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71" r:id="rId5"/>
    <p:sldId id="272" r:id="rId6"/>
    <p:sldId id="274" r:id="rId7"/>
    <p:sldId id="273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5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9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48839-4E3A-420A-B9AC-BAD067A543C9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A025-E3A5-4F7E-807E-FB5BEB0D1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6"/>
            <a:ext cx="9144000" cy="682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1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86" y="28432"/>
            <a:ext cx="9213085" cy="682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3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5273" y="-992874"/>
            <a:ext cx="6853451" cy="88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0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7" y="0"/>
            <a:ext cx="9160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5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" y="-152400"/>
            <a:ext cx="909081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6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0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451"/>
            <a:ext cx="9172448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9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55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82"/>
            <a:ext cx="9144000" cy="682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5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0"/>
            <a:ext cx="9192488" cy="6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0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12</cp:revision>
  <dcterms:created xsi:type="dcterms:W3CDTF">2020-04-15T18:40:38Z</dcterms:created>
  <dcterms:modified xsi:type="dcterms:W3CDTF">2020-04-29T18:27:43Z</dcterms:modified>
</cp:coreProperties>
</file>