
<file path=[Content_Types].xml><?xml version="1.0" encoding="utf-8"?>
<Types xmlns="http://schemas.openxmlformats.org/package/2006/content-types">
  <Default Extension="bin" ContentType="application/vnd.ms-office.activeX"/>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activeX/activeX1.xml" ContentType="application/vnd.ms-office.activeX+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34"/>
  </p:notesMasterIdLst>
  <p:handoutMasterIdLst>
    <p:handoutMasterId r:id="rId35"/>
  </p:handoutMasterIdLst>
  <p:sldIdLst>
    <p:sldId id="260" r:id="rId2"/>
    <p:sldId id="293" r:id="rId3"/>
    <p:sldId id="337" r:id="rId4"/>
    <p:sldId id="294" r:id="rId5"/>
    <p:sldId id="340" r:id="rId6"/>
    <p:sldId id="295" r:id="rId7"/>
    <p:sldId id="296" r:id="rId8"/>
    <p:sldId id="298" r:id="rId9"/>
    <p:sldId id="299" r:id="rId10"/>
    <p:sldId id="300" r:id="rId11"/>
    <p:sldId id="301" r:id="rId12"/>
    <p:sldId id="302" r:id="rId13"/>
    <p:sldId id="303" r:id="rId14"/>
    <p:sldId id="304" r:id="rId15"/>
    <p:sldId id="305" r:id="rId16"/>
    <p:sldId id="306" r:id="rId17"/>
    <p:sldId id="308" r:id="rId18"/>
    <p:sldId id="309" r:id="rId19"/>
    <p:sldId id="310" r:id="rId20"/>
    <p:sldId id="311" r:id="rId21"/>
    <p:sldId id="312" r:id="rId22"/>
    <p:sldId id="313" r:id="rId23"/>
    <p:sldId id="314" r:id="rId24"/>
    <p:sldId id="316" r:id="rId25"/>
    <p:sldId id="318" r:id="rId26"/>
    <p:sldId id="319" r:id="rId27"/>
    <p:sldId id="320" r:id="rId28"/>
    <p:sldId id="321" r:id="rId29"/>
    <p:sldId id="326" r:id="rId30"/>
    <p:sldId id="330" r:id="rId31"/>
    <p:sldId id="334" r:id="rId32"/>
    <p:sldId id="287" r:id="rId33"/>
  </p:sldIdLst>
  <p:sldSz cx="12192000" cy="6858000"/>
  <p:notesSz cx="6858000" cy="9144000"/>
  <p:defaultTextStyle>
    <a:defPPr>
      <a:defRPr lang="en-GB"/>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8325"/>
    <a:srgbClr val="B2B2B2"/>
    <a:srgbClr val="FFFFFF"/>
    <a:srgbClr val="42BAF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446" autoAdjust="0"/>
  </p:normalViewPr>
  <p:slideViewPr>
    <p:cSldViewPr>
      <p:cViewPr varScale="1">
        <p:scale>
          <a:sx n="48" d="100"/>
          <a:sy n="48" d="100"/>
        </p:scale>
        <p:origin x="902" y="48"/>
      </p:cViewPr>
      <p:guideLst>
        <p:guide orient="horz" pos="2160"/>
        <p:guide pos="384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8704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704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8704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15FFD7E-80F4-47B9-A9DE-ED3D8364674C}"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849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49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49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49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849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F7ADBE1-7310-4AE4-ABBE-FA63D4D0F82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6BD4AC-64A8-4320-86AE-84818191A819}" type="slidenum">
              <a:rPr lang="en-US" altLang="en-US"/>
              <a:pPr/>
              <a:t>2</a:t>
            </a:fld>
            <a:endParaRPr lang="en-US" altLang="en-US"/>
          </a:p>
        </p:txBody>
      </p:sp>
      <p:sp>
        <p:nvSpPr>
          <p:cNvPr id="1088514"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0885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sz="1200" b="0" i="0" kern="1200" dirty="0">
                <a:solidFill>
                  <a:schemeClr val="tx1"/>
                </a:solidFill>
                <a:effectLst/>
                <a:latin typeface="Arial" panose="020B0604020202020204" pitchFamily="34" charset="0"/>
                <a:ea typeface="+mn-ea"/>
                <a:cs typeface="+mn-cs"/>
              </a:rPr>
              <a:t>The </a:t>
            </a:r>
            <a:r>
              <a:rPr lang="en-US" sz="1200" b="1" i="0" kern="1200" dirty="0" err="1">
                <a:solidFill>
                  <a:schemeClr val="tx1"/>
                </a:solidFill>
                <a:effectLst/>
                <a:latin typeface="Arial" panose="020B0604020202020204" pitchFamily="34" charset="0"/>
                <a:ea typeface="+mn-ea"/>
                <a:cs typeface="+mn-cs"/>
              </a:rPr>
              <a:t>PARmed</a:t>
            </a:r>
            <a:r>
              <a:rPr lang="en-US" sz="1200" b="0" i="0" kern="1200" dirty="0">
                <a:solidFill>
                  <a:schemeClr val="tx1"/>
                </a:solidFill>
                <a:effectLst/>
                <a:latin typeface="Arial" panose="020B0604020202020204" pitchFamily="34" charset="0"/>
                <a:ea typeface="+mn-ea"/>
                <a:cs typeface="+mn-cs"/>
              </a:rPr>
              <a:t>-</a:t>
            </a:r>
            <a:r>
              <a:rPr lang="en-US" sz="1200" b="1" i="0" kern="1200" dirty="0">
                <a:solidFill>
                  <a:schemeClr val="tx1"/>
                </a:solidFill>
                <a:effectLst/>
                <a:latin typeface="Arial" panose="020B0604020202020204" pitchFamily="34" charset="0"/>
                <a:ea typeface="+mn-ea"/>
                <a:cs typeface="+mn-cs"/>
              </a:rPr>
              <a:t>X</a:t>
            </a:r>
            <a:r>
              <a:rPr lang="en-US" sz="1200" b="0" i="0" kern="1200" dirty="0">
                <a:solidFill>
                  <a:schemeClr val="tx1"/>
                </a:solidFill>
                <a:effectLst/>
                <a:latin typeface="Arial" panose="020B0604020202020204" pitchFamily="34" charset="0"/>
                <a:ea typeface="+mn-ea"/>
                <a:cs typeface="+mn-cs"/>
              </a:rPr>
              <a:t> is a physical activity-specific checklist to be used by a physician with patients who have had positive responses to the Physical Activity Readiness Questionnaire (PAR-Q).</a:t>
            </a:r>
            <a:endParaRPr lang="en-US" altLang="en-US" dirty="0"/>
          </a:p>
        </p:txBody>
      </p:sp>
    </p:spTree>
    <p:extLst>
      <p:ext uri="{BB962C8B-B14F-4D97-AF65-F5344CB8AC3E}">
        <p14:creationId xmlns:p14="http://schemas.microsoft.com/office/powerpoint/2010/main" val="1748646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0CE05A-2D6E-45AA-B096-A5CAA4D2B3E7}" type="slidenum">
              <a:rPr lang="en-US" altLang="en-US"/>
              <a:pPr/>
              <a:t>13</a:t>
            </a:fld>
            <a:endParaRPr lang="en-US" altLang="en-US"/>
          </a:p>
        </p:txBody>
      </p:sp>
      <p:sp>
        <p:nvSpPr>
          <p:cNvPr id="1152002"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1520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368269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BC9946-BBE3-414D-ACD4-4558E7AF7D89}" type="slidenum">
              <a:rPr lang="en-US" altLang="en-US"/>
              <a:pPr/>
              <a:t>14</a:t>
            </a:fld>
            <a:endParaRPr lang="en-US" altLang="en-US"/>
          </a:p>
        </p:txBody>
      </p:sp>
      <p:sp>
        <p:nvSpPr>
          <p:cNvPr id="1100802"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1008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200" b="1" dirty="0">
                <a:solidFill>
                  <a:srgbClr val="000000"/>
                </a:solidFill>
              </a:rPr>
              <a:t>VO</a:t>
            </a:r>
            <a:r>
              <a:rPr lang="en-US" altLang="en-US" sz="1200" b="1" baseline="-25000" dirty="0">
                <a:solidFill>
                  <a:srgbClr val="000000"/>
                </a:solidFill>
              </a:rPr>
              <a:t>2</a:t>
            </a:r>
            <a:r>
              <a:rPr lang="en-US" altLang="en-US" sz="1200" b="1" dirty="0">
                <a:solidFill>
                  <a:srgbClr val="000000"/>
                </a:solidFill>
              </a:rPr>
              <a:t> (</a:t>
            </a:r>
            <a:r>
              <a:rPr lang="en-US" altLang="en-US" sz="1200" b="1" dirty="0" err="1">
                <a:solidFill>
                  <a:srgbClr val="000000"/>
                </a:solidFill>
              </a:rPr>
              <a:t>ml•kg</a:t>
            </a:r>
            <a:r>
              <a:rPr lang="en-US" altLang="en-US" sz="1200" b="1" baseline="30000" dirty="0">
                <a:solidFill>
                  <a:srgbClr val="000000"/>
                </a:solidFill>
              </a:rPr>
              <a:t>–1</a:t>
            </a:r>
            <a:r>
              <a:rPr lang="en-US" altLang="en-US" sz="1200" b="1" dirty="0">
                <a:solidFill>
                  <a:srgbClr val="000000"/>
                </a:solidFill>
              </a:rPr>
              <a:t>•min</a:t>
            </a:r>
            <a:r>
              <a:rPr lang="en-US" altLang="en-US" sz="1200" b="1" baseline="30000" dirty="0">
                <a:solidFill>
                  <a:srgbClr val="000000"/>
                </a:solidFill>
              </a:rPr>
              <a:t>–1</a:t>
            </a:r>
            <a:r>
              <a:rPr lang="en-US" altLang="en-US" sz="1200" b="1" dirty="0">
                <a:solidFill>
                  <a:srgbClr val="000000"/>
                </a:solidFill>
              </a:rPr>
              <a:t>) = 132.853 – 0.0769 (</a:t>
            </a:r>
            <a:r>
              <a:rPr lang="en-US" altLang="en-US" sz="1200" b="1" dirty="0" err="1">
                <a:solidFill>
                  <a:srgbClr val="000000"/>
                </a:solidFill>
              </a:rPr>
              <a:t>wt</a:t>
            </a:r>
            <a:r>
              <a:rPr lang="en-US" altLang="en-US" sz="1200" b="1" dirty="0">
                <a:solidFill>
                  <a:srgbClr val="000000"/>
                </a:solidFill>
              </a:rPr>
              <a:t>) – 0.3877 (age) + 6.315 (sex) – 3.2649 (time) – 0.1565 (HR)</a:t>
            </a:r>
            <a:endParaRPr lang="en-US" altLang="en-US" sz="1200" b="1" baseline="30000" dirty="0">
              <a:solidFill>
                <a:srgbClr val="000000"/>
              </a:solidFill>
            </a:endParaRPr>
          </a:p>
          <a:p>
            <a:endParaRPr lang="en-US" altLang="en-US" dirty="0"/>
          </a:p>
        </p:txBody>
      </p:sp>
    </p:spTree>
    <p:extLst>
      <p:ext uri="{BB962C8B-B14F-4D97-AF65-F5344CB8AC3E}">
        <p14:creationId xmlns:p14="http://schemas.microsoft.com/office/powerpoint/2010/main" val="799360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40CC1F-3992-4302-835D-E1EFEA108EE7}" type="slidenum">
              <a:rPr lang="en-US" altLang="en-US"/>
              <a:pPr/>
              <a:t>15</a:t>
            </a:fld>
            <a:endParaRPr lang="en-US" altLang="en-US"/>
          </a:p>
        </p:txBody>
      </p:sp>
      <p:sp>
        <p:nvSpPr>
          <p:cNvPr id="1102850"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1028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868382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0C79BB-6BB6-40A0-AAF3-1AB4C87C80C6}" type="slidenum">
              <a:rPr lang="en-US" altLang="en-US"/>
              <a:pPr/>
              <a:t>16</a:t>
            </a:fld>
            <a:endParaRPr lang="en-US" altLang="en-US"/>
          </a:p>
        </p:txBody>
      </p:sp>
      <p:sp>
        <p:nvSpPr>
          <p:cNvPr id="1104898"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104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948271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C33794-41C6-49D7-B3F0-A61A21C676BE}" type="slidenum">
              <a:rPr lang="en-US" altLang="en-US"/>
              <a:pPr/>
              <a:t>17</a:t>
            </a:fld>
            <a:endParaRPr lang="en-US" altLang="en-US"/>
          </a:p>
        </p:txBody>
      </p:sp>
      <p:sp>
        <p:nvSpPr>
          <p:cNvPr id="1106946"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1069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118064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686D2-B638-4954-AF96-548FFCC33415}" type="slidenum">
              <a:rPr lang="en-US" altLang="en-US"/>
              <a:pPr/>
              <a:t>18</a:t>
            </a:fld>
            <a:endParaRPr lang="en-US" altLang="en-US"/>
          </a:p>
        </p:txBody>
      </p:sp>
      <p:sp>
        <p:nvSpPr>
          <p:cNvPr id="1156098"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1560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137080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4592E8-69D1-4ECB-BA7F-270F779D8DF8}" type="slidenum">
              <a:rPr lang="en-US" altLang="en-US"/>
              <a:pPr/>
              <a:t>19</a:t>
            </a:fld>
            <a:endParaRPr lang="en-US" altLang="en-US"/>
          </a:p>
        </p:txBody>
      </p:sp>
      <p:sp>
        <p:nvSpPr>
          <p:cNvPr id="1158146"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1581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697099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BDEEBA-402C-4D50-B065-1F35259ED022}" type="slidenum">
              <a:rPr lang="en-US" altLang="en-US"/>
              <a:pPr/>
              <a:t>20</a:t>
            </a:fld>
            <a:endParaRPr lang="en-US" altLang="en-US"/>
          </a:p>
        </p:txBody>
      </p:sp>
      <p:sp>
        <p:nvSpPr>
          <p:cNvPr id="1160194"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1601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396365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D28033-5648-4C25-88E5-DEEC2439D125}" type="slidenum">
              <a:rPr lang="en-US" altLang="en-US"/>
              <a:pPr/>
              <a:t>21</a:t>
            </a:fld>
            <a:endParaRPr lang="en-US" altLang="en-US"/>
          </a:p>
        </p:txBody>
      </p:sp>
      <p:sp>
        <p:nvSpPr>
          <p:cNvPr id="1108994"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1089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438558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02C74E-E235-469F-8F47-71908164A901}" type="slidenum">
              <a:rPr lang="en-US" altLang="en-US"/>
              <a:pPr/>
              <a:t>22</a:t>
            </a:fld>
            <a:endParaRPr lang="en-US" altLang="en-US"/>
          </a:p>
        </p:txBody>
      </p:sp>
      <p:sp>
        <p:nvSpPr>
          <p:cNvPr id="1162242"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1622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969880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B868AF-8099-4BE5-A1E3-FCECC356B380}" type="slidenum">
              <a:rPr lang="en-US" altLang="en-US"/>
              <a:pPr/>
              <a:t>4</a:t>
            </a:fld>
            <a:endParaRPr lang="en-US" altLang="en-US"/>
          </a:p>
        </p:txBody>
      </p:sp>
      <p:sp>
        <p:nvSpPr>
          <p:cNvPr id="1092610"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0926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595321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3130FA-6A87-4260-A2C9-9030D6C309EF}" type="slidenum">
              <a:rPr lang="en-US" altLang="en-US"/>
              <a:pPr/>
              <a:t>23</a:t>
            </a:fld>
            <a:endParaRPr lang="en-US" altLang="en-US"/>
          </a:p>
        </p:txBody>
      </p:sp>
      <p:sp>
        <p:nvSpPr>
          <p:cNvPr id="1111042"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1110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206503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852D52-E8B0-4A9A-8C3C-E2711A42E756}" type="slidenum">
              <a:rPr lang="en-US" altLang="en-US"/>
              <a:pPr/>
              <a:t>24</a:t>
            </a:fld>
            <a:endParaRPr lang="en-US" altLang="en-US"/>
          </a:p>
        </p:txBody>
      </p:sp>
      <p:sp>
        <p:nvSpPr>
          <p:cNvPr id="1113090"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1130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592922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BCDC1E-26FE-4093-A06C-9475E411F1DF}" type="slidenum">
              <a:rPr lang="en-US" altLang="en-US"/>
              <a:pPr/>
              <a:t>25</a:t>
            </a:fld>
            <a:endParaRPr lang="en-US" altLang="en-US"/>
          </a:p>
        </p:txBody>
      </p:sp>
      <p:sp>
        <p:nvSpPr>
          <p:cNvPr id="1115138"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1151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547998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7E38BF-22D5-4CF5-8F88-D0DFAFF51D3E}" type="slidenum">
              <a:rPr lang="en-US" altLang="en-US"/>
              <a:pPr/>
              <a:t>26</a:t>
            </a:fld>
            <a:endParaRPr lang="en-US" altLang="en-US"/>
          </a:p>
        </p:txBody>
      </p:sp>
      <p:sp>
        <p:nvSpPr>
          <p:cNvPr id="1117186"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1171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47962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30E329-589C-434D-92D7-39F8A820FBB2}" type="slidenum">
              <a:rPr lang="en-US" altLang="en-US"/>
              <a:pPr/>
              <a:t>27</a:t>
            </a:fld>
            <a:endParaRPr lang="en-US" altLang="en-US"/>
          </a:p>
        </p:txBody>
      </p:sp>
      <p:sp>
        <p:nvSpPr>
          <p:cNvPr id="1170434"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1704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662088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8F287D-9256-479C-AB0B-F9B411EAB054}" type="slidenum">
              <a:rPr lang="en-US" altLang="en-US"/>
              <a:pPr/>
              <a:t>28</a:t>
            </a:fld>
            <a:endParaRPr lang="en-US" altLang="en-US"/>
          </a:p>
        </p:txBody>
      </p:sp>
      <p:sp>
        <p:nvSpPr>
          <p:cNvPr id="1168386"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1683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57358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99F754-AF31-4F54-892D-4F8CDD6C4825}" type="slidenum">
              <a:rPr lang="en-US" altLang="en-US"/>
              <a:pPr/>
              <a:t>29</a:t>
            </a:fld>
            <a:endParaRPr lang="en-US" altLang="en-US"/>
          </a:p>
        </p:txBody>
      </p:sp>
      <p:sp>
        <p:nvSpPr>
          <p:cNvPr id="1125378"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1253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0476853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74B369-C75A-4DDA-A59C-77A3F7273C8F}" type="slidenum">
              <a:rPr lang="en-US" altLang="en-US"/>
              <a:pPr/>
              <a:t>30</a:t>
            </a:fld>
            <a:endParaRPr lang="en-US" altLang="en-US"/>
          </a:p>
        </p:txBody>
      </p:sp>
      <p:sp>
        <p:nvSpPr>
          <p:cNvPr id="1133570"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1335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377467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2D1A4D-BAE1-43A7-A414-0DB2ABA99F10}" type="slidenum">
              <a:rPr lang="en-US" altLang="en-US"/>
              <a:pPr/>
              <a:t>31</a:t>
            </a:fld>
            <a:endParaRPr lang="en-US" altLang="en-US"/>
          </a:p>
        </p:txBody>
      </p:sp>
      <p:sp>
        <p:nvSpPr>
          <p:cNvPr id="1141762"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1417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212647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233631-F919-4662-B9F8-374EA4E3826C}" type="slidenum">
              <a:rPr lang="en-US" altLang="en-US"/>
              <a:pPr/>
              <a:t>6</a:t>
            </a:fld>
            <a:endParaRPr lang="en-US" altLang="en-US"/>
          </a:p>
        </p:txBody>
      </p:sp>
      <p:sp>
        <p:nvSpPr>
          <p:cNvPr id="1090562"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0905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443040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275310-0DD7-4BB4-8F1F-3EADC14CB141}" type="slidenum">
              <a:rPr lang="en-US" altLang="en-US"/>
              <a:pPr/>
              <a:t>7</a:t>
            </a:fld>
            <a:endParaRPr lang="en-US" altLang="en-US"/>
          </a:p>
        </p:txBody>
      </p:sp>
      <p:sp>
        <p:nvSpPr>
          <p:cNvPr id="1145858"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1458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172315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E12598-50A3-4567-9AF4-D583196718BC}" type="slidenum">
              <a:rPr lang="en-US" altLang="en-US"/>
              <a:pPr/>
              <a:t>8</a:t>
            </a:fld>
            <a:endParaRPr lang="en-US" altLang="en-US"/>
          </a:p>
        </p:txBody>
      </p:sp>
      <p:sp>
        <p:nvSpPr>
          <p:cNvPr id="1094658"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0946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913531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07139F-E3E9-4310-9664-4BAF3FAB3848}" type="slidenum">
              <a:rPr lang="en-US" altLang="en-US"/>
              <a:pPr/>
              <a:t>9</a:t>
            </a:fld>
            <a:endParaRPr lang="en-US" altLang="en-US"/>
          </a:p>
        </p:txBody>
      </p:sp>
      <p:sp>
        <p:nvSpPr>
          <p:cNvPr id="1096706"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0967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153945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12199-5A59-47F9-850B-E5A1F71A23D7}" type="slidenum">
              <a:rPr lang="en-US" altLang="en-US"/>
              <a:pPr/>
              <a:t>10</a:t>
            </a:fld>
            <a:endParaRPr lang="en-US" altLang="en-US"/>
          </a:p>
        </p:txBody>
      </p:sp>
      <p:sp>
        <p:nvSpPr>
          <p:cNvPr id="1147906"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1479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470700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429DF5-E9C0-43E4-B4F8-E39C403AF4A5}" type="slidenum">
              <a:rPr lang="en-US" altLang="en-US"/>
              <a:pPr/>
              <a:t>11</a:t>
            </a:fld>
            <a:endParaRPr lang="en-US" altLang="en-US"/>
          </a:p>
        </p:txBody>
      </p:sp>
      <p:sp>
        <p:nvSpPr>
          <p:cNvPr id="1149954"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1499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603930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9D728F-3B2B-4E42-AAB7-926E6BD6FEAC}" type="slidenum">
              <a:rPr lang="en-US" altLang="en-US"/>
              <a:pPr/>
              <a:t>12</a:t>
            </a:fld>
            <a:endParaRPr lang="en-US" altLang="en-US"/>
          </a:p>
        </p:txBody>
      </p:sp>
      <p:sp>
        <p:nvSpPr>
          <p:cNvPr id="1098754"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0987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4477537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1.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53421" name="Rectangle 173">
            <a:extLst>
              <a:ext uri="{FF2B5EF4-FFF2-40B4-BE49-F238E27FC236}">
                <a16:creationId xmlns:a16="http://schemas.microsoft.com/office/drawing/2014/main" id="{AEDF45C7-8D04-48E8-BB87-A4278668B150}"/>
              </a:ext>
            </a:extLst>
          </p:cNvPr>
          <p:cNvSpPr>
            <a:spLocks noChangeArrowheads="1"/>
          </p:cNvSpPr>
          <p:nvPr/>
        </p:nvSpPr>
        <p:spPr bwMode="ltGray">
          <a:xfrm>
            <a:off x="0" y="0"/>
            <a:ext cx="12192000" cy="2514600"/>
          </a:xfrm>
          <a:prstGeom prst="rect">
            <a:avLst/>
          </a:prstGeom>
          <a:gradFill rotWithShape="1">
            <a:gsLst>
              <a:gs pos="0">
                <a:schemeClr val="accent2">
                  <a:alpha val="24001"/>
                </a:schemeClr>
              </a:gs>
              <a:gs pos="100000">
                <a:schemeClr val="accent2">
                  <a:gamma/>
                  <a:tint val="0"/>
                  <a:invGamma/>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grpSp>
        <p:nvGrpSpPr>
          <p:cNvPr id="53422" name="Group 174">
            <a:extLst>
              <a:ext uri="{FF2B5EF4-FFF2-40B4-BE49-F238E27FC236}">
                <a16:creationId xmlns:a16="http://schemas.microsoft.com/office/drawing/2014/main" id="{ABA7DDB0-C5C7-436C-BE63-54AE13BBFE3C}"/>
              </a:ext>
            </a:extLst>
          </p:cNvPr>
          <p:cNvGrpSpPr>
            <a:grpSpLocks/>
          </p:cNvGrpSpPr>
          <p:nvPr/>
        </p:nvGrpSpPr>
        <p:grpSpPr bwMode="auto">
          <a:xfrm flipV="1">
            <a:off x="-59267" y="2609850"/>
            <a:ext cx="6885517" cy="4203700"/>
            <a:chOff x="0" y="-26"/>
            <a:chExt cx="3253" cy="2648"/>
          </a:xfrm>
        </p:grpSpPr>
        <p:sp>
          <p:nvSpPr>
            <p:cNvPr id="53423" name="AutoShape 175">
              <a:extLst>
                <a:ext uri="{FF2B5EF4-FFF2-40B4-BE49-F238E27FC236}">
                  <a16:creationId xmlns:a16="http://schemas.microsoft.com/office/drawing/2014/main" id="{10A63D45-C151-412C-987B-7A7D1C3068C1}"/>
                </a:ext>
              </a:extLst>
            </p:cNvPr>
            <p:cNvSpPr>
              <a:spLocks noChangeArrowheads="1"/>
            </p:cNvSpPr>
            <p:nvPr userDrawn="1"/>
          </p:nvSpPr>
          <p:spPr bwMode="gray">
            <a:xfrm rot="-203749">
              <a:off x="10" y="2368"/>
              <a:ext cx="116" cy="116"/>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24" name="AutoShape 176">
              <a:extLst>
                <a:ext uri="{FF2B5EF4-FFF2-40B4-BE49-F238E27FC236}">
                  <a16:creationId xmlns:a16="http://schemas.microsoft.com/office/drawing/2014/main" id="{90DB046F-F8AC-47AF-A715-F08424D86592}"/>
                </a:ext>
              </a:extLst>
            </p:cNvPr>
            <p:cNvSpPr>
              <a:spLocks noChangeArrowheads="1"/>
            </p:cNvSpPr>
            <p:nvPr userDrawn="1"/>
          </p:nvSpPr>
          <p:spPr bwMode="gray">
            <a:xfrm rot="-203749">
              <a:off x="63" y="2171"/>
              <a:ext cx="144" cy="144"/>
            </a:xfrm>
            <a:prstGeom prst="roundRect">
              <a:avLst>
                <a:gd name="adj" fmla="val 16667"/>
              </a:avLst>
            </a:prstGeom>
            <a:solidFill>
              <a:schemeClr val="hlink">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25" name="AutoShape 177">
              <a:extLst>
                <a:ext uri="{FF2B5EF4-FFF2-40B4-BE49-F238E27FC236}">
                  <a16:creationId xmlns:a16="http://schemas.microsoft.com/office/drawing/2014/main" id="{EEDEA46F-4A1A-4860-A88C-CF3B5174EDCB}"/>
                </a:ext>
              </a:extLst>
            </p:cNvPr>
            <p:cNvSpPr>
              <a:spLocks noChangeArrowheads="1"/>
            </p:cNvSpPr>
            <p:nvPr userDrawn="1"/>
          </p:nvSpPr>
          <p:spPr bwMode="gray">
            <a:xfrm rot="-203749">
              <a:off x="144" y="2077"/>
              <a:ext cx="114" cy="114"/>
            </a:xfrm>
            <a:prstGeom prst="roundRect">
              <a:avLst>
                <a:gd name="adj" fmla="val 16667"/>
              </a:avLst>
            </a:prstGeom>
            <a:solidFill>
              <a:schemeClr val="hlink">
                <a:alpha val="89999"/>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26" name="AutoShape 178">
              <a:extLst>
                <a:ext uri="{FF2B5EF4-FFF2-40B4-BE49-F238E27FC236}">
                  <a16:creationId xmlns:a16="http://schemas.microsoft.com/office/drawing/2014/main" id="{DCFBE262-0E80-4771-AC35-22C228457267}"/>
                </a:ext>
              </a:extLst>
            </p:cNvPr>
            <p:cNvSpPr>
              <a:spLocks noChangeArrowheads="1"/>
            </p:cNvSpPr>
            <p:nvPr userDrawn="1"/>
          </p:nvSpPr>
          <p:spPr bwMode="gray">
            <a:xfrm rot="21396251" flipV="1">
              <a:off x="92" y="2489"/>
              <a:ext cx="50" cy="50"/>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27" name="AutoShape 179">
              <a:extLst>
                <a:ext uri="{FF2B5EF4-FFF2-40B4-BE49-F238E27FC236}">
                  <a16:creationId xmlns:a16="http://schemas.microsoft.com/office/drawing/2014/main" id="{520FD8EC-BDC5-4C7C-86BD-444400A3F9FD}"/>
                </a:ext>
              </a:extLst>
            </p:cNvPr>
            <p:cNvSpPr>
              <a:spLocks noChangeArrowheads="1"/>
            </p:cNvSpPr>
            <p:nvPr userDrawn="1"/>
          </p:nvSpPr>
          <p:spPr bwMode="gray">
            <a:xfrm rot="-203749">
              <a:off x="357" y="1942"/>
              <a:ext cx="78" cy="78"/>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28" name="AutoShape 180">
              <a:extLst>
                <a:ext uri="{FF2B5EF4-FFF2-40B4-BE49-F238E27FC236}">
                  <a16:creationId xmlns:a16="http://schemas.microsoft.com/office/drawing/2014/main" id="{D103968E-139D-44F2-88ED-5A2A85414E7B}"/>
                </a:ext>
              </a:extLst>
            </p:cNvPr>
            <p:cNvSpPr>
              <a:spLocks noChangeArrowheads="1"/>
            </p:cNvSpPr>
            <p:nvPr userDrawn="1"/>
          </p:nvSpPr>
          <p:spPr bwMode="gray">
            <a:xfrm rot="-203749">
              <a:off x="199" y="1888"/>
              <a:ext cx="140" cy="140"/>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29" name="AutoShape 181">
              <a:extLst>
                <a:ext uri="{FF2B5EF4-FFF2-40B4-BE49-F238E27FC236}">
                  <a16:creationId xmlns:a16="http://schemas.microsoft.com/office/drawing/2014/main" id="{66CD1895-FC49-46A2-9CEE-4D389270FEDC}"/>
                </a:ext>
              </a:extLst>
            </p:cNvPr>
            <p:cNvSpPr>
              <a:spLocks noChangeArrowheads="1"/>
            </p:cNvSpPr>
            <p:nvPr userDrawn="1"/>
          </p:nvSpPr>
          <p:spPr bwMode="gray">
            <a:xfrm rot="-203749">
              <a:off x="376" y="1830"/>
              <a:ext cx="116" cy="116"/>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30" name="AutoShape 182">
              <a:extLst>
                <a:ext uri="{FF2B5EF4-FFF2-40B4-BE49-F238E27FC236}">
                  <a16:creationId xmlns:a16="http://schemas.microsoft.com/office/drawing/2014/main" id="{DB12EDE6-1538-4A93-99C7-1831DEA5E582}"/>
                </a:ext>
              </a:extLst>
            </p:cNvPr>
            <p:cNvSpPr>
              <a:spLocks noChangeArrowheads="1"/>
            </p:cNvSpPr>
            <p:nvPr userDrawn="1"/>
          </p:nvSpPr>
          <p:spPr bwMode="gray">
            <a:xfrm rot="-203749">
              <a:off x="429" y="1633"/>
              <a:ext cx="144" cy="144"/>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31" name="AutoShape 183">
              <a:extLst>
                <a:ext uri="{FF2B5EF4-FFF2-40B4-BE49-F238E27FC236}">
                  <a16:creationId xmlns:a16="http://schemas.microsoft.com/office/drawing/2014/main" id="{D826F33D-014E-42E8-8C62-BC00F0AAAF3B}"/>
                </a:ext>
              </a:extLst>
            </p:cNvPr>
            <p:cNvSpPr>
              <a:spLocks noChangeArrowheads="1"/>
            </p:cNvSpPr>
            <p:nvPr userDrawn="1"/>
          </p:nvSpPr>
          <p:spPr bwMode="gray">
            <a:xfrm rot="-203749">
              <a:off x="532" y="1540"/>
              <a:ext cx="114" cy="114"/>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32" name="AutoShape 184">
              <a:extLst>
                <a:ext uri="{FF2B5EF4-FFF2-40B4-BE49-F238E27FC236}">
                  <a16:creationId xmlns:a16="http://schemas.microsoft.com/office/drawing/2014/main" id="{5BC55ABA-BA39-4547-89BE-A732033CCA71}"/>
                </a:ext>
              </a:extLst>
            </p:cNvPr>
            <p:cNvSpPr>
              <a:spLocks noChangeArrowheads="1"/>
            </p:cNvSpPr>
            <p:nvPr userDrawn="1"/>
          </p:nvSpPr>
          <p:spPr bwMode="gray">
            <a:xfrm rot="21396251" flipV="1">
              <a:off x="602" y="1854"/>
              <a:ext cx="50" cy="50"/>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33" name="AutoShape 185">
              <a:extLst>
                <a:ext uri="{FF2B5EF4-FFF2-40B4-BE49-F238E27FC236}">
                  <a16:creationId xmlns:a16="http://schemas.microsoft.com/office/drawing/2014/main" id="{F79C0411-8313-4B7E-9AD4-1B107D4386A0}"/>
                </a:ext>
              </a:extLst>
            </p:cNvPr>
            <p:cNvSpPr>
              <a:spLocks noChangeArrowheads="1"/>
            </p:cNvSpPr>
            <p:nvPr userDrawn="1"/>
          </p:nvSpPr>
          <p:spPr bwMode="gray">
            <a:xfrm rot="-203749">
              <a:off x="723" y="1404"/>
              <a:ext cx="78" cy="78"/>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34" name="AutoShape 186">
              <a:extLst>
                <a:ext uri="{FF2B5EF4-FFF2-40B4-BE49-F238E27FC236}">
                  <a16:creationId xmlns:a16="http://schemas.microsoft.com/office/drawing/2014/main" id="{040063A4-35B1-4DF6-BFF6-2B0BA33BA3CA}"/>
                </a:ext>
              </a:extLst>
            </p:cNvPr>
            <p:cNvSpPr>
              <a:spLocks noChangeArrowheads="1"/>
            </p:cNvSpPr>
            <p:nvPr userDrawn="1"/>
          </p:nvSpPr>
          <p:spPr bwMode="gray">
            <a:xfrm rot="-203749">
              <a:off x="675" y="1454"/>
              <a:ext cx="140" cy="140"/>
            </a:xfrm>
            <a:prstGeom prst="roundRect">
              <a:avLst>
                <a:gd name="adj" fmla="val 16667"/>
              </a:avLst>
            </a:prstGeom>
            <a:solidFill>
              <a:schemeClr val="hlink">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35" name="AutoShape 187">
              <a:extLst>
                <a:ext uri="{FF2B5EF4-FFF2-40B4-BE49-F238E27FC236}">
                  <a16:creationId xmlns:a16="http://schemas.microsoft.com/office/drawing/2014/main" id="{2283F81E-9C42-4686-A5F5-B8BA84486071}"/>
                </a:ext>
              </a:extLst>
            </p:cNvPr>
            <p:cNvSpPr>
              <a:spLocks noChangeArrowheads="1"/>
            </p:cNvSpPr>
            <p:nvPr userDrawn="1"/>
          </p:nvSpPr>
          <p:spPr bwMode="gray">
            <a:xfrm rot="21396251" flipV="1">
              <a:off x="684" y="1936"/>
              <a:ext cx="50" cy="50"/>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36" name="AutoShape 188">
              <a:extLst>
                <a:ext uri="{FF2B5EF4-FFF2-40B4-BE49-F238E27FC236}">
                  <a16:creationId xmlns:a16="http://schemas.microsoft.com/office/drawing/2014/main" id="{9F01EAF7-C751-42E2-8438-579289A2CCD5}"/>
                </a:ext>
              </a:extLst>
            </p:cNvPr>
            <p:cNvSpPr>
              <a:spLocks noChangeArrowheads="1"/>
            </p:cNvSpPr>
            <p:nvPr userDrawn="1"/>
          </p:nvSpPr>
          <p:spPr bwMode="gray">
            <a:xfrm rot="-203749">
              <a:off x="343" y="1702"/>
              <a:ext cx="78" cy="78"/>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37" name="AutoShape 189">
              <a:extLst>
                <a:ext uri="{FF2B5EF4-FFF2-40B4-BE49-F238E27FC236}">
                  <a16:creationId xmlns:a16="http://schemas.microsoft.com/office/drawing/2014/main" id="{A44F1656-2527-47EF-AE2F-8AA5B404D2AE}"/>
                </a:ext>
              </a:extLst>
            </p:cNvPr>
            <p:cNvSpPr>
              <a:spLocks noChangeArrowheads="1"/>
            </p:cNvSpPr>
            <p:nvPr userDrawn="1"/>
          </p:nvSpPr>
          <p:spPr bwMode="gray">
            <a:xfrm rot="-203749">
              <a:off x="798" y="1262"/>
              <a:ext cx="116" cy="116"/>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38" name="AutoShape 190">
              <a:extLst>
                <a:ext uri="{FF2B5EF4-FFF2-40B4-BE49-F238E27FC236}">
                  <a16:creationId xmlns:a16="http://schemas.microsoft.com/office/drawing/2014/main" id="{60EAFFC6-AFD1-473E-9010-3A553772C10D}"/>
                </a:ext>
              </a:extLst>
            </p:cNvPr>
            <p:cNvSpPr>
              <a:spLocks noChangeArrowheads="1"/>
            </p:cNvSpPr>
            <p:nvPr userDrawn="1"/>
          </p:nvSpPr>
          <p:spPr bwMode="gray">
            <a:xfrm rot="-203749">
              <a:off x="911" y="1111"/>
              <a:ext cx="144" cy="144"/>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39" name="AutoShape 191">
              <a:extLst>
                <a:ext uri="{FF2B5EF4-FFF2-40B4-BE49-F238E27FC236}">
                  <a16:creationId xmlns:a16="http://schemas.microsoft.com/office/drawing/2014/main" id="{01179E94-EE87-4504-9941-D17162462FD7}"/>
                </a:ext>
              </a:extLst>
            </p:cNvPr>
            <p:cNvSpPr>
              <a:spLocks noChangeArrowheads="1"/>
            </p:cNvSpPr>
            <p:nvPr userDrawn="1"/>
          </p:nvSpPr>
          <p:spPr bwMode="gray">
            <a:xfrm rot="-203749">
              <a:off x="1086" y="1104"/>
              <a:ext cx="114" cy="114"/>
            </a:xfrm>
            <a:prstGeom prst="roundRect">
              <a:avLst>
                <a:gd name="adj" fmla="val 16667"/>
              </a:avLst>
            </a:prstGeom>
            <a:solidFill>
              <a:schemeClr val="hlink">
                <a:alpha val="38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40" name="AutoShape 192">
              <a:extLst>
                <a:ext uri="{FF2B5EF4-FFF2-40B4-BE49-F238E27FC236}">
                  <a16:creationId xmlns:a16="http://schemas.microsoft.com/office/drawing/2014/main" id="{069830B8-B43A-4749-A130-54339ADF1F50}"/>
                </a:ext>
              </a:extLst>
            </p:cNvPr>
            <p:cNvSpPr>
              <a:spLocks noChangeArrowheads="1"/>
            </p:cNvSpPr>
            <p:nvPr userDrawn="1"/>
          </p:nvSpPr>
          <p:spPr bwMode="gray">
            <a:xfrm rot="21396251" flipV="1">
              <a:off x="1064" y="1324"/>
              <a:ext cx="50" cy="50"/>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41" name="AutoShape 193">
              <a:extLst>
                <a:ext uri="{FF2B5EF4-FFF2-40B4-BE49-F238E27FC236}">
                  <a16:creationId xmlns:a16="http://schemas.microsoft.com/office/drawing/2014/main" id="{26C66B75-AC0A-4331-B11C-DB4A7F5BE8F7}"/>
                </a:ext>
              </a:extLst>
            </p:cNvPr>
            <p:cNvSpPr>
              <a:spLocks noChangeArrowheads="1"/>
            </p:cNvSpPr>
            <p:nvPr userDrawn="1"/>
          </p:nvSpPr>
          <p:spPr bwMode="gray">
            <a:xfrm rot="-203749">
              <a:off x="1222" y="978"/>
              <a:ext cx="78" cy="78"/>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42" name="AutoShape 194">
              <a:extLst>
                <a:ext uri="{FF2B5EF4-FFF2-40B4-BE49-F238E27FC236}">
                  <a16:creationId xmlns:a16="http://schemas.microsoft.com/office/drawing/2014/main" id="{2CE64F6D-CE62-43CD-A432-2ADA29F7BC23}"/>
                </a:ext>
              </a:extLst>
            </p:cNvPr>
            <p:cNvSpPr>
              <a:spLocks noChangeArrowheads="1"/>
            </p:cNvSpPr>
            <p:nvPr userDrawn="1"/>
          </p:nvSpPr>
          <p:spPr bwMode="gray">
            <a:xfrm rot="21396251" flipV="1">
              <a:off x="1091" y="952"/>
              <a:ext cx="84" cy="84"/>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43" name="AutoShape 195">
              <a:extLst>
                <a:ext uri="{FF2B5EF4-FFF2-40B4-BE49-F238E27FC236}">
                  <a16:creationId xmlns:a16="http://schemas.microsoft.com/office/drawing/2014/main" id="{96C41D06-9106-4310-802B-57E7C5F520AE}"/>
                </a:ext>
              </a:extLst>
            </p:cNvPr>
            <p:cNvSpPr>
              <a:spLocks noChangeArrowheads="1"/>
            </p:cNvSpPr>
            <p:nvPr userDrawn="1"/>
          </p:nvSpPr>
          <p:spPr bwMode="gray">
            <a:xfrm rot="-203749">
              <a:off x="1512" y="1045"/>
              <a:ext cx="116" cy="116"/>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44" name="AutoShape 196">
              <a:extLst>
                <a:ext uri="{FF2B5EF4-FFF2-40B4-BE49-F238E27FC236}">
                  <a16:creationId xmlns:a16="http://schemas.microsoft.com/office/drawing/2014/main" id="{EB4C7956-B46A-43BC-9A1A-23CEAF316FC8}"/>
                </a:ext>
              </a:extLst>
            </p:cNvPr>
            <p:cNvSpPr>
              <a:spLocks noChangeArrowheads="1"/>
            </p:cNvSpPr>
            <p:nvPr userDrawn="1"/>
          </p:nvSpPr>
          <p:spPr bwMode="gray">
            <a:xfrm rot="-203749">
              <a:off x="1175" y="1248"/>
              <a:ext cx="144" cy="144"/>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45" name="AutoShape 197">
              <a:extLst>
                <a:ext uri="{FF2B5EF4-FFF2-40B4-BE49-F238E27FC236}">
                  <a16:creationId xmlns:a16="http://schemas.microsoft.com/office/drawing/2014/main" id="{99C0C1BD-BA62-444B-8449-562B3B75759C}"/>
                </a:ext>
              </a:extLst>
            </p:cNvPr>
            <p:cNvSpPr>
              <a:spLocks noChangeArrowheads="1"/>
            </p:cNvSpPr>
            <p:nvPr userDrawn="1"/>
          </p:nvSpPr>
          <p:spPr bwMode="gray">
            <a:xfrm rot="-203749">
              <a:off x="1222" y="1086"/>
              <a:ext cx="114" cy="114"/>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46" name="AutoShape 198">
              <a:extLst>
                <a:ext uri="{FF2B5EF4-FFF2-40B4-BE49-F238E27FC236}">
                  <a16:creationId xmlns:a16="http://schemas.microsoft.com/office/drawing/2014/main" id="{964120C7-3CC8-4304-935D-9253C56F00F9}"/>
                </a:ext>
              </a:extLst>
            </p:cNvPr>
            <p:cNvSpPr>
              <a:spLocks noChangeArrowheads="1"/>
            </p:cNvSpPr>
            <p:nvPr userDrawn="1"/>
          </p:nvSpPr>
          <p:spPr bwMode="gray">
            <a:xfrm rot="21396251" flipV="1">
              <a:off x="1450" y="916"/>
              <a:ext cx="50" cy="50"/>
            </a:xfrm>
            <a:prstGeom prst="roundRect">
              <a:avLst>
                <a:gd name="adj" fmla="val 16667"/>
              </a:avLst>
            </a:prstGeom>
            <a:solidFill>
              <a:schemeClr val="hlink">
                <a:alpha val="39999"/>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47" name="AutoShape 199">
              <a:extLst>
                <a:ext uri="{FF2B5EF4-FFF2-40B4-BE49-F238E27FC236}">
                  <a16:creationId xmlns:a16="http://schemas.microsoft.com/office/drawing/2014/main" id="{930594CF-51B5-479C-A2B5-4BA6E41127CA}"/>
                </a:ext>
              </a:extLst>
            </p:cNvPr>
            <p:cNvSpPr>
              <a:spLocks noChangeArrowheads="1"/>
            </p:cNvSpPr>
            <p:nvPr userDrawn="1"/>
          </p:nvSpPr>
          <p:spPr bwMode="gray">
            <a:xfrm rot="-203749">
              <a:off x="1487" y="880"/>
              <a:ext cx="78" cy="78"/>
            </a:xfrm>
            <a:prstGeom prst="roundRect">
              <a:avLst>
                <a:gd name="adj" fmla="val 16667"/>
              </a:avLst>
            </a:prstGeom>
            <a:solidFill>
              <a:schemeClr val="hlink">
                <a:alpha val="7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48" name="AutoShape 200">
              <a:extLst>
                <a:ext uri="{FF2B5EF4-FFF2-40B4-BE49-F238E27FC236}">
                  <a16:creationId xmlns:a16="http://schemas.microsoft.com/office/drawing/2014/main" id="{45005C45-01FD-4395-ABCA-638EDF3E4D3E}"/>
                </a:ext>
              </a:extLst>
            </p:cNvPr>
            <p:cNvSpPr>
              <a:spLocks noChangeArrowheads="1"/>
            </p:cNvSpPr>
            <p:nvPr userDrawn="1"/>
          </p:nvSpPr>
          <p:spPr bwMode="gray">
            <a:xfrm rot="-203749">
              <a:off x="1365" y="1063"/>
              <a:ext cx="140" cy="140"/>
            </a:xfrm>
            <a:prstGeom prst="roundRect">
              <a:avLst>
                <a:gd name="adj" fmla="val 16667"/>
              </a:avLst>
            </a:prstGeom>
            <a:solidFill>
              <a:schemeClr val="hlink">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49" name="AutoShape 201">
              <a:extLst>
                <a:ext uri="{FF2B5EF4-FFF2-40B4-BE49-F238E27FC236}">
                  <a16:creationId xmlns:a16="http://schemas.microsoft.com/office/drawing/2014/main" id="{070AD137-7C94-4EFC-8825-3D55336F8509}"/>
                </a:ext>
              </a:extLst>
            </p:cNvPr>
            <p:cNvSpPr>
              <a:spLocks noChangeArrowheads="1"/>
            </p:cNvSpPr>
            <p:nvPr userDrawn="1"/>
          </p:nvSpPr>
          <p:spPr bwMode="gray">
            <a:xfrm rot="21396251" flipV="1">
              <a:off x="1548" y="972"/>
              <a:ext cx="50" cy="50"/>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50" name="AutoShape 202">
              <a:extLst>
                <a:ext uri="{FF2B5EF4-FFF2-40B4-BE49-F238E27FC236}">
                  <a16:creationId xmlns:a16="http://schemas.microsoft.com/office/drawing/2014/main" id="{B15A9A87-26D3-490A-979C-9ED3E7517ECE}"/>
                </a:ext>
              </a:extLst>
            </p:cNvPr>
            <p:cNvSpPr>
              <a:spLocks noChangeArrowheads="1"/>
            </p:cNvSpPr>
            <p:nvPr userDrawn="1"/>
          </p:nvSpPr>
          <p:spPr bwMode="gray">
            <a:xfrm rot="-203749">
              <a:off x="1033" y="1228"/>
              <a:ext cx="78" cy="78"/>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51" name="AutoShape 203">
              <a:extLst>
                <a:ext uri="{FF2B5EF4-FFF2-40B4-BE49-F238E27FC236}">
                  <a16:creationId xmlns:a16="http://schemas.microsoft.com/office/drawing/2014/main" id="{FE879F01-ECFA-49F2-8272-7D28078F7EF6}"/>
                </a:ext>
              </a:extLst>
            </p:cNvPr>
            <p:cNvSpPr>
              <a:spLocks noChangeArrowheads="1"/>
            </p:cNvSpPr>
            <p:nvPr userDrawn="1"/>
          </p:nvSpPr>
          <p:spPr bwMode="gray">
            <a:xfrm rot="-203749">
              <a:off x="1379" y="781"/>
              <a:ext cx="114" cy="114"/>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52" name="AutoShape 204">
              <a:extLst>
                <a:ext uri="{FF2B5EF4-FFF2-40B4-BE49-F238E27FC236}">
                  <a16:creationId xmlns:a16="http://schemas.microsoft.com/office/drawing/2014/main" id="{C9C3AB64-ACC7-42A1-9107-E7AD2B91DF72}"/>
                </a:ext>
              </a:extLst>
            </p:cNvPr>
            <p:cNvSpPr>
              <a:spLocks noChangeArrowheads="1"/>
            </p:cNvSpPr>
            <p:nvPr userDrawn="1"/>
          </p:nvSpPr>
          <p:spPr bwMode="gray">
            <a:xfrm rot="-203749">
              <a:off x="1571" y="646"/>
              <a:ext cx="78" cy="78"/>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53" name="AutoShape 205">
              <a:extLst>
                <a:ext uri="{FF2B5EF4-FFF2-40B4-BE49-F238E27FC236}">
                  <a16:creationId xmlns:a16="http://schemas.microsoft.com/office/drawing/2014/main" id="{C83A4A4C-385D-45FF-90E6-9507169A033B}"/>
                </a:ext>
              </a:extLst>
            </p:cNvPr>
            <p:cNvSpPr>
              <a:spLocks noChangeArrowheads="1"/>
            </p:cNvSpPr>
            <p:nvPr userDrawn="1"/>
          </p:nvSpPr>
          <p:spPr bwMode="gray">
            <a:xfrm rot="-203749">
              <a:off x="1412" y="592"/>
              <a:ext cx="140" cy="140"/>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54" name="AutoShape 206">
              <a:extLst>
                <a:ext uri="{FF2B5EF4-FFF2-40B4-BE49-F238E27FC236}">
                  <a16:creationId xmlns:a16="http://schemas.microsoft.com/office/drawing/2014/main" id="{2D5DEB40-DD90-4767-959A-EB39DF3FC296}"/>
                </a:ext>
              </a:extLst>
            </p:cNvPr>
            <p:cNvSpPr>
              <a:spLocks noChangeArrowheads="1"/>
            </p:cNvSpPr>
            <p:nvPr userDrawn="1"/>
          </p:nvSpPr>
          <p:spPr bwMode="gray">
            <a:xfrm rot="-203749">
              <a:off x="1589" y="534"/>
              <a:ext cx="116" cy="116"/>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55" name="AutoShape 207">
              <a:extLst>
                <a:ext uri="{FF2B5EF4-FFF2-40B4-BE49-F238E27FC236}">
                  <a16:creationId xmlns:a16="http://schemas.microsoft.com/office/drawing/2014/main" id="{9F8D71B9-0EAD-4E9E-B44D-C1F66FD5BFAE}"/>
                </a:ext>
              </a:extLst>
            </p:cNvPr>
            <p:cNvSpPr>
              <a:spLocks noChangeArrowheads="1"/>
            </p:cNvSpPr>
            <p:nvPr userDrawn="1"/>
          </p:nvSpPr>
          <p:spPr bwMode="gray">
            <a:xfrm rot="-203749">
              <a:off x="1753" y="969"/>
              <a:ext cx="58" cy="58"/>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56" name="AutoShape 208">
              <a:extLst>
                <a:ext uri="{FF2B5EF4-FFF2-40B4-BE49-F238E27FC236}">
                  <a16:creationId xmlns:a16="http://schemas.microsoft.com/office/drawing/2014/main" id="{5EC01D88-1FE1-473A-9E7D-BDAA34ED41E3}"/>
                </a:ext>
              </a:extLst>
            </p:cNvPr>
            <p:cNvSpPr>
              <a:spLocks noChangeArrowheads="1"/>
            </p:cNvSpPr>
            <p:nvPr userDrawn="1"/>
          </p:nvSpPr>
          <p:spPr bwMode="gray">
            <a:xfrm rot="-203749">
              <a:off x="1824" y="240"/>
              <a:ext cx="114" cy="114"/>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57" name="AutoShape 209">
              <a:extLst>
                <a:ext uri="{FF2B5EF4-FFF2-40B4-BE49-F238E27FC236}">
                  <a16:creationId xmlns:a16="http://schemas.microsoft.com/office/drawing/2014/main" id="{24CBA24C-DE31-4F2D-A009-1FE4C39F73E0}"/>
                </a:ext>
              </a:extLst>
            </p:cNvPr>
            <p:cNvSpPr>
              <a:spLocks noChangeArrowheads="1"/>
            </p:cNvSpPr>
            <p:nvPr userDrawn="1"/>
          </p:nvSpPr>
          <p:spPr bwMode="gray">
            <a:xfrm rot="21396251" flipV="1">
              <a:off x="1294" y="672"/>
              <a:ext cx="50" cy="50"/>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58" name="AutoShape 210">
              <a:extLst>
                <a:ext uri="{FF2B5EF4-FFF2-40B4-BE49-F238E27FC236}">
                  <a16:creationId xmlns:a16="http://schemas.microsoft.com/office/drawing/2014/main" id="{05201AC1-B5BA-45B1-B6E7-FCA947AF9CE8}"/>
                </a:ext>
              </a:extLst>
            </p:cNvPr>
            <p:cNvSpPr>
              <a:spLocks noChangeArrowheads="1"/>
            </p:cNvSpPr>
            <p:nvPr userDrawn="1"/>
          </p:nvSpPr>
          <p:spPr bwMode="gray">
            <a:xfrm rot="-203749">
              <a:off x="2151" y="324"/>
              <a:ext cx="78" cy="78"/>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59" name="AutoShape 211">
              <a:extLst>
                <a:ext uri="{FF2B5EF4-FFF2-40B4-BE49-F238E27FC236}">
                  <a16:creationId xmlns:a16="http://schemas.microsoft.com/office/drawing/2014/main" id="{8906848B-E869-4FB2-990C-F458A65043F4}"/>
                </a:ext>
              </a:extLst>
            </p:cNvPr>
            <p:cNvSpPr>
              <a:spLocks noChangeArrowheads="1"/>
            </p:cNvSpPr>
            <p:nvPr userDrawn="1"/>
          </p:nvSpPr>
          <p:spPr bwMode="gray">
            <a:xfrm rot="-203749">
              <a:off x="2102" y="456"/>
              <a:ext cx="140" cy="140"/>
            </a:xfrm>
            <a:prstGeom prst="roundRect">
              <a:avLst>
                <a:gd name="adj" fmla="val 16667"/>
              </a:avLst>
            </a:prstGeom>
            <a:solidFill>
              <a:schemeClr val="hlink">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60" name="AutoShape 212">
              <a:extLst>
                <a:ext uri="{FF2B5EF4-FFF2-40B4-BE49-F238E27FC236}">
                  <a16:creationId xmlns:a16="http://schemas.microsoft.com/office/drawing/2014/main" id="{AC4BF8F5-21CB-4393-BE03-FDECA9A558A1}"/>
                </a:ext>
              </a:extLst>
            </p:cNvPr>
            <p:cNvSpPr>
              <a:spLocks noChangeArrowheads="1"/>
            </p:cNvSpPr>
            <p:nvPr userDrawn="1"/>
          </p:nvSpPr>
          <p:spPr bwMode="gray">
            <a:xfrm rot="21396251" flipV="1">
              <a:off x="1897" y="640"/>
              <a:ext cx="50" cy="50"/>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61" name="AutoShape 213">
              <a:extLst>
                <a:ext uri="{FF2B5EF4-FFF2-40B4-BE49-F238E27FC236}">
                  <a16:creationId xmlns:a16="http://schemas.microsoft.com/office/drawing/2014/main" id="{B746BCA7-9AEC-446D-8D2D-3DAEFB99F60C}"/>
                </a:ext>
              </a:extLst>
            </p:cNvPr>
            <p:cNvSpPr>
              <a:spLocks noChangeArrowheads="1"/>
            </p:cNvSpPr>
            <p:nvPr userDrawn="1"/>
          </p:nvSpPr>
          <p:spPr bwMode="gray">
            <a:xfrm rot="-203749">
              <a:off x="1771" y="622"/>
              <a:ext cx="78" cy="78"/>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62" name="AutoShape 214">
              <a:extLst>
                <a:ext uri="{FF2B5EF4-FFF2-40B4-BE49-F238E27FC236}">
                  <a16:creationId xmlns:a16="http://schemas.microsoft.com/office/drawing/2014/main" id="{61CD972D-EA46-4EC4-A551-AD8C8134B6A8}"/>
                </a:ext>
              </a:extLst>
            </p:cNvPr>
            <p:cNvSpPr>
              <a:spLocks noChangeArrowheads="1"/>
            </p:cNvSpPr>
            <p:nvPr userDrawn="1"/>
          </p:nvSpPr>
          <p:spPr bwMode="gray">
            <a:xfrm rot="-203749">
              <a:off x="1968" y="288"/>
              <a:ext cx="116" cy="116"/>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63" name="AutoShape 215">
              <a:extLst>
                <a:ext uri="{FF2B5EF4-FFF2-40B4-BE49-F238E27FC236}">
                  <a16:creationId xmlns:a16="http://schemas.microsoft.com/office/drawing/2014/main" id="{1D09C090-4D39-4312-A311-420D22CE922B}"/>
                </a:ext>
              </a:extLst>
            </p:cNvPr>
            <p:cNvSpPr>
              <a:spLocks noChangeArrowheads="1"/>
            </p:cNvSpPr>
            <p:nvPr userDrawn="1"/>
          </p:nvSpPr>
          <p:spPr bwMode="gray">
            <a:xfrm rot="-203749">
              <a:off x="1968" y="100"/>
              <a:ext cx="144" cy="144"/>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64" name="AutoShape 216">
              <a:extLst>
                <a:ext uri="{FF2B5EF4-FFF2-40B4-BE49-F238E27FC236}">
                  <a16:creationId xmlns:a16="http://schemas.microsoft.com/office/drawing/2014/main" id="{01D2FE4B-943F-44FB-BD1A-E29338243129}"/>
                </a:ext>
              </a:extLst>
            </p:cNvPr>
            <p:cNvSpPr>
              <a:spLocks noChangeArrowheads="1"/>
            </p:cNvSpPr>
            <p:nvPr userDrawn="1"/>
          </p:nvSpPr>
          <p:spPr bwMode="gray">
            <a:xfrm rot="-203749">
              <a:off x="1710" y="734"/>
              <a:ext cx="114" cy="114"/>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65" name="AutoShape 217">
              <a:extLst>
                <a:ext uri="{FF2B5EF4-FFF2-40B4-BE49-F238E27FC236}">
                  <a16:creationId xmlns:a16="http://schemas.microsoft.com/office/drawing/2014/main" id="{61D19DD3-948D-497F-BAD1-5F3F23F22565}"/>
                </a:ext>
              </a:extLst>
            </p:cNvPr>
            <p:cNvSpPr>
              <a:spLocks noChangeArrowheads="1"/>
            </p:cNvSpPr>
            <p:nvPr userDrawn="1"/>
          </p:nvSpPr>
          <p:spPr bwMode="gray">
            <a:xfrm rot="21396251" flipV="1">
              <a:off x="2121" y="313"/>
              <a:ext cx="50" cy="50"/>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66" name="AutoShape 218">
              <a:extLst>
                <a:ext uri="{FF2B5EF4-FFF2-40B4-BE49-F238E27FC236}">
                  <a16:creationId xmlns:a16="http://schemas.microsoft.com/office/drawing/2014/main" id="{D4845700-E09D-43A8-A381-45D384FE7F9F}"/>
                </a:ext>
              </a:extLst>
            </p:cNvPr>
            <p:cNvSpPr>
              <a:spLocks noChangeArrowheads="1"/>
            </p:cNvSpPr>
            <p:nvPr userDrawn="1"/>
          </p:nvSpPr>
          <p:spPr bwMode="gray">
            <a:xfrm rot="-203749">
              <a:off x="2176" y="149"/>
              <a:ext cx="144" cy="144"/>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67" name="AutoShape 219">
              <a:extLst>
                <a:ext uri="{FF2B5EF4-FFF2-40B4-BE49-F238E27FC236}">
                  <a16:creationId xmlns:a16="http://schemas.microsoft.com/office/drawing/2014/main" id="{31B81AE5-A5E5-4F59-B5A2-C4ABDC562C04}"/>
                </a:ext>
              </a:extLst>
            </p:cNvPr>
            <p:cNvSpPr>
              <a:spLocks noChangeArrowheads="1"/>
            </p:cNvSpPr>
            <p:nvPr userDrawn="1"/>
          </p:nvSpPr>
          <p:spPr bwMode="gray">
            <a:xfrm rot="-203749">
              <a:off x="2090" y="218"/>
              <a:ext cx="78" cy="78"/>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68" name="AutoShape 220">
              <a:extLst>
                <a:ext uri="{FF2B5EF4-FFF2-40B4-BE49-F238E27FC236}">
                  <a16:creationId xmlns:a16="http://schemas.microsoft.com/office/drawing/2014/main" id="{BE8954C5-04AD-4C12-822E-1654D9123F50}"/>
                </a:ext>
              </a:extLst>
            </p:cNvPr>
            <p:cNvSpPr>
              <a:spLocks noChangeArrowheads="1"/>
            </p:cNvSpPr>
            <p:nvPr userDrawn="1"/>
          </p:nvSpPr>
          <p:spPr bwMode="gray">
            <a:xfrm rot="21396251" flipH="1">
              <a:off x="1824" y="750"/>
              <a:ext cx="23" cy="23"/>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69" name="AutoShape 221">
              <a:extLst>
                <a:ext uri="{FF2B5EF4-FFF2-40B4-BE49-F238E27FC236}">
                  <a16:creationId xmlns:a16="http://schemas.microsoft.com/office/drawing/2014/main" id="{9261D3EF-3702-4E01-B793-50F692CCDCF3}"/>
                </a:ext>
              </a:extLst>
            </p:cNvPr>
            <p:cNvSpPr>
              <a:spLocks noChangeArrowheads="1"/>
            </p:cNvSpPr>
            <p:nvPr userDrawn="1"/>
          </p:nvSpPr>
          <p:spPr bwMode="gray">
            <a:xfrm rot="21396251" flipV="1">
              <a:off x="1008" y="1488"/>
              <a:ext cx="50" cy="50"/>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70" name="AutoShape 222">
              <a:extLst>
                <a:ext uri="{FF2B5EF4-FFF2-40B4-BE49-F238E27FC236}">
                  <a16:creationId xmlns:a16="http://schemas.microsoft.com/office/drawing/2014/main" id="{7AE7124A-8AF0-4C14-BD64-28C3BEF3EAF6}"/>
                </a:ext>
              </a:extLst>
            </p:cNvPr>
            <p:cNvSpPr>
              <a:spLocks noChangeArrowheads="1"/>
            </p:cNvSpPr>
            <p:nvPr userDrawn="1"/>
          </p:nvSpPr>
          <p:spPr bwMode="gray">
            <a:xfrm rot="-203749">
              <a:off x="594" y="1392"/>
              <a:ext cx="78" cy="78"/>
            </a:xfrm>
            <a:prstGeom prst="roundRect">
              <a:avLst>
                <a:gd name="adj" fmla="val 16667"/>
              </a:avLst>
            </a:prstGeom>
            <a:solidFill>
              <a:schemeClr val="hlink">
                <a:alpha val="27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71" name="AutoShape 223">
              <a:extLst>
                <a:ext uri="{FF2B5EF4-FFF2-40B4-BE49-F238E27FC236}">
                  <a16:creationId xmlns:a16="http://schemas.microsoft.com/office/drawing/2014/main" id="{55882732-6523-40F2-BFDA-B158985624D2}"/>
                </a:ext>
              </a:extLst>
            </p:cNvPr>
            <p:cNvSpPr>
              <a:spLocks noChangeArrowheads="1"/>
            </p:cNvSpPr>
            <p:nvPr userDrawn="1"/>
          </p:nvSpPr>
          <p:spPr bwMode="gray">
            <a:xfrm rot="-203749">
              <a:off x="2331" y="254"/>
              <a:ext cx="114" cy="114"/>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72" name="AutoShape 224">
              <a:extLst>
                <a:ext uri="{FF2B5EF4-FFF2-40B4-BE49-F238E27FC236}">
                  <a16:creationId xmlns:a16="http://schemas.microsoft.com/office/drawing/2014/main" id="{1FBBB40D-95F7-4D8A-87A3-B30F450F5F5F}"/>
                </a:ext>
              </a:extLst>
            </p:cNvPr>
            <p:cNvSpPr>
              <a:spLocks noChangeArrowheads="1"/>
            </p:cNvSpPr>
            <p:nvPr userDrawn="1"/>
          </p:nvSpPr>
          <p:spPr bwMode="gray">
            <a:xfrm rot="-203749">
              <a:off x="2522" y="149"/>
              <a:ext cx="78" cy="78"/>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73" name="AutoShape 225">
              <a:extLst>
                <a:ext uri="{FF2B5EF4-FFF2-40B4-BE49-F238E27FC236}">
                  <a16:creationId xmlns:a16="http://schemas.microsoft.com/office/drawing/2014/main" id="{544D86B2-167C-4DBF-9CC1-3D9BEDFD9018}"/>
                </a:ext>
              </a:extLst>
            </p:cNvPr>
            <p:cNvSpPr>
              <a:spLocks noChangeArrowheads="1"/>
            </p:cNvSpPr>
            <p:nvPr userDrawn="1"/>
          </p:nvSpPr>
          <p:spPr bwMode="gray">
            <a:xfrm rot="-203749">
              <a:off x="2416" y="135"/>
              <a:ext cx="140" cy="140"/>
            </a:xfrm>
            <a:prstGeom prst="roundRect">
              <a:avLst>
                <a:gd name="adj" fmla="val 16667"/>
              </a:avLst>
            </a:prstGeom>
            <a:solidFill>
              <a:schemeClr val="hlink">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74" name="AutoShape 226">
              <a:extLst>
                <a:ext uri="{FF2B5EF4-FFF2-40B4-BE49-F238E27FC236}">
                  <a16:creationId xmlns:a16="http://schemas.microsoft.com/office/drawing/2014/main" id="{B6E09025-C6C2-4DE7-8653-89BB9395548F}"/>
                </a:ext>
              </a:extLst>
            </p:cNvPr>
            <p:cNvSpPr>
              <a:spLocks noChangeArrowheads="1"/>
            </p:cNvSpPr>
            <p:nvPr userDrawn="1"/>
          </p:nvSpPr>
          <p:spPr bwMode="gray">
            <a:xfrm rot="-203749">
              <a:off x="3067" y="92"/>
              <a:ext cx="116" cy="116"/>
            </a:xfrm>
            <a:prstGeom prst="roundRect">
              <a:avLst>
                <a:gd name="adj" fmla="val 16667"/>
              </a:avLst>
            </a:prstGeom>
            <a:solidFill>
              <a:schemeClr val="hlink">
                <a:alpha val="28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75" name="AutoShape 227">
              <a:extLst>
                <a:ext uri="{FF2B5EF4-FFF2-40B4-BE49-F238E27FC236}">
                  <a16:creationId xmlns:a16="http://schemas.microsoft.com/office/drawing/2014/main" id="{6C252A9B-ECAE-493E-BDAF-8D071ADF1971}"/>
                </a:ext>
              </a:extLst>
            </p:cNvPr>
            <p:cNvSpPr>
              <a:spLocks noChangeArrowheads="1"/>
            </p:cNvSpPr>
            <p:nvPr userDrawn="1"/>
          </p:nvSpPr>
          <p:spPr bwMode="gray">
            <a:xfrm rot="21396251" flipV="1">
              <a:off x="2863" y="69"/>
              <a:ext cx="50" cy="50"/>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76" name="AutoShape 228">
              <a:extLst>
                <a:ext uri="{FF2B5EF4-FFF2-40B4-BE49-F238E27FC236}">
                  <a16:creationId xmlns:a16="http://schemas.microsoft.com/office/drawing/2014/main" id="{D8FFF1C1-7331-4A2B-9F08-390B9630DCE4}"/>
                </a:ext>
              </a:extLst>
            </p:cNvPr>
            <p:cNvSpPr>
              <a:spLocks noChangeArrowheads="1"/>
            </p:cNvSpPr>
            <p:nvPr userDrawn="1"/>
          </p:nvSpPr>
          <p:spPr bwMode="gray">
            <a:xfrm rot="-203749">
              <a:off x="2407" y="-9"/>
              <a:ext cx="140" cy="140"/>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77" name="AutoShape 229">
              <a:extLst>
                <a:ext uri="{FF2B5EF4-FFF2-40B4-BE49-F238E27FC236}">
                  <a16:creationId xmlns:a16="http://schemas.microsoft.com/office/drawing/2014/main" id="{5BDA2F90-925E-4AFB-A27B-DDA2C5F17FE5}"/>
                </a:ext>
              </a:extLst>
            </p:cNvPr>
            <p:cNvSpPr>
              <a:spLocks noChangeArrowheads="1"/>
            </p:cNvSpPr>
            <p:nvPr userDrawn="1"/>
          </p:nvSpPr>
          <p:spPr bwMode="gray">
            <a:xfrm rot="-203749">
              <a:off x="2920" y="-1"/>
              <a:ext cx="154" cy="49"/>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78" name="AutoShape 230">
              <a:extLst>
                <a:ext uri="{FF2B5EF4-FFF2-40B4-BE49-F238E27FC236}">
                  <a16:creationId xmlns:a16="http://schemas.microsoft.com/office/drawing/2014/main" id="{61CEEF63-0765-404A-BF4B-2B30FF624122}"/>
                </a:ext>
              </a:extLst>
            </p:cNvPr>
            <p:cNvSpPr>
              <a:spLocks noChangeArrowheads="1"/>
            </p:cNvSpPr>
            <p:nvPr userDrawn="1"/>
          </p:nvSpPr>
          <p:spPr bwMode="gray">
            <a:xfrm rot="-203749">
              <a:off x="1665" y="821"/>
              <a:ext cx="78" cy="78"/>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79" name="AutoShape 231">
              <a:extLst>
                <a:ext uri="{FF2B5EF4-FFF2-40B4-BE49-F238E27FC236}">
                  <a16:creationId xmlns:a16="http://schemas.microsoft.com/office/drawing/2014/main" id="{2994E8D0-981E-42D5-8858-AB4B1D30F1A0}"/>
                </a:ext>
              </a:extLst>
            </p:cNvPr>
            <p:cNvSpPr>
              <a:spLocks noChangeArrowheads="1"/>
            </p:cNvSpPr>
            <p:nvPr userDrawn="1"/>
          </p:nvSpPr>
          <p:spPr bwMode="gray">
            <a:xfrm rot="-203749">
              <a:off x="1587" y="903"/>
              <a:ext cx="140" cy="140"/>
            </a:xfrm>
            <a:prstGeom prst="roundRect">
              <a:avLst>
                <a:gd name="adj" fmla="val 16667"/>
              </a:avLst>
            </a:prstGeom>
            <a:solidFill>
              <a:schemeClr val="hlink">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80" name="AutoShape 232">
              <a:extLst>
                <a:ext uri="{FF2B5EF4-FFF2-40B4-BE49-F238E27FC236}">
                  <a16:creationId xmlns:a16="http://schemas.microsoft.com/office/drawing/2014/main" id="{824D09D9-9E1A-4586-9E23-816F91798487}"/>
                </a:ext>
              </a:extLst>
            </p:cNvPr>
            <p:cNvSpPr>
              <a:spLocks noChangeArrowheads="1"/>
            </p:cNvSpPr>
            <p:nvPr userDrawn="1"/>
          </p:nvSpPr>
          <p:spPr bwMode="gray">
            <a:xfrm rot="21396251" flipV="1">
              <a:off x="1799" y="863"/>
              <a:ext cx="50" cy="50"/>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81" name="AutoShape 233">
              <a:extLst>
                <a:ext uri="{FF2B5EF4-FFF2-40B4-BE49-F238E27FC236}">
                  <a16:creationId xmlns:a16="http://schemas.microsoft.com/office/drawing/2014/main" id="{0D263740-82DA-4F45-80E9-448E8CA0AADF}"/>
                </a:ext>
              </a:extLst>
            </p:cNvPr>
            <p:cNvSpPr>
              <a:spLocks noChangeArrowheads="1"/>
            </p:cNvSpPr>
            <p:nvPr userDrawn="1"/>
          </p:nvSpPr>
          <p:spPr bwMode="gray">
            <a:xfrm rot="-203749">
              <a:off x="2832" y="-26"/>
              <a:ext cx="78" cy="78"/>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82" name="AutoShape 234">
              <a:extLst>
                <a:ext uri="{FF2B5EF4-FFF2-40B4-BE49-F238E27FC236}">
                  <a16:creationId xmlns:a16="http://schemas.microsoft.com/office/drawing/2014/main" id="{D929662B-9A14-445E-93A3-A9287D67764F}"/>
                </a:ext>
              </a:extLst>
            </p:cNvPr>
            <p:cNvSpPr>
              <a:spLocks noChangeArrowheads="1"/>
            </p:cNvSpPr>
            <p:nvPr userDrawn="1"/>
          </p:nvSpPr>
          <p:spPr bwMode="gray">
            <a:xfrm rot="21396251" flipV="1">
              <a:off x="2705" y="223"/>
              <a:ext cx="50" cy="50"/>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83" name="AutoShape 235">
              <a:extLst>
                <a:ext uri="{FF2B5EF4-FFF2-40B4-BE49-F238E27FC236}">
                  <a16:creationId xmlns:a16="http://schemas.microsoft.com/office/drawing/2014/main" id="{2893F7B9-7727-4A15-8D96-3628415D1083}"/>
                </a:ext>
              </a:extLst>
            </p:cNvPr>
            <p:cNvSpPr>
              <a:spLocks noChangeArrowheads="1"/>
            </p:cNvSpPr>
            <p:nvPr userDrawn="1"/>
          </p:nvSpPr>
          <p:spPr bwMode="gray">
            <a:xfrm rot="-203749">
              <a:off x="2565" y="278"/>
              <a:ext cx="78" cy="78"/>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84" name="AutoShape 236">
              <a:extLst>
                <a:ext uri="{FF2B5EF4-FFF2-40B4-BE49-F238E27FC236}">
                  <a16:creationId xmlns:a16="http://schemas.microsoft.com/office/drawing/2014/main" id="{45291D43-552E-4E5F-AC44-FA67FC5EF4BD}"/>
                </a:ext>
              </a:extLst>
            </p:cNvPr>
            <p:cNvSpPr>
              <a:spLocks noChangeArrowheads="1"/>
            </p:cNvSpPr>
            <p:nvPr userDrawn="1"/>
          </p:nvSpPr>
          <p:spPr bwMode="gray">
            <a:xfrm rot="21396251" flipV="1">
              <a:off x="2236" y="389"/>
              <a:ext cx="50" cy="50"/>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85" name="AutoShape 237">
              <a:extLst>
                <a:ext uri="{FF2B5EF4-FFF2-40B4-BE49-F238E27FC236}">
                  <a16:creationId xmlns:a16="http://schemas.microsoft.com/office/drawing/2014/main" id="{C70C9DCC-5295-42E2-836A-3F65E812850E}"/>
                </a:ext>
              </a:extLst>
            </p:cNvPr>
            <p:cNvSpPr>
              <a:spLocks noChangeArrowheads="1"/>
            </p:cNvSpPr>
            <p:nvPr userDrawn="1"/>
          </p:nvSpPr>
          <p:spPr bwMode="gray">
            <a:xfrm rot="-203749">
              <a:off x="1862" y="790"/>
              <a:ext cx="144" cy="144"/>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86" name="AutoShape 238">
              <a:extLst>
                <a:ext uri="{FF2B5EF4-FFF2-40B4-BE49-F238E27FC236}">
                  <a16:creationId xmlns:a16="http://schemas.microsoft.com/office/drawing/2014/main" id="{912C736F-3E12-4371-BE82-22B2C02F3851}"/>
                </a:ext>
              </a:extLst>
            </p:cNvPr>
            <p:cNvSpPr>
              <a:spLocks noChangeArrowheads="1"/>
            </p:cNvSpPr>
            <p:nvPr userDrawn="1"/>
          </p:nvSpPr>
          <p:spPr bwMode="gray">
            <a:xfrm rot="-203749">
              <a:off x="1920" y="432"/>
              <a:ext cx="78" cy="78"/>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87" name="AutoShape 239">
              <a:extLst>
                <a:ext uri="{FF2B5EF4-FFF2-40B4-BE49-F238E27FC236}">
                  <a16:creationId xmlns:a16="http://schemas.microsoft.com/office/drawing/2014/main" id="{0542C3CE-2AF9-4640-9E0B-FFAA4B1E41D7}"/>
                </a:ext>
              </a:extLst>
            </p:cNvPr>
            <p:cNvSpPr>
              <a:spLocks noChangeArrowheads="1"/>
            </p:cNvSpPr>
            <p:nvPr userDrawn="1"/>
          </p:nvSpPr>
          <p:spPr bwMode="gray">
            <a:xfrm rot="21396251" flipV="1">
              <a:off x="1950" y="590"/>
              <a:ext cx="50" cy="50"/>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88" name="AutoShape 240">
              <a:extLst>
                <a:ext uri="{FF2B5EF4-FFF2-40B4-BE49-F238E27FC236}">
                  <a16:creationId xmlns:a16="http://schemas.microsoft.com/office/drawing/2014/main" id="{98EC41AC-4C3C-47E4-AD46-B13DC0E5B5EA}"/>
                </a:ext>
              </a:extLst>
            </p:cNvPr>
            <p:cNvSpPr>
              <a:spLocks noChangeArrowheads="1"/>
            </p:cNvSpPr>
            <p:nvPr userDrawn="1"/>
          </p:nvSpPr>
          <p:spPr bwMode="gray">
            <a:xfrm rot="-203749">
              <a:off x="2238" y="-6"/>
              <a:ext cx="116" cy="116"/>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89" name="AutoShape 241">
              <a:extLst>
                <a:ext uri="{FF2B5EF4-FFF2-40B4-BE49-F238E27FC236}">
                  <a16:creationId xmlns:a16="http://schemas.microsoft.com/office/drawing/2014/main" id="{7F3EDBCA-0B72-4CD0-B78F-08C8AFE5F4A3}"/>
                </a:ext>
              </a:extLst>
            </p:cNvPr>
            <p:cNvSpPr>
              <a:spLocks noChangeArrowheads="1"/>
            </p:cNvSpPr>
            <p:nvPr userDrawn="1"/>
          </p:nvSpPr>
          <p:spPr bwMode="gray">
            <a:xfrm rot="21396251" flipV="1">
              <a:off x="1374" y="964"/>
              <a:ext cx="50" cy="50"/>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90" name="AutoShape 242">
              <a:extLst>
                <a:ext uri="{FF2B5EF4-FFF2-40B4-BE49-F238E27FC236}">
                  <a16:creationId xmlns:a16="http://schemas.microsoft.com/office/drawing/2014/main" id="{20C50BA3-3D0A-43B3-8051-482A34521FD0}"/>
                </a:ext>
              </a:extLst>
            </p:cNvPr>
            <p:cNvSpPr>
              <a:spLocks noChangeArrowheads="1"/>
            </p:cNvSpPr>
            <p:nvPr userDrawn="1"/>
          </p:nvSpPr>
          <p:spPr bwMode="gray">
            <a:xfrm rot="-203749">
              <a:off x="666" y="1753"/>
              <a:ext cx="144" cy="144"/>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91" name="AutoShape 243">
              <a:extLst>
                <a:ext uri="{FF2B5EF4-FFF2-40B4-BE49-F238E27FC236}">
                  <a16:creationId xmlns:a16="http://schemas.microsoft.com/office/drawing/2014/main" id="{0A7E4C1B-CA38-4B06-BA68-953BCA806F4C}"/>
                </a:ext>
              </a:extLst>
            </p:cNvPr>
            <p:cNvSpPr>
              <a:spLocks noChangeArrowheads="1"/>
            </p:cNvSpPr>
            <p:nvPr userDrawn="1"/>
          </p:nvSpPr>
          <p:spPr bwMode="gray">
            <a:xfrm rot="-203749">
              <a:off x="528" y="1776"/>
              <a:ext cx="78" cy="78"/>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92" name="AutoShape 244">
              <a:extLst>
                <a:ext uri="{FF2B5EF4-FFF2-40B4-BE49-F238E27FC236}">
                  <a16:creationId xmlns:a16="http://schemas.microsoft.com/office/drawing/2014/main" id="{7E3508A2-FB0E-4030-A629-0281E8A31A2B}"/>
                </a:ext>
              </a:extLst>
            </p:cNvPr>
            <p:cNvSpPr>
              <a:spLocks noChangeArrowheads="1"/>
            </p:cNvSpPr>
            <p:nvPr userDrawn="1"/>
          </p:nvSpPr>
          <p:spPr bwMode="gray">
            <a:xfrm rot="-203749">
              <a:off x="609" y="1613"/>
              <a:ext cx="114" cy="114"/>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93" name="AutoShape 245">
              <a:extLst>
                <a:ext uri="{FF2B5EF4-FFF2-40B4-BE49-F238E27FC236}">
                  <a16:creationId xmlns:a16="http://schemas.microsoft.com/office/drawing/2014/main" id="{DEB9D7E3-EE54-4F4F-84FC-E9C7B856BA01}"/>
                </a:ext>
              </a:extLst>
            </p:cNvPr>
            <p:cNvSpPr>
              <a:spLocks noChangeArrowheads="1"/>
            </p:cNvSpPr>
            <p:nvPr userDrawn="1"/>
          </p:nvSpPr>
          <p:spPr bwMode="gray">
            <a:xfrm rot="-203749">
              <a:off x="846" y="1742"/>
              <a:ext cx="78" cy="78"/>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94" name="AutoShape 246">
              <a:extLst>
                <a:ext uri="{FF2B5EF4-FFF2-40B4-BE49-F238E27FC236}">
                  <a16:creationId xmlns:a16="http://schemas.microsoft.com/office/drawing/2014/main" id="{DD117C7A-9133-4533-B77D-9214F3C7BB91}"/>
                </a:ext>
              </a:extLst>
            </p:cNvPr>
            <p:cNvSpPr>
              <a:spLocks noChangeArrowheads="1"/>
            </p:cNvSpPr>
            <p:nvPr userDrawn="1"/>
          </p:nvSpPr>
          <p:spPr bwMode="gray">
            <a:xfrm rot="-203749">
              <a:off x="948" y="1323"/>
              <a:ext cx="140" cy="140"/>
            </a:xfrm>
            <a:prstGeom prst="roundRect">
              <a:avLst>
                <a:gd name="adj" fmla="val 16667"/>
              </a:avLst>
            </a:prstGeom>
            <a:solidFill>
              <a:schemeClr val="hlink">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95" name="AutoShape 247">
              <a:extLst>
                <a:ext uri="{FF2B5EF4-FFF2-40B4-BE49-F238E27FC236}">
                  <a16:creationId xmlns:a16="http://schemas.microsoft.com/office/drawing/2014/main" id="{405FB34B-06FD-4CD4-ADCF-A5286909E457}"/>
                </a:ext>
              </a:extLst>
            </p:cNvPr>
            <p:cNvSpPr>
              <a:spLocks noChangeArrowheads="1"/>
            </p:cNvSpPr>
            <p:nvPr userDrawn="1"/>
          </p:nvSpPr>
          <p:spPr bwMode="gray">
            <a:xfrm rot="-203749">
              <a:off x="2602" y="42"/>
              <a:ext cx="116" cy="116"/>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96" name="AutoShape 248">
              <a:extLst>
                <a:ext uri="{FF2B5EF4-FFF2-40B4-BE49-F238E27FC236}">
                  <a16:creationId xmlns:a16="http://schemas.microsoft.com/office/drawing/2014/main" id="{BA0193EE-A577-4DCD-AACD-2852747C7C57}"/>
                </a:ext>
              </a:extLst>
            </p:cNvPr>
            <p:cNvSpPr>
              <a:spLocks noChangeArrowheads="1"/>
            </p:cNvSpPr>
            <p:nvPr userDrawn="1"/>
          </p:nvSpPr>
          <p:spPr bwMode="gray">
            <a:xfrm rot="-203749">
              <a:off x="265" y="2015"/>
              <a:ext cx="144" cy="144"/>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97" name="AutoShape 249">
              <a:extLst>
                <a:ext uri="{FF2B5EF4-FFF2-40B4-BE49-F238E27FC236}">
                  <a16:creationId xmlns:a16="http://schemas.microsoft.com/office/drawing/2014/main" id="{6D2DA85A-57E2-4351-A4C8-541D45097560}"/>
                </a:ext>
              </a:extLst>
            </p:cNvPr>
            <p:cNvSpPr>
              <a:spLocks noChangeArrowheads="1"/>
            </p:cNvSpPr>
            <p:nvPr userDrawn="1"/>
          </p:nvSpPr>
          <p:spPr bwMode="gray">
            <a:xfrm rot="21396251" flipV="1">
              <a:off x="2657" y="174"/>
              <a:ext cx="50" cy="50"/>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98" name="AutoShape 250">
              <a:extLst>
                <a:ext uri="{FF2B5EF4-FFF2-40B4-BE49-F238E27FC236}">
                  <a16:creationId xmlns:a16="http://schemas.microsoft.com/office/drawing/2014/main" id="{4EADD415-4CCC-4A96-8168-1988642E7C34}"/>
                </a:ext>
              </a:extLst>
            </p:cNvPr>
            <p:cNvSpPr>
              <a:spLocks noChangeArrowheads="1"/>
            </p:cNvSpPr>
            <p:nvPr userDrawn="1"/>
          </p:nvSpPr>
          <p:spPr bwMode="gray">
            <a:xfrm rot="-203749">
              <a:off x="846" y="1550"/>
              <a:ext cx="140" cy="140"/>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499" name="AutoShape 251">
              <a:extLst>
                <a:ext uri="{FF2B5EF4-FFF2-40B4-BE49-F238E27FC236}">
                  <a16:creationId xmlns:a16="http://schemas.microsoft.com/office/drawing/2014/main" id="{84227719-D6B3-495A-A8CF-2DD640527571}"/>
                </a:ext>
              </a:extLst>
            </p:cNvPr>
            <p:cNvSpPr>
              <a:spLocks noChangeArrowheads="1"/>
            </p:cNvSpPr>
            <p:nvPr userDrawn="1"/>
          </p:nvSpPr>
          <p:spPr bwMode="gray">
            <a:xfrm rot="-203749">
              <a:off x="444" y="2000"/>
              <a:ext cx="82" cy="82"/>
            </a:xfrm>
            <a:prstGeom prst="roundRect">
              <a:avLst>
                <a:gd name="adj" fmla="val 16667"/>
              </a:avLst>
            </a:prstGeom>
            <a:solidFill>
              <a:schemeClr val="hlink">
                <a:alpha val="2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500" name="AutoShape 252">
              <a:extLst>
                <a:ext uri="{FF2B5EF4-FFF2-40B4-BE49-F238E27FC236}">
                  <a16:creationId xmlns:a16="http://schemas.microsoft.com/office/drawing/2014/main" id="{544D7ACB-DEE1-4FFF-97FE-43BCBCED4E82}"/>
                </a:ext>
              </a:extLst>
            </p:cNvPr>
            <p:cNvSpPr>
              <a:spLocks noChangeArrowheads="1"/>
            </p:cNvSpPr>
            <p:nvPr userDrawn="1"/>
          </p:nvSpPr>
          <p:spPr bwMode="gray">
            <a:xfrm rot="-203749">
              <a:off x="1152" y="1392"/>
              <a:ext cx="78" cy="78"/>
            </a:xfrm>
            <a:prstGeom prst="roundRect">
              <a:avLst>
                <a:gd name="adj" fmla="val 16667"/>
              </a:avLst>
            </a:prstGeom>
            <a:solidFill>
              <a:schemeClr val="hlink">
                <a:alpha val="7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501" name="AutoShape 253">
              <a:extLst>
                <a:ext uri="{FF2B5EF4-FFF2-40B4-BE49-F238E27FC236}">
                  <a16:creationId xmlns:a16="http://schemas.microsoft.com/office/drawing/2014/main" id="{335E0A35-52FA-4112-BFD9-57AD995F5E56}"/>
                </a:ext>
              </a:extLst>
            </p:cNvPr>
            <p:cNvSpPr>
              <a:spLocks noChangeArrowheads="1"/>
            </p:cNvSpPr>
            <p:nvPr userDrawn="1"/>
          </p:nvSpPr>
          <p:spPr bwMode="gray">
            <a:xfrm rot="21396251" flipV="1">
              <a:off x="864" y="1488"/>
              <a:ext cx="50" cy="50"/>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502" name="AutoShape 254">
              <a:extLst>
                <a:ext uri="{FF2B5EF4-FFF2-40B4-BE49-F238E27FC236}">
                  <a16:creationId xmlns:a16="http://schemas.microsoft.com/office/drawing/2014/main" id="{E17611CA-B1F0-40D3-B55E-00A77E3DF7F6}"/>
                </a:ext>
              </a:extLst>
            </p:cNvPr>
            <p:cNvSpPr>
              <a:spLocks noChangeArrowheads="1"/>
            </p:cNvSpPr>
            <p:nvPr userDrawn="1"/>
          </p:nvSpPr>
          <p:spPr bwMode="gray">
            <a:xfrm rot="-203749">
              <a:off x="750" y="1612"/>
              <a:ext cx="78" cy="78"/>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503" name="AutoShape 255">
              <a:extLst>
                <a:ext uri="{FF2B5EF4-FFF2-40B4-BE49-F238E27FC236}">
                  <a16:creationId xmlns:a16="http://schemas.microsoft.com/office/drawing/2014/main" id="{B0FC0E17-386E-4492-A1E3-8A8CCE8CA6F5}"/>
                </a:ext>
              </a:extLst>
            </p:cNvPr>
            <p:cNvSpPr>
              <a:spLocks noChangeArrowheads="1"/>
            </p:cNvSpPr>
            <p:nvPr userDrawn="1"/>
          </p:nvSpPr>
          <p:spPr bwMode="gray">
            <a:xfrm rot="21396251" flipV="1">
              <a:off x="1438" y="994"/>
              <a:ext cx="50" cy="50"/>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504" name="AutoShape 256">
              <a:extLst>
                <a:ext uri="{FF2B5EF4-FFF2-40B4-BE49-F238E27FC236}">
                  <a16:creationId xmlns:a16="http://schemas.microsoft.com/office/drawing/2014/main" id="{37A13E45-7A1C-432E-8221-ED865CD60F28}"/>
                </a:ext>
              </a:extLst>
            </p:cNvPr>
            <p:cNvSpPr>
              <a:spLocks noChangeArrowheads="1"/>
            </p:cNvSpPr>
            <p:nvPr userDrawn="1"/>
          </p:nvSpPr>
          <p:spPr bwMode="gray">
            <a:xfrm rot="-203749">
              <a:off x="2653" y="395"/>
              <a:ext cx="78" cy="78"/>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505" name="AutoShape 257">
              <a:extLst>
                <a:ext uri="{FF2B5EF4-FFF2-40B4-BE49-F238E27FC236}">
                  <a16:creationId xmlns:a16="http://schemas.microsoft.com/office/drawing/2014/main" id="{03A9E9B4-FF73-4F00-97D2-E66321AE1635}"/>
                </a:ext>
              </a:extLst>
            </p:cNvPr>
            <p:cNvSpPr>
              <a:spLocks noChangeArrowheads="1"/>
            </p:cNvSpPr>
            <p:nvPr userDrawn="1"/>
          </p:nvSpPr>
          <p:spPr bwMode="gray">
            <a:xfrm rot="-203749">
              <a:off x="2712" y="220"/>
              <a:ext cx="144" cy="144"/>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506" name="AutoShape 258">
              <a:extLst>
                <a:ext uri="{FF2B5EF4-FFF2-40B4-BE49-F238E27FC236}">
                  <a16:creationId xmlns:a16="http://schemas.microsoft.com/office/drawing/2014/main" id="{2534DC71-E6FC-47BA-A322-37BC8C2B0436}"/>
                </a:ext>
              </a:extLst>
            </p:cNvPr>
            <p:cNvSpPr>
              <a:spLocks noChangeArrowheads="1"/>
            </p:cNvSpPr>
            <p:nvPr userDrawn="1"/>
          </p:nvSpPr>
          <p:spPr bwMode="gray">
            <a:xfrm rot="-203749">
              <a:off x="240" y="2208"/>
              <a:ext cx="114" cy="114"/>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507" name="AutoShape 259">
              <a:extLst>
                <a:ext uri="{FF2B5EF4-FFF2-40B4-BE49-F238E27FC236}">
                  <a16:creationId xmlns:a16="http://schemas.microsoft.com/office/drawing/2014/main" id="{B88D55F6-5BA9-4761-8A63-0A6642034ED1}"/>
                </a:ext>
              </a:extLst>
            </p:cNvPr>
            <p:cNvSpPr>
              <a:spLocks noChangeArrowheads="1"/>
            </p:cNvSpPr>
            <p:nvPr userDrawn="1"/>
          </p:nvSpPr>
          <p:spPr bwMode="gray">
            <a:xfrm rot="-203749">
              <a:off x="2303" y="471"/>
              <a:ext cx="78" cy="78"/>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508" name="AutoShape 260">
              <a:extLst>
                <a:ext uri="{FF2B5EF4-FFF2-40B4-BE49-F238E27FC236}">
                  <a16:creationId xmlns:a16="http://schemas.microsoft.com/office/drawing/2014/main" id="{A886EA15-417F-40A9-AC07-F0E10D5EC583}"/>
                </a:ext>
              </a:extLst>
            </p:cNvPr>
            <p:cNvSpPr>
              <a:spLocks noChangeArrowheads="1"/>
            </p:cNvSpPr>
            <p:nvPr userDrawn="1"/>
          </p:nvSpPr>
          <p:spPr bwMode="gray">
            <a:xfrm rot="-203749">
              <a:off x="2920" y="208"/>
              <a:ext cx="136" cy="136"/>
            </a:xfrm>
            <a:prstGeom prst="roundRect">
              <a:avLst>
                <a:gd name="adj" fmla="val 16667"/>
              </a:avLst>
            </a:prstGeom>
            <a:solidFill>
              <a:schemeClr val="hlink">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509" name="AutoShape 261">
              <a:extLst>
                <a:ext uri="{FF2B5EF4-FFF2-40B4-BE49-F238E27FC236}">
                  <a16:creationId xmlns:a16="http://schemas.microsoft.com/office/drawing/2014/main" id="{DA02CD01-C74A-424E-88CD-6ECB75E9674C}"/>
                </a:ext>
              </a:extLst>
            </p:cNvPr>
            <p:cNvSpPr>
              <a:spLocks noChangeArrowheads="1"/>
            </p:cNvSpPr>
            <p:nvPr userDrawn="1"/>
          </p:nvSpPr>
          <p:spPr bwMode="gray">
            <a:xfrm rot="-203749">
              <a:off x="2382" y="350"/>
              <a:ext cx="116" cy="116"/>
            </a:xfrm>
            <a:prstGeom prst="roundRect">
              <a:avLst>
                <a:gd name="adj" fmla="val 16667"/>
              </a:avLst>
            </a:prstGeom>
            <a:solidFill>
              <a:schemeClr val="hlink">
                <a:alpha val="8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510" name="AutoShape 262">
              <a:extLst>
                <a:ext uri="{FF2B5EF4-FFF2-40B4-BE49-F238E27FC236}">
                  <a16:creationId xmlns:a16="http://schemas.microsoft.com/office/drawing/2014/main" id="{067ECC4C-69D8-4D49-8279-2F430C7796F1}"/>
                </a:ext>
              </a:extLst>
            </p:cNvPr>
            <p:cNvSpPr>
              <a:spLocks noChangeArrowheads="1"/>
            </p:cNvSpPr>
            <p:nvPr userDrawn="1"/>
          </p:nvSpPr>
          <p:spPr bwMode="gray">
            <a:xfrm rot="21396251" flipV="1">
              <a:off x="24" y="2269"/>
              <a:ext cx="84" cy="84"/>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511" name="AutoShape 263">
              <a:extLst>
                <a:ext uri="{FF2B5EF4-FFF2-40B4-BE49-F238E27FC236}">
                  <a16:creationId xmlns:a16="http://schemas.microsoft.com/office/drawing/2014/main" id="{CD2B9262-1F3F-4612-82C3-532645535AD8}"/>
                </a:ext>
              </a:extLst>
            </p:cNvPr>
            <p:cNvSpPr>
              <a:spLocks noChangeArrowheads="1"/>
            </p:cNvSpPr>
            <p:nvPr userDrawn="1"/>
          </p:nvSpPr>
          <p:spPr bwMode="gray">
            <a:xfrm rot="21396251" flipV="1">
              <a:off x="2545" y="390"/>
              <a:ext cx="50" cy="50"/>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512" name="AutoShape 264">
              <a:extLst>
                <a:ext uri="{FF2B5EF4-FFF2-40B4-BE49-F238E27FC236}">
                  <a16:creationId xmlns:a16="http://schemas.microsoft.com/office/drawing/2014/main" id="{853701E0-18CD-4A75-AD92-D7216C259B6C}"/>
                </a:ext>
              </a:extLst>
            </p:cNvPr>
            <p:cNvSpPr>
              <a:spLocks noChangeArrowheads="1"/>
            </p:cNvSpPr>
            <p:nvPr userDrawn="1"/>
          </p:nvSpPr>
          <p:spPr bwMode="gray">
            <a:xfrm rot="-203749">
              <a:off x="2864" y="118"/>
              <a:ext cx="140" cy="140"/>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513" name="AutoShape 265">
              <a:extLst>
                <a:ext uri="{FF2B5EF4-FFF2-40B4-BE49-F238E27FC236}">
                  <a16:creationId xmlns:a16="http://schemas.microsoft.com/office/drawing/2014/main" id="{11625FA3-23FB-4DCD-93E4-48C7147FC11F}"/>
                </a:ext>
              </a:extLst>
            </p:cNvPr>
            <p:cNvSpPr>
              <a:spLocks noChangeArrowheads="1"/>
            </p:cNvSpPr>
            <p:nvPr userDrawn="1"/>
          </p:nvSpPr>
          <p:spPr bwMode="gray">
            <a:xfrm rot="-203749">
              <a:off x="510" y="1886"/>
              <a:ext cx="144" cy="144"/>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514" name="AutoShape 266">
              <a:extLst>
                <a:ext uri="{FF2B5EF4-FFF2-40B4-BE49-F238E27FC236}">
                  <a16:creationId xmlns:a16="http://schemas.microsoft.com/office/drawing/2014/main" id="{3FDA077C-1DFC-4737-8E14-771757CD416F}"/>
                </a:ext>
              </a:extLst>
            </p:cNvPr>
            <p:cNvSpPr>
              <a:spLocks noChangeArrowheads="1"/>
            </p:cNvSpPr>
            <p:nvPr userDrawn="1"/>
          </p:nvSpPr>
          <p:spPr bwMode="gray">
            <a:xfrm rot="-203749">
              <a:off x="0" y="2544"/>
              <a:ext cx="78" cy="78"/>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515" name="AutoShape 267">
              <a:extLst>
                <a:ext uri="{FF2B5EF4-FFF2-40B4-BE49-F238E27FC236}">
                  <a16:creationId xmlns:a16="http://schemas.microsoft.com/office/drawing/2014/main" id="{E99FAA64-EF40-4AB8-AEC5-5EFC7E1F1D47}"/>
                </a:ext>
              </a:extLst>
            </p:cNvPr>
            <p:cNvSpPr>
              <a:spLocks noChangeArrowheads="1"/>
            </p:cNvSpPr>
            <p:nvPr userDrawn="1"/>
          </p:nvSpPr>
          <p:spPr bwMode="gray">
            <a:xfrm rot="21396251" flipV="1">
              <a:off x="2486" y="544"/>
              <a:ext cx="50" cy="50"/>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516" name="AutoShape 268">
              <a:extLst>
                <a:ext uri="{FF2B5EF4-FFF2-40B4-BE49-F238E27FC236}">
                  <a16:creationId xmlns:a16="http://schemas.microsoft.com/office/drawing/2014/main" id="{D0B94C7D-E57D-4859-8511-F636D119B361}"/>
                </a:ext>
              </a:extLst>
            </p:cNvPr>
            <p:cNvSpPr>
              <a:spLocks noChangeArrowheads="1"/>
            </p:cNvSpPr>
            <p:nvPr userDrawn="1"/>
          </p:nvSpPr>
          <p:spPr bwMode="gray">
            <a:xfrm rot="-203749">
              <a:off x="2346" y="599"/>
              <a:ext cx="78" cy="78"/>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517" name="AutoShape 269">
              <a:extLst>
                <a:ext uri="{FF2B5EF4-FFF2-40B4-BE49-F238E27FC236}">
                  <a16:creationId xmlns:a16="http://schemas.microsoft.com/office/drawing/2014/main" id="{75D4F6BE-954A-4A9D-83B5-A5895A007B9F}"/>
                </a:ext>
              </a:extLst>
            </p:cNvPr>
            <p:cNvSpPr>
              <a:spLocks noChangeArrowheads="1"/>
            </p:cNvSpPr>
            <p:nvPr userDrawn="1"/>
          </p:nvSpPr>
          <p:spPr bwMode="gray">
            <a:xfrm rot="21396251" flipV="1">
              <a:off x="2738" y="460"/>
              <a:ext cx="50" cy="50"/>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518" name="AutoShape 270">
              <a:extLst>
                <a:ext uri="{FF2B5EF4-FFF2-40B4-BE49-F238E27FC236}">
                  <a16:creationId xmlns:a16="http://schemas.microsoft.com/office/drawing/2014/main" id="{6E241F9F-E88B-4772-AB0A-AFF3CEBA9322}"/>
                </a:ext>
              </a:extLst>
            </p:cNvPr>
            <p:cNvSpPr>
              <a:spLocks noChangeArrowheads="1"/>
            </p:cNvSpPr>
            <p:nvPr userDrawn="1"/>
          </p:nvSpPr>
          <p:spPr bwMode="gray">
            <a:xfrm rot="-203749">
              <a:off x="1566" y="782"/>
              <a:ext cx="78" cy="78"/>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519" name="AutoShape 271">
              <a:extLst>
                <a:ext uri="{FF2B5EF4-FFF2-40B4-BE49-F238E27FC236}">
                  <a16:creationId xmlns:a16="http://schemas.microsoft.com/office/drawing/2014/main" id="{87FE159B-9B43-4A53-A261-AED6652ADF74}"/>
                </a:ext>
              </a:extLst>
            </p:cNvPr>
            <p:cNvSpPr>
              <a:spLocks noChangeArrowheads="1"/>
            </p:cNvSpPr>
            <p:nvPr userDrawn="1"/>
          </p:nvSpPr>
          <p:spPr bwMode="gray">
            <a:xfrm rot="21396251" flipV="1">
              <a:off x="2142" y="590"/>
              <a:ext cx="50" cy="50"/>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520" name="AutoShape 272">
              <a:extLst>
                <a:ext uri="{FF2B5EF4-FFF2-40B4-BE49-F238E27FC236}">
                  <a16:creationId xmlns:a16="http://schemas.microsoft.com/office/drawing/2014/main" id="{E4ABF3BE-FF19-4354-97DD-C787950AD17F}"/>
                </a:ext>
              </a:extLst>
            </p:cNvPr>
            <p:cNvSpPr>
              <a:spLocks noChangeArrowheads="1"/>
            </p:cNvSpPr>
            <p:nvPr userDrawn="1"/>
          </p:nvSpPr>
          <p:spPr bwMode="gray">
            <a:xfrm rot="-203749">
              <a:off x="2747" y="69"/>
              <a:ext cx="78" cy="78"/>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521" name="AutoShape 273">
              <a:extLst>
                <a:ext uri="{FF2B5EF4-FFF2-40B4-BE49-F238E27FC236}">
                  <a16:creationId xmlns:a16="http://schemas.microsoft.com/office/drawing/2014/main" id="{2A1379E4-B78A-40CB-9A43-8CE992BC2824}"/>
                </a:ext>
              </a:extLst>
            </p:cNvPr>
            <p:cNvSpPr>
              <a:spLocks noChangeArrowheads="1"/>
            </p:cNvSpPr>
            <p:nvPr userDrawn="1"/>
          </p:nvSpPr>
          <p:spPr bwMode="gray">
            <a:xfrm rot="21396251" flipV="1">
              <a:off x="3203" y="-7"/>
              <a:ext cx="50" cy="50"/>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522" name="AutoShape 274">
              <a:extLst>
                <a:ext uri="{FF2B5EF4-FFF2-40B4-BE49-F238E27FC236}">
                  <a16:creationId xmlns:a16="http://schemas.microsoft.com/office/drawing/2014/main" id="{71D5ABC7-BB12-4797-8984-08382D651AD1}"/>
                </a:ext>
              </a:extLst>
            </p:cNvPr>
            <p:cNvSpPr>
              <a:spLocks noChangeArrowheads="1"/>
            </p:cNvSpPr>
            <p:nvPr userDrawn="1"/>
          </p:nvSpPr>
          <p:spPr bwMode="gray">
            <a:xfrm rot="21396251" flipV="1">
              <a:off x="2733" y="167"/>
              <a:ext cx="50" cy="50"/>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523" name="AutoShape 275">
              <a:extLst>
                <a:ext uri="{FF2B5EF4-FFF2-40B4-BE49-F238E27FC236}">
                  <a16:creationId xmlns:a16="http://schemas.microsoft.com/office/drawing/2014/main" id="{FA303CE3-0499-485D-A9DE-8315636EFECD}"/>
                </a:ext>
              </a:extLst>
            </p:cNvPr>
            <p:cNvSpPr>
              <a:spLocks noChangeArrowheads="1"/>
            </p:cNvSpPr>
            <p:nvPr userDrawn="1"/>
          </p:nvSpPr>
          <p:spPr bwMode="gray">
            <a:xfrm rot="21396251" flipV="1">
              <a:off x="96" y="1968"/>
              <a:ext cx="50" cy="50"/>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524" name="AutoShape 276">
              <a:extLst>
                <a:ext uri="{FF2B5EF4-FFF2-40B4-BE49-F238E27FC236}">
                  <a16:creationId xmlns:a16="http://schemas.microsoft.com/office/drawing/2014/main" id="{EBC1BDEA-7570-4D5A-B5D7-8DC0475715BC}"/>
                </a:ext>
              </a:extLst>
            </p:cNvPr>
            <p:cNvSpPr>
              <a:spLocks noChangeArrowheads="1"/>
            </p:cNvSpPr>
            <p:nvPr userDrawn="1"/>
          </p:nvSpPr>
          <p:spPr bwMode="gray">
            <a:xfrm rot="-203749">
              <a:off x="1632" y="432"/>
              <a:ext cx="78" cy="78"/>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525" name="AutoShape 277">
              <a:extLst>
                <a:ext uri="{FF2B5EF4-FFF2-40B4-BE49-F238E27FC236}">
                  <a16:creationId xmlns:a16="http://schemas.microsoft.com/office/drawing/2014/main" id="{1F590977-B4CF-4FA7-9471-9582C9E04DCC}"/>
                </a:ext>
              </a:extLst>
            </p:cNvPr>
            <p:cNvSpPr>
              <a:spLocks noChangeArrowheads="1"/>
            </p:cNvSpPr>
            <p:nvPr userDrawn="1"/>
          </p:nvSpPr>
          <p:spPr bwMode="gray">
            <a:xfrm rot="21396251" flipV="1">
              <a:off x="1831" y="565"/>
              <a:ext cx="50" cy="50"/>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526" name="AutoShape 278">
              <a:extLst>
                <a:ext uri="{FF2B5EF4-FFF2-40B4-BE49-F238E27FC236}">
                  <a16:creationId xmlns:a16="http://schemas.microsoft.com/office/drawing/2014/main" id="{70E753DD-5C41-4CBE-9CC5-4566B6DE2D1A}"/>
                </a:ext>
              </a:extLst>
            </p:cNvPr>
            <p:cNvSpPr>
              <a:spLocks noChangeArrowheads="1"/>
            </p:cNvSpPr>
            <p:nvPr userDrawn="1"/>
          </p:nvSpPr>
          <p:spPr bwMode="gray">
            <a:xfrm rot="-203749">
              <a:off x="1728" y="384"/>
              <a:ext cx="116" cy="116"/>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527" name="AutoShape 279">
              <a:extLst>
                <a:ext uri="{FF2B5EF4-FFF2-40B4-BE49-F238E27FC236}">
                  <a16:creationId xmlns:a16="http://schemas.microsoft.com/office/drawing/2014/main" id="{1A969903-C7EF-4E64-9B25-023048A8EEC5}"/>
                </a:ext>
              </a:extLst>
            </p:cNvPr>
            <p:cNvSpPr>
              <a:spLocks noChangeArrowheads="1"/>
            </p:cNvSpPr>
            <p:nvPr userDrawn="1"/>
          </p:nvSpPr>
          <p:spPr bwMode="gray">
            <a:xfrm rot="21396251" flipV="1">
              <a:off x="1783" y="516"/>
              <a:ext cx="50" cy="50"/>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528" name="AutoShape 280">
              <a:extLst>
                <a:ext uri="{FF2B5EF4-FFF2-40B4-BE49-F238E27FC236}">
                  <a16:creationId xmlns:a16="http://schemas.microsoft.com/office/drawing/2014/main" id="{B1BD9B1C-4F84-406D-95E5-011852CBC660}"/>
                </a:ext>
              </a:extLst>
            </p:cNvPr>
            <p:cNvSpPr>
              <a:spLocks noChangeArrowheads="1"/>
            </p:cNvSpPr>
            <p:nvPr userDrawn="1"/>
          </p:nvSpPr>
          <p:spPr bwMode="gray">
            <a:xfrm rot="21396251" flipV="1">
              <a:off x="1700" y="308"/>
              <a:ext cx="50" cy="50"/>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529" name="AutoShape 281">
              <a:extLst>
                <a:ext uri="{FF2B5EF4-FFF2-40B4-BE49-F238E27FC236}">
                  <a16:creationId xmlns:a16="http://schemas.microsoft.com/office/drawing/2014/main" id="{40D5BAC2-8E59-4696-8CFF-A0560F9B56DD}"/>
                </a:ext>
              </a:extLst>
            </p:cNvPr>
            <p:cNvSpPr>
              <a:spLocks noChangeArrowheads="1"/>
            </p:cNvSpPr>
            <p:nvPr userDrawn="1"/>
          </p:nvSpPr>
          <p:spPr bwMode="gray">
            <a:xfrm rot="21396251" flipV="1">
              <a:off x="1859" y="509"/>
              <a:ext cx="50" cy="50"/>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530" name="AutoShape 282">
              <a:extLst>
                <a:ext uri="{FF2B5EF4-FFF2-40B4-BE49-F238E27FC236}">
                  <a16:creationId xmlns:a16="http://schemas.microsoft.com/office/drawing/2014/main" id="{39BFFEB0-7330-4BF2-8775-1D49654D471D}"/>
                </a:ext>
              </a:extLst>
            </p:cNvPr>
            <p:cNvSpPr>
              <a:spLocks noChangeArrowheads="1"/>
            </p:cNvSpPr>
            <p:nvPr userDrawn="1"/>
          </p:nvSpPr>
          <p:spPr bwMode="gray">
            <a:xfrm rot="-203749">
              <a:off x="1991" y="625"/>
              <a:ext cx="114" cy="114"/>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531" name="AutoShape 283">
              <a:extLst>
                <a:ext uri="{FF2B5EF4-FFF2-40B4-BE49-F238E27FC236}">
                  <a16:creationId xmlns:a16="http://schemas.microsoft.com/office/drawing/2014/main" id="{376502CF-CF3B-4864-94B2-CC493FCE6117}"/>
                </a:ext>
              </a:extLst>
            </p:cNvPr>
            <p:cNvSpPr>
              <a:spLocks noChangeArrowheads="1"/>
            </p:cNvSpPr>
            <p:nvPr userDrawn="1"/>
          </p:nvSpPr>
          <p:spPr bwMode="gray">
            <a:xfrm rot="-203749">
              <a:off x="2593" y="537"/>
              <a:ext cx="78" cy="78"/>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532" name="AutoShape 284">
              <a:extLst>
                <a:ext uri="{FF2B5EF4-FFF2-40B4-BE49-F238E27FC236}">
                  <a16:creationId xmlns:a16="http://schemas.microsoft.com/office/drawing/2014/main" id="{E8112510-CCD6-42BA-8DC0-A4C29900CB3E}"/>
                </a:ext>
              </a:extLst>
            </p:cNvPr>
            <p:cNvSpPr>
              <a:spLocks noChangeArrowheads="1"/>
            </p:cNvSpPr>
            <p:nvPr userDrawn="1"/>
          </p:nvSpPr>
          <p:spPr bwMode="gray">
            <a:xfrm rot="-203749">
              <a:off x="1193" y="755"/>
              <a:ext cx="144" cy="144"/>
            </a:xfrm>
            <a:prstGeom prst="roundRect">
              <a:avLst>
                <a:gd name="adj" fmla="val 16667"/>
              </a:avLst>
            </a:prstGeom>
            <a:solidFill>
              <a:schemeClr va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533" name="AutoShape 285">
              <a:extLst>
                <a:ext uri="{FF2B5EF4-FFF2-40B4-BE49-F238E27FC236}">
                  <a16:creationId xmlns:a16="http://schemas.microsoft.com/office/drawing/2014/main" id="{095B0153-8B88-475E-BD16-D879B4A527E9}"/>
                </a:ext>
              </a:extLst>
            </p:cNvPr>
            <p:cNvSpPr>
              <a:spLocks noChangeArrowheads="1"/>
            </p:cNvSpPr>
            <p:nvPr userDrawn="1"/>
          </p:nvSpPr>
          <p:spPr bwMode="gray">
            <a:xfrm rot="-203749">
              <a:off x="1107" y="824"/>
              <a:ext cx="78" cy="78"/>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534" name="AutoShape 286">
              <a:extLst>
                <a:ext uri="{FF2B5EF4-FFF2-40B4-BE49-F238E27FC236}">
                  <a16:creationId xmlns:a16="http://schemas.microsoft.com/office/drawing/2014/main" id="{9BB6B9AF-7396-4034-8618-E212AB06E8E6}"/>
                </a:ext>
              </a:extLst>
            </p:cNvPr>
            <p:cNvSpPr>
              <a:spLocks noChangeArrowheads="1"/>
            </p:cNvSpPr>
            <p:nvPr userDrawn="1"/>
          </p:nvSpPr>
          <p:spPr bwMode="gray">
            <a:xfrm rot="-203749">
              <a:off x="1292" y="898"/>
              <a:ext cx="78" cy="78"/>
            </a:xfrm>
            <a:prstGeom prst="roundRect">
              <a:avLst>
                <a:gd name="adj" fmla="val 16667"/>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sp>
          <p:nvSpPr>
            <p:cNvPr id="53535" name="AutoShape 287">
              <a:extLst>
                <a:ext uri="{FF2B5EF4-FFF2-40B4-BE49-F238E27FC236}">
                  <a16:creationId xmlns:a16="http://schemas.microsoft.com/office/drawing/2014/main" id="{C83A30EE-4D30-47EC-814A-7135F5E4C152}"/>
                </a:ext>
              </a:extLst>
            </p:cNvPr>
            <p:cNvSpPr>
              <a:spLocks noChangeArrowheads="1"/>
            </p:cNvSpPr>
            <p:nvPr userDrawn="1"/>
          </p:nvSpPr>
          <p:spPr bwMode="gray">
            <a:xfrm rot="-203749">
              <a:off x="2151" y="679"/>
              <a:ext cx="94" cy="94"/>
            </a:xfrm>
            <a:prstGeom prst="roundRect">
              <a:avLst>
                <a:gd name="adj" fmla="val 16667"/>
              </a:avLst>
            </a:prstGeom>
            <a:solidFill>
              <a:schemeClr val="hlink">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endParaRPr lang="en-GB"/>
            </a:p>
          </p:txBody>
        </p:sp>
      </p:grpSp>
      <p:grpSp>
        <p:nvGrpSpPr>
          <p:cNvPr id="53536" name="Group 288">
            <a:extLst>
              <a:ext uri="{FF2B5EF4-FFF2-40B4-BE49-F238E27FC236}">
                <a16:creationId xmlns:a16="http://schemas.microsoft.com/office/drawing/2014/main" id="{E5B63724-B3E9-4837-8EB9-839F0228DE98}"/>
              </a:ext>
            </a:extLst>
          </p:cNvPr>
          <p:cNvGrpSpPr>
            <a:grpSpLocks/>
          </p:cNvGrpSpPr>
          <p:nvPr/>
        </p:nvGrpSpPr>
        <p:grpSpPr bwMode="auto">
          <a:xfrm flipV="1">
            <a:off x="-52917" y="1831976"/>
            <a:ext cx="12143317" cy="5102225"/>
            <a:chOff x="-20" y="-74"/>
            <a:chExt cx="5737" cy="3214"/>
          </a:xfrm>
        </p:grpSpPr>
        <p:sp>
          <p:nvSpPr>
            <p:cNvPr id="53537" name="AutoShape 289">
              <a:extLst>
                <a:ext uri="{FF2B5EF4-FFF2-40B4-BE49-F238E27FC236}">
                  <a16:creationId xmlns:a16="http://schemas.microsoft.com/office/drawing/2014/main" id="{1F705A07-2D24-48D8-B970-78C293CFF50F}"/>
                </a:ext>
              </a:extLst>
            </p:cNvPr>
            <p:cNvSpPr>
              <a:spLocks noChangeArrowheads="1"/>
            </p:cNvSpPr>
            <p:nvPr userDrawn="1"/>
          </p:nvSpPr>
          <p:spPr bwMode="gray">
            <a:xfrm rot="-138914">
              <a:off x="3360" y="288"/>
              <a:ext cx="116" cy="116"/>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38" name="AutoShape 290">
              <a:extLst>
                <a:ext uri="{FF2B5EF4-FFF2-40B4-BE49-F238E27FC236}">
                  <a16:creationId xmlns:a16="http://schemas.microsoft.com/office/drawing/2014/main" id="{3B38FC72-A42D-48DA-895E-56557593AF58}"/>
                </a:ext>
              </a:extLst>
            </p:cNvPr>
            <p:cNvSpPr>
              <a:spLocks noChangeArrowheads="1"/>
            </p:cNvSpPr>
            <p:nvPr userDrawn="1"/>
          </p:nvSpPr>
          <p:spPr bwMode="gray">
            <a:xfrm rot="-138914">
              <a:off x="3675" y="43"/>
              <a:ext cx="100" cy="10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39" name="AutoShape 291">
              <a:extLst>
                <a:ext uri="{FF2B5EF4-FFF2-40B4-BE49-F238E27FC236}">
                  <a16:creationId xmlns:a16="http://schemas.microsoft.com/office/drawing/2014/main" id="{D0A41BB9-73AE-4912-A7BE-C754DADD7D00}"/>
                </a:ext>
              </a:extLst>
            </p:cNvPr>
            <p:cNvSpPr>
              <a:spLocks noChangeArrowheads="1"/>
            </p:cNvSpPr>
            <p:nvPr userDrawn="1"/>
          </p:nvSpPr>
          <p:spPr bwMode="gray">
            <a:xfrm rot="-138914">
              <a:off x="556" y="2256"/>
              <a:ext cx="114" cy="114"/>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40" name="AutoShape 292">
              <a:extLst>
                <a:ext uri="{FF2B5EF4-FFF2-40B4-BE49-F238E27FC236}">
                  <a16:creationId xmlns:a16="http://schemas.microsoft.com/office/drawing/2014/main" id="{3C731A1F-4CEB-4A40-8804-411E4F2933E5}"/>
                </a:ext>
              </a:extLst>
            </p:cNvPr>
            <p:cNvSpPr>
              <a:spLocks noChangeArrowheads="1"/>
            </p:cNvSpPr>
            <p:nvPr userDrawn="1"/>
          </p:nvSpPr>
          <p:spPr bwMode="gray">
            <a:xfrm rot="21461086" flipV="1">
              <a:off x="3550" y="190"/>
              <a:ext cx="50" cy="5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41" name="AutoShape 293">
              <a:extLst>
                <a:ext uri="{FF2B5EF4-FFF2-40B4-BE49-F238E27FC236}">
                  <a16:creationId xmlns:a16="http://schemas.microsoft.com/office/drawing/2014/main" id="{30C60098-973D-4E6A-BE24-8B5867B2DF08}"/>
                </a:ext>
              </a:extLst>
            </p:cNvPr>
            <p:cNvSpPr>
              <a:spLocks noChangeArrowheads="1"/>
            </p:cNvSpPr>
            <p:nvPr userDrawn="1"/>
          </p:nvSpPr>
          <p:spPr bwMode="gray">
            <a:xfrm rot="-138914">
              <a:off x="335" y="2408"/>
              <a:ext cx="78" cy="78"/>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42" name="AutoShape 294">
              <a:extLst>
                <a:ext uri="{FF2B5EF4-FFF2-40B4-BE49-F238E27FC236}">
                  <a16:creationId xmlns:a16="http://schemas.microsoft.com/office/drawing/2014/main" id="{14702397-DA36-4751-9C7E-09C617ED1372}"/>
                </a:ext>
              </a:extLst>
            </p:cNvPr>
            <p:cNvSpPr>
              <a:spLocks noChangeArrowheads="1"/>
            </p:cNvSpPr>
            <p:nvPr userDrawn="1"/>
          </p:nvSpPr>
          <p:spPr bwMode="gray">
            <a:xfrm rot="-138914">
              <a:off x="624" y="2063"/>
              <a:ext cx="140" cy="140"/>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43" name="AutoShape 295">
              <a:extLst>
                <a:ext uri="{FF2B5EF4-FFF2-40B4-BE49-F238E27FC236}">
                  <a16:creationId xmlns:a16="http://schemas.microsoft.com/office/drawing/2014/main" id="{B626648E-3D51-454E-9FD1-E2F34FF01736}"/>
                </a:ext>
              </a:extLst>
            </p:cNvPr>
            <p:cNvSpPr>
              <a:spLocks noChangeArrowheads="1"/>
            </p:cNvSpPr>
            <p:nvPr userDrawn="1"/>
          </p:nvSpPr>
          <p:spPr bwMode="gray">
            <a:xfrm rot="-138914">
              <a:off x="355" y="2297"/>
              <a:ext cx="116" cy="116"/>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44" name="AutoShape 296">
              <a:extLst>
                <a:ext uri="{FF2B5EF4-FFF2-40B4-BE49-F238E27FC236}">
                  <a16:creationId xmlns:a16="http://schemas.microsoft.com/office/drawing/2014/main" id="{53C587BB-0E70-42B3-923E-BC5D58D8BDF6}"/>
                </a:ext>
              </a:extLst>
            </p:cNvPr>
            <p:cNvSpPr>
              <a:spLocks noChangeArrowheads="1"/>
            </p:cNvSpPr>
            <p:nvPr userDrawn="1"/>
          </p:nvSpPr>
          <p:spPr bwMode="gray">
            <a:xfrm rot="-138914">
              <a:off x="444" y="2096"/>
              <a:ext cx="144" cy="144"/>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45" name="AutoShape 297">
              <a:extLst>
                <a:ext uri="{FF2B5EF4-FFF2-40B4-BE49-F238E27FC236}">
                  <a16:creationId xmlns:a16="http://schemas.microsoft.com/office/drawing/2014/main" id="{658C186F-9C6E-465C-94E7-B8B877A9D4C2}"/>
                </a:ext>
              </a:extLst>
            </p:cNvPr>
            <p:cNvSpPr>
              <a:spLocks noChangeArrowheads="1"/>
            </p:cNvSpPr>
            <p:nvPr userDrawn="1"/>
          </p:nvSpPr>
          <p:spPr bwMode="gray">
            <a:xfrm rot="-138914">
              <a:off x="549" y="2004"/>
              <a:ext cx="114" cy="114"/>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46" name="AutoShape 298">
              <a:extLst>
                <a:ext uri="{FF2B5EF4-FFF2-40B4-BE49-F238E27FC236}">
                  <a16:creationId xmlns:a16="http://schemas.microsoft.com/office/drawing/2014/main" id="{0A920A84-D6B1-4763-BBA0-E97E12E8F3F5}"/>
                </a:ext>
              </a:extLst>
            </p:cNvPr>
            <p:cNvSpPr>
              <a:spLocks noChangeArrowheads="1"/>
            </p:cNvSpPr>
            <p:nvPr userDrawn="1"/>
          </p:nvSpPr>
          <p:spPr bwMode="gray">
            <a:xfrm rot="21461086" flipV="1">
              <a:off x="496" y="2308"/>
              <a:ext cx="50" cy="5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47" name="AutoShape 299">
              <a:extLst>
                <a:ext uri="{FF2B5EF4-FFF2-40B4-BE49-F238E27FC236}">
                  <a16:creationId xmlns:a16="http://schemas.microsoft.com/office/drawing/2014/main" id="{FDA1E5F6-FB9C-49BE-9F19-C1D689260D19}"/>
                </a:ext>
              </a:extLst>
            </p:cNvPr>
            <p:cNvSpPr>
              <a:spLocks noChangeArrowheads="1"/>
            </p:cNvSpPr>
            <p:nvPr userDrawn="1"/>
          </p:nvSpPr>
          <p:spPr bwMode="gray">
            <a:xfrm rot="-138914">
              <a:off x="743" y="1872"/>
              <a:ext cx="78" cy="78"/>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48" name="AutoShape 300">
              <a:extLst>
                <a:ext uri="{FF2B5EF4-FFF2-40B4-BE49-F238E27FC236}">
                  <a16:creationId xmlns:a16="http://schemas.microsoft.com/office/drawing/2014/main" id="{8A16CCAA-AB58-41D0-8241-36290402A7EE}"/>
                </a:ext>
              </a:extLst>
            </p:cNvPr>
            <p:cNvSpPr>
              <a:spLocks noChangeArrowheads="1"/>
            </p:cNvSpPr>
            <p:nvPr userDrawn="1"/>
          </p:nvSpPr>
          <p:spPr bwMode="gray">
            <a:xfrm rot="-138914">
              <a:off x="691" y="2004"/>
              <a:ext cx="140" cy="140"/>
            </a:xfrm>
            <a:prstGeom prst="roundRect">
              <a:avLst>
                <a:gd name="adj" fmla="val 16667"/>
              </a:avLst>
            </a:prstGeom>
            <a:solidFill>
              <a:schemeClr val="accent2">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49" name="AutoShape 301">
              <a:extLst>
                <a:ext uri="{FF2B5EF4-FFF2-40B4-BE49-F238E27FC236}">
                  <a16:creationId xmlns:a16="http://schemas.microsoft.com/office/drawing/2014/main" id="{E7655444-F067-491F-BC97-919A620BD3E7}"/>
                </a:ext>
              </a:extLst>
            </p:cNvPr>
            <p:cNvSpPr>
              <a:spLocks noChangeArrowheads="1"/>
            </p:cNvSpPr>
            <p:nvPr userDrawn="1"/>
          </p:nvSpPr>
          <p:spPr bwMode="gray">
            <a:xfrm rot="21461086" flipV="1">
              <a:off x="432" y="2448"/>
              <a:ext cx="50" cy="5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50" name="AutoShape 302">
              <a:extLst>
                <a:ext uri="{FF2B5EF4-FFF2-40B4-BE49-F238E27FC236}">
                  <a16:creationId xmlns:a16="http://schemas.microsoft.com/office/drawing/2014/main" id="{944D6ED2-AC46-4FBE-8C09-25B77822A15D}"/>
                </a:ext>
              </a:extLst>
            </p:cNvPr>
            <p:cNvSpPr>
              <a:spLocks noChangeArrowheads="1"/>
            </p:cNvSpPr>
            <p:nvPr userDrawn="1"/>
          </p:nvSpPr>
          <p:spPr bwMode="gray">
            <a:xfrm rot="-138914">
              <a:off x="357" y="2163"/>
              <a:ext cx="78" cy="78"/>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51" name="AutoShape 303">
              <a:extLst>
                <a:ext uri="{FF2B5EF4-FFF2-40B4-BE49-F238E27FC236}">
                  <a16:creationId xmlns:a16="http://schemas.microsoft.com/office/drawing/2014/main" id="{3A88C39C-51B6-40C3-A9AC-9E2686B303C5}"/>
                </a:ext>
              </a:extLst>
            </p:cNvPr>
            <p:cNvSpPr>
              <a:spLocks noChangeArrowheads="1"/>
            </p:cNvSpPr>
            <p:nvPr userDrawn="1"/>
          </p:nvSpPr>
          <p:spPr bwMode="gray">
            <a:xfrm rot="-138914">
              <a:off x="879" y="1921"/>
              <a:ext cx="116" cy="116"/>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52" name="AutoShape 304">
              <a:extLst>
                <a:ext uri="{FF2B5EF4-FFF2-40B4-BE49-F238E27FC236}">
                  <a16:creationId xmlns:a16="http://schemas.microsoft.com/office/drawing/2014/main" id="{663B5221-E03F-468E-B7C5-C85A0C4A7F30}"/>
                </a:ext>
              </a:extLst>
            </p:cNvPr>
            <p:cNvSpPr>
              <a:spLocks noChangeArrowheads="1"/>
            </p:cNvSpPr>
            <p:nvPr userDrawn="1"/>
          </p:nvSpPr>
          <p:spPr bwMode="gray">
            <a:xfrm rot="-138914">
              <a:off x="936" y="1725"/>
              <a:ext cx="144" cy="144"/>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53" name="AutoShape 305">
              <a:extLst>
                <a:ext uri="{FF2B5EF4-FFF2-40B4-BE49-F238E27FC236}">
                  <a16:creationId xmlns:a16="http://schemas.microsoft.com/office/drawing/2014/main" id="{584D3614-74BC-448A-BB19-FF820254D161}"/>
                </a:ext>
              </a:extLst>
            </p:cNvPr>
            <p:cNvSpPr>
              <a:spLocks noChangeArrowheads="1"/>
            </p:cNvSpPr>
            <p:nvPr userDrawn="1"/>
          </p:nvSpPr>
          <p:spPr bwMode="gray">
            <a:xfrm rot="-138914">
              <a:off x="1055" y="1729"/>
              <a:ext cx="114" cy="114"/>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54" name="AutoShape 306">
              <a:extLst>
                <a:ext uri="{FF2B5EF4-FFF2-40B4-BE49-F238E27FC236}">
                  <a16:creationId xmlns:a16="http://schemas.microsoft.com/office/drawing/2014/main" id="{D2BD9458-51DF-4445-87DB-0D24D8AE682E}"/>
                </a:ext>
              </a:extLst>
            </p:cNvPr>
            <p:cNvSpPr>
              <a:spLocks noChangeArrowheads="1"/>
            </p:cNvSpPr>
            <p:nvPr userDrawn="1"/>
          </p:nvSpPr>
          <p:spPr bwMode="gray">
            <a:xfrm rot="21461086" flipV="1">
              <a:off x="1086" y="1940"/>
              <a:ext cx="50" cy="5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55" name="AutoShape 307">
              <a:extLst>
                <a:ext uri="{FF2B5EF4-FFF2-40B4-BE49-F238E27FC236}">
                  <a16:creationId xmlns:a16="http://schemas.microsoft.com/office/drawing/2014/main" id="{E026666E-8AEA-4097-8BA3-A1E9455D57E8}"/>
                </a:ext>
              </a:extLst>
            </p:cNvPr>
            <p:cNvSpPr>
              <a:spLocks noChangeArrowheads="1"/>
            </p:cNvSpPr>
            <p:nvPr userDrawn="1"/>
          </p:nvSpPr>
          <p:spPr bwMode="gray">
            <a:xfrm rot="-138914">
              <a:off x="1249" y="1597"/>
              <a:ext cx="78" cy="78"/>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56" name="AutoShape 308">
              <a:extLst>
                <a:ext uri="{FF2B5EF4-FFF2-40B4-BE49-F238E27FC236}">
                  <a16:creationId xmlns:a16="http://schemas.microsoft.com/office/drawing/2014/main" id="{422738C6-5C99-4FE9-BC80-912D67140643}"/>
                </a:ext>
              </a:extLst>
            </p:cNvPr>
            <p:cNvSpPr>
              <a:spLocks noChangeArrowheads="1"/>
            </p:cNvSpPr>
            <p:nvPr userDrawn="1"/>
          </p:nvSpPr>
          <p:spPr bwMode="gray">
            <a:xfrm rot="-138914">
              <a:off x="1091" y="1541"/>
              <a:ext cx="140" cy="140"/>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57" name="AutoShape 309">
              <a:extLst>
                <a:ext uri="{FF2B5EF4-FFF2-40B4-BE49-F238E27FC236}">
                  <a16:creationId xmlns:a16="http://schemas.microsoft.com/office/drawing/2014/main" id="{0F8606BB-B97A-4C8D-A6CA-2F85599D4048}"/>
                </a:ext>
              </a:extLst>
            </p:cNvPr>
            <p:cNvSpPr>
              <a:spLocks noChangeArrowheads="1"/>
            </p:cNvSpPr>
            <p:nvPr userDrawn="1"/>
          </p:nvSpPr>
          <p:spPr bwMode="gray">
            <a:xfrm rot="-138914">
              <a:off x="1270" y="1487"/>
              <a:ext cx="116" cy="116"/>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58" name="AutoShape 310">
              <a:extLst>
                <a:ext uri="{FF2B5EF4-FFF2-40B4-BE49-F238E27FC236}">
                  <a16:creationId xmlns:a16="http://schemas.microsoft.com/office/drawing/2014/main" id="{717C5497-7757-4EC2-BF7D-9DE33039341B}"/>
                </a:ext>
              </a:extLst>
            </p:cNvPr>
            <p:cNvSpPr>
              <a:spLocks noChangeArrowheads="1"/>
            </p:cNvSpPr>
            <p:nvPr userDrawn="1"/>
          </p:nvSpPr>
          <p:spPr bwMode="gray">
            <a:xfrm rot="-138914">
              <a:off x="1143" y="1777"/>
              <a:ext cx="144" cy="144"/>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59" name="AutoShape 311">
              <a:extLst>
                <a:ext uri="{FF2B5EF4-FFF2-40B4-BE49-F238E27FC236}">
                  <a16:creationId xmlns:a16="http://schemas.microsoft.com/office/drawing/2014/main" id="{9BF0EDA8-490C-4060-8859-7E34E31E9290}"/>
                </a:ext>
              </a:extLst>
            </p:cNvPr>
            <p:cNvSpPr>
              <a:spLocks noChangeArrowheads="1"/>
            </p:cNvSpPr>
            <p:nvPr userDrawn="1"/>
          </p:nvSpPr>
          <p:spPr bwMode="gray">
            <a:xfrm rot="-138914">
              <a:off x="1248" y="1686"/>
              <a:ext cx="114" cy="114"/>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60" name="AutoShape 312">
              <a:extLst>
                <a:ext uri="{FF2B5EF4-FFF2-40B4-BE49-F238E27FC236}">
                  <a16:creationId xmlns:a16="http://schemas.microsoft.com/office/drawing/2014/main" id="{3D866037-E908-49FC-87DC-BE42DC808F5D}"/>
                </a:ext>
              </a:extLst>
            </p:cNvPr>
            <p:cNvSpPr>
              <a:spLocks noChangeArrowheads="1"/>
            </p:cNvSpPr>
            <p:nvPr userDrawn="1"/>
          </p:nvSpPr>
          <p:spPr bwMode="gray">
            <a:xfrm rot="21461086" flipV="1">
              <a:off x="1479" y="1539"/>
              <a:ext cx="50" cy="50"/>
            </a:xfrm>
            <a:prstGeom prst="roundRect">
              <a:avLst>
                <a:gd name="adj" fmla="val 16667"/>
              </a:avLst>
            </a:prstGeom>
            <a:solidFill>
              <a:schemeClr val="accent2">
                <a:alpha val="39999"/>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61" name="AutoShape 313">
              <a:extLst>
                <a:ext uri="{FF2B5EF4-FFF2-40B4-BE49-F238E27FC236}">
                  <a16:creationId xmlns:a16="http://schemas.microsoft.com/office/drawing/2014/main" id="{308DB9C3-A322-4EFB-B3B9-8A4595FE387F}"/>
                </a:ext>
              </a:extLst>
            </p:cNvPr>
            <p:cNvSpPr>
              <a:spLocks noChangeArrowheads="1"/>
            </p:cNvSpPr>
            <p:nvPr userDrawn="1"/>
          </p:nvSpPr>
          <p:spPr bwMode="gray">
            <a:xfrm rot="-138914">
              <a:off x="1517" y="1504"/>
              <a:ext cx="78" cy="78"/>
            </a:xfrm>
            <a:prstGeom prst="roundRect">
              <a:avLst>
                <a:gd name="adj" fmla="val 16667"/>
              </a:avLst>
            </a:prstGeom>
            <a:solidFill>
              <a:schemeClr val="accent2">
                <a:alpha val="7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62" name="AutoShape 314">
              <a:extLst>
                <a:ext uri="{FF2B5EF4-FFF2-40B4-BE49-F238E27FC236}">
                  <a16:creationId xmlns:a16="http://schemas.microsoft.com/office/drawing/2014/main" id="{03C3BE44-9FFB-4497-B440-F03B8833D271}"/>
                </a:ext>
              </a:extLst>
            </p:cNvPr>
            <p:cNvSpPr>
              <a:spLocks noChangeArrowheads="1"/>
            </p:cNvSpPr>
            <p:nvPr userDrawn="1"/>
          </p:nvSpPr>
          <p:spPr bwMode="gray">
            <a:xfrm rot="-138914">
              <a:off x="1390" y="1685"/>
              <a:ext cx="140" cy="140"/>
            </a:xfrm>
            <a:prstGeom prst="roundRect">
              <a:avLst>
                <a:gd name="adj" fmla="val 16667"/>
              </a:avLst>
            </a:prstGeom>
            <a:solidFill>
              <a:schemeClr val="accent2">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63" name="AutoShape 315">
              <a:extLst>
                <a:ext uri="{FF2B5EF4-FFF2-40B4-BE49-F238E27FC236}">
                  <a16:creationId xmlns:a16="http://schemas.microsoft.com/office/drawing/2014/main" id="{84BE8B82-C505-402D-A17D-5A72F04C2CB3}"/>
                </a:ext>
              </a:extLst>
            </p:cNvPr>
            <p:cNvSpPr>
              <a:spLocks noChangeArrowheads="1"/>
            </p:cNvSpPr>
            <p:nvPr userDrawn="1"/>
          </p:nvSpPr>
          <p:spPr bwMode="gray">
            <a:xfrm rot="21461086" flipV="1">
              <a:off x="1576" y="1598"/>
              <a:ext cx="50" cy="5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64" name="AutoShape 316">
              <a:extLst>
                <a:ext uri="{FF2B5EF4-FFF2-40B4-BE49-F238E27FC236}">
                  <a16:creationId xmlns:a16="http://schemas.microsoft.com/office/drawing/2014/main" id="{4EAB5BC4-602F-45BF-B822-CEE011DE9844}"/>
                </a:ext>
              </a:extLst>
            </p:cNvPr>
            <p:cNvSpPr>
              <a:spLocks noChangeArrowheads="1"/>
            </p:cNvSpPr>
            <p:nvPr userDrawn="1"/>
          </p:nvSpPr>
          <p:spPr bwMode="gray">
            <a:xfrm rot="-138914">
              <a:off x="1056" y="1844"/>
              <a:ext cx="78" cy="78"/>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65" name="AutoShape 317">
              <a:extLst>
                <a:ext uri="{FF2B5EF4-FFF2-40B4-BE49-F238E27FC236}">
                  <a16:creationId xmlns:a16="http://schemas.microsoft.com/office/drawing/2014/main" id="{9B8713EE-39F7-44C0-96E7-994396A85544}"/>
                </a:ext>
              </a:extLst>
            </p:cNvPr>
            <p:cNvSpPr>
              <a:spLocks noChangeArrowheads="1"/>
            </p:cNvSpPr>
            <p:nvPr userDrawn="1"/>
          </p:nvSpPr>
          <p:spPr bwMode="gray">
            <a:xfrm rot="-138914">
              <a:off x="1411" y="1404"/>
              <a:ext cx="114" cy="114"/>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66" name="AutoShape 318">
              <a:extLst>
                <a:ext uri="{FF2B5EF4-FFF2-40B4-BE49-F238E27FC236}">
                  <a16:creationId xmlns:a16="http://schemas.microsoft.com/office/drawing/2014/main" id="{870419B8-E2AA-4223-A972-CE4DA047B7C6}"/>
                </a:ext>
              </a:extLst>
            </p:cNvPr>
            <p:cNvSpPr>
              <a:spLocks noChangeArrowheads="1"/>
            </p:cNvSpPr>
            <p:nvPr userDrawn="1"/>
          </p:nvSpPr>
          <p:spPr bwMode="gray">
            <a:xfrm rot="-138914">
              <a:off x="1605" y="1272"/>
              <a:ext cx="78" cy="78"/>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67" name="AutoShape 319">
              <a:extLst>
                <a:ext uri="{FF2B5EF4-FFF2-40B4-BE49-F238E27FC236}">
                  <a16:creationId xmlns:a16="http://schemas.microsoft.com/office/drawing/2014/main" id="{120EC4DC-933F-4A30-B6EE-FCA1551AB0BA}"/>
                </a:ext>
              </a:extLst>
            </p:cNvPr>
            <p:cNvSpPr>
              <a:spLocks noChangeArrowheads="1"/>
            </p:cNvSpPr>
            <p:nvPr userDrawn="1"/>
          </p:nvSpPr>
          <p:spPr bwMode="gray">
            <a:xfrm rot="-138914">
              <a:off x="1446" y="1216"/>
              <a:ext cx="140" cy="140"/>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68" name="AutoShape 320">
              <a:extLst>
                <a:ext uri="{FF2B5EF4-FFF2-40B4-BE49-F238E27FC236}">
                  <a16:creationId xmlns:a16="http://schemas.microsoft.com/office/drawing/2014/main" id="{37A66478-2BFC-4617-B11E-60EF63E4267B}"/>
                </a:ext>
              </a:extLst>
            </p:cNvPr>
            <p:cNvSpPr>
              <a:spLocks noChangeArrowheads="1"/>
            </p:cNvSpPr>
            <p:nvPr userDrawn="1"/>
          </p:nvSpPr>
          <p:spPr bwMode="gray">
            <a:xfrm rot="-138914">
              <a:off x="1625" y="1161"/>
              <a:ext cx="116" cy="116"/>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69" name="AutoShape 321">
              <a:extLst>
                <a:ext uri="{FF2B5EF4-FFF2-40B4-BE49-F238E27FC236}">
                  <a16:creationId xmlns:a16="http://schemas.microsoft.com/office/drawing/2014/main" id="{FA6F79BF-DBF3-496A-BA4B-FBA655CD5BB0}"/>
                </a:ext>
              </a:extLst>
            </p:cNvPr>
            <p:cNvSpPr>
              <a:spLocks noChangeArrowheads="1"/>
            </p:cNvSpPr>
            <p:nvPr userDrawn="1"/>
          </p:nvSpPr>
          <p:spPr bwMode="gray">
            <a:xfrm rot="-138914">
              <a:off x="1892" y="1185"/>
              <a:ext cx="144" cy="144"/>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70" name="AutoShape 322">
              <a:extLst>
                <a:ext uri="{FF2B5EF4-FFF2-40B4-BE49-F238E27FC236}">
                  <a16:creationId xmlns:a16="http://schemas.microsoft.com/office/drawing/2014/main" id="{72635013-75EE-427E-9B76-5DE4443FE2B1}"/>
                </a:ext>
              </a:extLst>
            </p:cNvPr>
            <p:cNvSpPr>
              <a:spLocks noChangeArrowheads="1"/>
            </p:cNvSpPr>
            <p:nvPr userDrawn="1"/>
          </p:nvSpPr>
          <p:spPr bwMode="gray">
            <a:xfrm rot="-138914">
              <a:off x="1996" y="1093"/>
              <a:ext cx="114" cy="114"/>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71" name="AutoShape 323">
              <a:extLst>
                <a:ext uri="{FF2B5EF4-FFF2-40B4-BE49-F238E27FC236}">
                  <a16:creationId xmlns:a16="http://schemas.microsoft.com/office/drawing/2014/main" id="{1741B08C-7057-4FCE-9E47-328E50653926}"/>
                </a:ext>
              </a:extLst>
            </p:cNvPr>
            <p:cNvSpPr>
              <a:spLocks noChangeArrowheads="1"/>
            </p:cNvSpPr>
            <p:nvPr userDrawn="1"/>
          </p:nvSpPr>
          <p:spPr bwMode="gray">
            <a:xfrm rot="21461086" flipV="1">
              <a:off x="1832" y="1180"/>
              <a:ext cx="50" cy="5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72" name="AutoShape 324">
              <a:extLst>
                <a:ext uri="{FF2B5EF4-FFF2-40B4-BE49-F238E27FC236}">
                  <a16:creationId xmlns:a16="http://schemas.microsoft.com/office/drawing/2014/main" id="{17ECFFB2-66CF-4904-AE65-204D62253064}"/>
                </a:ext>
              </a:extLst>
            </p:cNvPr>
            <p:cNvSpPr>
              <a:spLocks noChangeArrowheads="1"/>
            </p:cNvSpPr>
            <p:nvPr userDrawn="1"/>
          </p:nvSpPr>
          <p:spPr bwMode="gray">
            <a:xfrm rot="-138914">
              <a:off x="2191" y="961"/>
              <a:ext cx="78" cy="78"/>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73" name="AutoShape 325">
              <a:extLst>
                <a:ext uri="{FF2B5EF4-FFF2-40B4-BE49-F238E27FC236}">
                  <a16:creationId xmlns:a16="http://schemas.microsoft.com/office/drawing/2014/main" id="{DFC0C33E-48AE-4585-9BB4-6F2989BA812B}"/>
                </a:ext>
              </a:extLst>
            </p:cNvPr>
            <p:cNvSpPr>
              <a:spLocks noChangeArrowheads="1"/>
            </p:cNvSpPr>
            <p:nvPr userDrawn="1"/>
          </p:nvSpPr>
          <p:spPr bwMode="gray">
            <a:xfrm rot="-138914">
              <a:off x="2139" y="1093"/>
              <a:ext cx="140" cy="140"/>
            </a:xfrm>
            <a:prstGeom prst="roundRect">
              <a:avLst>
                <a:gd name="adj" fmla="val 16667"/>
              </a:avLst>
            </a:prstGeom>
            <a:solidFill>
              <a:schemeClr val="accent2">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74" name="AutoShape 326">
              <a:extLst>
                <a:ext uri="{FF2B5EF4-FFF2-40B4-BE49-F238E27FC236}">
                  <a16:creationId xmlns:a16="http://schemas.microsoft.com/office/drawing/2014/main" id="{BB063852-AEB9-4ED1-814A-41B1167B8B49}"/>
                </a:ext>
              </a:extLst>
            </p:cNvPr>
            <p:cNvSpPr>
              <a:spLocks noChangeArrowheads="1"/>
            </p:cNvSpPr>
            <p:nvPr userDrawn="1"/>
          </p:nvSpPr>
          <p:spPr bwMode="gray">
            <a:xfrm rot="21461086" flipV="1">
              <a:off x="1931" y="1272"/>
              <a:ext cx="50" cy="5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75" name="AutoShape 327">
              <a:extLst>
                <a:ext uri="{FF2B5EF4-FFF2-40B4-BE49-F238E27FC236}">
                  <a16:creationId xmlns:a16="http://schemas.microsoft.com/office/drawing/2014/main" id="{E88951F4-FB1D-405E-9B5A-F00A9FC8F5F3}"/>
                </a:ext>
              </a:extLst>
            </p:cNvPr>
            <p:cNvSpPr>
              <a:spLocks noChangeArrowheads="1"/>
            </p:cNvSpPr>
            <p:nvPr userDrawn="1"/>
          </p:nvSpPr>
          <p:spPr bwMode="gray">
            <a:xfrm rot="-138914">
              <a:off x="1805" y="1251"/>
              <a:ext cx="78" cy="78"/>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76" name="AutoShape 328">
              <a:extLst>
                <a:ext uri="{FF2B5EF4-FFF2-40B4-BE49-F238E27FC236}">
                  <a16:creationId xmlns:a16="http://schemas.microsoft.com/office/drawing/2014/main" id="{24A98FE2-356C-4158-9AF1-6EFCF91C0422}"/>
                </a:ext>
              </a:extLst>
            </p:cNvPr>
            <p:cNvSpPr>
              <a:spLocks noChangeArrowheads="1"/>
            </p:cNvSpPr>
            <p:nvPr userDrawn="1"/>
          </p:nvSpPr>
          <p:spPr bwMode="gray">
            <a:xfrm rot="-138914">
              <a:off x="1955" y="930"/>
              <a:ext cx="116" cy="116"/>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77" name="AutoShape 329">
              <a:extLst>
                <a:ext uri="{FF2B5EF4-FFF2-40B4-BE49-F238E27FC236}">
                  <a16:creationId xmlns:a16="http://schemas.microsoft.com/office/drawing/2014/main" id="{B4C24992-BEFE-4692-92FA-B5949FA04F3B}"/>
                </a:ext>
              </a:extLst>
            </p:cNvPr>
            <p:cNvSpPr>
              <a:spLocks noChangeArrowheads="1"/>
            </p:cNvSpPr>
            <p:nvPr userDrawn="1"/>
          </p:nvSpPr>
          <p:spPr bwMode="gray">
            <a:xfrm rot="-138914">
              <a:off x="2034" y="756"/>
              <a:ext cx="100" cy="10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78" name="AutoShape 330">
              <a:extLst>
                <a:ext uri="{FF2B5EF4-FFF2-40B4-BE49-F238E27FC236}">
                  <a16:creationId xmlns:a16="http://schemas.microsoft.com/office/drawing/2014/main" id="{5DD3FF0C-6A82-4E2F-BBB1-1AE62A2DAF9A}"/>
                </a:ext>
              </a:extLst>
            </p:cNvPr>
            <p:cNvSpPr>
              <a:spLocks noChangeArrowheads="1"/>
            </p:cNvSpPr>
            <p:nvPr userDrawn="1"/>
          </p:nvSpPr>
          <p:spPr bwMode="gray">
            <a:xfrm rot="-138914">
              <a:off x="1664" y="1339"/>
              <a:ext cx="114" cy="114"/>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79" name="AutoShape 331">
              <a:extLst>
                <a:ext uri="{FF2B5EF4-FFF2-40B4-BE49-F238E27FC236}">
                  <a16:creationId xmlns:a16="http://schemas.microsoft.com/office/drawing/2014/main" id="{D991ABEE-2D6D-4EB7-A402-7704ABCA62BF}"/>
                </a:ext>
              </a:extLst>
            </p:cNvPr>
            <p:cNvSpPr>
              <a:spLocks noChangeArrowheads="1"/>
            </p:cNvSpPr>
            <p:nvPr userDrawn="1"/>
          </p:nvSpPr>
          <p:spPr bwMode="gray">
            <a:xfrm rot="21461086" flipV="1">
              <a:off x="2161" y="949"/>
              <a:ext cx="50" cy="5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80" name="AutoShape 332">
              <a:extLst>
                <a:ext uri="{FF2B5EF4-FFF2-40B4-BE49-F238E27FC236}">
                  <a16:creationId xmlns:a16="http://schemas.microsoft.com/office/drawing/2014/main" id="{0FBACFA4-C4A8-4645-9653-37121F02E324}"/>
                </a:ext>
              </a:extLst>
            </p:cNvPr>
            <p:cNvSpPr>
              <a:spLocks noChangeArrowheads="1"/>
            </p:cNvSpPr>
            <p:nvPr userDrawn="1"/>
          </p:nvSpPr>
          <p:spPr bwMode="gray">
            <a:xfrm rot="-138914">
              <a:off x="2219" y="787"/>
              <a:ext cx="144" cy="144"/>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81" name="AutoShape 333">
              <a:extLst>
                <a:ext uri="{FF2B5EF4-FFF2-40B4-BE49-F238E27FC236}">
                  <a16:creationId xmlns:a16="http://schemas.microsoft.com/office/drawing/2014/main" id="{9A26281E-B052-441F-9BBE-44B1AABA3A28}"/>
                </a:ext>
              </a:extLst>
            </p:cNvPr>
            <p:cNvSpPr>
              <a:spLocks noChangeArrowheads="1"/>
            </p:cNvSpPr>
            <p:nvPr userDrawn="1"/>
          </p:nvSpPr>
          <p:spPr bwMode="gray">
            <a:xfrm rot="-138914">
              <a:off x="2132" y="854"/>
              <a:ext cx="78" cy="78"/>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82" name="AutoShape 334">
              <a:extLst>
                <a:ext uri="{FF2B5EF4-FFF2-40B4-BE49-F238E27FC236}">
                  <a16:creationId xmlns:a16="http://schemas.microsoft.com/office/drawing/2014/main" id="{68B85DBA-064D-40D7-9CA4-4E378CD5364D}"/>
                </a:ext>
              </a:extLst>
            </p:cNvPr>
            <p:cNvSpPr>
              <a:spLocks noChangeArrowheads="1"/>
            </p:cNvSpPr>
            <p:nvPr userDrawn="1"/>
          </p:nvSpPr>
          <p:spPr bwMode="gray">
            <a:xfrm rot="21461086" flipH="1">
              <a:off x="1856" y="1381"/>
              <a:ext cx="23" cy="23"/>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83" name="AutoShape 335">
              <a:extLst>
                <a:ext uri="{FF2B5EF4-FFF2-40B4-BE49-F238E27FC236}">
                  <a16:creationId xmlns:a16="http://schemas.microsoft.com/office/drawing/2014/main" id="{52D82385-1539-4303-A5FD-3C9D78C6E098}"/>
                </a:ext>
              </a:extLst>
            </p:cNvPr>
            <p:cNvSpPr>
              <a:spLocks noChangeArrowheads="1"/>
            </p:cNvSpPr>
            <p:nvPr userDrawn="1"/>
          </p:nvSpPr>
          <p:spPr bwMode="gray">
            <a:xfrm rot="21461086" flipV="1">
              <a:off x="925" y="2090"/>
              <a:ext cx="50" cy="5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84" name="AutoShape 336">
              <a:extLst>
                <a:ext uri="{FF2B5EF4-FFF2-40B4-BE49-F238E27FC236}">
                  <a16:creationId xmlns:a16="http://schemas.microsoft.com/office/drawing/2014/main" id="{942A02BA-DFE4-4B2E-B2FF-FCCB616F661A}"/>
                </a:ext>
              </a:extLst>
            </p:cNvPr>
            <p:cNvSpPr>
              <a:spLocks noChangeArrowheads="1"/>
            </p:cNvSpPr>
            <p:nvPr userDrawn="1"/>
          </p:nvSpPr>
          <p:spPr bwMode="gray">
            <a:xfrm rot="-138914">
              <a:off x="783" y="2001"/>
              <a:ext cx="78" cy="78"/>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85" name="AutoShape 337">
              <a:extLst>
                <a:ext uri="{FF2B5EF4-FFF2-40B4-BE49-F238E27FC236}">
                  <a16:creationId xmlns:a16="http://schemas.microsoft.com/office/drawing/2014/main" id="{B14EC0D5-773F-4AF5-A683-4A0F27C833C0}"/>
                </a:ext>
              </a:extLst>
            </p:cNvPr>
            <p:cNvSpPr>
              <a:spLocks noChangeArrowheads="1"/>
            </p:cNvSpPr>
            <p:nvPr userDrawn="1"/>
          </p:nvSpPr>
          <p:spPr bwMode="gray">
            <a:xfrm rot="-138914">
              <a:off x="2371" y="926"/>
              <a:ext cx="114" cy="114"/>
            </a:xfrm>
            <a:prstGeom prst="roundRect">
              <a:avLst>
                <a:gd name="adj" fmla="val 16667"/>
              </a:avLst>
            </a:prstGeom>
            <a:solidFill>
              <a:schemeClr val="accent2">
                <a:alpha val="8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86" name="AutoShape 338">
              <a:extLst>
                <a:ext uri="{FF2B5EF4-FFF2-40B4-BE49-F238E27FC236}">
                  <a16:creationId xmlns:a16="http://schemas.microsoft.com/office/drawing/2014/main" id="{3B1A0747-7C3F-4552-9A04-6B2E954F50F2}"/>
                </a:ext>
              </a:extLst>
            </p:cNvPr>
            <p:cNvSpPr>
              <a:spLocks noChangeArrowheads="1"/>
            </p:cNvSpPr>
            <p:nvPr userDrawn="1"/>
          </p:nvSpPr>
          <p:spPr bwMode="gray">
            <a:xfrm rot="-138914">
              <a:off x="2565" y="793"/>
              <a:ext cx="78" cy="78"/>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87" name="AutoShape 339">
              <a:extLst>
                <a:ext uri="{FF2B5EF4-FFF2-40B4-BE49-F238E27FC236}">
                  <a16:creationId xmlns:a16="http://schemas.microsoft.com/office/drawing/2014/main" id="{FA17BB18-97B2-4D22-AC34-D22BC5F19A68}"/>
                </a:ext>
              </a:extLst>
            </p:cNvPr>
            <p:cNvSpPr>
              <a:spLocks noChangeArrowheads="1"/>
            </p:cNvSpPr>
            <p:nvPr userDrawn="1"/>
          </p:nvSpPr>
          <p:spPr bwMode="gray">
            <a:xfrm rot="-138914">
              <a:off x="2459" y="777"/>
              <a:ext cx="140" cy="140"/>
            </a:xfrm>
            <a:prstGeom prst="roundRect">
              <a:avLst>
                <a:gd name="adj" fmla="val 16667"/>
              </a:avLst>
            </a:prstGeom>
            <a:solidFill>
              <a:schemeClr val="accent2">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88" name="AutoShape 340">
              <a:extLst>
                <a:ext uri="{FF2B5EF4-FFF2-40B4-BE49-F238E27FC236}">
                  <a16:creationId xmlns:a16="http://schemas.microsoft.com/office/drawing/2014/main" id="{BA6DC7D5-8507-42B5-8BC8-883667E6357D}"/>
                </a:ext>
              </a:extLst>
            </p:cNvPr>
            <p:cNvSpPr>
              <a:spLocks noChangeArrowheads="1"/>
            </p:cNvSpPr>
            <p:nvPr userDrawn="1"/>
          </p:nvSpPr>
          <p:spPr bwMode="gray">
            <a:xfrm rot="-138914">
              <a:off x="2646" y="674"/>
              <a:ext cx="116" cy="116"/>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89" name="AutoShape 341">
              <a:extLst>
                <a:ext uri="{FF2B5EF4-FFF2-40B4-BE49-F238E27FC236}">
                  <a16:creationId xmlns:a16="http://schemas.microsoft.com/office/drawing/2014/main" id="{26AE001C-102C-4D87-936B-380484667D99}"/>
                </a:ext>
              </a:extLst>
            </p:cNvPr>
            <p:cNvSpPr>
              <a:spLocks noChangeArrowheads="1"/>
            </p:cNvSpPr>
            <p:nvPr userDrawn="1"/>
          </p:nvSpPr>
          <p:spPr bwMode="gray">
            <a:xfrm rot="-138914">
              <a:off x="2758" y="504"/>
              <a:ext cx="144" cy="144"/>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90" name="AutoShape 342">
              <a:extLst>
                <a:ext uri="{FF2B5EF4-FFF2-40B4-BE49-F238E27FC236}">
                  <a16:creationId xmlns:a16="http://schemas.microsoft.com/office/drawing/2014/main" id="{E7437A95-FD5C-4A33-BF8D-75367A3147FA}"/>
                </a:ext>
              </a:extLst>
            </p:cNvPr>
            <p:cNvSpPr>
              <a:spLocks noChangeArrowheads="1"/>
            </p:cNvSpPr>
            <p:nvPr userDrawn="1"/>
          </p:nvSpPr>
          <p:spPr bwMode="gray">
            <a:xfrm rot="-138914">
              <a:off x="3020" y="419"/>
              <a:ext cx="114" cy="114"/>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91" name="AutoShape 343">
              <a:extLst>
                <a:ext uri="{FF2B5EF4-FFF2-40B4-BE49-F238E27FC236}">
                  <a16:creationId xmlns:a16="http://schemas.microsoft.com/office/drawing/2014/main" id="{64052764-EFC2-4BC0-9509-35D0D92B0470}"/>
                </a:ext>
              </a:extLst>
            </p:cNvPr>
            <p:cNvSpPr>
              <a:spLocks noChangeArrowheads="1"/>
            </p:cNvSpPr>
            <p:nvPr userDrawn="1"/>
          </p:nvSpPr>
          <p:spPr bwMode="gray">
            <a:xfrm rot="21461086" flipV="1">
              <a:off x="2908" y="719"/>
              <a:ext cx="50" cy="5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92" name="AutoShape 344">
              <a:extLst>
                <a:ext uri="{FF2B5EF4-FFF2-40B4-BE49-F238E27FC236}">
                  <a16:creationId xmlns:a16="http://schemas.microsoft.com/office/drawing/2014/main" id="{9BD68D73-A35F-4CEE-8508-D475104FAA11}"/>
                </a:ext>
              </a:extLst>
            </p:cNvPr>
            <p:cNvSpPr>
              <a:spLocks noChangeArrowheads="1"/>
            </p:cNvSpPr>
            <p:nvPr userDrawn="1"/>
          </p:nvSpPr>
          <p:spPr bwMode="gray">
            <a:xfrm rot="-138914">
              <a:off x="3151" y="467"/>
              <a:ext cx="78" cy="78"/>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93" name="AutoShape 345">
              <a:extLst>
                <a:ext uri="{FF2B5EF4-FFF2-40B4-BE49-F238E27FC236}">
                  <a16:creationId xmlns:a16="http://schemas.microsoft.com/office/drawing/2014/main" id="{3FA4F4FC-81F4-4147-8F8F-1407A2A3F596}"/>
                </a:ext>
              </a:extLst>
            </p:cNvPr>
            <p:cNvSpPr>
              <a:spLocks noChangeArrowheads="1"/>
            </p:cNvSpPr>
            <p:nvPr userDrawn="1"/>
          </p:nvSpPr>
          <p:spPr bwMode="gray">
            <a:xfrm rot="-138914">
              <a:off x="2453" y="634"/>
              <a:ext cx="140" cy="140"/>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94" name="AutoShape 346">
              <a:extLst>
                <a:ext uri="{FF2B5EF4-FFF2-40B4-BE49-F238E27FC236}">
                  <a16:creationId xmlns:a16="http://schemas.microsoft.com/office/drawing/2014/main" id="{264B615D-4E47-4456-9CB5-7378F91C5B14}"/>
                </a:ext>
              </a:extLst>
            </p:cNvPr>
            <p:cNvSpPr>
              <a:spLocks noChangeArrowheads="1"/>
            </p:cNvSpPr>
            <p:nvPr userDrawn="1"/>
          </p:nvSpPr>
          <p:spPr bwMode="gray">
            <a:xfrm rot="-138914">
              <a:off x="3172" y="357"/>
              <a:ext cx="116" cy="116"/>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95" name="AutoShape 347">
              <a:extLst>
                <a:ext uri="{FF2B5EF4-FFF2-40B4-BE49-F238E27FC236}">
                  <a16:creationId xmlns:a16="http://schemas.microsoft.com/office/drawing/2014/main" id="{DC76DD3B-E2F5-432E-9E23-3E092201186E}"/>
                </a:ext>
              </a:extLst>
            </p:cNvPr>
            <p:cNvSpPr>
              <a:spLocks noChangeArrowheads="1"/>
            </p:cNvSpPr>
            <p:nvPr userDrawn="1"/>
          </p:nvSpPr>
          <p:spPr bwMode="gray">
            <a:xfrm rot="-138914">
              <a:off x="2965" y="557"/>
              <a:ext cx="144" cy="144"/>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96" name="AutoShape 348">
              <a:extLst>
                <a:ext uri="{FF2B5EF4-FFF2-40B4-BE49-F238E27FC236}">
                  <a16:creationId xmlns:a16="http://schemas.microsoft.com/office/drawing/2014/main" id="{CE205781-D7E6-47BC-85BE-71B6D98409EC}"/>
                </a:ext>
              </a:extLst>
            </p:cNvPr>
            <p:cNvSpPr>
              <a:spLocks noChangeArrowheads="1"/>
            </p:cNvSpPr>
            <p:nvPr userDrawn="1"/>
          </p:nvSpPr>
          <p:spPr bwMode="gray">
            <a:xfrm rot="-138914">
              <a:off x="3150" y="556"/>
              <a:ext cx="114" cy="114"/>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97" name="AutoShape 349">
              <a:extLst>
                <a:ext uri="{FF2B5EF4-FFF2-40B4-BE49-F238E27FC236}">
                  <a16:creationId xmlns:a16="http://schemas.microsoft.com/office/drawing/2014/main" id="{E1E9D3E6-17CC-4DE2-B4FD-1BB4690A4DB0}"/>
                </a:ext>
              </a:extLst>
            </p:cNvPr>
            <p:cNvSpPr>
              <a:spLocks noChangeArrowheads="1"/>
            </p:cNvSpPr>
            <p:nvPr userDrawn="1"/>
          </p:nvSpPr>
          <p:spPr bwMode="gray">
            <a:xfrm rot="21461086" flipV="1">
              <a:off x="3162" y="200"/>
              <a:ext cx="92" cy="92"/>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98" name="AutoShape 350">
              <a:extLst>
                <a:ext uri="{FF2B5EF4-FFF2-40B4-BE49-F238E27FC236}">
                  <a16:creationId xmlns:a16="http://schemas.microsoft.com/office/drawing/2014/main" id="{2DEEE7B4-2910-4D7A-8FD8-7469960BB3C9}"/>
                </a:ext>
              </a:extLst>
            </p:cNvPr>
            <p:cNvSpPr>
              <a:spLocks noChangeArrowheads="1"/>
            </p:cNvSpPr>
            <p:nvPr userDrawn="1"/>
          </p:nvSpPr>
          <p:spPr bwMode="gray">
            <a:xfrm rot="-138914">
              <a:off x="3344" y="424"/>
              <a:ext cx="78" cy="78"/>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599" name="AutoShape 351">
              <a:extLst>
                <a:ext uri="{FF2B5EF4-FFF2-40B4-BE49-F238E27FC236}">
                  <a16:creationId xmlns:a16="http://schemas.microsoft.com/office/drawing/2014/main" id="{0A3FE348-6E0E-442F-A122-5B818E344A50}"/>
                </a:ext>
              </a:extLst>
            </p:cNvPr>
            <p:cNvSpPr>
              <a:spLocks noChangeArrowheads="1"/>
            </p:cNvSpPr>
            <p:nvPr userDrawn="1"/>
          </p:nvSpPr>
          <p:spPr bwMode="gray">
            <a:xfrm rot="-138914">
              <a:off x="3264" y="505"/>
              <a:ext cx="140" cy="140"/>
            </a:xfrm>
            <a:prstGeom prst="roundRect">
              <a:avLst>
                <a:gd name="adj" fmla="val 16667"/>
              </a:avLst>
            </a:prstGeom>
            <a:solidFill>
              <a:schemeClr val="accent2">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00" name="AutoShape 352">
              <a:extLst>
                <a:ext uri="{FF2B5EF4-FFF2-40B4-BE49-F238E27FC236}">
                  <a16:creationId xmlns:a16="http://schemas.microsoft.com/office/drawing/2014/main" id="{09D90302-EA83-4C88-BDF9-1AA3A573D71B}"/>
                </a:ext>
              </a:extLst>
            </p:cNvPr>
            <p:cNvSpPr>
              <a:spLocks noChangeArrowheads="1"/>
            </p:cNvSpPr>
            <p:nvPr userDrawn="1"/>
          </p:nvSpPr>
          <p:spPr bwMode="gray">
            <a:xfrm rot="21461086" flipV="1">
              <a:off x="3478" y="468"/>
              <a:ext cx="50" cy="5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01" name="AutoShape 353">
              <a:extLst>
                <a:ext uri="{FF2B5EF4-FFF2-40B4-BE49-F238E27FC236}">
                  <a16:creationId xmlns:a16="http://schemas.microsoft.com/office/drawing/2014/main" id="{9CB39FAF-EAB0-4618-B3F3-11F4420D53FB}"/>
                </a:ext>
              </a:extLst>
            </p:cNvPr>
            <p:cNvSpPr>
              <a:spLocks noChangeArrowheads="1"/>
            </p:cNvSpPr>
            <p:nvPr userDrawn="1"/>
          </p:nvSpPr>
          <p:spPr bwMode="gray">
            <a:xfrm rot="-138914">
              <a:off x="2878" y="624"/>
              <a:ext cx="78" cy="78"/>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02" name="AutoShape 354">
              <a:extLst>
                <a:ext uri="{FF2B5EF4-FFF2-40B4-BE49-F238E27FC236}">
                  <a16:creationId xmlns:a16="http://schemas.microsoft.com/office/drawing/2014/main" id="{4B4BDB50-A86B-4FDD-B3B1-6439A8B7186B}"/>
                </a:ext>
              </a:extLst>
            </p:cNvPr>
            <p:cNvSpPr>
              <a:spLocks noChangeArrowheads="1"/>
            </p:cNvSpPr>
            <p:nvPr userDrawn="1"/>
          </p:nvSpPr>
          <p:spPr bwMode="gray">
            <a:xfrm rot="-138914">
              <a:off x="3744" y="222"/>
              <a:ext cx="114" cy="114"/>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03" name="AutoShape 355">
              <a:extLst>
                <a:ext uri="{FF2B5EF4-FFF2-40B4-BE49-F238E27FC236}">
                  <a16:creationId xmlns:a16="http://schemas.microsoft.com/office/drawing/2014/main" id="{A5578B1E-11E5-4CD5-810E-BCB5AD136A3F}"/>
                </a:ext>
              </a:extLst>
            </p:cNvPr>
            <p:cNvSpPr>
              <a:spLocks noChangeArrowheads="1"/>
            </p:cNvSpPr>
            <p:nvPr userDrawn="1"/>
          </p:nvSpPr>
          <p:spPr bwMode="gray">
            <a:xfrm rot="-138914">
              <a:off x="3360" y="96"/>
              <a:ext cx="78" cy="78"/>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04" name="AutoShape 356">
              <a:extLst>
                <a:ext uri="{FF2B5EF4-FFF2-40B4-BE49-F238E27FC236}">
                  <a16:creationId xmlns:a16="http://schemas.microsoft.com/office/drawing/2014/main" id="{00F96083-0041-4B11-A6B4-ADF8670601A8}"/>
                </a:ext>
              </a:extLst>
            </p:cNvPr>
            <p:cNvSpPr>
              <a:spLocks noChangeArrowheads="1"/>
            </p:cNvSpPr>
            <p:nvPr userDrawn="1"/>
          </p:nvSpPr>
          <p:spPr bwMode="gray">
            <a:xfrm rot="-138914">
              <a:off x="3360" y="525"/>
              <a:ext cx="140" cy="140"/>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05" name="AutoShape 357">
              <a:extLst>
                <a:ext uri="{FF2B5EF4-FFF2-40B4-BE49-F238E27FC236}">
                  <a16:creationId xmlns:a16="http://schemas.microsoft.com/office/drawing/2014/main" id="{6E79A41D-6651-4D8C-BB56-5862D4A775F0}"/>
                </a:ext>
              </a:extLst>
            </p:cNvPr>
            <p:cNvSpPr>
              <a:spLocks noChangeArrowheads="1"/>
            </p:cNvSpPr>
            <p:nvPr userDrawn="1"/>
          </p:nvSpPr>
          <p:spPr bwMode="gray">
            <a:xfrm rot="21461086" flipV="1">
              <a:off x="2747" y="870"/>
              <a:ext cx="50" cy="5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06" name="AutoShape 358">
              <a:extLst>
                <a:ext uri="{FF2B5EF4-FFF2-40B4-BE49-F238E27FC236}">
                  <a16:creationId xmlns:a16="http://schemas.microsoft.com/office/drawing/2014/main" id="{3D44FC80-DB14-47EB-9423-72E23C010540}"/>
                </a:ext>
              </a:extLst>
            </p:cNvPr>
            <p:cNvSpPr>
              <a:spLocks noChangeArrowheads="1"/>
            </p:cNvSpPr>
            <p:nvPr userDrawn="1"/>
          </p:nvSpPr>
          <p:spPr bwMode="gray">
            <a:xfrm rot="-138914">
              <a:off x="2640" y="912"/>
              <a:ext cx="78" cy="78"/>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07" name="AutoShape 359">
              <a:extLst>
                <a:ext uri="{FF2B5EF4-FFF2-40B4-BE49-F238E27FC236}">
                  <a16:creationId xmlns:a16="http://schemas.microsoft.com/office/drawing/2014/main" id="{FBEDB74A-85E0-4588-BC0A-6E4DB559B363}"/>
                </a:ext>
              </a:extLst>
            </p:cNvPr>
            <p:cNvSpPr>
              <a:spLocks noChangeArrowheads="1"/>
            </p:cNvSpPr>
            <p:nvPr userDrawn="1"/>
          </p:nvSpPr>
          <p:spPr bwMode="gray">
            <a:xfrm rot="21461086" flipV="1">
              <a:off x="2275" y="1027"/>
              <a:ext cx="50" cy="5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08" name="AutoShape 360">
              <a:extLst>
                <a:ext uri="{FF2B5EF4-FFF2-40B4-BE49-F238E27FC236}">
                  <a16:creationId xmlns:a16="http://schemas.microsoft.com/office/drawing/2014/main" id="{8D2DDD60-C4F9-47B5-A830-819FF4295B1C}"/>
                </a:ext>
              </a:extLst>
            </p:cNvPr>
            <p:cNvSpPr>
              <a:spLocks noChangeArrowheads="1"/>
            </p:cNvSpPr>
            <p:nvPr userDrawn="1"/>
          </p:nvSpPr>
          <p:spPr bwMode="gray">
            <a:xfrm rot="-138914">
              <a:off x="3541" y="397"/>
              <a:ext cx="144" cy="144"/>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09" name="AutoShape 361">
              <a:extLst>
                <a:ext uri="{FF2B5EF4-FFF2-40B4-BE49-F238E27FC236}">
                  <a16:creationId xmlns:a16="http://schemas.microsoft.com/office/drawing/2014/main" id="{AE267773-5464-4705-9B6B-6A1775B38071}"/>
                </a:ext>
              </a:extLst>
            </p:cNvPr>
            <p:cNvSpPr>
              <a:spLocks noChangeArrowheads="1"/>
            </p:cNvSpPr>
            <p:nvPr userDrawn="1"/>
          </p:nvSpPr>
          <p:spPr bwMode="gray">
            <a:xfrm rot="-138914">
              <a:off x="3888" y="30"/>
              <a:ext cx="114" cy="114"/>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10" name="AutoShape 362">
              <a:extLst>
                <a:ext uri="{FF2B5EF4-FFF2-40B4-BE49-F238E27FC236}">
                  <a16:creationId xmlns:a16="http://schemas.microsoft.com/office/drawing/2014/main" id="{67221C76-248F-4A35-84C0-161FC361F8A0}"/>
                </a:ext>
              </a:extLst>
            </p:cNvPr>
            <p:cNvSpPr>
              <a:spLocks noChangeArrowheads="1"/>
            </p:cNvSpPr>
            <p:nvPr userDrawn="1"/>
          </p:nvSpPr>
          <p:spPr bwMode="gray">
            <a:xfrm rot="-138914">
              <a:off x="0" y="2895"/>
              <a:ext cx="78" cy="78"/>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11" name="AutoShape 363">
              <a:extLst>
                <a:ext uri="{FF2B5EF4-FFF2-40B4-BE49-F238E27FC236}">
                  <a16:creationId xmlns:a16="http://schemas.microsoft.com/office/drawing/2014/main" id="{79DF926B-BC36-4EC4-8D7D-CA14150DE292}"/>
                </a:ext>
              </a:extLst>
            </p:cNvPr>
            <p:cNvSpPr>
              <a:spLocks noChangeArrowheads="1"/>
            </p:cNvSpPr>
            <p:nvPr userDrawn="1"/>
          </p:nvSpPr>
          <p:spPr bwMode="gray">
            <a:xfrm rot="-138914">
              <a:off x="3789" y="305"/>
              <a:ext cx="140" cy="140"/>
            </a:xfrm>
            <a:prstGeom prst="roundRect">
              <a:avLst>
                <a:gd name="adj" fmla="val 16667"/>
              </a:avLst>
            </a:prstGeom>
            <a:solidFill>
              <a:schemeClr val="accent2">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12" name="AutoShape 364">
              <a:extLst>
                <a:ext uri="{FF2B5EF4-FFF2-40B4-BE49-F238E27FC236}">
                  <a16:creationId xmlns:a16="http://schemas.microsoft.com/office/drawing/2014/main" id="{662C2C71-3977-4954-92B9-26995721DB36}"/>
                </a:ext>
              </a:extLst>
            </p:cNvPr>
            <p:cNvSpPr>
              <a:spLocks noChangeArrowheads="1"/>
            </p:cNvSpPr>
            <p:nvPr userDrawn="1"/>
          </p:nvSpPr>
          <p:spPr bwMode="gray">
            <a:xfrm rot="21461086" flipV="1">
              <a:off x="2880" y="432"/>
              <a:ext cx="50" cy="5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13" name="AutoShape 365">
              <a:extLst>
                <a:ext uri="{FF2B5EF4-FFF2-40B4-BE49-F238E27FC236}">
                  <a16:creationId xmlns:a16="http://schemas.microsoft.com/office/drawing/2014/main" id="{EA6B4AEF-F8B7-4D13-B816-7418843863DD}"/>
                </a:ext>
              </a:extLst>
            </p:cNvPr>
            <p:cNvSpPr>
              <a:spLocks noChangeArrowheads="1"/>
            </p:cNvSpPr>
            <p:nvPr userDrawn="1"/>
          </p:nvSpPr>
          <p:spPr bwMode="gray">
            <a:xfrm rot="-138914">
              <a:off x="3600" y="240"/>
              <a:ext cx="116" cy="116"/>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14" name="AutoShape 366">
              <a:extLst>
                <a:ext uri="{FF2B5EF4-FFF2-40B4-BE49-F238E27FC236}">
                  <a16:creationId xmlns:a16="http://schemas.microsoft.com/office/drawing/2014/main" id="{1038DA7D-6E0C-4F90-833A-BE2D0DE48B4F}"/>
                </a:ext>
              </a:extLst>
            </p:cNvPr>
            <p:cNvSpPr>
              <a:spLocks noChangeArrowheads="1"/>
            </p:cNvSpPr>
            <p:nvPr userDrawn="1"/>
          </p:nvSpPr>
          <p:spPr bwMode="gray">
            <a:xfrm rot="-138914">
              <a:off x="72" y="2584"/>
              <a:ext cx="144" cy="144"/>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15" name="AutoShape 367">
              <a:extLst>
                <a:ext uri="{FF2B5EF4-FFF2-40B4-BE49-F238E27FC236}">
                  <a16:creationId xmlns:a16="http://schemas.microsoft.com/office/drawing/2014/main" id="{33203125-5C44-4261-9950-429DDD0939E3}"/>
                </a:ext>
              </a:extLst>
            </p:cNvPr>
            <p:cNvSpPr>
              <a:spLocks noChangeArrowheads="1"/>
            </p:cNvSpPr>
            <p:nvPr userDrawn="1"/>
          </p:nvSpPr>
          <p:spPr bwMode="gray">
            <a:xfrm rot="21461086" flipV="1">
              <a:off x="3792" y="144"/>
              <a:ext cx="50" cy="5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16" name="AutoShape 368">
              <a:extLst>
                <a:ext uri="{FF2B5EF4-FFF2-40B4-BE49-F238E27FC236}">
                  <a16:creationId xmlns:a16="http://schemas.microsoft.com/office/drawing/2014/main" id="{48620674-AEB1-46D0-82FB-9734B200F492}"/>
                </a:ext>
              </a:extLst>
            </p:cNvPr>
            <p:cNvSpPr>
              <a:spLocks noChangeArrowheads="1"/>
            </p:cNvSpPr>
            <p:nvPr userDrawn="1"/>
          </p:nvSpPr>
          <p:spPr bwMode="gray">
            <a:xfrm rot="-138914">
              <a:off x="336" y="2544"/>
              <a:ext cx="144" cy="144"/>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17" name="AutoShape 369">
              <a:extLst>
                <a:ext uri="{FF2B5EF4-FFF2-40B4-BE49-F238E27FC236}">
                  <a16:creationId xmlns:a16="http://schemas.microsoft.com/office/drawing/2014/main" id="{860531D8-000B-438B-9465-B8DB6724FA99}"/>
                </a:ext>
              </a:extLst>
            </p:cNvPr>
            <p:cNvSpPr>
              <a:spLocks noChangeArrowheads="1"/>
            </p:cNvSpPr>
            <p:nvPr userDrawn="1"/>
          </p:nvSpPr>
          <p:spPr bwMode="gray">
            <a:xfrm rot="-138914">
              <a:off x="192" y="2704"/>
              <a:ext cx="78" cy="78"/>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18" name="AutoShape 370">
              <a:extLst>
                <a:ext uri="{FF2B5EF4-FFF2-40B4-BE49-F238E27FC236}">
                  <a16:creationId xmlns:a16="http://schemas.microsoft.com/office/drawing/2014/main" id="{F6751E35-D36C-4554-8C78-12D04ACB3E2B}"/>
                </a:ext>
              </a:extLst>
            </p:cNvPr>
            <p:cNvSpPr>
              <a:spLocks noChangeArrowheads="1"/>
            </p:cNvSpPr>
            <p:nvPr userDrawn="1"/>
          </p:nvSpPr>
          <p:spPr bwMode="gray">
            <a:xfrm rot="-138914">
              <a:off x="192" y="2359"/>
              <a:ext cx="114" cy="114"/>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19" name="AutoShape 371">
              <a:extLst>
                <a:ext uri="{FF2B5EF4-FFF2-40B4-BE49-F238E27FC236}">
                  <a16:creationId xmlns:a16="http://schemas.microsoft.com/office/drawing/2014/main" id="{521BF5FF-D4CB-4596-95A7-778CACFC0F37}"/>
                </a:ext>
              </a:extLst>
            </p:cNvPr>
            <p:cNvSpPr>
              <a:spLocks noChangeArrowheads="1"/>
            </p:cNvSpPr>
            <p:nvPr userDrawn="1"/>
          </p:nvSpPr>
          <p:spPr bwMode="gray">
            <a:xfrm rot="-138914">
              <a:off x="4482" y="236"/>
              <a:ext cx="78" cy="78"/>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20" name="AutoShape 372">
              <a:extLst>
                <a:ext uri="{FF2B5EF4-FFF2-40B4-BE49-F238E27FC236}">
                  <a16:creationId xmlns:a16="http://schemas.microsoft.com/office/drawing/2014/main" id="{64B9E532-6F69-4B4D-8BBB-5B1A1B2BF4AB}"/>
                </a:ext>
              </a:extLst>
            </p:cNvPr>
            <p:cNvSpPr>
              <a:spLocks noChangeArrowheads="1"/>
            </p:cNvSpPr>
            <p:nvPr userDrawn="1"/>
          </p:nvSpPr>
          <p:spPr bwMode="gray">
            <a:xfrm rot="-138914">
              <a:off x="4358" y="220"/>
              <a:ext cx="140" cy="140"/>
            </a:xfrm>
            <a:prstGeom prst="roundRect">
              <a:avLst>
                <a:gd name="adj" fmla="val 16667"/>
              </a:avLst>
            </a:prstGeom>
            <a:solidFill>
              <a:schemeClr val="accent2">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21" name="AutoShape 373">
              <a:extLst>
                <a:ext uri="{FF2B5EF4-FFF2-40B4-BE49-F238E27FC236}">
                  <a16:creationId xmlns:a16="http://schemas.microsoft.com/office/drawing/2014/main" id="{A5E6D76C-0406-4CEC-892F-CE31B9E851B4}"/>
                </a:ext>
              </a:extLst>
            </p:cNvPr>
            <p:cNvSpPr>
              <a:spLocks noChangeArrowheads="1"/>
            </p:cNvSpPr>
            <p:nvPr userDrawn="1"/>
          </p:nvSpPr>
          <p:spPr bwMode="gray">
            <a:xfrm rot="-138914">
              <a:off x="4545" y="117"/>
              <a:ext cx="116" cy="116"/>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22" name="AutoShape 374">
              <a:extLst>
                <a:ext uri="{FF2B5EF4-FFF2-40B4-BE49-F238E27FC236}">
                  <a16:creationId xmlns:a16="http://schemas.microsoft.com/office/drawing/2014/main" id="{FD794C52-633F-4AAF-933F-B5E478454302}"/>
                </a:ext>
              </a:extLst>
            </p:cNvPr>
            <p:cNvSpPr>
              <a:spLocks noChangeArrowheads="1"/>
            </p:cNvSpPr>
            <p:nvPr userDrawn="1"/>
          </p:nvSpPr>
          <p:spPr bwMode="gray">
            <a:xfrm rot="-138914">
              <a:off x="4657" y="-53"/>
              <a:ext cx="144" cy="144"/>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23" name="AutoShape 375">
              <a:extLst>
                <a:ext uri="{FF2B5EF4-FFF2-40B4-BE49-F238E27FC236}">
                  <a16:creationId xmlns:a16="http://schemas.microsoft.com/office/drawing/2014/main" id="{86D99FF4-A664-4329-A994-A3D50F0DAC1C}"/>
                </a:ext>
              </a:extLst>
            </p:cNvPr>
            <p:cNvSpPr>
              <a:spLocks noChangeArrowheads="1"/>
            </p:cNvSpPr>
            <p:nvPr userDrawn="1"/>
          </p:nvSpPr>
          <p:spPr bwMode="gray">
            <a:xfrm rot="21461086" flipV="1">
              <a:off x="4807" y="162"/>
              <a:ext cx="50" cy="5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24" name="AutoShape 376">
              <a:extLst>
                <a:ext uri="{FF2B5EF4-FFF2-40B4-BE49-F238E27FC236}">
                  <a16:creationId xmlns:a16="http://schemas.microsoft.com/office/drawing/2014/main" id="{5288D233-15C3-45B2-BE0D-2196A23E5158}"/>
                </a:ext>
              </a:extLst>
            </p:cNvPr>
            <p:cNvSpPr>
              <a:spLocks noChangeArrowheads="1"/>
            </p:cNvSpPr>
            <p:nvPr userDrawn="1"/>
          </p:nvSpPr>
          <p:spPr bwMode="gray">
            <a:xfrm rot="-138914">
              <a:off x="4372" y="0"/>
              <a:ext cx="140" cy="140"/>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25" name="AutoShape 377">
              <a:extLst>
                <a:ext uri="{FF2B5EF4-FFF2-40B4-BE49-F238E27FC236}">
                  <a16:creationId xmlns:a16="http://schemas.microsoft.com/office/drawing/2014/main" id="{EBBDE33B-3305-42D0-84C3-5706320D7FC4}"/>
                </a:ext>
              </a:extLst>
            </p:cNvPr>
            <p:cNvSpPr>
              <a:spLocks noChangeArrowheads="1"/>
            </p:cNvSpPr>
            <p:nvPr userDrawn="1"/>
          </p:nvSpPr>
          <p:spPr bwMode="gray">
            <a:xfrm rot="-138914">
              <a:off x="4864" y="0"/>
              <a:ext cx="144" cy="144"/>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26" name="AutoShape 378">
              <a:extLst>
                <a:ext uri="{FF2B5EF4-FFF2-40B4-BE49-F238E27FC236}">
                  <a16:creationId xmlns:a16="http://schemas.microsoft.com/office/drawing/2014/main" id="{128CDAAF-0773-4085-9C21-D18A8B7CFB13}"/>
                </a:ext>
              </a:extLst>
            </p:cNvPr>
            <p:cNvSpPr>
              <a:spLocks noChangeArrowheads="1"/>
            </p:cNvSpPr>
            <p:nvPr userDrawn="1"/>
          </p:nvSpPr>
          <p:spPr bwMode="gray">
            <a:xfrm rot="-138914">
              <a:off x="4778" y="66"/>
              <a:ext cx="78" cy="78"/>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27" name="AutoShape 379">
              <a:extLst>
                <a:ext uri="{FF2B5EF4-FFF2-40B4-BE49-F238E27FC236}">
                  <a16:creationId xmlns:a16="http://schemas.microsoft.com/office/drawing/2014/main" id="{061C04AD-2B80-4760-BD3F-13807B656139}"/>
                </a:ext>
              </a:extLst>
            </p:cNvPr>
            <p:cNvSpPr>
              <a:spLocks noChangeArrowheads="1"/>
            </p:cNvSpPr>
            <p:nvPr userDrawn="1"/>
          </p:nvSpPr>
          <p:spPr bwMode="gray">
            <a:xfrm rot="21461086" flipV="1">
              <a:off x="4320" y="-2"/>
              <a:ext cx="50" cy="5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28" name="AutoShape 380">
              <a:extLst>
                <a:ext uri="{FF2B5EF4-FFF2-40B4-BE49-F238E27FC236}">
                  <a16:creationId xmlns:a16="http://schemas.microsoft.com/office/drawing/2014/main" id="{D4E8128B-C9E1-40DD-81E7-ACB5359D76AA}"/>
                </a:ext>
              </a:extLst>
            </p:cNvPr>
            <p:cNvSpPr>
              <a:spLocks noChangeArrowheads="1"/>
            </p:cNvSpPr>
            <p:nvPr userDrawn="1"/>
          </p:nvSpPr>
          <p:spPr bwMode="gray">
            <a:xfrm rot="-138914">
              <a:off x="240" y="2544"/>
              <a:ext cx="78" cy="78"/>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29" name="AutoShape 381">
              <a:extLst>
                <a:ext uri="{FF2B5EF4-FFF2-40B4-BE49-F238E27FC236}">
                  <a16:creationId xmlns:a16="http://schemas.microsoft.com/office/drawing/2014/main" id="{59301FB1-7CAB-46BC-9B4F-C6958AE9BF61}"/>
                </a:ext>
              </a:extLst>
            </p:cNvPr>
            <p:cNvSpPr>
              <a:spLocks noChangeArrowheads="1"/>
            </p:cNvSpPr>
            <p:nvPr userDrawn="1"/>
          </p:nvSpPr>
          <p:spPr bwMode="gray">
            <a:xfrm rot="21461086" flipV="1">
              <a:off x="3855" y="176"/>
              <a:ext cx="50" cy="50"/>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30" name="AutoShape 382">
              <a:extLst>
                <a:ext uri="{FF2B5EF4-FFF2-40B4-BE49-F238E27FC236}">
                  <a16:creationId xmlns:a16="http://schemas.microsoft.com/office/drawing/2014/main" id="{A13ED6E6-4451-495B-985A-71E2A060F5D1}"/>
                </a:ext>
              </a:extLst>
            </p:cNvPr>
            <p:cNvSpPr>
              <a:spLocks noChangeArrowheads="1"/>
            </p:cNvSpPr>
            <p:nvPr userDrawn="1"/>
          </p:nvSpPr>
          <p:spPr bwMode="gray">
            <a:xfrm rot="-138914">
              <a:off x="4560" y="66"/>
              <a:ext cx="78" cy="78"/>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31" name="AutoShape 383">
              <a:extLst>
                <a:ext uri="{FF2B5EF4-FFF2-40B4-BE49-F238E27FC236}">
                  <a16:creationId xmlns:a16="http://schemas.microsoft.com/office/drawing/2014/main" id="{B9FA8138-9525-46C5-AD82-453921DDF02D}"/>
                </a:ext>
              </a:extLst>
            </p:cNvPr>
            <p:cNvSpPr>
              <a:spLocks noChangeArrowheads="1"/>
            </p:cNvSpPr>
            <p:nvPr userDrawn="1"/>
          </p:nvSpPr>
          <p:spPr bwMode="gray">
            <a:xfrm rot="-138914">
              <a:off x="4827" y="209"/>
              <a:ext cx="144" cy="144"/>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32" name="AutoShape 384">
              <a:extLst>
                <a:ext uri="{FF2B5EF4-FFF2-40B4-BE49-F238E27FC236}">
                  <a16:creationId xmlns:a16="http://schemas.microsoft.com/office/drawing/2014/main" id="{84AA1D74-E9D4-4875-A618-1C194A53772F}"/>
                </a:ext>
              </a:extLst>
            </p:cNvPr>
            <p:cNvSpPr>
              <a:spLocks noChangeArrowheads="1"/>
            </p:cNvSpPr>
            <p:nvPr userDrawn="1"/>
          </p:nvSpPr>
          <p:spPr bwMode="gray">
            <a:xfrm rot="-138914">
              <a:off x="5173" y="216"/>
              <a:ext cx="78" cy="78"/>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33" name="AutoShape 385">
              <a:extLst>
                <a:ext uri="{FF2B5EF4-FFF2-40B4-BE49-F238E27FC236}">
                  <a16:creationId xmlns:a16="http://schemas.microsoft.com/office/drawing/2014/main" id="{BFBE11AC-49AE-449A-9A8A-D4F4D2005BC1}"/>
                </a:ext>
              </a:extLst>
            </p:cNvPr>
            <p:cNvSpPr>
              <a:spLocks noChangeArrowheads="1"/>
            </p:cNvSpPr>
            <p:nvPr userDrawn="1"/>
          </p:nvSpPr>
          <p:spPr bwMode="gray">
            <a:xfrm rot="-138914">
              <a:off x="5066" y="200"/>
              <a:ext cx="140" cy="140"/>
            </a:xfrm>
            <a:prstGeom prst="roundRect">
              <a:avLst>
                <a:gd name="adj" fmla="val 16667"/>
              </a:avLst>
            </a:prstGeom>
            <a:solidFill>
              <a:schemeClr val="accent2">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34" name="AutoShape 386">
              <a:extLst>
                <a:ext uri="{FF2B5EF4-FFF2-40B4-BE49-F238E27FC236}">
                  <a16:creationId xmlns:a16="http://schemas.microsoft.com/office/drawing/2014/main" id="{8BD07209-A555-4466-BDCD-79A2769847C7}"/>
                </a:ext>
              </a:extLst>
            </p:cNvPr>
            <p:cNvSpPr>
              <a:spLocks noChangeArrowheads="1"/>
            </p:cNvSpPr>
            <p:nvPr userDrawn="1"/>
          </p:nvSpPr>
          <p:spPr bwMode="gray">
            <a:xfrm rot="-138914">
              <a:off x="5254" y="96"/>
              <a:ext cx="116" cy="116"/>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35" name="AutoShape 387">
              <a:extLst>
                <a:ext uri="{FF2B5EF4-FFF2-40B4-BE49-F238E27FC236}">
                  <a16:creationId xmlns:a16="http://schemas.microsoft.com/office/drawing/2014/main" id="{4C52CB52-FE3F-4536-A2CA-312F1F6B751F}"/>
                </a:ext>
              </a:extLst>
            </p:cNvPr>
            <p:cNvSpPr>
              <a:spLocks noChangeArrowheads="1"/>
            </p:cNvSpPr>
            <p:nvPr userDrawn="1"/>
          </p:nvSpPr>
          <p:spPr bwMode="gray">
            <a:xfrm rot="-138914">
              <a:off x="5366" y="-74"/>
              <a:ext cx="144" cy="144"/>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36" name="AutoShape 388">
              <a:extLst>
                <a:ext uri="{FF2B5EF4-FFF2-40B4-BE49-F238E27FC236}">
                  <a16:creationId xmlns:a16="http://schemas.microsoft.com/office/drawing/2014/main" id="{BF89CA5C-63C6-4A39-A6D1-2A88A4C1B3EF}"/>
                </a:ext>
              </a:extLst>
            </p:cNvPr>
            <p:cNvSpPr>
              <a:spLocks noChangeArrowheads="1"/>
            </p:cNvSpPr>
            <p:nvPr userDrawn="1"/>
          </p:nvSpPr>
          <p:spPr bwMode="gray">
            <a:xfrm rot="21461086" flipV="1">
              <a:off x="5516" y="141"/>
              <a:ext cx="50" cy="5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37" name="AutoShape 389">
              <a:extLst>
                <a:ext uri="{FF2B5EF4-FFF2-40B4-BE49-F238E27FC236}">
                  <a16:creationId xmlns:a16="http://schemas.microsoft.com/office/drawing/2014/main" id="{76D55249-1A82-4F0B-9E3A-A0F7530BC55E}"/>
                </a:ext>
              </a:extLst>
            </p:cNvPr>
            <p:cNvSpPr>
              <a:spLocks noChangeArrowheads="1"/>
            </p:cNvSpPr>
            <p:nvPr userDrawn="1"/>
          </p:nvSpPr>
          <p:spPr bwMode="gray">
            <a:xfrm rot="-138914">
              <a:off x="5061" y="56"/>
              <a:ext cx="140" cy="140"/>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38" name="AutoShape 390">
              <a:extLst>
                <a:ext uri="{FF2B5EF4-FFF2-40B4-BE49-F238E27FC236}">
                  <a16:creationId xmlns:a16="http://schemas.microsoft.com/office/drawing/2014/main" id="{7EB77A86-4AEE-4168-B0B5-E09489865685}"/>
                </a:ext>
              </a:extLst>
            </p:cNvPr>
            <p:cNvSpPr>
              <a:spLocks noChangeArrowheads="1"/>
            </p:cNvSpPr>
            <p:nvPr userDrawn="1"/>
          </p:nvSpPr>
          <p:spPr bwMode="gray">
            <a:xfrm rot="-138914">
              <a:off x="5573" y="-21"/>
              <a:ext cx="144" cy="144"/>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39" name="AutoShape 391">
              <a:extLst>
                <a:ext uri="{FF2B5EF4-FFF2-40B4-BE49-F238E27FC236}">
                  <a16:creationId xmlns:a16="http://schemas.microsoft.com/office/drawing/2014/main" id="{C5FC70AA-B6D4-488D-903C-38BE9DB39C7E}"/>
                </a:ext>
              </a:extLst>
            </p:cNvPr>
            <p:cNvSpPr>
              <a:spLocks noChangeArrowheads="1"/>
            </p:cNvSpPr>
            <p:nvPr userDrawn="1"/>
          </p:nvSpPr>
          <p:spPr bwMode="gray">
            <a:xfrm rot="-138914">
              <a:off x="5486" y="46"/>
              <a:ext cx="78" cy="78"/>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40" name="AutoShape 392">
              <a:extLst>
                <a:ext uri="{FF2B5EF4-FFF2-40B4-BE49-F238E27FC236}">
                  <a16:creationId xmlns:a16="http://schemas.microsoft.com/office/drawing/2014/main" id="{1080C561-84E5-4612-8908-270787E4A643}"/>
                </a:ext>
              </a:extLst>
            </p:cNvPr>
            <p:cNvSpPr>
              <a:spLocks noChangeArrowheads="1"/>
            </p:cNvSpPr>
            <p:nvPr userDrawn="1"/>
          </p:nvSpPr>
          <p:spPr bwMode="gray">
            <a:xfrm rot="21461086" flipV="1">
              <a:off x="5355" y="292"/>
              <a:ext cx="50" cy="5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41" name="AutoShape 393">
              <a:extLst>
                <a:ext uri="{FF2B5EF4-FFF2-40B4-BE49-F238E27FC236}">
                  <a16:creationId xmlns:a16="http://schemas.microsoft.com/office/drawing/2014/main" id="{7DB9E860-6E93-45B0-8851-0E9DDE6B8FF6}"/>
                </a:ext>
              </a:extLst>
            </p:cNvPr>
            <p:cNvSpPr>
              <a:spLocks noChangeArrowheads="1"/>
            </p:cNvSpPr>
            <p:nvPr userDrawn="1"/>
          </p:nvSpPr>
          <p:spPr bwMode="gray">
            <a:xfrm rot="-138914">
              <a:off x="5213" y="345"/>
              <a:ext cx="78" cy="78"/>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42" name="AutoShape 394">
              <a:extLst>
                <a:ext uri="{FF2B5EF4-FFF2-40B4-BE49-F238E27FC236}">
                  <a16:creationId xmlns:a16="http://schemas.microsoft.com/office/drawing/2014/main" id="{54773909-BEA6-40B8-A24A-EFFD8C227BF0}"/>
                </a:ext>
              </a:extLst>
            </p:cNvPr>
            <p:cNvSpPr>
              <a:spLocks noChangeArrowheads="1"/>
            </p:cNvSpPr>
            <p:nvPr userDrawn="1"/>
          </p:nvSpPr>
          <p:spPr bwMode="gray">
            <a:xfrm rot="21461086" flipV="1">
              <a:off x="4800" y="384"/>
              <a:ext cx="50" cy="5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43" name="AutoShape 395">
              <a:extLst>
                <a:ext uri="{FF2B5EF4-FFF2-40B4-BE49-F238E27FC236}">
                  <a16:creationId xmlns:a16="http://schemas.microsoft.com/office/drawing/2014/main" id="{ABCD18A7-0AB7-48B4-9B71-04FCB5D5D293}"/>
                </a:ext>
              </a:extLst>
            </p:cNvPr>
            <p:cNvSpPr>
              <a:spLocks noChangeArrowheads="1"/>
            </p:cNvSpPr>
            <p:nvPr userDrawn="1"/>
          </p:nvSpPr>
          <p:spPr bwMode="gray">
            <a:xfrm rot="-138914">
              <a:off x="3693" y="441"/>
              <a:ext cx="78" cy="78"/>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44" name="AutoShape 396">
              <a:extLst>
                <a:ext uri="{FF2B5EF4-FFF2-40B4-BE49-F238E27FC236}">
                  <a16:creationId xmlns:a16="http://schemas.microsoft.com/office/drawing/2014/main" id="{507C26EF-F2A5-4974-BE5A-331080F36110}"/>
                </a:ext>
              </a:extLst>
            </p:cNvPr>
            <p:cNvSpPr>
              <a:spLocks noChangeArrowheads="1"/>
            </p:cNvSpPr>
            <p:nvPr userDrawn="1"/>
          </p:nvSpPr>
          <p:spPr bwMode="gray">
            <a:xfrm rot="21461086" flipV="1">
              <a:off x="3777" y="507"/>
              <a:ext cx="50" cy="5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45" name="AutoShape 397">
              <a:extLst>
                <a:ext uri="{FF2B5EF4-FFF2-40B4-BE49-F238E27FC236}">
                  <a16:creationId xmlns:a16="http://schemas.microsoft.com/office/drawing/2014/main" id="{78FCC57C-4E0C-41A1-B03F-96005FA00988}"/>
                </a:ext>
              </a:extLst>
            </p:cNvPr>
            <p:cNvSpPr>
              <a:spLocks noChangeArrowheads="1"/>
            </p:cNvSpPr>
            <p:nvPr userDrawn="1"/>
          </p:nvSpPr>
          <p:spPr bwMode="gray">
            <a:xfrm rot="-138914">
              <a:off x="2791" y="717"/>
              <a:ext cx="78" cy="78"/>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46" name="AutoShape 398">
              <a:extLst>
                <a:ext uri="{FF2B5EF4-FFF2-40B4-BE49-F238E27FC236}">
                  <a16:creationId xmlns:a16="http://schemas.microsoft.com/office/drawing/2014/main" id="{42AA3C19-E8F6-452E-A3BD-9152F7CEF3F9}"/>
                </a:ext>
              </a:extLst>
            </p:cNvPr>
            <p:cNvSpPr>
              <a:spLocks noChangeArrowheads="1"/>
            </p:cNvSpPr>
            <p:nvPr userDrawn="1"/>
          </p:nvSpPr>
          <p:spPr bwMode="gray">
            <a:xfrm rot="21461086" flipV="1">
              <a:off x="2713" y="783"/>
              <a:ext cx="50" cy="5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47" name="AutoShape 399">
              <a:extLst>
                <a:ext uri="{FF2B5EF4-FFF2-40B4-BE49-F238E27FC236}">
                  <a16:creationId xmlns:a16="http://schemas.microsoft.com/office/drawing/2014/main" id="{EF03AA9B-5E4C-4D62-8595-F9DECAD4FBFC}"/>
                </a:ext>
              </a:extLst>
            </p:cNvPr>
            <p:cNvSpPr>
              <a:spLocks noChangeArrowheads="1"/>
            </p:cNvSpPr>
            <p:nvPr userDrawn="1"/>
          </p:nvSpPr>
          <p:spPr bwMode="gray">
            <a:xfrm rot="21461086" flipV="1">
              <a:off x="2777" y="814"/>
              <a:ext cx="50" cy="50"/>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48" name="AutoShape 400">
              <a:extLst>
                <a:ext uri="{FF2B5EF4-FFF2-40B4-BE49-F238E27FC236}">
                  <a16:creationId xmlns:a16="http://schemas.microsoft.com/office/drawing/2014/main" id="{468F4102-667B-43E0-B57E-A931744196A0}"/>
                </a:ext>
              </a:extLst>
            </p:cNvPr>
            <p:cNvSpPr>
              <a:spLocks noChangeArrowheads="1"/>
            </p:cNvSpPr>
            <p:nvPr userDrawn="1"/>
          </p:nvSpPr>
          <p:spPr bwMode="gray">
            <a:xfrm rot="-138914">
              <a:off x="4019" y="193"/>
              <a:ext cx="116" cy="116"/>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49" name="AutoShape 401">
              <a:extLst>
                <a:ext uri="{FF2B5EF4-FFF2-40B4-BE49-F238E27FC236}">
                  <a16:creationId xmlns:a16="http://schemas.microsoft.com/office/drawing/2014/main" id="{46BC1898-155E-439D-BD5E-EB47E4FD16E3}"/>
                </a:ext>
              </a:extLst>
            </p:cNvPr>
            <p:cNvSpPr>
              <a:spLocks noChangeArrowheads="1"/>
            </p:cNvSpPr>
            <p:nvPr userDrawn="1"/>
          </p:nvSpPr>
          <p:spPr bwMode="gray">
            <a:xfrm rot="-138914">
              <a:off x="4076" y="0"/>
              <a:ext cx="144" cy="144"/>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50" name="AutoShape 402">
              <a:extLst>
                <a:ext uri="{FF2B5EF4-FFF2-40B4-BE49-F238E27FC236}">
                  <a16:creationId xmlns:a16="http://schemas.microsoft.com/office/drawing/2014/main" id="{8A4934F7-354E-4A44-8E88-C8B8D0EA5FA9}"/>
                </a:ext>
              </a:extLst>
            </p:cNvPr>
            <p:cNvSpPr>
              <a:spLocks noChangeArrowheads="1"/>
            </p:cNvSpPr>
            <p:nvPr userDrawn="1"/>
          </p:nvSpPr>
          <p:spPr bwMode="gray">
            <a:xfrm rot="21461086" flipV="1">
              <a:off x="4176" y="212"/>
              <a:ext cx="50" cy="5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51" name="AutoShape 403">
              <a:extLst>
                <a:ext uri="{FF2B5EF4-FFF2-40B4-BE49-F238E27FC236}">
                  <a16:creationId xmlns:a16="http://schemas.microsoft.com/office/drawing/2014/main" id="{D4D3115F-4372-43BE-9C16-DA7862C162FA}"/>
                </a:ext>
              </a:extLst>
            </p:cNvPr>
            <p:cNvSpPr>
              <a:spLocks noChangeArrowheads="1"/>
            </p:cNvSpPr>
            <p:nvPr userDrawn="1"/>
          </p:nvSpPr>
          <p:spPr bwMode="gray">
            <a:xfrm rot="-138914">
              <a:off x="3867" y="539"/>
              <a:ext cx="78" cy="78"/>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52" name="AutoShape 404">
              <a:extLst>
                <a:ext uri="{FF2B5EF4-FFF2-40B4-BE49-F238E27FC236}">
                  <a16:creationId xmlns:a16="http://schemas.microsoft.com/office/drawing/2014/main" id="{18C78A04-375B-4C7D-8FFB-0DE8139F5C72}"/>
                </a:ext>
              </a:extLst>
            </p:cNvPr>
            <p:cNvSpPr>
              <a:spLocks noChangeArrowheads="1"/>
            </p:cNvSpPr>
            <p:nvPr userDrawn="1"/>
          </p:nvSpPr>
          <p:spPr bwMode="gray">
            <a:xfrm rot="-138914">
              <a:off x="3888" y="429"/>
              <a:ext cx="116" cy="116"/>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53" name="AutoShape 405">
              <a:extLst>
                <a:ext uri="{FF2B5EF4-FFF2-40B4-BE49-F238E27FC236}">
                  <a16:creationId xmlns:a16="http://schemas.microsoft.com/office/drawing/2014/main" id="{D9DBDFA3-72C1-4FF5-B3C5-1761C30AAED4}"/>
                </a:ext>
              </a:extLst>
            </p:cNvPr>
            <p:cNvSpPr>
              <a:spLocks noChangeArrowheads="1"/>
            </p:cNvSpPr>
            <p:nvPr userDrawn="1"/>
          </p:nvSpPr>
          <p:spPr bwMode="gray">
            <a:xfrm rot="-138914">
              <a:off x="3866" y="628"/>
              <a:ext cx="114" cy="114"/>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54" name="AutoShape 406">
              <a:extLst>
                <a:ext uri="{FF2B5EF4-FFF2-40B4-BE49-F238E27FC236}">
                  <a16:creationId xmlns:a16="http://schemas.microsoft.com/office/drawing/2014/main" id="{1C04CD61-2078-433D-ADC0-F22008F84FAE}"/>
                </a:ext>
              </a:extLst>
            </p:cNvPr>
            <p:cNvSpPr>
              <a:spLocks noChangeArrowheads="1"/>
            </p:cNvSpPr>
            <p:nvPr userDrawn="1"/>
          </p:nvSpPr>
          <p:spPr bwMode="gray">
            <a:xfrm rot="21461086" flipV="1">
              <a:off x="3919" y="293"/>
              <a:ext cx="50" cy="5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55" name="AutoShape 407">
              <a:extLst>
                <a:ext uri="{FF2B5EF4-FFF2-40B4-BE49-F238E27FC236}">
                  <a16:creationId xmlns:a16="http://schemas.microsoft.com/office/drawing/2014/main" id="{68C239B4-8457-46DF-B4F9-87EE7CAD9DC5}"/>
                </a:ext>
              </a:extLst>
            </p:cNvPr>
            <p:cNvSpPr>
              <a:spLocks noChangeArrowheads="1"/>
            </p:cNvSpPr>
            <p:nvPr userDrawn="1"/>
          </p:nvSpPr>
          <p:spPr bwMode="gray">
            <a:xfrm rot="-138914">
              <a:off x="4608" y="528"/>
              <a:ext cx="78" cy="78"/>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56" name="AutoShape 408">
              <a:extLst>
                <a:ext uri="{FF2B5EF4-FFF2-40B4-BE49-F238E27FC236}">
                  <a16:creationId xmlns:a16="http://schemas.microsoft.com/office/drawing/2014/main" id="{49E3BAD1-E05F-4363-A962-B3C6969C0E0D}"/>
                </a:ext>
              </a:extLst>
            </p:cNvPr>
            <p:cNvSpPr>
              <a:spLocks noChangeArrowheads="1"/>
            </p:cNvSpPr>
            <p:nvPr userDrawn="1"/>
          </p:nvSpPr>
          <p:spPr bwMode="gray">
            <a:xfrm rot="-138914">
              <a:off x="2976" y="240"/>
              <a:ext cx="140" cy="140"/>
            </a:xfrm>
            <a:prstGeom prst="roundRect">
              <a:avLst>
                <a:gd name="adj" fmla="val 16667"/>
              </a:avLst>
            </a:prstGeom>
            <a:solidFill>
              <a:schemeClr val="accent2">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57" name="AutoShape 409">
              <a:extLst>
                <a:ext uri="{FF2B5EF4-FFF2-40B4-BE49-F238E27FC236}">
                  <a16:creationId xmlns:a16="http://schemas.microsoft.com/office/drawing/2014/main" id="{CDDE0AE4-B71E-4503-A904-01EA98C8DE35}"/>
                </a:ext>
              </a:extLst>
            </p:cNvPr>
            <p:cNvSpPr>
              <a:spLocks noChangeArrowheads="1"/>
            </p:cNvSpPr>
            <p:nvPr userDrawn="1"/>
          </p:nvSpPr>
          <p:spPr bwMode="gray">
            <a:xfrm rot="21461086" flipV="1">
              <a:off x="3264" y="144"/>
              <a:ext cx="50" cy="50"/>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58" name="AutoShape 410">
              <a:extLst>
                <a:ext uri="{FF2B5EF4-FFF2-40B4-BE49-F238E27FC236}">
                  <a16:creationId xmlns:a16="http://schemas.microsoft.com/office/drawing/2014/main" id="{76DE65DF-941C-46F1-9246-A7623474402D}"/>
                </a:ext>
              </a:extLst>
            </p:cNvPr>
            <p:cNvSpPr>
              <a:spLocks noChangeArrowheads="1"/>
            </p:cNvSpPr>
            <p:nvPr userDrawn="1"/>
          </p:nvSpPr>
          <p:spPr bwMode="gray">
            <a:xfrm rot="-138914">
              <a:off x="4028" y="346"/>
              <a:ext cx="114" cy="114"/>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59" name="AutoShape 411">
              <a:extLst>
                <a:ext uri="{FF2B5EF4-FFF2-40B4-BE49-F238E27FC236}">
                  <a16:creationId xmlns:a16="http://schemas.microsoft.com/office/drawing/2014/main" id="{7E77C89F-72BB-41B1-90A4-D5C25198B72B}"/>
                </a:ext>
              </a:extLst>
            </p:cNvPr>
            <p:cNvSpPr>
              <a:spLocks noChangeArrowheads="1"/>
            </p:cNvSpPr>
            <p:nvPr userDrawn="1"/>
          </p:nvSpPr>
          <p:spPr bwMode="gray">
            <a:xfrm rot="-138914">
              <a:off x="4223" y="96"/>
              <a:ext cx="78" cy="78"/>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60" name="AutoShape 412">
              <a:extLst>
                <a:ext uri="{FF2B5EF4-FFF2-40B4-BE49-F238E27FC236}">
                  <a16:creationId xmlns:a16="http://schemas.microsoft.com/office/drawing/2014/main" id="{4D604E07-6DFD-47AA-9509-ACE0A474B858}"/>
                </a:ext>
              </a:extLst>
            </p:cNvPr>
            <p:cNvSpPr>
              <a:spLocks noChangeArrowheads="1"/>
            </p:cNvSpPr>
            <p:nvPr userDrawn="1"/>
          </p:nvSpPr>
          <p:spPr bwMode="gray">
            <a:xfrm rot="-138914">
              <a:off x="4164" y="377"/>
              <a:ext cx="140" cy="140"/>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61" name="AutoShape 413">
              <a:extLst>
                <a:ext uri="{FF2B5EF4-FFF2-40B4-BE49-F238E27FC236}">
                  <a16:creationId xmlns:a16="http://schemas.microsoft.com/office/drawing/2014/main" id="{62355C35-28CC-40C9-8327-19C411BA7C7D}"/>
                </a:ext>
              </a:extLst>
            </p:cNvPr>
            <p:cNvSpPr>
              <a:spLocks noChangeArrowheads="1"/>
            </p:cNvSpPr>
            <p:nvPr userDrawn="1"/>
          </p:nvSpPr>
          <p:spPr bwMode="gray">
            <a:xfrm rot="-138914">
              <a:off x="4608" y="237"/>
              <a:ext cx="144" cy="144"/>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62" name="AutoShape 414">
              <a:extLst>
                <a:ext uri="{FF2B5EF4-FFF2-40B4-BE49-F238E27FC236}">
                  <a16:creationId xmlns:a16="http://schemas.microsoft.com/office/drawing/2014/main" id="{6A127480-0858-4A72-B5B0-2FC22DA014D8}"/>
                </a:ext>
              </a:extLst>
            </p:cNvPr>
            <p:cNvSpPr>
              <a:spLocks noChangeArrowheads="1"/>
            </p:cNvSpPr>
            <p:nvPr userDrawn="1"/>
          </p:nvSpPr>
          <p:spPr bwMode="gray">
            <a:xfrm rot="-138914">
              <a:off x="4362" y="378"/>
              <a:ext cx="114" cy="114"/>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63" name="AutoShape 415">
              <a:extLst>
                <a:ext uri="{FF2B5EF4-FFF2-40B4-BE49-F238E27FC236}">
                  <a16:creationId xmlns:a16="http://schemas.microsoft.com/office/drawing/2014/main" id="{DB6FF9AD-1E8B-4612-9AA3-B797785ABC77}"/>
                </a:ext>
              </a:extLst>
            </p:cNvPr>
            <p:cNvSpPr>
              <a:spLocks noChangeArrowheads="1"/>
            </p:cNvSpPr>
            <p:nvPr userDrawn="1"/>
          </p:nvSpPr>
          <p:spPr bwMode="gray">
            <a:xfrm rot="21461086" flipV="1">
              <a:off x="3288" y="215"/>
              <a:ext cx="60" cy="6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64" name="AutoShape 416">
              <a:extLst>
                <a:ext uri="{FF2B5EF4-FFF2-40B4-BE49-F238E27FC236}">
                  <a16:creationId xmlns:a16="http://schemas.microsoft.com/office/drawing/2014/main" id="{F32E7614-C8DA-4A26-9B8A-5D2D96F7ABDF}"/>
                </a:ext>
              </a:extLst>
            </p:cNvPr>
            <p:cNvSpPr>
              <a:spLocks noChangeArrowheads="1"/>
            </p:cNvSpPr>
            <p:nvPr userDrawn="1"/>
          </p:nvSpPr>
          <p:spPr bwMode="gray">
            <a:xfrm rot="-138914">
              <a:off x="4272" y="215"/>
              <a:ext cx="116" cy="116"/>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65" name="AutoShape 417">
              <a:extLst>
                <a:ext uri="{FF2B5EF4-FFF2-40B4-BE49-F238E27FC236}">
                  <a16:creationId xmlns:a16="http://schemas.microsoft.com/office/drawing/2014/main" id="{CC6C3EB8-31BB-4923-B895-0E8FF4DC9AD3}"/>
                </a:ext>
              </a:extLst>
            </p:cNvPr>
            <p:cNvSpPr>
              <a:spLocks noChangeArrowheads="1"/>
            </p:cNvSpPr>
            <p:nvPr userDrawn="1"/>
          </p:nvSpPr>
          <p:spPr bwMode="gray">
            <a:xfrm rot="-138914">
              <a:off x="3438" y="216"/>
              <a:ext cx="78" cy="78"/>
            </a:xfrm>
            <a:prstGeom prst="roundRect">
              <a:avLst>
                <a:gd name="adj" fmla="val 16667"/>
              </a:avLst>
            </a:prstGeom>
            <a:solidFill>
              <a:schemeClr val="accent2">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66" name="AutoShape 418">
              <a:extLst>
                <a:ext uri="{FF2B5EF4-FFF2-40B4-BE49-F238E27FC236}">
                  <a16:creationId xmlns:a16="http://schemas.microsoft.com/office/drawing/2014/main" id="{D1358BEA-DE9D-4632-9744-D889D23237D0}"/>
                </a:ext>
              </a:extLst>
            </p:cNvPr>
            <p:cNvSpPr>
              <a:spLocks noChangeArrowheads="1"/>
            </p:cNvSpPr>
            <p:nvPr userDrawn="1"/>
          </p:nvSpPr>
          <p:spPr bwMode="gray">
            <a:xfrm rot="21461086" flipV="1">
              <a:off x="3496" y="146"/>
              <a:ext cx="50" cy="5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67" name="AutoShape 419">
              <a:extLst>
                <a:ext uri="{FF2B5EF4-FFF2-40B4-BE49-F238E27FC236}">
                  <a16:creationId xmlns:a16="http://schemas.microsoft.com/office/drawing/2014/main" id="{D65BC57C-2B33-4688-BA9B-47CA35A21524}"/>
                </a:ext>
              </a:extLst>
            </p:cNvPr>
            <p:cNvSpPr>
              <a:spLocks noChangeArrowheads="1"/>
            </p:cNvSpPr>
            <p:nvPr userDrawn="1"/>
          </p:nvSpPr>
          <p:spPr bwMode="gray">
            <a:xfrm rot="-138914">
              <a:off x="2920" y="857"/>
              <a:ext cx="144" cy="144"/>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68" name="AutoShape 420">
              <a:extLst>
                <a:ext uri="{FF2B5EF4-FFF2-40B4-BE49-F238E27FC236}">
                  <a16:creationId xmlns:a16="http://schemas.microsoft.com/office/drawing/2014/main" id="{F66DB3E5-7597-45C7-852F-41CBE8A562CD}"/>
                </a:ext>
              </a:extLst>
            </p:cNvPr>
            <p:cNvSpPr>
              <a:spLocks noChangeArrowheads="1"/>
            </p:cNvSpPr>
            <p:nvPr userDrawn="1"/>
          </p:nvSpPr>
          <p:spPr bwMode="gray">
            <a:xfrm rot="-138914">
              <a:off x="3024" y="765"/>
              <a:ext cx="114" cy="114"/>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69" name="AutoShape 421">
              <a:extLst>
                <a:ext uri="{FF2B5EF4-FFF2-40B4-BE49-F238E27FC236}">
                  <a16:creationId xmlns:a16="http://schemas.microsoft.com/office/drawing/2014/main" id="{4E47EDDB-97DC-43DC-8C96-F3F7046A3151}"/>
                </a:ext>
              </a:extLst>
            </p:cNvPr>
            <p:cNvSpPr>
              <a:spLocks noChangeArrowheads="1"/>
            </p:cNvSpPr>
            <p:nvPr userDrawn="1"/>
          </p:nvSpPr>
          <p:spPr bwMode="gray">
            <a:xfrm rot="21461086" flipV="1">
              <a:off x="2860" y="852"/>
              <a:ext cx="50" cy="5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70" name="AutoShape 422">
              <a:extLst>
                <a:ext uri="{FF2B5EF4-FFF2-40B4-BE49-F238E27FC236}">
                  <a16:creationId xmlns:a16="http://schemas.microsoft.com/office/drawing/2014/main" id="{78B1F371-F687-4548-8B46-ACC9F2115DD8}"/>
                </a:ext>
              </a:extLst>
            </p:cNvPr>
            <p:cNvSpPr>
              <a:spLocks noChangeArrowheads="1"/>
            </p:cNvSpPr>
            <p:nvPr userDrawn="1"/>
          </p:nvSpPr>
          <p:spPr bwMode="gray">
            <a:xfrm rot="-138914">
              <a:off x="2496" y="923"/>
              <a:ext cx="78" cy="78"/>
            </a:xfrm>
            <a:prstGeom prst="roundRect">
              <a:avLst>
                <a:gd name="adj" fmla="val 16667"/>
              </a:avLst>
            </a:prstGeom>
            <a:solidFill>
              <a:schemeClr val="accent2">
                <a:alpha val="39999"/>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71" name="AutoShape 423">
              <a:extLst>
                <a:ext uri="{FF2B5EF4-FFF2-40B4-BE49-F238E27FC236}">
                  <a16:creationId xmlns:a16="http://schemas.microsoft.com/office/drawing/2014/main" id="{D1F06CE5-F554-4697-84CC-7B2CE8ED52C9}"/>
                </a:ext>
              </a:extLst>
            </p:cNvPr>
            <p:cNvSpPr>
              <a:spLocks noChangeArrowheads="1"/>
            </p:cNvSpPr>
            <p:nvPr userDrawn="1"/>
          </p:nvSpPr>
          <p:spPr bwMode="gray">
            <a:xfrm rot="-138914">
              <a:off x="2352" y="1053"/>
              <a:ext cx="116" cy="116"/>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72" name="AutoShape 424">
              <a:extLst>
                <a:ext uri="{FF2B5EF4-FFF2-40B4-BE49-F238E27FC236}">
                  <a16:creationId xmlns:a16="http://schemas.microsoft.com/office/drawing/2014/main" id="{87501844-61C0-413B-A9FE-347B70FF2831}"/>
                </a:ext>
              </a:extLst>
            </p:cNvPr>
            <p:cNvSpPr>
              <a:spLocks noChangeArrowheads="1"/>
            </p:cNvSpPr>
            <p:nvPr userDrawn="1"/>
          </p:nvSpPr>
          <p:spPr bwMode="gray">
            <a:xfrm flipV="1">
              <a:off x="1728" y="1056"/>
              <a:ext cx="50" cy="5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73" name="AutoShape 425">
              <a:extLst>
                <a:ext uri="{FF2B5EF4-FFF2-40B4-BE49-F238E27FC236}">
                  <a16:creationId xmlns:a16="http://schemas.microsoft.com/office/drawing/2014/main" id="{14198D1F-889E-4E19-B539-70DB88577D47}"/>
                </a:ext>
              </a:extLst>
            </p:cNvPr>
            <p:cNvSpPr>
              <a:spLocks noChangeArrowheads="1"/>
            </p:cNvSpPr>
            <p:nvPr userDrawn="1"/>
          </p:nvSpPr>
          <p:spPr bwMode="gray">
            <a:xfrm flipV="1">
              <a:off x="1632" y="1488"/>
              <a:ext cx="50" cy="5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74" name="AutoShape 426">
              <a:extLst>
                <a:ext uri="{FF2B5EF4-FFF2-40B4-BE49-F238E27FC236}">
                  <a16:creationId xmlns:a16="http://schemas.microsoft.com/office/drawing/2014/main" id="{B7608AD0-F3CC-470C-B590-B629F81DA944}"/>
                </a:ext>
              </a:extLst>
            </p:cNvPr>
            <p:cNvSpPr>
              <a:spLocks noChangeArrowheads="1"/>
            </p:cNvSpPr>
            <p:nvPr userDrawn="1"/>
          </p:nvSpPr>
          <p:spPr bwMode="gray">
            <a:xfrm>
              <a:off x="1872" y="1389"/>
              <a:ext cx="78" cy="78"/>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75" name="AutoShape 427">
              <a:extLst>
                <a:ext uri="{FF2B5EF4-FFF2-40B4-BE49-F238E27FC236}">
                  <a16:creationId xmlns:a16="http://schemas.microsoft.com/office/drawing/2014/main" id="{F4F3E437-170F-4B1E-B777-78F815EECE8C}"/>
                </a:ext>
              </a:extLst>
            </p:cNvPr>
            <p:cNvSpPr>
              <a:spLocks noChangeArrowheads="1"/>
            </p:cNvSpPr>
            <p:nvPr userDrawn="1"/>
          </p:nvSpPr>
          <p:spPr bwMode="gray">
            <a:xfrm flipV="1">
              <a:off x="1792" y="1451"/>
              <a:ext cx="50" cy="5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76" name="AutoShape 428">
              <a:extLst>
                <a:ext uri="{FF2B5EF4-FFF2-40B4-BE49-F238E27FC236}">
                  <a16:creationId xmlns:a16="http://schemas.microsoft.com/office/drawing/2014/main" id="{A8E4AE49-7EAE-4C3F-9702-370753E0FF02}"/>
                </a:ext>
              </a:extLst>
            </p:cNvPr>
            <p:cNvSpPr>
              <a:spLocks noChangeArrowheads="1"/>
            </p:cNvSpPr>
            <p:nvPr userDrawn="1"/>
          </p:nvSpPr>
          <p:spPr bwMode="gray">
            <a:xfrm flipV="1">
              <a:off x="1872" y="1056"/>
              <a:ext cx="50" cy="50"/>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77" name="AutoShape 429">
              <a:extLst>
                <a:ext uri="{FF2B5EF4-FFF2-40B4-BE49-F238E27FC236}">
                  <a16:creationId xmlns:a16="http://schemas.microsoft.com/office/drawing/2014/main" id="{1242CBD5-E6B6-4775-9E49-C16F0B582D54}"/>
                </a:ext>
              </a:extLst>
            </p:cNvPr>
            <p:cNvSpPr>
              <a:spLocks noChangeArrowheads="1"/>
            </p:cNvSpPr>
            <p:nvPr userDrawn="1"/>
          </p:nvSpPr>
          <p:spPr bwMode="gray">
            <a:xfrm>
              <a:off x="5376" y="192"/>
              <a:ext cx="78" cy="78"/>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78" name="AutoShape 430">
              <a:extLst>
                <a:ext uri="{FF2B5EF4-FFF2-40B4-BE49-F238E27FC236}">
                  <a16:creationId xmlns:a16="http://schemas.microsoft.com/office/drawing/2014/main" id="{B01A4E06-9F8F-40A9-A1F2-CF7E5F810A48}"/>
                </a:ext>
              </a:extLst>
            </p:cNvPr>
            <p:cNvSpPr>
              <a:spLocks noChangeArrowheads="1"/>
            </p:cNvSpPr>
            <p:nvPr userDrawn="1"/>
          </p:nvSpPr>
          <p:spPr bwMode="gray">
            <a:xfrm>
              <a:off x="5328" y="429"/>
              <a:ext cx="140" cy="140"/>
            </a:xfrm>
            <a:prstGeom prst="roundRect">
              <a:avLst>
                <a:gd name="adj" fmla="val 16667"/>
              </a:avLst>
            </a:prstGeom>
            <a:solidFill>
              <a:schemeClr val="accent2">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79" name="AutoShape 431">
              <a:extLst>
                <a:ext uri="{FF2B5EF4-FFF2-40B4-BE49-F238E27FC236}">
                  <a16:creationId xmlns:a16="http://schemas.microsoft.com/office/drawing/2014/main" id="{011C3E94-AF22-4CD2-AE17-6F6ACCD073BD}"/>
                </a:ext>
              </a:extLst>
            </p:cNvPr>
            <p:cNvSpPr>
              <a:spLocks noChangeArrowheads="1"/>
            </p:cNvSpPr>
            <p:nvPr userDrawn="1"/>
          </p:nvSpPr>
          <p:spPr bwMode="gray">
            <a:xfrm>
              <a:off x="4608" y="384"/>
              <a:ext cx="78" cy="78"/>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80" name="AutoShape 432">
              <a:extLst>
                <a:ext uri="{FF2B5EF4-FFF2-40B4-BE49-F238E27FC236}">
                  <a16:creationId xmlns:a16="http://schemas.microsoft.com/office/drawing/2014/main" id="{64231E99-0DC3-422A-9362-E616CAFDA4D3}"/>
                </a:ext>
              </a:extLst>
            </p:cNvPr>
            <p:cNvSpPr>
              <a:spLocks noChangeArrowheads="1"/>
            </p:cNvSpPr>
            <p:nvPr userDrawn="1"/>
          </p:nvSpPr>
          <p:spPr bwMode="gray">
            <a:xfrm flipV="1">
              <a:off x="5184" y="0"/>
              <a:ext cx="50" cy="5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81" name="AutoShape 433">
              <a:extLst>
                <a:ext uri="{FF2B5EF4-FFF2-40B4-BE49-F238E27FC236}">
                  <a16:creationId xmlns:a16="http://schemas.microsoft.com/office/drawing/2014/main" id="{780EEA14-3237-460D-A035-9315EE29F2EB}"/>
                </a:ext>
              </a:extLst>
            </p:cNvPr>
            <p:cNvSpPr>
              <a:spLocks noChangeArrowheads="1"/>
            </p:cNvSpPr>
            <p:nvPr userDrawn="1"/>
          </p:nvSpPr>
          <p:spPr bwMode="gray">
            <a:xfrm>
              <a:off x="3637" y="173"/>
              <a:ext cx="78" cy="78"/>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82" name="AutoShape 434">
              <a:extLst>
                <a:ext uri="{FF2B5EF4-FFF2-40B4-BE49-F238E27FC236}">
                  <a16:creationId xmlns:a16="http://schemas.microsoft.com/office/drawing/2014/main" id="{D531B152-C6EE-48BB-86C6-9014C1478822}"/>
                </a:ext>
              </a:extLst>
            </p:cNvPr>
            <p:cNvSpPr>
              <a:spLocks noChangeArrowheads="1"/>
            </p:cNvSpPr>
            <p:nvPr userDrawn="1"/>
          </p:nvSpPr>
          <p:spPr bwMode="gray">
            <a:xfrm flipV="1">
              <a:off x="4992" y="336"/>
              <a:ext cx="50" cy="5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83" name="AutoShape 435">
              <a:extLst>
                <a:ext uri="{FF2B5EF4-FFF2-40B4-BE49-F238E27FC236}">
                  <a16:creationId xmlns:a16="http://schemas.microsoft.com/office/drawing/2014/main" id="{4C69D506-7612-4684-A03E-1AA0DB099A3A}"/>
                </a:ext>
              </a:extLst>
            </p:cNvPr>
            <p:cNvSpPr>
              <a:spLocks noChangeArrowheads="1"/>
            </p:cNvSpPr>
            <p:nvPr userDrawn="1"/>
          </p:nvSpPr>
          <p:spPr bwMode="gray">
            <a:xfrm>
              <a:off x="5040" y="288"/>
              <a:ext cx="78" cy="78"/>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84" name="AutoShape 436">
              <a:extLst>
                <a:ext uri="{FF2B5EF4-FFF2-40B4-BE49-F238E27FC236}">
                  <a16:creationId xmlns:a16="http://schemas.microsoft.com/office/drawing/2014/main" id="{0D958132-12BF-4996-B43A-BEEC1ED1C8C5}"/>
                </a:ext>
              </a:extLst>
            </p:cNvPr>
            <p:cNvSpPr>
              <a:spLocks noChangeArrowheads="1"/>
            </p:cNvSpPr>
            <p:nvPr userDrawn="1"/>
          </p:nvSpPr>
          <p:spPr bwMode="gray">
            <a:xfrm flipV="1">
              <a:off x="4992" y="192"/>
              <a:ext cx="50" cy="5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85" name="AutoShape 437">
              <a:extLst>
                <a:ext uri="{FF2B5EF4-FFF2-40B4-BE49-F238E27FC236}">
                  <a16:creationId xmlns:a16="http://schemas.microsoft.com/office/drawing/2014/main" id="{0ED3C1CA-AEC4-475C-B577-BD9EDB3BA244}"/>
                </a:ext>
              </a:extLst>
            </p:cNvPr>
            <p:cNvSpPr>
              <a:spLocks noChangeArrowheads="1"/>
            </p:cNvSpPr>
            <p:nvPr userDrawn="1"/>
          </p:nvSpPr>
          <p:spPr bwMode="gray">
            <a:xfrm rot="-138914">
              <a:off x="-20" y="3024"/>
              <a:ext cx="116" cy="116"/>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86" name="AutoShape 438">
              <a:extLst>
                <a:ext uri="{FF2B5EF4-FFF2-40B4-BE49-F238E27FC236}">
                  <a16:creationId xmlns:a16="http://schemas.microsoft.com/office/drawing/2014/main" id="{154BF3EC-139E-4E95-919D-32AC9FD37F39}"/>
                </a:ext>
              </a:extLst>
            </p:cNvPr>
            <p:cNvSpPr>
              <a:spLocks noChangeArrowheads="1"/>
            </p:cNvSpPr>
            <p:nvPr userDrawn="1"/>
          </p:nvSpPr>
          <p:spPr bwMode="gray">
            <a:xfrm rot="21461086" flipV="1">
              <a:off x="117" y="2834"/>
              <a:ext cx="50" cy="5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87" name="AutoShape 439">
              <a:extLst>
                <a:ext uri="{FF2B5EF4-FFF2-40B4-BE49-F238E27FC236}">
                  <a16:creationId xmlns:a16="http://schemas.microsoft.com/office/drawing/2014/main" id="{3F2C9DEC-881A-4607-98D4-5B3539CF396C}"/>
                </a:ext>
              </a:extLst>
            </p:cNvPr>
            <p:cNvSpPr>
              <a:spLocks noChangeArrowheads="1"/>
            </p:cNvSpPr>
            <p:nvPr userDrawn="1"/>
          </p:nvSpPr>
          <p:spPr bwMode="gray">
            <a:xfrm rot="-138914">
              <a:off x="87" y="2739"/>
              <a:ext cx="78" cy="78"/>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88" name="AutoShape 440">
              <a:extLst>
                <a:ext uri="{FF2B5EF4-FFF2-40B4-BE49-F238E27FC236}">
                  <a16:creationId xmlns:a16="http://schemas.microsoft.com/office/drawing/2014/main" id="{E460799A-7E1C-4924-A930-8ACFFF5ED6EB}"/>
                </a:ext>
              </a:extLst>
            </p:cNvPr>
            <p:cNvSpPr>
              <a:spLocks noChangeArrowheads="1"/>
            </p:cNvSpPr>
            <p:nvPr userDrawn="1"/>
          </p:nvSpPr>
          <p:spPr bwMode="gray">
            <a:xfrm rot="21461086" flipV="1">
              <a:off x="142" y="2926"/>
              <a:ext cx="98" cy="98"/>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89" name="AutoShape 441">
              <a:extLst>
                <a:ext uri="{FF2B5EF4-FFF2-40B4-BE49-F238E27FC236}">
                  <a16:creationId xmlns:a16="http://schemas.microsoft.com/office/drawing/2014/main" id="{132BECD6-A06D-4F12-AEA0-4885768D98C9}"/>
                </a:ext>
              </a:extLst>
            </p:cNvPr>
            <p:cNvSpPr>
              <a:spLocks noChangeArrowheads="1"/>
            </p:cNvSpPr>
            <p:nvPr userDrawn="1"/>
          </p:nvSpPr>
          <p:spPr bwMode="gray">
            <a:xfrm rot="-138914">
              <a:off x="0" y="2736"/>
              <a:ext cx="78" cy="78"/>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90" name="AutoShape 442">
              <a:extLst>
                <a:ext uri="{FF2B5EF4-FFF2-40B4-BE49-F238E27FC236}">
                  <a16:creationId xmlns:a16="http://schemas.microsoft.com/office/drawing/2014/main" id="{491FCFD3-C660-42E1-9C47-6D2441CD5139}"/>
                </a:ext>
              </a:extLst>
            </p:cNvPr>
            <p:cNvSpPr>
              <a:spLocks noChangeArrowheads="1"/>
            </p:cNvSpPr>
            <p:nvPr userDrawn="1"/>
          </p:nvSpPr>
          <p:spPr bwMode="gray">
            <a:xfrm rot="21461086" flipV="1">
              <a:off x="0" y="2784"/>
              <a:ext cx="50" cy="5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91" name="AutoShape 443">
              <a:extLst>
                <a:ext uri="{FF2B5EF4-FFF2-40B4-BE49-F238E27FC236}">
                  <a16:creationId xmlns:a16="http://schemas.microsoft.com/office/drawing/2014/main" id="{A5F27FCF-81FD-4772-9423-A05E2A106003}"/>
                </a:ext>
              </a:extLst>
            </p:cNvPr>
            <p:cNvSpPr>
              <a:spLocks noChangeArrowheads="1"/>
            </p:cNvSpPr>
            <p:nvPr userDrawn="1"/>
          </p:nvSpPr>
          <p:spPr bwMode="gray">
            <a:xfrm rot="21461086" flipV="1">
              <a:off x="48" y="2832"/>
              <a:ext cx="50" cy="50"/>
            </a:xfrm>
            <a:prstGeom prst="roundRect">
              <a:avLst>
                <a:gd name="adj" fmla="val 16667"/>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92" name="AutoShape 444">
              <a:extLst>
                <a:ext uri="{FF2B5EF4-FFF2-40B4-BE49-F238E27FC236}">
                  <a16:creationId xmlns:a16="http://schemas.microsoft.com/office/drawing/2014/main" id="{69FF4BB7-84E4-47B5-B907-065A89732152}"/>
                </a:ext>
              </a:extLst>
            </p:cNvPr>
            <p:cNvSpPr>
              <a:spLocks noChangeArrowheads="1"/>
            </p:cNvSpPr>
            <p:nvPr userDrawn="1"/>
          </p:nvSpPr>
          <p:spPr bwMode="gray">
            <a:xfrm rot="21461086" flipV="1">
              <a:off x="69" y="2967"/>
              <a:ext cx="50" cy="5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93" name="AutoShape 445">
              <a:extLst>
                <a:ext uri="{FF2B5EF4-FFF2-40B4-BE49-F238E27FC236}">
                  <a16:creationId xmlns:a16="http://schemas.microsoft.com/office/drawing/2014/main" id="{21B11D28-8EA5-431D-BA38-BDB0090525BC}"/>
                </a:ext>
              </a:extLst>
            </p:cNvPr>
            <p:cNvSpPr>
              <a:spLocks noChangeArrowheads="1"/>
            </p:cNvSpPr>
            <p:nvPr userDrawn="1"/>
          </p:nvSpPr>
          <p:spPr bwMode="gray">
            <a:xfrm rot="-138914">
              <a:off x="1776" y="960"/>
              <a:ext cx="78" cy="78"/>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94" name="AutoShape 446">
              <a:extLst>
                <a:ext uri="{FF2B5EF4-FFF2-40B4-BE49-F238E27FC236}">
                  <a16:creationId xmlns:a16="http://schemas.microsoft.com/office/drawing/2014/main" id="{D18AB626-DDAC-420E-933F-4BAAABEC3628}"/>
                </a:ext>
              </a:extLst>
            </p:cNvPr>
            <p:cNvSpPr>
              <a:spLocks noChangeArrowheads="1"/>
            </p:cNvSpPr>
            <p:nvPr userDrawn="1"/>
          </p:nvSpPr>
          <p:spPr bwMode="gray">
            <a:xfrm rot="-138914">
              <a:off x="3460" y="15"/>
              <a:ext cx="78" cy="78"/>
            </a:xfrm>
            <a:prstGeom prst="roundRect">
              <a:avLst>
                <a:gd name="adj" fmla="val 16667"/>
              </a:avLst>
            </a:prstGeom>
            <a:solidFill>
              <a:schemeClr val="accent2">
                <a:alpha val="14999"/>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95" name="AutoShape 447">
              <a:extLst>
                <a:ext uri="{FF2B5EF4-FFF2-40B4-BE49-F238E27FC236}">
                  <a16:creationId xmlns:a16="http://schemas.microsoft.com/office/drawing/2014/main" id="{D7D85306-AA00-43C6-AACE-BBDC4BD67D38}"/>
                </a:ext>
              </a:extLst>
            </p:cNvPr>
            <p:cNvSpPr>
              <a:spLocks noChangeArrowheads="1"/>
            </p:cNvSpPr>
            <p:nvPr userDrawn="1"/>
          </p:nvSpPr>
          <p:spPr bwMode="gray">
            <a:xfrm rot="-138914">
              <a:off x="3256" y="-1"/>
              <a:ext cx="153" cy="8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96" name="AutoShape 448">
              <a:extLst>
                <a:ext uri="{FF2B5EF4-FFF2-40B4-BE49-F238E27FC236}">
                  <a16:creationId xmlns:a16="http://schemas.microsoft.com/office/drawing/2014/main" id="{0E1E2FE1-B20E-432C-BD38-92BD46C16984}"/>
                </a:ext>
              </a:extLst>
            </p:cNvPr>
            <p:cNvSpPr>
              <a:spLocks noChangeArrowheads="1"/>
            </p:cNvSpPr>
            <p:nvPr userDrawn="1"/>
          </p:nvSpPr>
          <p:spPr bwMode="gray">
            <a:xfrm flipV="1">
              <a:off x="3552" y="144"/>
              <a:ext cx="50" cy="50"/>
            </a:xfrm>
            <a:prstGeom prst="roundRect">
              <a:avLst>
                <a:gd name="adj" fmla="val 16667"/>
              </a:avLst>
            </a:prstGeom>
            <a:solidFill>
              <a:schemeClr val="accent2">
                <a:alpha val="91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97" name="AutoShape 449">
              <a:extLst>
                <a:ext uri="{FF2B5EF4-FFF2-40B4-BE49-F238E27FC236}">
                  <a16:creationId xmlns:a16="http://schemas.microsoft.com/office/drawing/2014/main" id="{D097ACC8-A1BF-4ED3-8E39-25686081A4B7}"/>
                </a:ext>
              </a:extLst>
            </p:cNvPr>
            <p:cNvSpPr>
              <a:spLocks noChangeArrowheads="1"/>
            </p:cNvSpPr>
            <p:nvPr userDrawn="1"/>
          </p:nvSpPr>
          <p:spPr bwMode="gray">
            <a:xfrm>
              <a:off x="3600" y="96"/>
              <a:ext cx="78" cy="78"/>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sp>
          <p:nvSpPr>
            <p:cNvPr id="53698" name="AutoShape 450">
              <a:extLst>
                <a:ext uri="{FF2B5EF4-FFF2-40B4-BE49-F238E27FC236}">
                  <a16:creationId xmlns:a16="http://schemas.microsoft.com/office/drawing/2014/main" id="{0B5911D6-CC7F-482E-B7C8-77EB24AE3560}"/>
                </a:ext>
              </a:extLst>
            </p:cNvPr>
            <p:cNvSpPr>
              <a:spLocks noChangeArrowheads="1"/>
            </p:cNvSpPr>
            <p:nvPr userDrawn="1"/>
          </p:nvSpPr>
          <p:spPr bwMode="gray">
            <a:xfrm flipV="1">
              <a:off x="3552" y="0"/>
              <a:ext cx="50" cy="50"/>
            </a:xfrm>
            <a:prstGeom prst="roundRect">
              <a:avLst>
                <a:gd name="adj" fmla="val 16667"/>
              </a:avLst>
            </a:prstGeom>
            <a:solidFill>
              <a:schemeClr val="accent2">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endParaRPr lang="en-GB"/>
            </a:p>
          </p:txBody>
        </p:sp>
      </p:grpSp>
      <p:sp>
        <p:nvSpPr>
          <p:cNvPr id="53699" name="Rectangle 451">
            <a:extLst>
              <a:ext uri="{FF2B5EF4-FFF2-40B4-BE49-F238E27FC236}">
                <a16:creationId xmlns:a16="http://schemas.microsoft.com/office/drawing/2014/main" id="{0403B2DB-C17E-4156-BD3C-F80C60DE6CDC}"/>
              </a:ext>
            </a:extLst>
          </p:cNvPr>
          <p:cNvSpPr>
            <a:spLocks noGrp="1" noChangeArrowheads="1"/>
          </p:cNvSpPr>
          <p:nvPr>
            <p:ph type="dt" sz="quarter" idx="2"/>
          </p:nvPr>
        </p:nvSpPr>
        <p:spPr>
          <a:xfrm>
            <a:off x="609600" y="6400801"/>
            <a:ext cx="2844800" cy="3206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400" smtClean="0"/>
            </a:lvl1pPr>
          </a:lstStyle>
          <a:p>
            <a:endParaRPr lang="en-US" altLang="en-US"/>
          </a:p>
        </p:txBody>
      </p:sp>
      <p:sp>
        <p:nvSpPr>
          <p:cNvPr id="53700" name="Rectangle 452">
            <a:extLst>
              <a:ext uri="{FF2B5EF4-FFF2-40B4-BE49-F238E27FC236}">
                <a16:creationId xmlns:a16="http://schemas.microsoft.com/office/drawing/2014/main" id="{4A18488D-86FE-450E-A046-2047BA25740E}"/>
              </a:ext>
            </a:extLst>
          </p:cNvPr>
          <p:cNvSpPr>
            <a:spLocks noGrp="1" noChangeArrowheads="1"/>
          </p:cNvSpPr>
          <p:nvPr>
            <p:ph type="ftr" sz="quarter" idx="3"/>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400" smtClean="0"/>
            </a:lvl1pPr>
          </a:lstStyle>
          <a:p>
            <a:endParaRPr lang="en-US" altLang="en-US"/>
          </a:p>
        </p:txBody>
      </p:sp>
      <p:sp>
        <p:nvSpPr>
          <p:cNvPr id="53701" name="Rectangle 453">
            <a:extLst>
              <a:ext uri="{FF2B5EF4-FFF2-40B4-BE49-F238E27FC236}">
                <a16:creationId xmlns:a16="http://schemas.microsoft.com/office/drawing/2014/main" id="{61F43630-893B-49C9-A623-F30083B2718F}"/>
              </a:ext>
            </a:extLst>
          </p:cNvPr>
          <p:cNvSpPr>
            <a:spLocks noGrp="1" noChangeArrowheads="1"/>
          </p:cNvSpPr>
          <p:nvPr>
            <p:ph type="sldNum" sz="quarter" idx="4"/>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400"/>
            </a:lvl1pPr>
          </a:lstStyle>
          <a:p>
            <a:fld id="{4F9BE32C-C236-4337-821A-B66C7E97EB08}" type="slidenum">
              <a:rPr lang="en-US" altLang="en-US" smtClean="0"/>
              <a:pPr/>
              <a:t>‹#›</a:t>
            </a:fld>
            <a:endParaRPr lang="en-US" altLang="en-US"/>
          </a:p>
        </p:txBody>
      </p:sp>
      <p:grpSp>
        <p:nvGrpSpPr>
          <p:cNvPr id="53702" name="Group 454">
            <a:extLst>
              <a:ext uri="{FF2B5EF4-FFF2-40B4-BE49-F238E27FC236}">
                <a16:creationId xmlns:a16="http://schemas.microsoft.com/office/drawing/2014/main" id="{D8AC6B34-50B4-4388-8FB3-75CC28498716}"/>
              </a:ext>
            </a:extLst>
          </p:cNvPr>
          <p:cNvGrpSpPr>
            <a:grpSpLocks/>
          </p:cNvGrpSpPr>
          <p:nvPr/>
        </p:nvGrpSpPr>
        <p:grpSpPr bwMode="auto">
          <a:xfrm flipV="1">
            <a:off x="0" y="3352801"/>
            <a:ext cx="4699000" cy="3508375"/>
            <a:chOff x="-12" y="-30"/>
            <a:chExt cx="2220" cy="2210"/>
          </a:xfrm>
        </p:grpSpPr>
        <p:sp>
          <p:nvSpPr>
            <p:cNvPr id="53703" name="AutoShape 455">
              <a:extLst>
                <a:ext uri="{FF2B5EF4-FFF2-40B4-BE49-F238E27FC236}">
                  <a16:creationId xmlns:a16="http://schemas.microsoft.com/office/drawing/2014/main" id="{349D42BB-C800-4E4D-9237-FB37D611333E}"/>
                </a:ext>
              </a:extLst>
            </p:cNvPr>
            <p:cNvSpPr>
              <a:spLocks noChangeArrowheads="1"/>
            </p:cNvSpPr>
            <p:nvPr userDrawn="1"/>
          </p:nvSpPr>
          <p:spPr bwMode="gray">
            <a:xfrm rot="-365933">
              <a:off x="0" y="2064"/>
              <a:ext cx="116" cy="116"/>
            </a:xfrm>
            <a:prstGeom prst="roundRect">
              <a:avLst>
                <a:gd name="adj" fmla="val 16667"/>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04" name="AutoShape 456">
              <a:extLst>
                <a:ext uri="{FF2B5EF4-FFF2-40B4-BE49-F238E27FC236}">
                  <a16:creationId xmlns:a16="http://schemas.microsoft.com/office/drawing/2014/main" id="{E6D273DC-1453-41F2-AF31-37246E8D45BE}"/>
                </a:ext>
              </a:extLst>
            </p:cNvPr>
            <p:cNvSpPr>
              <a:spLocks noChangeArrowheads="1"/>
            </p:cNvSpPr>
            <p:nvPr userDrawn="1"/>
          </p:nvSpPr>
          <p:spPr bwMode="gray">
            <a:xfrm rot="-365933">
              <a:off x="144" y="1776"/>
              <a:ext cx="144" cy="144"/>
            </a:xfrm>
            <a:prstGeom prst="roundRect">
              <a:avLst>
                <a:gd name="adj" fmla="val 16667"/>
              </a:avLst>
            </a:prstGeom>
            <a:solidFill>
              <a:schemeClr val="fo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05" name="AutoShape 457">
              <a:extLst>
                <a:ext uri="{FF2B5EF4-FFF2-40B4-BE49-F238E27FC236}">
                  <a16:creationId xmlns:a16="http://schemas.microsoft.com/office/drawing/2014/main" id="{DDC944A6-6ECD-41D2-A96B-E5F887E2EBC8}"/>
                </a:ext>
              </a:extLst>
            </p:cNvPr>
            <p:cNvSpPr>
              <a:spLocks noChangeArrowheads="1"/>
            </p:cNvSpPr>
            <p:nvPr userDrawn="1"/>
          </p:nvSpPr>
          <p:spPr bwMode="gray">
            <a:xfrm rot="-365933">
              <a:off x="-12" y="1725"/>
              <a:ext cx="114" cy="114"/>
            </a:xfrm>
            <a:prstGeom prst="roundRect">
              <a:avLst>
                <a:gd name="adj" fmla="val 16667"/>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06" name="AutoShape 458">
              <a:extLst>
                <a:ext uri="{FF2B5EF4-FFF2-40B4-BE49-F238E27FC236}">
                  <a16:creationId xmlns:a16="http://schemas.microsoft.com/office/drawing/2014/main" id="{478A00C3-8CF7-4956-AF1C-FD4680AFFC97}"/>
                </a:ext>
              </a:extLst>
            </p:cNvPr>
            <p:cNvSpPr>
              <a:spLocks noChangeArrowheads="1"/>
            </p:cNvSpPr>
            <p:nvPr userDrawn="1"/>
          </p:nvSpPr>
          <p:spPr bwMode="gray">
            <a:xfrm rot="21234067" flipV="1">
              <a:off x="0" y="1968"/>
              <a:ext cx="50" cy="50"/>
            </a:xfrm>
            <a:prstGeom prst="roundRect">
              <a:avLst>
                <a:gd name="adj" fmla="val 16667"/>
              </a:avLst>
            </a:prstGeom>
            <a:solidFill>
              <a:schemeClr val="fo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07" name="AutoShape 459">
              <a:extLst>
                <a:ext uri="{FF2B5EF4-FFF2-40B4-BE49-F238E27FC236}">
                  <a16:creationId xmlns:a16="http://schemas.microsoft.com/office/drawing/2014/main" id="{0173EF9F-5C51-4115-97C9-10DAC3D703C3}"/>
                </a:ext>
              </a:extLst>
            </p:cNvPr>
            <p:cNvSpPr>
              <a:spLocks noChangeArrowheads="1"/>
            </p:cNvSpPr>
            <p:nvPr userDrawn="1"/>
          </p:nvSpPr>
          <p:spPr bwMode="gray">
            <a:xfrm rot="-365933">
              <a:off x="244" y="1651"/>
              <a:ext cx="78" cy="78"/>
            </a:xfrm>
            <a:prstGeom prst="roundRect">
              <a:avLst>
                <a:gd name="adj" fmla="val 16667"/>
              </a:avLst>
            </a:prstGeom>
            <a:solidFill>
              <a:schemeClr val="fo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08" name="AutoShape 460">
              <a:extLst>
                <a:ext uri="{FF2B5EF4-FFF2-40B4-BE49-F238E27FC236}">
                  <a16:creationId xmlns:a16="http://schemas.microsoft.com/office/drawing/2014/main" id="{7351D3AD-0430-4F1D-943E-089AC85D2A2C}"/>
                </a:ext>
              </a:extLst>
            </p:cNvPr>
            <p:cNvSpPr>
              <a:spLocks noChangeArrowheads="1"/>
            </p:cNvSpPr>
            <p:nvPr userDrawn="1"/>
          </p:nvSpPr>
          <p:spPr bwMode="gray">
            <a:xfrm rot="-365933">
              <a:off x="70" y="1570"/>
              <a:ext cx="140" cy="140"/>
            </a:xfrm>
            <a:prstGeom prst="roundRect">
              <a:avLst>
                <a:gd name="adj" fmla="val 16667"/>
              </a:avLst>
            </a:prstGeom>
            <a:solidFill>
              <a:schemeClr val="folHlink">
                <a:alpha val="7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09" name="AutoShape 461">
              <a:extLst>
                <a:ext uri="{FF2B5EF4-FFF2-40B4-BE49-F238E27FC236}">
                  <a16:creationId xmlns:a16="http://schemas.microsoft.com/office/drawing/2014/main" id="{A7238AD4-EF2D-4588-A971-F743166626C1}"/>
                </a:ext>
              </a:extLst>
            </p:cNvPr>
            <p:cNvSpPr>
              <a:spLocks noChangeArrowheads="1"/>
            </p:cNvSpPr>
            <p:nvPr userDrawn="1"/>
          </p:nvSpPr>
          <p:spPr bwMode="gray">
            <a:xfrm rot="-365933">
              <a:off x="258" y="1538"/>
              <a:ext cx="116" cy="116"/>
            </a:xfrm>
            <a:prstGeom prst="roundRect">
              <a:avLst>
                <a:gd name="adj" fmla="val 16667"/>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10" name="AutoShape 462">
              <a:extLst>
                <a:ext uri="{FF2B5EF4-FFF2-40B4-BE49-F238E27FC236}">
                  <a16:creationId xmlns:a16="http://schemas.microsoft.com/office/drawing/2014/main" id="{FE34CBDC-B931-41E2-A528-F1A079837046}"/>
                </a:ext>
              </a:extLst>
            </p:cNvPr>
            <p:cNvSpPr>
              <a:spLocks noChangeArrowheads="1"/>
            </p:cNvSpPr>
            <p:nvPr userDrawn="1"/>
          </p:nvSpPr>
          <p:spPr bwMode="gray">
            <a:xfrm rot="-365933">
              <a:off x="302" y="1338"/>
              <a:ext cx="144" cy="144"/>
            </a:xfrm>
            <a:prstGeom prst="roundRect">
              <a:avLst>
                <a:gd name="adj" fmla="val 16667"/>
              </a:avLst>
            </a:prstGeom>
            <a:solidFill>
              <a:schemeClr val="fo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11" name="AutoShape 463">
              <a:extLst>
                <a:ext uri="{FF2B5EF4-FFF2-40B4-BE49-F238E27FC236}">
                  <a16:creationId xmlns:a16="http://schemas.microsoft.com/office/drawing/2014/main" id="{6E3B0E33-CB80-48C8-A9A3-4109610ECB59}"/>
                </a:ext>
              </a:extLst>
            </p:cNvPr>
            <p:cNvSpPr>
              <a:spLocks noChangeArrowheads="1"/>
            </p:cNvSpPr>
            <p:nvPr userDrawn="1"/>
          </p:nvSpPr>
          <p:spPr bwMode="gray">
            <a:xfrm rot="-365933">
              <a:off x="510" y="861"/>
              <a:ext cx="114" cy="114"/>
            </a:xfrm>
            <a:prstGeom prst="roundRect">
              <a:avLst>
                <a:gd name="adj" fmla="val 16667"/>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12" name="AutoShape 464">
              <a:extLst>
                <a:ext uri="{FF2B5EF4-FFF2-40B4-BE49-F238E27FC236}">
                  <a16:creationId xmlns:a16="http://schemas.microsoft.com/office/drawing/2014/main" id="{4E248D6B-B66C-43D9-9B09-42A49AB7E359}"/>
                </a:ext>
              </a:extLst>
            </p:cNvPr>
            <p:cNvSpPr>
              <a:spLocks noChangeArrowheads="1"/>
            </p:cNvSpPr>
            <p:nvPr userDrawn="1"/>
          </p:nvSpPr>
          <p:spPr bwMode="gray">
            <a:xfrm rot="21234067" flipV="1">
              <a:off x="463" y="1546"/>
              <a:ext cx="50" cy="50"/>
            </a:xfrm>
            <a:prstGeom prst="roundRect">
              <a:avLst>
                <a:gd name="adj" fmla="val 16667"/>
              </a:avLst>
            </a:prstGeom>
            <a:solidFill>
              <a:schemeClr val="fo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13" name="AutoShape 465">
              <a:extLst>
                <a:ext uri="{FF2B5EF4-FFF2-40B4-BE49-F238E27FC236}">
                  <a16:creationId xmlns:a16="http://schemas.microsoft.com/office/drawing/2014/main" id="{0DDCF6FF-BA1F-4F43-9C3F-5C628A9C2526}"/>
                </a:ext>
              </a:extLst>
            </p:cNvPr>
            <p:cNvSpPr>
              <a:spLocks noChangeArrowheads="1"/>
            </p:cNvSpPr>
            <p:nvPr userDrawn="1"/>
          </p:nvSpPr>
          <p:spPr bwMode="gray">
            <a:xfrm rot="-365933">
              <a:off x="584" y="1097"/>
              <a:ext cx="78" cy="78"/>
            </a:xfrm>
            <a:prstGeom prst="roundRect">
              <a:avLst>
                <a:gd name="adj" fmla="val 16667"/>
              </a:avLst>
            </a:prstGeom>
            <a:solidFill>
              <a:schemeClr val="fo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14" name="AutoShape 466">
              <a:extLst>
                <a:ext uri="{FF2B5EF4-FFF2-40B4-BE49-F238E27FC236}">
                  <a16:creationId xmlns:a16="http://schemas.microsoft.com/office/drawing/2014/main" id="{CECC11F8-5EF1-433F-BF22-98D3E9926578}"/>
                </a:ext>
              </a:extLst>
            </p:cNvPr>
            <p:cNvSpPr>
              <a:spLocks noChangeArrowheads="1"/>
            </p:cNvSpPr>
            <p:nvPr userDrawn="1"/>
          </p:nvSpPr>
          <p:spPr bwMode="gray">
            <a:xfrm rot="-365933">
              <a:off x="543" y="1230"/>
              <a:ext cx="140" cy="140"/>
            </a:xfrm>
            <a:prstGeom prst="roundRect">
              <a:avLst>
                <a:gd name="adj" fmla="val 16667"/>
              </a:avLst>
            </a:prstGeom>
            <a:solidFill>
              <a:schemeClr val="folHlink">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15" name="AutoShape 467">
              <a:extLst>
                <a:ext uri="{FF2B5EF4-FFF2-40B4-BE49-F238E27FC236}">
                  <a16:creationId xmlns:a16="http://schemas.microsoft.com/office/drawing/2014/main" id="{5D170A00-5116-4304-A43B-2F2970AF2D39}"/>
                </a:ext>
              </a:extLst>
            </p:cNvPr>
            <p:cNvSpPr>
              <a:spLocks noChangeArrowheads="1"/>
            </p:cNvSpPr>
            <p:nvPr userDrawn="1"/>
          </p:nvSpPr>
          <p:spPr bwMode="gray">
            <a:xfrm rot="21234067" flipV="1">
              <a:off x="569" y="1631"/>
              <a:ext cx="50" cy="50"/>
            </a:xfrm>
            <a:prstGeom prst="roundRect">
              <a:avLst>
                <a:gd name="adj" fmla="val 16667"/>
              </a:avLst>
            </a:prstGeom>
            <a:solidFill>
              <a:schemeClr val="fo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16" name="AutoShape 468">
              <a:extLst>
                <a:ext uri="{FF2B5EF4-FFF2-40B4-BE49-F238E27FC236}">
                  <a16:creationId xmlns:a16="http://schemas.microsoft.com/office/drawing/2014/main" id="{C59F5EC2-F946-431C-BE1D-03402AC302A0}"/>
                </a:ext>
              </a:extLst>
            </p:cNvPr>
            <p:cNvSpPr>
              <a:spLocks noChangeArrowheads="1"/>
            </p:cNvSpPr>
            <p:nvPr userDrawn="1"/>
          </p:nvSpPr>
          <p:spPr bwMode="gray">
            <a:xfrm rot="-365933">
              <a:off x="218" y="1413"/>
              <a:ext cx="78" cy="78"/>
            </a:xfrm>
            <a:prstGeom prst="roundRect">
              <a:avLst>
                <a:gd name="adj" fmla="val 16667"/>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17" name="AutoShape 469">
              <a:extLst>
                <a:ext uri="{FF2B5EF4-FFF2-40B4-BE49-F238E27FC236}">
                  <a16:creationId xmlns:a16="http://schemas.microsoft.com/office/drawing/2014/main" id="{18825B4C-1106-4679-89FF-3A1E89B97C39}"/>
                </a:ext>
              </a:extLst>
            </p:cNvPr>
            <p:cNvSpPr>
              <a:spLocks noChangeArrowheads="1"/>
            </p:cNvSpPr>
            <p:nvPr userDrawn="1"/>
          </p:nvSpPr>
          <p:spPr bwMode="gray">
            <a:xfrm rot="-365933">
              <a:off x="715" y="994"/>
              <a:ext cx="116" cy="116"/>
            </a:xfrm>
            <a:prstGeom prst="roundRect">
              <a:avLst>
                <a:gd name="adj" fmla="val 16667"/>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18" name="AutoShape 470">
              <a:extLst>
                <a:ext uri="{FF2B5EF4-FFF2-40B4-BE49-F238E27FC236}">
                  <a16:creationId xmlns:a16="http://schemas.microsoft.com/office/drawing/2014/main" id="{3636E50E-363F-4D46-9E90-6293A7E998D6}"/>
                </a:ext>
              </a:extLst>
            </p:cNvPr>
            <p:cNvSpPr>
              <a:spLocks noChangeArrowheads="1"/>
            </p:cNvSpPr>
            <p:nvPr userDrawn="1"/>
          </p:nvSpPr>
          <p:spPr bwMode="gray">
            <a:xfrm rot="-365933">
              <a:off x="720" y="528"/>
              <a:ext cx="144" cy="144"/>
            </a:xfrm>
            <a:prstGeom prst="roundRect">
              <a:avLst>
                <a:gd name="adj" fmla="val 16667"/>
              </a:avLst>
            </a:prstGeom>
            <a:solidFill>
              <a:schemeClr val="fo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19" name="AutoShape 471">
              <a:extLst>
                <a:ext uri="{FF2B5EF4-FFF2-40B4-BE49-F238E27FC236}">
                  <a16:creationId xmlns:a16="http://schemas.microsoft.com/office/drawing/2014/main" id="{15587F98-4905-4935-A9F9-8548E14816AC}"/>
                </a:ext>
              </a:extLst>
            </p:cNvPr>
            <p:cNvSpPr>
              <a:spLocks noChangeArrowheads="1"/>
            </p:cNvSpPr>
            <p:nvPr userDrawn="1"/>
          </p:nvSpPr>
          <p:spPr bwMode="gray">
            <a:xfrm rot="-365933">
              <a:off x="750" y="717"/>
              <a:ext cx="114" cy="114"/>
            </a:xfrm>
            <a:prstGeom prst="roundRect">
              <a:avLst>
                <a:gd name="adj" fmla="val 16667"/>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20" name="AutoShape 472">
              <a:extLst>
                <a:ext uri="{FF2B5EF4-FFF2-40B4-BE49-F238E27FC236}">
                  <a16:creationId xmlns:a16="http://schemas.microsoft.com/office/drawing/2014/main" id="{A6206DCC-D125-42E0-B73A-F00B7851FAF9}"/>
                </a:ext>
              </a:extLst>
            </p:cNvPr>
            <p:cNvSpPr>
              <a:spLocks noChangeArrowheads="1"/>
            </p:cNvSpPr>
            <p:nvPr userDrawn="1"/>
          </p:nvSpPr>
          <p:spPr bwMode="gray">
            <a:xfrm rot="21234067" flipV="1">
              <a:off x="920" y="1001"/>
              <a:ext cx="50" cy="50"/>
            </a:xfrm>
            <a:prstGeom prst="roundRect">
              <a:avLst>
                <a:gd name="adj" fmla="val 16667"/>
              </a:avLst>
            </a:prstGeom>
            <a:solidFill>
              <a:schemeClr val="fo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21" name="AutoShape 473">
              <a:extLst>
                <a:ext uri="{FF2B5EF4-FFF2-40B4-BE49-F238E27FC236}">
                  <a16:creationId xmlns:a16="http://schemas.microsoft.com/office/drawing/2014/main" id="{2423305C-683E-42E3-A16F-6BF423BC5D67}"/>
                </a:ext>
              </a:extLst>
            </p:cNvPr>
            <p:cNvSpPr>
              <a:spLocks noChangeArrowheads="1"/>
            </p:cNvSpPr>
            <p:nvPr userDrawn="1"/>
          </p:nvSpPr>
          <p:spPr bwMode="gray">
            <a:xfrm rot="-365933">
              <a:off x="960" y="738"/>
              <a:ext cx="78" cy="78"/>
            </a:xfrm>
            <a:prstGeom prst="roundRect">
              <a:avLst>
                <a:gd name="adj" fmla="val 16667"/>
              </a:avLst>
            </a:prstGeom>
            <a:solidFill>
              <a:schemeClr val="fo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22" name="AutoShape 474">
              <a:extLst>
                <a:ext uri="{FF2B5EF4-FFF2-40B4-BE49-F238E27FC236}">
                  <a16:creationId xmlns:a16="http://schemas.microsoft.com/office/drawing/2014/main" id="{6AFF6F53-F38B-4F72-97F9-EEB2294F46DE}"/>
                </a:ext>
              </a:extLst>
            </p:cNvPr>
            <p:cNvSpPr>
              <a:spLocks noChangeArrowheads="1"/>
            </p:cNvSpPr>
            <p:nvPr userDrawn="1"/>
          </p:nvSpPr>
          <p:spPr bwMode="gray">
            <a:xfrm rot="-365933">
              <a:off x="916" y="528"/>
              <a:ext cx="140" cy="140"/>
            </a:xfrm>
            <a:prstGeom prst="roundRect">
              <a:avLst>
                <a:gd name="adj" fmla="val 16667"/>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23" name="AutoShape 475">
              <a:extLst>
                <a:ext uri="{FF2B5EF4-FFF2-40B4-BE49-F238E27FC236}">
                  <a16:creationId xmlns:a16="http://schemas.microsoft.com/office/drawing/2014/main" id="{44F1A21F-F276-4D8F-BFE9-66370698582F}"/>
                </a:ext>
              </a:extLst>
            </p:cNvPr>
            <p:cNvSpPr>
              <a:spLocks noChangeArrowheads="1"/>
            </p:cNvSpPr>
            <p:nvPr userDrawn="1"/>
          </p:nvSpPr>
          <p:spPr bwMode="gray">
            <a:xfrm rot="-365933">
              <a:off x="1086" y="429"/>
              <a:ext cx="116" cy="116"/>
            </a:xfrm>
            <a:prstGeom prst="roundRect">
              <a:avLst>
                <a:gd name="adj" fmla="val 16667"/>
              </a:avLst>
            </a:prstGeom>
            <a:solidFill>
              <a:schemeClr val="folHlink">
                <a:alpha val="7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24" name="AutoShape 476">
              <a:extLst>
                <a:ext uri="{FF2B5EF4-FFF2-40B4-BE49-F238E27FC236}">
                  <a16:creationId xmlns:a16="http://schemas.microsoft.com/office/drawing/2014/main" id="{593BDE13-A0DC-4D33-BAA5-08D7A34EF678}"/>
                </a:ext>
              </a:extLst>
            </p:cNvPr>
            <p:cNvSpPr>
              <a:spLocks noChangeArrowheads="1"/>
            </p:cNvSpPr>
            <p:nvPr userDrawn="1"/>
          </p:nvSpPr>
          <p:spPr bwMode="gray">
            <a:xfrm rot="-365933">
              <a:off x="969" y="832"/>
              <a:ext cx="144" cy="144"/>
            </a:xfrm>
            <a:prstGeom prst="roundRect">
              <a:avLst>
                <a:gd name="adj" fmla="val 16667"/>
              </a:avLst>
            </a:prstGeom>
            <a:solidFill>
              <a:schemeClr val="fo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25" name="AutoShape 477">
              <a:extLst>
                <a:ext uri="{FF2B5EF4-FFF2-40B4-BE49-F238E27FC236}">
                  <a16:creationId xmlns:a16="http://schemas.microsoft.com/office/drawing/2014/main" id="{8EDAFFD1-1F08-43B9-889F-FF5F8D1D9C40}"/>
                </a:ext>
              </a:extLst>
            </p:cNvPr>
            <p:cNvSpPr>
              <a:spLocks noChangeArrowheads="1"/>
            </p:cNvSpPr>
            <p:nvPr userDrawn="1"/>
          </p:nvSpPr>
          <p:spPr bwMode="gray">
            <a:xfrm rot="-365933">
              <a:off x="1067" y="672"/>
              <a:ext cx="114" cy="114"/>
            </a:xfrm>
            <a:prstGeom prst="roundRect">
              <a:avLst>
                <a:gd name="adj" fmla="val 16667"/>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26" name="AutoShape 478">
              <a:extLst>
                <a:ext uri="{FF2B5EF4-FFF2-40B4-BE49-F238E27FC236}">
                  <a16:creationId xmlns:a16="http://schemas.microsoft.com/office/drawing/2014/main" id="{2D5F9C55-83B3-4023-9533-24CF7175E62D}"/>
                </a:ext>
              </a:extLst>
            </p:cNvPr>
            <p:cNvSpPr>
              <a:spLocks noChangeArrowheads="1"/>
            </p:cNvSpPr>
            <p:nvPr userDrawn="1"/>
          </p:nvSpPr>
          <p:spPr bwMode="gray">
            <a:xfrm rot="21234067" flipV="1">
              <a:off x="1182" y="576"/>
              <a:ext cx="50" cy="50"/>
            </a:xfrm>
            <a:prstGeom prst="roundRect">
              <a:avLst>
                <a:gd name="adj" fmla="val 16667"/>
              </a:avLst>
            </a:prstGeom>
            <a:solidFill>
              <a:schemeClr val="folHlink">
                <a:alpha val="39999"/>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27" name="AutoShape 479">
              <a:extLst>
                <a:ext uri="{FF2B5EF4-FFF2-40B4-BE49-F238E27FC236}">
                  <a16:creationId xmlns:a16="http://schemas.microsoft.com/office/drawing/2014/main" id="{44DF406B-57DF-45D1-8352-33842667D697}"/>
                </a:ext>
              </a:extLst>
            </p:cNvPr>
            <p:cNvSpPr>
              <a:spLocks noChangeArrowheads="1"/>
            </p:cNvSpPr>
            <p:nvPr userDrawn="1"/>
          </p:nvSpPr>
          <p:spPr bwMode="gray">
            <a:xfrm rot="-365933">
              <a:off x="1322" y="537"/>
              <a:ext cx="78" cy="78"/>
            </a:xfrm>
            <a:prstGeom prst="roundRect">
              <a:avLst>
                <a:gd name="adj" fmla="val 16667"/>
              </a:avLst>
            </a:prstGeom>
            <a:solidFill>
              <a:schemeClr val="folHlink">
                <a:alpha val="7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28" name="AutoShape 480">
              <a:extLst>
                <a:ext uri="{FF2B5EF4-FFF2-40B4-BE49-F238E27FC236}">
                  <a16:creationId xmlns:a16="http://schemas.microsoft.com/office/drawing/2014/main" id="{F4D3C535-8438-45C5-A350-B98B4A5DD3F6}"/>
                </a:ext>
              </a:extLst>
            </p:cNvPr>
            <p:cNvSpPr>
              <a:spLocks noChangeArrowheads="1"/>
            </p:cNvSpPr>
            <p:nvPr userDrawn="1"/>
          </p:nvSpPr>
          <p:spPr bwMode="gray">
            <a:xfrm rot="-365933">
              <a:off x="1210" y="672"/>
              <a:ext cx="140" cy="140"/>
            </a:xfrm>
            <a:prstGeom prst="roundRect">
              <a:avLst>
                <a:gd name="adj" fmla="val 16667"/>
              </a:avLst>
            </a:prstGeom>
            <a:solidFill>
              <a:schemeClr val="folHlink">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29" name="AutoShape 481">
              <a:extLst>
                <a:ext uri="{FF2B5EF4-FFF2-40B4-BE49-F238E27FC236}">
                  <a16:creationId xmlns:a16="http://schemas.microsoft.com/office/drawing/2014/main" id="{BB9EC3F1-80A0-4F3B-A2F8-525374A2039D}"/>
                </a:ext>
              </a:extLst>
            </p:cNvPr>
            <p:cNvSpPr>
              <a:spLocks noChangeArrowheads="1"/>
            </p:cNvSpPr>
            <p:nvPr userDrawn="1"/>
          </p:nvSpPr>
          <p:spPr bwMode="gray">
            <a:xfrm rot="21234067" flipV="1">
              <a:off x="1387" y="627"/>
              <a:ext cx="50" cy="50"/>
            </a:xfrm>
            <a:prstGeom prst="roundRect">
              <a:avLst>
                <a:gd name="adj" fmla="val 16667"/>
              </a:avLst>
            </a:prstGeom>
            <a:solidFill>
              <a:schemeClr val="fo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30" name="AutoShape 482">
              <a:extLst>
                <a:ext uri="{FF2B5EF4-FFF2-40B4-BE49-F238E27FC236}">
                  <a16:creationId xmlns:a16="http://schemas.microsoft.com/office/drawing/2014/main" id="{56968C9F-E83C-4F3C-B0BF-5E4F0EF11FC4}"/>
                </a:ext>
              </a:extLst>
            </p:cNvPr>
            <p:cNvSpPr>
              <a:spLocks noChangeArrowheads="1"/>
            </p:cNvSpPr>
            <p:nvPr userDrawn="1"/>
          </p:nvSpPr>
          <p:spPr bwMode="gray">
            <a:xfrm rot="-365933">
              <a:off x="885" y="907"/>
              <a:ext cx="78" cy="78"/>
            </a:xfrm>
            <a:prstGeom prst="roundRect">
              <a:avLst>
                <a:gd name="adj" fmla="val 16667"/>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31" name="AutoShape 483">
              <a:extLst>
                <a:ext uri="{FF2B5EF4-FFF2-40B4-BE49-F238E27FC236}">
                  <a16:creationId xmlns:a16="http://schemas.microsoft.com/office/drawing/2014/main" id="{DB236A39-5801-4247-AA96-EB261827E22D}"/>
                </a:ext>
              </a:extLst>
            </p:cNvPr>
            <p:cNvSpPr>
              <a:spLocks noChangeArrowheads="1"/>
            </p:cNvSpPr>
            <p:nvPr userDrawn="1"/>
          </p:nvSpPr>
          <p:spPr bwMode="gray">
            <a:xfrm rot="-365933">
              <a:off x="1211" y="443"/>
              <a:ext cx="114" cy="114"/>
            </a:xfrm>
            <a:prstGeom prst="roundRect">
              <a:avLst>
                <a:gd name="adj" fmla="val 16667"/>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32" name="AutoShape 484">
              <a:extLst>
                <a:ext uri="{FF2B5EF4-FFF2-40B4-BE49-F238E27FC236}">
                  <a16:creationId xmlns:a16="http://schemas.microsoft.com/office/drawing/2014/main" id="{1605EEAD-2889-4883-9C5F-444463A4DB22}"/>
                </a:ext>
              </a:extLst>
            </p:cNvPr>
            <p:cNvSpPr>
              <a:spLocks noChangeArrowheads="1"/>
            </p:cNvSpPr>
            <p:nvPr userDrawn="1"/>
          </p:nvSpPr>
          <p:spPr bwMode="gray">
            <a:xfrm rot="-365933">
              <a:off x="1395" y="299"/>
              <a:ext cx="78" cy="78"/>
            </a:xfrm>
            <a:prstGeom prst="roundRect">
              <a:avLst>
                <a:gd name="adj" fmla="val 16667"/>
              </a:avLst>
            </a:prstGeom>
            <a:solidFill>
              <a:schemeClr val="fo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33" name="AutoShape 485">
              <a:extLst>
                <a:ext uri="{FF2B5EF4-FFF2-40B4-BE49-F238E27FC236}">
                  <a16:creationId xmlns:a16="http://schemas.microsoft.com/office/drawing/2014/main" id="{1466266F-33EF-48A2-98D1-FFD6BEB61E89}"/>
                </a:ext>
              </a:extLst>
            </p:cNvPr>
            <p:cNvSpPr>
              <a:spLocks noChangeArrowheads="1"/>
            </p:cNvSpPr>
            <p:nvPr userDrawn="1"/>
          </p:nvSpPr>
          <p:spPr bwMode="gray">
            <a:xfrm rot="-365933">
              <a:off x="1235" y="252"/>
              <a:ext cx="140" cy="140"/>
            </a:xfrm>
            <a:prstGeom prst="roundRect">
              <a:avLst>
                <a:gd name="adj" fmla="val 16667"/>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34" name="AutoShape 486">
              <a:extLst>
                <a:ext uri="{FF2B5EF4-FFF2-40B4-BE49-F238E27FC236}">
                  <a16:creationId xmlns:a16="http://schemas.microsoft.com/office/drawing/2014/main" id="{F17F351A-EB3D-4A5B-A758-826AC398BAB2}"/>
                </a:ext>
              </a:extLst>
            </p:cNvPr>
            <p:cNvSpPr>
              <a:spLocks noChangeArrowheads="1"/>
            </p:cNvSpPr>
            <p:nvPr userDrawn="1"/>
          </p:nvSpPr>
          <p:spPr bwMode="gray">
            <a:xfrm rot="-365933">
              <a:off x="1409" y="186"/>
              <a:ext cx="116" cy="116"/>
            </a:xfrm>
            <a:prstGeom prst="roundRect">
              <a:avLst>
                <a:gd name="adj" fmla="val 16667"/>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35" name="AutoShape 487">
              <a:extLst>
                <a:ext uri="{FF2B5EF4-FFF2-40B4-BE49-F238E27FC236}">
                  <a16:creationId xmlns:a16="http://schemas.microsoft.com/office/drawing/2014/main" id="{DFA3803C-6C62-4819-91BB-3B510EBED998}"/>
                </a:ext>
              </a:extLst>
            </p:cNvPr>
            <p:cNvSpPr>
              <a:spLocks noChangeArrowheads="1"/>
            </p:cNvSpPr>
            <p:nvPr userDrawn="1"/>
          </p:nvSpPr>
          <p:spPr bwMode="gray">
            <a:xfrm rot="-365933">
              <a:off x="1677" y="191"/>
              <a:ext cx="144" cy="144"/>
            </a:xfrm>
            <a:prstGeom prst="roundRect">
              <a:avLst>
                <a:gd name="adj" fmla="val 16667"/>
              </a:avLst>
            </a:prstGeom>
            <a:solidFill>
              <a:schemeClr val="fo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36" name="AutoShape 488">
              <a:extLst>
                <a:ext uri="{FF2B5EF4-FFF2-40B4-BE49-F238E27FC236}">
                  <a16:creationId xmlns:a16="http://schemas.microsoft.com/office/drawing/2014/main" id="{48488A28-5C9D-41B9-9805-46CFC613EC13}"/>
                </a:ext>
              </a:extLst>
            </p:cNvPr>
            <p:cNvSpPr>
              <a:spLocks noChangeArrowheads="1"/>
            </p:cNvSpPr>
            <p:nvPr userDrawn="1"/>
          </p:nvSpPr>
          <p:spPr bwMode="gray">
            <a:xfrm rot="-365933">
              <a:off x="1775" y="94"/>
              <a:ext cx="114" cy="114"/>
            </a:xfrm>
            <a:prstGeom prst="roundRect">
              <a:avLst>
                <a:gd name="adj" fmla="val 16667"/>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37" name="AutoShape 489">
              <a:extLst>
                <a:ext uri="{FF2B5EF4-FFF2-40B4-BE49-F238E27FC236}">
                  <a16:creationId xmlns:a16="http://schemas.microsoft.com/office/drawing/2014/main" id="{CC6E9E83-A1F0-4F86-AAEC-9711CC0C3C6C}"/>
                </a:ext>
              </a:extLst>
            </p:cNvPr>
            <p:cNvSpPr>
              <a:spLocks noChangeArrowheads="1"/>
            </p:cNvSpPr>
            <p:nvPr userDrawn="1"/>
          </p:nvSpPr>
          <p:spPr bwMode="gray">
            <a:xfrm rot="21234067" flipV="1">
              <a:off x="1614" y="194"/>
              <a:ext cx="50" cy="50"/>
            </a:xfrm>
            <a:prstGeom prst="roundRect">
              <a:avLst>
                <a:gd name="adj" fmla="val 16667"/>
              </a:avLst>
            </a:prstGeom>
            <a:solidFill>
              <a:schemeClr val="fo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38" name="AutoShape 490">
              <a:extLst>
                <a:ext uri="{FF2B5EF4-FFF2-40B4-BE49-F238E27FC236}">
                  <a16:creationId xmlns:a16="http://schemas.microsoft.com/office/drawing/2014/main" id="{19C520ED-183D-4B07-B672-60D426B7058F}"/>
                </a:ext>
              </a:extLst>
            </p:cNvPr>
            <p:cNvSpPr>
              <a:spLocks noChangeArrowheads="1"/>
            </p:cNvSpPr>
            <p:nvPr userDrawn="1"/>
          </p:nvSpPr>
          <p:spPr bwMode="gray">
            <a:xfrm rot="-365933">
              <a:off x="1920" y="-30"/>
              <a:ext cx="78" cy="78"/>
            </a:xfrm>
            <a:prstGeom prst="roundRect">
              <a:avLst>
                <a:gd name="adj" fmla="val 16667"/>
              </a:avLst>
            </a:prstGeom>
            <a:solidFill>
              <a:schemeClr val="fo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39" name="AutoShape 491">
              <a:extLst>
                <a:ext uri="{FF2B5EF4-FFF2-40B4-BE49-F238E27FC236}">
                  <a16:creationId xmlns:a16="http://schemas.microsoft.com/office/drawing/2014/main" id="{F64D65CE-10EA-43E8-9A9C-86E1BA13888F}"/>
                </a:ext>
              </a:extLst>
            </p:cNvPr>
            <p:cNvSpPr>
              <a:spLocks noChangeArrowheads="1"/>
            </p:cNvSpPr>
            <p:nvPr userDrawn="1"/>
          </p:nvSpPr>
          <p:spPr bwMode="gray">
            <a:xfrm rot="-365933">
              <a:off x="1918" y="45"/>
              <a:ext cx="140" cy="140"/>
            </a:xfrm>
            <a:prstGeom prst="roundRect">
              <a:avLst>
                <a:gd name="adj" fmla="val 16667"/>
              </a:avLst>
            </a:prstGeom>
            <a:solidFill>
              <a:schemeClr val="folHlink">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40" name="AutoShape 492">
              <a:extLst>
                <a:ext uri="{FF2B5EF4-FFF2-40B4-BE49-F238E27FC236}">
                  <a16:creationId xmlns:a16="http://schemas.microsoft.com/office/drawing/2014/main" id="{D9C7C83F-70A5-4B9B-B6D3-0422980D8C13}"/>
                </a:ext>
              </a:extLst>
            </p:cNvPr>
            <p:cNvSpPr>
              <a:spLocks noChangeArrowheads="1"/>
            </p:cNvSpPr>
            <p:nvPr userDrawn="1"/>
          </p:nvSpPr>
          <p:spPr bwMode="gray">
            <a:xfrm rot="21234067" flipV="1">
              <a:off x="1720" y="279"/>
              <a:ext cx="50" cy="50"/>
            </a:xfrm>
            <a:prstGeom prst="roundRect">
              <a:avLst>
                <a:gd name="adj" fmla="val 16667"/>
              </a:avLst>
            </a:prstGeom>
            <a:solidFill>
              <a:schemeClr val="fo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41" name="AutoShape 493">
              <a:extLst>
                <a:ext uri="{FF2B5EF4-FFF2-40B4-BE49-F238E27FC236}">
                  <a16:creationId xmlns:a16="http://schemas.microsoft.com/office/drawing/2014/main" id="{99F9D263-6C8E-4297-8529-1E53A7C7F991}"/>
                </a:ext>
              </a:extLst>
            </p:cNvPr>
            <p:cNvSpPr>
              <a:spLocks noChangeArrowheads="1"/>
            </p:cNvSpPr>
            <p:nvPr userDrawn="1"/>
          </p:nvSpPr>
          <p:spPr bwMode="gray">
            <a:xfrm rot="-365933">
              <a:off x="1593" y="266"/>
              <a:ext cx="78" cy="78"/>
            </a:xfrm>
            <a:prstGeom prst="roundRect">
              <a:avLst>
                <a:gd name="adj" fmla="val 16667"/>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42" name="AutoShape 494">
              <a:extLst>
                <a:ext uri="{FF2B5EF4-FFF2-40B4-BE49-F238E27FC236}">
                  <a16:creationId xmlns:a16="http://schemas.microsoft.com/office/drawing/2014/main" id="{1BC4F02A-6E9B-436F-9505-ECC05BF64BEB}"/>
                </a:ext>
              </a:extLst>
            </p:cNvPr>
            <p:cNvSpPr>
              <a:spLocks noChangeArrowheads="1"/>
            </p:cNvSpPr>
            <p:nvPr userDrawn="1"/>
          </p:nvSpPr>
          <p:spPr bwMode="gray">
            <a:xfrm rot="-365933">
              <a:off x="1738" y="-23"/>
              <a:ext cx="116" cy="116"/>
            </a:xfrm>
            <a:prstGeom prst="roundRect">
              <a:avLst>
                <a:gd name="adj" fmla="val 16667"/>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43" name="AutoShape 495">
              <a:extLst>
                <a:ext uri="{FF2B5EF4-FFF2-40B4-BE49-F238E27FC236}">
                  <a16:creationId xmlns:a16="http://schemas.microsoft.com/office/drawing/2014/main" id="{528FDAB8-397C-4922-97EF-C50EBE78E0E7}"/>
                </a:ext>
              </a:extLst>
            </p:cNvPr>
            <p:cNvSpPr>
              <a:spLocks noChangeArrowheads="1"/>
            </p:cNvSpPr>
            <p:nvPr userDrawn="1"/>
          </p:nvSpPr>
          <p:spPr bwMode="gray">
            <a:xfrm rot="-365933">
              <a:off x="1459" y="361"/>
              <a:ext cx="114" cy="114"/>
            </a:xfrm>
            <a:prstGeom prst="roundRect">
              <a:avLst>
                <a:gd name="adj" fmla="val 16667"/>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44" name="AutoShape 496">
              <a:extLst>
                <a:ext uri="{FF2B5EF4-FFF2-40B4-BE49-F238E27FC236}">
                  <a16:creationId xmlns:a16="http://schemas.microsoft.com/office/drawing/2014/main" id="{3458FF8E-BE77-4E06-92B7-EFBB5C43E42B}"/>
                </a:ext>
              </a:extLst>
            </p:cNvPr>
            <p:cNvSpPr>
              <a:spLocks noChangeArrowheads="1"/>
            </p:cNvSpPr>
            <p:nvPr userDrawn="1"/>
          </p:nvSpPr>
          <p:spPr bwMode="gray">
            <a:xfrm rot="21234067" flipV="1">
              <a:off x="1422" y="93"/>
              <a:ext cx="50" cy="50"/>
            </a:xfrm>
            <a:prstGeom prst="roundRect">
              <a:avLst>
                <a:gd name="adj" fmla="val 16667"/>
              </a:avLst>
            </a:prstGeom>
            <a:solidFill>
              <a:schemeClr val="fo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45" name="AutoShape 497">
              <a:extLst>
                <a:ext uri="{FF2B5EF4-FFF2-40B4-BE49-F238E27FC236}">
                  <a16:creationId xmlns:a16="http://schemas.microsoft.com/office/drawing/2014/main" id="{90338941-1B8A-45BC-84F4-DC9BCC30B8EF}"/>
                </a:ext>
              </a:extLst>
            </p:cNvPr>
            <p:cNvSpPr>
              <a:spLocks noChangeArrowheads="1"/>
            </p:cNvSpPr>
            <p:nvPr userDrawn="1"/>
          </p:nvSpPr>
          <p:spPr bwMode="gray">
            <a:xfrm rot="21234067" flipH="1">
              <a:off x="1651" y="393"/>
              <a:ext cx="23" cy="23"/>
            </a:xfrm>
            <a:prstGeom prst="roundRect">
              <a:avLst>
                <a:gd name="adj" fmla="val 16667"/>
              </a:avLst>
            </a:prstGeom>
            <a:solidFill>
              <a:schemeClr val="fo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46" name="AutoShape 498">
              <a:extLst>
                <a:ext uri="{FF2B5EF4-FFF2-40B4-BE49-F238E27FC236}">
                  <a16:creationId xmlns:a16="http://schemas.microsoft.com/office/drawing/2014/main" id="{503C3D02-1EFD-48AE-A19E-8539F2AB5BEB}"/>
                </a:ext>
              </a:extLst>
            </p:cNvPr>
            <p:cNvSpPr>
              <a:spLocks noChangeArrowheads="1"/>
            </p:cNvSpPr>
            <p:nvPr userDrawn="1"/>
          </p:nvSpPr>
          <p:spPr bwMode="gray">
            <a:xfrm rot="21234067" flipV="1">
              <a:off x="769" y="1162"/>
              <a:ext cx="50" cy="50"/>
            </a:xfrm>
            <a:prstGeom prst="roundRect">
              <a:avLst>
                <a:gd name="adj" fmla="val 16667"/>
              </a:avLst>
            </a:prstGeom>
            <a:solidFill>
              <a:schemeClr val="fo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47" name="AutoShape 499">
              <a:extLst>
                <a:ext uri="{FF2B5EF4-FFF2-40B4-BE49-F238E27FC236}">
                  <a16:creationId xmlns:a16="http://schemas.microsoft.com/office/drawing/2014/main" id="{C68FEE1C-F41C-4875-A517-6488EA75CA8D}"/>
                </a:ext>
              </a:extLst>
            </p:cNvPr>
            <p:cNvSpPr>
              <a:spLocks noChangeArrowheads="1"/>
            </p:cNvSpPr>
            <p:nvPr userDrawn="1"/>
          </p:nvSpPr>
          <p:spPr bwMode="gray">
            <a:xfrm rot="-365933">
              <a:off x="632" y="1223"/>
              <a:ext cx="78" cy="78"/>
            </a:xfrm>
            <a:prstGeom prst="roundRect">
              <a:avLst>
                <a:gd name="adj" fmla="val 16667"/>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48" name="AutoShape 500">
              <a:extLst>
                <a:ext uri="{FF2B5EF4-FFF2-40B4-BE49-F238E27FC236}">
                  <a16:creationId xmlns:a16="http://schemas.microsoft.com/office/drawing/2014/main" id="{A9C5465D-2D93-4455-8CD1-B76661A819EC}"/>
                </a:ext>
              </a:extLst>
            </p:cNvPr>
            <p:cNvSpPr>
              <a:spLocks noChangeArrowheads="1"/>
            </p:cNvSpPr>
            <p:nvPr userDrawn="1"/>
          </p:nvSpPr>
          <p:spPr bwMode="gray">
            <a:xfrm rot="-365933">
              <a:off x="2094" y="-18"/>
              <a:ext cx="114" cy="114"/>
            </a:xfrm>
            <a:prstGeom prst="roundRect">
              <a:avLst>
                <a:gd name="adj" fmla="val 16667"/>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49" name="AutoShape 501">
              <a:extLst>
                <a:ext uri="{FF2B5EF4-FFF2-40B4-BE49-F238E27FC236}">
                  <a16:creationId xmlns:a16="http://schemas.microsoft.com/office/drawing/2014/main" id="{7077CD80-B07B-42E2-BB28-B7DAAEAA7854}"/>
                </a:ext>
              </a:extLst>
            </p:cNvPr>
            <p:cNvSpPr>
              <a:spLocks noChangeArrowheads="1"/>
            </p:cNvSpPr>
            <p:nvPr userDrawn="1"/>
          </p:nvSpPr>
          <p:spPr bwMode="gray">
            <a:xfrm rot="21234067" flipV="1">
              <a:off x="2046" y="12"/>
              <a:ext cx="50" cy="50"/>
            </a:xfrm>
            <a:prstGeom prst="roundRect">
              <a:avLst>
                <a:gd name="adj" fmla="val 16667"/>
              </a:avLst>
            </a:prstGeom>
            <a:solidFill>
              <a:schemeClr val="fo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50" name="AutoShape 502">
              <a:extLst>
                <a:ext uri="{FF2B5EF4-FFF2-40B4-BE49-F238E27FC236}">
                  <a16:creationId xmlns:a16="http://schemas.microsoft.com/office/drawing/2014/main" id="{1951EB9B-BC75-4766-AEC8-47BAAFAD078F}"/>
                </a:ext>
              </a:extLst>
            </p:cNvPr>
            <p:cNvSpPr>
              <a:spLocks noChangeArrowheads="1"/>
            </p:cNvSpPr>
            <p:nvPr userDrawn="1"/>
          </p:nvSpPr>
          <p:spPr bwMode="gray">
            <a:xfrm rot="-365933">
              <a:off x="1056" y="288"/>
              <a:ext cx="114" cy="114"/>
            </a:xfrm>
            <a:prstGeom prst="roundRect">
              <a:avLst>
                <a:gd name="adj" fmla="val 16667"/>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51" name="AutoShape 503">
              <a:extLst>
                <a:ext uri="{FF2B5EF4-FFF2-40B4-BE49-F238E27FC236}">
                  <a16:creationId xmlns:a16="http://schemas.microsoft.com/office/drawing/2014/main" id="{B9318C1A-A2B4-4CFA-9663-67565848F702}"/>
                </a:ext>
              </a:extLst>
            </p:cNvPr>
            <p:cNvSpPr>
              <a:spLocks noChangeArrowheads="1"/>
            </p:cNvSpPr>
            <p:nvPr userDrawn="1"/>
          </p:nvSpPr>
          <p:spPr bwMode="gray">
            <a:xfrm rot="-365933">
              <a:off x="1592" y="7"/>
              <a:ext cx="140" cy="140"/>
            </a:xfrm>
            <a:prstGeom prst="roundRect">
              <a:avLst>
                <a:gd name="adj" fmla="val 16667"/>
              </a:avLst>
            </a:prstGeom>
            <a:solidFill>
              <a:schemeClr val="folHlink">
                <a:alpha val="33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52" name="AutoShape 504">
              <a:extLst>
                <a:ext uri="{FF2B5EF4-FFF2-40B4-BE49-F238E27FC236}">
                  <a16:creationId xmlns:a16="http://schemas.microsoft.com/office/drawing/2014/main" id="{1BEC06D5-925B-4D3E-AF0B-1FE7CC17806C}"/>
                </a:ext>
              </a:extLst>
            </p:cNvPr>
            <p:cNvSpPr>
              <a:spLocks noChangeArrowheads="1"/>
            </p:cNvSpPr>
            <p:nvPr userDrawn="1"/>
          </p:nvSpPr>
          <p:spPr bwMode="gray">
            <a:xfrm rot="21234067" flipV="1">
              <a:off x="1759" y="284"/>
              <a:ext cx="50" cy="50"/>
            </a:xfrm>
            <a:prstGeom prst="roundRect">
              <a:avLst>
                <a:gd name="adj" fmla="val 16667"/>
              </a:avLst>
            </a:prstGeom>
            <a:solidFill>
              <a:schemeClr val="fo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53" name="AutoShape 505">
              <a:extLst>
                <a:ext uri="{FF2B5EF4-FFF2-40B4-BE49-F238E27FC236}">
                  <a16:creationId xmlns:a16="http://schemas.microsoft.com/office/drawing/2014/main" id="{A9F530AA-813E-40CC-91F7-2F30CBFF3CEC}"/>
                </a:ext>
              </a:extLst>
            </p:cNvPr>
            <p:cNvSpPr>
              <a:spLocks noChangeArrowheads="1"/>
            </p:cNvSpPr>
            <p:nvPr userDrawn="1"/>
          </p:nvSpPr>
          <p:spPr bwMode="gray">
            <a:xfrm rot="-365933">
              <a:off x="1536" y="480"/>
              <a:ext cx="78" cy="78"/>
            </a:xfrm>
            <a:prstGeom prst="roundRect">
              <a:avLst>
                <a:gd name="adj" fmla="val 16667"/>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54" name="AutoShape 506">
              <a:extLst>
                <a:ext uri="{FF2B5EF4-FFF2-40B4-BE49-F238E27FC236}">
                  <a16:creationId xmlns:a16="http://schemas.microsoft.com/office/drawing/2014/main" id="{64EFFCD7-EACE-4DE9-AD72-AECB60D6C225}"/>
                </a:ext>
              </a:extLst>
            </p:cNvPr>
            <p:cNvSpPr>
              <a:spLocks noChangeArrowheads="1"/>
            </p:cNvSpPr>
            <p:nvPr userDrawn="1"/>
          </p:nvSpPr>
          <p:spPr bwMode="gray">
            <a:xfrm rot="-365933">
              <a:off x="56" y="1478"/>
              <a:ext cx="78" cy="78"/>
            </a:xfrm>
            <a:prstGeom prst="roundRect">
              <a:avLst>
                <a:gd name="adj" fmla="val 16667"/>
              </a:avLst>
            </a:prstGeom>
            <a:solidFill>
              <a:schemeClr val="fo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55" name="AutoShape 507">
              <a:extLst>
                <a:ext uri="{FF2B5EF4-FFF2-40B4-BE49-F238E27FC236}">
                  <a16:creationId xmlns:a16="http://schemas.microsoft.com/office/drawing/2014/main" id="{B71DE9A1-16B8-4D76-8E96-5084A4D378EC}"/>
                </a:ext>
              </a:extLst>
            </p:cNvPr>
            <p:cNvSpPr>
              <a:spLocks noChangeArrowheads="1"/>
            </p:cNvSpPr>
            <p:nvPr userDrawn="1"/>
          </p:nvSpPr>
          <p:spPr bwMode="gray">
            <a:xfrm rot="-365933">
              <a:off x="240" y="1200"/>
              <a:ext cx="140" cy="140"/>
            </a:xfrm>
            <a:prstGeom prst="roundRect">
              <a:avLst>
                <a:gd name="adj" fmla="val 16667"/>
              </a:avLst>
            </a:prstGeom>
            <a:solidFill>
              <a:schemeClr val="folHlink">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56" name="AutoShape 508">
              <a:extLst>
                <a:ext uri="{FF2B5EF4-FFF2-40B4-BE49-F238E27FC236}">
                  <a16:creationId xmlns:a16="http://schemas.microsoft.com/office/drawing/2014/main" id="{90328180-E0AC-4244-8D03-4A4691D8FA45}"/>
                </a:ext>
              </a:extLst>
            </p:cNvPr>
            <p:cNvSpPr>
              <a:spLocks noChangeArrowheads="1"/>
            </p:cNvSpPr>
            <p:nvPr userDrawn="1"/>
          </p:nvSpPr>
          <p:spPr bwMode="gray">
            <a:xfrm rot="-365933">
              <a:off x="483" y="1382"/>
              <a:ext cx="116" cy="116"/>
            </a:xfrm>
            <a:prstGeom prst="roundRect">
              <a:avLst>
                <a:gd name="adj" fmla="val 16667"/>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57" name="AutoShape 509">
              <a:extLst>
                <a:ext uri="{FF2B5EF4-FFF2-40B4-BE49-F238E27FC236}">
                  <a16:creationId xmlns:a16="http://schemas.microsoft.com/office/drawing/2014/main" id="{0970D60B-7488-4EE7-B5DB-CD760EF412AA}"/>
                </a:ext>
              </a:extLst>
            </p:cNvPr>
            <p:cNvSpPr>
              <a:spLocks noChangeArrowheads="1"/>
            </p:cNvSpPr>
            <p:nvPr userDrawn="1"/>
          </p:nvSpPr>
          <p:spPr bwMode="gray">
            <a:xfrm rot="-365933">
              <a:off x="406" y="1100"/>
              <a:ext cx="144" cy="144"/>
            </a:xfrm>
            <a:prstGeom prst="roundRect">
              <a:avLst>
                <a:gd name="adj" fmla="val 16667"/>
              </a:avLst>
            </a:prstGeom>
            <a:solidFill>
              <a:schemeClr val="fo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58" name="AutoShape 510">
              <a:extLst>
                <a:ext uri="{FF2B5EF4-FFF2-40B4-BE49-F238E27FC236}">
                  <a16:creationId xmlns:a16="http://schemas.microsoft.com/office/drawing/2014/main" id="{83244E13-43CE-471B-9AC8-6CB91F243C49}"/>
                </a:ext>
              </a:extLst>
            </p:cNvPr>
            <p:cNvSpPr>
              <a:spLocks noChangeArrowheads="1"/>
            </p:cNvSpPr>
            <p:nvPr userDrawn="1"/>
          </p:nvSpPr>
          <p:spPr bwMode="gray">
            <a:xfrm rot="21234067" flipV="1">
              <a:off x="438" y="1004"/>
              <a:ext cx="50" cy="50"/>
            </a:xfrm>
            <a:prstGeom prst="roundRect">
              <a:avLst>
                <a:gd name="adj" fmla="val 16667"/>
              </a:avLst>
            </a:prstGeom>
            <a:solidFill>
              <a:schemeClr val="fo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59" name="AutoShape 511">
              <a:extLst>
                <a:ext uri="{FF2B5EF4-FFF2-40B4-BE49-F238E27FC236}">
                  <a16:creationId xmlns:a16="http://schemas.microsoft.com/office/drawing/2014/main" id="{98C85306-6DF1-4AD3-870C-53025BF1EFD5}"/>
                </a:ext>
              </a:extLst>
            </p:cNvPr>
            <p:cNvSpPr>
              <a:spLocks noChangeArrowheads="1"/>
            </p:cNvSpPr>
            <p:nvPr userDrawn="1"/>
          </p:nvSpPr>
          <p:spPr bwMode="gray">
            <a:xfrm rot="-365933">
              <a:off x="702" y="813"/>
              <a:ext cx="144" cy="144"/>
            </a:xfrm>
            <a:prstGeom prst="roundRect">
              <a:avLst>
                <a:gd name="adj" fmla="val 16667"/>
              </a:avLst>
            </a:prstGeom>
            <a:solidFill>
              <a:schemeClr val="fo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60" name="AutoShape 512">
              <a:extLst>
                <a:ext uri="{FF2B5EF4-FFF2-40B4-BE49-F238E27FC236}">
                  <a16:creationId xmlns:a16="http://schemas.microsoft.com/office/drawing/2014/main" id="{DA6794F3-69CA-4C66-9B46-66A1FFAD693B}"/>
                </a:ext>
              </a:extLst>
            </p:cNvPr>
            <p:cNvSpPr>
              <a:spLocks noChangeArrowheads="1"/>
            </p:cNvSpPr>
            <p:nvPr userDrawn="1"/>
          </p:nvSpPr>
          <p:spPr bwMode="gray">
            <a:xfrm rot="-365933">
              <a:off x="832" y="1057"/>
              <a:ext cx="78" cy="78"/>
            </a:xfrm>
            <a:prstGeom prst="roundRect">
              <a:avLst>
                <a:gd name="adj" fmla="val 16667"/>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61" name="AutoShape 513">
              <a:extLst>
                <a:ext uri="{FF2B5EF4-FFF2-40B4-BE49-F238E27FC236}">
                  <a16:creationId xmlns:a16="http://schemas.microsoft.com/office/drawing/2014/main" id="{717BD0DB-51D7-4A87-AA62-84FD3D0BBD7B}"/>
                </a:ext>
              </a:extLst>
            </p:cNvPr>
            <p:cNvSpPr>
              <a:spLocks noChangeArrowheads="1"/>
            </p:cNvSpPr>
            <p:nvPr userDrawn="1"/>
          </p:nvSpPr>
          <p:spPr bwMode="gray">
            <a:xfrm rot="21234067" flipV="1">
              <a:off x="481" y="1172"/>
              <a:ext cx="50" cy="50"/>
            </a:xfrm>
            <a:prstGeom prst="roundRect">
              <a:avLst>
                <a:gd name="adj" fmla="val 16667"/>
              </a:avLst>
            </a:prstGeom>
            <a:solidFill>
              <a:schemeClr val="fo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62" name="AutoShape 514">
              <a:extLst>
                <a:ext uri="{FF2B5EF4-FFF2-40B4-BE49-F238E27FC236}">
                  <a16:creationId xmlns:a16="http://schemas.microsoft.com/office/drawing/2014/main" id="{5D1B7F16-D8EC-4830-80F1-112A46AB16E3}"/>
                </a:ext>
              </a:extLst>
            </p:cNvPr>
            <p:cNvSpPr>
              <a:spLocks noChangeArrowheads="1"/>
            </p:cNvSpPr>
            <p:nvPr userDrawn="1"/>
          </p:nvSpPr>
          <p:spPr bwMode="gray">
            <a:xfrm rot="-365933">
              <a:off x="344" y="1233"/>
              <a:ext cx="78" cy="78"/>
            </a:xfrm>
            <a:prstGeom prst="roundRect">
              <a:avLst>
                <a:gd name="adj" fmla="val 16667"/>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63" name="AutoShape 515">
              <a:extLst>
                <a:ext uri="{FF2B5EF4-FFF2-40B4-BE49-F238E27FC236}">
                  <a16:creationId xmlns:a16="http://schemas.microsoft.com/office/drawing/2014/main" id="{11EF8CE3-5304-41FE-888F-39C6FB4DC2E9}"/>
                </a:ext>
              </a:extLst>
            </p:cNvPr>
            <p:cNvSpPr>
              <a:spLocks noChangeArrowheads="1"/>
            </p:cNvSpPr>
            <p:nvPr userDrawn="1"/>
          </p:nvSpPr>
          <p:spPr bwMode="gray">
            <a:xfrm>
              <a:off x="50" y="1835"/>
              <a:ext cx="78" cy="78"/>
            </a:xfrm>
            <a:prstGeom prst="roundRect">
              <a:avLst>
                <a:gd name="adj" fmla="val 16667"/>
              </a:avLst>
            </a:prstGeom>
            <a:solidFill>
              <a:schemeClr val="fo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64" name="AutoShape 516">
              <a:extLst>
                <a:ext uri="{FF2B5EF4-FFF2-40B4-BE49-F238E27FC236}">
                  <a16:creationId xmlns:a16="http://schemas.microsoft.com/office/drawing/2014/main" id="{BC69B77F-6640-465F-9950-ED60F7AAE696}"/>
                </a:ext>
              </a:extLst>
            </p:cNvPr>
            <p:cNvSpPr>
              <a:spLocks noChangeArrowheads="1"/>
            </p:cNvSpPr>
            <p:nvPr userDrawn="1"/>
          </p:nvSpPr>
          <p:spPr bwMode="gray">
            <a:xfrm flipV="1">
              <a:off x="108" y="1753"/>
              <a:ext cx="50" cy="50"/>
            </a:xfrm>
            <a:prstGeom prst="roundRect">
              <a:avLst>
                <a:gd name="adj" fmla="val 16667"/>
              </a:avLst>
            </a:prstGeom>
            <a:solidFill>
              <a:schemeClr val="fo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65" name="AutoShape 517">
              <a:extLst>
                <a:ext uri="{FF2B5EF4-FFF2-40B4-BE49-F238E27FC236}">
                  <a16:creationId xmlns:a16="http://schemas.microsoft.com/office/drawing/2014/main" id="{70841D6D-C4D3-4C61-BFAA-B09D17D02DF1}"/>
                </a:ext>
              </a:extLst>
            </p:cNvPr>
            <p:cNvSpPr>
              <a:spLocks noChangeArrowheads="1"/>
            </p:cNvSpPr>
            <p:nvPr userDrawn="1"/>
          </p:nvSpPr>
          <p:spPr bwMode="gray">
            <a:xfrm>
              <a:off x="82" y="1657"/>
              <a:ext cx="78" cy="78"/>
            </a:xfrm>
            <a:prstGeom prst="roundRect">
              <a:avLst>
                <a:gd name="adj" fmla="val 16667"/>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66" name="AutoShape 518">
              <a:extLst>
                <a:ext uri="{FF2B5EF4-FFF2-40B4-BE49-F238E27FC236}">
                  <a16:creationId xmlns:a16="http://schemas.microsoft.com/office/drawing/2014/main" id="{EA4D27EE-C4E7-470C-A2B3-B9200B82258A}"/>
                </a:ext>
              </a:extLst>
            </p:cNvPr>
            <p:cNvSpPr>
              <a:spLocks noChangeArrowheads="1"/>
            </p:cNvSpPr>
            <p:nvPr userDrawn="1"/>
          </p:nvSpPr>
          <p:spPr bwMode="gray">
            <a:xfrm flipV="1">
              <a:off x="144" y="1344"/>
              <a:ext cx="50" cy="50"/>
            </a:xfrm>
            <a:prstGeom prst="roundRect">
              <a:avLst>
                <a:gd name="adj" fmla="val 16667"/>
              </a:avLst>
            </a:prstGeom>
            <a:solidFill>
              <a:schemeClr val="fo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67" name="AutoShape 519">
              <a:extLst>
                <a:ext uri="{FF2B5EF4-FFF2-40B4-BE49-F238E27FC236}">
                  <a16:creationId xmlns:a16="http://schemas.microsoft.com/office/drawing/2014/main" id="{40FB2D58-933C-404F-AAE8-B3E953DF794F}"/>
                </a:ext>
              </a:extLst>
            </p:cNvPr>
            <p:cNvSpPr>
              <a:spLocks noChangeArrowheads="1"/>
            </p:cNvSpPr>
            <p:nvPr userDrawn="1"/>
          </p:nvSpPr>
          <p:spPr bwMode="gray">
            <a:xfrm rot="21234067" flipV="1">
              <a:off x="960" y="238"/>
              <a:ext cx="29" cy="29"/>
            </a:xfrm>
            <a:prstGeom prst="roundRect">
              <a:avLst>
                <a:gd name="adj" fmla="val 16667"/>
              </a:avLst>
            </a:prstGeom>
            <a:solidFill>
              <a:schemeClr val="fo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68" name="AutoShape 520">
              <a:extLst>
                <a:ext uri="{FF2B5EF4-FFF2-40B4-BE49-F238E27FC236}">
                  <a16:creationId xmlns:a16="http://schemas.microsoft.com/office/drawing/2014/main" id="{7CC6EBC4-A89A-47DE-B773-B00293985609}"/>
                </a:ext>
              </a:extLst>
            </p:cNvPr>
            <p:cNvSpPr>
              <a:spLocks noChangeArrowheads="1"/>
            </p:cNvSpPr>
            <p:nvPr userDrawn="1"/>
          </p:nvSpPr>
          <p:spPr bwMode="gray">
            <a:xfrm rot="21234067" flipV="1">
              <a:off x="912" y="430"/>
              <a:ext cx="50" cy="50"/>
            </a:xfrm>
            <a:prstGeom prst="roundRect">
              <a:avLst>
                <a:gd name="adj" fmla="val 16667"/>
              </a:avLst>
            </a:prstGeom>
            <a:solidFill>
              <a:schemeClr val="folHlink">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69" name="AutoShape 521">
              <a:extLst>
                <a:ext uri="{FF2B5EF4-FFF2-40B4-BE49-F238E27FC236}">
                  <a16:creationId xmlns:a16="http://schemas.microsoft.com/office/drawing/2014/main" id="{68309C7E-B214-4A44-95CE-50F4BB6A9F19}"/>
                </a:ext>
              </a:extLst>
            </p:cNvPr>
            <p:cNvSpPr>
              <a:spLocks noChangeArrowheads="1"/>
            </p:cNvSpPr>
            <p:nvPr userDrawn="1"/>
          </p:nvSpPr>
          <p:spPr bwMode="gray">
            <a:xfrm rot="21234067" flipV="1">
              <a:off x="880" y="699"/>
              <a:ext cx="50" cy="50"/>
            </a:xfrm>
            <a:prstGeom prst="roundRect">
              <a:avLst>
                <a:gd name="adj" fmla="val 16667"/>
              </a:avLst>
            </a:prstGeom>
            <a:solidFill>
              <a:schemeClr val="folHlink">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70" name="AutoShape 522">
              <a:extLst>
                <a:ext uri="{FF2B5EF4-FFF2-40B4-BE49-F238E27FC236}">
                  <a16:creationId xmlns:a16="http://schemas.microsoft.com/office/drawing/2014/main" id="{6919F9FA-9F1B-4F90-9AC3-3B4B5F0C3111}"/>
                </a:ext>
              </a:extLst>
            </p:cNvPr>
            <p:cNvSpPr>
              <a:spLocks noChangeArrowheads="1"/>
            </p:cNvSpPr>
            <p:nvPr userDrawn="1"/>
          </p:nvSpPr>
          <p:spPr bwMode="gray">
            <a:xfrm rot="21234067" flipV="1">
              <a:off x="336" y="883"/>
              <a:ext cx="29" cy="29"/>
            </a:xfrm>
            <a:prstGeom prst="roundRect">
              <a:avLst>
                <a:gd name="adj" fmla="val 16667"/>
              </a:avLst>
            </a:prstGeom>
            <a:solidFill>
              <a:schemeClr val="folHlink">
                <a:alpha val="97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71" name="AutoShape 523">
              <a:extLst>
                <a:ext uri="{FF2B5EF4-FFF2-40B4-BE49-F238E27FC236}">
                  <a16:creationId xmlns:a16="http://schemas.microsoft.com/office/drawing/2014/main" id="{90E22725-2826-4599-B8AF-8047D32220E9}"/>
                </a:ext>
              </a:extLst>
            </p:cNvPr>
            <p:cNvSpPr>
              <a:spLocks noChangeArrowheads="1"/>
            </p:cNvSpPr>
            <p:nvPr userDrawn="1"/>
          </p:nvSpPr>
          <p:spPr bwMode="gray">
            <a:xfrm rot="21234067" flipV="1">
              <a:off x="1264" y="123"/>
              <a:ext cx="29" cy="29"/>
            </a:xfrm>
            <a:prstGeom prst="roundRect">
              <a:avLst>
                <a:gd name="adj" fmla="val 16667"/>
              </a:avLst>
            </a:prstGeom>
            <a:solidFill>
              <a:schemeClr val="folHlink">
                <a:alpha val="97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72" name="AutoShape 524">
              <a:extLst>
                <a:ext uri="{FF2B5EF4-FFF2-40B4-BE49-F238E27FC236}">
                  <a16:creationId xmlns:a16="http://schemas.microsoft.com/office/drawing/2014/main" id="{63180CE0-31D8-41A7-9901-C1D8DEF800B2}"/>
                </a:ext>
              </a:extLst>
            </p:cNvPr>
            <p:cNvSpPr>
              <a:spLocks noChangeArrowheads="1"/>
            </p:cNvSpPr>
            <p:nvPr userDrawn="1"/>
          </p:nvSpPr>
          <p:spPr bwMode="gray">
            <a:xfrm rot="-365933">
              <a:off x="1456" y="27"/>
              <a:ext cx="78" cy="78"/>
            </a:xfrm>
            <a:prstGeom prst="roundRect">
              <a:avLst>
                <a:gd name="adj" fmla="val 16667"/>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sp>
          <p:nvSpPr>
            <p:cNvPr id="53773" name="AutoShape 525">
              <a:extLst>
                <a:ext uri="{FF2B5EF4-FFF2-40B4-BE49-F238E27FC236}">
                  <a16:creationId xmlns:a16="http://schemas.microsoft.com/office/drawing/2014/main" id="{B2BF3B8C-21AC-4062-B2F7-4A53D35D7594}"/>
                </a:ext>
              </a:extLst>
            </p:cNvPr>
            <p:cNvSpPr>
              <a:spLocks noChangeArrowheads="1"/>
            </p:cNvSpPr>
            <p:nvPr userDrawn="1"/>
          </p:nvSpPr>
          <p:spPr bwMode="gray">
            <a:xfrm rot="21234067" flipV="1">
              <a:off x="1152" y="192"/>
              <a:ext cx="50" cy="50"/>
            </a:xfrm>
            <a:prstGeom prst="roundRect">
              <a:avLst>
                <a:gd name="adj" fmla="val 16667"/>
              </a:avLst>
            </a:prstGeom>
            <a:solidFill>
              <a:schemeClr val="folHlink">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endParaRPr lang="en-GB"/>
            </a:p>
          </p:txBody>
        </p:sp>
      </p:grpSp>
      <p:grpSp>
        <p:nvGrpSpPr>
          <p:cNvPr id="53774" name="Group 526">
            <a:extLst>
              <a:ext uri="{FF2B5EF4-FFF2-40B4-BE49-F238E27FC236}">
                <a16:creationId xmlns:a16="http://schemas.microsoft.com/office/drawing/2014/main" id="{6C6AE0BD-74CA-4A44-90A9-A8E860A1E681}"/>
              </a:ext>
            </a:extLst>
          </p:cNvPr>
          <p:cNvGrpSpPr>
            <a:grpSpLocks/>
          </p:cNvGrpSpPr>
          <p:nvPr/>
        </p:nvGrpSpPr>
        <p:grpSpPr bwMode="auto">
          <a:xfrm>
            <a:off x="6352" y="304801"/>
            <a:ext cx="12185649" cy="5248275"/>
            <a:chOff x="3" y="192"/>
            <a:chExt cx="5757" cy="3306"/>
          </a:xfrm>
        </p:grpSpPr>
        <p:sp>
          <p:nvSpPr>
            <p:cNvPr id="53775" name="AutoShape 527">
              <a:extLst>
                <a:ext uri="{FF2B5EF4-FFF2-40B4-BE49-F238E27FC236}">
                  <a16:creationId xmlns:a16="http://schemas.microsoft.com/office/drawing/2014/main" id="{5BA38F48-F848-4DBD-97A7-62CD404BAC41}"/>
                </a:ext>
              </a:extLst>
            </p:cNvPr>
            <p:cNvSpPr>
              <a:spLocks noChangeArrowheads="1"/>
            </p:cNvSpPr>
            <p:nvPr userDrawn="1"/>
          </p:nvSpPr>
          <p:spPr bwMode="gray">
            <a:xfrm flipV="1">
              <a:off x="4" y="192"/>
              <a:ext cx="84"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776" name="AutoShape 528">
              <a:extLst>
                <a:ext uri="{FF2B5EF4-FFF2-40B4-BE49-F238E27FC236}">
                  <a16:creationId xmlns:a16="http://schemas.microsoft.com/office/drawing/2014/main" id="{F8C9245D-8486-485C-9440-35797C40EAB4}"/>
                </a:ext>
              </a:extLst>
            </p:cNvPr>
            <p:cNvSpPr>
              <a:spLocks noChangeArrowheads="1"/>
            </p:cNvSpPr>
            <p:nvPr userDrawn="1"/>
          </p:nvSpPr>
          <p:spPr bwMode="gray">
            <a:xfrm flipV="1">
              <a:off x="3" y="357"/>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777" name="AutoShape 529">
              <a:extLst>
                <a:ext uri="{FF2B5EF4-FFF2-40B4-BE49-F238E27FC236}">
                  <a16:creationId xmlns:a16="http://schemas.microsoft.com/office/drawing/2014/main" id="{CED90935-2C6B-46E5-AB4C-57D282B4ACFE}"/>
                </a:ext>
              </a:extLst>
            </p:cNvPr>
            <p:cNvSpPr>
              <a:spLocks noChangeArrowheads="1"/>
            </p:cNvSpPr>
            <p:nvPr userDrawn="1"/>
          </p:nvSpPr>
          <p:spPr bwMode="gray">
            <a:xfrm flipV="1">
              <a:off x="112" y="475"/>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778" name="AutoShape 530">
              <a:extLst>
                <a:ext uri="{FF2B5EF4-FFF2-40B4-BE49-F238E27FC236}">
                  <a16:creationId xmlns:a16="http://schemas.microsoft.com/office/drawing/2014/main" id="{35901E37-4277-47B8-9E0A-7D1954A87D39}"/>
                </a:ext>
              </a:extLst>
            </p:cNvPr>
            <p:cNvSpPr>
              <a:spLocks noChangeArrowheads="1"/>
            </p:cNvSpPr>
            <p:nvPr userDrawn="1"/>
          </p:nvSpPr>
          <p:spPr bwMode="gray">
            <a:xfrm>
              <a:off x="146" y="232"/>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779" name="AutoShape 531">
              <a:extLst>
                <a:ext uri="{FF2B5EF4-FFF2-40B4-BE49-F238E27FC236}">
                  <a16:creationId xmlns:a16="http://schemas.microsoft.com/office/drawing/2014/main" id="{1B329796-BD61-4A03-9059-A2823A436C8C}"/>
                </a:ext>
              </a:extLst>
            </p:cNvPr>
            <p:cNvSpPr>
              <a:spLocks noChangeArrowheads="1"/>
            </p:cNvSpPr>
            <p:nvPr userDrawn="1"/>
          </p:nvSpPr>
          <p:spPr bwMode="gray">
            <a:xfrm flipV="1">
              <a:off x="312" y="636"/>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780" name="AutoShape 532">
              <a:extLst>
                <a:ext uri="{FF2B5EF4-FFF2-40B4-BE49-F238E27FC236}">
                  <a16:creationId xmlns:a16="http://schemas.microsoft.com/office/drawing/2014/main" id="{25A0E3A3-8E3D-4459-A30A-E734277EB1D2}"/>
                </a:ext>
              </a:extLst>
            </p:cNvPr>
            <p:cNvSpPr>
              <a:spLocks noChangeArrowheads="1"/>
            </p:cNvSpPr>
            <p:nvPr userDrawn="1"/>
          </p:nvSpPr>
          <p:spPr bwMode="gray">
            <a:xfrm flipV="1">
              <a:off x="155" y="635"/>
              <a:ext cx="140" cy="14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781" name="AutoShape 533">
              <a:extLst>
                <a:ext uri="{FF2B5EF4-FFF2-40B4-BE49-F238E27FC236}">
                  <a16:creationId xmlns:a16="http://schemas.microsoft.com/office/drawing/2014/main" id="{85D396D2-9691-4479-8F51-B936A46D23F8}"/>
                </a:ext>
              </a:extLst>
            </p:cNvPr>
            <p:cNvSpPr>
              <a:spLocks noChangeArrowheads="1"/>
            </p:cNvSpPr>
            <p:nvPr userDrawn="1"/>
          </p:nvSpPr>
          <p:spPr bwMode="gray">
            <a:xfrm flipV="1">
              <a:off x="336" y="707"/>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782" name="AutoShape 534">
              <a:extLst>
                <a:ext uri="{FF2B5EF4-FFF2-40B4-BE49-F238E27FC236}">
                  <a16:creationId xmlns:a16="http://schemas.microsoft.com/office/drawing/2014/main" id="{7C357C95-921C-413C-9D3E-45839C841E04}"/>
                </a:ext>
              </a:extLst>
            </p:cNvPr>
            <p:cNvSpPr>
              <a:spLocks noChangeArrowheads="1"/>
            </p:cNvSpPr>
            <p:nvPr userDrawn="1"/>
          </p:nvSpPr>
          <p:spPr bwMode="gray">
            <a:xfrm flipV="1">
              <a:off x="400" y="872"/>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783" name="AutoShape 535">
              <a:extLst>
                <a:ext uri="{FF2B5EF4-FFF2-40B4-BE49-F238E27FC236}">
                  <a16:creationId xmlns:a16="http://schemas.microsoft.com/office/drawing/2014/main" id="{A4075ADC-DBF9-4925-BC4A-032568CAA81E}"/>
                </a:ext>
              </a:extLst>
            </p:cNvPr>
            <p:cNvSpPr>
              <a:spLocks noChangeArrowheads="1"/>
            </p:cNvSpPr>
            <p:nvPr userDrawn="1"/>
          </p:nvSpPr>
          <p:spPr bwMode="gray">
            <a:xfrm flipV="1">
              <a:off x="509" y="990"/>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784" name="AutoShape 536">
              <a:extLst>
                <a:ext uri="{FF2B5EF4-FFF2-40B4-BE49-F238E27FC236}">
                  <a16:creationId xmlns:a16="http://schemas.microsoft.com/office/drawing/2014/main" id="{B0FDF36C-36DE-413D-B730-3B7C855FABD7}"/>
                </a:ext>
              </a:extLst>
            </p:cNvPr>
            <p:cNvSpPr>
              <a:spLocks noChangeArrowheads="1"/>
            </p:cNvSpPr>
            <p:nvPr userDrawn="1"/>
          </p:nvSpPr>
          <p:spPr bwMode="gray">
            <a:xfrm>
              <a:off x="543" y="747"/>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785" name="AutoShape 537">
              <a:extLst>
                <a:ext uri="{FF2B5EF4-FFF2-40B4-BE49-F238E27FC236}">
                  <a16:creationId xmlns:a16="http://schemas.microsoft.com/office/drawing/2014/main" id="{CB6AE61F-809C-45D8-9A6D-D6D9F752BE86}"/>
                </a:ext>
              </a:extLst>
            </p:cNvPr>
            <p:cNvSpPr>
              <a:spLocks noChangeArrowheads="1"/>
            </p:cNvSpPr>
            <p:nvPr userDrawn="1"/>
          </p:nvSpPr>
          <p:spPr bwMode="gray">
            <a:xfrm flipV="1">
              <a:off x="709" y="1151"/>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786" name="AutoShape 538">
              <a:extLst>
                <a:ext uri="{FF2B5EF4-FFF2-40B4-BE49-F238E27FC236}">
                  <a16:creationId xmlns:a16="http://schemas.microsoft.com/office/drawing/2014/main" id="{7B57C13C-1587-48E9-B1C5-91018ECEAD23}"/>
                </a:ext>
              </a:extLst>
            </p:cNvPr>
            <p:cNvSpPr>
              <a:spLocks noChangeArrowheads="1"/>
            </p:cNvSpPr>
            <p:nvPr userDrawn="1"/>
          </p:nvSpPr>
          <p:spPr bwMode="gray">
            <a:xfrm flipV="1">
              <a:off x="651" y="958"/>
              <a:ext cx="140" cy="140"/>
            </a:xfrm>
            <a:prstGeom prst="roundRect">
              <a:avLst>
                <a:gd name="adj" fmla="val 16667"/>
              </a:avLst>
            </a:prstGeom>
            <a:solidFill>
              <a:schemeClr val="bg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787" name="AutoShape 539">
              <a:extLst>
                <a:ext uri="{FF2B5EF4-FFF2-40B4-BE49-F238E27FC236}">
                  <a16:creationId xmlns:a16="http://schemas.microsoft.com/office/drawing/2014/main" id="{5318185C-2EF9-4B95-9516-54533C3687ED}"/>
                </a:ext>
              </a:extLst>
            </p:cNvPr>
            <p:cNvSpPr>
              <a:spLocks noChangeArrowheads="1"/>
            </p:cNvSpPr>
            <p:nvPr userDrawn="1"/>
          </p:nvSpPr>
          <p:spPr bwMode="gray">
            <a:xfrm>
              <a:off x="639" y="651"/>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788" name="AutoShape 540">
              <a:extLst>
                <a:ext uri="{FF2B5EF4-FFF2-40B4-BE49-F238E27FC236}">
                  <a16:creationId xmlns:a16="http://schemas.microsoft.com/office/drawing/2014/main" id="{4951FABB-8113-4E9E-B199-1691EE2B60B8}"/>
                </a:ext>
              </a:extLst>
            </p:cNvPr>
            <p:cNvSpPr>
              <a:spLocks noChangeArrowheads="1"/>
            </p:cNvSpPr>
            <p:nvPr userDrawn="1"/>
          </p:nvSpPr>
          <p:spPr bwMode="gray">
            <a:xfrm flipV="1">
              <a:off x="312" y="876"/>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789" name="AutoShape 541">
              <a:extLst>
                <a:ext uri="{FF2B5EF4-FFF2-40B4-BE49-F238E27FC236}">
                  <a16:creationId xmlns:a16="http://schemas.microsoft.com/office/drawing/2014/main" id="{E57E9302-5A5C-4BA3-806B-FE987D890C46}"/>
                </a:ext>
              </a:extLst>
            </p:cNvPr>
            <p:cNvSpPr>
              <a:spLocks noChangeArrowheads="1"/>
            </p:cNvSpPr>
            <p:nvPr userDrawn="1"/>
          </p:nvSpPr>
          <p:spPr bwMode="gray">
            <a:xfrm flipV="1">
              <a:off x="848" y="1200"/>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790" name="AutoShape 542">
              <a:extLst>
                <a:ext uri="{FF2B5EF4-FFF2-40B4-BE49-F238E27FC236}">
                  <a16:creationId xmlns:a16="http://schemas.microsoft.com/office/drawing/2014/main" id="{CAC2020D-9EEA-4D2A-97B4-8433A5659E6B}"/>
                </a:ext>
              </a:extLst>
            </p:cNvPr>
            <p:cNvSpPr>
              <a:spLocks noChangeArrowheads="1"/>
            </p:cNvSpPr>
            <p:nvPr userDrawn="1"/>
          </p:nvSpPr>
          <p:spPr bwMode="gray">
            <a:xfrm flipV="1">
              <a:off x="888" y="1434"/>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791" name="AutoShape 543">
              <a:extLst>
                <a:ext uri="{FF2B5EF4-FFF2-40B4-BE49-F238E27FC236}">
                  <a16:creationId xmlns:a16="http://schemas.microsoft.com/office/drawing/2014/main" id="{39B6E2DE-4658-4A97-B7CD-29D00A581055}"/>
                </a:ext>
              </a:extLst>
            </p:cNvPr>
            <p:cNvSpPr>
              <a:spLocks noChangeArrowheads="1"/>
            </p:cNvSpPr>
            <p:nvPr userDrawn="1"/>
          </p:nvSpPr>
          <p:spPr bwMode="gray">
            <a:xfrm flipV="1">
              <a:off x="1032" y="1386"/>
              <a:ext cx="114" cy="114"/>
            </a:xfrm>
            <a:prstGeom prst="roundRect">
              <a:avLst>
                <a:gd name="adj" fmla="val 16667"/>
              </a:avLst>
            </a:prstGeom>
            <a:solidFill>
              <a:schemeClr val="bg1">
                <a:alpha val="31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792" name="AutoShape 544">
              <a:extLst>
                <a:ext uri="{FF2B5EF4-FFF2-40B4-BE49-F238E27FC236}">
                  <a16:creationId xmlns:a16="http://schemas.microsoft.com/office/drawing/2014/main" id="{08A4DE9C-6671-436F-A241-63E44932713A}"/>
                </a:ext>
              </a:extLst>
            </p:cNvPr>
            <p:cNvSpPr>
              <a:spLocks noChangeArrowheads="1"/>
            </p:cNvSpPr>
            <p:nvPr userDrawn="1"/>
          </p:nvSpPr>
          <p:spPr bwMode="gray">
            <a:xfrm>
              <a:off x="1055" y="1240"/>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793" name="AutoShape 545">
              <a:extLst>
                <a:ext uri="{FF2B5EF4-FFF2-40B4-BE49-F238E27FC236}">
                  <a16:creationId xmlns:a16="http://schemas.microsoft.com/office/drawing/2014/main" id="{5CB3D0D5-9DDD-45F7-B6B4-9E6205AF0512}"/>
                </a:ext>
              </a:extLst>
            </p:cNvPr>
            <p:cNvSpPr>
              <a:spLocks noChangeArrowheads="1"/>
            </p:cNvSpPr>
            <p:nvPr userDrawn="1"/>
          </p:nvSpPr>
          <p:spPr bwMode="gray">
            <a:xfrm flipV="1">
              <a:off x="1232" y="1547"/>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794" name="AutoShape 546">
              <a:extLst>
                <a:ext uri="{FF2B5EF4-FFF2-40B4-BE49-F238E27FC236}">
                  <a16:creationId xmlns:a16="http://schemas.microsoft.com/office/drawing/2014/main" id="{3F9CEB1F-7C60-454B-80CF-58FED00AE8C0}"/>
                </a:ext>
              </a:extLst>
            </p:cNvPr>
            <p:cNvSpPr>
              <a:spLocks noChangeArrowheads="1"/>
            </p:cNvSpPr>
            <p:nvPr userDrawn="1"/>
          </p:nvSpPr>
          <p:spPr bwMode="gray">
            <a:xfrm flipV="1">
              <a:off x="1075" y="1546"/>
              <a:ext cx="140" cy="14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795" name="AutoShape 547">
              <a:extLst>
                <a:ext uri="{FF2B5EF4-FFF2-40B4-BE49-F238E27FC236}">
                  <a16:creationId xmlns:a16="http://schemas.microsoft.com/office/drawing/2014/main" id="{D9672CD7-F105-4B27-A5BC-2146B6DB8B09}"/>
                </a:ext>
              </a:extLst>
            </p:cNvPr>
            <p:cNvSpPr>
              <a:spLocks noChangeArrowheads="1"/>
            </p:cNvSpPr>
            <p:nvPr userDrawn="1"/>
          </p:nvSpPr>
          <p:spPr bwMode="gray">
            <a:xfrm flipV="1">
              <a:off x="1256" y="1618"/>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796" name="AutoShape 548">
              <a:extLst>
                <a:ext uri="{FF2B5EF4-FFF2-40B4-BE49-F238E27FC236}">
                  <a16:creationId xmlns:a16="http://schemas.microsoft.com/office/drawing/2014/main" id="{70E7887B-61FF-4AC3-A3F6-8D877A27F94B}"/>
                </a:ext>
              </a:extLst>
            </p:cNvPr>
            <p:cNvSpPr>
              <a:spLocks noChangeArrowheads="1"/>
            </p:cNvSpPr>
            <p:nvPr userDrawn="1"/>
          </p:nvSpPr>
          <p:spPr bwMode="gray">
            <a:xfrm flipV="1">
              <a:off x="1117" y="1304"/>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797" name="AutoShape 549">
              <a:extLst>
                <a:ext uri="{FF2B5EF4-FFF2-40B4-BE49-F238E27FC236}">
                  <a16:creationId xmlns:a16="http://schemas.microsoft.com/office/drawing/2014/main" id="{63AF0185-430E-4257-8CD2-AC0212CF0550}"/>
                </a:ext>
              </a:extLst>
            </p:cNvPr>
            <p:cNvSpPr>
              <a:spLocks noChangeArrowheads="1"/>
            </p:cNvSpPr>
            <p:nvPr userDrawn="1"/>
          </p:nvSpPr>
          <p:spPr bwMode="gray">
            <a:xfrm flipV="1">
              <a:off x="1226" y="1422"/>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798" name="AutoShape 550">
              <a:extLst>
                <a:ext uri="{FF2B5EF4-FFF2-40B4-BE49-F238E27FC236}">
                  <a16:creationId xmlns:a16="http://schemas.microsoft.com/office/drawing/2014/main" id="{32EE2612-D903-47EA-8B51-48CDFA285F6F}"/>
                </a:ext>
              </a:extLst>
            </p:cNvPr>
            <p:cNvSpPr>
              <a:spLocks noChangeArrowheads="1"/>
            </p:cNvSpPr>
            <p:nvPr userDrawn="1"/>
          </p:nvSpPr>
          <p:spPr bwMode="gray">
            <a:xfrm>
              <a:off x="1464" y="1624"/>
              <a:ext cx="50" cy="50"/>
            </a:xfrm>
            <a:prstGeom prst="roundRect">
              <a:avLst>
                <a:gd name="adj" fmla="val 16667"/>
              </a:avLst>
            </a:prstGeom>
            <a:solidFill>
              <a:schemeClr val="bg1">
                <a:alpha val="39999"/>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799" name="AutoShape 551">
              <a:extLst>
                <a:ext uri="{FF2B5EF4-FFF2-40B4-BE49-F238E27FC236}">
                  <a16:creationId xmlns:a16="http://schemas.microsoft.com/office/drawing/2014/main" id="{CA589D24-EE2D-44D0-A9BD-0486D9F65AC1}"/>
                </a:ext>
              </a:extLst>
            </p:cNvPr>
            <p:cNvSpPr>
              <a:spLocks noChangeArrowheads="1"/>
            </p:cNvSpPr>
            <p:nvPr userDrawn="1"/>
          </p:nvSpPr>
          <p:spPr bwMode="gray">
            <a:xfrm flipV="1">
              <a:off x="1503" y="1629"/>
              <a:ext cx="78" cy="78"/>
            </a:xfrm>
            <a:prstGeom prst="roundRect">
              <a:avLst>
                <a:gd name="adj" fmla="val 16667"/>
              </a:avLst>
            </a:prstGeom>
            <a:solidFill>
              <a:schemeClr val="bg1">
                <a:alpha val="7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00" name="AutoShape 552">
              <a:extLst>
                <a:ext uri="{FF2B5EF4-FFF2-40B4-BE49-F238E27FC236}">
                  <a16:creationId xmlns:a16="http://schemas.microsoft.com/office/drawing/2014/main" id="{EE801620-5578-4E83-A414-DB30867A66E4}"/>
                </a:ext>
              </a:extLst>
            </p:cNvPr>
            <p:cNvSpPr>
              <a:spLocks noChangeArrowheads="1"/>
            </p:cNvSpPr>
            <p:nvPr userDrawn="1"/>
          </p:nvSpPr>
          <p:spPr bwMode="gray">
            <a:xfrm flipV="1">
              <a:off x="1368" y="1390"/>
              <a:ext cx="140" cy="140"/>
            </a:xfrm>
            <a:prstGeom prst="roundRect">
              <a:avLst>
                <a:gd name="adj" fmla="val 16667"/>
              </a:avLst>
            </a:prstGeom>
            <a:solidFill>
              <a:schemeClr val="bg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01" name="AutoShape 553">
              <a:extLst>
                <a:ext uri="{FF2B5EF4-FFF2-40B4-BE49-F238E27FC236}">
                  <a16:creationId xmlns:a16="http://schemas.microsoft.com/office/drawing/2014/main" id="{434EB631-48A7-4F06-A522-333746F2432B}"/>
                </a:ext>
              </a:extLst>
            </p:cNvPr>
            <p:cNvSpPr>
              <a:spLocks noChangeArrowheads="1"/>
            </p:cNvSpPr>
            <p:nvPr userDrawn="1"/>
          </p:nvSpPr>
          <p:spPr bwMode="gray">
            <a:xfrm>
              <a:off x="1559" y="1562"/>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02" name="AutoShape 554">
              <a:extLst>
                <a:ext uri="{FF2B5EF4-FFF2-40B4-BE49-F238E27FC236}">
                  <a16:creationId xmlns:a16="http://schemas.microsoft.com/office/drawing/2014/main" id="{17BE85A1-9279-4C9D-97E3-0DD447367F0D}"/>
                </a:ext>
              </a:extLst>
            </p:cNvPr>
            <p:cNvSpPr>
              <a:spLocks noChangeArrowheads="1"/>
            </p:cNvSpPr>
            <p:nvPr userDrawn="1"/>
          </p:nvSpPr>
          <p:spPr bwMode="gray">
            <a:xfrm flipV="1">
              <a:off x="1029" y="1308"/>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03" name="AutoShape 555">
              <a:extLst>
                <a:ext uri="{FF2B5EF4-FFF2-40B4-BE49-F238E27FC236}">
                  <a16:creationId xmlns:a16="http://schemas.microsoft.com/office/drawing/2014/main" id="{F612F0DE-087E-4456-A4BA-C53463350EC0}"/>
                </a:ext>
              </a:extLst>
            </p:cNvPr>
            <p:cNvSpPr>
              <a:spLocks noChangeArrowheads="1"/>
            </p:cNvSpPr>
            <p:nvPr userDrawn="1"/>
          </p:nvSpPr>
          <p:spPr bwMode="gray">
            <a:xfrm flipV="1">
              <a:off x="1400" y="1697"/>
              <a:ext cx="114" cy="114"/>
            </a:xfrm>
            <a:prstGeom prst="roundRect">
              <a:avLst>
                <a:gd name="adj" fmla="val 16667"/>
              </a:avLst>
            </a:prstGeom>
            <a:solidFill>
              <a:schemeClr val="bg1">
                <a:alpha val="7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04" name="AutoShape 556">
              <a:extLst>
                <a:ext uri="{FF2B5EF4-FFF2-40B4-BE49-F238E27FC236}">
                  <a16:creationId xmlns:a16="http://schemas.microsoft.com/office/drawing/2014/main" id="{D5DFD3EE-D13B-4031-B193-F5624FDB21A0}"/>
                </a:ext>
              </a:extLst>
            </p:cNvPr>
            <p:cNvSpPr>
              <a:spLocks noChangeArrowheads="1"/>
            </p:cNvSpPr>
            <p:nvPr userDrawn="1"/>
          </p:nvSpPr>
          <p:spPr bwMode="gray">
            <a:xfrm flipV="1">
              <a:off x="1600" y="1858"/>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05" name="AutoShape 557">
              <a:extLst>
                <a:ext uri="{FF2B5EF4-FFF2-40B4-BE49-F238E27FC236}">
                  <a16:creationId xmlns:a16="http://schemas.microsoft.com/office/drawing/2014/main" id="{99BF2F15-88B7-4619-8349-07A554A110D1}"/>
                </a:ext>
              </a:extLst>
            </p:cNvPr>
            <p:cNvSpPr>
              <a:spLocks noChangeArrowheads="1"/>
            </p:cNvSpPr>
            <p:nvPr userDrawn="1"/>
          </p:nvSpPr>
          <p:spPr bwMode="gray">
            <a:xfrm flipV="1">
              <a:off x="1443" y="1857"/>
              <a:ext cx="140" cy="14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06" name="AutoShape 558">
              <a:extLst>
                <a:ext uri="{FF2B5EF4-FFF2-40B4-BE49-F238E27FC236}">
                  <a16:creationId xmlns:a16="http://schemas.microsoft.com/office/drawing/2014/main" id="{E878D112-F928-456E-9B7C-08C7DE50B9F7}"/>
                </a:ext>
              </a:extLst>
            </p:cNvPr>
            <p:cNvSpPr>
              <a:spLocks noChangeArrowheads="1"/>
            </p:cNvSpPr>
            <p:nvPr userDrawn="1"/>
          </p:nvSpPr>
          <p:spPr bwMode="gray">
            <a:xfrm flipV="1">
              <a:off x="1624" y="1929"/>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07" name="AutoShape 559">
              <a:extLst>
                <a:ext uri="{FF2B5EF4-FFF2-40B4-BE49-F238E27FC236}">
                  <a16:creationId xmlns:a16="http://schemas.microsoft.com/office/drawing/2014/main" id="{BA495F80-F761-481E-9BF9-CF0E8BB497FD}"/>
                </a:ext>
              </a:extLst>
            </p:cNvPr>
            <p:cNvSpPr>
              <a:spLocks noChangeArrowheads="1"/>
            </p:cNvSpPr>
            <p:nvPr userDrawn="1"/>
          </p:nvSpPr>
          <p:spPr bwMode="gray">
            <a:xfrm flipV="1">
              <a:off x="1889" y="1866"/>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08" name="AutoShape 560">
              <a:extLst>
                <a:ext uri="{FF2B5EF4-FFF2-40B4-BE49-F238E27FC236}">
                  <a16:creationId xmlns:a16="http://schemas.microsoft.com/office/drawing/2014/main" id="{B070AD96-BFAB-429D-9CE7-40477B479471}"/>
                </a:ext>
              </a:extLst>
            </p:cNvPr>
            <p:cNvSpPr>
              <a:spLocks noChangeArrowheads="1"/>
            </p:cNvSpPr>
            <p:nvPr userDrawn="1"/>
          </p:nvSpPr>
          <p:spPr bwMode="gray">
            <a:xfrm flipV="1">
              <a:off x="1998" y="1984"/>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09" name="AutoShape 561">
              <a:extLst>
                <a:ext uri="{FF2B5EF4-FFF2-40B4-BE49-F238E27FC236}">
                  <a16:creationId xmlns:a16="http://schemas.microsoft.com/office/drawing/2014/main" id="{8D2ED6AF-2A00-4624-91D8-90A7888BEB63}"/>
                </a:ext>
              </a:extLst>
            </p:cNvPr>
            <p:cNvSpPr>
              <a:spLocks noChangeArrowheads="1"/>
            </p:cNvSpPr>
            <p:nvPr userDrawn="1"/>
          </p:nvSpPr>
          <p:spPr bwMode="gray">
            <a:xfrm>
              <a:off x="1831" y="1969"/>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10" name="AutoShape 562">
              <a:extLst>
                <a:ext uri="{FF2B5EF4-FFF2-40B4-BE49-F238E27FC236}">
                  <a16:creationId xmlns:a16="http://schemas.microsoft.com/office/drawing/2014/main" id="{3582B2DD-9710-4F29-B2E7-930A943B00F8}"/>
                </a:ext>
              </a:extLst>
            </p:cNvPr>
            <p:cNvSpPr>
              <a:spLocks noChangeArrowheads="1"/>
            </p:cNvSpPr>
            <p:nvPr userDrawn="1"/>
          </p:nvSpPr>
          <p:spPr bwMode="gray">
            <a:xfrm flipV="1">
              <a:off x="2198" y="2145"/>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11" name="AutoShape 563">
              <a:extLst>
                <a:ext uri="{FF2B5EF4-FFF2-40B4-BE49-F238E27FC236}">
                  <a16:creationId xmlns:a16="http://schemas.microsoft.com/office/drawing/2014/main" id="{51E52CAD-4537-4551-9D51-9CDCFD1D82FD}"/>
                </a:ext>
              </a:extLst>
            </p:cNvPr>
            <p:cNvSpPr>
              <a:spLocks noChangeArrowheads="1"/>
            </p:cNvSpPr>
            <p:nvPr userDrawn="1"/>
          </p:nvSpPr>
          <p:spPr bwMode="gray">
            <a:xfrm flipV="1">
              <a:off x="2140" y="1952"/>
              <a:ext cx="140" cy="140"/>
            </a:xfrm>
            <a:prstGeom prst="roundRect">
              <a:avLst>
                <a:gd name="adj" fmla="val 16667"/>
              </a:avLst>
            </a:prstGeom>
            <a:solidFill>
              <a:schemeClr val="bg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12" name="AutoShape 564">
              <a:extLst>
                <a:ext uri="{FF2B5EF4-FFF2-40B4-BE49-F238E27FC236}">
                  <a16:creationId xmlns:a16="http://schemas.microsoft.com/office/drawing/2014/main" id="{1AF1E7D1-9D82-4688-A2F9-9BB928870437}"/>
                </a:ext>
              </a:extLst>
            </p:cNvPr>
            <p:cNvSpPr>
              <a:spLocks noChangeArrowheads="1"/>
            </p:cNvSpPr>
            <p:nvPr userDrawn="1"/>
          </p:nvSpPr>
          <p:spPr bwMode="gray">
            <a:xfrm>
              <a:off x="1927" y="1873"/>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13" name="AutoShape 565">
              <a:extLst>
                <a:ext uri="{FF2B5EF4-FFF2-40B4-BE49-F238E27FC236}">
                  <a16:creationId xmlns:a16="http://schemas.microsoft.com/office/drawing/2014/main" id="{90E88964-062F-414F-AFDC-188E2AD1D87F}"/>
                </a:ext>
              </a:extLst>
            </p:cNvPr>
            <p:cNvSpPr>
              <a:spLocks noChangeArrowheads="1"/>
            </p:cNvSpPr>
            <p:nvPr userDrawn="1"/>
          </p:nvSpPr>
          <p:spPr bwMode="gray">
            <a:xfrm flipV="1">
              <a:off x="1801" y="1870"/>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14" name="AutoShape 566">
              <a:extLst>
                <a:ext uri="{FF2B5EF4-FFF2-40B4-BE49-F238E27FC236}">
                  <a16:creationId xmlns:a16="http://schemas.microsoft.com/office/drawing/2014/main" id="{FF9A75CC-1970-41E7-A17B-11B11A97BDE5}"/>
                </a:ext>
              </a:extLst>
            </p:cNvPr>
            <p:cNvSpPr>
              <a:spLocks noChangeArrowheads="1"/>
            </p:cNvSpPr>
            <p:nvPr userDrawn="1"/>
          </p:nvSpPr>
          <p:spPr bwMode="gray">
            <a:xfrm flipV="1">
              <a:off x="1963" y="2146"/>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15" name="AutoShape 567">
              <a:extLst>
                <a:ext uri="{FF2B5EF4-FFF2-40B4-BE49-F238E27FC236}">
                  <a16:creationId xmlns:a16="http://schemas.microsoft.com/office/drawing/2014/main" id="{4FEA9D8C-B2BA-4146-B3F2-211D0FC45A7D}"/>
                </a:ext>
              </a:extLst>
            </p:cNvPr>
            <p:cNvSpPr>
              <a:spLocks noChangeArrowheads="1"/>
            </p:cNvSpPr>
            <p:nvPr userDrawn="1"/>
          </p:nvSpPr>
          <p:spPr bwMode="gray">
            <a:xfrm flipV="1">
              <a:off x="2027" y="2311"/>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16" name="AutoShape 568">
              <a:extLst>
                <a:ext uri="{FF2B5EF4-FFF2-40B4-BE49-F238E27FC236}">
                  <a16:creationId xmlns:a16="http://schemas.microsoft.com/office/drawing/2014/main" id="{63B77C9E-DB2A-42AA-90E3-AB70FC33C645}"/>
                </a:ext>
              </a:extLst>
            </p:cNvPr>
            <p:cNvSpPr>
              <a:spLocks noChangeArrowheads="1"/>
            </p:cNvSpPr>
            <p:nvPr userDrawn="1"/>
          </p:nvSpPr>
          <p:spPr bwMode="gray">
            <a:xfrm flipV="1">
              <a:off x="1656" y="1752"/>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17" name="AutoShape 569">
              <a:extLst>
                <a:ext uri="{FF2B5EF4-FFF2-40B4-BE49-F238E27FC236}">
                  <a16:creationId xmlns:a16="http://schemas.microsoft.com/office/drawing/2014/main" id="{9E0FDBD1-D834-41D7-BF96-F112A513747D}"/>
                </a:ext>
              </a:extLst>
            </p:cNvPr>
            <p:cNvSpPr>
              <a:spLocks noChangeArrowheads="1"/>
            </p:cNvSpPr>
            <p:nvPr userDrawn="1"/>
          </p:nvSpPr>
          <p:spPr bwMode="gray">
            <a:xfrm>
              <a:off x="2170" y="2186"/>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18" name="AutoShape 570">
              <a:extLst>
                <a:ext uri="{FF2B5EF4-FFF2-40B4-BE49-F238E27FC236}">
                  <a16:creationId xmlns:a16="http://schemas.microsoft.com/office/drawing/2014/main" id="{7349A94B-1754-4411-B19E-5EC126973ABF}"/>
                </a:ext>
              </a:extLst>
            </p:cNvPr>
            <p:cNvSpPr>
              <a:spLocks noChangeArrowheads="1"/>
            </p:cNvSpPr>
            <p:nvPr userDrawn="1"/>
          </p:nvSpPr>
          <p:spPr bwMode="gray">
            <a:xfrm flipV="1">
              <a:off x="2232" y="2250"/>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19" name="AutoShape 571">
              <a:extLst>
                <a:ext uri="{FF2B5EF4-FFF2-40B4-BE49-F238E27FC236}">
                  <a16:creationId xmlns:a16="http://schemas.microsoft.com/office/drawing/2014/main" id="{B1767481-5A37-424B-A6F6-9686688B6E55}"/>
                </a:ext>
              </a:extLst>
            </p:cNvPr>
            <p:cNvSpPr>
              <a:spLocks noChangeArrowheads="1"/>
            </p:cNvSpPr>
            <p:nvPr userDrawn="1"/>
          </p:nvSpPr>
          <p:spPr bwMode="gray">
            <a:xfrm flipV="1">
              <a:off x="2144" y="2254"/>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20" name="AutoShape 572">
              <a:extLst>
                <a:ext uri="{FF2B5EF4-FFF2-40B4-BE49-F238E27FC236}">
                  <a16:creationId xmlns:a16="http://schemas.microsoft.com/office/drawing/2014/main" id="{0914434D-89F4-4325-BBF9-EA559EBF6942}"/>
                </a:ext>
              </a:extLst>
            </p:cNvPr>
            <p:cNvSpPr>
              <a:spLocks noChangeArrowheads="1"/>
            </p:cNvSpPr>
            <p:nvPr userDrawn="1"/>
          </p:nvSpPr>
          <p:spPr bwMode="gray">
            <a:xfrm flipH="1" flipV="1">
              <a:off x="1848" y="1795"/>
              <a:ext cx="23" cy="23"/>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21" name="AutoShape 573">
              <a:extLst>
                <a:ext uri="{FF2B5EF4-FFF2-40B4-BE49-F238E27FC236}">
                  <a16:creationId xmlns:a16="http://schemas.microsoft.com/office/drawing/2014/main" id="{121424BB-675D-4DA6-B21C-34F2FCD05496}"/>
                </a:ext>
              </a:extLst>
            </p:cNvPr>
            <p:cNvSpPr>
              <a:spLocks noChangeArrowheads="1"/>
            </p:cNvSpPr>
            <p:nvPr userDrawn="1"/>
          </p:nvSpPr>
          <p:spPr bwMode="gray">
            <a:xfrm>
              <a:off x="888" y="1096"/>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22" name="AutoShape 574">
              <a:extLst>
                <a:ext uri="{FF2B5EF4-FFF2-40B4-BE49-F238E27FC236}">
                  <a16:creationId xmlns:a16="http://schemas.microsoft.com/office/drawing/2014/main" id="{1594E273-AECE-4644-AE25-2E9AA0E44010}"/>
                </a:ext>
              </a:extLst>
            </p:cNvPr>
            <p:cNvSpPr>
              <a:spLocks noChangeArrowheads="1"/>
            </p:cNvSpPr>
            <p:nvPr userDrawn="1"/>
          </p:nvSpPr>
          <p:spPr bwMode="gray">
            <a:xfrm flipV="1">
              <a:off x="744" y="1020"/>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23" name="AutoShape 575">
              <a:extLst>
                <a:ext uri="{FF2B5EF4-FFF2-40B4-BE49-F238E27FC236}">
                  <a16:creationId xmlns:a16="http://schemas.microsoft.com/office/drawing/2014/main" id="{EB624877-64D1-4AEE-9E39-2625A5CF84D9}"/>
                </a:ext>
              </a:extLst>
            </p:cNvPr>
            <p:cNvSpPr>
              <a:spLocks noChangeArrowheads="1"/>
            </p:cNvSpPr>
            <p:nvPr userDrawn="1"/>
          </p:nvSpPr>
          <p:spPr bwMode="gray">
            <a:xfrm flipV="1">
              <a:off x="2379" y="2106"/>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24" name="AutoShape 576">
              <a:extLst>
                <a:ext uri="{FF2B5EF4-FFF2-40B4-BE49-F238E27FC236}">
                  <a16:creationId xmlns:a16="http://schemas.microsoft.com/office/drawing/2014/main" id="{1E5A256E-11A9-4E54-BB55-06ED37325B87}"/>
                </a:ext>
              </a:extLst>
            </p:cNvPr>
            <p:cNvSpPr>
              <a:spLocks noChangeArrowheads="1"/>
            </p:cNvSpPr>
            <p:nvPr userDrawn="1"/>
          </p:nvSpPr>
          <p:spPr bwMode="gray">
            <a:xfrm flipV="1">
              <a:off x="2579" y="2297"/>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25" name="AutoShape 577">
              <a:extLst>
                <a:ext uri="{FF2B5EF4-FFF2-40B4-BE49-F238E27FC236}">
                  <a16:creationId xmlns:a16="http://schemas.microsoft.com/office/drawing/2014/main" id="{690205FF-C98B-4EEF-B79D-67C77FE4C2F1}"/>
                </a:ext>
              </a:extLst>
            </p:cNvPr>
            <p:cNvSpPr>
              <a:spLocks noChangeArrowheads="1"/>
            </p:cNvSpPr>
            <p:nvPr userDrawn="1"/>
          </p:nvSpPr>
          <p:spPr bwMode="gray">
            <a:xfrm flipV="1">
              <a:off x="2472" y="2254"/>
              <a:ext cx="140" cy="140"/>
            </a:xfrm>
            <a:prstGeom prst="roundRect">
              <a:avLst>
                <a:gd name="adj" fmla="val 16667"/>
              </a:avLst>
            </a:prstGeom>
            <a:solidFill>
              <a:schemeClr val="bg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26" name="AutoShape 578">
              <a:extLst>
                <a:ext uri="{FF2B5EF4-FFF2-40B4-BE49-F238E27FC236}">
                  <a16:creationId xmlns:a16="http://schemas.microsoft.com/office/drawing/2014/main" id="{4388240A-2994-4580-A721-E5B7CFE35184}"/>
                </a:ext>
              </a:extLst>
            </p:cNvPr>
            <p:cNvSpPr>
              <a:spLocks noChangeArrowheads="1"/>
            </p:cNvSpPr>
            <p:nvPr userDrawn="1"/>
          </p:nvSpPr>
          <p:spPr bwMode="gray">
            <a:xfrm flipV="1">
              <a:off x="2664" y="2374"/>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27" name="AutoShape 579">
              <a:extLst>
                <a:ext uri="{FF2B5EF4-FFF2-40B4-BE49-F238E27FC236}">
                  <a16:creationId xmlns:a16="http://schemas.microsoft.com/office/drawing/2014/main" id="{982ECE9A-C936-4EC5-B404-E062FBE76134}"/>
                </a:ext>
              </a:extLst>
            </p:cNvPr>
            <p:cNvSpPr>
              <a:spLocks noChangeArrowheads="1"/>
            </p:cNvSpPr>
            <p:nvPr userDrawn="1"/>
          </p:nvSpPr>
          <p:spPr bwMode="gray">
            <a:xfrm flipV="1">
              <a:off x="2782" y="2511"/>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28" name="AutoShape 580">
              <a:extLst>
                <a:ext uri="{FF2B5EF4-FFF2-40B4-BE49-F238E27FC236}">
                  <a16:creationId xmlns:a16="http://schemas.microsoft.com/office/drawing/2014/main" id="{062497C4-38C4-43E8-AF98-5D2ED931BF45}"/>
                </a:ext>
              </a:extLst>
            </p:cNvPr>
            <p:cNvSpPr>
              <a:spLocks noChangeArrowheads="1"/>
            </p:cNvSpPr>
            <p:nvPr userDrawn="1"/>
          </p:nvSpPr>
          <p:spPr bwMode="gray">
            <a:xfrm flipV="1">
              <a:off x="3048" y="2616"/>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29" name="AutoShape 581">
              <a:extLst>
                <a:ext uri="{FF2B5EF4-FFF2-40B4-BE49-F238E27FC236}">
                  <a16:creationId xmlns:a16="http://schemas.microsoft.com/office/drawing/2014/main" id="{B6C80729-8F83-4AEF-9F6E-10DA56D59FB8}"/>
                </a:ext>
              </a:extLst>
            </p:cNvPr>
            <p:cNvSpPr>
              <a:spLocks noChangeArrowheads="1"/>
            </p:cNvSpPr>
            <p:nvPr userDrawn="1"/>
          </p:nvSpPr>
          <p:spPr bwMode="gray">
            <a:xfrm>
              <a:off x="2925" y="2386"/>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30" name="AutoShape 582">
              <a:extLst>
                <a:ext uri="{FF2B5EF4-FFF2-40B4-BE49-F238E27FC236}">
                  <a16:creationId xmlns:a16="http://schemas.microsoft.com/office/drawing/2014/main" id="{460F18AC-B9CF-408D-ACCA-57B9986AD8C0}"/>
                </a:ext>
              </a:extLst>
            </p:cNvPr>
            <p:cNvSpPr>
              <a:spLocks noChangeArrowheads="1"/>
            </p:cNvSpPr>
            <p:nvPr userDrawn="1"/>
          </p:nvSpPr>
          <p:spPr bwMode="gray">
            <a:xfrm flipV="1">
              <a:off x="3432" y="2844"/>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31" name="AutoShape 583">
              <a:extLst>
                <a:ext uri="{FF2B5EF4-FFF2-40B4-BE49-F238E27FC236}">
                  <a16:creationId xmlns:a16="http://schemas.microsoft.com/office/drawing/2014/main" id="{CEB20638-4A98-4522-A93A-541542A183BC}"/>
                </a:ext>
              </a:extLst>
            </p:cNvPr>
            <p:cNvSpPr>
              <a:spLocks noChangeArrowheads="1"/>
            </p:cNvSpPr>
            <p:nvPr userDrawn="1"/>
          </p:nvSpPr>
          <p:spPr bwMode="gray">
            <a:xfrm flipV="1">
              <a:off x="2472" y="2398"/>
              <a:ext cx="140" cy="14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32" name="AutoShape 584">
              <a:extLst>
                <a:ext uri="{FF2B5EF4-FFF2-40B4-BE49-F238E27FC236}">
                  <a16:creationId xmlns:a16="http://schemas.microsoft.com/office/drawing/2014/main" id="{7040FBEC-18A9-49BD-A410-31833D9935A8}"/>
                </a:ext>
              </a:extLst>
            </p:cNvPr>
            <p:cNvSpPr>
              <a:spLocks noChangeArrowheads="1"/>
            </p:cNvSpPr>
            <p:nvPr userDrawn="1"/>
          </p:nvSpPr>
          <p:spPr bwMode="gray">
            <a:xfrm flipV="1">
              <a:off x="3096" y="2758"/>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33" name="AutoShape 585">
              <a:extLst>
                <a:ext uri="{FF2B5EF4-FFF2-40B4-BE49-F238E27FC236}">
                  <a16:creationId xmlns:a16="http://schemas.microsoft.com/office/drawing/2014/main" id="{82520452-8177-49CC-BDBC-12ACA29D5596}"/>
                </a:ext>
              </a:extLst>
            </p:cNvPr>
            <p:cNvSpPr>
              <a:spLocks noChangeArrowheads="1"/>
            </p:cNvSpPr>
            <p:nvPr userDrawn="1"/>
          </p:nvSpPr>
          <p:spPr bwMode="gray">
            <a:xfrm flipV="1">
              <a:off x="2987" y="2450"/>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34" name="AutoShape 586">
              <a:extLst>
                <a:ext uri="{FF2B5EF4-FFF2-40B4-BE49-F238E27FC236}">
                  <a16:creationId xmlns:a16="http://schemas.microsoft.com/office/drawing/2014/main" id="{D4982A47-4B65-43DB-B9AE-47DBD261FDD7}"/>
                </a:ext>
              </a:extLst>
            </p:cNvPr>
            <p:cNvSpPr>
              <a:spLocks noChangeArrowheads="1"/>
            </p:cNvSpPr>
            <p:nvPr userDrawn="1"/>
          </p:nvSpPr>
          <p:spPr bwMode="gray">
            <a:xfrm flipV="1">
              <a:off x="3172" y="2474"/>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35" name="AutoShape 587">
              <a:extLst>
                <a:ext uri="{FF2B5EF4-FFF2-40B4-BE49-F238E27FC236}">
                  <a16:creationId xmlns:a16="http://schemas.microsoft.com/office/drawing/2014/main" id="{334CD329-6BF2-4BC0-A201-F541B1CD0809}"/>
                </a:ext>
              </a:extLst>
            </p:cNvPr>
            <p:cNvSpPr>
              <a:spLocks noChangeArrowheads="1"/>
            </p:cNvSpPr>
            <p:nvPr userDrawn="1"/>
          </p:nvSpPr>
          <p:spPr bwMode="gray">
            <a:xfrm>
              <a:off x="3240" y="2872"/>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36" name="AutoShape 588">
              <a:extLst>
                <a:ext uri="{FF2B5EF4-FFF2-40B4-BE49-F238E27FC236}">
                  <a16:creationId xmlns:a16="http://schemas.microsoft.com/office/drawing/2014/main" id="{480E7840-2E24-4E1A-9C63-9511F6DD41BB}"/>
                </a:ext>
              </a:extLst>
            </p:cNvPr>
            <p:cNvSpPr>
              <a:spLocks noChangeArrowheads="1"/>
            </p:cNvSpPr>
            <p:nvPr userDrawn="1"/>
          </p:nvSpPr>
          <p:spPr bwMode="gray">
            <a:xfrm flipV="1">
              <a:off x="3372" y="2635"/>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37" name="AutoShape 589">
              <a:extLst>
                <a:ext uri="{FF2B5EF4-FFF2-40B4-BE49-F238E27FC236}">
                  <a16:creationId xmlns:a16="http://schemas.microsoft.com/office/drawing/2014/main" id="{1BF9DB06-36E2-4A89-992A-4EEE67391279}"/>
                </a:ext>
              </a:extLst>
            </p:cNvPr>
            <p:cNvSpPr>
              <a:spLocks noChangeArrowheads="1"/>
            </p:cNvSpPr>
            <p:nvPr userDrawn="1"/>
          </p:nvSpPr>
          <p:spPr bwMode="gray">
            <a:xfrm flipV="1">
              <a:off x="3288" y="2494"/>
              <a:ext cx="140" cy="140"/>
            </a:xfrm>
            <a:prstGeom prst="roundRect">
              <a:avLst>
                <a:gd name="adj" fmla="val 16667"/>
              </a:avLst>
            </a:prstGeom>
            <a:solidFill>
              <a:schemeClr val="bg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38" name="AutoShape 590">
              <a:extLst>
                <a:ext uri="{FF2B5EF4-FFF2-40B4-BE49-F238E27FC236}">
                  <a16:creationId xmlns:a16="http://schemas.microsoft.com/office/drawing/2014/main" id="{4E1AE190-B12C-464E-8E9D-FB6A9883B5C5}"/>
                </a:ext>
              </a:extLst>
            </p:cNvPr>
            <p:cNvSpPr>
              <a:spLocks noChangeArrowheads="1"/>
            </p:cNvSpPr>
            <p:nvPr userDrawn="1"/>
          </p:nvSpPr>
          <p:spPr bwMode="gray">
            <a:xfrm>
              <a:off x="3505" y="2614"/>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39" name="AutoShape 591">
              <a:extLst>
                <a:ext uri="{FF2B5EF4-FFF2-40B4-BE49-F238E27FC236}">
                  <a16:creationId xmlns:a16="http://schemas.microsoft.com/office/drawing/2014/main" id="{0F06A5D2-8E61-4555-9A84-FEE6263C2F09}"/>
                </a:ext>
              </a:extLst>
            </p:cNvPr>
            <p:cNvSpPr>
              <a:spLocks noChangeArrowheads="1"/>
            </p:cNvSpPr>
            <p:nvPr userDrawn="1"/>
          </p:nvSpPr>
          <p:spPr bwMode="gray">
            <a:xfrm flipV="1">
              <a:off x="2899" y="2454"/>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40" name="AutoShape 592">
              <a:extLst>
                <a:ext uri="{FF2B5EF4-FFF2-40B4-BE49-F238E27FC236}">
                  <a16:creationId xmlns:a16="http://schemas.microsoft.com/office/drawing/2014/main" id="{302C99F9-CAD6-4A01-A144-CBB94D1110F3}"/>
                </a:ext>
              </a:extLst>
            </p:cNvPr>
            <p:cNvSpPr>
              <a:spLocks noChangeArrowheads="1"/>
            </p:cNvSpPr>
            <p:nvPr userDrawn="1"/>
          </p:nvSpPr>
          <p:spPr bwMode="gray">
            <a:xfrm flipV="1">
              <a:off x="3346" y="2749"/>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41" name="AutoShape 593">
              <a:extLst>
                <a:ext uri="{FF2B5EF4-FFF2-40B4-BE49-F238E27FC236}">
                  <a16:creationId xmlns:a16="http://schemas.microsoft.com/office/drawing/2014/main" id="{6602620B-4B14-4FEE-89A2-01F749DF65C6}"/>
                </a:ext>
              </a:extLst>
            </p:cNvPr>
            <p:cNvSpPr>
              <a:spLocks noChangeArrowheads="1"/>
            </p:cNvSpPr>
            <p:nvPr userDrawn="1"/>
          </p:nvSpPr>
          <p:spPr bwMode="gray">
            <a:xfrm flipV="1">
              <a:off x="3546" y="2910"/>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42" name="AutoShape 594">
              <a:extLst>
                <a:ext uri="{FF2B5EF4-FFF2-40B4-BE49-F238E27FC236}">
                  <a16:creationId xmlns:a16="http://schemas.microsoft.com/office/drawing/2014/main" id="{A7CB0D65-2E8C-4512-8C8B-03858ACB86A6}"/>
                </a:ext>
              </a:extLst>
            </p:cNvPr>
            <p:cNvSpPr>
              <a:spLocks noChangeArrowheads="1"/>
            </p:cNvSpPr>
            <p:nvPr userDrawn="1"/>
          </p:nvSpPr>
          <p:spPr bwMode="gray">
            <a:xfrm flipV="1">
              <a:off x="3480" y="2686"/>
              <a:ext cx="140" cy="14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43" name="AutoShape 595">
              <a:extLst>
                <a:ext uri="{FF2B5EF4-FFF2-40B4-BE49-F238E27FC236}">
                  <a16:creationId xmlns:a16="http://schemas.microsoft.com/office/drawing/2014/main" id="{64566AE9-F07C-49DE-94FA-E61D8D5E6773}"/>
                </a:ext>
              </a:extLst>
            </p:cNvPr>
            <p:cNvSpPr>
              <a:spLocks noChangeArrowheads="1"/>
            </p:cNvSpPr>
            <p:nvPr userDrawn="1"/>
          </p:nvSpPr>
          <p:spPr bwMode="gray">
            <a:xfrm>
              <a:off x="2664" y="2536"/>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44" name="AutoShape 596">
              <a:extLst>
                <a:ext uri="{FF2B5EF4-FFF2-40B4-BE49-F238E27FC236}">
                  <a16:creationId xmlns:a16="http://schemas.microsoft.com/office/drawing/2014/main" id="{5D8571DC-97E8-46F1-B3E8-21FD52AFFDEA}"/>
                </a:ext>
              </a:extLst>
            </p:cNvPr>
            <p:cNvSpPr>
              <a:spLocks noChangeArrowheads="1"/>
            </p:cNvSpPr>
            <p:nvPr userDrawn="1"/>
          </p:nvSpPr>
          <p:spPr bwMode="gray">
            <a:xfrm flipV="1">
              <a:off x="2614" y="2166"/>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45" name="AutoShape 597">
              <a:extLst>
                <a:ext uri="{FF2B5EF4-FFF2-40B4-BE49-F238E27FC236}">
                  <a16:creationId xmlns:a16="http://schemas.microsoft.com/office/drawing/2014/main" id="{CF0CAC8D-026C-4590-A57E-5A874692CA12}"/>
                </a:ext>
              </a:extLst>
            </p:cNvPr>
            <p:cNvSpPr>
              <a:spLocks noChangeArrowheads="1"/>
            </p:cNvSpPr>
            <p:nvPr userDrawn="1"/>
          </p:nvSpPr>
          <p:spPr bwMode="gray">
            <a:xfrm>
              <a:off x="2280" y="2104"/>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46" name="AutoShape 598">
              <a:extLst>
                <a:ext uri="{FF2B5EF4-FFF2-40B4-BE49-F238E27FC236}">
                  <a16:creationId xmlns:a16="http://schemas.microsoft.com/office/drawing/2014/main" id="{9B71D814-C9EF-4F56-9C46-9AD7FBEE7CB6}"/>
                </a:ext>
              </a:extLst>
            </p:cNvPr>
            <p:cNvSpPr>
              <a:spLocks noChangeArrowheads="1"/>
            </p:cNvSpPr>
            <p:nvPr userDrawn="1"/>
          </p:nvSpPr>
          <p:spPr bwMode="gray">
            <a:xfrm flipV="1">
              <a:off x="3569" y="2586"/>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47" name="AutoShape 599">
              <a:extLst>
                <a:ext uri="{FF2B5EF4-FFF2-40B4-BE49-F238E27FC236}">
                  <a16:creationId xmlns:a16="http://schemas.microsoft.com/office/drawing/2014/main" id="{024E75A2-3C77-4F86-9142-DBC4D50D3A6A}"/>
                </a:ext>
              </a:extLst>
            </p:cNvPr>
            <p:cNvSpPr>
              <a:spLocks noChangeArrowheads="1"/>
            </p:cNvSpPr>
            <p:nvPr userDrawn="1"/>
          </p:nvSpPr>
          <p:spPr bwMode="gray">
            <a:xfrm flipV="1">
              <a:off x="3678" y="2704"/>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48" name="AutoShape 600">
              <a:extLst>
                <a:ext uri="{FF2B5EF4-FFF2-40B4-BE49-F238E27FC236}">
                  <a16:creationId xmlns:a16="http://schemas.microsoft.com/office/drawing/2014/main" id="{4BA64E21-5EC7-42D5-B2CD-834F23A1B7B0}"/>
                </a:ext>
              </a:extLst>
            </p:cNvPr>
            <p:cNvSpPr>
              <a:spLocks noChangeArrowheads="1"/>
            </p:cNvSpPr>
            <p:nvPr userDrawn="1"/>
          </p:nvSpPr>
          <p:spPr bwMode="gray">
            <a:xfrm flipV="1">
              <a:off x="3930" y="2940"/>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49" name="AutoShape 601">
              <a:extLst>
                <a:ext uri="{FF2B5EF4-FFF2-40B4-BE49-F238E27FC236}">
                  <a16:creationId xmlns:a16="http://schemas.microsoft.com/office/drawing/2014/main" id="{9DBF15E4-2CB4-4806-9A21-95CD633BD431}"/>
                </a:ext>
              </a:extLst>
            </p:cNvPr>
            <p:cNvSpPr>
              <a:spLocks noChangeArrowheads="1"/>
            </p:cNvSpPr>
            <p:nvPr userDrawn="1"/>
          </p:nvSpPr>
          <p:spPr bwMode="gray">
            <a:xfrm flipV="1">
              <a:off x="3820" y="2672"/>
              <a:ext cx="140" cy="140"/>
            </a:xfrm>
            <a:prstGeom prst="roundRect">
              <a:avLst>
                <a:gd name="adj" fmla="val 16667"/>
              </a:avLst>
            </a:prstGeom>
            <a:solidFill>
              <a:schemeClr val="bg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50" name="AutoShape 602">
              <a:extLst>
                <a:ext uri="{FF2B5EF4-FFF2-40B4-BE49-F238E27FC236}">
                  <a16:creationId xmlns:a16="http://schemas.microsoft.com/office/drawing/2014/main" id="{A347DC46-A557-4A75-9482-A3A30253CE5C}"/>
                </a:ext>
              </a:extLst>
            </p:cNvPr>
            <p:cNvSpPr>
              <a:spLocks noChangeArrowheads="1"/>
            </p:cNvSpPr>
            <p:nvPr userDrawn="1"/>
          </p:nvSpPr>
          <p:spPr bwMode="gray">
            <a:xfrm>
              <a:off x="3240" y="2728"/>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51" name="AutoShape 603">
              <a:extLst>
                <a:ext uri="{FF2B5EF4-FFF2-40B4-BE49-F238E27FC236}">
                  <a16:creationId xmlns:a16="http://schemas.microsoft.com/office/drawing/2014/main" id="{A289D789-0E05-450E-9CAC-6301FC0FA3E6}"/>
                </a:ext>
              </a:extLst>
            </p:cNvPr>
            <p:cNvSpPr>
              <a:spLocks noChangeArrowheads="1"/>
            </p:cNvSpPr>
            <p:nvPr userDrawn="1"/>
          </p:nvSpPr>
          <p:spPr bwMode="gray">
            <a:xfrm flipV="1">
              <a:off x="3643" y="2866"/>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52" name="AutoShape 604">
              <a:extLst>
                <a:ext uri="{FF2B5EF4-FFF2-40B4-BE49-F238E27FC236}">
                  <a16:creationId xmlns:a16="http://schemas.microsoft.com/office/drawing/2014/main" id="{7E00510A-57ED-4518-974E-3E89E4F99E22}"/>
                </a:ext>
              </a:extLst>
            </p:cNvPr>
            <p:cNvSpPr>
              <a:spLocks noChangeArrowheads="1"/>
            </p:cNvSpPr>
            <p:nvPr userDrawn="1"/>
          </p:nvSpPr>
          <p:spPr bwMode="gray">
            <a:xfrm flipV="1">
              <a:off x="3995" y="2743"/>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53" name="AutoShape 605">
              <a:extLst>
                <a:ext uri="{FF2B5EF4-FFF2-40B4-BE49-F238E27FC236}">
                  <a16:creationId xmlns:a16="http://schemas.microsoft.com/office/drawing/2014/main" id="{11E5A48C-5865-4F3D-8C9D-7A0F0B47D612}"/>
                </a:ext>
              </a:extLst>
            </p:cNvPr>
            <p:cNvSpPr>
              <a:spLocks noChangeArrowheads="1"/>
            </p:cNvSpPr>
            <p:nvPr userDrawn="1"/>
          </p:nvSpPr>
          <p:spPr bwMode="gray">
            <a:xfrm>
              <a:off x="3850" y="2906"/>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54" name="AutoShape 606">
              <a:extLst>
                <a:ext uri="{FF2B5EF4-FFF2-40B4-BE49-F238E27FC236}">
                  <a16:creationId xmlns:a16="http://schemas.microsoft.com/office/drawing/2014/main" id="{1EEA34DB-5F55-4B08-8554-BAF210593DDB}"/>
                </a:ext>
              </a:extLst>
            </p:cNvPr>
            <p:cNvSpPr>
              <a:spLocks noChangeArrowheads="1"/>
            </p:cNvSpPr>
            <p:nvPr userDrawn="1"/>
          </p:nvSpPr>
          <p:spPr bwMode="gray">
            <a:xfrm flipV="1">
              <a:off x="4200" y="2682"/>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55" name="AutoShape 607">
              <a:extLst>
                <a:ext uri="{FF2B5EF4-FFF2-40B4-BE49-F238E27FC236}">
                  <a16:creationId xmlns:a16="http://schemas.microsoft.com/office/drawing/2014/main" id="{3060AE3D-9CA0-4B6E-857A-CD5606E88DE8}"/>
                </a:ext>
              </a:extLst>
            </p:cNvPr>
            <p:cNvSpPr>
              <a:spLocks noChangeArrowheads="1"/>
            </p:cNvSpPr>
            <p:nvPr userDrawn="1"/>
          </p:nvSpPr>
          <p:spPr bwMode="gray">
            <a:xfrm flipV="1">
              <a:off x="4112" y="2686"/>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56" name="AutoShape 608">
              <a:extLst>
                <a:ext uri="{FF2B5EF4-FFF2-40B4-BE49-F238E27FC236}">
                  <a16:creationId xmlns:a16="http://schemas.microsoft.com/office/drawing/2014/main" id="{53C6C5CD-7B02-4F9B-9393-FBBB8B203FCF}"/>
                </a:ext>
              </a:extLst>
            </p:cNvPr>
            <p:cNvSpPr>
              <a:spLocks noChangeArrowheads="1"/>
            </p:cNvSpPr>
            <p:nvPr userDrawn="1"/>
          </p:nvSpPr>
          <p:spPr bwMode="gray">
            <a:xfrm flipV="1">
              <a:off x="4152" y="2856"/>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57" name="AutoShape 609">
              <a:extLst>
                <a:ext uri="{FF2B5EF4-FFF2-40B4-BE49-F238E27FC236}">
                  <a16:creationId xmlns:a16="http://schemas.microsoft.com/office/drawing/2014/main" id="{57662385-CBC7-4CF1-AFF6-F77B6A897ECE}"/>
                </a:ext>
              </a:extLst>
            </p:cNvPr>
            <p:cNvSpPr>
              <a:spLocks noChangeArrowheads="1"/>
            </p:cNvSpPr>
            <p:nvPr userDrawn="1"/>
          </p:nvSpPr>
          <p:spPr bwMode="gray">
            <a:xfrm flipV="1">
              <a:off x="4499" y="2777"/>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58" name="AutoShape 610">
              <a:extLst>
                <a:ext uri="{FF2B5EF4-FFF2-40B4-BE49-F238E27FC236}">
                  <a16:creationId xmlns:a16="http://schemas.microsoft.com/office/drawing/2014/main" id="{9A330E36-46C9-49AC-901C-465C275577E4}"/>
                </a:ext>
              </a:extLst>
            </p:cNvPr>
            <p:cNvSpPr>
              <a:spLocks noChangeArrowheads="1"/>
            </p:cNvSpPr>
            <p:nvPr userDrawn="1"/>
          </p:nvSpPr>
          <p:spPr bwMode="gray">
            <a:xfrm flipV="1">
              <a:off x="4392" y="2734"/>
              <a:ext cx="140" cy="140"/>
            </a:xfrm>
            <a:prstGeom prst="roundRect">
              <a:avLst>
                <a:gd name="adj" fmla="val 16667"/>
              </a:avLst>
            </a:prstGeom>
            <a:solidFill>
              <a:schemeClr val="bg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59" name="AutoShape 611">
              <a:extLst>
                <a:ext uri="{FF2B5EF4-FFF2-40B4-BE49-F238E27FC236}">
                  <a16:creationId xmlns:a16="http://schemas.microsoft.com/office/drawing/2014/main" id="{4F92F43E-B152-4C0D-9A70-0CE9A4650F7F}"/>
                </a:ext>
              </a:extLst>
            </p:cNvPr>
            <p:cNvSpPr>
              <a:spLocks noChangeArrowheads="1"/>
            </p:cNvSpPr>
            <p:nvPr userDrawn="1"/>
          </p:nvSpPr>
          <p:spPr bwMode="gray">
            <a:xfrm flipV="1">
              <a:off x="4584" y="2854"/>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60" name="AutoShape 612">
              <a:extLst>
                <a:ext uri="{FF2B5EF4-FFF2-40B4-BE49-F238E27FC236}">
                  <a16:creationId xmlns:a16="http://schemas.microsoft.com/office/drawing/2014/main" id="{DB67F51A-092D-48A8-BA7B-DA0EB3E19464}"/>
                </a:ext>
              </a:extLst>
            </p:cNvPr>
            <p:cNvSpPr>
              <a:spLocks noChangeArrowheads="1"/>
            </p:cNvSpPr>
            <p:nvPr userDrawn="1"/>
          </p:nvSpPr>
          <p:spPr bwMode="gray">
            <a:xfrm flipV="1">
              <a:off x="4702" y="2991"/>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61" name="AutoShape 613">
              <a:extLst>
                <a:ext uri="{FF2B5EF4-FFF2-40B4-BE49-F238E27FC236}">
                  <a16:creationId xmlns:a16="http://schemas.microsoft.com/office/drawing/2014/main" id="{2CC7803D-896C-4F69-BA89-949DC2DA328B}"/>
                </a:ext>
              </a:extLst>
            </p:cNvPr>
            <p:cNvSpPr>
              <a:spLocks noChangeArrowheads="1"/>
            </p:cNvSpPr>
            <p:nvPr userDrawn="1"/>
          </p:nvSpPr>
          <p:spPr bwMode="gray">
            <a:xfrm>
              <a:off x="4845" y="2866"/>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62" name="AutoShape 614">
              <a:extLst>
                <a:ext uri="{FF2B5EF4-FFF2-40B4-BE49-F238E27FC236}">
                  <a16:creationId xmlns:a16="http://schemas.microsoft.com/office/drawing/2014/main" id="{242D75CD-C40E-4CD8-9307-9DBA5D679CC7}"/>
                </a:ext>
              </a:extLst>
            </p:cNvPr>
            <p:cNvSpPr>
              <a:spLocks noChangeArrowheads="1"/>
            </p:cNvSpPr>
            <p:nvPr userDrawn="1"/>
          </p:nvSpPr>
          <p:spPr bwMode="gray">
            <a:xfrm flipV="1">
              <a:off x="4392" y="2884"/>
              <a:ext cx="140" cy="14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63" name="AutoShape 615">
              <a:extLst>
                <a:ext uri="{FF2B5EF4-FFF2-40B4-BE49-F238E27FC236}">
                  <a16:creationId xmlns:a16="http://schemas.microsoft.com/office/drawing/2014/main" id="{6EACA359-448C-49FC-ADB1-11D86ECEF6A3}"/>
                </a:ext>
              </a:extLst>
            </p:cNvPr>
            <p:cNvSpPr>
              <a:spLocks noChangeArrowheads="1"/>
            </p:cNvSpPr>
            <p:nvPr userDrawn="1"/>
          </p:nvSpPr>
          <p:spPr bwMode="gray">
            <a:xfrm flipV="1">
              <a:off x="4907" y="2930"/>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64" name="AutoShape 616">
              <a:extLst>
                <a:ext uri="{FF2B5EF4-FFF2-40B4-BE49-F238E27FC236}">
                  <a16:creationId xmlns:a16="http://schemas.microsoft.com/office/drawing/2014/main" id="{9DB23FF6-D030-42D7-8196-BB8DFBA1ED68}"/>
                </a:ext>
              </a:extLst>
            </p:cNvPr>
            <p:cNvSpPr>
              <a:spLocks noChangeArrowheads="1"/>
            </p:cNvSpPr>
            <p:nvPr userDrawn="1"/>
          </p:nvSpPr>
          <p:spPr bwMode="gray">
            <a:xfrm flipV="1">
              <a:off x="4819" y="2934"/>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65" name="AutoShape 617">
              <a:extLst>
                <a:ext uri="{FF2B5EF4-FFF2-40B4-BE49-F238E27FC236}">
                  <a16:creationId xmlns:a16="http://schemas.microsoft.com/office/drawing/2014/main" id="{95660942-6863-4E88-8EEB-86DCC7A7FFA9}"/>
                </a:ext>
              </a:extLst>
            </p:cNvPr>
            <p:cNvSpPr>
              <a:spLocks noChangeArrowheads="1"/>
            </p:cNvSpPr>
            <p:nvPr userDrawn="1"/>
          </p:nvSpPr>
          <p:spPr bwMode="gray">
            <a:xfrm>
              <a:off x="4438" y="3112"/>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66" name="AutoShape 618">
              <a:extLst>
                <a:ext uri="{FF2B5EF4-FFF2-40B4-BE49-F238E27FC236}">
                  <a16:creationId xmlns:a16="http://schemas.microsoft.com/office/drawing/2014/main" id="{5CEB4A4E-30DB-4961-9AF6-A7F1F3D10CDA}"/>
                </a:ext>
              </a:extLst>
            </p:cNvPr>
            <p:cNvSpPr>
              <a:spLocks noChangeArrowheads="1"/>
            </p:cNvSpPr>
            <p:nvPr userDrawn="1"/>
          </p:nvSpPr>
          <p:spPr bwMode="gray">
            <a:xfrm flipV="1">
              <a:off x="4294" y="2886"/>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67" name="AutoShape 619">
              <a:extLst>
                <a:ext uri="{FF2B5EF4-FFF2-40B4-BE49-F238E27FC236}">
                  <a16:creationId xmlns:a16="http://schemas.microsoft.com/office/drawing/2014/main" id="{5D3DAC35-D692-4E3B-BC13-4A40E2E32013}"/>
                </a:ext>
              </a:extLst>
            </p:cNvPr>
            <p:cNvSpPr>
              <a:spLocks noChangeArrowheads="1"/>
            </p:cNvSpPr>
            <p:nvPr userDrawn="1"/>
          </p:nvSpPr>
          <p:spPr bwMode="gray">
            <a:xfrm>
              <a:off x="3912" y="2872"/>
              <a:ext cx="50" cy="5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68" name="AutoShape 620">
              <a:extLst>
                <a:ext uri="{FF2B5EF4-FFF2-40B4-BE49-F238E27FC236}">
                  <a16:creationId xmlns:a16="http://schemas.microsoft.com/office/drawing/2014/main" id="{F46CEEA3-7362-40B3-9D61-EE8C147BB1AF}"/>
                </a:ext>
              </a:extLst>
            </p:cNvPr>
            <p:cNvSpPr>
              <a:spLocks noChangeArrowheads="1"/>
            </p:cNvSpPr>
            <p:nvPr userDrawn="1"/>
          </p:nvSpPr>
          <p:spPr bwMode="gray">
            <a:xfrm flipV="1">
              <a:off x="3240" y="2604"/>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69" name="AutoShape 621">
              <a:extLst>
                <a:ext uri="{FF2B5EF4-FFF2-40B4-BE49-F238E27FC236}">
                  <a16:creationId xmlns:a16="http://schemas.microsoft.com/office/drawing/2014/main" id="{EBACD3F5-1561-4CA3-B843-42E8C70494EB}"/>
                </a:ext>
              </a:extLst>
            </p:cNvPr>
            <p:cNvSpPr>
              <a:spLocks noChangeArrowheads="1"/>
            </p:cNvSpPr>
            <p:nvPr userDrawn="1"/>
          </p:nvSpPr>
          <p:spPr bwMode="gray">
            <a:xfrm flipV="1">
              <a:off x="4900" y="2736"/>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70" name="AutoShape 622">
              <a:extLst>
                <a:ext uri="{FF2B5EF4-FFF2-40B4-BE49-F238E27FC236}">
                  <a16:creationId xmlns:a16="http://schemas.microsoft.com/office/drawing/2014/main" id="{9AE98DE7-6DEA-41D1-ACB3-1DB94E44896A}"/>
                </a:ext>
              </a:extLst>
            </p:cNvPr>
            <p:cNvSpPr>
              <a:spLocks noChangeArrowheads="1"/>
            </p:cNvSpPr>
            <p:nvPr userDrawn="1"/>
          </p:nvSpPr>
          <p:spPr bwMode="gray">
            <a:xfrm flipV="1">
              <a:off x="5112" y="3048"/>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71" name="AutoShape 623">
              <a:extLst>
                <a:ext uri="{FF2B5EF4-FFF2-40B4-BE49-F238E27FC236}">
                  <a16:creationId xmlns:a16="http://schemas.microsoft.com/office/drawing/2014/main" id="{8F846065-594C-45EB-B0C5-BAE3219F0450}"/>
                </a:ext>
              </a:extLst>
            </p:cNvPr>
            <p:cNvSpPr>
              <a:spLocks noChangeArrowheads="1"/>
            </p:cNvSpPr>
            <p:nvPr userDrawn="1"/>
          </p:nvSpPr>
          <p:spPr bwMode="gray">
            <a:xfrm flipV="1">
              <a:off x="5208" y="2769"/>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72" name="AutoShape 624">
              <a:extLst>
                <a:ext uri="{FF2B5EF4-FFF2-40B4-BE49-F238E27FC236}">
                  <a16:creationId xmlns:a16="http://schemas.microsoft.com/office/drawing/2014/main" id="{52115CFB-4E3A-4FF0-ABCE-E89479DFB722}"/>
                </a:ext>
              </a:extLst>
            </p:cNvPr>
            <p:cNvSpPr>
              <a:spLocks noChangeArrowheads="1"/>
            </p:cNvSpPr>
            <p:nvPr userDrawn="1"/>
          </p:nvSpPr>
          <p:spPr bwMode="gray">
            <a:xfrm flipV="1">
              <a:off x="5101" y="2726"/>
              <a:ext cx="140" cy="140"/>
            </a:xfrm>
            <a:prstGeom prst="roundRect">
              <a:avLst>
                <a:gd name="adj" fmla="val 16667"/>
              </a:avLst>
            </a:prstGeom>
            <a:solidFill>
              <a:schemeClr val="bg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73" name="AutoShape 625">
              <a:extLst>
                <a:ext uri="{FF2B5EF4-FFF2-40B4-BE49-F238E27FC236}">
                  <a16:creationId xmlns:a16="http://schemas.microsoft.com/office/drawing/2014/main" id="{6BE7E456-F783-4ACC-8BFD-720B47638F6C}"/>
                </a:ext>
              </a:extLst>
            </p:cNvPr>
            <p:cNvSpPr>
              <a:spLocks noChangeArrowheads="1"/>
            </p:cNvSpPr>
            <p:nvPr userDrawn="1"/>
          </p:nvSpPr>
          <p:spPr bwMode="gray">
            <a:xfrm flipV="1">
              <a:off x="5293" y="2846"/>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74" name="AutoShape 626">
              <a:extLst>
                <a:ext uri="{FF2B5EF4-FFF2-40B4-BE49-F238E27FC236}">
                  <a16:creationId xmlns:a16="http://schemas.microsoft.com/office/drawing/2014/main" id="{3490722A-853E-4C83-8D8C-A889818F4808}"/>
                </a:ext>
              </a:extLst>
            </p:cNvPr>
            <p:cNvSpPr>
              <a:spLocks noChangeArrowheads="1"/>
            </p:cNvSpPr>
            <p:nvPr userDrawn="1"/>
          </p:nvSpPr>
          <p:spPr bwMode="gray">
            <a:xfrm flipV="1">
              <a:off x="5411" y="2983"/>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75" name="AutoShape 627">
              <a:extLst>
                <a:ext uri="{FF2B5EF4-FFF2-40B4-BE49-F238E27FC236}">
                  <a16:creationId xmlns:a16="http://schemas.microsoft.com/office/drawing/2014/main" id="{7182B82F-170B-47B6-8F1B-FC36459E2F69}"/>
                </a:ext>
              </a:extLst>
            </p:cNvPr>
            <p:cNvSpPr>
              <a:spLocks noChangeArrowheads="1"/>
            </p:cNvSpPr>
            <p:nvPr userDrawn="1"/>
          </p:nvSpPr>
          <p:spPr bwMode="gray">
            <a:xfrm>
              <a:off x="5554" y="2858"/>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76" name="AutoShape 628">
              <a:extLst>
                <a:ext uri="{FF2B5EF4-FFF2-40B4-BE49-F238E27FC236}">
                  <a16:creationId xmlns:a16="http://schemas.microsoft.com/office/drawing/2014/main" id="{DE7CBFB4-4A47-4E74-AE18-5689B1C13BE8}"/>
                </a:ext>
              </a:extLst>
            </p:cNvPr>
            <p:cNvSpPr>
              <a:spLocks noChangeArrowheads="1"/>
            </p:cNvSpPr>
            <p:nvPr userDrawn="1"/>
          </p:nvSpPr>
          <p:spPr bwMode="gray">
            <a:xfrm flipV="1">
              <a:off x="5101" y="2870"/>
              <a:ext cx="140" cy="14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77" name="AutoShape 629">
              <a:extLst>
                <a:ext uri="{FF2B5EF4-FFF2-40B4-BE49-F238E27FC236}">
                  <a16:creationId xmlns:a16="http://schemas.microsoft.com/office/drawing/2014/main" id="{AC26C353-992B-4987-A79D-709DDBE7AD5E}"/>
                </a:ext>
              </a:extLst>
            </p:cNvPr>
            <p:cNvSpPr>
              <a:spLocks noChangeArrowheads="1"/>
            </p:cNvSpPr>
            <p:nvPr userDrawn="1"/>
          </p:nvSpPr>
          <p:spPr bwMode="gray">
            <a:xfrm flipV="1">
              <a:off x="5616" y="2922"/>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78" name="AutoShape 630">
              <a:extLst>
                <a:ext uri="{FF2B5EF4-FFF2-40B4-BE49-F238E27FC236}">
                  <a16:creationId xmlns:a16="http://schemas.microsoft.com/office/drawing/2014/main" id="{6186E549-CF79-4297-92C2-70A5A1EEC882}"/>
                </a:ext>
              </a:extLst>
            </p:cNvPr>
            <p:cNvSpPr>
              <a:spLocks noChangeArrowheads="1"/>
            </p:cNvSpPr>
            <p:nvPr userDrawn="1"/>
          </p:nvSpPr>
          <p:spPr bwMode="gray">
            <a:xfrm flipV="1">
              <a:off x="5528" y="2926"/>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79" name="AutoShape 631">
              <a:extLst>
                <a:ext uri="{FF2B5EF4-FFF2-40B4-BE49-F238E27FC236}">
                  <a16:creationId xmlns:a16="http://schemas.microsoft.com/office/drawing/2014/main" id="{8C41A3D0-E52F-4388-9617-1667F3E21D13}"/>
                </a:ext>
              </a:extLst>
            </p:cNvPr>
            <p:cNvSpPr>
              <a:spLocks noChangeArrowheads="1"/>
            </p:cNvSpPr>
            <p:nvPr userDrawn="1"/>
          </p:nvSpPr>
          <p:spPr bwMode="gray">
            <a:xfrm>
              <a:off x="5387" y="2714"/>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80" name="AutoShape 632">
              <a:extLst>
                <a:ext uri="{FF2B5EF4-FFF2-40B4-BE49-F238E27FC236}">
                  <a16:creationId xmlns:a16="http://schemas.microsoft.com/office/drawing/2014/main" id="{7C15A482-E5BC-4753-A651-C5AD4A985011}"/>
                </a:ext>
              </a:extLst>
            </p:cNvPr>
            <p:cNvSpPr>
              <a:spLocks noChangeArrowheads="1"/>
            </p:cNvSpPr>
            <p:nvPr userDrawn="1"/>
          </p:nvSpPr>
          <p:spPr bwMode="gray">
            <a:xfrm flipV="1">
              <a:off x="5243" y="2638"/>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81" name="AutoShape 633">
              <a:extLst>
                <a:ext uri="{FF2B5EF4-FFF2-40B4-BE49-F238E27FC236}">
                  <a16:creationId xmlns:a16="http://schemas.microsoft.com/office/drawing/2014/main" id="{2F7EB00B-3F51-40B6-88DB-9DF6E301ADB1}"/>
                </a:ext>
              </a:extLst>
            </p:cNvPr>
            <p:cNvSpPr>
              <a:spLocks noChangeArrowheads="1"/>
            </p:cNvSpPr>
            <p:nvPr userDrawn="1"/>
          </p:nvSpPr>
          <p:spPr bwMode="gray">
            <a:xfrm>
              <a:off x="4909" y="2576"/>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82" name="AutoShape 634">
              <a:extLst>
                <a:ext uri="{FF2B5EF4-FFF2-40B4-BE49-F238E27FC236}">
                  <a16:creationId xmlns:a16="http://schemas.microsoft.com/office/drawing/2014/main" id="{19E17F1B-A465-4F18-9C52-99E475F5CBAC}"/>
                </a:ext>
              </a:extLst>
            </p:cNvPr>
            <p:cNvSpPr>
              <a:spLocks noChangeArrowheads="1"/>
            </p:cNvSpPr>
            <p:nvPr userDrawn="1"/>
          </p:nvSpPr>
          <p:spPr bwMode="gray">
            <a:xfrm flipV="1">
              <a:off x="3720" y="2604"/>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83" name="AutoShape 635">
              <a:extLst>
                <a:ext uri="{FF2B5EF4-FFF2-40B4-BE49-F238E27FC236}">
                  <a16:creationId xmlns:a16="http://schemas.microsoft.com/office/drawing/2014/main" id="{007EB554-093A-459B-BC5D-C476C138312F}"/>
                </a:ext>
              </a:extLst>
            </p:cNvPr>
            <p:cNvSpPr>
              <a:spLocks noChangeArrowheads="1"/>
            </p:cNvSpPr>
            <p:nvPr userDrawn="1"/>
          </p:nvSpPr>
          <p:spPr bwMode="gray">
            <a:xfrm>
              <a:off x="3938" y="2590"/>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84" name="AutoShape 636">
              <a:extLst>
                <a:ext uri="{FF2B5EF4-FFF2-40B4-BE49-F238E27FC236}">
                  <a16:creationId xmlns:a16="http://schemas.microsoft.com/office/drawing/2014/main" id="{6F0DDE2B-F9C4-431C-B2BF-DF2B33052C31}"/>
                </a:ext>
              </a:extLst>
            </p:cNvPr>
            <p:cNvSpPr>
              <a:spLocks noChangeArrowheads="1"/>
            </p:cNvSpPr>
            <p:nvPr userDrawn="1"/>
          </p:nvSpPr>
          <p:spPr bwMode="gray">
            <a:xfrm flipV="1">
              <a:off x="2808" y="2364"/>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85" name="AutoShape 637">
              <a:extLst>
                <a:ext uri="{FF2B5EF4-FFF2-40B4-BE49-F238E27FC236}">
                  <a16:creationId xmlns:a16="http://schemas.microsoft.com/office/drawing/2014/main" id="{BFA2D054-FD52-483F-B8F4-3BF3956C0DE4}"/>
                </a:ext>
              </a:extLst>
            </p:cNvPr>
            <p:cNvSpPr>
              <a:spLocks noChangeArrowheads="1"/>
            </p:cNvSpPr>
            <p:nvPr userDrawn="1"/>
          </p:nvSpPr>
          <p:spPr bwMode="gray">
            <a:xfrm>
              <a:off x="2728" y="2330"/>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86" name="AutoShape 638">
              <a:extLst>
                <a:ext uri="{FF2B5EF4-FFF2-40B4-BE49-F238E27FC236}">
                  <a16:creationId xmlns:a16="http://schemas.microsoft.com/office/drawing/2014/main" id="{F4A67A9B-22E0-4276-A68E-3460043B053B}"/>
                </a:ext>
              </a:extLst>
            </p:cNvPr>
            <p:cNvSpPr>
              <a:spLocks noChangeArrowheads="1"/>
            </p:cNvSpPr>
            <p:nvPr userDrawn="1"/>
          </p:nvSpPr>
          <p:spPr bwMode="gray">
            <a:xfrm>
              <a:off x="2790" y="2296"/>
              <a:ext cx="50" cy="5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87" name="AutoShape 639">
              <a:extLst>
                <a:ext uri="{FF2B5EF4-FFF2-40B4-BE49-F238E27FC236}">
                  <a16:creationId xmlns:a16="http://schemas.microsoft.com/office/drawing/2014/main" id="{39D1A549-1094-47F3-A6A4-FF8C7315AF86}"/>
                </a:ext>
              </a:extLst>
            </p:cNvPr>
            <p:cNvSpPr>
              <a:spLocks noChangeArrowheads="1"/>
            </p:cNvSpPr>
            <p:nvPr userDrawn="1"/>
          </p:nvSpPr>
          <p:spPr bwMode="gray">
            <a:xfrm>
              <a:off x="1917" y="2194"/>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88" name="AutoShape 640">
              <a:extLst>
                <a:ext uri="{FF2B5EF4-FFF2-40B4-BE49-F238E27FC236}">
                  <a16:creationId xmlns:a16="http://schemas.microsoft.com/office/drawing/2014/main" id="{68D1A1AB-FE21-41AB-980B-898604E209B9}"/>
                </a:ext>
              </a:extLst>
            </p:cNvPr>
            <p:cNvSpPr>
              <a:spLocks noChangeArrowheads="1"/>
            </p:cNvSpPr>
            <p:nvPr userDrawn="1"/>
          </p:nvSpPr>
          <p:spPr bwMode="gray">
            <a:xfrm>
              <a:off x="1750" y="2050"/>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89" name="AutoShape 641">
              <a:extLst>
                <a:ext uri="{FF2B5EF4-FFF2-40B4-BE49-F238E27FC236}">
                  <a16:creationId xmlns:a16="http://schemas.microsoft.com/office/drawing/2014/main" id="{BB42B68F-1A40-41F6-BBD6-FF7C99391946}"/>
                </a:ext>
              </a:extLst>
            </p:cNvPr>
            <p:cNvSpPr>
              <a:spLocks noChangeArrowheads="1"/>
            </p:cNvSpPr>
            <p:nvPr userDrawn="1"/>
          </p:nvSpPr>
          <p:spPr bwMode="gray">
            <a:xfrm flipV="1">
              <a:off x="1800" y="2172"/>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90" name="AutoShape 642">
              <a:extLst>
                <a:ext uri="{FF2B5EF4-FFF2-40B4-BE49-F238E27FC236}">
                  <a16:creationId xmlns:a16="http://schemas.microsoft.com/office/drawing/2014/main" id="{6F03A716-9A8A-4FE2-BE38-4D7DEBEF7C65}"/>
                </a:ext>
              </a:extLst>
            </p:cNvPr>
            <p:cNvSpPr>
              <a:spLocks noChangeArrowheads="1"/>
            </p:cNvSpPr>
            <p:nvPr userDrawn="1"/>
          </p:nvSpPr>
          <p:spPr bwMode="gray">
            <a:xfrm>
              <a:off x="1720" y="2138"/>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91" name="AutoShape 643">
              <a:extLst>
                <a:ext uri="{FF2B5EF4-FFF2-40B4-BE49-F238E27FC236}">
                  <a16:creationId xmlns:a16="http://schemas.microsoft.com/office/drawing/2014/main" id="{2FF9DDCA-D3E8-48C1-B29C-2B05216B9AFD}"/>
                </a:ext>
              </a:extLst>
            </p:cNvPr>
            <p:cNvSpPr>
              <a:spLocks noChangeArrowheads="1"/>
            </p:cNvSpPr>
            <p:nvPr userDrawn="1"/>
          </p:nvSpPr>
          <p:spPr bwMode="gray">
            <a:xfrm>
              <a:off x="1782" y="2104"/>
              <a:ext cx="50" cy="5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92" name="AutoShape 644">
              <a:extLst>
                <a:ext uri="{FF2B5EF4-FFF2-40B4-BE49-F238E27FC236}">
                  <a16:creationId xmlns:a16="http://schemas.microsoft.com/office/drawing/2014/main" id="{6A6E1702-91A9-41E5-85A2-462D47753BDC}"/>
                </a:ext>
              </a:extLst>
            </p:cNvPr>
            <p:cNvSpPr>
              <a:spLocks noChangeArrowheads="1"/>
            </p:cNvSpPr>
            <p:nvPr userDrawn="1"/>
          </p:nvSpPr>
          <p:spPr bwMode="gray">
            <a:xfrm flipV="1">
              <a:off x="5544" y="3382"/>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93" name="AutoShape 645">
              <a:extLst>
                <a:ext uri="{FF2B5EF4-FFF2-40B4-BE49-F238E27FC236}">
                  <a16:creationId xmlns:a16="http://schemas.microsoft.com/office/drawing/2014/main" id="{68918EA8-4F3F-47AB-8627-BB7FC0BF2279}"/>
                </a:ext>
              </a:extLst>
            </p:cNvPr>
            <p:cNvSpPr>
              <a:spLocks noChangeArrowheads="1"/>
            </p:cNvSpPr>
            <p:nvPr userDrawn="1"/>
          </p:nvSpPr>
          <p:spPr bwMode="gray">
            <a:xfrm>
              <a:off x="5638" y="3250"/>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94" name="AutoShape 646">
              <a:extLst>
                <a:ext uri="{FF2B5EF4-FFF2-40B4-BE49-F238E27FC236}">
                  <a16:creationId xmlns:a16="http://schemas.microsoft.com/office/drawing/2014/main" id="{937CEEE5-0DEC-4359-A0D9-8E83EDF279F0}"/>
                </a:ext>
              </a:extLst>
            </p:cNvPr>
            <p:cNvSpPr>
              <a:spLocks noChangeArrowheads="1"/>
            </p:cNvSpPr>
            <p:nvPr userDrawn="1"/>
          </p:nvSpPr>
          <p:spPr bwMode="gray">
            <a:xfrm flipV="1">
              <a:off x="5448" y="3276"/>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95" name="AutoShape 647">
              <a:extLst>
                <a:ext uri="{FF2B5EF4-FFF2-40B4-BE49-F238E27FC236}">
                  <a16:creationId xmlns:a16="http://schemas.microsoft.com/office/drawing/2014/main" id="{401FDB3C-6490-47FB-9BBB-65640A79CACA}"/>
                </a:ext>
              </a:extLst>
            </p:cNvPr>
            <p:cNvSpPr>
              <a:spLocks noChangeArrowheads="1"/>
            </p:cNvSpPr>
            <p:nvPr userDrawn="1"/>
          </p:nvSpPr>
          <p:spPr bwMode="gray">
            <a:xfrm flipV="1">
              <a:off x="5340" y="3211"/>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96" name="AutoShape 648">
              <a:extLst>
                <a:ext uri="{FF2B5EF4-FFF2-40B4-BE49-F238E27FC236}">
                  <a16:creationId xmlns:a16="http://schemas.microsoft.com/office/drawing/2014/main" id="{DC5D1E95-2B77-4CF3-A529-639D91A0CA45}"/>
                </a:ext>
              </a:extLst>
            </p:cNvPr>
            <p:cNvSpPr>
              <a:spLocks noChangeArrowheads="1"/>
            </p:cNvSpPr>
            <p:nvPr userDrawn="1"/>
          </p:nvSpPr>
          <p:spPr bwMode="gray">
            <a:xfrm flipV="1">
              <a:off x="5256" y="3070"/>
              <a:ext cx="140" cy="140"/>
            </a:xfrm>
            <a:prstGeom prst="roundRect">
              <a:avLst>
                <a:gd name="adj" fmla="val 16667"/>
              </a:avLst>
            </a:prstGeom>
            <a:solidFill>
              <a:schemeClr val="bg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97" name="AutoShape 649">
              <a:extLst>
                <a:ext uri="{FF2B5EF4-FFF2-40B4-BE49-F238E27FC236}">
                  <a16:creationId xmlns:a16="http://schemas.microsoft.com/office/drawing/2014/main" id="{F8782490-530F-4F29-99E9-F150601702A8}"/>
                </a:ext>
              </a:extLst>
            </p:cNvPr>
            <p:cNvSpPr>
              <a:spLocks noChangeArrowheads="1"/>
            </p:cNvSpPr>
            <p:nvPr userDrawn="1"/>
          </p:nvSpPr>
          <p:spPr bwMode="gray">
            <a:xfrm>
              <a:off x="5473" y="3190"/>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98" name="AutoShape 650">
              <a:extLst>
                <a:ext uri="{FF2B5EF4-FFF2-40B4-BE49-F238E27FC236}">
                  <a16:creationId xmlns:a16="http://schemas.microsoft.com/office/drawing/2014/main" id="{F58EEB9B-C55E-476E-8283-73B7D962610F}"/>
                </a:ext>
              </a:extLst>
            </p:cNvPr>
            <p:cNvSpPr>
              <a:spLocks noChangeArrowheads="1"/>
            </p:cNvSpPr>
            <p:nvPr userDrawn="1"/>
          </p:nvSpPr>
          <p:spPr bwMode="gray">
            <a:xfrm flipV="1">
              <a:off x="4627" y="3163"/>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899" name="AutoShape 651">
              <a:extLst>
                <a:ext uri="{FF2B5EF4-FFF2-40B4-BE49-F238E27FC236}">
                  <a16:creationId xmlns:a16="http://schemas.microsoft.com/office/drawing/2014/main" id="{2D627719-78DF-4DE6-BF23-CB685A4DDAD7}"/>
                </a:ext>
              </a:extLst>
            </p:cNvPr>
            <p:cNvSpPr>
              <a:spLocks noChangeArrowheads="1"/>
            </p:cNvSpPr>
            <p:nvPr userDrawn="1"/>
          </p:nvSpPr>
          <p:spPr bwMode="gray">
            <a:xfrm>
              <a:off x="4760" y="3142"/>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00" name="AutoShape 652">
              <a:extLst>
                <a:ext uri="{FF2B5EF4-FFF2-40B4-BE49-F238E27FC236}">
                  <a16:creationId xmlns:a16="http://schemas.microsoft.com/office/drawing/2014/main" id="{5ECD179C-5FE8-48E3-B92B-97E0455E0C89}"/>
                </a:ext>
              </a:extLst>
            </p:cNvPr>
            <p:cNvSpPr>
              <a:spLocks noChangeArrowheads="1"/>
            </p:cNvSpPr>
            <p:nvPr userDrawn="1"/>
          </p:nvSpPr>
          <p:spPr bwMode="gray">
            <a:xfrm>
              <a:off x="4872" y="3208"/>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01" name="AutoShape 653">
              <a:extLst>
                <a:ext uri="{FF2B5EF4-FFF2-40B4-BE49-F238E27FC236}">
                  <a16:creationId xmlns:a16="http://schemas.microsoft.com/office/drawing/2014/main" id="{9402B714-B74E-43A4-990C-1F5C311F8359}"/>
                </a:ext>
              </a:extLst>
            </p:cNvPr>
            <p:cNvSpPr>
              <a:spLocks noChangeArrowheads="1"/>
            </p:cNvSpPr>
            <p:nvPr userDrawn="1"/>
          </p:nvSpPr>
          <p:spPr bwMode="gray">
            <a:xfrm flipV="1">
              <a:off x="4975" y="3132"/>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02" name="AutoShape 654">
              <a:extLst>
                <a:ext uri="{FF2B5EF4-FFF2-40B4-BE49-F238E27FC236}">
                  <a16:creationId xmlns:a16="http://schemas.microsoft.com/office/drawing/2014/main" id="{1543D74C-6761-4B67-8C0C-66718B6C2390}"/>
                </a:ext>
              </a:extLst>
            </p:cNvPr>
            <p:cNvSpPr>
              <a:spLocks noChangeArrowheads="1"/>
            </p:cNvSpPr>
            <p:nvPr userDrawn="1"/>
          </p:nvSpPr>
          <p:spPr bwMode="gray">
            <a:xfrm>
              <a:off x="5057" y="3091"/>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03" name="AutoShape 655">
              <a:extLst>
                <a:ext uri="{FF2B5EF4-FFF2-40B4-BE49-F238E27FC236}">
                  <a16:creationId xmlns:a16="http://schemas.microsoft.com/office/drawing/2014/main" id="{422115D9-7905-4A5C-BBC5-7759A45685CC}"/>
                </a:ext>
              </a:extLst>
            </p:cNvPr>
            <p:cNvSpPr>
              <a:spLocks noChangeArrowheads="1"/>
            </p:cNvSpPr>
            <p:nvPr userDrawn="1"/>
          </p:nvSpPr>
          <p:spPr bwMode="gray">
            <a:xfrm>
              <a:off x="4102" y="2962"/>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04" name="AutoShape 656">
              <a:extLst>
                <a:ext uri="{FF2B5EF4-FFF2-40B4-BE49-F238E27FC236}">
                  <a16:creationId xmlns:a16="http://schemas.microsoft.com/office/drawing/2014/main" id="{9D3DB243-D142-4449-BDE1-C2F57C73FD95}"/>
                </a:ext>
              </a:extLst>
            </p:cNvPr>
            <p:cNvSpPr>
              <a:spLocks noChangeArrowheads="1"/>
            </p:cNvSpPr>
            <p:nvPr userDrawn="1"/>
          </p:nvSpPr>
          <p:spPr bwMode="gray">
            <a:xfrm flipV="1">
              <a:off x="4248" y="2988"/>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05" name="AutoShape 657">
              <a:extLst>
                <a:ext uri="{FF2B5EF4-FFF2-40B4-BE49-F238E27FC236}">
                  <a16:creationId xmlns:a16="http://schemas.microsoft.com/office/drawing/2014/main" id="{62B14ED5-08C1-4A09-951D-34B3EF0A51A1}"/>
                </a:ext>
              </a:extLst>
            </p:cNvPr>
            <p:cNvSpPr>
              <a:spLocks noChangeArrowheads="1"/>
            </p:cNvSpPr>
            <p:nvPr userDrawn="1"/>
          </p:nvSpPr>
          <p:spPr bwMode="gray">
            <a:xfrm>
              <a:off x="4072" y="3050"/>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06" name="AutoShape 658">
              <a:extLst>
                <a:ext uri="{FF2B5EF4-FFF2-40B4-BE49-F238E27FC236}">
                  <a16:creationId xmlns:a16="http://schemas.microsoft.com/office/drawing/2014/main" id="{D02B2323-E607-4B76-8F9C-BE294D7616E7}"/>
                </a:ext>
              </a:extLst>
            </p:cNvPr>
            <p:cNvSpPr>
              <a:spLocks noChangeArrowheads="1"/>
            </p:cNvSpPr>
            <p:nvPr userDrawn="1"/>
          </p:nvSpPr>
          <p:spPr bwMode="gray">
            <a:xfrm>
              <a:off x="4152" y="3112"/>
              <a:ext cx="50" cy="5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07" name="AutoShape 659">
              <a:extLst>
                <a:ext uri="{FF2B5EF4-FFF2-40B4-BE49-F238E27FC236}">
                  <a16:creationId xmlns:a16="http://schemas.microsoft.com/office/drawing/2014/main" id="{C788EF15-5BC7-4114-BEC1-CD58D8452238}"/>
                </a:ext>
              </a:extLst>
            </p:cNvPr>
            <p:cNvSpPr>
              <a:spLocks noChangeArrowheads="1"/>
            </p:cNvSpPr>
            <p:nvPr userDrawn="1"/>
          </p:nvSpPr>
          <p:spPr bwMode="gray">
            <a:xfrm>
              <a:off x="742" y="1282"/>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08" name="AutoShape 660">
              <a:extLst>
                <a:ext uri="{FF2B5EF4-FFF2-40B4-BE49-F238E27FC236}">
                  <a16:creationId xmlns:a16="http://schemas.microsoft.com/office/drawing/2014/main" id="{37DF16FF-E4EA-41D7-8CC6-5670EE9333E6}"/>
                </a:ext>
              </a:extLst>
            </p:cNvPr>
            <p:cNvSpPr>
              <a:spLocks noChangeArrowheads="1"/>
            </p:cNvSpPr>
            <p:nvPr userDrawn="1"/>
          </p:nvSpPr>
          <p:spPr bwMode="gray">
            <a:xfrm flipV="1">
              <a:off x="792" y="1404"/>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09" name="AutoShape 661">
              <a:extLst>
                <a:ext uri="{FF2B5EF4-FFF2-40B4-BE49-F238E27FC236}">
                  <a16:creationId xmlns:a16="http://schemas.microsoft.com/office/drawing/2014/main" id="{C28E4071-0104-4B3D-B710-E0B7469DDBBB}"/>
                </a:ext>
              </a:extLst>
            </p:cNvPr>
            <p:cNvSpPr>
              <a:spLocks noChangeArrowheads="1"/>
            </p:cNvSpPr>
            <p:nvPr userDrawn="1"/>
          </p:nvSpPr>
          <p:spPr bwMode="gray">
            <a:xfrm>
              <a:off x="712" y="1370"/>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10" name="AutoShape 662">
              <a:extLst>
                <a:ext uri="{FF2B5EF4-FFF2-40B4-BE49-F238E27FC236}">
                  <a16:creationId xmlns:a16="http://schemas.microsoft.com/office/drawing/2014/main" id="{7D5C19FC-9B6B-4104-A01E-280776E1C54F}"/>
                </a:ext>
              </a:extLst>
            </p:cNvPr>
            <p:cNvSpPr>
              <a:spLocks noChangeArrowheads="1"/>
            </p:cNvSpPr>
            <p:nvPr userDrawn="1"/>
          </p:nvSpPr>
          <p:spPr bwMode="gray">
            <a:xfrm>
              <a:off x="774" y="1336"/>
              <a:ext cx="50" cy="5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11" name="AutoShape 663">
              <a:extLst>
                <a:ext uri="{FF2B5EF4-FFF2-40B4-BE49-F238E27FC236}">
                  <a16:creationId xmlns:a16="http://schemas.microsoft.com/office/drawing/2014/main" id="{B518B604-E9B1-4D2E-B92D-D641FACD6FAE}"/>
                </a:ext>
              </a:extLst>
            </p:cNvPr>
            <p:cNvSpPr>
              <a:spLocks noChangeArrowheads="1"/>
            </p:cNvSpPr>
            <p:nvPr userDrawn="1"/>
          </p:nvSpPr>
          <p:spPr bwMode="gray">
            <a:xfrm flipV="1">
              <a:off x="600" y="1212"/>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12" name="AutoShape 664">
              <a:extLst>
                <a:ext uri="{FF2B5EF4-FFF2-40B4-BE49-F238E27FC236}">
                  <a16:creationId xmlns:a16="http://schemas.microsoft.com/office/drawing/2014/main" id="{92CDF251-0967-40A5-BB0E-474954737336}"/>
                </a:ext>
              </a:extLst>
            </p:cNvPr>
            <p:cNvSpPr>
              <a:spLocks noChangeArrowheads="1"/>
            </p:cNvSpPr>
            <p:nvPr userDrawn="1"/>
          </p:nvSpPr>
          <p:spPr bwMode="gray">
            <a:xfrm>
              <a:off x="648" y="1336"/>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13" name="AutoShape 665">
              <a:extLst>
                <a:ext uri="{FF2B5EF4-FFF2-40B4-BE49-F238E27FC236}">
                  <a16:creationId xmlns:a16="http://schemas.microsoft.com/office/drawing/2014/main" id="{2A9D4552-317F-4457-8DF5-EC8601B9D817}"/>
                </a:ext>
              </a:extLst>
            </p:cNvPr>
            <p:cNvSpPr>
              <a:spLocks noChangeArrowheads="1"/>
            </p:cNvSpPr>
            <p:nvPr userDrawn="1"/>
          </p:nvSpPr>
          <p:spPr bwMode="gray">
            <a:xfrm>
              <a:off x="582" y="1144"/>
              <a:ext cx="50" cy="5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14" name="AutoShape 666">
              <a:extLst>
                <a:ext uri="{FF2B5EF4-FFF2-40B4-BE49-F238E27FC236}">
                  <a16:creationId xmlns:a16="http://schemas.microsoft.com/office/drawing/2014/main" id="{F5BE6115-769E-4EEA-874C-D4C8B6BFDD94}"/>
                </a:ext>
              </a:extLst>
            </p:cNvPr>
            <p:cNvSpPr>
              <a:spLocks noChangeArrowheads="1"/>
            </p:cNvSpPr>
            <p:nvPr userDrawn="1"/>
          </p:nvSpPr>
          <p:spPr bwMode="gray">
            <a:xfrm flipH="1">
              <a:off x="3958" y="3042"/>
              <a:ext cx="100" cy="10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15" name="AutoShape 667">
              <a:extLst>
                <a:ext uri="{FF2B5EF4-FFF2-40B4-BE49-F238E27FC236}">
                  <a16:creationId xmlns:a16="http://schemas.microsoft.com/office/drawing/2014/main" id="{A4105E67-ADC3-4067-A28C-7DBC9BF0CF47}"/>
                </a:ext>
              </a:extLst>
            </p:cNvPr>
            <p:cNvSpPr>
              <a:spLocks noChangeArrowheads="1"/>
            </p:cNvSpPr>
            <p:nvPr userDrawn="1"/>
          </p:nvSpPr>
          <p:spPr bwMode="gray">
            <a:xfrm flipV="1">
              <a:off x="3468" y="2454"/>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16" name="AutoShape 668">
              <a:extLst>
                <a:ext uri="{FF2B5EF4-FFF2-40B4-BE49-F238E27FC236}">
                  <a16:creationId xmlns:a16="http://schemas.microsoft.com/office/drawing/2014/main" id="{258D5CD2-A141-4D94-9164-1369238D38E9}"/>
                </a:ext>
              </a:extLst>
            </p:cNvPr>
            <p:cNvSpPr>
              <a:spLocks noChangeArrowheads="1"/>
            </p:cNvSpPr>
            <p:nvPr userDrawn="1"/>
          </p:nvSpPr>
          <p:spPr bwMode="gray">
            <a:xfrm flipV="1">
              <a:off x="4006" y="2610"/>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17" name="AutoShape 669">
              <a:extLst>
                <a:ext uri="{FF2B5EF4-FFF2-40B4-BE49-F238E27FC236}">
                  <a16:creationId xmlns:a16="http://schemas.microsoft.com/office/drawing/2014/main" id="{5434468E-3F48-4F8A-9DF6-956247411743}"/>
                </a:ext>
              </a:extLst>
            </p:cNvPr>
            <p:cNvSpPr>
              <a:spLocks noChangeArrowheads="1"/>
            </p:cNvSpPr>
            <p:nvPr userDrawn="1"/>
          </p:nvSpPr>
          <p:spPr bwMode="gray">
            <a:xfrm flipV="1">
              <a:off x="3748" y="2485"/>
              <a:ext cx="140" cy="140"/>
            </a:xfrm>
            <a:prstGeom prst="roundRect">
              <a:avLst>
                <a:gd name="adj" fmla="val 16667"/>
              </a:avLst>
            </a:prstGeom>
            <a:solidFill>
              <a:schemeClr val="bg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18" name="AutoShape 670">
              <a:extLst>
                <a:ext uri="{FF2B5EF4-FFF2-40B4-BE49-F238E27FC236}">
                  <a16:creationId xmlns:a16="http://schemas.microsoft.com/office/drawing/2014/main" id="{1A2E8493-AD16-40C6-A684-830BE7A1EDAB}"/>
                </a:ext>
              </a:extLst>
            </p:cNvPr>
            <p:cNvSpPr>
              <a:spLocks noChangeArrowheads="1"/>
            </p:cNvSpPr>
            <p:nvPr userDrawn="1"/>
          </p:nvSpPr>
          <p:spPr bwMode="gray">
            <a:xfrm>
              <a:off x="4130" y="2473"/>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19" name="AutoShape 671">
              <a:extLst>
                <a:ext uri="{FF2B5EF4-FFF2-40B4-BE49-F238E27FC236}">
                  <a16:creationId xmlns:a16="http://schemas.microsoft.com/office/drawing/2014/main" id="{E8BBD3D2-5504-4D99-A8CA-9CE1BF0F731E}"/>
                </a:ext>
              </a:extLst>
            </p:cNvPr>
            <p:cNvSpPr>
              <a:spLocks noChangeArrowheads="1"/>
            </p:cNvSpPr>
            <p:nvPr userDrawn="1"/>
          </p:nvSpPr>
          <p:spPr bwMode="gray">
            <a:xfrm flipV="1">
              <a:off x="3986" y="2397"/>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20" name="AutoShape 672">
              <a:extLst>
                <a:ext uri="{FF2B5EF4-FFF2-40B4-BE49-F238E27FC236}">
                  <a16:creationId xmlns:a16="http://schemas.microsoft.com/office/drawing/2014/main" id="{D002AE2C-64BD-4B2F-9C7E-7816DA45095D}"/>
                </a:ext>
              </a:extLst>
            </p:cNvPr>
            <p:cNvSpPr>
              <a:spLocks noChangeArrowheads="1"/>
            </p:cNvSpPr>
            <p:nvPr userDrawn="1"/>
          </p:nvSpPr>
          <p:spPr bwMode="gray">
            <a:xfrm>
              <a:off x="3516" y="2308"/>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21" name="AutoShape 673">
              <a:extLst>
                <a:ext uri="{FF2B5EF4-FFF2-40B4-BE49-F238E27FC236}">
                  <a16:creationId xmlns:a16="http://schemas.microsoft.com/office/drawing/2014/main" id="{983BA525-8C67-40FF-826D-8ED40FA05DAF}"/>
                </a:ext>
              </a:extLst>
            </p:cNvPr>
            <p:cNvSpPr>
              <a:spLocks noChangeArrowheads="1"/>
            </p:cNvSpPr>
            <p:nvPr userDrawn="1"/>
          </p:nvSpPr>
          <p:spPr bwMode="gray">
            <a:xfrm flipV="1">
              <a:off x="4372" y="2592"/>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22" name="AutoShape 674">
              <a:extLst>
                <a:ext uri="{FF2B5EF4-FFF2-40B4-BE49-F238E27FC236}">
                  <a16:creationId xmlns:a16="http://schemas.microsoft.com/office/drawing/2014/main" id="{ADF151A6-861C-45CB-AE5D-A0CEEFB76A07}"/>
                </a:ext>
              </a:extLst>
            </p:cNvPr>
            <p:cNvSpPr>
              <a:spLocks noChangeArrowheads="1"/>
            </p:cNvSpPr>
            <p:nvPr userDrawn="1"/>
          </p:nvSpPr>
          <p:spPr bwMode="gray">
            <a:xfrm flipV="1">
              <a:off x="4766" y="2737"/>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23" name="AutoShape 675">
              <a:extLst>
                <a:ext uri="{FF2B5EF4-FFF2-40B4-BE49-F238E27FC236}">
                  <a16:creationId xmlns:a16="http://schemas.microsoft.com/office/drawing/2014/main" id="{181774CA-6259-4C7A-9364-E61874CDC151}"/>
                </a:ext>
              </a:extLst>
            </p:cNvPr>
            <p:cNvSpPr>
              <a:spLocks noChangeArrowheads="1"/>
            </p:cNvSpPr>
            <p:nvPr userDrawn="1"/>
          </p:nvSpPr>
          <p:spPr bwMode="gray">
            <a:xfrm flipV="1">
              <a:off x="4612" y="2592"/>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24" name="AutoShape 676">
              <a:extLst>
                <a:ext uri="{FF2B5EF4-FFF2-40B4-BE49-F238E27FC236}">
                  <a16:creationId xmlns:a16="http://schemas.microsoft.com/office/drawing/2014/main" id="{BC26BD82-7C0F-4810-B48D-B439F79D9AE3}"/>
                </a:ext>
              </a:extLst>
            </p:cNvPr>
            <p:cNvSpPr>
              <a:spLocks noChangeArrowheads="1"/>
            </p:cNvSpPr>
            <p:nvPr userDrawn="1"/>
          </p:nvSpPr>
          <p:spPr bwMode="gray">
            <a:xfrm flipV="1">
              <a:off x="4657" y="2798"/>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25" name="AutoShape 677">
              <a:extLst>
                <a:ext uri="{FF2B5EF4-FFF2-40B4-BE49-F238E27FC236}">
                  <a16:creationId xmlns:a16="http://schemas.microsoft.com/office/drawing/2014/main" id="{86BE1EBE-006E-463A-ADCE-AB97F438EBDB}"/>
                </a:ext>
              </a:extLst>
            </p:cNvPr>
            <p:cNvSpPr>
              <a:spLocks noChangeArrowheads="1"/>
            </p:cNvSpPr>
            <p:nvPr userDrawn="1"/>
          </p:nvSpPr>
          <p:spPr bwMode="gray">
            <a:xfrm>
              <a:off x="4639" y="2730"/>
              <a:ext cx="50" cy="5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grpSp>
      <p:grpSp>
        <p:nvGrpSpPr>
          <p:cNvPr id="53926" name="Group 678">
            <a:extLst>
              <a:ext uri="{FF2B5EF4-FFF2-40B4-BE49-F238E27FC236}">
                <a16:creationId xmlns:a16="http://schemas.microsoft.com/office/drawing/2014/main" id="{BA8C79D4-B3B3-4F32-A2B9-D7160F3BC8AC}"/>
              </a:ext>
            </a:extLst>
          </p:cNvPr>
          <p:cNvGrpSpPr>
            <a:grpSpLocks/>
          </p:cNvGrpSpPr>
          <p:nvPr/>
        </p:nvGrpSpPr>
        <p:grpSpPr bwMode="auto">
          <a:xfrm>
            <a:off x="0" y="1"/>
            <a:ext cx="11406717" cy="4486275"/>
            <a:chOff x="0" y="0"/>
            <a:chExt cx="5389" cy="2826"/>
          </a:xfrm>
        </p:grpSpPr>
        <p:sp>
          <p:nvSpPr>
            <p:cNvPr id="53927" name="AutoShape 679">
              <a:extLst>
                <a:ext uri="{FF2B5EF4-FFF2-40B4-BE49-F238E27FC236}">
                  <a16:creationId xmlns:a16="http://schemas.microsoft.com/office/drawing/2014/main" id="{DA653707-E978-46C1-97D8-D29DF489D85A}"/>
                </a:ext>
              </a:extLst>
            </p:cNvPr>
            <p:cNvSpPr>
              <a:spLocks noChangeArrowheads="1"/>
            </p:cNvSpPr>
            <p:nvPr userDrawn="1"/>
          </p:nvSpPr>
          <p:spPr bwMode="gray">
            <a:xfrm flipV="1">
              <a:off x="28" y="0"/>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28" name="AutoShape 680">
              <a:extLst>
                <a:ext uri="{FF2B5EF4-FFF2-40B4-BE49-F238E27FC236}">
                  <a16:creationId xmlns:a16="http://schemas.microsoft.com/office/drawing/2014/main" id="{7E3BF49A-BCCB-4717-98A9-DE504D7125FF}"/>
                </a:ext>
              </a:extLst>
            </p:cNvPr>
            <p:cNvSpPr>
              <a:spLocks noChangeArrowheads="1"/>
            </p:cNvSpPr>
            <p:nvPr userDrawn="1"/>
          </p:nvSpPr>
          <p:spPr bwMode="gray">
            <a:xfrm flipV="1">
              <a:off x="29" y="200"/>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29" name="AutoShape 681">
              <a:extLst>
                <a:ext uri="{FF2B5EF4-FFF2-40B4-BE49-F238E27FC236}">
                  <a16:creationId xmlns:a16="http://schemas.microsoft.com/office/drawing/2014/main" id="{A5B4860A-7371-49A2-82C6-541003DBB48A}"/>
                </a:ext>
              </a:extLst>
            </p:cNvPr>
            <p:cNvSpPr>
              <a:spLocks noChangeArrowheads="1"/>
            </p:cNvSpPr>
            <p:nvPr userDrawn="1"/>
          </p:nvSpPr>
          <p:spPr bwMode="gray">
            <a:xfrm flipV="1">
              <a:off x="138" y="318"/>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30" name="AutoShape 682">
              <a:extLst>
                <a:ext uri="{FF2B5EF4-FFF2-40B4-BE49-F238E27FC236}">
                  <a16:creationId xmlns:a16="http://schemas.microsoft.com/office/drawing/2014/main" id="{991F59E9-0FAC-4959-B103-BA9D60E7BDF9}"/>
                </a:ext>
              </a:extLst>
            </p:cNvPr>
            <p:cNvSpPr>
              <a:spLocks noChangeArrowheads="1"/>
            </p:cNvSpPr>
            <p:nvPr userDrawn="1"/>
          </p:nvSpPr>
          <p:spPr bwMode="gray">
            <a:xfrm>
              <a:off x="172" y="75"/>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31" name="AutoShape 683">
              <a:extLst>
                <a:ext uri="{FF2B5EF4-FFF2-40B4-BE49-F238E27FC236}">
                  <a16:creationId xmlns:a16="http://schemas.microsoft.com/office/drawing/2014/main" id="{7A583909-2F50-4A82-A993-CD1C492BC326}"/>
                </a:ext>
              </a:extLst>
            </p:cNvPr>
            <p:cNvSpPr>
              <a:spLocks noChangeArrowheads="1"/>
            </p:cNvSpPr>
            <p:nvPr userDrawn="1"/>
          </p:nvSpPr>
          <p:spPr bwMode="gray">
            <a:xfrm flipV="1">
              <a:off x="338" y="479"/>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32" name="AutoShape 684">
              <a:extLst>
                <a:ext uri="{FF2B5EF4-FFF2-40B4-BE49-F238E27FC236}">
                  <a16:creationId xmlns:a16="http://schemas.microsoft.com/office/drawing/2014/main" id="{57F02692-4230-4936-90BD-367FEED7064E}"/>
                </a:ext>
              </a:extLst>
            </p:cNvPr>
            <p:cNvSpPr>
              <a:spLocks noChangeArrowheads="1"/>
            </p:cNvSpPr>
            <p:nvPr userDrawn="1"/>
          </p:nvSpPr>
          <p:spPr bwMode="gray">
            <a:xfrm flipV="1">
              <a:off x="280" y="286"/>
              <a:ext cx="140" cy="140"/>
            </a:xfrm>
            <a:prstGeom prst="roundRect">
              <a:avLst>
                <a:gd name="adj" fmla="val 16667"/>
              </a:avLst>
            </a:prstGeom>
            <a:solidFill>
              <a:schemeClr val="bg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33" name="AutoShape 685">
              <a:extLst>
                <a:ext uri="{FF2B5EF4-FFF2-40B4-BE49-F238E27FC236}">
                  <a16:creationId xmlns:a16="http://schemas.microsoft.com/office/drawing/2014/main" id="{8CDDE81B-2678-4FAE-99C9-A5688239263E}"/>
                </a:ext>
              </a:extLst>
            </p:cNvPr>
            <p:cNvSpPr>
              <a:spLocks noChangeArrowheads="1"/>
            </p:cNvSpPr>
            <p:nvPr userDrawn="1"/>
          </p:nvSpPr>
          <p:spPr bwMode="gray">
            <a:xfrm flipV="1">
              <a:off x="0" y="0"/>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34" name="AutoShape 686">
              <a:extLst>
                <a:ext uri="{FF2B5EF4-FFF2-40B4-BE49-F238E27FC236}">
                  <a16:creationId xmlns:a16="http://schemas.microsoft.com/office/drawing/2014/main" id="{F24CAE02-A76B-4E58-A203-8F1AC310CF84}"/>
                </a:ext>
              </a:extLst>
            </p:cNvPr>
            <p:cNvSpPr>
              <a:spLocks noChangeArrowheads="1"/>
            </p:cNvSpPr>
            <p:nvPr userDrawn="1"/>
          </p:nvSpPr>
          <p:spPr bwMode="gray">
            <a:xfrm flipV="1">
              <a:off x="477" y="528"/>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35" name="AutoShape 687">
              <a:extLst>
                <a:ext uri="{FF2B5EF4-FFF2-40B4-BE49-F238E27FC236}">
                  <a16:creationId xmlns:a16="http://schemas.microsoft.com/office/drawing/2014/main" id="{12171439-CD0B-488B-A038-626B9F51A8A2}"/>
                </a:ext>
              </a:extLst>
            </p:cNvPr>
            <p:cNvSpPr>
              <a:spLocks noChangeArrowheads="1"/>
            </p:cNvSpPr>
            <p:nvPr userDrawn="1"/>
          </p:nvSpPr>
          <p:spPr bwMode="gray">
            <a:xfrm flipV="1">
              <a:off x="517" y="762"/>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36" name="AutoShape 688">
              <a:extLst>
                <a:ext uri="{FF2B5EF4-FFF2-40B4-BE49-F238E27FC236}">
                  <a16:creationId xmlns:a16="http://schemas.microsoft.com/office/drawing/2014/main" id="{4E13240B-5E58-45EA-BB10-791F47DECE83}"/>
                </a:ext>
              </a:extLst>
            </p:cNvPr>
            <p:cNvSpPr>
              <a:spLocks noChangeArrowheads="1"/>
            </p:cNvSpPr>
            <p:nvPr userDrawn="1"/>
          </p:nvSpPr>
          <p:spPr bwMode="gray">
            <a:xfrm flipV="1">
              <a:off x="661" y="714"/>
              <a:ext cx="114" cy="114"/>
            </a:xfrm>
            <a:prstGeom prst="roundRect">
              <a:avLst>
                <a:gd name="adj" fmla="val 16667"/>
              </a:avLst>
            </a:prstGeom>
            <a:solidFill>
              <a:schemeClr val="bg1">
                <a:alpha val="31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37" name="AutoShape 689">
              <a:extLst>
                <a:ext uri="{FF2B5EF4-FFF2-40B4-BE49-F238E27FC236}">
                  <a16:creationId xmlns:a16="http://schemas.microsoft.com/office/drawing/2014/main" id="{673B0B8F-B77F-41AF-B8D1-615BC07ECD32}"/>
                </a:ext>
              </a:extLst>
            </p:cNvPr>
            <p:cNvSpPr>
              <a:spLocks noChangeArrowheads="1"/>
            </p:cNvSpPr>
            <p:nvPr userDrawn="1"/>
          </p:nvSpPr>
          <p:spPr bwMode="gray">
            <a:xfrm>
              <a:off x="684" y="568"/>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38" name="AutoShape 690">
              <a:extLst>
                <a:ext uri="{FF2B5EF4-FFF2-40B4-BE49-F238E27FC236}">
                  <a16:creationId xmlns:a16="http://schemas.microsoft.com/office/drawing/2014/main" id="{1E7BE28E-5B37-48B6-B4F6-6232174A10B6}"/>
                </a:ext>
              </a:extLst>
            </p:cNvPr>
            <p:cNvSpPr>
              <a:spLocks noChangeArrowheads="1"/>
            </p:cNvSpPr>
            <p:nvPr userDrawn="1"/>
          </p:nvSpPr>
          <p:spPr bwMode="gray">
            <a:xfrm flipV="1">
              <a:off x="861" y="875"/>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39" name="AutoShape 691">
              <a:extLst>
                <a:ext uri="{FF2B5EF4-FFF2-40B4-BE49-F238E27FC236}">
                  <a16:creationId xmlns:a16="http://schemas.microsoft.com/office/drawing/2014/main" id="{DC201B23-67B2-4FE1-8685-9E39F07C4CA6}"/>
                </a:ext>
              </a:extLst>
            </p:cNvPr>
            <p:cNvSpPr>
              <a:spLocks noChangeArrowheads="1"/>
            </p:cNvSpPr>
            <p:nvPr userDrawn="1"/>
          </p:nvSpPr>
          <p:spPr bwMode="gray">
            <a:xfrm flipV="1">
              <a:off x="704" y="874"/>
              <a:ext cx="140" cy="14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40" name="AutoShape 692">
              <a:extLst>
                <a:ext uri="{FF2B5EF4-FFF2-40B4-BE49-F238E27FC236}">
                  <a16:creationId xmlns:a16="http://schemas.microsoft.com/office/drawing/2014/main" id="{44360CF0-5C9C-45D3-AA2B-3864C9B6C925}"/>
                </a:ext>
              </a:extLst>
            </p:cNvPr>
            <p:cNvSpPr>
              <a:spLocks noChangeArrowheads="1"/>
            </p:cNvSpPr>
            <p:nvPr userDrawn="1"/>
          </p:nvSpPr>
          <p:spPr bwMode="gray">
            <a:xfrm flipV="1">
              <a:off x="885" y="946"/>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41" name="AutoShape 693">
              <a:extLst>
                <a:ext uri="{FF2B5EF4-FFF2-40B4-BE49-F238E27FC236}">
                  <a16:creationId xmlns:a16="http://schemas.microsoft.com/office/drawing/2014/main" id="{670C9412-8FEC-4787-94B2-014A709437E6}"/>
                </a:ext>
              </a:extLst>
            </p:cNvPr>
            <p:cNvSpPr>
              <a:spLocks noChangeArrowheads="1"/>
            </p:cNvSpPr>
            <p:nvPr userDrawn="1"/>
          </p:nvSpPr>
          <p:spPr bwMode="gray">
            <a:xfrm flipV="1">
              <a:off x="746" y="632"/>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42" name="AutoShape 694">
              <a:extLst>
                <a:ext uri="{FF2B5EF4-FFF2-40B4-BE49-F238E27FC236}">
                  <a16:creationId xmlns:a16="http://schemas.microsoft.com/office/drawing/2014/main" id="{9DA64EF2-49C7-4B7E-9CAA-B7F431E9390D}"/>
                </a:ext>
              </a:extLst>
            </p:cNvPr>
            <p:cNvSpPr>
              <a:spLocks noChangeArrowheads="1"/>
            </p:cNvSpPr>
            <p:nvPr userDrawn="1"/>
          </p:nvSpPr>
          <p:spPr bwMode="gray">
            <a:xfrm flipV="1">
              <a:off x="855" y="750"/>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43" name="AutoShape 695">
              <a:extLst>
                <a:ext uri="{FF2B5EF4-FFF2-40B4-BE49-F238E27FC236}">
                  <a16:creationId xmlns:a16="http://schemas.microsoft.com/office/drawing/2014/main" id="{0BE1700E-F9F4-461F-9EFD-C42B1E75DAF2}"/>
                </a:ext>
              </a:extLst>
            </p:cNvPr>
            <p:cNvSpPr>
              <a:spLocks noChangeArrowheads="1"/>
            </p:cNvSpPr>
            <p:nvPr userDrawn="1"/>
          </p:nvSpPr>
          <p:spPr bwMode="gray">
            <a:xfrm>
              <a:off x="1093" y="952"/>
              <a:ext cx="50" cy="50"/>
            </a:xfrm>
            <a:prstGeom prst="roundRect">
              <a:avLst>
                <a:gd name="adj" fmla="val 16667"/>
              </a:avLst>
            </a:prstGeom>
            <a:solidFill>
              <a:schemeClr val="bg1">
                <a:alpha val="39999"/>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44" name="AutoShape 696">
              <a:extLst>
                <a:ext uri="{FF2B5EF4-FFF2-40B4-BE49-F238E27FC236}">
                  <a16:creationId xmlns:a16="http://schemas.microsoft.com/office/drawing/2014/main" id="{4669E6D2-11BA-43D3-953F-4F91E58E0A65}"/>
                </a:ext>
              </a:extLst>
            </p:cNvPr>
            <p:cNvSpPr>
              <a:spLocks noChangeArrowheads="1"/>
            </p:cNvSpPr>
            <p:nvPr userDrawn="1"/>
          </p:nvSpPr>
          <p:spPr bwMode="gray">
            <a:xfrm flipV="1">
              <a:off x="1132" y="957"/>
              <a:ext cx="78" cy="78"/>
            </a:xfrm>
            <a:prstGeom prst="roundRect">
              <a:avLst>
                <a:gd name="adj" fmla="val 16667"/>
              </a:avLst>
            </a:prstGeom>
            <a:solidFill>
              <a:schemeClr val="bg1">
                <a:alpha val="7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45" name="AutoShape 697">
              <a:extLst>
                <a:ext uri="{FF2B5EF4-FFF2-40B4-BE49-F238E27FC236}">
                  <a16:creationId xmlns:a16="http://schemas.microsoft.com/office/drawing/2014/main" id="{DF48E017-C116-4A20-9CCE-0F24D743E4AF}"/>
                </a:ext>
              </a:extLst>
            </p:cNvPr>
            <p:cNvSpPr>
              <a:spLocks noChangeArrowheads="1"/>
            </p:cNvSpPr>
            <p:nvPr userDrawn="1"/>
          </p:nvSpPr>
          <p:spPr bwMode="gray">
            <a:xfrm flipV="1">
              <a:off x="997" y="718"/>
              <a:ext cx="140" cy="140"/>
            </a:xfrm>
            <a:prstGeom prst="roundRect">
              <a:avLst>
                <a:gd name="adj" fmla="val 16667"/>
              </a:avLst>
            </a:prstGeom>
            <a:solidFill>
              <a:schemeClr val="bg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46" name="AutoShape 698">
              <a:extLst>
                <a:ext uri="{FF2B5EF4-FFF2-40B4-BE49-F238E27FC236}">
                  <a16:creationId xmlns:a16="http://schemas.microsoft.com/office/drawing/2014/main" id="{E47C97B1-9B88-413F-8D15-F185C6295129}"/>
                </a:ext>
              </a:extLst>
            </p:cNvPr>
            <p:cNvSpPr>
              <a:spLocks noChangeArrowheads="1"/>
            </p:cNvSpPr>
            <p:nvPr userDrawn="1"/>
          </p:nvSpPr>
          <p:spPr bwMode="gray">
            <a:xfrm>
              <a:off x="1188" y="890"/>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47" name="AutoShape 699">
              <a:extLst>
                <a:ext uri="{FF2B5EF4-FFF2-40B4-BE49-F238E27FC236}">
                  <a16:creationId xmlns:a16="http://schemas.microsoft.com/office/drawing/2014/main" id="{B647A3C4-FA7F-45CC-B3BC-E58F53BE684C}"/>
                </a:ext>
              </a:extLst>
            </p:cNvPr>
            <p:cNvSpPr>
              <a:spLocks noChangeArrowheads="1"/>
            </p:cNvSpPr>
            <p:nvPr userDrawn="1"/>
          </p:nvSpPr>
          <p:spPr bwMode="gray">
            <a:xfrm flipV="1">
              <a:off x="658" y="636"/>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48" name="AutoShape 700">
              <a:extLst>
                <a:ext uri="{FF2B5EF4-FFF2-40B4-BE49-F238E27FC236}">
                  <a16:creationId xmlns:a16="http://schemas.microsoft.com/office/drawing/2014/main" id="{B1ED5DBD-DE62-45F6-9D75-EC3EAE448EB2}"/>
                </a:ext>
              </a:extLst>
            </p:cNvPr>
            <p:cNvSpPr>
              <a:spLocks noChangeArrowheads="1"/>
            </p:cNvSpPr>
            <p:nvPr userDrawn="1"/>
          </p:nvSpPr>
          <p:spPr bwMode="gray">
            <a:xfrm flipV="1">
              <a:off x="1029" y="1025"/>
              <a:ext cx="114" cy="114"/>
            </a:xfrm>
            <a:prstGeom prst="roundRect">
              <a:avLst>
                <a:gd name="adj" fmla="val 16667"/>
              </a:avLst>
            </a:prstGeom>
            <a:solidFill>
              <a:schemeClr val="bg1">
                <a:alpha val="7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49" name="AutoShape 701">
              <a:extLst>
                <a:ext uri="{FF2B5EF4-FFF2-40B4-BE49-F238E27FC236}">
                  <a16:creationId xmlns:a16="http://schemas.microsoft.com/office/drawing/2014/main" id="{D8ABF2F4-BAF4-4B8C-9870-F39D657A0422}"/>
                </a:ext>
              </a:extLst>
            </p:cNvPr>
            <p:cNvSpPr>
              <a:spLocks noChangeArrowheads="1"/>
            </p:cNvSpPr>
            <p:nvPr userDrawn="1"/>
          </p:nvSpPr>
          <p:spPr bwMode="gray">
            <a:xfrm flipV="1">
              <a:off x="1229" y="1186"/>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50" name="AutoShape 702">
              <a:extLst>
                <a:ext uri="{FF2B5EF4-FFF2-40B4-BE49-F238E27FC236}">
                  <a16:creationId xmlns:a16="http://schemas.microsoft.com/office/drawing/2014/main" id="{3CC1EB59-59EA-49E5-BE2B-2681CED55D8A}"/>
                </a:ext>
              </a:extLst>
            </p:cNvPr>
            <p:cNvSpPr>
              <a:spLocks noChangeArrowheads="1"/>
            </p:cNvSpPr>
            <p:nvPr userDrawn="1"/>
          </p:nvSpPr>
          <p:spPr bwMode="gray">
            <a:xfrm flipV="1">
              <a:off x="1072" y="1185"/>
              <a:ext cx="140" cy="14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51" name="AutoShape 703">
              <a:extLst>
                <a:ext uri="{FF2B5EF4-FFF2-40B4-BE49-F238E27FC236}">
                  <a16:creationId xmlns:a16="http://schemas.microsoft.com/office/drawing/2014/main" id="{6BB26F55-15D8-4D72-9FB8-B01A148346E6}"/>
                </a:ext>
              </a:extLst>
            </p:cNvPr>
            <p:cNvSpPr>
              <a:spLocks noChangeArrowheads="1"/>
            </p:cNvSpPr>
            <p:nvPr userDrawn="1"/>
          </p:nvSpPr>
          <p:spPr bwMode="gray">
            <a:xfrm flipV="1">
              <a:off x="1253" y="1257"/>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52" name="AutoShape 704">
              <a:extLst>
                <a:ext uri="{FF2B5EF4-FFF2-40B4-BE49-F238E27FC236}">
                  <a16:creationId xmlns:a16="http://schemas.microsoft.com/office/drawing/2014/main" id="{3B5BE3E9-94DF-4EDD-B85B-ABC6E9EEF2F7}"/>
                </a:ext>
              </a:extLst>
            </p:cNvPr>
            <p:cNvSpPr>
              <a:spLocks noChangeArrowheads="1"/>
            </p:cNvSpPr>
            <p:nvPr userDrawn="1"/>
          </p:nvSpPr>
          <p:spPr bwMode="gray">
            <a:xfrm flipV="1">
              <a:off x="1518" y="1194"/>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53" name="AutoShape 705">
              <a:extLst>
                <a:ext uri="{FF2B5EF4-FFF2-40B4-BE49-F238E27FC236}">
                  <a16:creationId xmlns:a16="http://schemas.microsoft.com/office/drawing/2014/main" id="{1621C007-B04B-49FF-B1CD-6186267320DA}"/>
                </a:ext>
              </a:extLst>
            </p:cNvPr>
            <p:cNvSpPr>
              <a:spLocks noChangeArrowheads="1"/>
            </p:cNvSpPr>
            <p:nvPr userDrawn="1"/>
          </p:nvSpPr>
          <p:spPr bwMode="gray">
            <a:xfrm flipV="1">
              <a:off x="1627" y="1312"/>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54" name="AutoShape 706">
              <a:extLst>
                <a:ext uri="{FF2B5EF4-FFF2-40B4-BE49-F238E27FC236}">
                  <a16:creationId xmlns:a16="http://schemas.microsoft.com/office/drawing/2014/main" id="{8D2D52CC-209A-491D-9D50-6B221EC74980}"/>
                </a:ext>
              </a:extLst>
            </p:cNvPr>
            <p:cNvSpPr>
              <a:spLocks noChangeArrowheads="1"/>
            </p:cNvSpPr>
            <p:nvPr userDrawn="1"/>
          </p:nvSpPr>
          <p:spPr bwMode="gray">
            <a:xfrm>
              <a:off x="1460" y="1297"/>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55" name="AutoShape 707">
              <a:extLst>
                <a:ext uri="{FF2B5EF4-FFF2-40B4-BE49-F238E27FC236}">
                  <a16:creationId xmlns:a16="http://schemas.microsoft.com/office/drawing/2014/main" id="{E920D487-71F9-40AF-908E-2329B0D765D3}"/>
                </a:ext>
              </a:extLst>
            </p:cNvPr>
            <p:cNvSpPr>
              <a:spLocks noChangeArrowheads="1"/>
            </p:cNvSpPr>
            <p:nvPr userDrawn="1"/>
          </p:nvSpPr>
          <p:spPr bwMode="gray">
            <a:xfrm flipV="1">
              <a:off x="1827" y="1473"/>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56" name="AutoShape 708">
              <a:extLst>
                <a:ext uri="{FF2B5EF4-FFF2-40B4-BE49-F238E27FC236}">
                  <a16:creationId xmlns:a16="http://schemas.microsoft.com/office/drawing/2014/main" id="{2B4B995F-0183-42F8-B439-2A34E60723A8}"/>
                </a:ext>
              </a:extLst>
            </p:cNvPr>
            <p:cNvSpPr>
              <a:spLocks noChangeArrowheads="1"/>
            </p:cNvSpPr>
            <p:nvPr userDrawn="1"/>
          </p:nvSpPr>
          <p:spPr bwMode="gray">
            <a:xfrm flipV="1">
              <a:off x="1769" y="1280"/>
              <a:ext cx="140" cy="140"/>
            </a:xfrm>
            <a:prstGeom prst="roundRect">
              <a:avLst>
                <a:gd name="adj" fmla="val 16667"/>
              </a:avLst>
            </a:prstGeom>
            <a:solidFill>
              <a:schemeClr val="bg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57" name="AutoShape 709">
              <a:extLst>
                <a:ext uri="{FF2B5EF4-FFF2-40B4-BE49-F238E27FC236}">
                  <a16:creationId xmlns:a16="http://schemas.microsoft.com/office/drawing/2014/main" id="{D94A475F-EFA0-4B20-8F8C-EFFC1D1D1285}"/>
                </a:ext>
              </a:extLst>
            </p:cNvPr>
            <p:cNvSpPr>
              <a:spLocks noChangeArrowheads="1"/>
            </p:cNvSpPr>
            <p:nvPr userDrawn="1"/>
          </p:nvSpPr>
          <p:spPr bwMode="gray">
            <a:xfrm>
              <a:off x="1556" y="1201"/>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58" name="AutoShape 710">
              <a:extLst>
                <a:ext uri="{FF2B5EF4-FFF2-40B4-BE49-F238E27FC236}">
                  <a16:creationId xmlns:a16="http://schemas.microsoft.com/office/drawing/2014/main" id="{6A84828D-158C-49B1-ACE7-9F8487D4B46E}"/>
                </a:ext>
              </a:extLst>
            </p:cNvPr>
            <p:cNvSpPr>
              <a:spLocks noChangeArrowheads="1"/>
            </p:cNvSpPr>
            <p:nvPr userDrawn="1"/>
          </p:nvSpPr>
          <p:spPr bwMode="gray">
            <a:xfrm flipV="1">
              <a:off x="1430" y="1198"/>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59" name="AutoShape 711">
              <a:extLst>
                <a:ext uri="{FF2B5EF4-FFF2-40B4-BE49-F238E27FC236}">
                  <a16:creationId xmlns:a16="http://schemas.microsoft.com/office/drawing/2014/main" id="{EDB99471-058D-4164-BB4B-F3DD94F4752E}"/>
                </a:ext>
              </a:extLst>
            </p:cNvPr>
            <p:cNvSpPr>
              <a:spLocks noChangeArrowheads="1"/>
            </p:cNvSpPr>
            <p:nvPr userDrawn="1"/>
          </p:nvSpPr>
          <p:spPr bwMode="gray">
            <a:xfrm flipV="1">
              <a:off x="1592" y="1474"/>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60" name="AutoShape 712">
              <a:extLst>
                <a:ext uri="{FF2B5EF4-FFF2-40B4-BE49-F238E27FC236}">
                  <a16:creationId xmlns:a16="http://schemas.microsoft.com/office/drawing/2014/main" id="{584D1BCF-DB8C-4325-B7E2-00D9D0BEF32D}"/>
                </a:ext>
              </a:extLst>
            </p:cNvPr>
            <p:cNvSpPr>
              <a:spLocks noChangeArrowheads="1"/>
            </p:cNvSpPr>
            <p:nvPr userDrawn="1"/>
          </p:nvSpPr>
          <p:spPr bwMode="gray">
            <a:xfrm flipV="1">
              <a:off x="1656" y="1639"/>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61" name="AutoShape 713">
              <a:extLst>
                <a:ext uri="{FF2B5EF4-FFF2-40B4-BE49-F238E27FC236}">
                  <a16:creationId xmlns:a16="http://schemas.microsoft.com/office/drawing/2014/main" id="{5E776816-7B6F-4485-96CA-04A092C67531}"/>
                </a:ext>
              </a:extLst>
            </p:cNvPr>
            <p:cNvSpPr>
              <a:spLocks noChangeArrowheads="1"/>
            </p:cNvSpPr>
            <p:nvPr userDrawn="1"/>
          </p:nvSpPr>
          <p:spPr bwMode="gray">
            <a:xfrm flipV="1">
              <a:off x="1285" y="1080"/>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62" name="AutoShape 714">
              <a:extLst>
                <a:ext uri="{FF2B5EF4-FFF2-40B4-BE49-F238E27FC236}">
                  <a16:creationId xmlns:a16="http://schemas.microsoft.com/office/drawing/2014/main" id="{84A7D223-B843-428C-91E6-D7254D282D8D}"/>
                </a:ext>
              </a:extLst>
            </p:cNvPr>
            <p:cNvSpPr>
              <a:spLocks noChangeArrowheads="1"/>
            </p:cNvSpPr>
            <p:nvPr userDrawn="1"/>
          </p:nvSpPr>
          <p:spPr bwMode="gray">
            <a:xfrm>
              <a:off x="1799" y="1514"/>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63" name="AutoShape 715">
              <a:extLst>
                <a:ext uri="{FF2B5EF4-FFF2-40B4-BE49-F238E27FC236}">
                  <a16:creationId xmlns:a16="http://schemas.microsoft.com/office/drawing/2014/main" id="{701AD835-1312-41CD-A103-AFC243E7F4DD}"/>
                </a:ext>
              </a:extLst>
            </p:cNvPr>
            <p:cNvSpPr>
              <a:spLocks noChangeArrowheads="1"/>
            </p:cNvSpPr>
            <p:nvPr userDrawn="1"/>
          </p:nvSpPr>
          <p:spPr bwMode="gray">
            <a:xfrm flipV="1">
              <a:off x="1861" y="1578"/>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64" name="AutoShape 716">
              <a:extLst>
                <a:ext uri="{FF2B5EF4-FFF2-40B4-BE49-F238E27FC236}">
                  <a16:creationId xmlns:a16="http://schemas.microsoft.com/office/drawing/2014/main" id="{0D47B259-6D70-44B3-8617-86D9D2CA85A9}"/>
                </a:ext>
              </a:extLst>
            </p:cNvPr>
            <p:cNvSpPr>
              <a:spLocks noChangeArrowheads="1"/>
            </p:cNvSpPr>
            <p:nvPr userDrawn="1"/>
          </p:nvSpPr>
          <p:spPr bwMode="gray">
            <a:xfrm flipV="1">
              <a:off x="1773" y="1582"/>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65" name="AutoShape 717">
              <a:extLst>
                <a:ext uri="{FF2B5EF4-FFF2-40B4-BE49-F238E27FC236}">
                  <a16:creationId xmlns:a16="http://schemas.microsoft.com/office/drawing/2014/main" id="{F17EA637-EC0C-46E5-B097-E91323A645BE}"/>
                </a:ext>
              </a:extLst>
            </p:cNvPr>
            <p:cNvSpPr>
              <a:spLocks noChangeArrowheads="1"/>
            </p:cNvSpPr>
            <p:nvPr userDrawn="1"/>
          </p:nvSpPr>
          <p:spPr bwMode="gray">
            <a:xfrm flipH="1" flipV="1">
              <a:off x="1477" y="1123"/>
              <a:ext cx="23" cy="23"/>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66" name="AutoShape 718">
              <a:extLst>
                <a:ext uri="{FF2B5EF4-FFF2-40B4-BE49-F238E27FC236}">
                  <a16:creationId xmlns:a16="http://schemas.microsoft.com/office/drawing/2014/main" id="{93489BBC-1346-4703-98C6-868F7A96D23A}"/>
                </a:ext>
              </a:extLst>
            </p:cNvPr>
            <p:cNvSpPr>
              <a:spLocks noChangeArrowheads="1"/>
            </p:cNvSpPr>
            <p:nvPr userDrawn="1"/>
          </p:nvSpPr>
          <p:spPr bwMode="gray">
            <a:xfrm>
              <a:off x="517" y="424"/>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67" name="AutoShape 719">
              <a:extLst>
                <a:ext uri="{FF2B5EF4-FFF2-40B4-BE49-F238E27FC236}">
                  <a16:creationId xmlns:a16="http://schemas.microsoft.com/office/drawing/2014/main" id="{2F13EFF7-DECB-4AB6-895D-99891390C446}"/>
                </a:ext>
              </a:extLst>
            </p:cNvPr>
            <p:cNvSpPr>
              <a:spLocks noChangeArrowheads="1"/>
            </p:cNvSpPr>
            <p:nvPr userDrawn="1"/>
          </p:nvSpPr>
          <p:spPr bwMode="gray">
            <a:xfrm flipV="1">
              <a:off x="373" y="348"/>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68" name="AutoShape 720">
              <a:extLst>
                <a:ext uri="{FF2B5EF4-FFF2-40B4-BE49-F238E27FC236}">
                  <a16:creationId xmlns:a16="http://schemas.microsoft.com/office/drawing/2014/main" id="{731A6CBF-A81B-411F-AD55-76473B803F4A}"/>
                </a:ext>
              </a:extLst>
            </p:cNvPr>
            <p:cNvSpPr>
              <a:spLocks noChangeArrowheads="1"/>
            </p:cNvSpPr>
            <p:nvPr userDrawn="1"/>
          </p:nvSpPr>
          <p:spPr bwMode="gray">
            <a:xfrm flipV="1">
              <a:off x="2008" y="1434"/>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69" name="AutoShape 721">
              <a:extLst>
                <a:ext uri="{FF2B5EF4-FFF2-40B4-BE49-F238E27FC236}">
                  <a16:creationId xmlns:a16="http://schemas.microsoft.com/office/drawing/2014/main" id="{6F76686E-DD2F-4D48-BC6B-D98C66A3754F}"/>
                </a:ext>
              </a:extLst>
            </p:cNvPr>
            <p:cNvSpPr>
              <a:spLocks noChangeArrowheads="1"/>
            </p:cNvSpPr>
            <p:nvPr userDrawn="1"/>
          </p:nvSpPr>
          <p:spPr bwMode="gray">
            <a:xfrm flipV="1">
              <a:off x="2208" y="1625"/>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70" name="AutoShape 722">
              <a:extLst>
                <a:ext uri="{FF2B5EF4-FFF2-40B4-BE49-F238E27FC236}">
                  <a16:creationId xmlns:a16="http://schemas.microsoft.com/office/drawing/2014/main" id="{E4A38AFF-7BEA-488D-83B7-859DC3379F8C}"/>
                </a:ext>
              </a:extLst>
            </p:cNvPr>
            <p:cNvSpPr>
              <a:spLocks noChangeArrowheads="1"/>
            </p:cNvSpPr>
            <p:nvPr userDrawn="1"/>
          </p:nvSpPr>
          <p:spPr bwMode="gray">
            <a:xfrm flipV="1">
              <a:off x="2101" y="1582"/>
              <a:ext cx="140" cy="140"/>
            </a:xfrm>
            <a:prstGeom prst="roundRect">
              <a:avLst>
                <a:gd name="adj" fmla="val 16667"/>
              </a:avLst>
            </a:prstGeom>
            <a:solidFill>
              <a:schemeClr val="bg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71" name="AutoShape 723">
              <a:extLst>
                <a:ext uri="{FF2B5EF4-FFF2-40B4-BE49-F238E27FC236}">
                  <a16:creationId xmlns:a16="http://schemas.microsoft.com/office/drawing/2014/main" id="{99CBC9DB-B013-4A78-93AA-F969C2E16FB1}"/>
                </a:ext>
              </a:extLst>
            </p:cNvPr>
            <p:cNvSpPr>
              <a:spLocks noChangeArrowheads="1"/>
            </p:cNvSpPr>
            <p:nvPr userDrawn="1"/>
          </p:nvSpPr>
          <p:spPr bwMode="gray">
            <a:xfrm flipV="1">
              <a:off x="2293" y="1702"/>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72" name="AutoShape 724">
              <a:extLst>
                <a:ext uri="{FF2B5EF4-FFF2-40B4-BE49-F238E27FC236}">
                  <a16:creationId xmlns:a16="http://schemas.microsoft.com/office/drawing/2014/main" id="{00AD8317-D708-4E2C-A00C-3E9135A88D81}"/>
                </a:ext>
              </a:extLst>
            </p:cNvPr>
            <p:cNvSpPr>
              <a:spLocks noChangeArrowheads="1"/>
            </p:cNvSpPr>
            <p:nvPr userDrawn="1"/>
          </p:nvSpPr>
          <p:spPr bwMode="gray">
            <a:xfrm flipV="1">
              <a:off x="2411" y="1839"/>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73" name="AutoShape 725">
              <a:extLst>
                <a:ext uri="{FF2B5EF4-FFF2-40B4-BE49-F238E27FC236}">
                  <a16:creationId xmlns:a16="http://schemas.microsoft.com/office/drawing/2014/main" id="{3BC6132B-F15B-4337-A103-3F766FCC7980}"/>
                </a:ext>
              </a:extLst>
            </p:cNvPr>
            <p:cNvSpPr>
              <a:spLocks noChangeArrowheads="1"/>
            </p:cNvSpPr>
            <p:nvPr userDrawn="1"/>
          </p:nvSpPr>
          <p:spPr bwMode="gray">
            <a:xfrm flipV="1">
              <a:off x="2677" y="1944"/>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74" name="AutoShape 726">
              <a:extLst>
                <a:ext uri="{FF2B5EF4-FFF2-40B4-BE49-F238E27FC236}">
                  <a16:creationId xmlns:a16="http://schemas.microsoft.com/office/drawing/2014/main" id="{9D016BC8-3E68-4B32-91D0-C409800A2E2A}"/>
                </a:ext>
              </a:extLst>
            </p:cNvPr>
            <p:cNvSpPr>
              <a:spLocks noChangeArrowheads="1"/>
            </p:cNvSpPr>
            <p:nvPr userDrawn="1"/>
          </p:nvSpPr>
          <p:spPr bwMode="gray">
            <a:xfrm>
              <a:off x="2554" y="1714"/>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75" name="AutoShape 727">
              <a:extLst>
                <a:ext uri="{FF2B5EF4-FFF2-40B4-BE49-F238E27FC236}">
                  <a16:creationId xmlns:a16="http://schemas.microsoft.com/office/drawing/2014/main" id="{81A439D2-FEDF-496F-AEA7-1EA45138A607}"/>
                </a:ext>
              </a:extLst>
            </p:cNvPr>
            <p:cNvSpPr>
              <a:spLocks noChangeArrowheads="1"/>
            </p:cNvSpPr>
            <p:nvPr userDrawn="1"/>
          </p:nvSpPr>
          <p:spPr bwMode="gray">
            <a:xfrm flipV="1">
              <a:off x="3061" y="2172"/>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76" name="AutoShape 728">
              <a:extLst>
                <a:ext uri="{FF2B5EF4-FFF2-40B4-BE49-F238E27FC236}">
                  <a16:creationId xmlns:a16="http://schemas.microsoft.com/office/drawing/2014/main" id="{EC7F8374-9B84-484D-8D01-A713E4C1B71F}"/>
                </a:ext>
              </a:extLst>
            </p:cNvPr>
            <p:cNvSpPr>
              <a:spLocks noChangeArrowheads="1"/>
            </p:cNvSpPr>
            <p:nvPr userDrawn="1"/>
          </p:nvSpPr>
          <p:spPr bwMode="gray">
            <a:xfrm flipV="1">
              <a:off x="2101" y="1726"/>
              <a:ext cx="140" cy="14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77" name="AutoShape 729">
              <a:extLst>
                <a:ext uri="{FF2B5EF4-FFF2-40B4-BE49-F238E27FC236}">
                  <a16:creationId xmlns:a16="http://schemas.microsoft.com/office/drawing/2014/main" id="{052972E0-0A00-4CFF-BE4C-4E70FD99EF0B}"/>
                </a:ext>
              </a:extLst>
            </p:cNvPr>
            <p:cNvSpPr>
              <a:spLocks noChangeArrowheads="1"/>
            </p:cNvSpPr>
            <p:nvPr userDrawn="1"/>
          </p:nvSpPr>
          <p:spPr bwMode="gray">
            <a:xfrm flipV="1">
              <a:off x="2725" y="2086"/>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78" name="AutoShape 730">
              <a:extLst>
                <a:ext uri="{FF2B5EF4-FFF2-40B4-BE49-F238E27FC236}">
                  <a16:creationId xmlns:a16="http://schemas.microsoft.com/office/drawing/2014/main" id="{2EA0E794-1D3B-4E73-BF2E-A6538D46A1A8}"/>
                </a:ext>
              </a:extLst>
            </p:cNvPr>
            <p:cNvSpPr>
              <a:spLocks noChangeArrowheads="1"/>
            </p:cNvSpPr>
            <p:nvPr userDrawn="1"/>
          </p:nvSpPr>
          <p:spPr bwMode="gray">
            <a:xfrm flipV="1">
              <a:off x="2616" y="1778"/>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79" name="AutoShape 731">
              <a:extLst>
                <a:ext uri="{FF2B5EF4-FFF2-40B4-BE49-F238E27FC236}">
                  <a16:creationId xmlns:a16="http://schemas.microsoft.com/office/drawing/2014/main" id="{98CFDFA2-EEF7-4E99-BCDD-7B3D67B2AEDC}"/>
                </a:ext>
              </a:extLst>
            </p:cNvPr>
            <p:cNvSpPr>
              <a:spLocks noChangeArrowheads="1"/>
            </p:cNvSpPr>
            <p:nvPr userDrawn="1"/>
          </p:nvSpPr>
          <p:spPr bwMode="gray">
            <a:xfrm flipV="1">
              <a:off x="2801" y="1802"/>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80" name="AutoShape 732">
              <a:extLst>
                <a:ext uri="{FF2B5EF4-FFF2-40B4-BE49-F238E27FC236}">
                  <a16:creationId xmlns:a16="http://schemas.microsoft.com/office/drawing/2014/main" id="{3DFABFC0-7FF5-4C3B-9E64-D70E8D938535}"/>
                </a:ext>
              </a:extLst>
            </p:cNvPr>
            <p:cNvSpPr>
              <a:spLocks noChangeArrowheads="1"/>
            </p:cNvSpPr>
            <p:nvPr userDrawn="1"/>
          </p:nvSpPr>
          <p:spPr bwMode="gray">
            <a:xfrm>
              <a:off x="2869" y="2200"/>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81" name="AutoShape 733">
              <a:extLst>
                <a:ext uri="{FF2B5EF4-FFF2-40B4-BE49-F238E27FC236}">
                  <a16:creationId xmlns:a16="http://schemas.microsoft.com/office/drawing/2014/main" id="{A641EE3C-74B1-4F18-970C-21AA7B3ABD06}"/>
                </a:ext>
              </a:extLst>
            </p:cNvPr>
            <p:cNvSpPr>
              <a:spLocks noChangeArrowheads="1"/>
            </p:cNvSpPr>
            <p:nvPr userDrawn="1"/>
          </p:nvSpPr>
          <p:spPr bwMode="gray">
            <a:xfrm flipV="1">
              <a:off x="3001" y="1963"/>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82" name="AutoShape 734">
              <a:extLst>
                <a:ext uri="{FF2B5EF4-FFF2-40B4-BE49-F238E27FC236}">
                  <a16:creationId xmlns:a16="http://schemas.microsoft.com/office/drawing/2014/main" id="{B8712124-9F55-4E32-9977-16EA772533AA}"/>
                </a:ext>
              </a:extLst>
            </p:cNvPr>
            <p:cNvSpPr>
              <a:spLocks noChangeArrowheads="1"/>
            </p:cNvSpPr>
            <p:nvPr userDrawn="1"/>
          </p:nvSpPr>
          <p:spPr bwMode="gray">
            <a:xfrm flipV="1">
              <a:off x="2917" y="1822"/>
              <a:ext cx="140" cy="140"/>
            </a:xfrm>
            <a:prstGeom prst="roundRect">
              <a:avLst>
                <a:gd name="adj" fmla="val 16667"/>
              </a:avLst>
            </a:prstGeom>
            <a:solidFill>
              <a:schemeClr val="bg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83" name="AutoShape 735">
              <a:extLst>
                <a:ext uri="{FF2B5EF4-FFF2-40B4-BE49-F238E27FC236}">
                  <a16:creationId xmlns:a16="http://schemas.microsoft.com/office/drawing/2014/main" id="{0BF16A48-DB29-42DC-B2FA-B5749E0CCD40}"/>
                </a:ext>
              </a:extLst>
            </p:cNvPr>
            <p:cNvSpPr>
              <a:spLocks noChangeArrowheads="1"/>
            </p:cNvSpPr>
            <p:nvPr userDrawn="1"/>
          </p:nvSpPr>
          <p:spPr bwMode="gray">
            <a:xfrm>
              <a:off x="3134" y="1942"/>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84" name="AutoShape 736">
              <a:extLst>
                <a:ext uri="{FF2B5EF4-FFF2-40B4-BE49-F238E27FC236}">
                  <a16:creationId xmlns:a16="http://schemas.microsoft.com/office/drawing/2014/main" id="{612CFBF6-4EBB-49F2-B131-A15A3A6ADA05}"/>
                </a:ext>
              </a:extLst>
            </p:cNvPr>
            <p:cNvSpPr>
              <a:spLocks noChangeArrowheads="1"/>
            </p:cNvSpPr>
            <p:nvPr userDrawn="1"/>
          </p:nvSpPr>
          <p:spPr bwMode="gray">
            <a:xfrm flipV="1">
              <a:off x="2528" y="1782"/>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85" name="AutoShape 737">
              <a:extLst>
                <a:ext uri="{FF2B5EF4-FFF2-40B4-BE49-F238E27FC236}">
                  <a16:creationId xmlns:a16="http://schemas.microsoft.com/office/drawing/2014/main" id="{434696F6-6686-416E-A371-0FC7456BB686}"/>
                </a:ext>
              </a:extLst>
            </p:cNvPr>
            <p:cNvSpPr>
              <a:spLocks noChangeArrowheads="1"/>
            </p:cNvSpPr>
            <p:nvPr userDrawn="1"/>
          </p:nvSpPr>
          <p:spPr bwMode="gray">
            <a:xfrm flipV="1">
              <a:off x="2975" y="2077"/>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86" name="AutoShape 738">
              <a:extLst>
                <a:ext uri="{FF2B5EF4-FFF2-40B4-BE49-F238E27FC236}">
                  <a16:creationId xmlns:a16="http://schemas.microsoft.com/office/drawing/2014/main" id="{5ADA2C98-DEEC-4B2D-899F-E56CE7563034}"/>
                </a:ext>
              </a:extLst>
            </p:cNvPr>
            <p:cNvSpPr>
              <a:spLocks noChangeArrowheads="1"/>
            </p:cNvSpPr>
            <p:nvPr userDrawn="1"/>
          </p:nvSpPr>
          <p:spPr bwMode="gray">
            <a:xfrm flipV="1">
              <a:off x="3175" y="2238"/>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87" name="AutoShape 739">
              <a:extLst>
                <a:ext uri="{FF2B5EF4-FFF2-40B4-BE49-F238E27FC236}">
                  <a16:creationId xmlns:a16="http://schemas.microsoft.com/office/drawing/2014/main" id="{C721AAE6-5987-48B0-BB5C-BB2BBE2F91CD}"/>
                </a:ext>
              </a:extLst>
            </p:cNvPr>
            <p:cNvSpPr>
              <a:spLocks noChangeArrowheads="1"/>
            </p:cNvSpPr>
            <p:nvPr userDrawn="1"/>
          </p:nvSpPr>
          <p:spPr bwMode="gray">
            <a:xfrm flipV="1">
              <a:off x="3109" y="2014"/>
              <a:ext cx="140" cy="14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88" name="AutoShape 740">
              <a:extLst>
                <a:ext uri="{FF2B5EF4-FFF2-40B4-BE49-F238E27FC236}">
                  <a16:creationId xmlns:a16="http://schemas.microsoft.com/office/drawing/2014/main" id="{EA15B22F-3DE6-4A36-A36A-583BDAEFB1D7}"/>
                </a:ext>
              </a:extLst>
            </p:cNvPr>
            <p:cNvSpPr>
              <a:spLocks noChangeArrowheads="1"/>
            </p:cNvSpPr>
            <p:nvPr userDrawn="1"/>
          </p:nvSpPr>
          <p:spPr bwMode="gray">
            <a:xfrm>
              <a:off x="2293" y="1864"/>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89" name="AutoShape 741">
              <a:extLst>
                <a:ext uri="{FF2B5EF4-FFF2-40B4-BE49-F238E27FC236}">
                  <a16:creationId xmlns:a16="http://schemas.microsoft.com/office/drawing/2014/main" id="{0D7A40D8-C2D7-41FB-B9A3-BFF9419038BD}"/>
                </a:ext>
              </a:extLst>
            </p:cNvPr>
            <p:cNvSpPr>
              <a:spLocks noChangeArrowheads="1"/>
            </p:cNvSpPr>
            <p:nvPr userDrawn="1"/>
          </p:nvSpPr>
          <p:spPr bwMode="gray">
            <a:xfrm flipV="1">
              <a:off x="2243" y="1494"/>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90" name="AutoShape 742">
              <a:extLst>
                <a:ext uri="{FF2B5EF4-FFF2-40B4-BE49-F238E27FC236}">
                  <a16:creationId xmlns:a16="http://schemas.microsoft.com/office/drawing/2014/main" id="{D9291F83-0654-4CF4-A539-9D41A690700B}"/>
                </a:ext>
              </a:extLst>
            </p:cNvPr>
            <p:cNvSpPr>
              <a:spLocks noChangeArrowheads="1"/>
            </p:cNvSpPr>
            <p:nvPr userDrawn="1"/>
          </p:nvSpPr>
          <p:spPr bwMode="gray">
            <a:xfrm>
              <a:off x="1909" y="1432"/>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91" name="AutoShape 743">
              <a:extLst>
                <a:ext uri="{FF2B5EF4-FFF2-40B4-BE49-F238E27FC236}">
                  <a16:creationId xmlns:a16="http://schemas.microsoft.com/office/drawing/2014/main" id="{3BB182B8-17AC-4FF1-BFB0-E61BDCB58653}"/>
                </a:ext>
              </a:extLst>
            </p:cNvPr>
            <p:cNvSpPr>
              <a:spLocks noChangeArrowheads="1"/>
            </p:cNvSpPr>
            <p:nvPr userDrawn="1"/>
          </p:nvSpPr>
          <p:spPr bwMode="gray">
            <a:xfrm flipV="1">
              <a:off x="3198" y="1914"/>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92" name="AutoShape 744">
              <a:extLst>
                <a:ext uri="{FF2B5EF4-FFF2-40B4-BE49-F238E27FC236}">
                  <a16:creationId xmlns:a16="http://schemas.microsoft.com/office/drawing/2014/main" id="{B47F2BF4-7F0B-4175-BD0F-6CE97F4072B7}"/>
                </a:ext>
              </a:extLst>
            </p:cNvPr>
            <p:cNvSpPr>
              <a:spLocks noChangeArrowheads="1"/>
            </p:cNvSpPr>
            <p:nvPr userDrawn="1"/>
          </p:nvSpPr>
          <p:spPr bwMode="gray">
            <a:xfrm flipV="1">
              <a:off x="3307" y="2032"/>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93" name="AutoShape 745">
              <a:extLst>
                <a:ext uri="{FF2B5EF4-FFF2-40B4-BE49-F238E27FC236}">
                  <a16:creationId xmlns:a16="http://schemas.microsoft.com/office/drawing/2014/main" id="{ED8A6523-67F0-4D15-A5A9-0F5950392619}"/>
                </a:ext>
              </a:extLst>
            </p:cNvPr>
            <p:cNvSpPr>
              <a:spLocks noChangeArrowheads="1"/>
            </p:cNvSpPr>
            <p:nvPr userDrawn="1"/>
          </p:nvSpPr>
          <p:spPr bwMode="gray">
            <a:xfrm flipV="1">
              <a:off x="3559" y="2268"/>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94" name="AutoShape 746">
              <a:extLst>
                <a:ext uri="{FF2B5EF4-FFF2-40B4-BE49-F238E27FC236}">
                  <a16:creationId xmlns:a16="http://schemas.microsoft.com/office/drawing/2014/main" id="{C5224F8B-E0AA-496F-AD7F-1C8A870B9845}"/>
                </a:ext>
              </a:extLst>
            </p:cNvPr>
            <p:cNvSpPr>
              <a:spLocks noChangeArrowheads="1"/>
            </p:cNvSpPr>
            <p:nvPr userDrawn="1"/>
          </p:nvSpPr>
          <p:spPr bwMode="gray">
            <a:xfrm flipV="1">
              <a:off x="3449" y="2000"/>
              <a:ext cx="140" cy="140"/>
            </a:xfrm>
            <a:prstGeom prst="roundRect">
              <a:avLst>
                <a:gd name="adj" fmla="val 16667"/>
              </a:avLst>
            </a:prstGeom>
            <a:solidFill>
              <a:schemeClr val="bg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95" name="AutoShape 747">
              <a:extLst>
                <a:ext uri="{FF2B5EF4-FFF2-40B4-BE49-F238E27FC236}">
                  <a16:creationId xmlns:a16="http://schemas.microsoft.com/office/drawing/2014/main" id="{C16BC353-DC55-473A-86BC-6AC0904C0F7D}"/>
                </a:ext>
              </a:extLst>
            </p:cNvPr>
            <p:cNvSpPr>
              <a:spLocks noChangeArrowheads="1"/>
            </p:cNvSpPr>
            <p:nvPr userDrawn="1"/>
          </p:nvSpPr>
          <p:spPr bwMode="gray">
            <a:xfrm>
              <a:off x="2869" y="2056"/>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96" name="AutoShape 748">
              <a:extLst>
                <a:ext uri="{FF2B5EF4-FFF2-40B4-BE49-F238E27FC236}">
                  <a16:creationId xmlns:a16="http://schemas.microsoft.com/office/drawing/2014/main" id="{8C185B32-80C6-4BBB-A9CD-512BE2E47F3B}"/>
                </a:ext>
              </a:extLst>
            </p:cNvPr>
            <p:cNvSpPr>
              <a:spLocks noChangeArrowheads="1"/>
            </p:cNvSpPr>
            <p:nvPr userDrawn="1"/>
          </p:nvSpPr>
          <p:spPr bwMode="gray">
            <a:xfrm flipV="1">
              <a:off x="3272" y="2194"/>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97" name="AutoShape 749">
              <a:extLst>
                <a:ext uri="{FF2B5EF4-FFF2-40B4-BE49-F238E27FC236}">
                  <a16:creationId xmlns:a16="http://schemas.microsoft.com/office/drawing/2014/main" id="{7237CFA7-0B9B-462C-91DD-773E75A1C193}"/>
                </a:ext>
              </a:extLst>
            </p:cNvPr>
            <p:cNvSpPr>
              <a:spLocks noChangeArrowheads="1"/>
            </p:cNvSpPr>
            <p:nvPr userDrawn="1"/>
          </p:nvSpPr>
          <p:spPr bwMode="gray">
            <a:xfrm flipV="1">
              <a:off x="3624" y="2071"/>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98" name="AutoShape 750">
              <a:extLst>
                <a:ext uri="{FF2B5EF4-FFF2-40B4-BE49-F238E27FC236}">
                  <a16:creationId xmlns:a16="http://schemas.microsoft.com/office/drawing/2014/main" id="{14CF42E7-5380-41BB-A246-29D6A0415AA1}"/>
                </a:ext>
              </a:extLst>
            </p:cNvPr>
            <p:cNvSpPr>
              <a:spLocks noChangeArrowheads="1"/>
            </p:cNvSpPr>
            <p:nvPr userDrawn="1"/>
          </p:nvSpPr>
          <p:spPr bwMode="gray">
            <a:xfrm>
              <a:off x="3479" y="2234"/>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3999" name="AutoShape 751">
              <a:extLst>
                <a:ext uri="{FF2B5EF4-FFF2-40B4-BE49-F238E27FC236}">
                  <a16:creationId xmlns:a16="http://schemas.microsoft.com/office/drawing/2014/main" id="{5FEACA98-C98C-4D42-A123-9E86AAF26661}"/>
                </a:ext>
              </a:extLst>
            </p:cNvPr>
            <p:cNvSpPr>
              <a:spLocks noChangeArrowheads="1"/>
            </p:cNvSpPr>
            <p:nvPr userDrawn="1"/>
          </p:nvSpPr>
          <p:spPr bwMode="gray">
            <a:xfrm flipV="1">
              <a:off x="3829" y="2010"/>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00" name="AutoShape 752">
              <a:extLst>
                <a:ext uri="{FF2B5EF4-FFF2-40B4-BE49-F238E27FC236}">
                  <a16:creationId xmlns:a16="http://schemas.microsoft.com/office/drawing/2014/main" id="{8B56F6C5-BA5B-4DB2-B6CD-C9A3B7DC2A67}"/>
                </a:ext>
              </a:extLst>
            </p:cNvPr>
            <p:cNvSpPr>
              <a:spLocks noChangeArrowheads="1"/>
            </p:cNvSpPr>
            <p:nvPr userDrawn="1"/>
          </p:nvSpPr>
          <p:spPr bwMode="gray">
            <a:xfrm flipV="1">
              <a:off x="3741" y="2014"/>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01" name="AutoShape 753">
              <a:extLst>
                <a:ext uri="{FF2B5EF4-FFF2-40B4-BE49-F238E27FC236}">
                  <a16:creationId xmlns:a16="http://schemas.microsoft.com/office/drawing/2014/main" id="{341EA749-8322-4847-BC16-7449F3F8A98F}"/>
                </a:ext>
              </a:extLst>
            </p:cNvPr>
            <p:cNvSpPr>
              <a:spLocks noChangeArrowheads="1"/>
            </p:cNvSpPr>
            <p:nvPr userDrawn="1"/>
          </p:nvSpPr>
          <p:spPr bwMode="gray">
            <a:xfrm flipV="1">
              <a:off x="3781" y="2184"/>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02" name="AutoShape 754">
              <a:extLst>
                <a:ext uri="{FF2B5EF4-FFF2-40B4-BE49-F238E27FC236}">
                  <a16:creationId xmlns:a16="http://schemas.microsoft.com/office/drawing/2014/main" id="{3567A3E7-2EFE-4A03-9D86-660AE0C17D31}"/>
                </a:ext>
              </a:extLst>
            </p:cNvPr>
            <p:cNvSpPr>
              <a:spLocks noChangeArrowheads="1"/>
            </p:cNvSpPr>
            <p:nvPr userDrawn="1"/>
          </p:nvSpPr>
          <p:spPr bwMode="gray">
            <a:xfrm flipV="1">
              <a:off x="4128" y="2105"/>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03" name="AutoShape 755">
              <a:extLst>
                <a:ext uri="{FF2B5EF4-FFF2-40B4-BE49-F238E27FC236}">
                  <a16:creationId xmlns:a16="http://schemas.microsoft.com/office/drawing/2014/main" id="{1D38E8DB-489B-4CBA-821F-04D19D26E7A7}"/>
                </a:ext>
              </a:extLst>
            </p:cNvPr>
            <p:cNvSpPr>
              <a:spLocks noChangeArrowheads="1"/>
            </p:cNvSpPr>
            <p:nvPr userDrawn="1"/>
          </p:nvSpPr>
          <p:spPr bwMode="gray">
            <a:xfrm flipV="1">
              <a:off x="4021" y="2062"/>
              <a:ext cx="140" cy="140"/>
            </a:xfrm>
            <a:prstGeom prst="roundRect">
              <a:avLst>
                <a:gd name="adj" fmla="val 16667"/>
              </a:avLst>
            </a:prstGeom>
            <a:solidFill>
              <a:schemeClr val="bg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04" name="AutoShape 756">
              <a:extLst>
                <a:ext uri="{FF2B5EF4-FFF2-40B4-BE49-F238E27FC236}">
                  <a16:creationId xmlns:a16="http://schemas.microsoft.com/office/drawing/2014/main" id="{D19559D3-B4E9-4B3E-9DD3-83805881EF0B}"/>
                </a:ext>
              </a:extLst>
            </p:cNvPr>
            <p:cNvSpPr>
              <a:spLocks noChangeArrowheads="1"/>
            </p:cNvSpPr>
            <p:nvPr userDrawn="1"/>
          </p:nvSpPr>
          <p:spPr bwMode="gray">
            <a:xfrm flipV="1">
              <a:off x="4213" y="2182"/>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05" name="AutoShape 757">
              <a:extLst>
                <a:ext uri="{FF2B5EF4-FFF2-40B4-BE49-F238E27FC236}">
                  <a16:creationId xmlns:a16="http://schemas.microsoft.com/office/drawing/2014/main" id="{A4F2F42F-8B02-4CD8-8551-64EAC61752C8}"/>
                </a:ext>
              </a:extLst>
            </p:cNvPr>
            <p:cNvSpPr>
              <a:spLocks noChangeArrowheads="1"/>
            </p:cNvSpPr>
            <p:nvPr userDrawn="1"/>
          </p:nvSpPr>
          <p:spPr bwMode="gray">
            <a:xfrm flipV="1">
              <a:off x="4331" y="2319"/>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06" name="AutoShape 758">
              <a:extLst>
                <a:ext uri="{FF2B5EF4-FFF2-40B4-BE49-F238E27FC236}">
                  <a16:creationId xmlns:a16="http://schemas.microsoft.com/office/drawing/2014/main" id="{17FA9F35-EAEA-4F8D-8E52-884858A9E02F}"/>
                </a:ext>
              </a:extLst>
            </p:cNvPr>
            <p:cNvSpPr>
              <a:spLocks noChangeArrowheads="1"/>
            </p:cNvSpPr>
            <p:nvPr userDrawn="1"/>
          </p:nvSpPr>
          <p:spPr bwMode="gray">
            <a:xfrm>
              <a:off x="4474" y="2194"/>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07" name="AutoShape 759">
              <a:extLst>
                <a:ext uri="{FF2B5EF4-FFF2-40B4-BE49-F238E27FC236}">
                  <a16:creationId xmlns:a16="http://schemas.microsoft.com/office/drawing/2014/main" id="{7CA3EF77-51BC-4C77-954A-2E6275D76080}"/>
                </a:ext>
              </a:extLst>
            </p:cNvPr>
            <p:cNvSpPr>
              <a:spLocks noChangeArrowheads="1"/>
            </p:cNvSpPr>
            <p:nvPr userDrawn="1"/>
          </p:nvSpPr>
          <p:spPr bwMode="gray">
            <a:xfrm flipV="1">
              <a:off x="4021" y="2212"/>
              <a:ext cx="140" cy="14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08" name="AutoShape 760">
              <a:extLst>
                <a:ext uri="{FF2B5EF4-FFF2-40B4-BE49-F238E27FC236}">
                  <a16:creationId xmlns:a16="http://schemas.microsoft.com/office/drawing/2014/main" id="{34BC286A-5447-4547-B281-9C4079509BC9}"/>
                </a:ext>
              </a:extLst>
            </p:cNvPr>
            <p:cNvSpPr>
              <a:spLocks noChangeArrowheads="1"/>
            </p:cNvSpPr>
            <p:nvPr userDrawn="1"/>
          </p:nvSpPr>
          <p:spPr bwMode="gray">
            <a:xfrm flipV="1">
              <a:off x="4536" y="2258"/>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09" name="AutoShape 761">
              <a:extLst>
                <a:ext uri="{FF2B5EF4-FFF2-40B4-BE49-F238E27FC236}">
                  <a16:creationId xmlns:a16="http://schemas.microsoft.com/office/drawing/2014/main" id="{6BB2BC7B-41A3-41B1-9EE7-1FF2D120F286}"/>
                </a:ext>
              </a:extLst>
            </p:cNvPr>
            <p:cNvSpPr>
              <a:spLocks noChangeArrowheads="1"/>
            </p:cNvSpPr>
            <p:nvPr userDrawn="1"/>
          </p:nvSpPr>
          <p:spPr bwMode="gray">
            <a:xfrm flipV="1">
              <a:off x="4448" y="2262"/>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10" name="AutoShape 762">
              <a:extLst>
                <a:ext uri="{FF2B5EF4-FFF2-40B4-BE49-F238E27FC236}">
                  <a16:creationId xmlns:a16="http://schemas.microsoft.com/office/drawing/2014/main" id="{B9460263-C72E-4C09-A3D0-8A4990C503C8}"/>
                </a:ext>
              </a:extLst>
            </p:cNvPr>
            <p:cNvSpPr>
              <a:spLocks noChangeArrowheads="1"/>
            </p:cNvSpPr>
            <p:nvPr userDrawn="1"/>
          </p:nvSpPr>
          <p:spPr bwMode="gray">
            <a:xfrm>
              <a:off x="4067" y="2440"/>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11" name="AutoShape 763">
              <a:extLst>
                <a:ext uri="{FF2B5EF4-FFF2-40B4-BE49-F238E27FC236}">
                  <a16:creationId xmlns:a16="http://schemas.microsoft.com/office/drawing/2014/main" id="{6CE4C997-15AD-4A10-9550-73F0D73D1017}"/>
                </a:ext>
              </a:extLst>
            </p:cNvPr>
            <p:cNvSpPr>
              <a:spLocks noChangeArrowheads="1"/>
            </p:cNvSpPr>
            <p:nvPr userDrawn="1"/>
          </p:nvSpPr>
          <p:spPr bwMode="gray">
            <a:xfrm flipV="1">
              <a:off x="3923" y="2214"/>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12" name="AutoShape 764">
              <a:extLst>
                <a:ext uri="{FF2B5EF4-FFF2-40B4-BE49-F238E27FC236}">
                  <a16:creationId xmlns:a16="http://schemas.microsoft.com/office/drawing/2014/main" id="{966193AC-3F8C-4ED8-ACE5-295085E3990B}"/>
                </a:ext>
              </a:extLst>
            </p:cNvPr>
            <p:cNvSpPr>
              <a:spLocks noChangeArrowheads="1"/>
            </p:cNvSpPr>
            <p:nvPr userDrawn="1"/>
          </p:nvSpPr>
          <p:spPr bwMode="gray">
            <a:xfrm>
              <a:off x="3541" y="2200"/>
              <a:ext cx="50" cy="5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13" name="AutoShape 765">
              <a:extLst>
                <a:ext uri="{FF2B5EF4-FFF2-40B4-BE49-F238E27FC236}">
                  <a16:creationId xmlns:a16="http://schemas.microsoft.com/office/drawing/2014/main" id="{C630C48D-6901-4C73-B470-365785B3DF78}"/>
                </a:ext>
              </a:extLst>
            </p:cNvPr>
            <p:cNvSpPr>
              <a:spLocks noChangeArrowheads="1"/>
            </p:cNvSpPr>
            <p:nvPr userDrawn="1"/>
          </p:nvSpPr>
          <p:spPr bwMode="gray">
            <a:xfrm flipV="1">
              <a:off x="2869" y="1932"/>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14" name="AutoShape 766">
              <a:extLst>
                <a:ext uri="{FF2B5EF4-FFF2-40B4-BE49-F238E27FC236}">
                  <a16:creationId xmlns:a16="http://schemas.microsoft.com/office/drawing/2014/main" id="{D57F4F71-1C78-4A1B-927F-BFFA7D083221}"/>
                </a:ext>
              </a:extLst>
            </p:cNvPr>
            <p:cNvSpPr>
              <a:spLocks noChangeArrowheads="1"/>
            </p:cNvSpPr>
            <p:nvPr userDrawn="1"/>
          </p:nvSpPr>
          <p:spPr bwMode="gray">
            <a:xfrm flipV="1">
              <a:off x="4529" y="2064"/>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15" name="AutoShape 767">
              <a:extLst>
                <a:ext uri="{FF2B5EF4-FFF2-40B4-BE49-F238E27FC236}">
                  <a16:creationId xmlns:a16="http://schemas.microsoft.com/office/drawing/2014/main" id="{0B9F6651-3669-401C-850C-C834E2E606EA}"/>
                </a:ext>
              </a:extLst>
            </p:cNvPr>
            <p:cNvSpPr>
              <a:spLocks noChangeArrowheads="1"/>
            </p:cNvSpPr>
            <p:nvPr userDrawn="1"/>
          </p:nvSpPr>
          <p:spPr bwMode="gray">
            <a:xfrm flipV="1">
              <a:off x="4741" y="2376"/>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16" name="AutoShape 768">
              <a:extLst>
                <a:ext uri="{FF2B5EF4-FFF2-40B4-BE49-F238E27FC236}">
                  <a16:creationId xmlns:a16="http://schemas.microsoft.com/office/drawing/2014/main" id="{6F6AAE74-A841-478B-AF59-509B965B2CCA}"/>
                </a:ext>
              </a:extLst>
            </p:cNvPr>
            <p:cNvSpPr>
              <a:spLocks noChangeArrowheads="1"/>
            </p:cNvSpPr>
            <p:nvPr userDrawn="1"/>
          </p:nvSpPr>
          <p:spPr bwMode="gray">
            <a:xfrm flipV="1">
              <a:off x="4837" y="2097"/>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17" name="AutoShape 769">
              <a:extLst>
                <a:ext uri="{FF2B5EF4-FFF2-40B4-BE49-F238E27FC236}">
                  <a16:creationId xmlns:a16="http://schemas.microsoft.com/office/drawing/2014/main" id="{4E5F3EFD-0C99-4CBC-813D-050D79C36840}"/>
                </a:ext>
              </a:extLst>
            </p:cNvPr>
            <p:cNvSpPr>
              <a:spLocks noChangeArrowheads="1"/>
            </p:cNvSpPr>
            <p:nvPr userDrawn="1"/>
          </p:nvSpPr>
          <p:spPr bwMode="gray">
            <a:xfrm flipV="1">
              <a:off x="4730" y="2054"/>
              <a:ext cx="140" cy="140"/>
            </a:xfrm>
            <a:prstGeom prst="roundRect">
              <a:avLst>
                <a:gd name="adj" fmla="val 16667"/>
              </a:avLst>
            </a:prstGeom>
            <a:solidFill>
              <a:schemeClr val="bg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18" name="AutoShape 770">
              <a:extLst>
                <a:ext uri="{FF2B5EF4-FFF2-40B4-BE49-F238E27FC236}">
                  <a16:creationId xmlns:a16="http://schemas.microsoft.com/office/drawing/2014/main" id="{F17361F4-6E8D-460E-8EE2-F8F13C82B509}"/>
                </a:ext>
              </a:extLst>
            </p:cNvPr>
            <p:cNvSpPr>
              <a:spLocks noChangeArrowheads="1"/>
            </p:cNvSpPr>
            <p:nvPr userDrawn="1"/>
          </p:nvSpPr>
          <p:spPr bwMode="gray">
            <a:xfrm flipV="1">
              <a:off x="4922" y="2174"/>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19" name="AutoShape 771">
              <a:extLst>
                <a:ext uri="{FF2B5EF4-FFF2-40B4-BE49-F238E27FC236}">
                  <a16:creationId xmlns:a16="http://schemas.microsoft.com/office/drawing/2014/main" id="{72CE26B6-3FB7-492C-A2A4-B7F845E1462F}"/>
                </a:ext>
              </a:extLst>
            </p:cNvPr>
            <p:cNvSpPr>
              <a:spLocks noChangeArrowheads="1"/>
            </p:cNvSpPr>
            <p:nvPr userDrawn="1"/>
          </p:nvSpPr>
          <p:spPr bwMode="gray">
            <a:xfrm flipV="1">
              <a:off x="5040" y="2311"/>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20" name="AutoShape 772">
              <a:extLst>
                <a:ext uri="{FF2B5EF4-FFF2-40B4-BE49-F238E27FC236}">
                  <a16:creationId xmlns:a16="http://schemas.microsoft.com/office/drawing/2014/main" id="{4820FA38-EC9E-4052-9385-CB5D86B9C8F8}"/>
                </a:ext>
              </a:extLst>
            </p:cNvPr>
            <p:cNvSpPr>
              <a:spLocks noChangeArrowheads="1"/>
            </p:cNvSpPr>
            <p:nvPr userDrawn="1"/>
          </p:nvSpPr>
          <p:spPr bwMode="gray">
            <a:xfrm>
              <a:off x="5183" y="2186"/>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21" name="AutoShape 773">
              <a:extLst>
                <a:ext uri="{FF2B5EF4-FFF2-40B4-BE49-F238E27FC236}">
                  <a16:creationId xmlns:a16="http://schemas.microsoft.com/office/drawing/2014/main" id="{1CA052FF-5D13-4058-AF76-8012C7F2CD7B}"/>
                </a:ext>
              </a:extLst>
            </p:cNvPr>
            <p:cNvSpPr>
              <a:spLocks noChangeArrowheads="1"/>
            </p:cNvSpPr>
            <p:nvPr userDrawn="1"/>
          </p:nvSpPr>
          <p:spPr bwMode="gray">
            <a:xfrm flipV="1">
              <a:off x="4730" y="2198"/>
              <a:ext cx="140" cy="14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22" name="AutoShape 774">
              <a:extLst>
                <a:ext uri="{FF2B5EF4-FFF2-40B4-BE49-F238E27FC236}">
                  <a16:creationId xmlns:a16="http://schemas.microsoft.com/office/drawing/2014/main" id="{BE20CC26-5205-465C-B37F-3199BF2BC091}"/>
                </a:ext>
              </a:extLst>
            </p:cNvPr>
            <p:cNvSpPr>
              <a:spLocks noChangeArrowheads="1"/>
            </p:cNvSpPr>
            <p:nvPr userDrawn="1"/>
          </p:nvSpPr>
          <p:spPr bwMode="gray">
            <a:xfrm flipV="1">
              <a:off x="5245" y="2250"/>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23" name="AutoShape 775">
              <a:extLst>
                <a:ext uri="{FF2B5EF4-FFF2-40B4-BE49-F238E27FC236}">
                  <a16:creationId xmlns:a16="http://schemas.microsoft.com/office/drawing/2014/main" id="{46C9AEC8-9BAB-4878-8059-326257777C56}"/>
                </a:ext>
              </a:extLst>
            </p:cNvPr>
            <p:cNvSpPr>
              <a:spLocks noChangeArrowheads="1"/>
            </p:cNvSpPr>
            <p:nvPr userDrawn="1"/>
          </p:nvSpPr>
          <p:spPr bwMode="gray">
            <a:xfrm flipV="1">
              <a:off x="5157" y="2254"/>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24" name="AutoShape 776">
              <a:extLst>
                <a:ext uri="{FF2B5EF4-FFF2-40B4-BE49-F238E27FC236}">
                  <a16:creationId xmlns:a16="http://schemas.microsoft.com/office/drawing/2014/main" id="{EAE32560-5E70-4949-8061-821D6C8137A4}"/>
                </a:ext>
              </a:extLst>
            </p:cNvPr>
            <p:cNvSpPr>
              <a:spLocks noChangeArrowheads="1"/>
            </p:cNvSpPr>
            <p:nvPr userDrawn="1"/>
          </p:nvSpPr>
          <p:spPr bwMode="gray">
            <a:xfrm>
              <a:off x="5016" y="2042"/>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25" name="AutoShape 777">
              <a:extLst>
                <a:ext uri="{FF2B5EF4-FFF2-40B4-BE49-F238E27FC236}">
                  <a16:creationId xmlns:a16="http://schemas.microsoft.com/office/drawing/2014/main" id="{2D3B1071-F034-4D18-8561-8F028DB4512A}"/>
                </a:ext>
              </a:extLst>
            </p:cNvPr>
            <p:cNvSpPr>
              <a:spLocks noChangeArrowheads="1"/>
            </p:cNvSpPr>
            <p:nvPr userDrawn="1"/>
          </p:nvSpPr>
          <p:spPr bwMode="gray">
            <a:xfrm flipV="1">
              <a:off x="4872" y="1966"/>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26" name="AutoShape 778">
              <a:extLst>
                <a:ext uri="{FF2B5EF4-FFF2-40B4-BE49-F238E27FC236}">
                  <a16:creationId xmlns:a16="http://schemas.microsoft.com/office/drawing/2014/main" id="{390103B4-A6E6-4B7F-8ED0-2C7806B6DB41}"/>
                </a:ext>
              </a:extLst>
            </p:cNvPr>
            <p:cNvSpPr>
              <a:spLocks noChangeArrowheads="1"/>
            </p:cNvSpPr>
            <p:nvPr userDrawn="1"/>
          </p:nvSpPr>
          <p:spPr bwMode="gray">
            <a:xfrm>
              <a:off x="4538" y="1904"/>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27" name="AutoShape 779">
              <a:extLst>
                <a:ext uri="{FF2B5EF4-FFF2-40B4-BE49-F238E27FC236}">
                  <a16:creationId xmlns:a16="http://schemas.microsoft.com/office/drawing/2014/main" id="{9A28305E-7899-48C3-8312-7A978C27024B}"/>
                </a:ext>
              </a:extLst>
            </p:cNvPr>
            <p:cNvSpPr>
              <a:spLocks noChangeArrowheads="1"/>
            </p:cNvSpPr>
            <p:nvPr userDrawn="1"/>
          </p:nvSpPr>
          <p:spPr bwMode="gray">
            <a:xfrm flipV="1">
              <a:off x="3349" y="1932"/>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28" name="AutoShape 780">
              <a:extLst>
                <a:ext uri="{FF2B5EF4-FFF2-40B4-BE49-F238E27FC236}">
                  <a16:creationId xmlns:a16="http://schemas.microsoft.com/office/drawing/2014/main" id="{A4214054-3AC4-4C45-AC0E-C72974D5CD0A}"/>
                </a:ext>
              </a:extLst>
            </p:cNvPr>
            <p:cNvSpPr>
              <a:spLocks noChangeArrowheads="1"/>
            </p:cNvSpPr>
            <p:nvPr userDrawn="1"/>
          </p:nvSpPr>
          <p:spPr bwMode="gray">
            <a:xfrm>
              <a:off x="3567" y="1918"/>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29" name="AutoShape 781">
              <a:extLst>
                <a:ext uri="{FF2B5EF4-FFF2-40B4-BE49-F238E27FC236}">
                  <a16:creationId xmlns:a16="http://schemas.microsoft.com/office/drawing/2014/main" id="{7C623DFE-FCDF-4283-AED8-03506A2FDFB4}"/>
                </a:ext>
              </a:extLst>
            </p:cNvPr>
            <p:cNvSpPr>
              <a:spLocks noChangeArrowheads="1"/>
            </p:cNvSpPr>
            <p:nvPr userDrawn="1"/>
          </p:nvSpPr>
          <p:spPr bwMode="gray">
            <a:xfrm flipV="1">
              <a:off x="2437" y="1692"/>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30" name="AutoShape 782">
              <a:extLst>
                <a:ext uri="{FF2B5EF4-FFF2-40B4-BE49-F238E27FC236}">
                  <a16:creationId xmlns:a16="http://schemas.microsoft.com/office/drawing/2014/main" id="{C35FE212-6ED4-4743-9F36-AD571ECAEB70}"/>
                </a:ext>
              </a:extLst>
            </p:cNvPr>
            <p:cNvSpPr>
              <a:spLocks noChangeArrowheads="1"/>
            </p:cNvSpPr>
            <p:nvPr userDrawn="1"/>
          </p:nvSpPr>
          <p:spPr bwMode="gray">
            <a:xfrm>
              <a:off x="2357" y="1658"/>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31" name="AutoShape 783">
              <a:extLst>
                <a:ext uri="{FF2B5EF4-FFF2-40B4-BE49-F238E27FC236}">
                  <a16:creationId xmlns:a16="http://schemas.microsoft.com/office/drawing/2014/main" id="{3FD6760A-B21D-448F-9A4E-2CD6FE59A128}"/>
                </a:ext>
              </a:extLst>
            </p:cNvPr>
            <p:cNvSpPr>
              <a:spLocks noChangeArrowheads="1"/>
            </p:cNvSpPr>
            <p:nvPr userDrawn="1"/>
          </p:nvSpPr>
          <p:spPr bwMode="gray">
            <a:xfrm>
              <a:off x="2419" y="1624"/>
              <a:ext cx="50" cy="5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32" name="AutoShape 784">
              <a:extLst>
                <a:ext uri="{FF2B5EF4-FFF2-40B4-BE49-F238E27FC236}">
                  <a16:creationId xmlns:a16="http://schemas.microsoft.com/office/drawing/2014/main" id="{853B19BF-BA00-42A6-AEFF-E9C9F2E875FE}"/>
                </a:ext>
              </a:extLst>
            </p:cNvPr>
            <p:cNvSpPr>
              <a:spLocks noChangeArrowheads="1"/>
            </p:cNvSpPr>
            <p:nvPr userDrawn="1"/>
          </p:nvSpPr>
          <p:spPr bwMode="gray">
            <a:xfrm>
              <a:off x="1546" y="1522"/>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33" name="AutoShape 785">
              <a:extLst>
                <a:ext uri="{FF2B5EF4-FFF2-40B4-BE49-F238E27FC236}">
                  <a16:creationId xmlns:a16="http://schemas.microsoft.com/office/drawing/2014/main" id="{57E3DA7B-8BAC-4570-9508-B9D564937830}"/>
                </a:ext>
              </a:extLst>
            </p:cNvPr>
            <p:cNvSpPr>
              <a:spLocks noChangeArrowheads="1"/>
            </p:cNvSpPr>
            <p:nvPr userDrawn="1"/>
          </p:nvSpPr>
          <p:spPr bwMode="gray">
            <a:xfrm>
              <a:off x="1379" y="1378"/>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34" name="AutoShape 786">
              <a:extLst>
                <a:ext uri="{FF2B5EF4-FFF2-40B4-BE49-F238E27FC236}">
                  <a16:creationId xmlns:a16="http://schemas.microsoft.com/office/drawing/2014/main" id="{2965906B-D7C1-499B-A2B5-89C832C2287A}"/>
                </a:ext>
              </a:extLst>
            </p:cNvPr>
            <p:cNvSpPr>
              <a:spLocks noChangeArrowheads="1"/>
            </p:cNvSpPr>
            <p:nvPr userDrawn="1"/>
          </p:nvSpPr>
          <p:spPr bwMode="gray">
            <a:xfrm flipV="1">
              <a:off x="1429" y="1500"/>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35" name="AutoShape 787">
              <a:extLst>
                <a:ext uri="{FF2B5EF4-FFF2-40B4-BE49-F238E27FC236}">
                  <a16:creationId xmlns:a16="http://schemas.microsoft.com/office/drawing/2014/main" id="{0412087C-53B0-4C9D-8CD4-199FDCA9FCAA}"/>
                </a:ext>
              </a:extLst>
            </p:cNvPr>
            <p:cNvSpPr>
              <a:spLocks noChangeArrowheads="1"/>
            </p:cNvSpPr>
            <p:nvPr userDrawn="1"/>
          </p:nvSpPr>
          <p:spPr bwMode="gray">
            <a:xfrm>
              <a:off x="1349" y="1466"/>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36" name="AutoShape 788">
              <a:extLst>
                <a:ext uri="{FF2B5EF4-FFF2-40B4-BE49-F238E27FC236}">
                  <a16:creationId xmlns:a16="http://schemas.microsoft.com/office/drawing/2014/main" id="{29634748-57E5-4E6A-9C9E-C272ABB2672C}"/>
                </a:ext>
              </a:extLst>
            </p:cNvPr>
            <p:cNvSpPr>
              <a:spLocks noChangeArrowheads="1"/>
            </p:cNvSpPr>
            <p:nvPr userDrawn="1"/>
          </p:nvSpPr>
          <p:spPr bwMode="gray">
            <a:xfrm>
              <a:off x="1411" y="1432"/>
              <a:ext cx="50" cy="5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37" name="AutoShape 789">
              <a:extLst>
                <a:ext uri="{FF2B5EF4-FFF2-40B4-BE49-F238E27FC236}">
                  <a16:creationId xmlns:a16="http://schemas.microsoft.com/office/drawing/2014/main" id="{3C37E0F7-596F-4D80-9314-651E3848580F}"/>
                </a:ext>
              </a:extLst>
            </p:cNvPr>
            <p:cNvSpPr>
              <a:spLocks noChangeArrowheads="1"/>
            </p:cNvSpPr>
            <p:nvPr userDrawn="1"/>
          </p:nvSpPr>
          <p:spPr bwMode="gray">
            <a:xfrm flipV="1">
              <a:off x="5173" y="2710"/>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38" name="AutoShape 790">
              <a:extLst>
                <a:ext uri="{FF2B5EF4-FFF2-40B4-BE49-F238E27FC236}">
                  <a16:creationId xmlns:a16="http://schemas.microsoft.com/office/drawing/2014/main" id="{2564B3DB-412D-4860-B834-43E90529D9F5}"/>
                </a:ext>
              </a:extLst>
            </p:cNvPr>
            <p:cNvSpPr>
              <a:spLocks noChangeArrowheads="1"/>
            </p:cNvSpPr>
            <p:nvPr userDrawn="1"/>
          </p:nvSpPr>
          <p:spPr bwMode="gray">
            <a:xfrm>
              <a:off x="5267" y="2578"/>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39" name="AutoShape 791">
              <a:extLst>
                <a:ext uri="{FF2B5EF4-FFF2-40B4-BE49-F238E27FC236}">
                  <a16:creationId xmlns:a16="http://schemas.microsoft.com/office/drawing/2014/main" id="{1C3BF257-7887-4F78-AE39-3ADEA39EE0CF}"/>
                </a:ext>
              </a:extLst>
            </p:cNvPr>
            <p:cNvSpPr>
              <a:spLocks noChangeArrowheads="1"/>
            </p:cNvSpPr>
            <p:nvPr userDrawn="1"/>
          </p:nvSpPr>
          <p:spPr bwMode="gray">
            <a:xfrm flipV="1">
              <a:off x="5077" y="2604"/>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40" name="AutoShape 792">
              <a:extLst>
                <a:ext uri="{FF2B5EF4-FFF2-40B4-BE49-F238E27FC236}">
                  <a16:creationId xmlns:a16="http://schemas.microsoft.com/office/drawing/2014/main" id="{ED37DD5C-0E1D-4909-A3C5-48B8AFB1C9CD}"/>
                </a:ext>
              </a:extLst>
            </p:cNvPr>
            <p:cNvSpPr>
              <a:spLocks noChangeArrowheads="1"/>
            </p:cNvSpPr>
            <p:nvPr userDrawn="1"/>
          </p:nvSpPr>
          <p:spPr bwMode="gray">
            <a:xfrm flipV="1">
              <a:off x="4969" y="2539"/>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41" name="AutoShape 793">
              <a:extLst>
                <a:ext uri="{FF2B5EF4-FFF2-40B4-BE49-F238E27FC236}">
                  <a16:creationId xmlns:a16="http://schemas.microsoft.com/office/drawing/2014/main" id="{0F5D7E2D-1C9D-460B-BDCB-FBFE9D048971}"/>
                </a:ext>
              </a:extLst>
            </p:cNvPr>
            <p:cNvSpPr>
              <a:spLocks noChangeArrowheads="1"/>
            </p:cNvSpPr>
            <p:nvPr userDrawn="1"/>
          </p:nvSpPr>
          <p:spPr bwMode="gray">
            <a:xfrm flipV="1">
              <a:off x="4885" y="2398"/>
              <a:ext cx="140" cy="140"/>
            </a:xfrm>
            <a:prstGeom prst="roundRect">
              <a:avLst>
                <a:gd name="adj" fmla="val 16667"/>
              </a:avLst>
            </a:prstGeom>
            <a:solidFill>
              <a:schemeClr val="bg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42" name="AutoShape 794">
              <a:extLst>
                <a:ext uri="{FF2B5EF4-FFF2-40B4-BE49-F238E27FC236}">
                  <a16:creationId xmlns:a16="http://schemas.microsoft.com/office/drawing/2014/main" id="{8B9BEC84-9FDD-4ED7-98F9-986CA1386E52}"/>
                </a:ext>
              </a:extLst>
            </p:cNvPr>
            <p:cNvSpPr>
              <a:spLocks noChangeArrowheads="1"/>
            </p:cNvSpPr>
            <p:nvPr userDrawn="1"/>
          </p:nvSpPr>
          <p:spPr bwMode="gray">
            <a:xfrm>
              <a:off x="5102" y="2518"/>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43" name="AutoShape 795">
              <a:extLst>
                <a:ext uri="{FF2B5EF4-FFF2-40B4-BE49-F238E27FC236}">
                  <a16:creationId xmlns:a16="http://schemas.microsoft.com/office/drawing/2014/main" id="{3FB53DD0-6B7C-4C81-9130-8F0FA4633A7F}"/>
                </a:ext>
              </a:extLst>
            </p:cNvPr>
            <p:cNvSpPr>
              <a:spLocks noChangeArrowheads="1"/>
            </p:cNvSpPr>
            <p:nvPr userDrawn="1"/>
          </p:nvSpPr>
          <p:spPr bwMode="gray">
            <a:xfrm flipV="1">
              <a:off x="4256" y="2491"/>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44" name="AutoShape 796">
              <a:extLst>
                <a:ext uri="{FF2B5EF4-FFF2-40B4-BE49-F238E27FC236}">
                  <a16:creationId xmlns:a16="http://schemas.microsoft.com/office/drawing/2014/main" id="{9E6B4265-77FA-400F-BB3A-849F776B423A}"/>
                </a:ext>
              </a:extLst>
            </p:cNvPr>
            <p:cNvSpPr>
              <a:spLocks noChangeArrowheads="1"/>
            </p:cNvSpPr>
            <p:nvPr userDrawn="1"/>
          </p:nvSpPr>
          <p:spPr bwMode="gray">
            <a:xfrm>
              <a:off x="4389" y="2470"/>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45" name="AutoShape 797">
              <a:extLst>
                <a:ext uri="{FF2B5EF4-FFF2-40B4-BE49-F238E27FC236}">
                  <a16:creationId xmlns:a16="http://schemas.microsoft.com/office/drawing/2014/main" id="{B4C502FC-C13F-4BA2-9E46-E290F718EB62}"/>
                </a:ext>
              </a:extLst>
            </p:cNvPr>
            <p:cNvSpPr>
              <a:spLocks noChangeArrowheads="1"/>
            </p:cNvSpPr>
            <p:nvPr userDrawn="1"/>
          </p:nvSpPr>
          <p:spPr bwMode="gray">
            <a:xfrm>
              <a:off x="4501" y="2536"/>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46" name="AutoShape 798">
              <a:extLst>
                <a:ext uri="{FF2B5EF4-FFF2-40B4-BE49-F238E27FC236}">
                  <a16:creationId xmlns:a16="http://schemas.microsoft.com/office/drawing/2014/main" id="{6CCB128B-2A0A-46AE-AF11-EB18D6181A6E}"/>
                </a:ext>
              </a:extLst>
            </p:cNvPr>
            <p:cNvSpPr>
              <a:spLocks noChangeArrowheads="1"/>
            </p:cNvSpPr>
            <p:nvPr userDrawn="1"/>
          </p:nvSpPr>
          <p:spPr bwMode="gray">
            <a:xfrm flipV="1">
              <a:off x="4604" y="2460"/>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47" name="AutoShape 799">
              <a:extLst>
                <a:ext uri="{FF2B5EF4-FFF2-40B4-BE49-F238E27FC236}">
                  <a16:creationId xmlns:a16="http://schemas.microsoft.com/office/drawing/2014/main" id="{F0CA0E59-AEB9-4CD4-9887-CA68CDE275AC}"/>
                </a:ext>
              </a:extLst>
            </p:cNvPr>
            <p:cNvSpPr>
              <a:spLocks noChangeArrowheads="1"/>
            </p:cNvSpPr>
            <p:nvPr userDrawn="1"/>
          </p:nvSpPr>
          <p:spPr bwMode="gray">
            <a:xfrm>
              <a:off x="4686" y="2419"/>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48" name="AutoShape 800">
              <a:extLst>
                <a:ext uri="{FF2B5EF4-FFF2-40B4-BE49-F238E27FC236}">
                  <a16:creationId xmlns:a16="http://schemas.microsoft.com/office/drawing/2014/main" id="{8171EF04-2B36-4D36-B64C-94A1209F6F4B}"/>
                </a:ext>
              </a:extLst>
            </p:cNvPr>
            <p:cNvSpPr>
              <a:spLocks noChangeArrowheads="1"/>
            </p:cNvSpPr>
            <p:nvPr userDrawn="1"/>
          </p:nvSpPr>
          <p:spPr bwMode="gray">
            <a:xfrm>
              <a:off x="3731" y="2290"/>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49" name="AutoShape 801">
              <a:extLst>
                <a:ext uri="{FF2B5EF4-FFF2-40B4-BE49-F238E27FC236}">
                  <a16:creationId xmlns:a16="http://schemas.microsoft.com/office/drawing/2014/main" id="{5727DE2D-90E6-4981-9522-20762EBDD5B9}"/>
                </a:ext>
              </a:extLst>
            </p:cNvPr>
            <p:cNvSpPr>
              <a:spLocks noChangeArrowheads="1"/>
            </p:cNvSpPr>
            <p:nvPr userDrawn="1"/>
          </p:nvSpPr>
          <p:spPr bwMode="gray">
            <a:xfrm flipV="1">
              <a:off x="3877" y="2316"/>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50" name="AutoShape 802">
              <a:extLst>
                <a:ext uri="{FF2B5EF4-FFF2-40B4-BE49-F238E27FC236}">
                  <a16:creationId xmlns:a16="http://schemas.microsoft.com/office/drawing/2014/main" id="{0A235AAB-D7E2-45B7-9192-26CB7CF2C3C6}"/>
                </a:ext>
              </a:extLst>
            </p:cNvPr>
            <p:cNvSpPr>
              <a:spLocks noChangeArrowheads="1"/>
            </p:cNvSpPr>
            <p:nvPr userDrawn="1"/>
          </p:nvSpPr>
          <p:spPr bwMode="gray">
            <a:xfrm>
              <a:off x="3701" y="2378"/>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51" name="AutoShape 803">
              <a:extLst>
                <a:ext uri="{FF2B5EF4-FFF2-40B4-BE49-F238E27FC236}">
                  <a16:creationId xmlns:a16="http://schemas.microsoft.com/office/drawing/2014/main" id="{4D3DBFCC-6C91-43BF-8572-E49CF363E9D7}"/>
                </a:ext>
              </a:extLst>
            </p:cNvPr>
            <p:cNvSpPr>
              <a:spLocks noChangeArrowheads="1"/>
            </p:cNvSpPr>
            <p:nvPr userDrawn="1"/>
          </p:nvSpPr>
          <p:spPr bwMode="gray">
            <a:xfrm>
              <a:off x="3781" y="2440"/>
              <a:ext cx="50" cy="5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52" name="AutoShape 804">
              <a:extLst>
                <a:ext uri="{FF2B5EF4-FFF2-40B4-BE49-F238E27FC236}">
                  <a16:creationId xmlns:a16="http://schemas.microsoft.com/office/drawing/2014/main" id="{E71BAA58-FE71-4C13-A86B-D8E3E1395FDC}"/>
                </a:ext>
              </a:extLst>
            </p:cNvPr>
            <p:cNvSpPr>
              <a:spLocks noChangeArrowheads="1"/>
            </p:cNvSpPr>
            <p:nvPr userDrawn="1"/>
          </p:nvSpPr>
          <p:spPr bwMode="gray">
            <a:xfrm>
              <a:off x="371" y="610"/>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53" name="AutoShape 805">
              <a:extLst>
                <a:ext uri="{FF2B5EF4-FFF2-40B4-BE49-F238E27FC236}">
                  <a16:creationId xmlns:a16="http://schemas.microsoft.com/office/drawing/2014/main" id="{B2DD2C8D-BBE0-4B92-A0A1-098A15E1997A}"/>
                </a:ext>
              </a:extLst>
            </p:cNvPr>
            <p:cNvSpPr>
              <a:spLocks noChangeArrowheads="1"/>
            </p:cNvSpPr>
            <p:nvPr userDrawn="1"/>
          </p:nvSpPr>
          <p:spPr bwMode="gray">
            <a:xfrm flipV="1">
              <a:off x="421" y="732"/>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54" name="AutoShape 806">
              <a:extLst>
                <a:ext uri="{FF2B5EF4-FFF2-40B4-BE49-F238E27FC236}">
                  <a16:creationId xmlns:a16="http://schemas.microsoft.com/office/drawing/2014/main" id="{76CFD34D-A183-4D67-AA0A-7641DD284C0C}"/>
                </a:ext>
              </a:extLst>
            </p:cNvPr>
            <p:cNvSpPr>
              <a:spLocks noChangeArrowheads="1"/>
            </p:cNvSpPr>
            <p:nvPr userDrawn="1"/>
          </p:nvSpPr>
          <p:spPr bwMode="gray">
            <a:xfrm>
              <a:off x="341" y="698"/>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55" name="AutoShape 807">
              <a:extLst>
                <a:ext uri="{FF2B5EF4-FFF2-40B4-BE49-F238E27FC236}">
                  <a16:creationId xmlns:a16="http://schemas.microsoft.com/office/drawing/2014/main" id="{D6EB70F0-66FA-4581-A7D8-CAD2B8040BEA}"/>
                </a:ext>
              </a:extLst>
            </p:cNvPr>
            <p:cNvSpPr>
              <a:spLocks noChangeArrowheads="1"/>
            </p:cNvSpPr>
            <p:nvPr userDrawn="1"/>
          </p:nvSpPr>
          <p:spPr bwMode="gray">
            <a:xfrm>
              <a:off x="403" y="664"/>
              <a:ext cx="50" cy="5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56" name="AutoShape 808">
              <a:extLst>
                <a:ext uri="{FF2B5EF4-FFF2-40B4-BE49-F238E27FC236}">
                  <a16:creationId xmlns:a16="http://schemas.microsoft.com/office/drawing/2014/main" id="{6F0F831E-3207-4221-AABA-DB7EDE2371B1}"/>
                </a:ext>
              </a:extLst>
            </p:cNvPr>
            <p:cNvSpPr>
              <a:spLocks noChangeArrowheads="1"/>
            </p:cNvSpPr>
            <p:nvPr userDrawn="1"/>
          </p:nvSpPr>
          <p:spPr bwMode="gray">
            <a:xfrm flipV="1">
              <a:off x="229" y="540"/>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57" name="AutoShape 809">
              <a:extLst>
                <a:ext uri="{FF2B5EF4-FFF2-40B4-BE49-F238E27FC236}">
                  <a16:creationId xmlns:a16="http://schemas.microsoft.com/office/drawing/2014/main" id="{7BF386EF-A2CF-4152-9BA1-4ECDC65FA133}"/>
                </a:ext>
              </a:extLst>
            </p:cNvPr>
            <p:cNvSpPr>
              <a:spLocks noChangeArrowheads="1"/>
            </p:cNvSpPr>
            <p:nvPr userDrawn="1"/>
          </p:nvSpPr>
          <p:spPr bwMode="gray">
            <a:xfrm>
              <a:off x="277" y="664"/>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58" name="AutoShape 810">
              <a:extLst>
                <a:ext uri="{FF2B5EF4-FFF2-40B4-BE49-F238E27FC236}">
                  <a16:creationId xmlns:a16="http://schemas.microsoft.com/office/drawing/2014/main" id="{8E3B0D64-C9D7-4CF8-8FCF-7938DFF7BCFA}"/>
                </a:ext>
              </a:extLst>
            </p:cNvPr>
            <p:cNvSpPr>
              <a:spLocks noChangeArrowheads="1"/>
            </p:cNvSpPr>
            <p:nvPr userDrawn="1"/>
          </p:nvSpPr>
          <p:spPr bwMode="gray">
            <a:xfrm>
              <a:off x="211" y="472"/>
              <a:ext cx="50" cy="5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59" name="AutoShape 811">
              <a:extLst>
                <a:ext uri="{FF2B5EF4-FFF2-40B4-BE49-F238E27FC236}">
                  <a16:creationId xmlns:a16="http://schemas.microsoft.com/office/drawing/2014/main" id="{E69624F2-2CEB-46DC-BFD0-453A75B3BC10}"/>
                </a:ext>
              </a:extLst>
            </p:cNvPr>
            <p:cNvSpPr>
              <a:spLocks noChangeArrowheads="1"/>
            </p:cNvSpPr>
            <p:nvPr userDrawn="1"/>
          </p:nvSpPr>
          <p:spPr bwMode="gray">
            <a:xfrm flipH="1">
              <a:off x="3587" y="2370"/>
              <a:ext cx="100" cy="10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60" name="AutoShape 812">
              <a:extLst>
                <a:ext uri="{FF2B5EF4-FFF2-40B4-BE49-F238E27FC236}">
                  <a16:creationId xmlns:a16="http://schemas.microsoft.com/office/drawing/2014/main" id="{D45C469C-2E41-4278-A34D-BA8DFFC3DFAE}"/>
                </a:ext>
              </a:extLst>
            </p:cNvPr>
            <p:cNvSpPr>
              <a:spLocks noChangeArrowheads="1"/>
            </p:cNvSpPr>
            <p:nvPr userDrawn="1"/>
          </p:nvSpPr>
          <p:spPr bwMode="gray">
            <a:xfrm flipV="1">
              <a:off x="3097" y="1782"/>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61" name="AutoShape 813">
              <a:extLst>
                <a:ext uri="{FF2B5EF4-FFF2-40B4-BE49-F238E27FC236}">
                  <a16:creationId xmlns:a16="http://schemas.microsoft.com/office/drawing/2014/main" id="{3CB35624-633D-4AE1-A72B-F767B8741189}"/>
                </a:ext>
              </a:extLst>
            </p:cNvPr>
            <p:cNvSpPr>
              <a:spLocks noChangeArrowheads="1"/>
            </p:cNvSpPr>
            <p:nvPr userDrawn="1"/>
          </p:nvSpPr>
          <p:spPr bwMode="gray">
            <a:xfrm flipV="1">
              <a:off x="3635" y="1938"/>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62" name="AutoShape 814">
              <a:extLst>
                <a:ext uri="{FF2B5EF4-FFF2-40B4-BE49-F238E27FC236}">
                  <a16:creationId xmlns:a16="http://schemas.microsoft.com/office/drawing/2014/main" id="{67C92F87-F0E4-4808-8100-2CF3CFD0E62A}"/>
                </a:ext>
              </a:extLst>
            </p:cNvPr>
            <p:cNvSpPr>
              <a:spLocks noChangeArrowheads="1"/>
            </p:cNvSpPr>
            <p:nvPr userDrawn="1"/>
          </p:nvSpPr>
          <p:spPr bwMode="gray">
            <a:xfrm flipV="1">
              <a:off x="3377" y="1813"/>
              <a:ext cx="140" cy="140"/>
            </a:xfrm>
            <a:prstGeom prst="roundRect">
              <a:avLst>
                <a:gd name="adj" fmla="val 16667"/>
              </a:avLst>
            </a:prstGeom>
            <a:solidFill>
              <a:schemeClr val="bg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63" name="AutoShape 815">
              <a:extLst>
                <a:ext uri="{FF2B5EF4-FFF2-40B4-BE49-F238E27FC236}">
                  <a16:creationId xmlns:a16="http://schemas.microsoft.com/office/drawing/2014/main" id="{8D302464-76B9-4A0B-A642-CB1EC998D6C4}"/>
                </a:ext>
              </a:extLst>
            </p:cNvPr>
            <p:cNvSpPr>
              <a:spLocks noChangeArrowheads="1"/>
            </p:cNvSpPr>
            <p:nvPr userDrawn="1"/>
          </p:nvSpPr>
          <p:spPr bwMode="gray">
            <a:xfrm>
              <a:off x="3759" y="1801"/>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64" name="AutoShape 816">
              <a:extLst>
                <a:ext uri="{FF2B5EF4-FFF2-40B4-BE49-F238E27FC236}">
                  <a16:creationId xmlns:a16="http://schemas.microsoft.com/office/drawing/2014/main" id="{81ED832B-BF69-462B-AA7C-6E111A6E0381}"/>
                </a:ext>
              </a:extLst>
            </p:cNvPr>
            <p:cNvSpPr>
              <a:spLocks noChangeArrowheads="1"/>
            </p:cNvSpPr>
            <p:nvPr userDrawn="1"/>
          </p:nvSpPr>
          <p:spPr bwMode="gray">
            <a:xfrm flipV="1">
              <a:off x="3615" y="1725"/>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65" name="AutoShape 817">
              <a:extLst>
                <a:ext uri="{FF2B5EF4-FFF2-40B4-BE49-F238E27FC236}">
                  <a16:creationId xmlns:a16="http://schemas.microsoft.com/office/drawing/2014/main" id="{4A717D89-7AE9-4775-8625-654F0A32C9D9}"/>
                </a:ext>
              </a:extLst>
            </p:cNvPr>
            <p:cNvSpPr>
              <a:spLocks noChangeArrowheads="1"/>
            </p:cNvSpPr>
            <p:nvPr userDrawn="1"/>
          </p:nvSpPr>
          <p:spPr bwMode="gray">
            <a:xfrm>
              <a:off x="3145" y="1636"/>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66" name="AutoShape 818">
              <a:extLst>
                <a:ext uri="{FF2B5EF4-FFF2-40B4-BE49-F238E27FC236}">
                  <a16:creationId xmlns:a16="http://schemas.microsoft.com/office/drawing/2014/main" id="{6CA2D3D0-C88D-4B6D-9246-3CFB5D78916E}"/>
                </a:ext>
              </a:extLst>
            </p:cNvPr>
            <p:cNvSpPr>
              <a:spLocks noChangeArrowheads="1"/>
            </p:cNvSpPr>
            <p:nvPr userDrawn="1"/>
          </p:nvSpPr>
          <p:spPr bwMode="gray">
            <a:xfrm flipV="1">
              <a:off x="4001" y="1920"/>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67" name="AutoShape 819">
              <a:extLst>
                <a:ext uri="{FF2B5EF4-FFF2-40B4-BE49-F238E27FC236}">
                  <a16:creationId xmlns:a16="http://schemas.microsoft.com/office/drawing/2014/main" id="{53855351-070A-418D-951C-0F934E93485B}"/>
                </a:ext>
              </a:extLst>
            </p:cNvPr>
            <p:cNvSpPr>
              <a:spLocks noChangeArrowheads="1"/>
            </p:cNvSpPr>
            <p:nvPr userDrawn="1"/>
          </p:nvSpPr>
          <p:spPr bwMode="gray">
            <a:xfrm flipV="1">
              <a:off x="4395" y="2065"/>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68" name="AutoShape 820">
              <a:extLst>
                <a:ext uri="{FF2B5EF4-FFF2-40B4-BE49-F238E27FC236}">
                  <a16:creationId xmlns:a16="http://schemas.microsoft.com/office/drawing/2014/main" id="{C67F2E48-1EBC-4AF9-B4AF-27D92932CB23}"/>
                </a:ext>
              </a:extLst>
            </p:cNvPr>
            <p:cNvSpPr>
              <a:spLocks noChangeArrowheads="1"/>
            </p:cNvSpPr>
            <p:nvPr userDrawn="1"/>
          </p:nvSpPr>
          <p:spPr bwMode="gray">
            <a:xfrm flipV="1">
              <a:off x="4241" y="1920"/>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69" name="AutoShape 821">
              <a:extLst>
                <a:ext uri="{FF2B5EF4-FFF2-40B4-BE49-F238E27FC236}">
                  <a16:creationId xmlns:a16="http://schemas.microsoft.com/office/drawing/2014/main" id="{E628D705-E7BE-4430-8B9C-16AC60E7DD2D}"/>
                </a:ext>
              </a:extLst>
            </p:cNvPr>
            <p:cNvSpPr>
              <a:spLocks noChangeArrowheads="1"/>
            </p:cNvSpPr>
            <p:nvPr userDrawn="1"/>
          </p:nvSpPr>
          <p:spPr bwMode="gray">
            <a:xfrm flipV="1">
              <a:off x="4286" y="2126"/>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70" name="AutoShape 822">
              <a:extLst>
                <a:ext uri="{FF2B5EF4-FFF2-40B4-BE49-F238E27FC236}">
                  <a16:creationId xmlns:a16="http://schemas.microsoft.com/office/drawing/2014/main" id="{FA98454C-E720-45A4-ADAA-53F7857C96E4}"/>
                </a:ext>
              </a:extLst>
            </p:cNvPr>
            <p:cNvSpPr>
              <a:spLocks noChangeArrowheads="1"/>
            </p:cNvSpPr>
            <p:nvPr userDrawn="1"/>
          </p:nvSpPr>
          <p:spPr bwMode="gray">
            <a:xfrm>
              <a:off x="4268" y="2058"/>
              <a:ext cx="50" cy="5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grpSp>
      <p:grpSp>
        <p:nvGrpSpPr>
          <p:cNvPr id="54071" name="Group 823">
            <a:extLst>
              <a:ext uri="{FF2B5EF4-FFF2-40B4-BE49-F238E27FC236}">
                <a16:creationId xmlns:a16="http://schemas.microsoft.com/office/drawing/2014/main" id="{01B24771-1C63-4B2D-BECB-8C7D23DE73D8}"/>
              </a:ext>
            </a:extLst>
          </p:cNvPr>
          <p:cNvGrpSpPr>
            <a:grpSpLocks/>
          </p:cNvGrpSpPr>
          <p:nvPr/>
        </p:nvGrpSpPr>
        <p:grpSpPr bwMode="auto">
          <a:xfrm>
            <a:off x="4345517" y="1"/>
            <a:ext cx="7924800" cy="2657475"/>
            <a:chOff x="2053" y="0"/>
            <a:chExt cx="3744" cy="1674"/>
          </a:xfrm>
        </p:grpSpPr>
        <p:sp>
          <p:nvSpPr>
            <p:cNvPr id="54072" name="AutoShape 824">
              <a:extLst>
                <a:ext uri="{FF2B5EF4-FFF2-40B4-BE49-F238E27FC236}">
                  <a16:creationId xmlns:a16="http://schemas.microsoft.com/office/drawing/2014/main" id="{12355AAD-CB60-4811-960A-46B72164F051}"/>
                </a:ext>
              </a:extLst>
            </p:cNvPr>
            <p:cNvSpPr>
              <a:spLocks noChangeArrowheads="1"/>
            </p:cNvSpPr>
            <p:nvPr userDrawn="1"/>
          </p:nvSpPr>
          <p:spPr bwMode="gray">
            <a:xfrm flipV="1">
              <a:off x="4501" y="0"/>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73" name="AutoShape 825">
              <a:extLst>
                <a:ext uri="{FF2B5EF4-FFF2-40B4-BE49-F238E27FC236}">
                  <a16:creationId xmlns:a16="http://schemas.microsoft.com/office/drawing/2014/main" id="{8B643F4E-12A4-4441-A74A-3FDB149C8A8F}"/>
                </a:ext>
              </a:extLst>
            </p:cNvPr>
            <p:cNvSpPr>
              <a:spLocks noChangeArrowheads="1"/>
            </p:cNvSpPr>
            <p:nvPr userDrawn="1"/>
          </p:nvSpPr>
          <p:spPr bwMode="gray">
            <a:xfrm flipV="1">
              <a:off x="4688" y="58"/>
              <a:ext cx="140" cy="14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74" name="AutoShape 826">
              <a:extLst>
                <a:ext uri="{FF2B5EF4-FFF2-40B4-BE49-F238E27FC236}">
                  <a16:creationId xmlns:a16="http://schemas.microsoft.com/office/drawing/2014/main" id="{A64E8BF6-5A49-401F-9E89-F06FD1F1FE5C}"/>
                </a:ext>
              </a:extLst>
            </p:cNvPr>
            <p:cNvSpPr>
              <a:spLocks noChangeArrowheads="1"/>
            </p:cNvSpPr>
            <p:nvPr userDrawn="1"/>
          </p:nvSpPr>
          <p:spPr bwMode="gray">
            <a:xfrm flipV="1">
              <a:off x="5013" y="209"/>
              <a:ext cx="114" cy="114"/>
            </a:xfrm>
            <a:prstGeom prst="roundRect">
              <a:avLst>
                <a:gd name="adj" fmla="val 16667"/>
              </a:avLst>
            </a:prstGeom>
            <a:solidFill>
              <a:schemeClr val="bg1">
                <a:alpha val="7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75" name="AutoShape 827">
              <a:extLst>
                <a:ext uri="{FF2B5EF4-FFF2-40B4-BE49-F238E27FC236}">
                  <a16:creationId xmlns:a16="http://schemas.microsoft.com/office/drawing/2014/main" id="{8FE0B1CD-20A1-4331-B799-76FA00A3D97E}"/>
                </a:ext>
              </a:extLst>
            </p:cNvPr>
            <p:cNvSpPr>
              <a:spLocks noChangeArrowheads="1"/>
            </p:cNvSpPr>
            <p:nvPr userDrawn="1"/>
          </p:nvSpPr>
          <p:spPr bwMode="gray">
            <a:xfrm flipV="1">
              <a:off x="5213" y="370"/>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76" name="AutoShape 828">
              <a:extLst>
                <a:ext uri="{FF2B5EF4-FFF2-40B4-BE49-F238E27FC236}">
                  <a16:creationId xmlns:a16="http://schemas.microsoft.com/office/drawing/2014/main" id="{B95EA310-DD06-48CF-885A-E6670CC06E8F}"/>
                </a:ext>
              </a:extLst>
            </p:cNvPr>
            <p:cNvSpPr>
              <a:spLocks noChangeArrowheads="1"/>
            </p:cNvSpPr>
            <p:nvPr userDrawn="1"/>
          </p:nvSpPr>
          <p:spPr bwMode="gray">
            <a:xfrm flipV="1">
              <a:off x="5056" y="369"/>
              <a:ext cx="140" cy="14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77" name="AutoShape 829">
              <a:extLst>
                <a:ext uri="{FF2B5EF4-FFF2-40B4-BE49-F238E27FC236}">
                  <a16:creationId xmlns:a16="http://schemas.microsoft.com/office/drawing/2014/main" id="{976CD759-7906-4215-A29F-D00B03713FA9}"/>
                </a:ext>
              </a:extLst>
            </p:cNvPr>
            <p:cNvSpPr>
              <a:spLocks noChangeArrowheads="1"/>
            </p:cNvSpPr>
            <p:nvPr userDrawn="1"/>
          </p:nvSpPr>
          <p:spPr bwMode="gray">
            <a:xfrm flipV="1">
              <a:off x="5237" y="441"/>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78" name="AutoShape 830">
              <a:extLst>
                <a:ext uri="{FF2B5EF4-FFF2-40B4-BE49-F238E27FC236}">
                  <a16:creationId xmlns:a16="http://schemas.microsoft.com/office/drawing/2014/main" id="{12A1F68F-7D2A-4B9A-80A0-D5DB70401771}"/>
                </a:ext>
              </a:extLst>
            </p:cNvPr>
            <p:cNvSpPr>
              <a:spLocks noChangeArrowheads="1"/>
            </p:cNvSpPr>
            <p:nvPr userDrawn="1"/>
          </p:nvSpPr>
          <p:spPr bwMode="gray">
            <a:xfrm flipV="1">
              <a:off x="5502" y="378"/>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79" name="AutoShape 831">
              <a:extLst>
                <a:ext uri="{FF2B5EF4-FFF2-40B4-BE49-F238E27FC236}">
                  <a16:creationId xmlns:a16="http://schemas.microsoft.com/office/drawing/2014/main" id="{C6E42815-EA1C-4CD9-AF00-8F3369C957F5}"/>
                </a:ext>
              </a:extLst>
            </p:cNvPr>
            <p:cNvSpPr>
              <a:spLocks noChangeArrowheads="1"/>
            </p:cNvSpPr>
            <p:nvPr userDrawn="1"/>
          </p:nvSpPr>
          <p:spPr bwMode="gray">
            <a:xfrm flipV="1">
              <a:off x="5611" y="496"/>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80" name="AutoShape 832">
              <a:extLst>
                <a:ext uri="{FF2B5EF4-FFF2-40B4-BE49-F238E27FC236}">
                  <a16:creationId xmlns:a16="http://schemas.microsoft.com/office/drawing/2014/main" id="{CC5E9CB3-7351-4F9D-B4BB-788A4260AE07}"/>
                </a:ext>
              </a:extLst>
            </p:cNvPr>
            <p:cNvSpPr>
              <a:spLocks noChangeArrowheads="1"/>
            </p:cNvSpPr>
            <p:nvPr userDrawn="1"/>
          </p:nvSpPr>
          <p:spPr bwMode="gray">
            <a:xfrm>
              <a:off x="5444" y="481"/>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81" name="AutoShape 833">
              <a:extLst>
                <a:ext uri="{FF2B5EF4-FFF2-40B4-BE49-F238E27FC236}">
                  <a16:creationId xmlns:a16="http://schemas.microsoft.com/office/drawing/2014/main" id="{D472C181-5E5C-49A1-BD96-9FF519FE0CC8}"/>
                </a:ext>
              </a:extLst>
            </p:cNvPr>
            <p:cNvSpPr>
              <a:spLocks noChangeArrowheads="1"/>
            </p:cNvSpPr>
            <p:nvPr userDrawn="1"/>
          </p:nvSpPr>
          <p:spPr bwMode="gray">
            <a:xfrm>
              <a:off x="5540" y="385"/>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82" name="AutoShape 834">
              <a:extLst>
                <a:ext uri="{FF2B5EF4-FFF2-40B4-BE49-F238E27FC236}">
                  <a16:creationId xmlns:a16="http://schemas.microsoft.com/office/drawing/2014/main" id="{6AB0625B-C6B9-4494-B1DA-4B93E6733DE6}"/>
                </a:ext>
              </a:extLst>
            </p:cNvPr>
            <p:cNvSpPr>
              <a:spLocks noChangeArrowheads="1"/>
            </p:cNvSpPr>
            <p:nvPr userDrawn="1"/>
          </p:nvSpPr>
          <p:spPr bwMode="gray">
            <a:xfrm flipV="1">
              <a:off x="5414" y="382"/>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83" name="AutoShape 835">
              <a:extLst>
                <a:ext uri="{FF2B5EF4-FFF2-40B4-BE49-F238E27FC236}">
                  <a16:creationId xmlns:a16="http://schemas.microsoft.com/office/drawing/2014/main" id="{7DC9F611-0126-4E23-B8FB-18F53D358FEE}"/>
                </a:ext>
              </a:extLst>
            </p:cNvPr>
            <p:cNvSpPr>
              <a:spLocks noChangeArrowheads="1"/>
            </p:cNvSpPr>
            <p:nvPr userDrawn="1"/>
          </p:nvSpPr>
          <p:spPr bwMode="gray">
            <a:xfrm flipV="1">
              <a:off x="5576" y="658"/>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84" name="AutoShape 836">
              <a:extLst>
                <a:ext uri="{FF2B5EF4-FFF2-40B4-BE49-F238E27FC236}">
                  <a16:creationId xmlns:a16="http://schemas.microsoft.com/office/drawing/2014/main" id="{39C33BD1-F6AD-4BE7-92C4-E69DB99B4C55}"/>
                </a:ext>
              </a:extLst>
            </p:cNvPr>
            <p:cNvSpPr>
              <a:spLocks noChangeArrowheads="1"/>
            </p:cNvSpPr>
            <p:nvPr userDrawn="1"/>
          </p:nvSpPr>
          <p:spPr bwMode="gray">
            <a:xfrm flipV="1">
              <a:off x="5640" y="823"/>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85" name="AutoShape 837">
              <a:extLst>
                <a:ext uri="{FF2B5EF4-FFF2-40B4-BE49-F238E27FC236}">
                  <a16:creationId xmlns:a16="http://schemas.microsoft.com/office/drawing/2014/main" id="{3D764A9D-14AC-4757-89D1-029EC65952BC}"/>
                </a:ext>
              </a:extLst>
            </p:cNvPr>
            <p:cNvSpPr>
              <a:spLocks noChangeArrowheads="1"/>
            </p:cNvSpPr>
            <p:nvPr userDrawn="1"/>
          </p:nvSpPr>
          <p:spPr bwMode="gray">
            <a:xfrm flipV="1">
              <a:off x="5269" y="264"/>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86" name="AutoShape 838">
              <a:extLst>
                <a:ext uri="{FF2B5EF4-FFF2-40B4-BE49-F238E27FC236}">
                  <a16:creationId xmlns:a16="http://schemas.microsoft.com/office/drawing/2014/main" id="{0241D4F6-FD99-4CC3-A766-EBC2FDE6F260}"/>
                </a:ext>
              </a:extLst>
            </p:cNvPr>
            <p:cNvSpPr>
              <a:spLocks noChangeArrowheads="1"/>
            </p:cNvSpPr>
            <p:nvPr userDrawn="1"/>
          </p:nvSpPr>
          <p:spPr bwMode="gray">
            <a:xfrm flipH="1" flipV="1">
              <a:off x="5461" y="307"/>
              <a:ext cx="23" cy="23"/>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87" name="AutoShape 839">
              <a:extLst>
                <a:ext uri="{FF2B5EF4-FFF2-40B4-BE49-F238E27FC236}">
                  <a16:creationId xmlns:a16="http://schemas.microsoft.com/office/drawing/2014/main" id="{389F5341-18A7-45BB-B356-3BC6C468C655}"/>
                </a:ext>
              </a:extLst>
            </p:cNvPr>
            <p:cNvSpPr>
              <a:spLocks noChangeArrowheads="1"/>
            </p:cNvSpPr>
            <p:nvPr userDrawn="1"/>
          </p:nvSpPr>
          <p:spPr bwMode="gray">
            <a:xfrm>
              <a:off x="5530" y="706"/>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88" name="AutoShape 840">
              <a:extLst>
                <a:ext uri="{FF2B5EF4-FFF2-40B4-BE49-F238E27FC236}">
                  <a16:creationId xmlns:a16="http://schemas.microsoft.com/office/drawing/2014/main" id="{F896D8C9-50C0-424F-A30B-17F2BEEC413C}"/>
                </a:ext>
              </a:extLst>
            </p:cNvPr>
            <p:cNvSpPr>
              <a:spLocks noChangeArrowheads="1"/>
            </p:cNvSpPr>
            <p:nvPr userDrawn="1"/>
          </p:nvSpPr>
          <p:spPr bwMode="gray">
            <a:xfrm>
              <a:off x="5363" y="562"/>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89" name="AutoShape 841">
              <a:extLst>
                <a:ext uri="{FF2B5EF4-FFF2-40B4-BE49-F238E27FC236}">
                  <a16:creationId xmlns:a16="http://schemas.microsoft.com/office/drawing/2014/main" id="{69222850-9616-4527-936A-7FF267857AD0}"/>
                </a:ext>
              </a:extLst>
            </p:cNvPr>
            <p:cNvSpPr>
              <a:spLocks noChangeArrowheads="1"/>
            </p:cNvSpPr>
            <p:nvPr userDrawn="1"/>
          </p:nvSpPr>
          <p:spPr bwMode="gray">
            <a:xfrm flipV="1">
              <a:off x="5413" y="684"/>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90" name="AutoShape 842">
              <a:extLst>
                <a:ext uri="{FF2B5EF4-FFF2-40B4-BE49-F238E27FC236}">
                  <a16:creationId xmlns:a16="http://schemas.microsoft.com/office/drawing/2014/main" id="{3ECD0827-EF3E-49EA-AE87-F2F4A92BD0F0}"/>
                </a:ext>
              </a:extLst>
            </p:cNvPr>
            <p:cNvSpPr>
              <a:spLocks noChangeArrowheads="1"/>
            </p:cNvSpPr>
            <p:nvPr userDrawn="1"/>
          </p:nvSpPr>
          <p:spPr bwMode="gray">
            <a:xfrm>
              <a:off x="5333" y="650"/>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91" name="AutoShape 843">
              <a:extLst>
                <a:ext uri="{FF2B5EF4-FFF2-40B4-BE49-F238E27FC236}">
                  <a16:creationId xmlns:a16="http://schemas.microsoft.com/office/drawing/2014/main" id="{43E4554A-76E9-468F-B29D-D88385BAF824}"/>
                </a:ext>
              </a:extLst>
            </p:cNvPr>
            <p:cNvSpPr>
              <a:spLocks noChangeArrowheads="1"/>
            </p:cNvSpPr>
            <p:nvPr userDrawn="1"/>
          </p:nvSpPr>
          <p:spPr bwMode="gray">
            <a:xfrm>
              <a:off x="5395" y="616"/>
              <a:ext cx="50" cy="5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92" name="AutoShape 844">
              <a:extLst>
                <a:ext uri="{FF2B5EF4-FFF2-40B4-BE49-F238E27FC236}">
                  <a16:creationId xmlns:a16="http://schemas.microsoft.com/office/drawing/2014/main" id="{0ABC7D15-1C9D-4DD1-A723-DA85423D3694}"/>
                </a:ext>
              </a:extLst>
            </p:cNvPr>
            <p:cNvSpPr>
              <a:spLocks noChangeArrowheads="1"/>
            </p:cNvSpPr>
            <p:nvPr userDrawn="1"/>
          </p:nvSpPr>
          <p:spPr bwMode="gray">
            <a:xfrm flipV="1">
              <a:off x="4122" y="0"/>
              <a:ext cx="102" cy="9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93" name="AutoShape 845">
              <a:extLst>
                <a:ext uri="{FF2B5EF4-FFF2-40B4-BE49-F238E27FC236}">
                  <a16:creationId xmlns:a16="http://schemas.microsoft.com/office/drawing/2014/main" id="{3769DAC7-26B4-4B44-936D-A94363298339}"/>
                </a:ext>
              </a:extLst>
            </p:cNvPr>
            <p:cNvSpPr>
              <a:spLocks noChangeArrowheads="1"/>
            </p:cNvSpPr>
            <p:nvPr userDrawn="1"/>
          </p:nvSpPr>
          <p:spPr bwMode="gray">
            <a:xfrm flipV="1">
              <a:off x="4322" y="143"/>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94" name="AutoShape 846">
              <a:extLst>
                <a:ext uri="{FF2B5EF4-FFF2-40B4-BE49-F238E27FC236}">
                  <a16:creationId xmlns:a16="http://schemas.microsoft.com/office/drawing/2014/main" id="{A30A43FE-0C35-46D8-B375-43455D54AA7C}"/>
                </a:ext>
              </a:extLst>
            </p:cNvPr>
            <p:cNvSpPr>
              <a:spLocks noChangeArrowheads="1"/>
            </p:cNvSpPr>
            <p:nvPr userDrawn="1"/>
          </p:nvSpPr>
          <p:spPr bwMode="gray">
            <a:xfrm flipV="1">
              <a:off x="4264" y="0"/>
              <a:ext cx="140" cy="90"/>
            </a:xfrm>
            <a:prstGeom prst="roundRect">
              <a:avLst>
                <a:gd name="adj" fmla="val 16667"/>
              </a:avLst>
            </a:prstGeom>
            <a:solidFill>
              <a:schemeClr val="bg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95" name="AutoShape 847">
              <a:extLst>
                <a:ext uri="{FF2B5EF4-FFF2-40B4-BE49-F238E27FC236}">
                  <a16:creationId xmlns:a16="http://schemas.microsoft.com/office/drawing/2014/main" id="{3EB403D6-DB6B-47C4-934F-41B07FFE6724}"/>
                </a:ext>
              </a:extLst>
            </p:cNvPr>
            <p:cNvSpPr>
              <a:spLocks noChangeArrowheads="1"/>
            </p:cNvSpPr>
            <p:nvPr userDrawn="1"/>
          </p:nvSpPr>
          <p:spPr bwMode="gray">
            <a:xfrm flipV="1">
              <a:off x="4461" y="192"/>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96" name="AutoShape 848">
              <a:extLst>
                <a:ext uri="{FF2B5EF4-FFF2-40B4-BE49-F238E27FC236}">
                  <a16:creationId xmlns:a16="http://schemas.microsoft.com/office/drawing/2014/main" id="{9787CAD5-BEFF-4014-92DB-2BF0B7254B8E}"/>
                </a:ext>
              </a:extLst>
            </p:cNvPr>
            <p:cNvSpPr>
              <a:spLocks noChangeArrowheads="1"/>
            </p:cNvSpPr>
            <p:nvPr userDrawn="1"/>
          </p:nvSpPr>
          <p:spPr bwMode="gray">
            <a:xfrm flipV="1">
              <a:off x="4501" y="426"/>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97" name="AutoShape 849">
              <a:extLst>
                <a:ext uri="{FF2B5EF4-FFF2-40B4-BE49-F238E27FC236}">
                  <a16:creationId xmlns:a16="http://schemas.microsoft.com/office/drawing/2014/main" id="{5774399C-D903-4D3C-BA92-C3DA2B947EC6}"/>
                </a:ext>
              </a:extLst>
            </p:cNvPr>
            <p:cNvSpPr>
              <a:spLocks noChangeArrowheads="1"/>
            </p:cNvSpPr>
            <p:nvPr userDrawn="1"/>
          </p:nvSpPr>
          <p:spPr bwMode="gray">
            <a:xfrm flipV="1">
              <a:off x="4645" y="378"/>
              <a:ext cx="114" cy="114"/>
            </a:xfrm>
            <a:prstGeom prst="roundRect">
              <a:avLst>
                <a:gd name="adj" fmla="val 16667"/>
              </a:avLst>
            </a:prstGeom>
            <a:solidFill>
              <a:schemeClr val="bg1">
                <a:alpha val="31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98" name="AutoShape 850">
              <a:extLst>
                <a:ext uri="{FF2B5EF4-FFF2-40B4-BE49-F238E27FC236}">
                  <a16:creationId xmlns:a16="http://schemas.microsoft.com/office/drawing/2014/main" id="{4B3475FD-9F6C-46BB-97EF-BBD5F9E7FA43}"/>
                </a:ext>
              </a:extLst>
            </p:cNvPr>
            <p:cNvSpPr>
              <a:spLocks noChangeArrowheads="1"/>
            </p:cNvSpPr>
            <p:nvPr userDrawn="1"/>
          </p:nvSpPr>
          <p:spPr bwMode="gray">
            <a:xfrm>
              <a:off x="4668" y="232"/>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099" name="AutoShape 851">
              <a:extLst>
                <a:ext uri="{FF2B5EF4-FFF2-40B4-BE49-F238E27FC236}">
                  <a16:creationId xmlns:a16="http://schemas.microsoft.com/office/drawing/2014/main" id="{ABAB9383-2193-4D97-A94E-BA185B471F79}"/>
                </a:ext>
              </a:extLst>
            </p:cNvPr>
            <p:cNvSpPr>
              <a:spLocks noChangeArrowheads="1"/>
            </p:cNvSpPr>
            <p:nvPr userDrawn="1"/>
          </p:nvSpPr>
          <p:spPr bwMode="gray">
            <a:xfrm flipV="1">
              <a:off x="4845" y="539"/>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00" name="AutoShape 852">
              <a:extLst>
                <a:ext uri="{FF2B5EF4-FFF2-40B4-BE49-F238E27FC236}">
                  <a16:creationId xmlns:a16="http://schemas.microsoft.com/office/drawing/2014/main" id="{BD6D4175-3E89-4965-AA5C-025464CC1978}"/>
                </a:ext>
              </a:extLst>
            </p:cNvPr>
            <p:cNvSpPr>
              <a:spLocks noChangeArrowheads="1"/>
            </p:cNvSpPr>
            <p:nvPr userDrawn="1"/>
          </p:nvSpPr>
          <p:spPr bwMode="gray">
            <a:xfrm flipV="1">
              <a:off x="4688" y="538"/>
              <a:ext cx="140" cy="14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01" name="AutoShape 853">
              <a:extLst>
                <a:ext uri="{FF2B5EF4-FFF2-40B4-BE49-F238E27FC236}">
                  <a16:creationId xmlns:a16="http://schemas.microsoft.com/office/drawing/2014/main" id="{C73C2867-1036-4086-9DFD-052F0A83744B}"/>
                </a:ext>
              </a:extLst>
            </p:cNvPr>
            <p:cNvSpPr>
              <a:spLocks noChangeArrowheads="1"/>
            </p:cNvSpPr>
            <p:nvPr userDrawn="1"/>
          </p:nvSpPr>
          <p:spPr bwMode="gray">
            <a:xfrm flipV="1">
              <a:off x="4869" y="610"/>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02" name="AutoShape 854">
              <a:extLst>
                <a:ext uri="{FF2B5EF4-FFF2-40B4-BE49-F238E27FC236}">
                  <a16:creationId xmlns:a16="http://schemas.microsoft.com/office/drawing/2014/main" id="{AA52FFD4-50B6-4321-BE81-23D87590B211}"/>
                </a:ext>
              </a:extLst>
            </p:cNvPr>
            <p:cNvSpPr>
              <a:spLocks noChangeArrowheads="1"/>
            </p:cNvSpPr>
            <p:nvPr userDrawn="1"/>
          </p:nvSpPr>
          <p:spPr bwMode="gray">
            <a:xfrm flipV="1">
              <a:off x="4730" y="296"/>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03" name="AutoShape 855">
              <a:extLst>
                <a:ext uri="{FF2B5EF4-FFF2-40B4-BE49-F238E27FC236}">
                  <a16:creationId xmlns:a16="http://schemas.microsoft.com/office/drawing/2014/main" id="{390C7D76-6700-4AA3-9F7B-EB0DC5828798}"/>
                </a:ext>
              </a:extLst>
            </p:cNvPr>
            <p:cNvSpPr>
              <a:spLocks noChangeArrowheads="1"/>
            </p:cNvSpPr>
            <p:nvPr userDrawn="1"/>
          </p:nvSpPr>
          <p:spPr bwMode="gray">
            <a:xfrm flipV="1">
              <a:off x="4839" y="414"/>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04" name="AutoShape 856">
              <a:extLst>
                <a:ext uri="{FF2B5EF4-FFF2-40B4-BE49-F238E27FC236}">
                  <a16:creationId xmlns:a16="http://schemas.microsoft.com/office/drawing/2014/main" id="{02907746-0B29-4D8A-9AE1-5F5BF8D09A20}"/>
                </a:ext>
              </a:extLst>
            </p:cNvPr>
            <p:cNvSpPr>
              <a:spLocks noChangeArrowheads="1"/>
            </p:cNvSpPr>
            <p:nvPr userDrawn="1"/>
          </p:nvSpPr>
          <p:spPr bwMode="gray">
            <a:xfrm>
              <a:off x="5077" y="616"/>
              <a:ext cx="50" cy="50"/>
            </a:xfrm>
            <a:prstGeom prst="roundRect">
              <a:avLst>
                <a:gd name="adj" fmla="val 16667"/>
              </a:avLst>
            </a:prstGeom>
            <a:solidFill>
              <a:schemeClr val="bg1">
                <a:alpha val="39999"/>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05" name="AutoShape 857">
              <a:extLst>
                <a:ext uri="{FF2B5EF4-FFF2-40B4-BE49-F238E27FC236}">
                  <a16:creationId xmlns:a16="http://schemas.microsoft.com/office/drawing/2014/main" id="{C73B1FCB-03F5-4819-B9E3-22AA6EE5D242}"/>
                </a:ext>
              </a:extLst>
            </p:cNvPr>
            <p:cNvSpPr>
              <a:spLocks noChangeArrowheads="1"/>
            </p:cNvSpPr>
            <p:nvPr userDrawn="1"/>
          </p:nvSpPr>
          <p:spPr bwMode="gray">
            <a:xfrm flipV="1">
              <a:off x="5116" y="621"/>
              <a:ext cx="78" cy="78"/>
            </a:xfrm>
            <a:prstGeom prst="roundRect">
              <a:avLst>
                <a:gd name="adj" fmla="val 16667"/>
              </a:avLst>
            </a:prstGeom>
            <a:solidFill>
              <a:schemeClr val="bg1">
                <a:alpha val="7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06" name="AutoShape 858">
              <a:extLst>
                <a:ext uri="{FF2B5EF4-FFF2-40B4-BE49-F238E27FC236}">
                  <a16:creationId xmlns:a16="http://schemas.microsoft.com/office/drawing/2014/main" id="{E9BD5C58-9A62-4B9A-9275-3B2E750EC5DC}"/>
                </a:ext>
              </a:extLst>
            </p:cNvPr>
            <p:cNvSpPr>
              <a:spLocks noChangeArrowheads="1"/>
            </p:cNvSpPr>
            <p:nvPr userDrawn="1"/>
          </p:nvSpPr>
          <p:spPr bwMode="gray">
            <a:xfrm flipV="1">
              <a:off x="4981" y="382"/>
              <a:ext cx="140" cy="140"/>
            </a:xfrm>
            <a:prstGeom prst="roundRect">
              <a:avLst>
                <a:gd name="adj" fmla="val 16667"/>
              </a:avLst>
            </a:prstGeom>
            <a:solidFill>
              <a:schemeClr val="bg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07" name="AutoShape 859">
              <a:extLst>
                <a:ext uri="{FF2B5EF4-FFF2-40B4-BE49-F238E27FC236}">
                  <a16:creationId xmlns:a16="http://schemas.microsoft.com/office/drawing/2014/main" id="{1C9BF00E-03DD-4BBA-B058-27784D2A01EE}"/>
                </a:ext>
              </a:extLst>
            </p:cNvPr>
            <p:cNvSpPr>
              <a:spLocks noChangeArrowheads="1"/>
            </p:cNvSpPr>
            <p:nvPr userDrawn="1"/>
          </p:nvSpPr>
          <p:spPr bwMode="gray">
            <a:xfrm>
              <a:off x="5172" y="554"/>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08" name="AutoShape 860">
              <a:extLst>
                <a:ext uri="{FF2B5EF4-FFF2-40B4-BE49-F238E27FC236}">
                  <a16:creationId xmlns:a16="http://schemas.microsoft.com/office/drawing/2014/main" id="{096DC9C7-3A71-4DDE-A6CF-207F78342B89}"/>
                </a:ext>
              </a:extLst>
            </p:cNvPr>
            <p:cNvSpPr>
              <a:spLocks noChangeArrowheads="1"/>
            </p:cNvSpPr>
            <p:nvPr userDrawn="1"/>
          </p:nvSpPr>
          <p:spPr bwMode="gray">
            <a:xfrm flipV="1">
              <a:off x="4642" y="300"/>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09" name="AutoShape 861">
              <a:extLst>
                <a:ext uri="{FF2B5EF4-FFF2-40B4-BE49-F238E27FC236}">
                  <a16:creationId xmlns:a16="http://schemas.microsoft.com/office/drawing/2014/main" id="{CBE2AA2E-3EB4-4653-8628-1BE40217D455}"/>
                </a:ext>
              </a:extLst>
            </p:cNvPr>
            <p:cNvSpPr>
              <a:spLocks noChangeArrowheads="1"/>
            </p:cNvSpPr>
            <p:nvPr userDrawn="1"/>
          </p:nvSpPr>
          <p:spPr bwMode="gray">
            <a:xfrm flipV="1">
              <a:off x="5013" y="689"/>
              <a:ext cx="114" cy="114"/>
            </a:xfrm>
            <a:prstGeom prst="roundRect">
              <a:avLst>
                <a:gd name="adj" fmla="val 16667"/>
              </a:avLst>
            </a:prstGeom>
            <a:solidFill>
              <a:schemeClr val="bg1">
                <a:alpha val="7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10" name="AutoShape 862">
              <a:extLst>
                <a:ext uri="{FF2B5EF4-FFF2-40B4-BE49-F238E27FC236}">
                  <a16:creationId xmlns:a16="http://schemas.microsoft.com/office/drawing/2014/main" id="{2328666B-37DA-47C4-9E1E-1C9B51BF0399}"/>
                </a:ext>
              </a:extLst>
            </p:cNvPr>
            <p:cNvSpPr>
              <a:spLocks noChangeArrowheads="1"/>
            </p:cNvSpPr>
            <p:nvPr userDrawn="1"/>
          </p:nvSpPr>
          <p:spPr bwMode="gray">
            <a:xfrm flipV="1">
              <a:off x="5213" y="850"/>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11" name="AutoShape 863">
              <a:extLst>
                <a:ext uri="{FF2B5EF4-FFF2-40B4-BE49-F238E27FC236}">
                  <a16:creationId xmlns:a16="http://schemas.microsoft.com/office/drawing/2014/main" id="{5817DF67-D993-4BA6-A062-9839A57EAD94}"/>
                </a:ext>
              </a:extLst>
            </p:cNvPr>
            <p:cNvSpPr>
              <a:spLocks noChangeArrowheads="1"/>
            </p:cNvSpPr>
            <p:nvPr userDrawn="1"/>
          </p:nvSpPr>
          <p:spPr bwMode="gray">
            <a:xfrm flipV="1">
              <a:off x="5056" y="849"/>
              <a:ext cx="140" cy="14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12" name="AutoShape 864">
              <a:extLst>
                <a:ext uri="{FF2B5EF4-FFF2-40B4-BE49-F238E27FC236}">
                  <a16:creationId xmlns:a16="http://schemas.microsoft.com/office/drawing/2014/main" id="{08AB096B-A631-4D00-BFB1-0277659CDBD1}"/>
                </a:ext>
              </a:extLst>
            </p:cNvPr>
            <p:cNvSpPr>
              <a:spLocks noChangeArrowheads="1"/>
            </p:cNvSpPr>
            <p:nvPr userDrawn="1"/>
          </p:nvSpPr>
          <p:spPr bwMode="gray">
            <a:xfrm flipV="1">
              <a:off x="5237" y="921"/>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13" name="AutoShape 865">
              <a:extLst>
                <a:ext uri="{FF2B5EF4-FFF2-40B4-BE49-F238E27FC236}">
                  <a16:creationId xmlns:a16="http://schemas.microsoft.com/office/drawing/2014/main" id="{161F2610-9682-4788-A2F9-8E6485116650}"/>
                </a:ext>
              </a:extLst>
            </p:cNvPr>
            <p:cNvSpPr>
              <a:spLocks noChangeArrowheads="1"/>
            </p:cNvSpPr>
            <p:nvPr userDrawn="1"/>
          </p:nvSpPr>
          <p:spPr bwMode="gray">
            <a:xfrm flipV="1">
              <a:off x="5502" y="858"/>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14" name="AutoShape 866">
              <a:extLst>
                <a:ext uri="{FF2B5EF4-FFF2-40B4-BE49-F238E27FC236}">
                  <a16:creationId xmlns:a16="http://schemas.microsoft.com/office/drawing/2014/main" id="{3AC650D3-8105-4E2F-9048-36F0FA78C91C}"/>
                </a:ext>
              </a:extLst>
            </p:cNvPr>
            <p:cNvSpPr>
              <a:spLocks noChangeArrowheads="1"/>
            </p:cNvSpPr>
            <p:nvPr userDrawn="1"/>
          </p:nvSpPr>
          <p:spPr bwMode="gray">
            <a:xfrm flipV="1">
              <a:off x="5611" y="976"/>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15" name="AutoShape 867">
              <a:extLst>
                <a:ext uri="{FF2B5EF4-FFF2-40B4-BE49-F238E27FC236}">
                  <a16:creationId xmlns:a16="http://schemas.microsoft.com/office/drawing/2014/main" id="{8E93E47B-0DB0-4790-926A-2BEA5C3E2899}"/>
                </a:ext>
              </a:extLst>
            </p:cNvPr>
            <p:cNvSpPr>
              <a:spLocks noChangeArrowheads="1"/>
            </p:cNvSpPr>
            <p:nvPr userDrawn="1"/>
          </p:nvSpPr>
          <p:spPr bwMode="gray">
            <a:xfrm>
              <a:off x="5444" y="961"/>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16" name="AutoShape 868">
              <a:extLst>
                <a:ext uri="{FF2B5EF4-FFF2-40B4-BE49-F238E27FC236}">
                  <a16:creationId xmlns:a16="http://schemas.microsoft.com/office/drawing/2014/main" id="{3AD22153-A386-4C42-B163-71466CC0FD9F}"/>
                </a:ext>
              </a:extLst>
            </p:cNvPr>
            <p:cNvSpPr>
              <a:spLocks noChangeArrowheads="1"/>
            </p:cNvSpPr>
            <p:nvPr userDrawn="1"/>
          </p:nvSpPr>
          <p:spPr bwMode="gray">
            <a:xfrm>
              <a:off x="5540" y="865"/>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17" name="AutoShape 869">
              <a:extLst>
                <a:ext uri="{FF2B5EF4-FFF2-40B4-BE49-F238E27FC236}">
                  <a16:creationId xmlns:a16="http://schemas.microsoft.com/office/drawing/2014/main" id="{4F59F8D5-FF36-47B1-A3AB-5DC4CD6C0550}"/>
                </a:ext>
              </a:extLst>
            </p:cNvPr>
            <p:cNvSpPr>
              <a:spLocks noChangeArrowheads="1"/>
            </p:cNvSpPr>
            <p:nvPr userDrawn="1"/>
          </p:nvSpPr>
          <p:spPr bwMode="gray">
            <a:xfrm flipV="1">
              <a:off x="5414" y="862"/>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18" name="AutoShape 870">
              <a:extLst>
                <a:ext uri="{FF2B5EF4-FFF2-40B4-BE49-F238E27FC236}">
                  <a16:creationId xmlns:a16="http://schemas.microsoft.com/office/drawing/2014/main" id="{B1760D3D-86E9-4B89-8E10-1FD2E4FD4113}"/>
                </a:ext>
              </a:extLst>
            </p:cNvPr>
            <p:cNvSpPr>
              <a:spLocks noChangeArrowheads="1"/>
            </p:cNvSpPr>
            <p:nvPr userDrawn="1"/>
          </p:nvSpPr>
          <p:spPr bwMode="gray">
            <a:xfrm flipV="1">
              <a:off x="5576" y="1138"/>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19" name="AutoShape 871">
              <a:extLst>
                <a:ext uri="{FF2B5EF4-FFF2-40B4-BE49-F238E27FC236}">
                  <a16:creationId xmlns:a16="http://schemas.microsoft.com/office/drawing/2014/main" id="{4AE4745B-1571-43CC-9002-E25934244160}"/>
                </a:ext>
              </a:extLst>
            </p:cNvPr>
            <p:cNvSpPr>
              <a:spLocks noChangeArrowheads="1"/>
            </p:cNvSpPr>
            <p:nvPr userDrawn="1"/>
          </p:nvSpPr>
          <p:spPr bwMode="gray">
            <a:xfrm flipV="1">
              <a:off x="5640" y="1303"/>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20" name="AutoShape 872">
              <a:extLst>
                <a:ext uri="{FF2B5EF4-FFF2-40B4-BE49-F238E27FC236}">
                  <a16:creationId xmlns:a16="http://schemas.microsoft.com/office/drawing/2014/main" id="{44D21F6A-3156-463D-8AD6-A5481F0C71B9}"/>
                </a:ext>
              </a:extLst>
            </p:cNvPr>
            <p:cNvSpPr>
              <a:spLocks noChangeArrowheads="1"/>
            </p:cNvSpPr>
            <p:nvPr userDrawn="1"/>
          </p:nvSpPr>
          <p:spPr bwMode="gray">
            <a:xfrm flipV="1">
              <a:off x="5269" y="744"/>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21" name="AutoShape 873">
              <a:extLst>
                <a:ext uri="{FF2B5EF4-FFF2-40B4-BE49-F238E27FC236}">
                  <a16:creationId xmlns:a16="http://schemas.microsoft.com/office/drawing/2014/main" id="{0226D4F8-DC2F-480C-953B-539342B851B1}"/>
                </a:ext>
              </a:extLst>
            </p:cNvPr>
            <p:cNvSpPr>
              <a:spLocks noChangeArrowheads="1"/>
            </p:cNvSpPr>
            <p:nvPr userDrawn="1"/>
          </p:nvSpPr>
          <p:spPr bwMode="gray">
            <a:xfrm flipH="1" flipV="1">
              <a:off x="5461" y="787"/>
              <a:ext cx="23" cy="23"/>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22" name="AutoShape 874">
              <a:extLst>
                <a:ext uri="{FF2B5EF4-FFF2-40B4-BE49-F238E27FC236}">
                  <a16:creationId xmlns:a16="http://schemas.microsoft.com/office/drawing/2014/main" id="{7541E910-F7D7-4C16-9B1B-02E806876E5B}"/>
                </a:ext>
              </a:extLst>
            </p:cNvPr>
            <p:cNvSpPr>
              <a:spLocks noChangeArrowheads="1"/>
            </p:cNvSpPr>
            <p:nvPr userDrawn="1"/>
          </p:nvSpPr>
          <p:spPr bwMode="gray">
            <a:xfrm>
              <a:off x="4501" y="88"/>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23" name="AutoShape 875">
              <a:extLst>
                <a:ext uri="{FF2B5EF4-FFF2-40B4-BE49-F238E27FC236}">
                  <a16:creationId xmlns:a16="http://schemas.microsoft.com/office/drawing/2014/main" id="{8C682F06-82AA-432F-8EE5-16A726A53193}"/>
                </a:ext>
              </a:extLst>
            </p:cNvPr>
            <p:cNvSpPr>
              <a:spLocks noChangeArrowheads="1"/>
            </p:cNvSpPr>
            <p:nvPr userDrawn="1"/>
          </p:nvSpPr>
          <p:spPr bwMode="gray">
            <a:xfrm flipV="1">
              <a:off x="4357" y="12"/>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24" name="AutoShape 876">
              <a:extLst>
                <a:ext uri="{FF2B5EF4-FFF2-40B4-BE49-F238E27FC236}">
                  <a16:creationId xmlns:a16="http://schemas.microsoft.com/office/drawing/2014/main" id="{6680B461-22B7-4C11-98F1-47F42F71FCE6}"/>
                </a:ext>
              </a:extLst>
            </p:cNvPr>
            <p:cNvSpPr>
              <a:spLocks noChangeArrowheads="1"/>
            </p:cNvSpPr>
            <p:nvPr userDrawn="1"/>
          </p:nvSpPr>
          <p:spPr bwMode="gray">
            <a:xfrm>
              <a:off x="5530" y="1186"/>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25" name="AutoShape 877">
              <a:extLst>
                <a:ext uri="{FF2B5EF4-FFF2-40B4-BE49-F238E27FC236}">
                  <a16:creationId xmlns:a16="http://schemas.microsoft.com/office/drawing/2014/main" id="{898C4EAC-9053-4560-9A5E-EAD3669BD674}"/>
                </a:ext>
              </a:extLst>
            </p:cNvPr>
            <p:cNvSpPr>
              <a:spLocks noChangeArrowheads="1"/>
            </p:cNvSpPr>
            <p:nvPr userDrawn="1"/>
          </p:nvSpPr>
          <p:spPr bwMode="gray">
            <a:xfrm>
              <a:off x="5363" y="1042"/>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26" name="AutoShape 878">
              <a:extLst>
                <a:ext uri="{FF2B5EF4-FFF2-40B4-BE49-F238E27FC236}">
                  <a16:creationId xmlns:a16="http://schemas.microsoft.com/office/drawing/2014/main" id="{FAB6B4AA-02D8-4F0C-B7B7-1EFE3424FFD2}"/>
                </a:ext>
              </a:extLst>
            </p:cNvPr>
            <p:cNvSpPr>
              <a:spLocks noChangeArrowheads="1"/>
            </p:cNvSpPr>
            <p:nvPr userDrawn="1"/>
          </p:nvSpPr>
          <p:spPr bwMode="gray">
            <a:xfrm flipV="1">
              <a:off x="5413" y="1164"/>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27" name="AutoShape 879">
              <a:extLst>
                <a:ext uri="{FF2B5EF4-FFF2-40B4-BE49-F238E27FC236}">
                  <a16:creationId xmlns:a16="http://schemas.microsoft.com/office/drawing/2014/main" id="{7B5F33CB-7762-4CEA-BA90-119CA1BF51EF}"/>
                </a:ext>
              </a:extLst>
            </p:cNvPr>
            <p:cNvSpPr>
              <a:spLocks noChangeArrowheads="1"/>
            </p:cNvSpPr>
            <p:nvPr userDrawn="1"/>
          </p:nvSpPr>
          <p:spPr bwMode="gray">
            <a:xfrm>
              <a:off x="5333" y="1130"/>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28" name="AutoShape 880">
              <a:extLst>
                <a:ext uri="{FF2B5EF4-FFF2-40B4-BE49-F238E27FC236}">
                  <a16:creationId xmlns:a16="http://schemas.microsoft.com/office/drawing/2014/main" id="{58BCE410-7C03-4DB0-9E79-A1ACAC42AF86}"/>
                </a:ext>
              </a:extLst>
            </p:cNvPr>
            <p:cNvSpPr>
              <a:spLocks noChangeArrowheads="1"/>
            </p:cNvSpPr>
            <p:nvPr userDrawn="1"/>
          </p:nvSpPr>
          <p:spPr bwMode="gray">
            <a:xfrm>
              <a:off x="5395" y="1096"/>
              <a:ext cx="50" cy="5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29" name="AutoShape 881">
              <a:extLst>
                <a:ext uri="{FF2B5EF4-FFF2-40B4-BE49-F238E27FC236}">
                  <a16:creationId xmlns:a16="http://schemas.microsoft.com/office/drawing/2014/main" id="{388BD87C-C43F-4EB0-9847-AB589815676A}"/>
                </a:ext>
              </a:extLst>
            </p:cNvPr>
            <p:cNvSpPr>
              <a:spLocks noChangeArrowheads="1"/>
            </p:cNvSpPr>
            <p:nvPr userDrawn="1"/>
          </p:nvSpPr>
          <p:spPr bwMode="gray">
            <a:xfrm>
              <a:off x="4355" y="274"/>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30" name="AutoShape 882">
              <a:extLst>
                <a:ext uri="{FF2B5EF4-FFF2-40B4-BE49-F238E27FC236}">
                  <a16:creationId xmlns:a16="http://schemas.microsoft.com/office/drawing/2014/main" id="{DBE8A7D8-7155-4BCD-9398-62F8D64D7BE7}"/>
                </a:ext>
              </a:extLst>
            </p:cNvPr>
            <p:cNvSpPr>
              <a:spLocks noChangeArrowheads="1"/>
            </p:cNvSpPr>
            <p:nvPr userDrawn="1"/>
          </p:nvSpPr>
          <p:spPr bwMode="gray">
            <a:xfrm flipV="1">
              <a:off x="4405" y="396"/>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31" name="AutoShape 883">
              <a:extLst>
                <a:ext uri="{FF2B5EF4-FFF2-40B4-BE49-F238E27FC236}">
                  <a16:creationId xmlns:a16="http://schemas.microsoft.com/office/drawing/2014/main" id="{77D75BAC-8E85-4095-9BF7-28C43281E589}"/>
                </a:ext>
              </a:extLst>
            </p:cNvPr>
            <p:cNvSpPr>
              <a:spLocks noChangeArrowheads="1"/>
            </p:cNvSpPr>
            <p:nvPr userDrawn="1"/>
          </p:nvSpPr>
          <p:spPr bwMode="gray">
            <a:xfrm>
              <a:off x="4325" y="362"/>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32" name="AutoShape 884">
              <a:extLst>
                <a:ext uri="{FF2B5EF4-FFF2-40B4-BE49-F238E27FC236}">
                  <a16:creationId xmlns:a16="http://schemas.microsoft.com/office/drawing/2014/main" id="{4816C3F5-19C1-4F5E-8106-15D6F5199F5B}"/>
                </a:ext>
              </a:extLst>
            </p:cNvPr>
            <p:cNvSpPr>
              <a:spLocks noChangeArrowheads="1"/>
            </p:cNvSpPr>
            <p:nvPr userDrawn="1"/>
          </p:nvSpPr>
          <p:spPr bwMode="gray">
            <a:xfrm>
              <a:off x="4387" y="328"/>
              <a:ext cx="50" cy="5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33" name="AutoShape 885">
              <a:extLst>
                <a:ext uri="{FF2B5EF4-FFF2-40B4-BE49-F238E27FC236}">
                  <a16:creationId xmlns:a16="http://schemas.microsoft.com/office/drawing/2014/main" id="{DDE80F06-520E-46A5-BE32-68FB5C089603}"/>
                </a:ext>
              </a:extLst>
            </p:cNvPr>
            <p:cNvSpPr>
              <a:spLocks noChangeArrowheads="1"/>
            </p:cNvSpPr>
            <p:nvPr userDrawn="1"/>
          </p:nvSpPr>
          <p:spPr bwMode="gray">
            <a:xfrm flipV="1">
              <a:off x="4213" y="204"/>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34" name="AutoShape 886">
              <a:extLst>
                <a:ext uri="{FF2B5EF4-FFF2-40B4-BE49-F238E27FC236}">
                  <a16:creationId xmlns:a16="http://schemas.microsoft.com/office/drawing/2014/main" id="{292A4B34-9D76-430E-80DC-08B1CECF63A5}"/>
                </a:ext>
              </a:extLst>
            </p:cNvPr>
            <p:cNvSpPr>
              <a:spLocks noChangeArrowheads="1"/>
            </p:cNvSpPr>
            <p:nvPr userDrawn="1"/>
          </p:nvSpPr>
          <p:spPr bwMode="gray">
            <a:xfrm>
              <a:off x="4261" y="328"/>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35" name="AutoShape 887">
              <a:extLst>
                <a:ext uri="{FF2B5EF4-FFF2-40B4-BE49-F238E27FC236}">
                  <a16:creationId xmlns:a16="http://schemas.microsoft.com/office/drawing/2014/main" id="{85652BBC-84F4-4F13-971C-BF8EE8EC46BB}"/>
                </a:ext>
              </a:extLst>
            </p:cNvPr>
            <p:cNvSpPr>
              <a:spLocks noChangeArrowheads="1"/>
            </p:cNvSpPr>
            <p:nvPr userDrawn="1"/>
          </p:nvSpPr>
          <p:spPr bwMode="gray">
            <a:xfrm>
              <a:off x="4195" y="136"/>
              <a:ext cx="50" cy="5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36" name="AutoShape 888">
              <a:extLst>
                <a:ext uri="{FF2B5EF4-FFF2-40B4-BE49-F238E27FC236}">
                  <a16:creationId xmlns:a16="http://schemas.microsoft.com/office/drawing/2014/main" id="{FDEACD86-3200-47D3-A551-6696287693A3}"/>
                </a:ext>
              </a:extLst>
            </p:cNvPr>
            <p:cNvSpPr>
              <a:spLocks noChangeArrowheads="1"/>
            </p:cNvSpPr>
            <p:nvPr userDrawn="1"/>
          </p:nvSpPr>
          <p:spPr bwMode="gray">
            <a:xfrm flipV="1">
              <a:off x="3216" y="0"/>
              <a:ext cx="114" cy="114"/>
            </a:xfrm>
            <a:prstGeom prst="roundRect">
              <a:avLst>
                <a:gd name="adj" fmla="val 16667"/>
              </a:avLst>
            </a:prstGeom>
            <a:solidFill>
              <a:schemeClr val="bg1">
                <a:alpha val="7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37" name="AutoShape 889">
              <a:extLst>
                <a:ext uri="{FF2B5EF4-FFF2-40B4-BE49-F238E27FC236}">
                  <a16:creationId xmlns:a16="http://schemas.microsoft.com/office/drawing/2014/main" id="{E8B9C31E-D34A-4757-8E44-7A741593F4A2}"/>
                </a:ext>
              </a:extLst>
            </p:cNvPr>
            <p:cNvSpPr>
              <a:spLocks noChangeArrowheads="1"/>
            </p:cNvSpPr>
            <p:nvPr userDrawn="1"/>
          </p:nvSpPr>
          <p:spPr bwMode="gray">
            <a:xfrm flipV="1">
              <a:off x="3437" y="178"/>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38" name="AutoShape 890">
              <a:extLst>
                <a:ext uri="{FF2B5EF4-FFF2-40B4-BE49-F238E27FC236}">
                  <a16:creationId xmlns:a16="http://schemas.microsoft.com/office/drawing/2014/main" id="{C60E1E87-A224-4C9F-A2CD-158DECE10531}"/>
                </a:ext>
              </a:extLst>
            </p:cNvPr>
            <p:cNvSpPr>
              <a:spLocks noChangeArrowheads="1"/>
            </p:cNvSpPr>
            <p:nvPr userDrawn="1"/>
          </p:nvSpPr>
          <p:spPr bwMode="gray">
            <a:xfrm flipV="1">
              <a:off x="3280" y="177"/>
              <a:ext cx="140" cy="14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39" name="AutoShape 891">
              <a:extLst>
                <a:ext uri="{FF2B5EF4-FFF2-40B4-BE49-F238E27FC236}">
                  <a16:creationId xmlns:a16="http://schemas.microsoft.com/office/drawing/2014/main" id="{5104D629-D19B-48AE-870D-411CEAFB0A7F}"/>
                </a:ext>
              </a:extLst>
            </p:cNvPr>
            <p:cNvSpPr>
              <a:spLocks noChangeArrowheads="1"/>
            </p:cNvSpPr>
            <p:nvPr userDrawn="1"/>
          </p:nvSpPr>
          <p:spPr bwMode="gray">
            <a:xfrm flipV="1">
              <a:off x="3461" y="249"/>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40" name="AutoShape 892">
              <a:extLst>
                <a:ext uri="{FF2B5EF4-FFF2-40B4-BE49-F238E27FC236}">
                  <a16:creationId xmlns:a16="http://schemas.microsoft.com/office/drawing/2014/main" id="{5AB691BC-1367-49F9-B7EA-7877E9D23301}"/>
                </a:ext>
              </a:extLst>
            </p:cNvPr>
            <p:cNvSpPr>
              <a:spLocks noChangeArrowheads="1"/>
            </p:cNvSpPr>
            <p:nvPr userDrawn="1"/>
          </p:nvSpPr>
          <p:spPr bwMode="gray">
            <a:xfrm flipV="1">
              <a:off x="3726" y="186"/>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41" name="AutoShape 893">
              <a:extLst>
                <a:ext uri="{FF2B5EF4-FFF2-40B4-BE49-F238E27FC236}">
                  <a16:creationId xmlns:a16="http://schemas.microsoft.com/office/drawing/2014/main" id="{8F1BD1FF-D331-4B6C-8A9B-29F6D9CC8920}"/>
                </a:ext>
              </a:extLst>
            </p:cNvPr>
            <p:cNvSpPr>
              <a:spLocks noChangeArrowheads="1"/>
            </p:cNvSpPr>
            <p:nvPr userDrawn="1"/>
          </p:nvSpPr>
          <p:spPr bwMode="gray">
            <a:xfrm flipV="1">
              <a:off x="3835" y="304"/>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42" name="AutoShape 894">
              <a:extLst>
                <a:ext uri="{FF2B5EF4-FFF2-40B4-BE49-F238E27FC236}">
                  <a16:creationId xmlns:a16="http://schemas.microsoft.com/office/drawing/2014/main" id="{84E9FC25-9ABD-4B89-8F43-A90D9F47EF69}"/>
                </a:ext>
              </a:extLst>
            </p:cNvPr>
            <p:cNvSpPr>
              <a:spLocks noChangeArrowheads="1"/>
            </p:cNvSpPr>
            <p:nvPr userDrawn="1"/>
          </p:nvSpPr>
          <p:spPr bwMode="gray">
            <a:xfrm>
              <a:off x="3668" y="289"/>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43" name="AutoShape 895">
              <a:extLst>
                <a:ext uri="{FF2B5EF4-FFF2-40B4-BE49-F238E27FC236}">
                  <a16:creationId xmlns:a16="http://schemas.microsoft.com/office/drawing/2014/main" id="{C4582CD0-1A02-4BE7-864F-E8B8142F4C45}"/>
                </a:ext>
              </a:extLst>
            </p:cNvPr>
            <p:cNvSpPr>
              <a:spLocks noChangeArrowheads="1"/>
            </p:cNvSpPr>
            <p:nvPr userDrawn="1"/>
          </p:nvSpPr>
          <p:spPr bwMode="gray">
            <a:xfrm flipV="1">
              <a:off x="4035" y="465"/>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44" name="AutoShape 896">
              <a:extLst>
                <a:ext uri="{FF2B5EF4-FFF2-40B4-BE49-F238E27FC236}">
                  <a16:creationId xmlns:a16="http://schemas.microsoft.com/office/drawing/2014/main" id="{F7A09994-F60D-4086-9F39-E76D35D94A65}"/>
                </a:ext>
              </a:extLst>
            </p:cNvPr>
            <p:cNvSpPr>
              <a:spLocks noChangeArrowheads="1"/>
            </p:cNvSpPr>
            <p:nvPr userDrawn="1"/>
          </p:nvSpPr>
          <p:spPr bwMode="gray">
            <a:xfrm flipV="1">
              <a:off x="3977" y="272"/>
              <a:ext cx="140" cy="140"/>
            </a:xfrm>
            <a:prstGeom prst="roundRect">
              <a:avLst>
                <a:gd name="adj" fmla="val 16667"/>
              </a:avLst>
            </a:prstGeom>
            <a:solidFill>
              <a:schemeClr val="bg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45" name="AutoShape 897">
              <a:extLst>
                <a:ext uri="{FF2B5EF4-FFF2-40B4-BE49-F238E27FC236}">
                  <a16:creationId xmlns:a16="http://schemas.microsoft.com/office/drawing/2014/main" id="{994D6D64-AE0B-4E71-A7C0-78F4114514BA}"/>
                </a:ext>
              </a:extLst>
            </p:cNvPr>
            <p:cNvSpPr>
              <a:spLocks noChangeArrowheads="1"/>
            </p:cNvSpPr>
            <p:nvPr userDrawn="1"/>
          </p:nvSpPr>
          <p:spPr bwMode="gray">
            <a:xfrm>
              <a:off x="3764" y="193"/>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46" name="AutoShape 898">
              <a:extLst>
                <a:ext uri="{FF2B5EF4-FFF2-40B4-BE49-F238E27FC236}">
                  <a16:creationId xmlns:a16="http://schemas.microsoft.com/office/drawing/2014/main" id="{C529B222-46D8-4145-A3F4-8C14D054B388}"/>
                </a:ext>
              </a:extLst>
            </p:cNvPr>
            <p:cNvSpPr>
              <a:spLocks noChangeArrowheads="1"/>
            </p:cNvSpPr>
            <p:nvPr userDrawn="1"/>
          </p:nvSpPr>
          <p:spPr bwMode="gray">
            <a:xfrm flipV="1">
              <a:off x="3638" y="190"/>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47" name="AutoShape 899">
              <a:extLst>
                <a:ext uri="{FF2B5EF4-FFF2-40B4-BE49-F238E27FC236}">
                  <a16:creationId xmlns:a16="http://schemas.microsoft.com/office/drawing/2014/main" id="{8FF315EC-360A-4C4C-BD5C-C83991825D51}"/>
                </a:ext>
              </a:extLst>
            </p:cNvPr>
            <p:cNvSpPr>
              <a:spLocks noChangeArrowheads="1"/>
            </p:cNvSpPr>
            <p:nvPr userDrawn="1"/>
          </p:nvSpPr>
          <p:spPr bwMode="gray">
            <a:xfrm flipV="1">
              <a:off x="3800" y="466"/>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48" name="AutoShape 900">
              <a:extLst>
                <a:ext uri="{FF2B5EF4-FFF2-40B4-BE49-F238E27FC236}">
                  <a16:creationId xmlns:a16="http://schemas.microsoft.com/office/drawing/2014/main" id="{D059FD51-62BD-4F3D-93EE-E311B30EDCF8}"/>
                </a:ext>
              </a:extLst>
            </p:cNvPr>
            <p:cNvSpPr>
              <a:spLocks noChangeArrowheads="1"/>
            </p:cNvSpPr>
            <p:nvPr userDrawn="1"/>
          </p:nvSpPr>
          <p:spPr bwMode="gray">
            <a:xfrm flipV="1">
              <a:off x="3864" y="631"/>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49" name="AutoShape 901">
              <a:extLst>
                <a:ext uri="{FF2B5EF4-FFF2-40B4-BE49-F238E27FC236}">
                  <a16:creationId xmlns:a16="http://schemas.microsoft.com/office/drawing/2014/main" id="{C8910ABC-8FBA-43EC-AE8E-F1C3120B2EE2}"/>
                </a:ext>
              </a:extLst>
            </p:cNvPr>
            <p:cNvSpPr>
              <a:spLocks noChangeArrowheads="1"/>
            </p:cNvSpPr>
            <p:nvPr userDrawn="1"/>
          </p:nvSpPr>
          <p:spPr bwMode="gray">
            <a:xfrm flipV="1">
              <a:off x="3493" y="72"/>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50" name="AutoShape 902">
              <a:extLst>
                <a:ext uri="{FF2B5EF4-FFF2-40B4-BE49-F238E27FC236}">
                  <a16:creationId xmlns:a16="http://schemas.microsoft.com/office/drawing/2014/main" id="{796D459D-F5D1-441B-A790-7F72A0DC9D00}"/>
                </a:ext>
              </a:extLst>
            </p:cNvPr>
            <p:cNvSpPr>
              <a:spLocks noChangeArrowheads="1"/>
            </p:cNvSpPr>
            <p:nvPr userDrawn="1"/>
          </p:nvSpPr>
          <p:spPr bwMode="gray">
            <a:xfrm>
              <a:off x="4007" y="506"/>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51" name="AutoShape 903">
              <a:extLst>
                <a:ext uri="{FF2B5EF4-FFF2-40B4-BE49-F238E27FC236}">
                  <a16:creationId xmlns:a16="http://schemas.microsoft.com/office/drawing/2014/main" id="{7E2179DA-511B-42C0-AB23-6AF10DF065AE}"/>
                </a:ext>
              </a:extLst>
            </p:cNvPr>
            <p:cNvSpPr>
              <a:spLocks noChangeArrowheads="1"/>
            </p:cNvSpPr>
            <p:nvPr userDrawn="1"/>
          </p:nvSpPr>
          <p:spPr bwMode="gray">
            <a:xfrm flipV="1">
              <a:off x="4069" y="570"/>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52" name="AutoShape 904">
              <a:extLst>
                <a:ext uri="{FF2B5EF4-FFF2-40B4-BE49-F238E27FC236}">
                  <a16:creationId xmlns:a16="http://schemas.microsoft.com/office/drawing/2014/main" id="{FCF229AF-D1DB-4085-939B-996195A02EC2}"/>
                </a:ext>
              </a:extLst>
            </p:cNvPr>
            <p:cNvSpPr>
              <a:spLocks noChangeArrowheads="1"/>
            </p:cNvSpPr>
            <p:nvPr userDrawn="1"/>
          </p:nvSpPr>
          <p:spPr bwMode="gray">
            <a:xfrm flipV="1">
              <a:off x="3981" y="574"/>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53" name="AutoShape 905">
              <a:extLst>
                <a:ext uri="{FF2B5EF4-FFF2-40B4-BE49-F238E27FC236}">
                  <a16:creationId xmlns:a16="http://schemas.microsoft.com/office/drawing/2014/main" id="{88C2B3B9-86BD-4462-825A-D79833E02B9A}"/>
                </a:ext>
              </a:extLst>
            </p:cNvPr>
            <p:cNvSpPr>
              <a:spLocks noChangeArrowheads="1"/>
            </p:cNvSpPr>
            <p:nvPr userDrawn="1"/>
          </p:nvSpPr>
          <p:spPr bwMode="gray">
            <a:xfrm flipH="1" flipV="1">
              <a:off x="3685" y="115"/>
              <a:ext cx="23" cy="23"/>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54" name="AutoShape 906">
              <a:extLst>
                <a:ext uri="{FF2B5EF4-FFF2-40B4-BE49-F238E27FC236}">
                  <a16:creationId xmlns:a16="http://schemas.microsoft.com/office/drawing/2014/main" id="{0AC280A3-5213-4390-8C6F-E80A81041036}"/>
                </a:ext>
              </a:extLst>
            </p:cNvPr>
            <p:cNvSpPr>
              <a:spLocks noChangeArrowheads="1"/>
            </p:cNvSpPr>
            <p:nvPr userDrawn="1"/>
          </p:nvSpPr>
          <p:spPr bwMode="gray">
            <a:xfrm flipV="1">
              <a:off x="4216" y="426"/>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55" name="AutoShape 907">
              <a:extLst>
                <a:ext uri="{FF2B5EF4-FFF2-40B4-BE49-F238E27FC236}">
                  <a16:creationId xmlns:a16="http://schemas.microsoft.com/office/drawing/2014/main" id="{CF8632D5-D31A-47AB-A6AE-7F85ADA20C62}"/>
                </a:ext>
              </a:extLst>
            </p:cNvPr>
            <p:cNvSpPr>
              <a:spLocks noChangeArrowheads="1"/>
            </p:cNvSpPr>
            <p:nvPr userDrawn="1"/>
          </p:nvSpPr>
          <p:spPr bwMode="gray">
            <a:xfrm flipV="1">
              <a:off x="4416" y="617"/>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56" name="AutoShape 908">
              <a:extLst>
                <a:ext uri="{FF2B5EF4-FFF2-40B4-BE49-F238E27FC236}">
                  <a16:creationId xmlns:a16="http://schemas.microsoft.com/office/drawing/2014/main" id="{45A5A478-482E-45CE-B3C9-DE771B3F877B}"/>
                </a:ext>
              </a:extLst>
            </p:cNvPr>
            <p:cNvSpPr>
              <a:spLocks noChangeArrowheads="1"/>
            </p:cNvSpPr>
            <p:nvPr userDrawn="1"/>
          </p:nvSpPr>
          <p:spPr bwMode="gray">
            <a:xfrm flipV="1">
              <a:off x="4309" y="574"/>
              <a:ext cx="140" cy="140"/>
            </a:xfrm>
            <a:prstGeom prst="roundRect">
              <a:avLst>
                <a:gd name="adj" fmla="val 16667"/>
              </a:avLst>
            </a:prstGeom>
            <a:solidFill>
              <a:schemeClr val="bg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57" name="AutoShape 909">
              <a:extLst>
                <a:ext uri="{FF2B5EF4-FFF2-40B4-BE49-F238E27FC236}">
                  <a16:creationId xmlns:a16="http://schemas.microsoft.com/office/drawing/2014/main" id="{8B20DCEE-A19B-4629-AAAA-23217BA6FEEA}"/>
                </a:ext>
              </a:extLst>
            </p:cNvPr>
            <p:cNvSpPr>
              <a:spLocks noChangeArrowheads="1"/>
            </p:cNvSpPr>
            <p:nvPr userDrawn="1"/>
          </p:nvSpPr>
          <p:spPr bwMode="gray">
            <a:xfrm flipV="1">
              <a:off x="4501" y="694"/>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58" name="AutoShape 910">
              <a:extLst>
                <a:ext uri="{FF2B5EF4-FFF2-40B4-BE49-F238E27FC236}">
                  <a16:creationId xmlns:a16="http://schemas.microsoft.com/office/drawing/2014/main" id="{E4F37877-B813-4329-8EEE-E820DE2A5560}"/>
                </a:ext>
              </a:extLst>
            </p:cNvPr>
            <p:cNvSpPr>
              <a:spLocks noChangeArrowheads="1"/>
            </p:cNvSpPr>
            <p:nvPr userDrawn="1"/>
          </p:nvSpPr>
          <p:spPr bwMode="gray">
            <a:xfrm flipV="1">
              <a:off x="4619" y="831"/>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59" name="AutoShape 911">
              <a:extLst>
                <a:ext uri="{FF2B5EF4-FFF2-40B4-BE49-F238E27FC236}">
                  <a16:creationId xmlns:a16="http://schemas.microsoft.com/office/drawing/2014/main" id="{9B30F144-8CDE-4527-8451-95996353E398}"/>
                </a:ext>
              </a:extLst>
            </p:cNvPr>
            <p:cNvSpPr>
              <a:spLocks noChangeArrowheads="1"/>
            </p:cNvSpPr>
            <p:nvPr userDrawn="1"/>
          </p:nvSpPr>
          <p:spPr bwMode="gray">
            <a:xfrm flipV="1">
              <a:off x="4885" y="936"/>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60" name="AutoShape 912">
              <a:extLst>
                <a:ext uri="{FF2B5EF4-FFF2-40B4-BE49-F238E27FC236}">
                  <a16:creationId xmlns:a16="http://schemas.microsoft.com/office/drawing/2014/main" id="{411DF5B7-2F96-4344-BAC9-CA0B38C01E3E}"/>
                </a:ext>
              </a:extLst>
            </p:cNvPr>
            <p:cNvSpPr>
              <a:spLocks noChangeArrowheads="1"/>
            </p:cNvSpPr>
            <p:nvPr userDrawn="1"/>
          </p:nvSpPr>
          <p:spPr bwMode="gray">
            <a:xfrm>
              <a:off x="4762" y="706"/>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61" name="AutoShape 913">
              <a:extLst>
                <a:ext uri="{FF2B5EF4-FFF2-40B4-BE49-F238E27FC236}">
                  <a16:creationId xmlns:a16="http://schemas.microsoft.com/office/drawing/2014/main" id="{83786236-3948-4A42-9C77-374CB72370EF}"/>
                </a:ext>
              </a:extLst>
            </p:cNvPr>
            <p:cNvSpPr>
              <a:spLocks noChangeArrowheads="1"/>
            </p:cNvSpPr>
            <p:nvPr userDrawn="1"/>
          </p:nvSpPr>
          <p:spPr bwMode="gray">
            <a:xfrm flipV="1">
              <a:off x="5269" y="1164"/>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62" name="AutoShape 914">
              <a:extLst>
                <a:ext uri="{FF2B5EF4-FFF2-40B4-BE49-F238E27FC236}">
                  <a16:creationId xmlns:a16="http://schemas.microsoft.com/office/drawing/2014/main" id="{09FC264C-B1EB-4594-A8B2-84418B5BBAE4}"/>
                </a:ext>
              </a:extLst>
            </p:cNvPr>
            <p:cNvSpPr>
              <a:spLocks noChangeArrowheads="1"/>
            </p:cNvSpPr>
            <p:nvPr userDrawn="1"/>
          </p:nvSpPr>
          <p:spPr bwMode="gray">
            <a:xfrm flipV="1">
              <a:off x="4309" y="718"/>
              <a:ext cx="140" cy="14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63" name="AutoShape 915">
              <a:extLst>
                <a:ext uri="{FF2B5EF4-FFF2-40B4-BE49-F238E27FC236}">
                  <a16:creationId xmlns:a16="http://schemas.microsoft.com/office/drawing/2014/main" id="{F0C9C114-76BF-4122-A52E-094A62D0913C}"/>
                </a:ext>
              </a:extLst>
            </p:cNvPr>
            <p:cNvSpPr>
              <a:spLocks noChangeArrowheads="1"/>
            </p:cNvSpPr>
            <p:nvPr userDrawn="1"/>
          </p:nvSpPr>
          <p:spPr bwMode="gray">
            <a:xfrm flipV="1">
              <a:off x="4933" y="1078"/>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64" name="AutoShape 916">
              <a:extLst>
                <a:ext uri="{FF2B5EF4-FFF2-40B4-BE49-F238E27FC236}">
                  <a16:creationId xmlns:a16="http://schemas.microsoft.com/office/drawing/2014/main" id="{66754B86-EF8D-4B14-B335-AAD94B7F72CF}"/>
                </a:ext>
              </a:extLst>
            </p:cNvPr>
            <p:cNvSpPr>
              <a:spLocks noChangeArrowheads="1"/>
            </p:cNvSpPr>
            <p:nvPr userDrawn="1"/>
          </p:nvSpPr>
          <p:spPr bwMode="gray">
            <a:xfrm flipV="1">
              <a:off x="4824" y="770"/>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65" name="AutoShape 917">
              <a:extLst>
                <a:ext uri="{FF2B5EF4-FFF2-40B4-BE49-F238E27FC236}">
                  <a16:creationId xmlns:a16="http://schemas.microsoft.com/office/drawing/2014/main" id="{20BD1169-BF4F-4958-8BDC-97F4F35C4094}"/>
                </a:ext>
              </a:extLst>
            </p:cNvPr>
            <p:cNvSpPr>
              <a:spLocks noChangeArrowheads="1"/>
            </p:cNvSpPr>
            <p:nvPr userDrawn="1"/>
          </p:nvSpPr>
          <p:spPr bwMode="gray">
            <a:xfrm flipV="1">
              <a:off x="5009" y="794"/>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66" name="AutoShape 918">
              <a:extLst>
                <a:ext uri="{FF2B5EF4-FFF2-40B4-BE49-F238E27FC236}">
                  <a16:creationId xmlns:a16="http://schemas.microsoft.com/office/drawing/2014/main" id="{7F15F624-B7A0-4456-8B50-4CA22D8F8280}"/>
                </a:ext>
              </a:extLst>
            </p:cNvPr>
            <p:cNvSpPr>
              <a:spLocks noChangeArrowheads="1"/>
            </p:cNvSpPr>
            <p:nvPr userDrawn="1"/>
          </p:nvSpPr>
          <p:spPr bwMode="gray">
            <a:xfrm>
              <a:off x="5077" y="1192"/>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67" name="AutoShape 919">
              <a:extLst>
                <a:ext uri="{FF2B5EF4-FFF2-40B4-BE49-F238E27FC236}">
                  <a16:creationId xmlns:a16="http://schemas.microsoft.com/office/drawing/2014/main" id="{FBBA0E9D-E811-4697-ACE7-033C87BDBF23}"/>
                </a:ext>
              </a:extLst>
            </p:cNvPr>
            <p:cNvSpPr>
              <a:spLocks noChangeArrowheads="1"/>
            </p:cNvSpPr>
            <p:nvPr userDrawn="1"/>
          </p:nvSpPr>
          <p:spPr bwMode="gray">
            <a:xfrm flipV="1">
              <a:off x="5209" y="955"/>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68" name="AutoShape 920">
              <a:extLst>
                <a:ext uri="{FF2B5EF4-FFF2-40B4-BE49-F238E27FC236}">
                  <a16:creationId xmlns:a16="http://schemas.microsoft.com/office/drawing/2014/main" id="{9648D56E-60F5-410D-BB73-9782A3053AA2}"/>
                </a:ext>
              </a:extLst>
            </p:cNvPr>
            <p:cNvSpPr>
              <a:spLocks noChangeArrowheads="1"/>
            </p:cNvSpPr>
            <p:nvPr userDrawn="1"/>
          </p:nvSpPr>
          <p:spPr bwMode="gray">
            <a:xfrm flipV="1">
              <a:off x="5125" y="814"/>
              <a:ext cx="140" cy="140"/>
            </a:xfrm>
            <a:prstGeom prst="roundRect">
              <a:avLst>
                <a:gd name="adj" fmla="val 16667"/>
              </a:avLst>
            </a:prstGeom>
            <a:solidFill>
              <a:schemeClr val="bg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69" name="AutoShape 921">
              <a:extLst>
                <a:ext uri="{FF2B5EF4-FFF2-40B4-BE49-F238E27FC236}">
                  <a16:creationId xmlns:a16="http://schemas.microsoft.com/office/drawing/2014/main" id="{E0BC0D1B-06CE-4128-AD5D-2DCE8B1BD4DA}"/>
                </a:ext>
              </a:extLst>
            </p:cNvPr>
            <p:cNvSpPr>
              <a:spLocks noChangeArrowheads="1"/>
            </p:cNvSpPr>
            <p:nvPr userDrawn="1"/>
          </p:nvSpPr>
          <p:spPr bwMode="gray">
            <a:xfrm>
              <a:off x="5342" y="934"/>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70" name="AutoShape 922">
              <a:extLst>
                <a:ext uri="{FF2B5EF4-FFF2-40B4-BE49-F238E27FC236}">
                  <a16:creationId xmlns:a16="http://schemas.microsoft.com/office/drawing/2014/main" id="{D113B694-D15F-4B5B-B319-122725B095D6}"/>
                </a:ext>
              </a:extLst>
            </p:cNvPr>
            <p:cNvSpPr>
              <a:spLocks noChangeArrowheads="1"/>
            </p:cNvSpPr>
            <p:nvPr userDrawn="1"/>
          </p:nvSpPr>
          <p:spPr bwMode="gray">
            <a:xfrm flipV="1">
              <a:off x="4736" y="774"/>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71" name="AutoShape 923">
              <a:extLst>
                <a:ext uri="{FF2B5EF4-FFF2-40B4-BE49-F238E27FC236}">
                  <a16:creationId xmlns:a16="http://schemas.microsoft.com/office/drawing/2014/main" id="{627B8B3E-69E1-4CF5-AAFB-29218D6EC97F}"/>
                </a:ext>
              </a:extLst>
            </p:cNvPr>
            <p:cNvSpPr>
              <a:spLocks noChangeArrowheads="1"/>
            </p:cNvSpPr>
            <p:nvPr userDrawn="1"/>
          </p:nvSpPr>
          <p:spPr bwMode="gray">
            <a:xfrm flipV="1">
              <a:off x="5183" y="1069"/>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72" name="AutoShape 924">
              <a:extLst>
                <a:ext uri="{FF2B5EF4-FFF2-40B4-BE49-F238E27FC236}">
                  <a16:creationId xmlns:a16="http://schemas.microsoft.com/office/drawing/2014/main" id="{7BB0CF70-2A3C-4B5C-83E8-4536AB277374}"/>
                </a:ext>
              </a:extLst>
            </p:cNvPr>
            <p:cNvSpPr>
              <a:spLocks noChangeArrowheads="1"/>
            </p:cNvSpPr>
            <p:nvPr userDrawn="1"/>
          </p:nvSpPr>
          <p:spPr bwMode="gray">
            <a:xfrm flipV="1">
              <a:off x="5383" y="1230"/>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73" name="AutoShape 925">
              <a:extLst>
                <a:ext uri="{FF2B5EF4-FFF2-40B4-BE49-F238E27FC236}">
                  <a16:creationId xmlns:a16="http://schemas.microsoft.com/office/drawing/2014/main" id="{D8CD5555-F2FC-473D-BB82-42FE5248A0A0}"/>
                </a:ext>
              </a:extLst>
            </p:cNvPr>
            <p:cNvSpPr>
              <a:spLocks noChangeArrowheads="1"/>
            </p:cNvSpPr>
            <p:nvPr userDrawn="1"/>
          </p:nvSpPr>
          <p:spPr bwMode="gray">
            <a:xfrm flipV="1">
              <a:off x="5317" y="1006"/>
              <a:ext cx="140" cy="14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74" name="AutoShape 926">
              <a:extLst>
                <a:ext uri="{FF2B5EF4-FFF2-40B4-BE49-F238E27FC236}">
                  <a16:creationId xmlns:a16="http://schemas.microsoft.com/office/drawing/2014/main" id="{504D2E6E-B40A-4FCB-8DE0-2BF0DAF7A037}"/>
                </a:ext>
              </a:extLst>
            </p:cNvPr>
            <p:cNvSpPr>
              <a:spLocks noChangeArrowheads="1"/>
            </p:cNvSpPr>
            <p:nvPr userDrawn="1"/>
          </p:nvSpPr>
          <p:spPr bwMode="gray">
            <a:xfrm>
              <a:off x="4501" y="856"/>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75" name="AutoShape 927">
              <a:extLst>
                <a:ext uri="{FF2B5EF4-FFF2-40B4-BE49-F238E27FC236}">
                  <a16:creationId xmlns:a16="http://schemas.microsoft.com/office/drawing/2014/main" id="{F640E2B8-A26D-4A42-83FF-EDCF9002CBDD}"/>
                </a:ext>
              </a:extLst>
            </p:cNvPr>
            <p:cNvSpPr>
              <a:spLocks noChangeArrowheads="1"/>
            </p:cNvSpPr>
            <p:nvPr userDrawn="1"/>
          </p:nvSpPr>
          <p:spPr bwMode="gray">
            <a:xfrm flipV="1">
              <a:off x="4451" y="486"/>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76" name="AutoShape 928">
              <a:extLst>
                <a:ext uri="{FF2B5EF4-FFF2-40B4-BE49-F238E27FC236}">
                  <a16:creationId xmlns:a16="http://schemas.microsoft.com/office/drawing/2014/main" id="{6BBFF12D-E04A-4771-911A-22C0703344A2}"/>
                </a:ext>
              </a:extLst>
            </p:cNvPr>
            <p:cNvSpPr>
              <a:spLocks noChangeArrowheads="1"/>
            </p:cNvSpPr>
            <p:nvPr userDrawn="1"/>
          </p:nvSpPr>
          <p:spPr bwMode="gray">
            <a:xfrm>
              <a:off x="4117" y="424"/>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77" name="AutoShape 929">
              <a:extLst>
                <a:ext uri="{FF2B5EF4-FFF2-40B4-BE49-F238E27FC236}">
                  <a16:creationId xmlns:a16="http://schemas.microsoft.com/office/drawing/2014/main" id="{57AF76E0-DAB1-47F2-9D6B-4E8DC12446CD}"/>
                </a:ext>
              </a:extLst>
            </p:cNvPr>
            <p:cNvSpPr>
              <a:spLocks noChangeArrowheads="1"/>
            </p:cNvSpPr>
            <p:nvPr userDrawn="1"/>
          </p:nvSpPr>
          <p:spPr bwMode="gray">
            <a:xfrm flipV="1">
              <a:off x="5406" y="906"/>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78" name="AutoShape 930">
              <a:extLst>
                <a:ext uri="{FF2B5EF4-FFF2-40B4-BE49-F238E27FC236}">
                  <a16:creationId xmlns:a16="http://schemas.microsoft.com/office/drawing/2014/main" id="{CBEF0582-1AD9-4F1A-8492-CCB46AC959F6}"/>
                </a:ext>
              </a:extLst>
            </p:cNvPr>
            <p:cNvSpPr>
              <a:spLocks noChangeArrowheads="1"/>
            </p:cNvSpPr>
            <p:nvPr userDrawn="1"/>
          </p:nvSpPr>
          <p:spPr bwMode="gray">
            <a:xfrm flipV="1">
              <a:off x="5515" y="1024"/>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79" name="AutoShape 931">
              <a:extLst>
                <a:ext uri="{FF2B5EF4-FFF2-40B4-BE49-F238E27FC236}">
                  <a16:creationId xmlns:a16="http://schemas.microsoft.com/office/drawing/2014/main" id="{32FB233A-B410-4F43-A5F3-D92A27D9FC63}"/>
                </a:ext>
              </a:extLst>
            </p:cNvPr>
            <p:cNvSpPr>
              <a:spLocks noChangeArrowheads="1"/>
            </p:cNvSpPr>
            <p:nvPr userDrawn="1"/>
          </p:nvSpPr>
          <p:spPr bwMode="gray">
            <a:xfrm flipV="1">
              <a:off x="5657" y="992"/>
              <a:ext cx="140" cy="140"/>
            </a:xfrm>
            <a:prstGeom prst="roundRect">
              <a:avLst>
                <a:gd name="adj" fmla="val 16667"/>
              </a:avLst>
            </a:prstGeom>
            <a:solidFill>
              <a:schemeClr val="bg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80" name="AutoShape 932">
              <a:extLst>
                <a:ext uri="{FF2B5EF4-FFF2-40B4-BE49-F238E27FC236}">
                  <a16:creationId xmlns:a16="http://schemas.microsoft.com/office/drawing/2014/main" id="{B0FFD1BE-CF35-46A9-B5E4-C1F2209B835C}"/>
                </a:ext>
              </a:extLst>
            </p:cNvPr>
            <p:cNvSpPr>
              <a:spLocks noChangeArrowheads="1"/>
            </p:cNvSpPr>
            <p:nvPr userDrawn="1"/>
          </p:nvSpPr>
          <p:spPr bwMode="gray">
            <a:xfrm>
              <a:off x="5077" y="1048"/>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81" name="AutoShape 933">
              <a:extLst>
                <a:ext uri="{FF2B5EF4-FFF2-40B4-BE49-F238E27FC236}">
                  <a16:creationId xmlns:a16="http://schemas.microsoft.com/office/drawing/2014/main" id="{9DE76278-14AA-41A3-BBA8-465DD82F941E}"/>
                </a:ext>
              </a:extLst>
            </p:cNvPr>
            <p:cNvSpPr>
              <a:spLocks noChangeArrowheads="1"/>
            </p:cNvSpPr>
            <p:nvPr userDrawn="1"/>
          </p:nvSpPr>
          <p:spPr bwMode="gray">
            <a:xfrm flipV="1">
              <a:off x="5480" y="1186"/>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82" name="AutoShape 934">
              <a:extLst>
                <a:ext uri="{FF2B5EF4-FFF2-40B4-BE49-F238E27FC236}">
                  <a16:creationId xmlns:a16="http://schemas.microsoft.com/office/drawing/2014/main" id="{0A7D54C3-F86E-49C4-9F30-50D65CE2136F}"/>
                </a:ext>
              </a:extLst>
            </p:cNvPr>
            <p:cNvSpPr>
              <a:spLocks noChangeArrowheads="1"/>
            </p:cNvSpPr>
            <p:nvPr userDrawn="1"/>
          </p:nvSpPr>
          <p:spPr bwMode="gray">
            <a:xfrm>
              <a:off x="5687" y="1226"/>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83" name="AutoShape 935">
              <a:extLst>
                <a:ext uri="{FF2B5EF4-FFF2-40B4-BE49-F238E27FC236}">
                  <a16:creationId xmlns:a16="http://schemas.microsoft.com/office/drawing/2014/main" id="{6402BA50-6EEC-48E4-B18C-FCCC3AE1C3B5}"/>
                </a:ext>
              </a:extLst>
            </p:cNvPr>
            <p:cNvSpPr>
              <a:spLocks noChangeArrowheads="1"/>
            </p:cNvSpPr>
            <p:nvPr userDrawn="1"/>
          </p:nvSpPr>
          <p:spPr bwMode="gray">
            <a:xfrm flipV="1">
              <a:off x="5077" y="924"/>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84" name="AutoShape 936">
              <a:extLst>
                <a:ext uri="{FF2B5EF4-FFF2-40B4-BE49-F238E27FC236}">
                  <a16:creationId xmlns:a16="http://schemas.microsoft.com/office/drawing/2014/main" id="{4555E336-BE0E-453D-B591-7FABFCA73C79}"/>
                </a:ext>
              </a:extLst>
            </p:cNvPr>
            <p:cNvSpPr>
              <a:spLocks noChangeArrowheads="1"/>
            </p:cNvSpPr>
            <p:nvPr userDrawn="1"/>
          </p:nvSpPr>
          <p:spPr bwMode="gray">
            <a:xfrm flipV="1">
              <a:off x="5557" y="924"/>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85" name="AutoShape 937">
              <a:extLst>
                <a:ext uri="{FF2B5EF4-FFF2-40B4-BE49-F238E27FC236}">
                  <a16:creationId xmlns:a16="http://schemas.microsoft.com/office/drawing/2014/main" id="{46CCE601-160B-494F-BED8-780D11D6DD84}"/>
                </a:ext>
              </a:extLst>
            </p:cNvPr>
            <p:cNvSpPr>
              <a:spLocks noChangeArrowheads="1"/>
            </p:cNvSpPr>
            <p:nvPr userDrawn="1"/>
          </p:nvSpPr>
          <p:spPr bwMode="gray">
            <a:xfrm flipV="1">
              <a:off x="4645" y="684"/>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86" name="AutoShape 938">
              <a:extLst>
                <a:ext uri="{FF2B5EF4-FFF2-40B4-BE49-F238E27FC236}">
                  <a16:creationId xmlns:a16="http://schemas.microsoft.com/office/drawing/2014/main" id="{6BF92ACD-131C-4EA7-869C-3CEB8EAAE634}"/>
                </a:ext>
              </a:extLst>
            </p:cNvPr>
            <p:cNvSpPr>
              <a:spLocks noChangeArrowheads="1"/>
            </p:cNvSpPr>
            <p:nvPr userDrawn="1"/>
          </p:nvSpPr>
          <p:spPr bwMode="gray">
            <a:xfrm>
              <a:off x="4565" y="650"/>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87" name="AutoShape 939">
              <a:extLst>
                <a:ext uri="{FF2B5EF4-FFF2-40B4-BE49-F238E27FC236}">
                  <a16:creationId xmlns:a16="http://schemas.microsoft.com/office/drawing/2014/main" id="{0B81A3EE-2A4E-465C-BAFD-1C8F02007B5C}"/>
                </a:ext>
              </a:extLst>
            </p:cNvPr>
            <p:cNvSpPr>
              <a:spLocks noChangeArrowheads="1"/>
            </p:cNvSpPr>
            <p:nvPr userDrawn="1"/>
          </p:nvSpPr>
          <p:spPr bwMode="gray">
            <a:xfrm>
              <a:off x="4627" y="616"/>
              <a:ext cx="50" cy="5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88" name="AutoShape 940">
              <a:extLst>
                <a:ext uri="{FF2B5EF4-FFF2-40B4-BE49-F238E27FC236}">
                  <a16:creationId xmlns:a16="http://schemas.microsoft.com/office/drawing/2014/main" id="{EE8FB768-8770-47B3-BD3C-65602235ED87}"/>
                </a:ext>
              </a:extLst>
            </p:cNvPr>
            <p:cNvSpPr>
              <a:spLocks noChangeArrowheads="1"/>
            </p:cNvSpPr>
            <p:nvPr userDrawn="1"/>
          </p:nvSpPr>
          <p:spPr bwMode="gray">
            <a:xfrm>
              <a:off x="3754" y="514"/>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89" name="AutoShape 941">
              <a:extLst>
                <a:ext uri="{FF2B5EF4-FFF2-40B4-BE49-F238E27FC236}">
                  <a16:creationId xmlns:a16="http://schemas.microsoft.com/office/drawing/2014/main" id="{9F5F9BE2-4EEF-420B-899C-D5D262B70336}"/>
                </a:ext>
              </a:extLst>
            </p:cNvPr>
            <p:cNvSpPr>
              <a:spLocks noChangeArrowheads="1"/>
            </p:cNvSpPr>
            <p:nvPr userDrawn="1"/>
          </p:nvSpPr>
          <p:spPr bwMode="gray">
            <a:xfrm>
              <a:off x="3587" y="370"/>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90" name="AutoShape 942">
              <a:extLst>
                <a:ext uri="{FF2B5EF4-FFF2-40B4-BE49-F238E27FC236}">
                  <a16:creationId xmlns:a16="http://schemas.microsoft.com/office/drawing/2014/main" id="{854B8B78-6ED7-4923-A984-68365D0C8F16}"/>
                </a:ext>
              </a:extLst>
            </p:cNvPr>
            <p:cNvSpPr>
              <a:spLocks noChangeArrowheads="1"/>
            </p:cNvSpPr>
            <p:nvPr userDrawn="1"/>
          </p:nvSpPr>
          <p:spPr bwMode="gray">
            <a:xfrm flipV="1">
              <a:off x="3637" y="492"/>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91" name="AutoShape 943">
              <a:extLst>
                <a:ext uri="{FF2B5EF4-FFF2-40B4-BE49-F238E27FC236}">
                  <a16:creationId xmlns:a16="http://schemas.microsoft.com/office/drawing/2014/main" id="{49CA74A8-10BD-4B9C-81C9-5478FE5CDD6B}"/>
                </a:ext>
              </a:extLst>
            </p:cNvPr>
            <p:cNvSpPr>
              <a:spLocks noChangeArrowheads="1"/>
            </p:cNvSpPr>
            <p:nvPr userDrawn="1"/>
          </p:nvSpPr>
          <p:spPr bwMode="gray">
            <a:xfrm>
              <a:off x="3557" y="458"/>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92" name="AutoShape 944">
              <a:extLst>
                <a:ext uri="{FF2B5EF4-FFF2-40B4-BE49-F238E27FC236}">
                  <a16:creationId xmlns:a16="http://schemas.microsoft.com/office/drawing/2014/main" id="{01DE5632-E533-4B11-8B22-91D2C42F2623}"/>
                </a:ext>
              </a:extLst>
            </p:cNvPr>
            <p:cNvSpPr>
              <a:spLocks noChangeArrowheads="1"/>
            </p:cNvSpPr>
            <p:nvPr userDrawn="1"/>
          </p:nvSpPr>
          <p:spPr bwMode="gray">
            <a:xfrm>
              <a:off x="3619" y="424"/>
              <a:ext cx="50" cy="5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93" name="AutoShape 945">
              <a:extLst>
                <a:ext uri="{FF2B5EF4-FFF2-40B4-BE49-F238E27FC236}">
                  <a16:creationId xmlns:a16="http://schemas.microsoft.com/office/drawing/2014/main" id="{8BE08968-9D18-48A1-B6D8-C8B7A6624142}"/>
                </a:ext>
              </a:extLst>
            </p:cNvPr>
            <p:cNvSpPr>
              <a:spLocks noChangeArrowheads="1"/>
            </p:cNvSpPr>
            <p:nvPr userDrawn="1"/>
          </p:nvSpPr>
          <p:spPr bwMode="gray">
            <a:xfrm flipV="1">
              <a:off x="5305" y="774"/>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94" name="AutoShape 946">
              <a:extLst>
                <a:ext uri="{FF2B5EF4-FFF2-40B4-BE49-F238E27FC236}">
                  <a16:creationId xmlns:a16="http://schemas.microsoft.com/office/drawing/2014/main" id="{4314A808-4A84-4A12-AC47-8FED009EAC44}"/>
                </a:ext>
              </a:extLst>
            </p:cNvPr>
            <p:cNvSpPr>
              <a:spLocks noChangeArrowheads="1"/>
            </p:cNvSpPr>
            <p:nvPr userDrawn="1"/>
          </p:nvSpPr>
          <p:spPr bwMode="gray">
            <a:xfrm flipV="1">
              <a:off x="5585" y="805"/>
              <a:ext cx="140" cy="140"/>
            </a:xfrm>
            <a:prstGeom prst="roundRect">
              <a:avLst>
                <a:gd name="adj" fmla="val 16667"/>
              </a:avLst>
            </a:prstGeom>
            <a:solidFill>
              <a:schemeClr val="bg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95" name="AutoShape 947">
              <a:extLst>
                <a:ext uri="{FF2B5EF4-FFF2-40B4-BE49-F238E27FC236}">
                  <a16:creationId xmlns:a16="http://schemas.microsoft.com/office/drawing/2014/main" id="{2BB2EDE0-BA47-4116-BC27-605869EF08C8}"/>
                </a:ext>
              </a:extLst>
            </p:cNvPr>
            <p:cNvSpPr>
              <a:spLocks noChangeArrowheads="1"/>
            </p:cNvSpPr>
            <p:nvPr userDrawn="1"/>
          </p:nvSpPr>
          <p:spPr bwMode="gray">
            <a:xfrm>
              <a:off x="5353" y="628"/>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96" name="AutoShape 948">
              <a:extLst>
                <a:ext uri="{FF2B5EF4-FFF2-40B4-BE49-F238E27FC236}">
                  <a16:creationId xmlns:a16="http://schemas.microsoft.com/office/drawing/2014/main" id="{FAC17015-CC19-4DC7-8392-1B342191E759}"/>
                </a:ext>
              </a:extLst>
            </p:cNvPr>
            <p:cNvSpPr>
              <a:spLocks noChangeArrowheads="1"/>
            </p:cNvSpPr>
            <p:nvPr userDrawn="1"/>
          </p:nvSpPr>
          <p:spPr bwMode="gray">
            <a:xfrm flipV="1">
              <a:off x="2053" y="0"/>
              <a:ext cx="107" cy="107"/>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97" name="AutoShape 949">
              <a:extLst>
                <a:ext uri="{FF2B5EF4-FFF2-40B4-BE49-F238E27FC236}">
                  <a16:creationId xmlns:a16="http://schemas.microsoft.com/office/drawing/2014/main" id="{FE02ECD6-A1FF-4BB6-A972-F03AC7C4B003}"/>
                </a:ext>
              </a:extLst>
            </p:cNvPr>
            <p:cNvSpPr>
              <a:spLocks noChangeArrowheads="1"/>
            </p:cNvSpPr>
            <p:nvPr userDrawn="1"/>
          </p:nvSpPr>
          <p:spPr bwMode="gray">
            <a:xfrm flipV="1">
              <a:off x="2322" y="66"/>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98" name="AutoShape 950">
              <a:extLst>
                <a:ext uri="{FF2B5EF4-FFF2-40B4-BE49-F238E27FC236}">
                  <a16:creationId xmlns:a16="http://schemas.microsoft.com/office/drawing/2014/main" id="{9A67FB3C-EAA5-465A-91EF-17C42E948707}"/>
                </a:ext>
              </a:extLst>
            </p:cNvPr>
            <p:cNvSpPr>
              <a:spLocks noChangeArrowheads="1"/>
            </p:cNvSpPr>
            <p:nvPr userDrawn="1"/>
          </p:nvSpPr>
          <p:spPr bwMode="gray">
            <a:xfrm flipV="1">
              <a:off x="2144" y="58"/>
              <a:ext cx="140" cy="14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199" name="AutoShape 951">
              <a:extLst>
                <a:ext uri="{FF2B5EF4-FFF2-40B4-BE49-F238E27FC236}">
                  <a16:creationId xmlns:a16="http://schemas.microsoft.com/office/drawing/2014/main" id="{D746B211-4B61-45B5-8277-87FE3747416B}"/>
                </a:ext>
              </a:extLst>
            </p:cNvPr>
            <p:cNvSpPr>
              <a:spLocks noChangeArrowheads="1"/>
            </p:cNvSpPr>
            <p:nvPr userDrawn="1"/>
          </p:nvSpPr>
          <p:spPr bwMode="gray">
            <a:xfrm flipV="1">
              <a:off x="2284" y="240"/>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00" name="AutoShape 952">
              <a:extLst>
                <a:ext uri="{FF2B5EF4-FFF2-40B4-BE49-F238E27FC236}">
                  <a16:creationId xmlns:a16="http://schemas.microsoft.com/office/drawing/2014/main" id="{3E07CF7E-B0BA-419B-82CA-642CEE3E44FD}"/>
                </a:ext>
              </a:extLst>
            </p:cNvPr>
            <p:cNvSpPr>
              <a:spLocks noChangeArrowheads="1"/>
            </p:cNvSpPr>
            <p:nvPr userDrawn="1"/>
          </p:nvSpPr>
          <p:spPr bwMode="gray">
            <a:xfrm>
              <a:off x="2533" y="136"/>
              <a:ext cx="50" cy="50"/>
            </a:xfrm>
            <a:prstGeom prst="roundRect">
              <a:avLst>
                <a:gd name="adj" fmla="val 16667"/>
              </a:avLst>
            </a:prstGeom>
            <a:solidFill>
              <a:schemeClr val="bg1">
                <a:alpha val="39999"/>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01" name="AutoShape 953">
              <a:extLst>
                <a:ext uri="{FF2B5EF4-FFF2-40B4-BE49-F238E27FC236}">
                  <a16:creationId xmlns:a16="http://schemas.microsoft.com/office/drawing/2014/main" id="{9D0D92FB-D93D-4F7E-BDE3-425C047F5965}"/>
                </a:ext>
              </a:extLst>
            </p:cNvPr>
            <p:cNvSpPr>
              <a:spLocks noChangeArrowheads="1"/>
            </p:cNvSpPr>
            <p:nvPr userDrawn="1"/>
          </p:nvSpPr>
          <p:spPr bwMode="gray">
            <a:xfrm flipV="1">
              <a:off x="2610" y="210"/>
              <a:ext cx="78" cy="78"/>
            </a:xfrm>
            <a:prstGeom prst="roundRect">
              <a:avLst>
                <a:gd name="adj" fmla="val 16667"/>
              </a:avLst>
            </a:prstGeom>
            <a:solidFill>
              <a:schemeClr val="bg1">
                <a:alpha val="7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02" name="AutoShape 954">
              <a:extLst>
                <a:ext uri="{FF2B5EF4-FFF2-40B4-BE49-F238E27FC236}">
                  <a16:creationId xmlns:a16="http://schemas.microsoft.com/office/drawing/2014/main" id="{21C1DBAF-4CB6-41DD-8BA7-752468A53D99}"/>
                </a:ext>
              </a:extLst>
            </p:cNvPr>
            <p:cNvSpPr>
              <a:spLocks noChangeArrowheads="1"/>
            </p:cNvSpPr>
            <p:nvPr userDrawn="1"/>
          </p:nvSpPr>
          <p:spPr bwMode="gray">
            <a:xfrm>
              <a:off x="2628" y="74"/>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03" name="AutoShape 955">
              <a:extLst>
                <a:ext uri="{FF2B5EF4-FFF2-40B4-BE49-F238E27FC236}">
                  <a16:creationId xmlns:a16="http://schemas.microsoft.com/office/drawing/2014/main" id="{B184CB09-E436-4078-8D5E-DBE219CAF47F}"/>
                </a:ext>
              </a:extLst>
            </p:cNvPr>
            <p:cNvSpPr>
              <a:spLocks noChangeArrowheads="1"/>
            </p:cNvSpPr>
            <p:nvPr userDrawn="1"/>
          </p:nvSpPr>
          <p:spPr bwMode="gray">
            <a:xfrm flipV="1">
              <a:off x="2469" y="209"/>
              <a:ext cx="114" cy="114"/>
            </a:xfrm>
            <a:prstGeom prst="roundRect">
              <a:avLst>
                <a:gd name="adj" fmla="val 16667"/>
              </a:avLst>
            </a:prstGeom>
            <a:solidFill>
              <a:schemeClr val="bg1">
                <a:alpha val="7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04" name="AutoShape 956">
              <a:extLst>
                <a:ext uri="{FF2B5EF4-FFF2-40B4-BE49-F238E27FC236}">
                  <a16:creationId xmlns:a16="http://schemas.microsoft.com/office/drawing/2014/main" id="{0511C28E-B4E2-4F07-863B-E4336E883BBA}"/>
                </a:ext>
              </a:extLst>
            </p:cNvPr>
            <p:cNvSpPr>
              <a:spLocks noChangeArrowheads="1"/>
            </p:cNvSpPr>
            <p:nvPr userDrawn="1"/>
          </p:nvSpPr>
          <p:spPr bwMode="gray">
            <a:xfrm flipV="1">
              <a:off x="2669" y="370"/>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05" name="AutoShape 957">
              <a:extLst>
                <a:ext uri="{FF2B5EF4-FFF2-40B4-BE49-F238E27FC236}">
                  <a16:creationId xmlns:a16="http://schemas.microsoft.com/office/drawing/2014/main" id="{17DD5D32-0511-4BBD-8B2F-6D11C944CB92}"/>
                </a:ext>
              </a:extLst>
            </p:cNvPr>
            <p:cNvSpPr>
              <a:spLocks noChangeArrowheads="1"/>
            </p:cNvSpPr>
            <p:nvPr userDrawn="1"/>
          </p:nvSpPr>
          <p:spPr bwMode="gray">
            <a:xfrm flipV="1">
              <a:off x="2496" y="336"/>
              <a:ext cx="140" cy="14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06" name="AutoShape 958">
              <a:extLst>
                <a:ext uri="{FF2B5EF4-FFF2-40B4-BE49-F238E27FC236}">
                  <a16:creationId xmlns:a16="http://schemas.microsoft.com/office/drawing/2014/main" id="{8696DA13-F4F7-4964-858D-D4E32E1B5F9D}"/>
                </a:ext>
              </a:extLst>
            </p:cNvPr>
            <p:cNvSpPr>
              <a:spLocks noChangeArrowheads="1"/>
            </p:cNvSpPr>
            <p:nvPr userDrawn="1"/>
          </p:nvSpPr>
          <p:spPr bwMode="gray">
            <a:xfrm flipV="1">
              <a:off x="2693" y="441"/>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07" name="AutoShape 959">
              <a:extLst>
                <a:ext uri="{FF2B5EF4-FFF2-40B4-BE49-F238E27FC236}">
                  <a16:creationId xmlns:a16="http://schemas.microsoft.com/office/drawing/2014/main" id="{D0C461C6-2DCB-4EAC-9BE6-2B5D8C3C0EBE}"/>
                </a:ext>
              </a:extLst>
            </p:cNvPr>
            <p:cNvSpPr>
              <a:spLocks noChangeArrowheads="1"/>
            </p:cNvSpPr>
            <p:nvPr userDrawn="1"/>
          </p:nvSpPr>
          <p:spPr bwMode="gray">
            <a:xfrm flipV="1">
              <a:off x="2958" y="378"/>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08" name="AutoShape 960">
              <a:extLst>
                <a:ext uri="{FF2B5EF4-FFF2-40B4-BE49-F238E27FC236}">
                  <a16:creationId xmlns:a16="http://schemas.microsoft.com/office/drawing/2014/main" id="{8112985E-614E-49C5-9587-54A1792AF23A}"/>
                </a:ext>
              </a:extLst>
            </p:cNvPr>
            <p:cNvSpPr>
              <a:spLocks noChangeArrowheads="1"/>
            </p:cNvSpPr>
            <p:nvPr userDrawn="1"/>
          </p:nvSpPr>
          <p:spPr bwMode="gray">
            <a:xfrm flipV="1">
              <a:off x="3067" y="496"/>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09" name="AutoShape 961">
              <a:extLst>
                <a:ext uri="{FF2B5EF4-FFF2-40B4-BE49-F238E27FC236}">
                  <a16:creationId xmlns:a16="http://schemas.microsoft.com/office/drawing/2014/main" id="{3A100E2E-6692-48CD-8AD2-965D07BB7745}"/>
                </a:ext>
              </a:extLst>
            </p:cNvPr>
            <p:cNvSpPr>
              <a:spLocks noChangeArrowheads="1"/>
            </p:cNvSpPr>
            <p:nvPr userDrawn="1"/>
          </p:nvSpPr>
          <p:spPr bwMode="gray">
            <a:xfrm>
              <a:off x="2900" y="481"/>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10" name="AutoShape 962">
              <a:extLst>
                <a:ext uri="{FF2B5EF4-FFF2-40B4-BE49-F238E27FC236}">
                  <a16:creationId xmlns:a16="http://schemas.microsoft.com/office/drawing/2014/main" id="{1A1F5EC5-C3F5-4680-8F7B-95358A02A86C}"/>
                </a:ext>
              </a:extLst>
            </p:cNvPr>
            <p:cNvSpPr>
              <a:spLocks noChangeArrowheads="1"/>
            </p:cNvSpPr>
            <p:nvPr userDrawn="1"/>
          </p:nvSpPr>
          <p:spPr bwMode="gray">
            <a:xfrm flipV="1">
              <a:off x="3267" y="657"/>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11" name="AutoShape 963">
              <a:extLst>
                <a:ext uri="{FF2B5EF4-FFF2-40B4-BE49-F238E27FC236}">
                  <a16:creationId xmlns:a16="http://schemas.microsoft.com/office/drawing/2014/main" id="{985F521D-3AF4-41AD-8E05-14C612320294}"/>
                </a:ext>
              </a:extLst>
            </p:cNvPr>
            <p:cNvSpPr>
              <a:spLocks noChangeArrowheads="1"/>
            </p:cNvSpPr>
            <p:nvPr userDrawn="1"/>
          </p:nvSpPr>
          <p:spPr bwMode="gray">
            <a:xfrm flipV="1">
              <a:off x="3209" y="464"/>
              <a:ext cx="140" cy="140"/>
            </a:xfrm>
            <a:prstGeom prst="roundRect">
              <a:avLst>
                <a:gd name="adj" fmla="val 16667"/>
              </a:avLst>
            </a:prstGeom>
            <a:solidFill>
              <a:schemeClr val="bg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12" name="AutoShape 964">
              <a:extLst>
                <a:ext uri="{FF2B5EF4-FFF2-40B4-BE49-F238E27FC236}">
                  <a16:creationId xmlns:a16="http://schemas.microsoft.com/office/drawing/2014/main" id="{66D5C7FD-368B-402B-80F5-67B4AD0CB81B}"/>
                </a:ext>
              </a:extLst>
            </p:cNvPr>
            <p:cNvSpPr>
              <a:spLocks noChangeArrowheads="1"/>
            </p:cNvSpPr>
            <p:nvPr userDrawn="1"/>
          </p:nvSpPr>
          <p:spPr bwMode="gray">
            <a:xfrm>
              <a:off x="2996" y="385"/>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13" name="AutoShape 965">
              <a:extLst>
                <a:ext uri="{FF2B5EF4-FFF2-40B4-BE49-F238E27FC236}">
                  <a16:creationId xmlns:a16="http://schemas.microsoft.com/office/drawing/2014/main" id="{6FEF4006-BF17-4EED-8F3E-28BA87AC698F}"/>
                </a:ext>
              </a:extLst>
            </p:cNvPr>
            <p:cNvSpPr>
              <a:spLocks noChangeArrowheads="1"/>
            </p:cNvSpPr>
            <p:nvPr userDrawn="1"/>
          </p:nvSpPr>
          <p:spPr bwMode="gray">
            <a:xfrm flipV="1">
              <a:off x="2870" y="382"/>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14" name="AutoShape 966">
              <a:extLst>
                <a:ext uri="{FF2B5EF4-FFF2-40B4-BE49-F238E27FC236}">
                  <a16:creationId xmlns:a16="http://schemas.microsoft.com/office/drawing/2014/main" id="{9DF24C54-47A5-4EA9-8456-0BD866ED69E7}"/>
                </a:ext>
              </a:extLst>
            </p:cNvPr>
            <p:cNvSpPr>
              <a:spLocks noChangeArrowheads="1"/>
            </p:cNvSpPr>
            <p:nvPr userDrawn="1"/>
          </p:nvSpPr>
          <p:spPr bwMode="gray">
            <a:xfrm flipV="1">
              <a:off x="3032" y="658"/>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15" name="AutoShape 967">
              <a:extLst>
                <a:ext uri="{FF2B5EF4-FFF2-40B4-BE49-F238E27FC236}">
                  <a16:creationId xmlns:a16="http://schemas.microsoft.com/office/drawing/2014/main" id="{5EE42AB5-6611-41F1-ADEF-7A6E9324165F}"/>
                </a:ext>
              </a:extLst>
            </p:cNvPr>
            <p:cNvSpPr>
              <a:spLocks noChangeArrowheads="1"/>
            </p:cNvSpPr>
            <p:nvPr userDrawn="1"/>
          </p:nvSpPr>
          <p:spPr bwMode="gray">
            <a:xfrm flipV="1">
              <a:off x="3096" y="823"/>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16" name="AutoShape 968">
              <a:extLst>
                <a:ext uri="{FF2B5EF4-FFF2-40B4-BE49-F238E27FC236}">
                  <a16:creationId xmlns:a16="http://schemas.microsoft.com/office/drawing/2014/main" id="{F1ED482A-397A-4469-B71B-695D288AB438}"/>
                </a:ext>
              </a:extLst>
            </p:cNvPr>
            <p:cNvSpPr>
              <a:spLocks noChangeArrowheads="1"/>
            </p:cNvSpPr>
            <p:nvPr userDrawn="1"/>
          </p:nvSpPr>
          <p:spPr bwMode="gray">
            <a:xfrm flipV="1">
              <a:off x="2736" y="240"/>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17" name="AutoShape 969">
              <a:extLst>
                <a:ext uri="{FF2B5EF4-FFF2-40B4-BE49-F238E27FC236}">
                  <a16:creationId xmlns:a16="http://schemas.microsoft.com/office/drawing/2014/main" id="{BDA4122F-C390-4A86-A286-F492E07A9AEB}"/>
                </a:ext>
              </a:extLst>
            </p:cNvPr>
            <p:cNvSpPr>
              <a:spLocks noChangeArrowheads="1"/>
            </p:cNvSpPr>
            <p:nvPr userDrawn="1"/>
          </p:nvSpPr>
          <p:spPr bwMode="gray">
            <a:xfrm>
              <a:off x="3239" y="698"/>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18" name="AutoShape 970">
              <a:extLst>
                <a:ext uri="{FF2B5EF4-FFF2-40B4-BE49-F238E27FC236}">
                  <a16:creationId xmlns:a16="http://schemas.microsoft.com/office/drawing/2014/main" id="{20665517-D584-49D4-B1CA-9E4251D84E47}"/>
                </a:ext>
              </a:extLst>
            </p:cNvPr>
            <p:cNvSpPr>
              <a:spLocks noChangeArrowheads="1"/>
            </p:cNvSpPr>
            <p:nvPr userDrawn="1"/>
          </p:nvSpPr>
          <p:spPr bwMode="gray">
            <a:xfrm flipV="1">
              <a:off x="3301" y="762"/>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19" name="AutoShape 971">
              <a:extLst>
                <a:ext uri="{FF2B5EF4-FFF2-40B4-BE49-F238E27FC236}">
                  <a16:creationId xmlns:a16="http://schemas.microsoft.com/office/drawing/2014/main" id="{049C1D84-706C-4B2B-AEDA-CE6AB08BAF3F}"/>
                </a:ext>
              </a:extLst>
            </p:cNvPr>
            <p:cNvSpPr>
              <a:spLocks noChangeArrowheads="1"/>
            </p:cNvSpPr>
            <p:nvPr userDrawn="1"/>
          </p:nvSpPr>
          <p:spPr bwMode="gray">
            <a:xfrm flipV="1">
              <a:off x="3213" y="766"/>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20" name="AutoShape 972">
              <a:extLst>
                <a:ext uri="{FF2B5EF4-FFF2-40B4-BE49-F238E27FC236}">
                  <a16:creationId xmlns:a16="http://schemas.microsoft.com/office/drawing/2014/main" id="{820CF7D5-EE98-43EF-9AB6-310704412E09}"/>
                </a:ext>
              </a:extLst>
            </p:cNvPr>
            <p:cNvSpPr>
              <a:spLocks noChangeArrowheads="1"/>
            </p:cNvSpPr>
            <p:nvPr userDrawn="1"/>
          </p:nvSpPr>
          <p:spPr bwMode="gray">
            <a:xfrm flipH="1" flipV="1">
              <a:off x="2917" y="307"/>
              <a:ext cx="23" cy="23"/>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21" name="AutoShape 973">
              <a:extLst>
                <a:ext uri="{FF2B5EF4-FFF2-40B4-BE49-F238E27FC236}">
                  <a16:creationId xmlns:a16="http://schemas.microsoft.com/office/drawing/2014/main" id="{BB4A2C28-6048-429E-A06C-3E463E55A9DA}"/>
                </a:ext>
              </a:extLst>
            </p:cNvPr>
            <p:cNvSpPr>
              <a:spLocks noChangeArrowheads="1"/>
            </p:cNvSpPr>
            <p:nvPr userDrawn="1"/>
          </p:nvSpPr>
          <p:spPr bwMode="gray">
            <a:xfrm flipV="1">
              <a:off x="3448" y="618"/>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22" name="AutoShape 974">
              <a:extLst>
                <a:ext uri="{FF2B5EF4-FFF2-40B4-BE49-F238E27FC236}">
                  <a16:creationId xmlns:a16="http://schemas.microsoft.com/office/drawing/2014/main" id="{86090B89-7BBE-4759-8271-1561FD02C499}"/>
                </a:ext>
              </a:extLst>
            </p:cNvPr>
            <p:cNvSpPr>
              <a:spLocks noChangeArrowheads="1"/>
            </p:cNvSpPr>
            <p:nvPr userDrawn="1"/>
          </p:nvSpPr>
          <p:spPr bwMode="gray">
            <a:xfrm flipV="1">
              <a:off x="3648" y="809"/>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23" name="AutoShape 975">
              <a:extLst>
                <a:ext uri="{FF2B5EF4-FFF2-40B4-BE49-F238E27FC236}">
                  <a16:creationId xmlns:a16="http://schemas.microsoft.com/office/drawing/2014/main" id="{8D87C619-92A5-4DF1-9FD6-30DB1CC15B8F}"/>
                </a:ext>
              </a:extLst>
            </p:cNvPr>
            <p:cNvSpPr>
              <a:spLocks noChangeArrowheads="1"/>
            </p:cNvSpPr>
            <p:nvPr userDrawn="1"/>
          </p:nvSpPr>
          <p:spPr bwMode="gray">
            <a:xfrm flipV="1">
              <a:off x="3541" y="766"/>
              <a:ext cx="140" cy="140"/>
            </a:xfrm>
            <a:prstGeom prst="roundRect">
              <a:avLst>
                <a:gd name="adj" fmla="val 16667"/>
              </a:avLst>
            </a:prstGeom>
            <a:solidFill>
              <a:schemeClr val="bg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24" name="AutoShape 976">
              <a:extLst>
                <a:ext uri="{FF2B5EF4-FFF2-40B4-BE49-F238E27FC236}">
                  <a16:creationId xmlns:a16="http://schemas.microsoft.com/office/drawing/2014/main" id="{2DC0C8A7-612C-4A8F-9C67-BCA863E4A67A}"/>
                </a:ext>
              </a:extLst>
            </p:cNvPr>
            <p:cNvSpPr>
              <a:spLocks noChangeArrowheads="1"/>
            </p:cNvSpPr>
            <p:nvPr userDrawn="1"/>
          </p:nvSpPr>
          <p:spPr bwMode="gray">
            <a:xfrm flipV="1">
              <a:off x="3733" y="886"/>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25" name="AutoShape 977">
              <a:extLst>
                <a:ext uri="{FF2B5EF4-FFF2-40B4-BE49-F238E27FC236}">
                  <a16:creationId xmlns:a16="http://schemas.microsoft.com/office/drawing/2014/main" id="{EA345CAA-7FC9-4B46-93C5-EDC82C679B95}"/>
                </a:ext>
              </a:extLst>
            </p:cNvPr>
            <p:cNvSpPr>
              <a:spLocks noChangeArrowheads="1"/>
            </p:cNvSpPr>
            <p:nvPr userDrawn="1"/>
          </p:nvSpPr>
          <p:spPr bwMode="gray">
            <a:xfrm flipV="1">
              <a:off x="3851" y="1023"/>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26" name="AutoShape 978">
              <a:extLst>
                <a:ext uri="{FF2B5EF4-FFF2-40B4-BE49-F238E27FC236}">
                  <a16:creationId xmlns:a16="http://schemas.microsoft.com/office/drawing/2014/main" id="{922C8B2E-9E4B-470E-AF67-F297F079633E}"/>
                </a:ext>
              </a:extLst>
            </p:cNvPr>
            <p:cNvSpPr>
              <a:spLocks noChangeArrowheads="1"/>
            </p:cNvSpPr>
            <p:nvPr userDrawn="1"/>
          </p:nvSpPr>
          <p:spPr bwMode="gray">
            <a:xfrm flipV="1">
              <a:off x="4117" y="1128"/>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27" name="AutoShape 979">
              <a:extLst>
                <a:ext uri="{FF2B5EF4-FFF2-40B4-BE49-F238E27FC236}">
                  <a16:creationId xmlns:a16="http://schemas.microsoft.com/office/drawing/2014/main" id="{566D2420-237D-4D42-9CE6-257772765ED6}"/>
                </a:ext>
              </a:extLst>
            </p:cNvPr>
            <p:cNvSpPr>
              <a:spLocks noChangeArrowheads="1"/>
            </p:cNvSpPr>
            <p:nvPr userDrawn="1"/>
          </p:nvSpPr>
          <p:spPr bwMode="gray">
            <a:xfrm>
              <a:off x="3994" y="898"/>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28" name="AutoShape 980">
              <a:extLst>
                <a:ext uri="{FF2B5EF4-FFF2-40B4-BE49-F238E27FC236}">
                  <a16:creationId xmlns:a16="http://schemas.microsoft.com/office/drawing/2014/main" id="{A94DEE13-E5E8-4EAB-92E6-7CAAD48B94CE}"/>
                </a:ext>
              </a:extLst>
            </p:cNvPr>
            <p:cNvSpPr>
              <a:spLocks noChangeArrowheads="1"/>
            </p:cNvSpPr>
            <p:nvPr userDrawn="1"/>
          </p:nvSpPr>
          <p:spPr bwMode="gray">
            <a:xfrm flipV="1">
              <a:off x="4501" y="1356"/>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29" name="AutoShape 981">
              <a:extLst>
                <a:ext uri="{FF2B5EF4-FFF2-40B4-BE49-F238E27FC236}">
                  <a16:creationId xmlns:a16="http://schemas.microsoft.com/office/drawing/2014/main" id="{E777A223-1834-4BB6-BEFE-99A0097B35E0}"/>
                </a:ext>
              </a:extLst>
            </p:cNvPr>
            <p:cNvSpPr>
              <a:spLocks noChangeArrowheads="1"/>
            </p:cNvSpPr>
            <p:nvPr userDrawn="1"/>
          </p:nvSpPr>
          <p:spPr bwMode="gray">
            <a:xfrm flipV="1">
              <a:off x="3541" y="910"/>
              <a:ext cx="140" cy="14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30" name="AutoShape 982">
              <a:extLst>
                <a:ext uri="{FF2B5EF4-FFF2-40B4-BE49-F238E27FC236}">
                  <a16:creationId xmlns:a16="http://schemas.microsoft.com/office/drawing/2014/main" id="{1B4C2CBF-02A4-4272-BB24-8C52145E1A39}"/>
                </a:ext>
              </a:extLst>
            </p:cNvPr>
            <p:cNvSpPr>
              <a:spLocks noChangeArrowheads="1"/>
            </p:cNvSpPr>
            <p:nvPr userDrawn="1"/>
          </p:nvSpPr>
          <p:spPr bwMode="gray">
            <a:xfrm flipV="1">
              <a:off x="4165" y="1270"/>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31" name="AutoShape 983">
              <a:extLst>
                <a:ext uri="{FF2B5EF4-FFF2-40B4-BE49-F238E27FC236}">
                  <a16:creationId xmlns:a16="http://schemas.microsoft.com/office/drawing/2014/main" id="{AF0E1D1B-58E3-4941-B2DC-4EDDC040D9A4}"/>
                </a:ext>
              </a:extLst>
            </p:cNvPr>
            <p:cNvSpPr>
              <a:spLocks noChangeArrowheads="1"/>
            </p:cNvSpPr>
            <p:nvPr userDrawn="1"/>
          </p:nvSpPr>
          <p:spPr bwMode="gray">
            <a:xfrm flipV="1">
              <a:off x="4056" y="962"/>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32" name="AutoShape 984">
              <a:extLst>
                <a:ext uri="{FF2B5EF4-FFF2-40B4-BE49-F238E27FC236}">
                  <a16:creationId xmlns:a16="http://schemas.microsoft.com/office/drawing/2014/main" id="{C95C6CDE-1924-47EE-B727-62AA67F0F4F4}"/>
                </a:ext>
              </a:extLst>
            </p:cNvPr>
            <p:cNvSpPr>
              <a:spLocks noChangeArrowheads="1"/>
            </p:cNvSpPr>
            <p:nvPr userDrawn="1"/>
          </p:nvSpPr>
          <p:spPr bwMode="gray">
            <a:xfrm flipV="1">
              <a:off x="4241" y="986"/>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33" name="AutoShape 985">
              <a:extLst>
                <a:ext uri="{FF2B5EF4-FFF2-40B4-BE49-F238E27FC236}">
                  <a16:creationId xmlns:a16="http://schemas.microsoft.com/office/drawing/2014/main" id="{D3F94703-D7AB-419B-B5AB-39EDFDC741AA}"/>
                </a:ext>
              </a:extLst>
            </p:cNvPr>
            <p:cNvSpPr>
              <a:spLocks noChangeArrowheads="1"/>
            </p:cNvSpPr>
            <p:nvPr userDrawn="1"/>
          </p:nvSpPr>
          <p:spPr bwMode="gray">
            <a:xfrm>
              <a:off x="4309" y="1384"/>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34" name="AutoShape 986">
              <a:extLst>
                <a:ext uri="{FF2B5EF4-FFF2-40B4-BE49-F238E27FC236}">
                  <a16:creationId xmlns:a16="http://schemas.microsoft.com/office/drawing/2014/main" id="{881750AF-CEA4-4266-BC98-9FD7E9A9AA0B}"/>
                </a:ext>
              </a:extLst>
            </p:cNvPr>
            <p:cNvSpPr>
              <a:spLocks noChangeArrowheads="1"/>
            </p:cNvSpPr>
            <p:nvPr userDrawn="1"/>
          </p:nvSpPr>
          <p:spPr bwMode="gray">
            <a:xfrm flipV="1">
              <a:off x="4441" y="1147"/>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35" name="AutoShape 987">
              <a:extLst>
                <a:ext uri="{FF2B5EF4-FFF2-40B4-BE49-F238E27FC236}">
                  <a16:creationId xmlns:a16="http://schemas.microsoft.com/office/drawing/2014/main" id="{681F2FD2-DBE3-4828-AE23-6BAD9ABAE534}"/>
                </a:ext>
              </a:extLst>
            </p:cNvPr>
            <p:cNvSpPr>
              <a:spLocks noChangeArrowheads="1"/>
            </p:cNvSpPr>
            <p:nvPr userDrawn="1"/>
          </p:nvSpPr>
          <p:spPr bwMode="gray">
            <a:xfrm flipV="1">
              <a:off x="4357" y="1006"/>
              <a:ext cx="140" cy="140"/>
            </a:xfrm>
            <a:prstGeom prst="roundRect">
              <a:avLst>
                <a:gd name="adj" fmla="val 16667"/>
              </a:avLst>
            </a:prstGeom>
            <a:solidFill>
              <a:schemeClr val="bg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36" name="AutoShape 988">
              <a:extLst>
                <a:ext uri="{FF2B5EF4-FFF2-40B4-BE49-F238E27FC236}">
                  <a16:creationId xmlns:a16="http://schemas.microsoft.com/office/drawing/2014/main" id="{D18D4A10-6419-4B91-BB98-70CA8C4AB324}"/>
                </a:ext>
              </a:extLst>
            </p:cNvPr>
            <p:cNvSpPr>
              <a:spLocks noChangeArrowheads="1"/>
            </p:cNvSpPr>
            <p:nvPr userDrawn="1"/>
          </p:nvSpPr>
          <p:spPr bwMode="gray">
            <a:xfrm>
              <a:off x="4574" y="1126"/>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37" name="AutoShape 989">
              <a:extLst>
                <a:ext uri="{FF2B5EF4-FFF2-40B4-BE49-F238E27FC236}">
                  <a16:creationId xmlns:a16="http://schemas.microsoft.com/office/drawing/2014/main" id="{51FBD67D-7C88-474B-9C92-7D4A725B38E4}"/>
                </a:ext>
              </a:extLst>
            </p:cNvPr>
            <p:cNvSpPr>
              <a:spLocks noChangeArrowheads="1"/>
            </p:cNvSpPr>
            <p:nvPr userDrawn="1"/>
          </p:nvSpPr>
          <p:spPr bwMode="gray">
            <a:xfrm flipV="1">
              <a:off x="3968" y="966"/>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38" name="AutoShape 990">
              <a:extLst>
                <a:ext uri="{FF2B5EF4-FFF2-40B4-BE49-F238E27FC236}">
                  <a16:creationId xmlns:a16="http://schemas.microsoft.com/office/drawing/2014/main" id="{67442B38-B1F0-46B6-995E-213DA3F5E311}"/>
                </a:ext>
              </a:extLst>
            </p:cNvPr>
            <p:cNvSpPr>
              <a:spLocks noChangeArrowheads="1"/>
            </p:cNvSpPr>
            <p:nvPr userDrawn="1"/>
          </p:nvSpPr>
          <p:spPr bwMode="gray">
            <a:xfrm flipV="1">
              <a:off x="4415" y="1261"/>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39" name="AutoShape 991">
              <a:extLst>
                <a:ext uri="{FF2B5EF4-FFF2-40B4-BE49-F238E27FC236}">
                  <a16:creationId xmlns:a16="http://schemas.microsoft.com/office/drawing/2014/main" id="{E8CA6CE5-301A-4FAA-B138-A8F41C8E77CE}"/>
                </a:ext>
              </a:extLst>
            </p:cNvPr>
            <p:cNvSpPr>
              <a:spLocks noChangeArrowheads="1"/>
            </p:cNvSpPr>
            <p:nvPr userDrawn="1"/>
          </p:nvSpPr>
          <p:spPr bwMode="gray">
            <a:xfrm flipV="1">
              <a:off x="4615" y="1422"/>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40" name="AutoShape 992">
              <a:extLst>
                <a:ext uri="{FF2B5EF4-FFF2-40B4-BE49-F238E27FC236}">
                  <a16:creationId xmlns:a16="http://schemas.microsoft.com/office/drawing/2014/main" id="{4E1C87AC-D7AC-47C9-A7F8-939FB008C282}"/>
                </a:ext>
              </a:extLst>
            </p:cNvPr>
            <p:cNvSpPr>
              <a:spLocks noChangeArrowheads="1"/>
            </p:cNvSpPr>
            <p:nvPr userDrawn="1"/>
          </p:nvSpPr>
          <p:spPr bwMode="gray">
            <a:xfrm flipV="1">
              <a:off x="4549" y="1198"/>
              <a:ext cx="140" cy="14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41" name="AutoShape 993">
              <a:extLst>
                <a:ext uri="{FF2B5EF4-FFF2-40B4-BE49-F238E27FC236}">
                  <a16:creationId xmlns:a16="http://schemas.microsoft.com/office/drawing/2014/main" id="{6497C0CA-052A-435F-B364-FE65E8474D53}"/>
                </a:ext>
              </a:extLst>
            </p:cNvPr>
            <p:cNvSpPr>
              <a:spLocks noChangeArrowheads="1"/>
            </p:cNvSpPr>
            <p:nvPr userDrawn="1"/>
          </p:nvSpPr>
          <p:spPr bwMode="gray">
            <a:xfrm>
              <a:off x="3733" y="1048"/>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42" name="AutoShape 994">
              <a:extLst>
                <a:ext uri="{FF2B5EF4-FFF2-40B4-BE49-F238E27FC236}">
                  <a16:creationId xmlns:a16="http://schemas.microsoft.com/office/drawing/2014/main" id="{583C295C-6E09-41F3-99D5-84524B0C1A70}"/>
                </a:ext>
              </a:extLst>
            </p:cNvPr>
            <p:cNvSpPr>
              <a:spLocks noChangeArrowheads="1"/>
            </p:cNvSpPr>
            <p:nvPr userDrawn="1"/>
          </p:nvSpPr>
          <p:spPr bwMode="gray">
            <a:xfrm flipV="1">
              <a:off x="3683" y="678"/>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43" name="AutoShape 995">
              <a:extLst>
                <a:ext uri="{FF2B5EF4-FFF2-40B4-BE49-F238E27FC236}">
                  <a16:creationId xmlns:a16="http://schemas.microsoft.com/office/drawing/2014/main" id="{E0809267-C922-468E-85E7-99F20361DD21}"/>
                </a:ext>
              </a:extLst>
            </p:cNvPr>
            <p:cNvSpPr>
              <a:spLocks noChangeArrowheads="1"/>
            </p:cNvSpPr>
            <p:nvPr userDrawn="1"/>
          </p:nvSpPr>
          <p:spPr bwMode="gray">
            <a:xfrm>
              <a:off x="3349" y="616"/>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44" name="AutoShape 996">
              <a:extLst>
                <a:ext uri="{FF2B5EF4-FFF2-40B4-BE49-F238E27FC236}">
                  <a16:creationId xmlns:a16="http://schemas.microsoft.com/office/drawing/2014/main" id="{7A45B502-DA00-443B-91C5-D1D1FA7EFA4F}"/>
                </a:ext>
              </a:extLst>
            </p:cNvPr>
            <p:cNvSpPr>
              <a:spLocks noChangeArrowheads="1"/>
            </p:cNvSpPr>
            <p:nvPr userDrawn="1"/>
          </p:nvSpPr>
          <p:spPr bwMode="gray">
            <a:xfrm flipV="1">
              <a:off x="4638" y="1098"/>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45" name="AutoShape 997">
              <a:extLst>
                <a:ext uri="{FF2B5EF4-FFF2-40B4-BE49-F238E27FC236}">
                  <a16:creationId xmlns:a16="http://schemas.microsoft.com/office/drawing/2014/main" id="{F1557AC3-E92A-4A82-AF6B-D6D87EE6F7D6}"/>
                </a:ext>
              </a:extLst>
            </p:cNvPr>
            <p:cNvSpPr>
              <a:spLocks noChangeArrowheads="1"/>
            </p:cNvSpPr>
            <p:nvPr userDrawn="1"/>
          </p:nvSpPr>
          <p:spPr bwMode="gray">
            <a:xfrm flipV="1">
              <a:off x="4747" y="1216"/>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46" name="AutoShape 998">
              <a:extLst>
                <a:ext uri="{FF2B5EF4-FFF2-40B4-BE49-F238E27FC236}">
                  <a16:creationId xmlns:a16="http://schemas.microsoft.com/office/drawing/2014/main" id="{A73E75ED-1FBE-46AF-984C-1133390A6CCC}"/>
                </a:ext>
              </a:extLst>
            </p:cNvPr>
            <p:cNvSpPr>
              <a:spLocks noChangeArrowheads="1"/>
            </p:cNvSpPr>
            <p:nvPr userDrawn="1"/>
          </p:nvSpPr>
          <p:spPr bwMode="gray">
            <a:xfrm flipV="1">
              <a:off x="4999" y="1452"/>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47" name="AutoShape 999">
              <a:extLst>
                <a:ext uri="{FF2B5EF4-FFF2-40B4-BE49-F238E27FC236}">
                  <a16:creationId xmlns:a16="http://schemas.microsoft.com/office/drawing/2014/main" id="{609B5233-FAAB-4808-BF27-38D659442587}"/>
                </a:ext>
              </a:extLst>
            </p:cNvPr>
            <p:cNvSpPr>
              <a:spLocks noChangeArrowheads="1"/>
            </p:cNvSpPr>
            <p:nvPr userDrawn="1"/>
          </p:nvSpPr>
          <p:spPr bwMode="gray">
            <a:xfrm flipV="1">
              <a:off x="4889" y="1184"/>
              <a:ext cx="140" cy="140"/>
            </a:xfrm>
            <a:prstGeom prst="roundRect">
              <a:avLst>
                <a:gd name="adj" fmla="val 16667"/>
              </a:avLst>
            </a:prstGeom>
            <a:solidFill>
              <a:schemeClr val="bg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48" name="AutoShape 1000">
              <a:extLst>
                <a:ext uri="{FF2B5EF4-FFF2-40B4-BE49-F238E27FC236}">
                  <a16:creationId xmlns:a16="http://schemas.microsoft.com/office/drawing/2014/main" id="{F12F3F58-5D56-4B06-B590-AD9A501B4026}"/>
                </a:ext>
              </a:extLst>
            </p:cNvPr>
            <p:cNvSpPr>
              <a:spLocks noChangeArrowheads="1"/>
            </p:cNvSpPr>
            <p:nvPr userDrawn="1"/>
          </p:nvSpPr>
          <p:spPr bwMode="gray">
            <a:xfrm>
              <a:off x="4309" y="1240"/>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49" name="AutoShape 1001">
              <a:extLst>
                <a:ext uri="{FF2B5EF4-FFF2-40B4-BE49-F238E27FC236}">
                  <a16:creationId xmlns:a16="http://schemas.microsoft.com/office/drawing/2014/main" id="{019DEB52-AD59-4181-895A-2F6AF638E354}"/>
                </a:ext>
              </a:extLst>
            </p:cNvPr>
            <p:cNvSpPr>
              <a:spLocks noChangeArrowheads="1"/>
            </p:cNvSpPr>
            <p:nvPr userDrawn="1"/>
          </p:nvSpPr>
          <p:spPr bwMode="gray">
            <a:xfrm flipV="1">
              <a:off x="4712" y="1378"/>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50" name="AutoShape 1002">
              <a:extLst>
                <a:ext uri="{FF2B5EF4-FFF2-40B4-BE49-F238E27FC236}">
                  <a16:creationId xmlns:a16="http://schemas.microsoft.com/office/drawing/2014/main" id="{480CBDD4-01E4-4226-AC4A-4C20F85232F9}"/>
                </a:ext>
              </a:extLst>
            </p:cNvPr>
            <p:cNvSpPr>
              <a:spLocks noChangeArrowheads="1"/>
            </p:cNvSpPr>
            <p:nvPr userDrawn="1"/>
          </p:nvSpPr>
          <p:spPr bwMode="gray">
            <a:xfrm flipV="1">
              <a:off x="5064" y="1255"/>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51" name="AutoShape 1003">
              <a:extLst>
                <a:ext uri="{FF2B5EF4-FFF2-40B4-BE49-F238E27FC236}">
                  <a16:creationId xmlns:a16="http://schemas.microsoft.com/office/drawing/2014/main" id="{1FCA1E06-1B58-4A10-9742-437CB951FC87}"/>
                </a:ext>
              </a:extLst>
            </p:cNvPr>
            <p:cNvSpPr>
              <a:spLocks noChangeArrowheads="1"/>
            </p:cNvSpPr>
            <p:nvPr userDrawn="1"/>
          </p:nvSpPr>
          <p:spPr bwMode="gray">
            <a:xfrm>
              <a:off x="4919" y="1418"/>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52" name="AutoShape 1004">
              <a:extLst>
                <a:ext uri="{FF2B5EF4-FFF2-40B4-BE49-F238E27FC236}">
                  <a16:creationId xmlns:a16="http://schemas.microsoft.com/office/drawing/2014/main" id="{5EAEE4DF-1EF9-4F5D-8709-B406781599E4}"/>
                </a:ext>
              </a:extLst>
            </p:cNvPr>
            <p:cNvSpPr>
              <a:spLocks noChangeArrowheads="1"/>
            </p:cNvSpPr>
            <p:nvPr userDrawn="1"/>
          </p:nvSpPr>
          <p:spPr bwMode="gray">
            <a:xfrm flipV="1">
              <a:off x="5269" y="1194"/>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53" name="AutoShape 1005">
              <a:extLst>
                <a:ext uri="{FF2B5EF4-FFF2-40B4-BE49-F238E27FC236}">
                  <a16:creationId xmlns:a16="http://schemas.microsoft.com/office/drawing/2014/main" id="{6F4E7B98-15E2-4B91-B854-E5CE33129AF2}"/>
                </a:ext>
              </a:extLst>
            </p:cNvPr>
            <p:cNvSpPr>
              <a:spLocks noChangeArrowheads="1"/>
            </p:cNvSpPr>
            <p:nvPr userDrawn="1"/>
          </p:nvSpPr>
          <p:spPr bwMode="gray">
            <a:xfrm flipV="1">
              <a:off x="5181" y="1198"/>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54" name="AutoShape 1006">
              <a:extLst>
                <a:ext uri="{FF2B5EF4-FFF2-40B4-BE49-F238E27FC236}">
                  <a16:creationId xmlns:a16="http://schemas.microsoft.com/office/drawing/2014/main" id="{35185C8C-A3E1-40C9-9D75-04417CE5233E}"/>
                </a:ext>
              </a:extLst>
            </p:cNvPr>
            <p:cNvSpPr>
              <a:spLocks noChangeArrowheads="1"/>
            </p:cNvSpPr>
            <p:nvPr userDrawn="1"/>
          </p:nvSpPr>
          <p:spPr bwMode="gray">
            <a:xfrm flipV="1">
              <a:off x="5221" y="1368"/>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55" name="AutoShape 1007">
              <a:extLst>
                <a:ext uri="{FF2B5EF4-FFF2-40B4-BE49-F238E27FC236}">
                  <a16:creationId xmlns:a16="http://schemas.microsoft.com/office/drawing/2014/main" id="{2B933753-804D-4494-BC82-75A9F67BF590}"/>
                </a:ext>
              </a:extLst>
            </p:cNvPr>
            <p:cNvSpPr>
              <a:spLocks noChangeArrowheads="1"/>
            </p:cNvSpPr>
            <p:nvPr userDrawn="1"/>
          </p:nvSpPr>
          <p:spPr bwMode="gray">
            <a:xfrm flipV="1">
              <a:off x="5568" y="1289"/>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56" name="AutoShape 1008">
              <a:extLst>
                <a:ext uri="{FF2B5EF4-FFF2-40B4-BE49-F238E27FC236}">
                  <a16:creationId xmlns:a16="http://schemas.microsoft.com/office/drawing/2014/main" id="{79945BD3-4DB1-4C03-844A-178D9482ABF8}"/>
                </a:ext>
              </a:extLst>
            </p:cNvPr>
            <p:cNvSpPr>
              <a:spLocks noChangeArrowheads="1"/>
            </p:cNvSpPr>
            <p:nvPr userDrawn="1"/>
          </p:nvSpPr>
          <p:spPr bwMode="gray">
            <a:xfrm flipV="1">
              <a:off x="5461" y="1246"/>
              <a:ext cx="140" cy="140"/>
            </a:xfrm>
            <a:prstGeom prst="roundRect">
              <a:avLst>
                <a:gd name="adj" fmla="val 16667"/>
              </a:avLst>
            </a:prstGeom>
            <a:solidFill>
              <a:schemeClr val="bg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57" name="AutoShape 1009">
              <a:extLst>
                <a:ext uri="{FF2B5EF4-FFF2-40B4-BE49-F238E27FC236}">
                  <a16:creationId xmlns:a16="http://schemas.microsoft.com/office/drawing/2014/main" id="{9C381B26-EFA4-47A8-A3CD-4A1FFBF37EAA}"/>
                </a:ext>
              </a:extLst>
            </p:cNvPr>
            <p:cNvSpPr>
              <a:spLocks noChangeArrowheads="1"/>
            </p:cNvSpPr>
            <p:nvPr userDrawn="1"/>
          </p:nvSpPr>
          <p:spPr bwMode="gray">
            <a:xfrm flipV="1">
              <a:off x="5653" y="1366"/>
              <a:ext cx="116" cy="116"/>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58" name="AutoShape 1010">
              <a:extLst>
                <a:ext uri="{FF2B5EF4-FFF2-40B4-BE49-F238E27FC236}">
                  <a16:creationId xmlns:a16="http://schemas.microsoft.com/office/drawing/2014/main" id="{D8ED892C-1C93-449E-912C-30E3CE64389B}"/>
                </a:ext>
              </a:extLst>
            </p:cNvPr>
            <p:cNvSpPr>
              <a:spLocks noChangeArrowheads="1"/>
            </p:cNvSpPr>
            <p:nvPr userDrawn="1"/>
          </p:nvSpPr>
          <p:spPr bwMode="gray">
            <a:xfrm flipV="1">
              <a:off x="5461" y="1396"/>
              <a:ext cx="140" cy="14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59" name="AutoShape 1011">
              <a:extLst>
                <a:ext uri="{FF2B5EF4-FFF2-40B4-BE49-F238E27FC236}">
                  <a16:creationId xmlns:a16="http://schemas.microsoft.com/office/drawing/2014/main" id="{B5FE633F-D1CB-4B98-A295-7473F5B502DA}"/>
                </a:ext>
              </a:extLst>
            </p:cNvPr>
            <p:cNvSpPr>
              <a:spLocks noChangeArrowheads="1"/>
            </p:cNvSpPr>
            <p:nvPr userDrawn="1"/>
          </p:nvSpPr>
          <p:spPr bwMode="gray">
            <a:xfrm>
              <a:off x="5507" y="1624"/>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60" name="AutoShape 1012">
              <a:extLst>
                <a:ext uri="{FF2B5EF4-FFF2-40B4-BE49-F238E27FC236}">
                  <a16:creationId xmlns:a16="http://schemas.microsoft.com/office/drawing/2014/main" id="{FCC21319-9A05-4968-83D8-C00E8366EFD6}"/>
                </a:ext>
              </a:extLst>
            </p:cNvPr>
            <p:cNvSpPr>
              <a:spLocks noChangeArrowheads="1"/>
            </p:cNvSpPr>
            <p:nvPr userDrawn="1"/>
          </p:nvSpPr>
          <p:spPr bwMode="gray">
            <a:xfrm flipV="1">
              <a:off x="5363" y="1398"/>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61" name="AutoShape 1013">
              <a:extLst>
                <a:ext uri="{FF2B5EF4-FFF2-40B4-BE49-F238E27FC236}">
                  <a16:creationId xmlns:a16="http://schemas.microsoft.com/office/drawing/2014/main" id="{F2C823C6-3261-4ABD-96EB-2AB31BC76B80}"/>
                </a:ext>
              </a:extLst>
            </p:cNvPr>
            <p:cNvSpPr>
              <a:spLocks noChangeArrowheads="1"/>
            </p:cNvSpPr>
            <p:nvPr userDrawn="1"/>
          </p:nvSpPr>
          <p:spPr bwMode="gray">
            <a:xfrm>
              <a:off x="4981" y="1384"/>
              <a:ext cx="50" cy="5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62" name="AutoShape 1014">
              <a:extLst>
                <a:ext uri="{FF2B5EF4-FFF2-40B4-BE49-F238E27FC236}">
                  <a16:creationId xmlns:a16="http://schemas.microsoft.com/office/drawing/2014/main" id="{EBD38F57-57D8-4435-91F2-9D7FB4EADB21}"/>
                </a:ext>
              </a:extLst>
            </p:cNvPr>
            <p:cNvSpPr>
              <a:spLocks noChangeArrowheads="1"/>
            </p:cNvSpPr>
            <p:nvPr userDrawn="1"/>
          </p:nvSpPr>
          <p:spPr bwMode="gray">
            <a:xfrm flipV="1">
              <a:off x="4309" y="1116"/>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63" name="AutoShape 1015">
              <a:extLst>
                <a:ext uri="{FF2B5EF4-FFF2-40B4-BE49-F238E27FC236}">
                  <a16:creationId xmlns:a16="http://schemas.microsoft.com/office/drawing/2014/main" id="{30BD6914-90DA-49C5-9834-3BD47D12EC05}"/>
                </a:ext>
              </a:extLst>
            </p:cNvPr>
            <p:cNvSpPr>
              <a:spLocks noChangeArrowheads="1"/>
            </p:cNvSpPr>
            <p:nvPr userDrawn="1"/>
          </p:nvSpPr>
          <p:spPr bwMode="gray">
            <a:xfrm flipV="1">
              <a:off x="4789" y="1116"/>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64" name="AutoShape 1016">
              <a:extLst>
                <a:ext uri="{FF2B5EF4-FFF2-40B4-BE49-F238E27FC236}">
                  <a16:creationId xmlns:a16="http://schemas.microsoft.com/office/drawing/2014/main" id="{12675C4E-B8F9-45DC-8BF7-D752069FF48A}"/>
                </a:ext>
              </a:extLst>
            </p:cNvPr>
            <p:cNvSpPr>
              <a:spLocks noChangeArrowheads="1"/>
            </p:cNvSpPr>
            <p:nvPr userDrawn="1"/>
          </p:nvSpPr>
          <p:spPr bwMode="gray">
            <a:xfrm>
              <a:off x="5007" y="1102"/>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65" name="AutoShape 1017">
              <a:extLst>
                <a:ext uri="{FF2B5EF4-FFF2-40B4-BE49-F238E27FC236}">
                  <a16:creationId xmlns:a16="http://schemas.microsoft.com/office/drawing/2014/main" id="{87A2ECE5-D14B-4F48-801D-70EC69EEF0A0}"/>
                </a:ext>
              </a:extLst>
            </p:cNvPr>
            <p:cNvSpPr>
              <a:spLocks noChangeArrowheads="1"/>
            </p:cNvSpPr>
            <p:nvPr userDrawn="1"/>
          </p:nvSpPr>
          <p:spPr bwMode="gray">
            <a:xfrm flipV="1">
              <a:off x="3877" y="876"/>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66" name="AutoShape 1018">
              <a:extLst>
                <a:ext uri="{FF2B5EF4-FFF2-40B4-BE49-F238E27FC236}">
                  <a16:creationId xmlns:a16="http://schemas.microsoft.com/office/drawing/2014/main" id="{F54528B9-233E-4785-8BBF-D33C454A679E}"/>
                </a:ext>
              </a:extLst>
            </p:cNvPr>
            <p:cNvSpPr>
              <a:spLocks noChangeArrowheads="1"/>
            </p:cNvSpPr>
            <p:nvPr userDrawn="1"/>
          </p:nvSpPr>
          <p:spPr bwMode="gray">
            <a:xfrm>
              <a:off x="3797" y="842"/>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67" name="AutoShape 1019">
              <a:extLst>
                <a:ext uri="{FF2B5EF4-FFF2-40B4-BE49-F238E27FC236}">
                  <a16:creationId xmlns:a16="http://schemas.microsoft.com/office/drawing/2014/main" id="{BF1632DA-98AF-43EB-A25B-B556D79A1402}"/>
                </a:ext>
              </a:extLst>
            </p:cNvPr>
            <p:cNvSpPr>
              <a:spLocks noChangeArrowheads="1"/>
            </p:cNvSpPr>
            <p:nvPr userDrawn="1"/>
          </p:nvSpPr>
          <p:spPr bwMode="gray">
            <a:xfrm>
              <a:off x="3859" y="808"/>
              <a:ext cx="50" cy="5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68" name="AutoShape 1020">
              <a:extLst>
                <a:ext uri="{FF2B5EF4-FFF2-40B4-BE49-F238E27FC236}">
                  <a16:creationId xmlns:a16="http://schemas.microsoft.com/office/drawing/2014/main" id="{90844565-8451-46A8-92B3-8B0954EBAB18}"/>
                </a:ext>
              </a:extLst>
            </p:cNvPr>
            <p:cNvSpPr>
              <a:spLocks noChangeArrowheads="1"/>
            </p:cNvSpPr>
            <p:nvPr userDrawn="1"/>
          </p:nvSpPr>
          <p:spPr bwMode="gray">
            <a:xfrm>
              <a:off x="2986" y="706"/>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69" name="AutoShape 1021">
              <a:extLst>
                <a:ext uri="{FF2B5EF4-FFF2-40B4-BE49-F238E27FC236}">
                  <a16:creationId xmlns:a16="http://schemas.microsoft.com/office/drawing/2014/main" id="{8D2758C0-AAB6-4416-96C6-DB4F30567EF8}"/>
                </a:ext>
              </a:extLst>
            </p:cNvPr>
            <p:cNvSpPr>
              <a:spLocks noChangeArrowheads="1"/>
            </p:cNvSpPr>
            <p:nvPr userDrawn="1"/>
          </p:nvSpPr>
          <p:spPr bwMode="gray">
            <a:xfrm>
              <a:off x="2819" y="562"/>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70" name="AutoShape 1022">
              <a:extLst>
                <a:ext uri="{FF2B5EF4-FFF2-40B4-BE49-F238E27FC236}">
                  <a16:creationId xmlns:a16="http://schemas.microsoft.com/office/drawing/2014/main" id="{C6444343-14F3-4E56-B891-9BEC2CB4BAAD}"/>
                </a:ext>
              </a:extLst>
            </p:cNvPr>
            <p:cNvSpPr>
              <a:spLocks noChangeArrowheads="1"/>
            </p:cNvSpPr>
            <p:nvPr userDrawn="1"/>
          </p:nvSpPr>
          <p:spPr bwMode="gray">
            <a:xfrm flipV="1">
              <a:off x="2869" y="684"/>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71" name="AutoShape 1023">
              <a:extLst>
                <a:ext uri="{FF2B5EF4-FFF2-40B4-BE49-F238E27FC236}">
                  <a16:creationId xmlns:a16="http://schemas.microsoft.com/office/drawing/2014/main" id="{39143364-006C-466F-9CF1-B476A9E7E680}"/>
                </a:ext>
              </a:extLst>
            </p:cNvPr>
            <p:cNvSpPr>
              <a:spLocks noChangeArrowheads="1"/>
            </p:cNvSpPr>
            <p:nvPr userDrawn="1"/>
          </p:nvSpPr>
          <p:spPr bwMode="gray">
            <a:xfrm>
              <a:off x="2789" y="650"/>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72" name="AutoShape 1024">
              <a:extLst>
                <a:ext uri="{FF2B5EF4-FFF2-40B4-BE49-F238E27FC236}">
                  <a16:creationId xmlns:a16="http://schemas.microsoft.com/office/drawing/2014/main" id="{AB6C0879-9219-4EE5-A434-82FFE268A514}"/>
                </a:ext>
              </a:extLst>
            </p:cNvPr>
            <p:cNvSpPr>
              <a:spLocks noChangeArrowheads="1"/>
            </p:cNvSpPr>
            <p:nvPr userDrawn="1"/>
          </p:nvSpPr>
          <p:spPr bwMode="gray">
            <a:xfrm>
              <a:off x="2851" y="616"/>
              <a:ext cx="50" cy="5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73" name="AutoShape 1025">
              <a:extLst>
                <a:ext uri="{FF2B5EF4-FFF2-40B4-BE49-F238E27FC236}">
                  <a16:creationId xmlns:a16="http://schemas.microsoft.com/office/drawing/2014/main" id="{A3F80A5C-9475-4CF4-8A75-03AC0AF6921E}"/>
                </a:ext>
              </a:extLst>
            </p:cNvPr>
            <p:cNvSpPr>
              <a:spLocks noChangeArrowheads="1"/>
            </p:cNvSpPr>
            <p:nvPr userDrawn="1"/>
          </p:nvSpPr>
          <p:spPr bwMode="gray">
            <a:xfrm>
              <a:off x="5171" y="1474"/>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74" name="AutoShape 1026">
              <a:extLst>
                <a:ext uri="{FF2B5EF4-FFF2-40B4-BE49-F238E27FC236}">
                  <a16:creationId xmlns:a16="http://schemas.microsoft.com/office/drawing/2014/main" id="{8E1453BE-B2D7-4FB9-8ADE-5B980528883A}"/>
                </a:ext>
              </a:extLst>
            </p:cNvPr>
            <p:cNvSpPr>
              <a:spLocks noChangeArrowheads="1"/>
            </p:cNvSpPr>
            <p:nvPr userDrawn="1"/>
          </p:nvSpPr>
          <p:spPr bwMode="gray">
            <a:xfrm flipV="1">
              <a:off x="5317" y="1500"/>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75" name="AutoShape 1027">
              <a:extLst>
                <a:ext uri="{FF2B5EF4-FFF2-40B4-BE49-F238E27FC236}">
                  <a16:creationId xmlns:a16="http://schemas.microsoft.com/office/drawing/2014/main" id="{38014431-9C98-4312-A3CD-398C2B2A5B06}"/>
                </a:ext>
              </a:extLst>
            </p:cNvPr>
            <p:cNvSpPr>
              <a:spLocks noChangeArrowheads="1"/>
            </p:cNvSpPr>
            <p:nvPr userDrawn="1"/>
          </p:nvSpPr>
          <p:spPr bwMode="gray">
            <a:xfrm>
              <a:off x="5141" y="1562"/>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76" name="AutoShape 1028">
              <a:extLst>
                <a:ext uri="{FF2B5EF4-FFF2-40B4-BE49-F238E27FC236}">
                  <a16:creationId xmlns:a16="http://schemas.microsoft.com/office/drawing/2014/main" id="{52799F40-7D46-4C2A-9B33-E87670262372}"/>
                </a:ext>
              </a:extLst>
            </p:cNvPr>
            <p:cNvSpPr>
              <a:spLocks noChangeArrowheads="1"/>
            </p:cNvSpPr>
            <p:nvPr userDrawn="1"/>
          </p:nvSpPr>
          <p:spPr bwMode="gray">
            <a:xfrm>
              <a:off x="5221" y="1624"/>
              <a:ext cx="50" cy="5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77" name="AutoShape 1029">
              <a:extLst>
                <a:ext uri="{FF2B5EF4-FFF2-40B4-BE49-F238E27FC236}">
                  <a16:creationId xmlns:a16="http://schemas.microsoft.com/office/drawing/2014/main" id="{21140461-25B7-4124-A697-7C086ECED8F5}"/>
                </a:ext>
              </a:extLst>
            </p:cNvPr>
            <p:cNvSpPr>
              <a:spLocks noChangeArrowheads="1"/>
            </p:cNvSpPr>
            <p:nvPr userDrawn="1"/>
          </p:nvSpPr>
          <p:spPr bwMode="gray">
            <a:xfrm flipH="1">
              <a:off x="5027" y="1554"/>
              <a:ext cx="100" cy="10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78" name="AutoShape 1030">
              <a:extLst>
                <a:ext uri="{FF2B5EF4-FFF2-40B4-BE49-F238E27FC236}">
                  <a16:creationId xmlns:a16="http://schemas.microsoft.com/office/drawing/2014/main" id="{67756378-8F19-438E-B449-32F99AD15DEA}"/>
                </a:ext>
              </a:extLst>
            </p:cNvPr>
            <p:cNvSpPr>
              <a:spLocks noChangeArrowheads="1"/>
            </p:cNvSpPr>
            <p:nvPr userDrawn="1"/>
          </p:nvSpPr>
          <p:spPr bwMode="gray">
            <a:xfrm flipV="1">
              <a:off x="4537" y="966"/>
              <a:ext cx="144" cy="144"/>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79" name="AutoShape 1031">
              <a:extLst>
                <a:ext uri="{FF2B5EF4-FFF2-40B4-BE49-F238E27FC236}">
                  <a16:creationId xmlns:a16="http://schemas.microsoft.com/office/drawing/2014/main" id="{BBF507BB-9BD5-4901-8780-0494A8707783}"/>
                </a:ext>
              </a:extLst>
            </p:cNvPr>
            <p:cNvSpPr>
              <a:spLocks noChangeArrowheads="1"/>
            </p:cNvSpPr>
            <p:nvPr userDrawn="1"/>
          </p:nvSpPr>
          <p:spPr bwMode="gray">
            <a:xfrm flipV="1">
              <a:off x="5075" y="1122"/>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80" name="AutoShape 1032">
              <a:extLst>
                <a:ext uri="{FF2B5EF4-FFF2-40B4-BE49-F238E27FC236}">
                  <a16:creationId xmlns:a16="http://schemas.microsoft.com/office/drawing/2014/main" id="{28A1F8B9-ED66-4962-8746-DDA67031FF8C}"/>
                </a:ext>
              </a:extLst>
            </p:cNvPr>
            <p:cNvSpPr>
              <a:spLocks noChangeArrowheads="1"/>
            </p:cNvSpPr>
            <p:nvPr userDrawn="1"/>
          </p:nvSpPr>
          <p:spPr bwMode="gray">
            <a:xfrm flipV="1">
              <a:off x="4817" y="997"/>
              <a:ext cx="140" cy="140"/>
            </a:xfrm>
            <a:prstGeom prst="roundRect">
              <a:avLst>
                <a:gd name="adj" fmla="val 16667"/>
              </a:avLst>
            </a:prstGeom>
            <a:solidFill>
              <a:schemeClr val="bg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81" name="AutoShape 1033">
              <a:extLst>
                <a:ext uri="{FF2B5EF4-FFF2-40B4-BE49-F238E27FC236}">
                  <a16:creationId xmlns:a16="http://schemas.microsoft.com/office/drawing/2014/main" id="{B9727F6D-3E07-42A8-899A-871E00AFCB24}"/>
                </a:ext>
              </a:extLst>
            </p:cNvPr>
            <p:cNvSpPr>
              <a:spLocks noChangeArrowheads="1"/>
            </p:cNvSpPr>
            <p:nvPr userDrawn="1"/>
          </p:nvSpPr>
          <p:spPr bwMode="gray">
            <a:xfrm>
              <a:off x="5199" y="985"/>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82" name="AutoShape 1034">
              <a:extLst>
                <a:ext uri="{FF2B5EF4-FFF2-40B4-BE49-F238E27FC236}">
                  <a16:creationId xmlns:a16="http://schemas.microsoft.com/office/drawing/2014/main" id="{C4D531E4-32A7-4D9C-9D69-0372E57C4405}"/>
                </a:ext>
              </a:extLst>
            </p:cNvPr>
            <p:cNvSpPr>
              <a:spLocks noChangeArrowheads="1"/>
            </p:cNvSpPr>
            <p:nvPr userDrawn="1"/>
          </p:nvSpPr>
          <p:spPr bwMode="gray">
            <a:xfrm flipV="1">
              <a:off x="5055" y="909"/>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83" name="AutoShape 1035">
              <a:extLst>
                <a:ext uri="{FF2B5EF4-FFF2-40B4-BE49-F238E27FC236}">
                  <a16:creationId xmlns:a16="http://schemas.microsoft.com/office/drawing/2014/main" id="{BBCC31F8-E71E-47A4-96BA-AAC0A6E5441D}"/>
                </a:ext>
              </a:extLst>
            </p:cNvPr>
            <p:cNvSpPr>
              <a:spLocks noChangeArrowheads="1"/>
            </p:cNvSpPr>
            <p:nvPr userDrawn="1"/>
          </p:nvSpPr>
          <p:spPr bwMode="gray">
            <a:xfrm>
              <a:off x="4585" y="820"/>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84" name="AutoShape 1036">
              <a:extLst>
                <a:ext uri="{FF2B5EF4-FFF2-40B4-BE49-F238E27FC236}">
                  <a16:creationId xmlns:a16="http://schemas.microsoft.com/office/drawing/2014/main" id="{8B42B40C-3E26-4911-8223-15D18168AB64}"/>
                </a:ext>
              </a:extLst>
            </p:cNvPr>
            <p:cNvSpPr>
              <a:spLocks noChangeArrowheads="1"/>
            </p:cNvSpPr>
            <p:nvPr userDrawn="1"/>
          </p:nvSpPr>
          <p:spPr bwMode="gray">
            <a:xfrm flipV="1">
              <a:off x="5441" y="1104"/>
              <a:ext cx="114" cy="114"/>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85" name="AutoShape 1037">
              <a:extLst>
                <a:ext uri="{FF2B5EF4-FFF2-40B4-BE49-F238E27FC236}">
                  <a16:creationId xmlns:a16="http://schemas.microsoft.com/office/drawing/2014/main" id="{A6FC3C72-C61B-44B9-AFC7-1C4EBD5CD82E}"/>
                </a:ext>
              </a:extLst>
            </p:cNvPr>
            <p:cNvSpPr>
              <a:spLocks noChangeArrowheads="1"/>
            </p:cNvSpPr>
            <p:nvPr userDrawn="1"/>
          </p:nvSpPr>
          <p:spPr bwMode="gray">
            <a:xfrm flipV="1">
              <a:off x="5681" y="1104"/>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86" name="AutoShape 1038">
              <a:extLst>
                <a:ext uri="{FF2B5EF4-FFF2-40B4-BE49-F238E27FC236}">
                  <a16:creationId xmlns:a16="http://schemas.microsoft.com/office/drawing/2014/main" id="{520CE26C-6FDA-45F0-A9B7-A9FA256DB7F5}"/>
                </a:ext>
              </a:extLst>
            </p:cNvPr>
            <p:cNvSpPr>
              <a:spLocks noChangeArrowheads="1"/>
            </p:cNvSpPr>
            <p:nvPr userDrawn="1"/>
          </p:nvSpPr>
          <p:spPr bwMode="gray">
            <a:xfrm>
              <a:off x="2430" y="174"/>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87" name="AutoShape 1039">
              <a:extLst>
                <a:ext uri="{FF2B5EF4-FFF2-40B4-BE49-F238E27FC236}">
                  <a16:creationId xmlns:a16="http://schemas.microsoft.com/office/drawing/2014/main" id="{A592C9FD-FC04-4297-985E-1C08E5DCBDF8}"/>
                </a:ext>
              </a:extLst>
            </p:cNvPr>
            <p:cNvSpPr>
              <a:spLocks noChangeArrowheads="1"/>
            </p:cNvSpPr>
            <p:nvPr userDrawn="1"/>
          </p:nvSpPr>
          <p:spPr bwMode="gray">
            <a:xfrm>
              <a:off x="2526" y="78"/>
              <a:ext cx="50" cy="50"/>
            </a:xfrm>
            <a:prstGeom prst="roundRect">
              <a:avLst>
                <a:gd name="adj" fmla="val 16667"/>
              </a:avLst>
            </a:prstGeom>
            <a:solidFill>
              <a:schemeClr val="bg1">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88" name="AutoShape 1040">
              <a:extLst>
                <a:ext uri="{FF2B5EF4-FFF2-40B4-BE49-F238E27FC236}">
                  <a16:creationId xmlns:a16="http://schemas.microsoft.com/office/drawing/2014/main" id="{E5B489F3-1D54-4BC1-83A9-9C6560309D7F}"/>
                </a:ext>
              </a:extLst>
            </p:cNvPr>
            <p:cNvSpPr>
              <a:spLocks noChangeArrowheads="1"/>
            </p:cNvSpPr>
            <p:nvPr userDrawn="1"/>
          </p:nvSpPr>
          <p:spPr bwMode="gray">
            <a:xfrm flipV="1">
              <a:off x="2400" y="0"/>
              <a:ext cx="78" cy="78"/>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89" name="AutoShape 1041">
              <a:extLst>
                <a:ext uri="{FF2B5EF4-FFF2-40B4-BE49-F238E27FC236}">
                  <a16:creationId xmlns:a16="http://schemas.microsoft.com/office/drawing/2014/main" id="{8D8F4D3C-26AC-4364-9603-01E531D4E7FF}"/>
                </a:ext>
              </a:extLst>
            </p:cNvPr>
            <p:cNvSpPr>
              <a:spLocks noChangeArrowheads="1"/>
            </p:cNvSpPr>
            <p:nvPr userDrawn="1"/>
          </p:nvSpPr>
          <p:spPr bwMode="gray">
            <a:xfrm flipH="1" flipV="1">
              <a:off x="2447" y="0"/>
              <a:ext cx="23" cy="23"/>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90" name="AutoShape 1042">
              <a:extLst>
                <a:ext uri="{FF2B5EF4-FFF2-40B4-BE49-F238E27FC236}">
                  <a16:creationId xmlns:a16="http://schemas.microsoft.com/office/drawing/2014/main" id="{D264F4E3-AADE-4964-A5DF-34B37552D9BD}"/>
                </a:ext>
              </a:extLst>
            </p:cNvPr>
            <p:cNvSpPr>
              <a:spLocks noChangeArrowheads="1"/>
            </p:cNvSpPr>
            <p:nvPr userDrawn="1"/>
          </p:nvSpPr>
          <p:spPr bwMode="gray">
            <a:xfrm>
              <a:off x="2496" y="0"/>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91" name="AutoShape 1043">
              <a:extLst>
                <a:ext uri="{FF2B5EF4-FFF2-40B4-BE49-F238E27FC236}">
                  <a16:creationId xmlns:a16="http://schemas.microsoft.com/office/drawing/2014/main" id="{7F84C5AE-613A-46CA-B418-284A27930702}"/>
                </a:ext>
              </a:extLst>
            </p:cNvPr>
            <p:cNvSpPr>
              <a:spLocks noChangeArrowheads="1"/>
            </p:cNvSpPr>
            <p:nvPr userDrawn="1"/>
          </p:nvSpPr>
          <p:spPr bwMode="gray">
            <a:xfrm>
              <a:off x="2352" y="190"/>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92" name="AutoShape 1044">
              <a:extLst>
                <a:ext uri="{FF2B5EF4-FFF2-40B4-BE49-F238E27FC236}">
                  <a16:creationId xmlns:a16="http://schemas.microsoft.com/office/drawing/2014/main" id="{D7B7175C-46B3-4D29-828F-5AA85E775475}"/>
                </a:ext>
              </a:extLst>
            </p:cNvPr>
            <p:cNvSpPr>
              <a:spLocks noChangeArrowheads="1"/>
            </p:cNvSpPr>
            <p:nvPr userDrawn="1"/>
          </p:nvSpPr>
          <p:spPr bwMode="gray">
            <a:xfrm flipV="1">
              <a:off x="2250" y="74"/>
              <a:ext cx="78" cy="78"/>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93" name="AutoShape 1045">
              <a:extLst>
                <a:ext uri="{FF2B5EF4-FFF2-40B4-BE49-F238E27FC236}">
                  <a16:creationId xmlns:a16="http://schemas.microsoft.com/office/drawing/2014/main" id="{B60A116E-A791-463B-BB7A-93B4C52E5DC5}"/>
                </a:ext>
              </a:extLst>
            </p:cNvPr>
            <p:cNvSpPr>
              <a:spLocks noChangeArrowheads="1"/>
            </p:cNvSpPr>
            <p:nvPr userDrawn="1"/>
          </p:nvSpPr>
          <p:spPr bwMode="gray">
            <a:xfrm>
              <a:off x="2256" y="0"/>
              <a:ext cx="50" cy="50"/>
            </a:xfrm>
            <a:prstGeom prst="roundRect">
              <a:avLst>
                <a:gd name="adj" fmla="val 16667"/>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94" name="AutoShape 1046">
              <a:extLst>
                <a:ext uri="{FF2B5EF4-FFF2-40B4-BE49-F238E27FC236}">
                  <a16:creationId xmlns:a16="http://schemas.microsoft.com/office/drawing/2014/main" id="{ED93A897-33D1-48CA-B3C8-DE844C53CD46}"/>
                </a:ext>
              </a:extLst>
            </p:cNvPr>
            <p:cNvSpPr>
              <a:spLocks noChangeArrowheads="1"/>
            </p:cNvSpPr>
            <p:nvPr userDrawn="1"/>
          </p:nvSpPr>
          <p:spPr bwMode="gray">
            <a:xfrm>
              <a:off x="3313" y="62"/>
              <a:ext cx="50" cy="50"/>
            </a:xfrm>
            <a:prstGeom prst="roundRect">
              <a:avLst>
                <a:gd name="adj" fmla="val 16667"/>
              </a:avLst>
            </a:prstGeom>
            <a:solidFill>
              <a:schemeClr val="bg1">
                <a:alpha val="39999"/>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95" name="AutoShape 1047">
              <a:extLst>
                <a:ext uri="{FF2B5EF4-FFF2-40B4-BE49-F238E27FC236}">
                  <a16:creationId xmlns:a16="http://schemas.microsoft.com/office/drawing/2014/main" id="{57089F86-14E7-4360-AA56-76FDBE79F4F4}"/>
                </a:ext>
              </a:extLst>
            </p:cNvPr>
            <p:cNvSpPr>
              <a:spLocks noChangeArrowheads="1"/>
            </p:cNvSpPr>
            <p:nvPr userDrawn="1"/>
          </p:nvSpPr>
          <p:spPr bwMode="gray">
            <a:xfrm flipV="1">
              <a:off x="3352" y="67"/>
              <a:ext cx="78" cy="78"/>
            </a:xfrm>
            <a:prstGeom prst="roundRect">
              <a:avLst>
                <a:gd name="adj" fmla="val 16667"/>
              </a:avLst>
            </a:prstGeom>
            <a:solidFill>
              <a:schemeClr val="bg1">
                <a:alpha val="7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sp>
          <p:nvSpPr>
            <p:cNvPr id="54296" name="AutoShape 1048">
              <a:extLst>
                <a:ext uri="{FF2B5EF4-FFF2-40B4-BE49-F238E27FC236}">
                  <a16:creationId xmlns:a16="http://schemas.microsoft.com/office/drawing/2014/main" id="{6361290F-1695-4F35-8910-3206B7373818}"/>
                </a:ext>
              </a:extLst>
            </p:cNvPr>
            <p:cNvSpPr>
              <a:spLocks noChangeArrowheads="1"/>
            </p:cNvSpPr>
            <p:nvPr userDrawn="1"/>
          </p:nvSpPr>
          <p:spPr bwMode="gray">
            <a:xfrm>
              <a:off x="3408" y="0"/>
              <a:ext cx="50" cy="50"/>
            </a:xfrm>
            <a:prstGeom prst="roundRect">
              <a:avLst>
                <a:gd name="adj" fmla="val 16667"/>
              </a:avLst>
            </a:prstGeom>
            <a:solidFill>
              <a:schemeClr val="bg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bg1">
                        <a:gamma/>
                        <a:shade val="60000"/>
                        <a:invGamma/>
                      </a:schemeClr>
                    </a:outerShdw>
                  </a:effectLst>
                </a14:hiddenEffects>
              </a:ext>
            </a:extLst>
          </p:spPr>
          <p:txBody>
            <a:bodyPr wrap="none" anchor="ctr"/>
            <a:lstStyle/>
            <a:p>
              <a:endParaRPr lang="en-GB"/>
            </a:p>
          </p:txBody>
        </p:sp>
      </p:grpSp>
      <p:grpSp>
        <p:nvGrpSpPr>
          <p:cNvPr id="54297" name="Group 1049">
            <a:extLst>
              <a:ext uri="{FF2B5EF4-FFF2-40B4-BE49-F238E27FC236}">
                <a16:creationId xmlns:a16="http://schemas.microsoft.com/office/drawing/2014/main" id="{0B04BAB5-F7DA-4DBE-BA65-AFEA2F487C22}"/>
              </a:ext>
            </a:extLst>
          </p:cNvPr>
          <p:cNvGrpSpPr>
            <a:grpSpLocks/>
          </p:cNvGrpSpPr>
          <p:nvPr/>
        </p:nvGrpSpPr>
        <p:grpSpPr bwMode="auto">
          <a:xfrm>
            <a:off x="-23284" y="1295400"/>
            <a:ext cx="12321117" cy="5248275"/>
            <a:chOff x="-17" y="816"/>
            <a:chExt cx="5821" cy="3306"/>
          </a:xfrm>
        </p:grpSpPr>
        <p:sp>
          <p:nvSpPr>
            <p:cNvPr id="54298" name="AutoShape 1050">
              <a:extLst>
                <a:ext uri="{FF2B5EF4-FFF2-40B4-BE49-F238E27FC236}">
                  <a16:creationId xmlns:a16="http://schemas.microsoft.com/office/drawing/2014/main" id="{216A8000-E5CA-482A-AD62-7E6138D2B81E}"/>
                </a:ext>
              </a:extLst>
            </p:cNvPr>
            <p:cNvSpPr>
              <a:spLocks noChangeArrowheads="1"/>
            </p:cNvSpPr>
            <p:nvPr userDrawn="1"/>
          </p:nvSpPr>
          <p:spPr bwMode="gray">
            <a:xfrm flipV="1">
              <a:off x="-17" y="816"/>
              <a:ext cx="116" cy="116"/>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299" name="AutoShape 1051">
              <a:extLst>
                <a:ext uri="{FF2B5EF4-FFF2-40B4-BE49-F238E27FC236}">
                  <a16:creationId xmlns:a16="http://schemas.microsoft.com/office/drawing/2014/main" id="{09E51DB2-1C41-4513-A614-F12781C94C14}"/>
                </a:ext>
              </a:extLst>
            </p:cNvPr>
            <p:cNvSpPr>
              <a:spLocks noChangeArrowheads="1"/>
            </p:cNvSpPr>
            <p:nvPr userDrawn="1"/>
          </p:nvSpPr>
          <p:spPr bwMode="gray">
            <a:xfrm flipV="1">
              <a:off x="47" y="981"/>
              <a:ext cx="144" cy="144"/>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00" name="AutoShape 1052">
              <a:extLst>
                <a:ext uri="{FF2B5EF4-FFF2-40B4-BE49-F238E27FC236}">
                  <a16:creationId xmlns:a16="http://schemas.microsoft.com/office/drawing/2014/main" id="{4F38E53E-0F57-4061-B2BD-AA5E602792FF}"/>
                </a:ext>
              </a:extLst>
            </p:cNvPr>
            <p:cNvSpPr>
              <a:spLocks noChangeArrowheads="1"/>
            </p:cNvSpPr>
            <p:nvPr userDrawn="1"/>
          </p:nvSpPr>
          <p:spPr bwMode="gray">
            <a:xfrm flipV="1">
              <a:off x="156" y="1099"/>
              <a:ext cx="114" cy="114"/>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01" name="AutoShape 1053">
              <a:extLst>
                <a:ext uri="{FF2B5EF4-FFF2-40B4-BE49-F238E27FC236}">
                  <a16:creationId xmlns:a16="http://schemas.microsoft.com/office/drawing/2014/main" id="{5CF8C448-D692-48DC-BE2C-D7010609D7C9}"/>
                </a:ext>
              </a:extLst>
            </p:cNvPr>
            <p:cNvSpPr>
              <a:spLocks noChangeArrowheads="1"/>
            </p:cNvSpPr>
            <p:nvPr userDrawn="1"/>
          </p:nvSpPr>
          <p:spPr bwMode="gray">
            <a:xfrm>
              <a:off x="190" y="856"/>
              <a:ext cx="50" cy="50"/>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02" name="AutoShape 1054">
              <a:extLst>
                <a:ext uri="{FF2B5EF4-FFF2-40B4-BE49-F238E27FC236}">
                  <a16:creationId xmlns:a16="http://schemas.microsoft.com/office/drawing/2014/main" id="{B669890D-E6C4-4170-9E0E-2BE85463A467}"/>
                </a:ext>
              </a:extLst>
            </p:cNvPr>
            <p:cNvSpPr>
              <a:spLocks noChangeArrowheads="1"/>
            </p:cNvSpPr>
            <p:nvPr userDrawn="1"/>
          </p:nvSpPr>
          <p:spPr bwMode="gray">
            <a:xfrm flipV="1">
              <a:off x="356" y="1260"/>
              <a:ext cx="78" cy="78"/>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03" name="AutoShape 1055">
              <a:extLst>
                <a:ext uri="{FF2B5EF4-FFF2-40B4-BE49-F238E27FC236}">
                  <a16:creationId xmlns:a16="http://schemas.microsoft.com/office/drawing/2014/main" id="{024ACC3E-85BE-4843-859D-ACA5D8740787}"/>
                </a:ext>
              </a:extLst>
            </p:cNvPr>
            <p:cNvSpPr>
              <a:spLocks noChangeArrowheads="1"/>
            </p:cNvSpPr>
            <p:nvPr userDrawn="1"/>
          </p:nvSpPr>
          <p:spPr bwMode="gray">
            <a:xfrm flipV="1">
              <a:off x="199" y="1259"/>
              <a:ext cx="140" cy="14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04" name="AutoShape 1056">
              <a:extLst>
                <a:ext uri="{FF2B5EF4-FFF2-40B4-BE49-F238E27FC236}">
                  <a16:creationId xmlns:a16="http://schemas.microsoft.com/office/drawing/2014/main" id="{D319DF2B-A58D-4E54-9CD1-B96EB8454368}"/>
                </a:ext>
              </a:extLst>
            </p:cNvPr>
            <p:cNvSpPr>
              <a:spLocks noChangeArrowheads="1"/>
            </p:cNvSpPr>
            <p:nvPr userDrawn="1"/>
          </p:nvSpPr>
          <p:spPr bwMode="gray">
            <a:xfrm flipV="1">
              <a:off x="380" y="1331"/>
              <a:ext cx="116" cy="116"/>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05" name="AutoShape 1057">
              <a:extLst>
                <a:ext uri="{FF2B5EF4-FFF2-40B4-BE49-F238E27FC236}">
                  <a16:creationId xmlns:a16="http://schemas.microsoft.com/office/drawing/2014/main" id="{CD324EEC-0816-482D-9C74-B4E968F7446F}"/>
                </a:ext>
              </a:extLst>
            </p:cNvPr>
            <p:cNvSpPr>
              <a:spLocks noChangeArrowheads="1"/>
            </p:cNvSpPr>
            <p:nvPr userDrawn="1"/>
          </p:nvSpPr>
          <p:spPr bwMode="gray">
            <a:xfrm flipV="1">
              <a:off x="444" y="1496"/>
              <a:ext cx="144" cy="144"/>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06" name="AutoShape 1058">
              <a:extLst>
                <a:ext uri="{FF2B5EF4-FFF2-40B4-BE49-F238E27FC236}">
                  <a16:creationId xmlns:a16="http://schemas.microsoft.com/office/drawing/2014/main" id="{A14B39BB-63F8-45D2-9C0F-E24DE804C577}"/>
                </a:ext>
              </a:extLst>
            </p:cNvPr>
            <p:cNvSpPr>
              <a:spLocks noChangeArrowheads="1"/>
            </p:cNvSpPr>
            <p:nvPr userDrawn="1"/>
          </p:nvSpPr>
          <p:spPr bwMode="gray">
            <a:xfrm flipV="1">
              <a:off x="553" y="1614"/>
              <a:ext cx="114" cy="114"/>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07" name="AutoShape 1059">
              <a:extLst>
                <a:ext uri="{FF2B5EF4-FFF2-40B4-BE49-F238E27FC236}">
                  <a16:creationId xmlns:a16="http://schemas.microsoft.com/office/drawing/2014/main" id="{8C1DC931-3533-4F1E-9868-8B811548E7B0}"/>
                </a:ext>
              </a:extLst>
            </p:cNvPr>
            <p:cNvSpPr>
              <a:spLocks noChangeArrowheads="1"/>
            </p:cNvSpPr>
            <p:nvPr userDrawn="1"/>
          </p:nvSpPr>
          <p:spPr bwMode="gray">
            <a:xfrm>
              <a:off x="587" y="1371"/>
              <a:ext cx="50" cy="50"/>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08" name="AutoShape 1060">
              <a:extLst>
                <a:ext uri="{FF2B5EF4-FFF2-40B4-BE49-F238E27FC236}">
                  <a16:creationId xmlns:a16="http://schemas.microsoft.com/office/drawing/2014/main" id="{5F39FEE1-EB00-4353-968B-30D0CCB23D31}"/>
                </a:ext>
              </a:extLst>
            </p:cNvPr>
            <p:cNvSpPr>
              <a:spLocks noChangeArrowheads="1"/>
            </p:cNvSpPr>
            <p:nvPr userDrawn="1"/>
          </p:nvSpPr>
          <p:spPr bwMode="gray">
            <a:xfrm flipV="1">
              <a:off x="753" y="1775"/>
              <a:ext cx="78" cy="78"/>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09" name="AutoShape 1061">
              <a:extLst>
                <a:ext uri="{FF2B5EF4-FFF2-40B4-BE49-F238E27FC236}">
                  <a16:creationId xmlns:a16="http://schemas.microsoft.com/office/drawing/2014/main" id="{BA1D8CE3-10B9-4DEC-A1A3-3DA9DB81806A}"/>
                </a:ext>
              </a:extLst>
            </p:cNvPr>
            <p:cNvSpPr>
              <a:spLocks noChangeArrowheads="1"/>
            </p:cNvSpPr>
            <p:nvPr userDrawn="1"/>
          </p:nvSpPr>
          <p:spPr bwMode="gray">
            <a:xfrm flipV="1">
              <a:off x="695" y="1582"/>
              <a:ext cx="140" cy="140"/>
            </a:xfrm>
            <a:prstGeom prst="roundRect">
              <a:avLst>
                <a:gd name="adj" fmla="val 16667"/>
              </a:avLst>
            </a:prstGeom>
            <a:solidFill>
              <a:schemeClr val="accent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10" name="AutoShape 1062">
              <a:extLst>
                <a:ext uri="{FF2B5EF4-FFF2-40B4-BE49-F238E27FC236}">
                  <a16:creationId xmlns:a16="http://schemas.microsoft.com/office/drawing/2014/main" id="{F0135DED-4493-4BC1-81BA-8DDFDCF6EB8D}"/>
                </a:ext>
              </a:extLst>
            </p:cNvPr>
            <p:cNvSpPr>
              <a:spLocks noChangeArrowheads="1"/>
            </p:cNvSpPr>
            <p:nvPr userDrawn="1"/>
          </p:nvSpPr>
          <p:spPr bwMode="gray">
            <a:xfrm>
              <a:off x="683" y="1275"/>
              <a:ext cx="50" cy="50"/>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11" name="AutoShape 1063">
              <a:extLst>
                <a:ext uri="{FF2B5EF4-FFF2-40B4-BE49-F238E27FC236}">
                  <a16:creationId xmlns:a16="http://schemas.microsoft.com/office/drawing/2014/main" id="{3B2BF952-2F98-4936-B3D2-396A865B82D0}"/>
                </a:ext>
              </a:extLst>
            </p:cNvPr>
            <p:cNvSpPr>
              <a:spLocks noChangeArrowheads="1"/>
            </p:cNvSpPr>
            <p:nvPr userDrawn="1"/>
          </p:nvSpPr>
          <p:spPr bwMode="gray">
            <a:xfrm flipV="1">
              <a:off x="356" y="1500"/>
              <a:ext cx="78" cy="78"/>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12" name="AutoShape 1064">
              <a:extLst>
                <a:ext uri="{FF2B5EF4-FFF2-40B4-BE49-F238E27FC236}">
                  <a16:creationId xmlns:a16="http://schemas.microsoft.com/office/drawing/2014/main" id="{CC97812E-084B-41E4-B665-D4D4D22A3066}"/>
                </a:ext>
              </a:extLst>
            </p:cNvPr>
            <p:cNvSpPr>
              <a:spLocks noChangeArrowheads="1"/>
            </p:cNvSpPr>
            <p:nvPr userDrawn="1"/>
          </p:nvSpPr>
          <p:spPr bwMode="gray">
            <a:xfrm flipV="1">
              <a:off x="892" y="1824"/>
              <a:ext cx="116" cy="116"/>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13" name="AutoShape 1065">
              <a:extLst>
                <a:ext uri="{FF2B5EF4-FFF2-40B4-BE49-F238E27FC236}">
                  <a16:creationId xmlns:a16="http://schemas.microsoft.com/office/drawing/2014/main" id="{94FB0A14-6A78-4CFF-96AB-481A9864E0FF}"/>
                </a:ext>
              </a:extLst>
            </p:cNvPr>
            <p:cNvSpPr>
              <a:spLocks noChangeArrowheads="1"/>
            </p:cNvSpPr>
            <p:nvPr userDrawn="1"/>
          </p:nvSpPr>
          <p:spPr bwMode="gray">
            <a:xfrm flipV="1">
              <a:off x="932" y="2058"/>
              <a:ext cx="144" cy="144"/>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14" name="AutoShape 1066">
              <a:extLst>
                <a:ext uri="{FF2B5EF4-FFF2-40B4-BE49-F238E27FC236}">
                  <a16:creationId xmlns:a16="http://schemas.microsoft.com/office/drawing/2014/main" id="{807CBAF8-B6EB-483F-9A43-B23DB103FC82}"/>
                </a:ext>
              </a:extLst>
            </p:cNvPr>
            <p:cNvSpPr>
              <a:spLocks noChangeArrowheads="1"/>
            </p:cNvSpPr>
            <p:nvPr userDrawn="1"/>
          </p:nvSpPr>
          <p:spPr bwMode="gray">
            <a:xfrm flipV="1">
              <a:off x="1076" y="2010"/>
              <a:ext cx="114" cy="114"/>
            </a:xfrm>
            <a:prstGeom prst="roundRect">
              <a:avLst>
                <a:gd name="adj" fmla="val 16667"/>
              </a:avLst>
            </a:prstGeom>
            <a:solidFill>
              <a:schemeClr val="accent1">
                <a:alpha val="31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15" name="AutoShape 1067">
              <a:extLst>
                <a:ext uri="{FF2B5EF4-FFF2-40B4-BE49-F238E27FC236}">
                  <a16:creationId xmlns:a16="http://schemas.microsoft.com/office/drawing/2014/main" id="{E29357E4-9F5D-4935-B65D-AB8ED66668DE}"/>
                </a:ext>
              </a:extLst>
            </p:cNvPr>
            <p:cNvSpPr>
              <a:spLocks noChangeArrowheads="1"/>
            </p:cNvSpPr>
            <p:nvPr userDrawn="1"/>
          </p:nvSpPr>
          <p:spPr bwMode="gray">
            <a:xfrm>
              <a:off x="1099" y="1864"/>
              <a:ext cx="50" cy="50"/>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16" name="AutoShape 1068">
              <a:extLst>
                <a:ext uri="{FF2B5EF4-FFF2-40B4-BE49-F238E27FC236}">
                  <a16:creationId xmlns:a16="http://schemas.microsoft.com/office/drawing/2014/main" id="{52DB8007-28E7-4FDE-9DE3-D8FA69215048}"/>
                </a:ext>
              </a:extLst>
            </p:cNvPr>
            <p:cNvSpPr>
              <a:spLocks noChangeArrowheads="1"/>
            </p:cNvSpPr>
            <p:nvPr userDrawn="1"/>
          </p:nvSpPr>
          <p:spPr bwMode="gray">
            <a:xfrm flipV="1">
              <a:off x="1276" y="2171"/>
              <a:ext cx="78" cy="78"/>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17" name="AutoShape 1069">
              <a:extLst>
                <a:ext uri="{FF2B5EF4-FFF2-40B4-BE49-F238E27FC236}">
                  <a16:creationId xmlns:a16="http://schemas.microsoft.com/office/drawing/2014/main" id="{D85D7ABC-63B8-46A8-85C8-D8E25EF1C14D}"/>
                </a:ext>
              </a:extLst>
            </p:cNvPr>
            <p:cNvSpPr>
              <a:spLocks noChangeArrowheads="1"/>
            </p:cNvSpPr>
            <p:nvPr userDrawn="1"/>
          </p:nvSpPr>
          <p:spPr bwMode="gray">
            <a:xfrm flipV="1">
              <a:off x="1119" y="2170"/>
              <a:ext cx="140" cy="14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18" name="AutoShape 1070">
              <a:extLst>
                <a:ext uri="{FF2B5EF4-FFF2-40B4-BE49-F238E27FC236}">
                  <a16:creationId xmlns:a16="http://schemas.microsoft.com/office/drawing/2014/main" id="{E11C751C-3B07-4D44-ABE1-BDEB4E53C49B}"/>
                </a:ext>
              </a:extLst>
            </p:cNvPr>
            <p:cNvSpPr>
              <a:spLocks noChangeArrowheads="1"/>
            </p:cNvSpPr>
            <p:nvPr userDrawn="1"/>
          </p:nvSpPr>
          <p:spPr bwMode="gray">
            <a:xfrm flipV="1">
              <a:off x="1300" y="2242"/>
              <a:ext cx="116" cy="116"/>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19" name="AutoShape 1071">
              <a:extLst>
                <a:ext uri="{FF2B5EF4-FFF2-40B4-BE49-F238E27FC236}">
                  <a16:creationId xmlns:a16="http://schemas.microsoft.com/office/drawing/2014/main" id="{DC8A6024-C8F5-4FB5-9421-808E5E505051}"/>
                </a:ext>
              </a:extLst>
            </p:cNvPr>
            <p:cNvSpPr>
              <a:spLocks noChangeArrowheads="1"/>
            </p:cNvSpPr>
            <p:nvPr userDrawn="1"/>
          </p:nvSpPr>
          <p:spPr bwMode="gray">
            <a:xfrm flipV="1">
              <a:off x="1161" y="1928"/>
              <a:ext cx="144" cy="144"/>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20" name="AutoShape 1072">
              <a:extLst>
                <a:ext uri="{FF2B5EF4-FFF2-40B4-BE49-F238E27FC236}">
                  <a16:creationId xmlns:a16="http://schemas.microsoft.com/office/drawing/2014/main" id="{9C623972-5C6D-4630-9D47-7F649ECD1F18}"/>
                </a:ext>
              </a:extLst>
            </p:cNvPr>
            <p:cNvSpPr>
              <a:spLocks noChangeArrowheads="1"/>
            </p:cNvSpPr>
            <p:nvPr userDrawn="1"/>
          </p:nvSpPr>
          <p:spPr bwMode="gray">
            <a:xfrm flipV="1">
              <a:off x="1270" y="2046"/>
              <a:ext cx="114" cy="114"/>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21" name="AutoShape 1073">
              <a:extLst>
                <a:ext uri="{FF2B5EF4-FFF2-40B4-BE49-F238E27FC236}">
                  <a16:creationId xmlns:a16="http://schemas.microsoft.com/office/drawing/2014/main" id="{206DD57E-6F2F-4557-BB76-B386E9747B72}"/>
                </a:ext>
              </a:extLst>
            </p:cNvPr>
            <p:cNvSpPr>
              <a:spLocks noChangeArrowheads="1"/>
            </p:cNvSpPr>
            <p:nvPr userDrawn="1"/>
          </p:nvSpPr>
          <p:spPr bwMode="gray">
            <a:xfrm>
              <a:off x="1508" y="2248"/>
              <a:ext cx="50" cy="50"/>
            </a:xfrm>
            <a:prstGeom prst="roundRect">
              <a:avLst>
                <a:gd name="adj" fmla="val 16667"/>
              </a:avLst>
            </a:prstGeom>
            <a:solidFill>
              <a:schemeClr val="accent1">
                <a:alpha val="39999"/>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22" name="AutoShape 1074">
              <a:extLst>
                <a:ext uri="{FF2B5EF4-FFF2-40B4-BE49-F238E27FC236}">
                  <a16:creationId xmlns:a16="http://schemas.microsoft.com/office/drawing/2014/main" id="{6EFD4FAA-D389-42A1-93DB-64E52C18A769}"/>
                </a:ext>
              </a:extLst>
            </p:cNvPr>
            <p:cNvSpPr>
              <a:spLocks noChangeArrowheads="1"/>
            </p:cNvSpPr>
            <p:nvPr userDrawn="1"/>
          </p:nvSpPr>
          <p:spPr bwMode="gray">
            <a:xfrm flipV="1">
              <a:off x="1547" y="2253"/>
              <a:ext cx="78" cy="78"/>
            </a:xfrm>
            <a:prstGeom prst="roundRect">
              <a:avLst>
                <a:gd name="adj" fmla="val 16667"/>
              </a:avLst>
            </a:prstGeom>
            <a:solidFill>
              <a:schemeClr val="accent1">
                <a:alpha val="7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23" name="AutoShape 1075">
              <a:extLst>
                <a:ext uri="{FF2B5EF4-FFF2-40B4-BE49-F238E27FC236}">
                  <a16:creationId xmlns:a16="http://schemas.microsoft.com/office/drawing/2014/main" id="{D8B6C9A3-7ADF-42B0-8B3D-8A320DD77D3A}"/>
                </a:ext>
              </a:extLst>
            </p:cNvPr>
            <p:cNvSpPr>
              <a:spLocks noChangeArrowheads="1"/>
            </p:cNvSpPr>
            <p:nvPr userDrawn="1"/>
          </p:nvSpPr>
          <p:spPr bwMode="gray">
            <a:xfrm flipV="1">
              <a:off x="1412" y="2014"/>
              <a:ext cx="140" cy="140"/>
            </a:xfrm>
            <a:prstGeom prst="roundRect">
              <a:avLst>
                <a:gd name="adj" fmla="val 16667"/>
              </a:avLst>
            </a:prstGeom>
            <a:solidFill>
              <a:schemeClr val="accent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24" name="AutoShape 1076">
              <a:extLst>
                <a:ext uri="{FF2B5EF4-FFF2-40B4-BE49-F238E27FC236}">
                  <a16:creationId xmlns:a16="http://schemas.microsoft.com/office/drawing/2014/main" id="{C294A2B0-B447-458E-B6EF-01153078D954}"/>
                </a:ext>
              </a:extLst>
            </p:cNvPr>
            <p:cNvSpPr>
              <a:spLocks noChangeArrowheads="1"/>
            </p:cNvSpPr>
            <p:nvPr userDrawn="1"/>
          </p:nvSpPr>
          <p:spPr bwMode="gray">
            <a:xfrm>
              <a:off x="1603" y="2186"/>
              <a:ext cx="50" cy="50"/>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25" name="AutoShape 1077">
              <a:extLst>
                <a:ext uri="{FF2B5EF4-FFF2-40B4-BE49-F238E27FC236}">
                  <a16:creationId xmlns:a16="http://schemas.microsoft.com/office/drawing/2014/main" id="{BBA8A102-E711-4C8C-A464-DA49BA35F545}"/>
                </a:ext>
              </a:extLst>
            </p:cNvPr>
            <p:cNvSpPr>
              <a:spLocks noChangeArrowheads="1"/>
            </p:cNvSpPr>
            <p:nvPr userDrawn="1"/>
          </p:nvSpPr>
          <p:spPr bwMode="gray">
            <a:xfrm flipV="1">
              <a:off x="1073" y="1932"/>
              <a:ext cx="78" cy="78"/>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26" name="AutoShape 1078">
              <a:extLst>
                <a:ext uri="{FF2B5EF4-FFF2-40B4-BE49-F238E27FC236}">
                  <a16:creationId xmlns:a16="http://schemas.microsoft.com/office/drawing/2014/main" id="{259C5CC0-DDA2-418D-A0CC-0B6A09AF3ED1}"/>
                </a:ext>
              </a:extLst>
            </p:cNvPr>
            <p:cNvSpPr>
              <a:spLocks noChangeArrowheads="1"/>
            </p:cNvSpPr>
            <p:nvPr userDrawn="1"/>
          </p:nvSpPr>
          <p:spPr bwMode="gray">
            <a:xfrm flipV="1">
              <a:off x="1444" y="2321"/>
              <a:ext cx="114" cy="114"/>
            </a:xfrm>
            <a:prstGeom prst="roundRect">
              <a:avLst>
                <a:gd name="adj" fmla="val 16667"/>
              </a:avLst>
            </a:prstGeom>
            <a:solidFill>
              <a:schemeClr val="accent1">
                <a:alpha val="7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27" name="AutoShape 1079">
              <a:extLst>
                <a:ext uri="{FF2B5EF4-FFF2-40B4-BE49-F238E27FC236}">
                  <a16:creationId xmlns:a16="http://schemas.microsoft.com/office/drawing/2014/main" id="{8C070849-F8C1-4AC6-B06E-2EA255DC65A3}"/>
                </a:ext>
              </a:extLst>
            </p:cNvPr>
            <p:cNvSpPr>
              <a:spLocks noChangeArrowheads="1"/>
            </p:cNvSpPr>
            <p:nvPr userDrawn="1"/>
          </p:nvSpPr>
          <p:spPr bwMode="gray">
            <a:xfrm flipV="1">
              <a:off x="1644" y="2482"/>
              <a:ext cx="78" cy="78"/>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28" name="AutoShape 1080">
              <a:extLst>
                <a:ext uri="{FF2B5EF4-FFF2-40B4-BE49-F238E27FC236}">
                  <a16:creationId xmlns:a16="http://schemas.microsoft.com/office/drawing/2014/main" id="{DF18791C-4DB0-40DD-AB3B-472ABD3C4D41}"/>
                </a:ext>
              </a:extLst>
            </p:cNvPr>
            <p:cNvSpPr>
              <a:spLocks noChangeArrowheads="1"/>
            </p:cNvSpPr>
            <p:nvPr userDrawn="1"/>
          </p:nvSpPr>
          <p:spPr bwMode="gray">
            <a:xfrm flipV="1">
              <a:off x="1487" y="2481"/>
              <a:ext cx="140" cy="14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29" name="AutoShape 1081">
              <a:extLst>
                <a:ext uri="{FF2B5EF4-FFF2-40B4-BE49-F238E27FC236}">
                  <a16:creationId xmlns:a16="http://schemas.microsoft.com/office/drawing/2014/main" id="{9CE8B396-7076-4480-95FF-489020AE1DB2}"/>
                </a:ext>
              </a:extLst>
            </p:cNvPr>
            <p:cNvSpPr>
              <a:spLocks noChangeArrowheads="1"/>
            </p:cNvSpPr>
            <p:nvPr userDrawn="1"/>
          </p:nvSpPr>
          <p:spPr bwMode="gray">
            <a:xfrm flipV="1">
              <a:off x="1668" y="2553"/>
              <a:ext cx="116" cy="116"/>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30" name="AutoShape 1082">
              <a:extLst>
                <a:ext uri="{FF2B5EF4-FFF2-40B4-BE49-F238E27FC236}">
                  <a16:creationId xmlns:a16="http://schemas.microsoft.com/office/drawing/2014/main" id="{22B8ADBE-C880-4914-A8EF-F93043705862}"/>
                </a:ext>
              </a:extLst>
            </p:cNvPr>
            <p:cNvSpPr>
              <a:spLocks noChangeArrowheads="1"/>
            </p:cNvSpPr>
            <p:nvPr userDrawn="1"/>
          </p:nvSpPr>
          <p:spPr bwMode="gray">
            <a:xfrm flipV="1">
              <a:off x="1933" y="2490"/>
              <a:ext cx="144" cy="144"/>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31" name="AutoShape 1083">
              <a:extLst>
                <a:ext uri="{FF2B5EF4-FFF2-40B4-BE49-F238E27FC236}">
                  <a16:creationId xmlns:a16="http://schemas.microsoft.com/office/drawing/2014/main" id="{CBEB5BDC-4BC0-4290-8898-CE0546A3A32D}"/>
                </a:ext>
              </a:extLst>
            </p:cNvPr>
            <p:cNvSpPr>
              <a:spLocks noChangeArrowheads="1"/>
            </p:cNvSpPr>
            <p:nvPr userDrawn="1"/>
          </p:nvSpPr>
          <p:spPr bwMode="gray">
            <a:xfrm flipV="1">
              <a:off x="2042" y="2608"/>
              <a:ext cx="114" cy="114"/>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32" name="AutoShape 1084">
              <a:extLst>
                <a:ext uri="{FF2B5EF4-FFF2-40B4-BE49-F238E27FC236}">
                  <a16:creationId xmlns:a16="http://schemas.microsoft.com/office/drawing/2014/main" id="{9F688B97-F77D-4042-9FB5-10035F8A462E}"/>
                </a:ext>
              </a:extLst>
            </p:cNvPr>
            <p:cNvSpPr>
              <a:spLocks noChangeArrowheads="1"/>
            </p:cNvSpPr>
            <p:nvPr userDrawn="1"/>
          </p:nvSpPr>
          <p:spPr bwMode="gray">
            <a:xfrm>
              <a:off x="1875" y="2593"/>
              <a:ext cx="50" cy="50"/>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33" name="AutoShape 1085">
              <a:extLst>
                <a:ext uri="{FF2B5EF4-FFF2-40B4-BE49-F238E27FC236}">
                  <a16:creationId xmlns:a16="http://schemas.microsoft.com/office/drawing/2014/main" id="{0084034F-7087-4FA2-A8C0-EB2475DB7150}"/>
                </a:ext>
              </a:extLst>
            </p:cNvPr>
            <p:cNvSpPr>
              <a:spLocks noChangeArrowheads="1"/>
            </p:cNvSpPr>
            <p:nvPr userDrawn="1"/>
          </p:nvSpPr>
          <p:spPr bwMode="gray">
            <a:xfrm flipV="1">
              <a:off x="2242" y="2769"/>
              <a:ext cx="78" cy="78"/>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34" name="AutoShape 1086">
              <a:extLst>
                <a:ext uri="{FF2B5EF4-FFF2-40B4-BE49-F238E27FC236}">
                  <a16:creationId xmlns:a16="http://schemas.microsoft.com/office/drawing/2014/main" id="{222E97F9-A921-4046-B95C-B57C6EEA4C50}"/>
                </a:ext>
              </a:extLst>
            </p:cNvPr>
            <p:cNvSpPr>
              <a:spLocks noChangeArrowheads="1"/>
            </p:cNvSpPr>
            <p:nvPr userDrawn="1"/>
          </p:nvSpPr>
          <p:spPr bwMode="gray">
            <a:xfrm flipV="1">
              <a:off x="2184" y="2576"/>
              <a:ext cx="140" cy="140"/>
            </a:xfrm>
            <a:prstGeom prst="roundRect">
              <a:avLst>
                <a:gd name="adj" fmla="val 16667"/>
              </a:avLst>
            </a:prstGeom>
            <a:solidFill>
              <a:schemeClr val="accent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35" name="AutoShape 1087">
              <a:extLst>
                <a:ext uri="{FF2B5EF4-FFF2-40B4-BE49-F238E27FC236}">
                  <a16:creationId xmlns:a16="http://schemas.microsoft.com/office/drawing/2014/main" id="{8233175E-293A-456A-B766-8CAB733C188E}"/>
                </a:ext>
              </a:extLst>
            </p:cNvPr>
            <p:cNvSpPr>
              <a:spLocks noChangeArrowheads="1"/>
            </p:cNvSpPr>
            <p:nvPr userDrawn="1"/>
          </p:nvSpPr>
          <p:spPr bwMode="gray">
            <a:xfrm>
              <a:off x="1971" y="2497"/>
              <a:ext cx="50" cy="50"/>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36" name="AutoShape 1088">
              <a:extLst>
                <a:ext uri="{FF2B5EF4-FFF2-40B4-BE49-F238E27FC236}">
                  <a16:creationId xmlns:a16="http://schemas.microsoft.com/office/drawing/2014/main" id="{B99F3BE8-27D3-471C-8603-7795DBFD888D}"/>
                </a:ext>
              </a:extLst>
            </p:cNvPr>
            <p:cNvSpPr>
              <a:spLocks noChangeArrowheads="1"/>
            </p:cNvSpPr>
            <p:nvPr userDrawn="1"/>
          </p:nvSpPr>
          <p:spPr bwMode="gray">
            <a:xfrm flipV="1">
              <a:off x="1845" y="2494"/>
              <a:ext cx="78" cy="78"/>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37" name="AutoShape 1089">
              <a:extLst>
                <a:ext uri="{FF2B5EF4-FFF2-40B4-BE49-F238E27FC236}">
                  <a16:creationId xmlns:a16="http://schemas.microsoft.com/office/drawing/2014/main" id="{3F5F6D98-A09B-4DDE-B769-2C651F65862A}"/>
                </a:ext>
              </a:extLst>
            </p:cNvPr>
            <p:cNvSpPr>
              <a:spLocks noChangeArrowheads="1"/>
            </p:cNvSpPr>
            <p:nvPr userDrawn="1"/>
          </p:nvSpPr>
          <p:spPr bwMode="gray">
            <a:xfrm flipV="1">
              <a:off x="2007" y="2770"/>
              <a:ext cx="116" cy="116"/>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38" name="AutoShape 1090">
              <a:extLst>
                <a:ext uri="{FF2B5EF4-FFF2-40B4-BE49-F238E27FC236}">
                  <a16:creationId xmlns:a16="http://schemas.microsoft.com/office/drawing/2014/main" id="{CCB370D9-2CC5-49A9-9D1C-C37956E9456A}"/>
                </a:ext>
              </a:extLst>
            </p:cNvPr>
            <p:cNvSpPr>
              <a:spLocks noChangeArrowheads="1"/>
            </p:cNvSpPr>
            <p:nvPr userDrawn="1"/>
          </p:nvSpPr>
          <p:spPr bwMode="gray">
            <a:xfrm flipV="1">
              <a:off x="2071" y="2935"/>
              <a:ext cx="144" cy="144"/>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39" name="AutoShape 1091">
              <a:extLst>
                <a:ext uri="{FF2B5EF4-FFF2-40B4-BE49-F238E27FC236}">
                  <a16:creationId xmlns:a16="http://schemas.microsoft.com/office/drawing/2014/main" id="{1BF9AC87-BD45-4151-B10B-976A9F5B0A0D}"/>
                </a:ext>
              </a:extLst>
            </p:cNvPr>
            <p:cNvSpPr>
              <a:spLocks noChangeArrowheads="1"/>
            </p:cNvSpPr>
            <p:nvPr userDrawn="1"/>
          </p:nvSpPr>
          <p:spPr bwMode="gray">
            <a:xfrm flipV="1">
              <a:off x="1700" y="2376"/>
              <a:ext cx="114" cy="114"/>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40" name="AutoShape 1092">
              <a:extLst>
                <a:ext uri="{FF2B5EF4-FFF2-40B4-BE49-F238E27FC236}">
                  <a16:creationId xmlns:a16="http://schemas.microsoft.com/office/drawing/2014/main" id="{C5D77D1D-FBCF-4A0C-97F7-5706EA8E30EC}"/>
                </a:ext>
              </a:extLst>
            </p:cNvPr>
            <p:cNvSpPr>
              <a:spLocks noChangeArrowheads="1"/>
            </p:cNvSpPr>
            <p:nvPr userDrawn="1"/>
          </p:nvSpPr>
          <p:spPr bwMode="gray">
            <a:xfrm>
              <a:off x="2214" y="2810"/>
              <a:ext cx="50" cy="50"/>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41" name="AutoShape 1093">
              <a:extLst>
                <a:ext uri="{FF2B5EF4-FFF2-40B4-BE49-F238E27FC236}">
                  <a16:creationId xmlns:a16="http://schemas.microsoft.com/office/drawing/2014/main" id="{05DC1C50-A409-4CF7-81F7-AA584D09F416}"/>
                </a:ext>
              </a:extLst>
            </p:cNvPr>
            <p:cNvSpPr>
              <a:spLocks noChangeArrowheads="1"/>
            </p:cNvSpPr>
            <p:nvPr userDrawn="1"/>
          </p:nvSpPr>
          <p:spPr bwMode="gray">
            <a:xfrm flipV="1">
              <a:off x="2276" y="2874"/>
              <a:ext cx="144" cy="144"/>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42" name="AutoShape 1094">
              <a:extLst>
                <a:ext uri="{FF2B5EF4-FFF2-40B4-BE49-F238E27FC236}">
                  <a16:creationId xmlns:a16="http://schemas.microsoft.com/office/drawing/2014/main" id="{6412A786-8C88-4BC6-A3E0-A1CD1EFCDE90}"/>
                </a:ext>
              </a:extLst>
            </p:cNvPr>
            <p:cNvSpPr>
              <a:spLocks noChangeArrowheads="1"/>
            </p:cNvSpPr>
            <p:nvPr userDrawn="1"/>
          </p:nvSpPr>
          <p:spPr bwMode="gray">
            <a:xfrm flipV="1">
              <a:off x="2188" y="2878"/>
              <a:ext cx="78" cy="78"/>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43" name="AutoShape 1095">
              <a:extLst>
                <a:ext uri="{FF2B5EF4-FFF2-40B4-BE49-F238E27FC236}">
                  <a16:creationId xmlns:a16="http://schemas.microsoft.com/office/drawing/2014/main" id="{2A833F7C-5C29-4496-811F-46A17F93DF64}"/>
                </a:ext>
              </a:extLst>
            </p:cNvPr>
            <p:cNvSpPr>
              <a:spLocks noChangeArrowheads="1"/>
            </p:cNvSpPr>
            <p:nvPr userDrawn="1"/>
          </p:nvSpPr>
          <p:spPr bwMode="gray">
            <a:xfrm flipH="1" flipV="1">
              <a:off x="1892" y="2419"/>
              <a:ext cx="23" cy="23"/>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44" name="AutoShape 1096">
              <a:extLst>
                <a:ext uri="{FF2B5EF4-FFF2-40B4-BE49-F238E27FC236}">
                  <a16:creationId xmlns:a16="http://schemas.microsoft.com/office/drawing/2014/main" id="{CC5CD4B4-A7C4-459C-8685-11928B1C0383}"/>
                </a:ext>
              </a:extLst>
            </p:cNvPr>
            <p:cNvSpPr>
              <a:spLocks noChangeArrowheads="1"/>
            </p:cNvSpPr>
            <p:nvPr userDrawn="1"/>
          </p:nvSpPr>
          <p:spPr bwMode="gray">
            <a:xfrm>
              <a:off x="932" y="1720"/>
              <a:ext cx="50" cy="50"/>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45" name="AutoShape 1097">
              <a:extLst>
                <a:ext uri="{FF2B5EF4-FFF2-40B4-BE49-F238E27FC236}">
                  <a16:creationId xmlns:a16="http://schemas.microsoft.com/office/drawing/2014/main" id="{FE201C72-9F0A-4649-90D8-283E8DCD8140}"/>
                </a:ext>
              </a:extLst>
            </p:cNvPr>
            <p:cNvSpPr>
              <a:spLocks noChangeArrowheads="1"/>
            </p:cNvSpPr>
            <p:nvPr userDrawn="1"/>
          </p:nvSpPr>
          <p:spPr bwMode="gray">
            <a:xfrm flipV="1">
              <a:off x="788" y="1644"/>
              <a:ext cx="78" cy="78"/>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46" name="AutoShape 1098">
              <a:extLst>
                <a:ext uri="{FF2B5EF4-FFF2-40B4-BE49-F238E27FC236}">
                  <a16:creationId xmlns:a16="http://schemas.microsoft.com/office/drawing/2014/main" id="{A1DC1D20-2E5F-417E-A429-F39ECFF4E566}"/>
                </a:ext>
              </a:extLst>
            </p:cNvPr>
            <p:cNvSpPr>
              <a:spLocks noChangeArrowheads="1"/>
            </p:cNvSpPr>
            <p:nvPr userDrawn="1"/>
          </p:nvSpPr>
          <p:spPr bwMode="gray">
            <a:xfrm flipV="1">
              <a:off x="2423" y="2730"/>
              <a:ext cx="114" cy="114"/>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47" name="AutoShape 1099">
              <a:extLst>
                <a:ext uri="{FF2B5EF4-FFF2-40B4-BE49-F238E27FC236}">
                  <a16:creationId xmlns:a16="http://schemas.microsoft.com/office/drawing/2014/main" id="{AD5207EB-CBA7-4840-96DF-92EF8D45B859}"/>
                </a:ext>
              </a:extLst>
            </p:cNvPr>
            <p:cNvSpPr>
              <a:spLocks noChangeArrowheads="1"/>
            </p:cNvSpPr>
            <p:nvPr userDrawn="1"/>
          </p:nvSpPr>
          <p:spPr bwMode="gray">
            <a:xfrm flipV="1">
              <a:off x="2623" y="2921"/>
              <a:ext cx="78" cy="78"/>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48" name="AutoShape 1100">
              <a:extLst>
                <a:ext uri="{FF2B5EF4-FFF2-40B4-BE49-F238E27FC236}">
                  <a16:creationId xmlns:a16="http://schemas.microsoft.com/office/drawing/2014/main" id="{4A2608B2-8D94-4EAF-ABF8-B4F573F16793}"/>
                </a:ext>
              </a:extLst>
            </p:cNvPr>
            <p:cNvSpPr>
              <a:spLocks noChangeArrowheads="1"/>
            </p:cNvSpPr>
            <p:nvPr userDrawn="1"/>
          </p:nvSpPr>
          <p:spPr bwMode="gray">
            <a:xfrm flipV="1">
              <a:off x="2516" y="2878"/>
              <a:ext cx="140" cy="140"/>
            </a:xfrm>
            <a:prstGeom prst="roundRect">
              <a:avLst>
                <a:gd name="adj" fmla="val 16667"/>
              </a:avLst>
            </a:prstGeom>
            <a:solidFill>
              <a:schemeClr val="accent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49" name="AutoShape 1101">
              <a:extLst>
                <a:ext uri="{FF2B5EF4-FFF2-40B4-BE49-F238E27FC236}">
                  <a16:creationId xmlns:a16="http://schemas.microsoft.com/office/drawing/2014/main" id="{E06837E2-360B-46C8-A500-7AF504E57588}"/>
                </a:ext>
              </a:extLst>
            </p:cNvPr>
            <p:cNvSpPr>
              <a:spLocks noChangeArrowheads="1"/>
            </p:cNvSpPr>
            <p:nvPr userDrawn="1"/>
          </p:nvSpPr>
          <p:spPr bwMode="gray">
            <a:xfrm flipV="1">
              <a:off x="2708" y="2998"/>
              <a:ext cx="116" cy="116"/>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50" name="AutoShape 1102">
              <a:extLst>
                <a:ext uri="{FF2B5EF4-FFF2-40B4-BE49-F238E27FC236}">
                  <a16:creationId xmlns:a16="http://schemas.microsoft.com/office/drawing/2014/main" id="{7830B2C8-7C3D-4F54-AA41-E19FA57757A7}"/>
                </a:ext>
              </a:extLst>
            </p:cNvPr>
            <p:cNvSpPr>
              <a:spLocks noChangeArrowheads="1"/>
            </p:cNvSpPr>
            <p:nvPr userDrawn="1"/>
          </p:nvSpPr>
          <p:spPr bwMode="gray">
            <a:xfrm flipV="1">
              <a:off x="2826" y="3135"/>
              <a:ext cx="144" cy="144"/>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51" name="AutoShape 1103">
              <a:extLst>
                <a:ext uri="{FF2B5EF4-FFF2-40B4-BE49-F238E27FC236}">
                  <a16:creationId xmlns:a16="http://schemas.microsoft.com/office/drawing/2014/main" id="{126D4577-E70C-4FE6-8ACE-6801CEFB17AC}"/>
                </a:ext>
              </a:extLst>
            </p:cNvPr>
            <p:cNvSpPr>
              <a:spLocks noChangeArrowheads="1"/>
            </p:cNvSpPr>
            <p:nvPr userDrawn="1"/>
          </p:nvSpPr>
          <p:spPr bwMode="gray">
            <a:xfrm flipV="1">
              <a:off x="3092" y="3240"/>
              <a:ext cx="114" cy="114"/>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52" name="AutoShape 1104">
              <a:extLst>
                <a:ext uri="{FF2B5EF4-FFF2-40B4-BE49-F238E27FC236}">
                  <a16:creationId xmlns:a16="http://schemas.microsoft.com/office/drawing/2014/main" id="{700A06AA-9D09-425D-8882-9117FFCCFE3A}"/>
                </a:ext>
              </a:extLst>
            </p:cNvPr>
            <p:cNvSpPr>
              <a:spLocks noChangeArrowheads="1"/>
            </p:cNvSpPr>
            <p:nvPr userDrawn="1"/>
          </p:nvSpPr>
          <p:spPr bwMode="gray">
            <a:xfrm>
              <a:off x="2969" y="3010"/>
              <a:ext cx="50" cy="50"/>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53" name="AutoShape 1105">
              <a:extLst>
                <a:ext uri="{FF2B5EF4-FFF2-40B4-BE49-F238E27FC236}">
                  <a16:creationId xmlns:a16="http://schemas.microsoft.com/office/drawing/2014/main" id="{4DE886E8-23BD-40E1-8B0E-021498886DE9}"/>
                </a:ext>
              </a:extLst>
            </p:cNvPr>
            <p:cNvSpPr>
              <a:spLocks noChangeArrowheads="1"/>
            </p:cNvSpPr>
            <p:nvPr userDrawn="1"/>
          </p:nvSpPr>
          <p:spPr bwMode="gray">
            <a:xfrm flipV="1">
              <a:off x="3476" y="3468"/>
              <a:ext cx="78" cy="78"/>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54" name="AutoShape 1106">
              <a:extLst>
                <a:ext uri="{FF2B5EF4-FFF2-40B4-BE49-F238E27FC236}">
                  <a16:creationId xmlns:a16="http://schemas.microsoft.com/office/drawing/2014/main" id="{ACA6809E-2FDB-49BA-8A8A-52F356C53F46}"/>
                </a:ext>
              </a:extLst>
            </p:cNvPr>
            <p:cNvSpPr>
              <a:spLocks noChangeArrowheads="1"/>
            </p:cNvSpPr>
            <p:nvPr userDrawn="1"/>
          </p:nvSpPr>
          <p:spPr bwMode="gray">
            <a:xfrm flipV="1">
              <a:off x="2516" y="3022"/>
              <a:ext cx="140" cy="14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55" name="AutoShape 1107">
              <a:extLst>
                <a:ext uri="{FF2B5EF4-FFF2-40B4-BE49-F238E27FC236}">
                  <a16:creationId xmlns:a16="http://schemas.microsoft.com/office/drawing/2014/main" id="{BF59AA30-E747-4FE4-90BF-2CD26DFAF45A}"/>
                </a:ext>
              </a:extLst>
            </p:cNvPr>
            <p:cNvSpPr>
              <a:spLocks noChangeArrowheads="1"/>
            </p:cNvSpPr>
            <p:nvPr userDrawn="1"/>
          </p:nvSpPr>
          <p:spPr bwMode="gray">
            <a:xfrm flipV="1">
              <a:off x="3140" y="3382"/>
              <a:ext cx="116" cy="116"/>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56" name="AutoShape 1108">
              <a:extLst>
                <a:ext uri="{FF2B5EF4-FFF2-40B4-BE49-F238E27FC236}">
                  <a16:creationId xmlns:a16="http://schemas.microsoft.com/office/drawing/2014/main" id="{92697D64-9073-4559-9C1E-5F9AD12CCE16}"/>
                </a:ext>
              </a:extLst>
            </p:cNvPr>
            <p:cNvSpPr>
              <a:spLocks noChangeArrowheads="1"/>
            </p:cNvSpPr>
            <p:nvPr userDrawn="1"/>
          </p:nvSpPr>
          <p:spPr bwMode="gray">
            <a:xfrm flipV="1">
              <a:off x="3031" y="3074"/>
              <a:ext cx="144" cy="144"/>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57" name="AutoShape 1109">
              <a:extLst>
                <a:ext uri="{FF2B5EF4-FFF2-40B4-BE49-F238E27FC236}">
                  <a16:creationId xmlns:a16="http://schemas.microsoft.com/office/drawing/2014/main" id="{DF30462B-0985-4964-9EF4-02311BBCC2F2}"/>
                </a:ext>
              </a:extLst>
            </p:cNvPr>
            <p:cNvSpPr>
              <a:spLocks noChangeArrowheads="1"/>
            </p:cNvSpPr>
            <p:nvPr userDrawn="1"/>
          </p:nvSpPr>
          <p:spPr bwMode="gray">
            <a:xfrm flipV="1">
              <a:off x="3216" y="3098"/>
              <a:ext cx="114" cy="114"/>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58" name="AutoShape 1110">
              <a:extLst>
                <a:ext uri="{FF2B5EF4-FFF2-40B4-BE49-F238E27FC236}">
                  <a16:creationId xmlns:a16="http://schemas.microsoft.com/office/drawing/2014/main" id="{4E317552-7ADC-460C-84DC-51E9211CFE75}"/>
                </a:ext>
              </a:extLst>
            </p:cNvPr>
            <p:cNvSpPr>
              <a:spLocks noChangeArrowheads="1"/>
            </p:cNvSpPr>
            <p:nvPr userDrawn="1"/>
          </p:nvSpPr>
          <p:spPr bwMode="gray">
            <a:xfrm>
              <a:off x="3284" y="3496"/>
              <a:ext cx="50" cy="50"/>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59" name="AutoShape 1111">
              <a:extLst>
                <a:ext uri="{FF2B5EF4-FFF2-40B4-BE49-F238E27FC236}">
                  <a16:creationId xmlns:a16="http://schemas.microsoft.com/office/drawing/2014/main" id="{8893A835-1A7C-423A-8313-86DC70077E0B}"/>
                </a:ext>
              </a:extLst>
            </p:cNvPr>
            <p:cNvSpPr>
              <a:spLocks noChangeArrowheads="1"/>
            </p:cNvSpPr>
            <p:nvPr userDrawn="1"/>
          </p:nvSpPr>
          <p:spPr bwMode="gray">
            <a:xfrm flipV="1">
              <a:off x="3416" y="3259"/>
              <a:ext cx="78" cy="78"/>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60" name="AutoShape 1112">
              <a:extLst>
                <a:ext uri="{FF2B5EF4-FFF2-40B4-BE49-F238E27FC236}">
                  <a16:creationId xmlns:a16="http://schemas.microsoft.com/office/drawing/2014/main" id="{0F25AFA8-6EF7-473A-97BE-B3069F755E5F}"/>
                </a:ext>
              </a:extLst>
            </p:cNvPr>
            <p:cNvSpPr>
              <a:spLocks noChangeArrowheads="1"/>
            </p:cNvSpPr>
            <p:nvPr userDrawn="1"/>
          </p:nvSpPr>
          <p:spPr bwMode="gray">
            <a:xfrm flipV="1">
              <a:off x="3332" y="3118"/>
              <a:ext cx="140" cy="140"/>
            </a:xfrm>
            <a:prstGeom prst="roundRect">
              <a:avLst>
                <a:gd name="adj" fmla="val 16667"/>
              </a:avLst>
            </a:prstGeom>
            <a:solidFill>
              <a:schemeClr val="accent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61" name="AutoShape 1113">
              <a:extLst>
                <a:ext uri="{FF2B5EF4-FFF2-40B4-BE49-F238E27FC236}">
                  <a16:creationId xmlns:a16="http://schemas.microsoft.com/office/drawing/2014/main" id="{10815938-8860-4954-AE41-A74368128B6E}"/>
                </a:ext>
              </a:extLst>
            </p:cNvPr>
            <p:cNvSpPr>
              <a:spLocks noChangeArrowheads="1"/>
            </p:cNvSpPr>
            <p:nvPr userDrawn="1"/>
          </p:nvSpPr>
          <p:spPr bwMode="gray">
            <a:xfrm>
              <a:off x="3549" y="3238"/>
              <a:ext cx="50" cy="50"/>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62" name="AutoShape 1114">
              <a:extLst>
                <a:ext uri="{FF2B5EF4-FFF2-40B4-BE49-F238E27FC236}">
                  <a16:creationId xmlns:a16="http://schemas.microsoft.com/office/drawing/2014/main" id="{38BCF838-E3A5-4B69-9517-54DBCC70808F}"/>
                </a:ext>
              </a:extLst>
            </p:cNvPr>
            <p:cNvSpPr>
              <a:spLocks noChangeArrowheads="1"/>
            </p:cNvSpPr>
            <p:nvPr userDrawn="1"/>
          </p:nvSpPr>
          <p:spPr bwMode="gray">
            <a:xfrm flipV="1">
              <a:off x="2943" y="3078"/>
              <a:ext cx="78" cy="78"/>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63" name="AutoShape 1115">
              <a:extLst>
                <a:ext uri="{FF2B5EF4-FFF2-40B4-BE49-F238E27FC236}">
                  <a16:creationId xmlns:a16="http://schemas.microsoft.com/office/drawing/2014/main" id="{C6FF4856-9D08-43B3-8938-C738521AFDDD}"/>
                </a:ext>
              </a:extLst>
            </p:cNvPr>
            <p:cNvSpPr>
              <a:spLocks noChangeArrowheads="1"/>
            </p:cNvSpPr>
            <p:nvPr userDrawn="1"/>
          </p:nvSpPr>
          <p:spPr bwMode="gray">
            <a:xfrm flipV="1">
              <a:off x="3390" y="3373"/>
              <a:ext cx="114" cy="114"/>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64" name="AutoShape 1116">
              <a:extLst>
                <a:ext uri="{FF2B5EF4-FFF2-40B4-BE49-F238E27FC236}">
                  <a16:creationId xmlns:a16="http://schemas.microsoft.com/office/drawing/2014/main" id="{8084AB9B-8F69-4880-8AC1-49410239A46E}"/>
                </a:ext>
              </a:extLst>
            </p:cNvPr>
            <p:cNvSpPr>
              <a:spLocks noChangeArrowheads="1"/>
            </p:cNvSpPr>
            <p:nvPr userDrawn="1"/>
          </p:nvSpPr>
          <p:spPr bwMode="gray">
            <a:xfrm flipV="1">
              <a:off x="3590" y="3534"/>
              <a:ext cx="78" cy="78"/>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65" name="AutoShape 1117">
              <a:extLst>
                <a:ext uri="{FF2B5EF4-FFF2-40B4-BE49-F238E27FC236}">
                  <a16:creationId xmlns:a16="http://schemas.microsoft.com/office/drawing/2014/main" id="{B0ECE52B-C541-4B4D-98AB-659FCC71C525}"/>
                </a:ext>
              </a:extLst>
            </p:cNvPr>
            <p:cNvSpPr>
              <a:spLocks noChangeArrowheads="1"/>
            </p:cNvSpPr>
            <p:nvPr userDrawn="1"/>
          </p:nvSpPr>
          <p:spPr bwMode="gray">
            <a:xfrm flipV="1">
              <a:off x="3524" y="3310"/>
              <a:ext cx="140" cy="14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66" name="AutoShape 1118">
              <a:extLst>
                <a:ext uri="{FF2B5EF4-FFF2-40B4-BE49-F238E27FC236}">
                  <a16:creationId xmlns:a16="http://schemas.microsoft.com/office/drawing/2014/main" id="{1E7E4DDC-993E-44F3-A239-0DC580D12B22}"/>
                </a:ext>
              </a:extLst>
            </p:cNvPr>
            <p:cNvSpPr>
              <a:spLocks noChangeArrowheads="1"/>
            </p:cNvSpPr>
            <p:nvPr userDrawn="1"/>
          </p:nvSpPr>
          <p:spPr bwMode="gray">
            <a:xfrm>
              <a:off x="2708" y="3160"/>
              <a:ext cx="50" cy="50"/>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67" name="AutoShape 1119">
              <a:extLst>
                <a:ext uri="{FF2B5EF4-FFF2-40B4-BE49-F238E27FC236}">
                  <a16:creationId xmlns:a16="http://schemas.microsoft.com/office/drawing/2014/main" id="{8486539C-A814-42D7-8F93-969ACE9934C8}"/>
                </a:ext>
              </a:extLst>
            </p:cNvPr>
            <p:cNvSpPr>
              <a:spLocks noChangeArrowheads="1"/>
            </p:cNvSpPr>
            <p:nvPr userDrawn="1"/>
          </p:nvSpPr>
          <p:spPr bwMode="gray">
            <a:xfrm flipV="1">
              <a:off x="2658" y="2790"/>
              <a:ext cx="78" cy="78"/>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68" name="AutoShape 1120">
              <a:extLst>
                <a:ext uri="{FF2B5EF4-FFF2-40B4-BE49-F238E27FC236}">
                  <a16:creationId xmlns:a16="http://schemas.microsoft.com/office/drawing/2014/main" id="{73AA9318-205C-40E3-8400-3182CAC4F84D}"/>
                </a:ext>
              </a:extLst>
            </p:cNvPr>
            <p:cNvSpPr>
              <a:spLocks noChangeArrowheads="1"/>
            </p:cNvSpPr>
            <p:nvPr userDrawn="1"/>
          </p:nvSpPr>
          <p:spPr bwMode="gray">
            <a:xfrm>
              <a:off x="2324" y="2728"/>
              <a:ext cx="50" cy="50"/>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69" name="AutoShape 1121">
              <a:extLst>
                <a:ext uri="{FF2B5EF4-FFF2-40B4-BE49-F238E27FC236}">
                  <a16:creationId xmlns:a16="http://schemas.microsoft.com/office/drawing/2014/main" id="{A61B35EA-DC49-44C5-A22C-58D7A64287C1}"/>
                </a:ext>
              </a:extLst>
            </p:cNvPr>
            <p:cNvSpPr>
              <a:spLocks noChangeArrowheads="1"/>
            </p:cNvSpPr>
            <p:nvPr userDrawn="1"/>
          </p:nvSpPr>
          <p:spPr bwMode="gray">
            <a:xfrm flipV="1">
              <a:off x="3613" y="3210"/>
              <a:ext cx="144" cy="144"/>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70" name="AutoShape 1122">
              <a:extLst>
                <a:ext uri="{FF2B5EF4-FFF2-40B4-BE49-F238E27FC236}">
                  <a16:creationId xmlns:a16="http://schemas.microsoft.com/office/drawing/2014/main" id="{33ADD262-4D7E-4E63-86BF-9ACAC2C29CC9}"/>
                </a:ext>
              </a:extLst>
            </p:cNvPr>
            <p:cNvSpPr>
              <a:spLocks noChangeArrowheads="1"/>
            </p:cNvSpPr>
            <p:nvPr userDrawn="1"/>
          </p:nvSpPr>
          <p:spPr bwMode="gray">
            <a:xfrm flipV="1">
              <a:off x="3722" y="3328"/>
              <a:ext cx="114" cy="114"/>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71" name="AutoShape 1123">
              <a:extLst>
                <a:ext uri="{FF2B5EF4-FFF2-40B4-BE49-F238E27FC236}">
                  <a16:creationId xmlns:a16="http://schemas.microsoft.com/office/drawing/2014/main" id="{80000057-E645-42C8-A6EC-D5076189A2E0}"/>
                </a:ext>
              </a:extLst>
            </p:cNvPr>
            <p:cNvSpPr>
              <a:spLocks noChangeArrowheads="1"/>
            </p:cNvSpPr>
            <p:nvPr userDrawn="1"/>
          </p:nvSpPr>
          <p:spPr bwMode="gray">
            <a:xfrm flipV="1">
              <a:off x="3974" y="3564"/>
              <a:ext cx="78" cy="78"/>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72" name="AutoShape 1124">
              <a:extLst>
                <a:ext uri="{FF2B5EF4-FFF2-40B4-BE49-F238E27FC236}">
                  <a16:creationId xmlns:a16="http://schemas.microsoft.com/office/drawing/2014/main" id="{888FA2FE-3D82-49D0-9DC8-445B36EE7E0B}"/>
                </a:ext>
              </a:extLst>
            </p:cNvPr>
            <p:cNvSpPr>
              <a:spLocks noChangeArrowheads="1"/>
            </p:cNvSpPr>
            <p:nvPr userDrawn="1"/>
          </p:nvSpPr>
          <p:spPr bwMode="gray">
            <a:xfrm flipV="1">
              <a:off x="3864" y="3296"/>
              <a:ext cx="140" cy="140"/>
            </a:xfrm>
            <a:prstGeom prst="roundRect">
              <a:avLst>
                <a:gd name="adj" fmla="val 16667"/>
              </a:avLst>
            </a:prstGeom>
            <a:solidFill>
              <a:schemeClr val="accent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73" name="AutoShape 1125">
              <a:extLst>
                <a:ext uri="{FF2B5EF4-FFF2-40B4-BE49-F238E27FC236}">
                  <a16:creationId xmlns:a16="http://schemas.microsoft.com/office/drawing/2014/main" id="{7B2EB7B6-5029-469B-A425-94740F85BD6F}"/>
                </a:ext>
              </a:extLst>
            </p:cNvPr>
            <p:cNvSpPr>
              <a:spLocks noChangeArrowheads="1"/>
            </p:cNvSpPr>
            <p:nvPr userDrawn="1"/>
          </p:nvSpPr>
          <p:spPr bwMode="gray">
            <a:xfrm>
              <a:off x="3284" y="3352"/>
              <a:ext cx="50" cy="50"/>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74" name="AutoShape 1126">
              <a:extLst>
                <a:ext uri="{FF2B5EF4-FFF2-40B4-BE49-F238E27FC236}">
                  <a16:creationId xmlns:a16="http://schemas.microsoft.com/office/drawing/2014/main" id="{7D719257-6478-4D47-BF99-8D3E843FE8FE}"/>
                </a:ext>
              </a:extLst>
            </p:cNvPr>
            <p:cNvSpPr>
              <a:spLocks noChangeArrowheads="1"/>
            </p:cNvSpPr>
            <p:nvPr userDrawn="1"/>
          </p:nvSpPr>
          <p:spPr bwMode="gray">
            <a:xfrm flipV="1">
              <a:off x="3687" y="3490"/>
              <a:ext cx="116" cy="116"/>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75" name="AutoShape 1127">
              <a:extLst>
                <a:ext uri="{FF2B5EF4-FFF2-40B4-BE49-F238E27FC236}">
                  <a16:creationId xmlns:a16="http://schemas.microsoft.com/office/drawing/2014/main" id="{DEBFD7D7-1E01-4ACE-9C0B-3F7A89723566}"/>
                </a:ext>
              </a:extLst>
            </p:cNvPr>
            <p:cNvSpPr>
              <a:spLocks noChangeArrowheads="1"/>
            </p:cNvSpPr>
            <p:nvPr userDrawn="1"/>
          </p:nvSpPr>
          <p:spPr bwMode="gray">
            <a:xfrm flipV="1">
              <a:off x="4039" y="3367"/>
              <a:ext cx="144" cy="144"/>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76" name="AutoShape 1128">
              <a:extLst>
                <a:ext uri="{FF2B5EF4-FFF2-40B4-BE49-F238E27FC236}">
                  <a16:creationId xmlns:a16="http://schemas.microsoft.com/office/drawing/2014/main" id="{8ABA79E9-1051-4B41-B80A-F4B4CACECAD8}"/>
                </a:ext>
              </a:extLst>
            </p:cNvPr>
            <p:cNvSpPr>
              <a:spLocks noChangeArrowheads="1"/>
            </p:cNvSpPr>
            <p:nvPr userDrawn="1"/>
          </p:nvSpPr>
          <p:spPr bwMode="gray">
            <a:xfrm>
              <a:off x="3894" y="3530"/>
              <a:ext cx="50" cy="50"/>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77" name="AutoShape 1129">
              <a:extLst>
                <a:ext uri="{FF2B5EF4-FFF2-40B4-BE49-F238E27FC236}">
                  <a16:creationId xmlns:a16="http://schemas.microsoft.com/office/drawing/2014/main" id="{07A23758-C5F4-4294-AFB9-4061B161787A}"/>
                </a:ext>
              </a:extLst>
            </p:cNvPr>
            <p:cNvSpPr>
              <a:spLocks noChangeArrowheads="1"/>
            </p:cNvSpPr>
            <p:nvPr userDrawn="1"/>
          </p:nvSpPr>
          <p:spPr bwMode="gray">
            <a:xfrm flipV="1">
              <a:off x="4244" y="3306"/>
              <a:ext cx="144" cy="144"/>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78" name="AutoShape 1130">
              <a:extLst>
                <a:ext uri="{FF2B5EF4-FFF2-40B4-BE49-F238E27FC236}">
                  <a16:creationId xmlns:a16="http://schemas.microsoft.com/office/drawing/2014/main" id="{864B4191-600E-40F8-AA7B-A1E1CBC9F677}"/>
                </a:ext>
              </a:extLst>
            </p:cNvPr>
            <p:cNvSpPr>
              <a:spLocks noChangeArrowheads="1"/>
            </p:cNvSpPr>
            <p:nvPr userDrawn="1"/>
          </p:nvSpPr>
          <p:spPr bwMode="gray">
            <a:xfrm flipV="1">
              <a:off x="4156" y="3310"/>
              <a:ext cx="78" cy="78"/>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79" name="AutoShape 1131">
              <a:extLst>
                <a:ext uri="{FF2B5EF4-FFF2-40B4-BE49-F238E27FC236}">
                  <a16:creationId xmlns:a16="http://schemas.microsoft.com/office/drawing/2014/main" id="{270CBCA5-7F68-4A80-8DAE-F40FAA723C36}"/>
                </a:ext>
              </a:extLst>
            </p:cNvPr>
            <p:cNvSpPr>
              <a:spLocks noChangeArrowheads="1"/>
            </p:cNvSpPr>
            <p:nvPr userDrawn="1"/>
          </p:nvSpPr>
          <p:spPr bwMode="gray">
            <a:xfrm flipV="1">
              <a:off x="4196" y="3480"/>
              <a:ext cx="114" cy="114"/>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80" name="AutoShape 1132">
              <a:extLst>
                <a:ext uri="{FF2B5EF4-FFF2-40B4-BE49-F238E27FC236}">
                  <a16:creationId xmlns:a16="http://schemas.microsoft.com/office/drawing/2014/main" id="{8AB710FC-1A18-419A-B267-224804662D9F}"/>
                </a:ext>
              </a:extLst>
            </p:cNvPr>
            <p:cNvSpPr>
              <a:spLocks noChangeArrowheads="1"/>
            </p:cNvSpPr>
            <p:nvPr userDrawn="1"/>
          </p:nvSpPr>
          <p:spPr bwMode="gray">
            <a:xfrm flipV="1">
              <a:off x="4543" y="3401"/>
              <a:ext cx="78" cy="78"/>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81" name="AutoShape 1133">
              <a:extLst>
                <a:ext uri="{FF2B5EF4-FFF2-40B4-BE49-F238E27FC236}">
                  <a16:creationId xmlns:a16="http://schemas.microsoft.com/office/drawing/2014/main" id="{2EC751DD-E33C-490F-897D-87C17959B228}"/>
                </a:ext>
              </a:extLst>
            </p:cNvPr>
            <p:cNvSpPr>
              <a:spLocks noChangeArrowheads="1"/>
            </p:cNvSpPr>
            <p:nvPr userDrawn="1"/>
          </p:nvSpPr>
          <p:spPr bwMode="gray">
            <a:xfrm flipV="1">
              <a:off x="4436" y="3358"/>
              <a:ext cx="140" cy="140"/>
            </a:xfrm>
            <a:prstGeom prst="roundRect">
              <a:avLst>
                <a:gd name="adj" fmla="val 16667"/>
              </a:avLst>
            </a:prstGeom>
            <a:solidFill>
              <a:schemeClr val="accent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82" name="AutoShape 1134">
              <a:extLst>
                <a:ext uri="{FF2B5EF4-FFF2-40B4-BE49-F238E27FC236}">
                  <a16:creationId xmlns:a16="http://schemas.microsoft.com/office/drawing/2014/main" id="{5378BD82-98AA-41FC-BB93-CD09EC0ACE56}"/>
                </a:ext>
              </a:extLst>
            </p:cNvPr>
            <p:cNvSpPr>
              <a:spLocks noChangeArrowheads="1"/>
            </p:cNvSpPr>
            <p:nvPr userDrawn="1"/>
          </p:nvSpPr>
          <p:spPr bwMode="gray">
            <a:xfrm flipV="1">
              <a:off x="4628" y="3478"/>
              <a:ext cx="116" cy="116"/>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83" name="AutoShape 1135">
              <a:extLst>
                <a:ext uri="{FF2B5EF4-FFF2-40B4-BE49-F238E27FC236}">
                  <a16:creationId xmlns:a16="http://schemas.microsoft.com/office/drawing/2014/main" id="{E7DB6C74-E540-41C6-87C9-13D6D2CA10B5}"/>
                </a:ext>
              </a:extLst>
            </p:cNvPr>
            <p:cNvSpPr>
              <a:spLocks noChangeArrowheads="1"/>
            </p:cNvSpPr>
            <p:nvPr userDrawn="1"/>
          </p:nvSpPr>
          <p:spPr bwMode="gray">
            <a:xfrm flipV="1">
              <a:off x="4746" y="3615"/>
              <a:ext cx="144" cy="144"/>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84" name="AutoShape 1136">
              <a:extLst>
                <a:ext uri="{FF2B5EF4-FFF2-40B4-BE49-F238E27FC236}">
                  <a16:creationId xmlns:a16="http://schemas.microsoft.com/office/drawing/2014/main" id="{DBAFD707-1135-4A5D-8F62-3F5F65FFE0CB}"/>
                </a:ext>
              </a:extLst>
            </p:cNvPr>
            <p:cNvSpPr>
              <a:spLocks noChangeArrowheads="1"/>
            </p:cNvSpPr>
            <p:nvPr userDrawn="1"/>
          </p:nvSpPr>
          <p:spPr bwMode="gray">
            <a:xfrm>
              <a:off x="4889" y="3490"/>
              <a:ext cx="50" cy="50"/>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85" name="AutoShape 1137">
              <a:extLst>
                <a:ext uri="{FF2B5EF4-FFF2-40B4-BE49-F238E27FC236}">
                  <a16:creationId xmlns:a16="http://schemas.microsoft.com/office/drawing/2014/main" id="{BA1B47F6-B4E7-48C1-A8F2-C026E691963C}"/>
                </a:ext>
              </a:extLst>
            </p:cNvPr>
            <p:cNvSpPr>
              <a:spLocks noChangeArrowheads="1"/>
            </p:cNvSpPr>
            <p:nvPr userDrawn="1"/>
          </p:nvSpPr>
          <p:spPr bwMode="gray">
            <a:xfrm flipV="1">
              <a:off x="4436" y="3508"/>
              <a:ext cx="140" cy="14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86" name="AutoShape 1138">
              <a:extLst>
                <a:ext uri="{FF2B5EF4-FFF2-40B4-BE49-F238E27FC236}">
                  <a16:creationId xmlns:a16="http://schemas.microsoft.com/office/drawing/2014/main" id="{BAEF33EC-D97B-4E98-9F0C-83165F243071}"/>
                </a:ext>
              </a:extLst>
            </p:cNvPr>
            <p:cNvSpPr>
              <a:spLocks noChangeArrowheads="1"/>
            </p:cNvSpPr>
            <p:nvPr userDrawn="1"/>
          </p:nvSpPr>
          <p:spPr bwMode="gray">
            <a:xfrm flipV="1">
              <a:off x="4951" y="3554"/>
              <a:ext cx="144" cy="144"/>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87" name="AutoShape 1139">
              <a:extLst>
                <a:ext uri="{FF2B5EF4-FFF2-40B4-BE49-F238E27FC236}">
                  <a16:creationId xmlns:a16="http://schemas.microsoft.com/office/drawing/2014/main" id="{4D51A99D-82F3-4F0C-9458-01F79A26720A}"/>
                </a:ext>
              </a:extLst>
            </p:cNvPr>
            <p:cNvSpPr>
              <a:spLocks noChangeArrowheads="1"/>
            </p:cNvSpPr>
            <p:nvPr userDrawn="1"/>
          </p:nvSpPr>
          <p:spPr bwMode="gray">
            <a:xfrm flipV="1">
              <a:off x="4863" y="3558"/>
              <a:ext cx="78" cy="78"/>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88" name="AutoShape 1140">
              <a:extLst>
                <a:ext uri="{FF2B5EF4-FFF2-40B4-BE49-F238E27FC236}">
                  <a16:creationId xmlns:a16="http://schemas.microsoft.com/office/drawing/2014/main" id="{0FC5B305-447F-4872-A83D-729A04CDE174}"/>
                </a:ext>
              </a:extLst>
            </p:cNvPr>
            <p:cNvSpPr>
              <a:spLocks noChangeArrowheads="1"/>
            </p:cNvSpPr>
            <p:nvPr userDrawn="1"/>
          </p:nvSpPr>
          <p:spPr bwMode="gray">
            <a:xfrm>
              <a:off x="4482" y="3736"/>
              <a:ext cx="50" cy="50"/>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89" name="AutoShape 1141">
              <a:extLst>
                <a:ext uri="{FF2B5EF4-FFF2-40B4-BE49-F238E27FC236}">
                  <a16:creationId xmlns:a16="http://schemas.microsoft.com/office/drawing/2014/main" id="{2E5D9C13-7DD5-4BD7-A3FA-2F914A56F1A5}"/>
                </a:ext>
              </a:extLst>
            </p:cNvPr>
            <p:cNvSpPr>
              <a:spLocks noChangeArrowheads="1"/>
            </p:cNvSpPr>
            <p:nvPr userDrawn="1"/>
          </p:nvSpPr>
          <p:spPr bwMode="gray">
            <a:xfrm flipV="1">
              <a:off x="4338" y="3510"/>
              <a:ext cx="78" cy="78"/>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90" name="AutoShape 1142">
              <a:extLst>
                <a:ext uri="{FF2B5EF4-FFF2-40B4-BE49-F238E27FC236}">
                  <a16:creationId xmlns:a16="http://schemas.microsoft.com/office/drawing/2014/main" id="{BB499F33-7598-4D21-80F9-61EA1C5C45B6}"/>
                </a:ext>
              </a:extLst>
            </p:cNvPr>
            <p:cNvSpPr>
              <a:spLocks noChangeArrowheads="1"/>
            </p:cNvSpPr>
            <p:nvPr userDrawn="1"/>
          </p:nvSpPr>
          <p:spPr bwMode="gray">
            <a:xfrm>
              <a:off x="3956" y="3496"/>
              <a:ext cx="50" cy="5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91" name="AutoShape 1143">
              <a:extLst>
                <a:ext uri="{FF2B5EF4-FFF2-40B4-BE49-F238E27FC236}">
                  <a16:creationId xmlns:a16="http://schemas.microsoft.com/office/drawing/2014/main" id="{0DBA64A4-CD96-4924-B11F-DE2C6DC79E4B}"/>
                </a:ext>
              </a:extLst>
            </p:cNvPr>
            <p:cNvSpPr>
              <a:spLocks noChangeArrowheads="1"/>
            </p:cNvSpPr>
            <p:nvPr userDrawn="1"/>
          </p:nvSpPr>
          <p:spPr bwMode="gray">
            <a:xfrm flipV="1">
              <a:off x="3284" y="3228"/>
              <a:ext cx="78" cy="78"/>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92" name="AutoShape 1144">
              <a:extLst>
                <a:ext uri="{FF2B5EF4-FFF2-40B4-BE49-F238E27FC236}">
                  <a16:creationId xmlns:a16="http://schemas.microsoft.com/office/drawing/2014/main" id="{9DBC35E0-B6D9-4F86-8A78-C8BC07A3E979}"/>
                </a:ext>
              </a:extLst>
            </p:cNvPr>
            <p:cNvSpPr>
              <a:spLocks noChangeArrowheads="1"/>
            </p:cNvSpPr>
            <p:nvPr userDrawn="1"/>
          </p:nvSpPr>
          <p:spPr bwMode="gray">
            <a:xfrm flipV="1">
              <a:off x="4944" y="3360"/>
              <a:ext cx="144" cy="144"/>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93" name="AutoShape 1145">
              <a:extLst>
                <a:ext uri="{FF2B5EF4-FFF2-40B4-BE49-F238E27FC236}">
                  <a16:creationId xmlns:a16="http://schemas.microsoft.com/office/drawing/2014/main" id="{4283BD60-F87B-4572-AA17-4B2B0C5FDFC7}"/>
                </a:ext>
              </a:extLst>
            </p:cNvPr>
            <p:cNvSpPr>
              <a:spLocks noChangeArrowheads="1"/>
            </p:cNvSpPr>
            <p:nvPr userDrawn="1"/>
          </p:nvSpPr>
          <p:spPr bwMode="gray">
            <a:xfrm flipV="1">
              <a:off x="5156" y="3672"/>
              <a:ext cx="114" cy="114"/>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94" name="AutoShape 1146">
              <a:extLst>
                <a:ext uri="{FF2B5EF4-FFF2-40B4-BE49-F238E27FC236}">
                  <a16:creationId xmlns:a16="http://schemas.microsoft.com/office/drawing/2014/main" id="{2244927F-4F67-46AC-9541-5AEC37E820B5}"/>
                </a:ext>
              </a:extLst>
            </p:cNvPr>
            <p:cNvSpPr>
              <a:spLocks noChangeArrowheads="1"/>
            </p:cNvSpPr>
            <p:nvPr userDrawn="1"/>
          </p:nvSpPr>
          <p:spPr bwMode="gray">
            <a:xfrm flipV="1">
              <a:off x="5252" y="3393"/>
              <a:ext cx="78" cy="78"/>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95" name="AutoShape 1147">
              <a:extLst>
                <a:ext uri="{FF2B5EF4-FFF2-40B4-BE49-F238E27FC236}">
                  <a16:creationId xmlns:a16="http://schemas.microsoft.com/office/drawing/2014/main" id="{187D81B5-AB18-4B56-95E4-E3062A1727E1}"/>
                </a:ext>
              </a:extLst>
            </p:cNvPr>
            <p:cNvSpPr>
              <a:spLocks noChangeArrowheads="1"/>
            </p:cNvSpPr>
            <p:nvPr userDrawn="1"/>
          </p:nvSpPr>
          <p:spPr bwMode="gray">
            <a:xfrm flipV="1">
              <a:off x="5145" y="3350"/>
              <a:ext cx="140" cy="140"/>
            </a:xfrm>
            <a:prstGeom prst="roundRect">
              <a:avLst>
                <a:gd name="adj" fmla="val 16667"/>
              </a:avLst>
            </a:prstGeom>
            <a:solidFill>
              <a:schemeClr val="accent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96" name="AutoShape 1148">
              <a:extLst>
                <a:ext uri="{FF2B5EF4-FFF2-40B4-BE49-F238E27FC236}">
                  <a16:creationId xmlns:a16="http://schemas.microsoft.com/office/drawing/2014/main" id="{C8F1CB3F-3E70-44AB-904A-8D6E4746AA47}"/>
                </a:ext>
              </a:extLst>
            </p:cNvPr>
            <p:cNvSpPr>
              <a:spLocks noChangeArrowheads="1"/>
            </p:cNvSpPr>
            <p:nvPr userDrawn="1"/>
          </p:nvSpPr>
          <p:spPr bwMode="gray">
            <a:xfrm flipV="1">
              <a:off x="5337" y="3470"/>
              <a:ext cx="116" cy="116"/>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97" name="AutoShape 1149">
              <a:extLst>
                <a:ext uri="{FF2B5EF4-FFF2-40B4-BE49-F238E27FC236}">
                  <a16:creationId xmlns:a16="http://schemas.microsoft.com/office/drawing/2014/main" id="{D1EFAFF6-8287-4B47-9D79-94CB33764121}"/>
                </a:ext>
              </a:extLst>
            </p:cNvPr>
            <p:cNvSpPr>
              <a:spLocks noChangeArrowheads="1"/>
            </p:cNvSpPr>
            <p:nvPr userDrawn="1"/>
          </p:nvSpPr>
          <p:spPr bwMode="gray">
            <a:xfrm flipV="1">
              <a:off x="5455" y="3607"/>
              <a:ext cx="144" cy="144"/>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98" name="AutoShape 1150">
              <a:extLst>
                <a:ext uri="{FF2B5EF4-FFF2-40B4-BE49-F238E27FC236}">
                  <a16:creationId xmlns:a16="http://schemas.microsoft.com/office/drawing/2014/main" id="{8D18A685-96EA-4B85-801D-7F38373C35BC}"/>
                </a:ext>
              </a:extLst>
            </p:cNvPr>
            <p:cNvSpPr>
              <a:spLocks noChangeArrowheads="1"/>
            </p:cNvSpPr>
            <p:nvPr userDrawn="1"/>
          </p:nvSpPr>
          <p:spPr bwMode="gray">
            <a:xfrm>
              <a:off x="5598" y="3482"/>
              <a:ext cx="50" cy="50"/>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399" name="AutoShape 1151">
              <a:extLst>
                <a:ext uri="{FF2B5EF4-FFF2-40B4-BE49-F238E27FC236}">
                  <a16:creationId xmlns:a16="http://schemas.microsoft.com/office/drawing/2014/main" id="{799AA52A-063E-457E-929E-B54AB6A63E69}"/>
                </a:ext>
              </a:extLst>
            </p:cNvPr>
            <p:cNvSpPr>
              <a:spLocks noChangeArrowheads="1"/>
            </p:cNvSpPr>
            <p:nvPr userDrawn="1"/>
          </p:nvSpPr>
          <p:spPr bwMode="gray">
            <a:xfrm flipV="1">
              <a:off x="5145" y="3494"/>
              <a:ext cx="140" cy="14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00" name="AutoShape 1152">
              <a:extLst>
                <a:ext uri="{FF2B5EF4-FFF2-40B4-BE49-F238E27FC236}">
                  <a16:creationId xmlns:a16="http://schemas.microsoft.com/office/drawing/2014/main" id="{F004DF05-78A6-4B0E-B9F5-58A3420EDF32}"/>
                </a:ext>
              </a:extLst>
            </p:cNvPr>
            <p:cNvSpPr>
              <a:spLocks noChangeArrowheads="1"/>
            </p:cNvSpPr>
            <p:nvPr userDrawn="1"/>
          </p:nvSpPr>
          <p:spPr bwMode="gray">
            <a:xfrm flipV="1">
              <a:off x="5660" y="3546"/>
              <a:ext cx="144" cy="144"/>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01" name="AutoShape 1153">
              <a:extLst>
                <a:ext uri="{FF2B5EF4-FFF2-40B4-BE49-F238E27FC236}">
                  <a16:creationId xmlns:a16="http://schemas.microsoft.com/office/drawing/2014/main" id="{147BCCA2-A673-4958-918D-5BE34A985CC7}"/>
                </a:ext>
              </a:extLst>
            </p:cNvPr>
            <p:cNvSpPr>
              <a:spLocks noChangeArrowheads="1"/>
            </p:cNvSpPr>
            <p:nvPr userDrawn="1"/>
          </p:nvSpPr>
          <p:spPr bwMode="gray">
            <a:xfrm flipV="1">
              <a:off x="5572" y="3550"/>
              <a:ext cx="78" cy="78"/>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02" name="AutoShape 1154">
              <a:extLst>
                <a:ext uri="{FF2B5EF4-FFF2-40B4-BE49-F238E27FC236}">
                  <a16:creationId xmlns:a16="http://schemas.microsoft.com/office/drawing/2014/main" id="{C7CDE28E-2C76-4CF8-B43D-903AA04E4237}"/>
                </a:ext>
              </a:extLst>
            </p:cNvPr>
            <p:cNvSpPr>
              <a:spLocks noChangeArrowheads="1"/>
            </p:cNvSpPr>
            <p:nvPr userDrawn="1"/>
          </p:nvSpPr>
          <p:spPr bwMode="gray">
            <a:xfrm>
              <a:off x="5431" y="3338"/>
              <a:ext cx="50" cy="50"/>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03" name="AutoShape 1155">
              <a:extLst>
                <a:ext uri="{FF2B5EF4-FFF2-40B4-BE49-F238E27FC236}">
                  <a16:creationId xmlns:a16="http://schemas.microsoft.com/office/drawing/2014/main" id="{D769EAA0-049F-414D-B2F5-6DA1DC79E212}"/>
                </a:ext>
              </a:extLst>
            </p:cNvPr>
            <p:cNvSpPr>
              <a:spLocks noChangeArrowheads="1"/>
            </p:cNvSpPr>
            <p:nvPr userDrawn="1"/>
          </p:nvSpPr>
          <p:spPr bwMode="gray">
            <a:xfrm flipV="1">
              <a:off x="5287" y="3262"/>
              <a:ext cx="78" cy="78"/>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04" name="AutoShape 1156">
              <a:extLst>
                <a:ext uri="{FF2B5EF4-FFF2-40B4-BE49-F238E27FC236}">
                  <a16:creationId xmlns:a16="http://schemas.microsoft.com/office/drawing/2014/main" id="{13626DA3-BEC8-4278-9CE2-022A240D591B}"/>
                </a:ext>
              </a:extLst>
            </p:cNvPr>
            <p:cNvSpPr>
              <a:spLocks noChangeArrowheads="1"/>
            </p:cNvSpPr>
            <p:nvPr userDrawn="1"/>
          </p:nvSpPr>
          <p:spPr bwMode="gray">
            <a:xfrm>
              <a:off x="4953" y="3200"/>
              <a:ext cx="50" cy="50"/>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05" name="AutoShape 1157">
              <a:extLst>
                <a:ext uri="{FF2B5EF4-FFF2-40B4-BE49-F238E27FC236}">
                  <a16:creationId xmlns:a16="http://schemas.microsoft.com/office/drawing/2014/main" id="{83DE3D90-FCA5-42C0-8484-EC7DCA087228}"/>
                </a:ext>
              </a:extLst>
            </p:cNvPr>
            <p:cNvSpPr>
              <a:spLocks noChangeArrowheads="1"/>
            </p:cNvSpPr>
            <p:nvPr userDrawn="1"/>
          </p:nvSpPr>
          <p:spPr bwMode="gray">
            <a:xfrm flipV="1">
              <a:off x="3764" y="3228"/>
              <a:ext cx="78" cy="78"/>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06" name="AutoShape 1158">
              <a:extLst>
                <a:ext uri="{FF2B5EF4-FFF2-40B4-BE49-F238E27FC236}">
                  <a16:creationId xmlns:a16="http://schemas.microsoft.com/office/drawing/2014/main" id="{29B962C7-B785-4B31-9873-5B3A26FB406E}"/>
                </a:ext>
              </a:extLst>
            </p:cNvPr>
            <p:cNvSpPr>
              <a:spLocks noChangeArrowheads="1"/>
            </p:cNvSpPr>
            <p:nvPr userDrawn="1"/>
          </p:nvSpPr>
          <p:spPr bwMode="gray">
            <a:xfrm>
              <a:off x="3982" y="3214"/>
              <a:ext cx="50" cy="50"/>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07" name="AutoShape 1159">
              <a:extLst>
                <a:ext uri="{FF2B5EF4-FFF2-40B4-BE49-F238E27FC236}">
                  <a16:creationId xmlns:a16="http://schemas.microsoft.com/office/drawing/2014/main" id="{B375FD87-ADFD-4011-9F2B-51F69F4F8EE6}"/>
                </a:ext>
              </a:extLst>
            </p:cNvPr>
            <p:cNvSpPr>
              <a:spLocks noChangeArrowheads="1"/>
            </p:cNvSpPr>
            <p:nvPr userDrawn="1"/>
          </p:nvSpPr>
          <p:spPr bwMode="gray">
            <a:xfrm flipV="1">
              <a:off x="2852" y="2988"/>
              <a:ext cx="78" cy="78"/>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08" name="AutoShape 1160">
              <a:extLst>
                <a:ext uri="{FF2B5EF4-FFF2-40B4-BE49-F238E27FC236}">
                  <a16:creationId xmlns:a16="http://schemas.microsoft.com/office/drawing/2014/main" id="{9D7DF552-6F0A-4671-B3AF-3A2F280E1B45}"/>
                </a:ext>
              </a:extLst>
            </p:cNvPr>
            <p:cNvSpPr>
              <a:spLocks noChangeArrowheads="1"/>
            </p:cNvSpPr>
            <p:nvPr userDrawn="1"/>
          </p:nvSpPr>
          <p:spPr bwMode="gray">
            <a:xfrm>
              <a:off x="2772" y="2954"/>
              <a:ext cx="50" cy="50"/>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09" name="AutoShape 1161">
              <a:extLst>
                <a:ext uri="{FF2B5EF4-FFF2-40B4-BE49-F238E27FC236}">
                  <a16:creationId xmlns:a16="http://schemas.microsoft.com/office/drawing/2014/main" id="{403AF9EC-7937-4BFA-912F-B9E1EA58A5F7}"/>
                </a:ext>
              </a:extLst>
            </p:cNvPr>
            <p:cNvSpPr>
              <a:spLocks noChangeArrowheads="1"/>
            </p:cNvSpPr>
            <p:nvPr userDrawn="1"/>
          </p:nvSpPr>
          <p:spPr bwMode="gray">
            <a:xfrm>
              <a:off x="2834" y="2920"/>
              <a:ext cx="50" cy="5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10" name="AutoShape 1162">
              <a:extLst>
                <a:ext uri="{FF2B5EF4-FFF2-40B4-BE49-F238E27FC236}">
                  <a16:creationId xmlns:a16="http://schemas.microsoft.com/office/drawing/2014/main" id="{BB0A883F-5869-48B6-9974-2293A78C2B12}"/>
                </a:ext>
              </a:extLst>
            </p:cNvPr>
            <p:cNvSpPr>
              <a:spLocks noChangeArrowheads="1"/>
            </p:cNvSpPr>
            <p:nvPr userDrawn="1"/>
          </p:nvSpPr>
          <p:spPr bwMode="gray">
            <a:xfrm>
              <a:off x="1961" y="2818"/>
              <a:ext cx="50" cy="50"/>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11" name="AutoShape 1163">
              <a:extLst>
                <a:ext uri="{FF2B5EF4-FFF2-40B4-BE49-F238E27FC236}">
                  <a16:creationId xmlns:a16="http://schemas.microsoft.com/office/drawing/2014/main" id="{556831D4-9BB7-4670-99AC-7D7205B26D07}"/>
                </a:ext>
              </a:extLst>
            </p:cNvPr>
            <p:cNvSpPr>
              <a:spLocks noChangeArrowheads="1"/>
            </p:cNvSpPr>
            <p:nvPr userDrawn="1"/>
          </p:nvSpPr>
          <p:spPr bwMode="gray">
            <a:xfrm>
              <a:off x="1794" y="2674"/>
              <a:ext cx="50" cy="50"/>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12" name="AutoShape 1164">
              <a:extLst>
                <a:ext uri="{FF2B5EF4-FFF2-40B4-BE49-F238E27FC236}">
                  <a16:creationId xmlns:a16="http://schemas.microsoft.com/office/drawing/2014/main" id="{031AAD94-80AE-4E97-83C0-5CBF968A20B7}"/>
                </a:ext>
              </a:extLst>
            </p:cNvPr>
            <p:cNvSpPr>
              <a:spLocks noChangeArrowheads="1"/>
            </p:cNvSpPr>
            <p:nvPr userDrawn="1"/>
          </p:nvSpPr>
          <p:spPr bwMode="gray">
            <a:xfrm flipV="1">
              <a:off x="1844" y="2796"/>
              <a:ext cx="78" cy="78"/>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13" name="AutoShape 1165">
              <a:extLst>
                <a:ext uri="{FF2B5EF4-FFF2-40B4-BE49-F238E27FC236}">
                  <a16:creationId xmlns:a16="http://schemas.microsoft.com/office/drawing/2014/main" id="{CEFFC1B8-95C3-4085-B7BC-405ED4890791}"/>
                </a:ext>
              </a:extLst>
            </p:cNvPr>
            <p:cNvSpPr>
              <a:spLocks noChangeArrowheads="1"/>
            </p:cNvSpPr>
            <p:nvPr userDrawn="1"/>
          </p:nvSpPr>
          <p:spPr bwMode="gray">
            <a:xfrm>
              <a:off x="1764" y="2762"/>
              <a:ext cx="50" cy="50"/>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14" name="AutoShape 1166">
              <a:extLst>
                <a:ext uri="{FF2B5EF4-FFF2-40B4-BE49-F238E27FC236}">
                  <a16:creationId xmlns:a16="http://schemas.microsoft.com/office/drawing/2014/main" id="{C61A84FA-E20C-4ED5-8E3E-4A61C70BA49E}"/>
                </a:ext>
              </a:extLst>
            </p:cNvPr>
            <p:cNvSpPr>
              <a:spLocks noChangeArrowheads="1"/>
            </p:cNvSpPr>
            <p:nvPr userDrawn="1"/>
          </p:nvSpPr>
          <p:spPr bwMode="gray">
            <a:xfrm>
              <a:off x="1826" y="2728"/>
              <a:ext cx="50" cy="5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15" name="AutoShape 1167">
              <a:extLst>
                <a:ext uri="{FF2B5EF4-FFF2-40B4-BE49-F238E27FC236}">
                  <a16:creationId xmlns:a16="http://schemas.microsoft.com/office/drawing/2014/main" id="{51AEE5F3-0FD6-481A-84D6-266CEC1C783D}"/>
                </a:ext>
              </a:extLst>
            </p:cNvPr>
            <p:cNvSpPr>
              <a:spLocks noChangeArrowheads="1"/>
            </p:cNvSpPr>
            <p:nvPr userDrawn="1"/>
          </p:nvSpPr>
          <p:spPr bwMode="gray">
            <a:xfrm flipV="1">
              <a:off x="5588" y="4006"/>
              <a:ext cx="116" cy="116"/>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16" name="AutoShape 1168">
              <a:extLst>
                <a:ext uri="{FF2B5EF4-FFF2-40B4-BE49-F238E27FC236}">
                  <a16:creationId xmlns:a16="http://schemas.microsoft.com/office/drawing/2014/main" id="{3AAD19C2-BC25-4D31-A0AC-1C80B3C3A3C2}"/>
                </a:ext>
              </a:extLst>
            </p:cNvPr>
            <p:cNvSpPr>
              <a:spLocks noChangeArrowheads="1"/>
            </p:cNvSpPr>
            <p:nvPr userDrawn="1"/>
          </p:nvSpPr>
          <p:spPr bwMode="gray">
            <a:xfrm>
              <a:off x="5682" y="3874"/>
              <a:ext cx="50" cy="50"/>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17" name="AutoShape 1169">
              <a:extLst>
                <a:ext uri="{FF2B5EF4-FFF2-40B4-BE49-F238E27FC236}">
                  <a16:creationId xmlns:a16="http://schemas.microsoft.com/office/drawing/2014/main" id="{55D79414-6411-44F8-9260-7308C348E014}"/>
                </a:ext>
              </a:extLst>
            </p:cNvPr>
            <p:cNvSpPr>
              <a:spLocks noChangeArrowheads="1"/>
            </p:cNvSpPr>
            <p:nvPr userDrawn="1"/>
          </p:nvSpPr>
          <p:spPr bwMode="gray">
            <a:xfrm flipV="1">
              <a:off x="5492" y="3900"/>
              <a:ext cx="78" cy="78"/>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18" name="AutoShape 1170">
              <a:extLst>
                <a:ext uri="{FF2B5EF4-FFF2-40B4-BE49-F238E27FC236}">
                  <a16:creationId xmlns:a16="http://schemas.microsoft.com/office/drawing/2014/main" id="{905CC6ED-0737-4D89-92E9-0F7301CB0D19}"/>
                </a:ext>
              </a:extLst>
            </p:cNvPr>
            <p:cNvSpPr>
              <a:spLocks noChangeArrowheads="1"/>
            </p:cNvSpPr>
            <p:nvPr userDrawn="1"/>
          </p:nvSpPr>
          <p:spPr bwMode="gray">
            <a:xfrm flipV="1">
              <a:off x="5384" y="3835"/>
              <a:ext cx="78" cy="78"/>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19" name="AutoShape 1171">
              <a:extLst>
                <a:ext uri="{FF2B5EF4-FFF2-40B4-BE49-F238E27FC236}">
                  <a16:creationId xmlns:a16="http://schemas.microsoft.com/office/drawing/2014/main" id="{90413348-1694-4163-9639-22E6C2222924}"/>
                </a:ext>
              </a:extLst>
            </p:cNvPr>
            <p:cNvSpPr>
              <a:spLocks noChangeArrowheads="1"/>
            </p:cNvSpPr>
            <p:nvPr userDrawn="1"/>
          </p:nvSpPr>
          <p:spPr bwMode="gray">
            <a:xfrm flipV="1">
              <a:off x="5300" y="3694"/>
              <a:ext cx="140" cy="140"/>
            </a:xfrm>
            <a:prstGeom prst="roundRect">
              <a:avLst>
                <a:gd name="adj" fmla="val 16667"/>
              </a:avLst>
            </a:prstGeom>
            <a:solidFill>
              <a:schemeClr val="accent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20" name="AutoShape 1172">
              <a:extLst>
                <a:ext uri="{FF2B5EF4-FFF2-40B4-BE49-F238E27FC236}">
                  <a16:creationId xmlns:a16="http://schemas.microsoft.com/office/drawing/2014/main" id="{B6459A56-6F92-4763-91A7-58100C79E28B}"/>
                </a:ext>
              </a:extLst>
            </p:cNvPr>
            <p:cNvSpPr>
              <a:spLocks noChangeArrowheads="1"/>
            </p:cNvSpPr>
            <p:nvPr userDrawn="1"/>
          </p:nvSpPr>
          <p:spPr bwMode="gray">
            <a:xfrm>
              <a:off x="5517" y="3814"/>
              <a:ext cx="50" cy="50"/>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21" name="AutoShape 1173">
              <a:extLst>
                <a:ext uri="{FF2B5EF4-FFF2-40B4-BE49-F238E27FC236}">
                  <a16:creationId xmlns:a16="http://schemas.microsoft.com/office/drawing/2014/main" id="{346BA019-FA00-456A-AD77-E1BB2C400EF9}"/>
                </a:ext>
              </a:extLst>
            </p:cNvPr>
            <p:cNvSpPr>
              <a:spLocks noChangeArrowheads="1"/>
            </p:cNvSpPr>
            <p:nvPr userDrawn="1"/>
          </p:nvSpPr>
          <p:spPr bwMode="gray">
            <a:xfrm flipV="1">
              <a:off x="4671" y="3787"/>
              <a:ext cx="78" cy="78"/>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22" name="AutoShape 1174">
              <a:extLst>
                <a:ext uri="{FF2B5EF4-FFF2-40B4-BE49-F238E27FC236}">
                  <a16:creationId xmlns:a16="http://schemas.microsoft.com/office/drawing/2014/main" id="{1A7ED92B-C125-46F0-A454-AB10489FA982}"/>
                </a:ext>
              </a:extLst>
            </p:cNvPr>
            <p:cNvSpPr>
              <a:spLocks noChangeArrowheads="1"/>
            </p:cNvSpPr>
            <p:nvPr userDrawn="1"/>
          </p:nvSpPr>
          <p:spPr bwMode="gray">
            <a:xfrm>
              <a:off x="4804" y="3766"/>
              <a:ext cx="50" cy="50"/>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23" name="AutoShape 1175">
              <a:extLst>
                <a:ext uri="{FF2B5EF4-FFF2-40B4-BE49-F238E27FC236}">
                  <a16:creationId xmlns:a16="http://schemas.microsoft.com/office/drawing/2014/main" id="{F5D2BF91-1232-448B-B7F6-2964898AFA38}"/>
                </a:ext>
              </a:extLst>
            </p:cNvPr>
            <p:cNvSpPr>
              <a:spLocks noChangeArrowheads="1"/>
            </p:cNvSpPr>
            <p:nvPr userDrawn="1"/>
          </p:nvSpPr>
          <p:spPr bwMode="gray">
            <a:xfrm>
              <a:off x="4916" y="3832"/>
              <a:ext cx="50" cy="50"/>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24" name="AutoShape 1176">
              <a:extLst>
                <a:ext uri="{FF2B5EF4-FFF2-40B4-BE49-F238E27FC236}">
                  <a16:creationId xmlns:a16="http://schemas.microsoft.com/office/drawing/2014/main" id="{D7F2523D-95F6-4B6E-ACF6-4535547C8F02}"/>
                </a:ext>
              </a:extLst>
            </p:cNvPr>
            <p:cNvSpPr>
              <a:spLocks noChangeArrowheads="1"/>
            </p:cNvSpPr>
            <p:nvPr userDrawn="1"/>
          </p:nvSpPr>
          <p:spPr bwMode="gray">
            <a:xfrm flipV="1">
              <a:off x="5019" y="3756"/>
              <a:ext cx="78" cy="78"/>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25" name="AutoShape 1177">
              <a:extLst>
                <a:ext uri="{FF2B5EF4-FFF2-40B4-BE49-F238E27FC236}">
                  <a16:creationId xmlns:a16="http://schemas.microsoft.com/office/drawing/2014/main" id="{9DFB371B-462D-4272-AF41-370984676A08}"/>
                </a:ext>
              </a:extLst>
            </p:cNvPr>
            <p:cNvSpPr>
              <a:spLocks noChangeArrowheads="1"/>
            </p:cNvSpPr>
            <p:nvPr userDrawn="1"/>
          </p:nvSpPr>
          <p:spPr bwMode="gray">
            <a:xfrm>
              <a:off x="5101" y="3715"/>
              <a:ext cx="50" cy="50"/>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26" name="AutoShape 1178">
              <a:extLst>
                <a:ext uri="{FF2B5EF4-FFF2-40B4-BE49-F238E27FC236}">
                  <a16:creationId xmlns:a16="http://schemas.microsoft.com/office/drawing/2014/main" id="{38CE6620-951B-4450-B5F2-DFF3A3EF4864}"/>
                </a:ext>
              </a:extLst>
            </p:cNvPr>
            <p:cNvSpPr>
              <a:spLocks noChangeArrowheads="1"/>
            </p:cNvSpPr>
            <p:nvPr userDrawn="1"/>
          </p:nvSpPr>
          <p:spPr bwMode="gray">
            <a:xfrm>
              <a:off x="4146" y="3586"/>
              <a:ext cx="50" cy="50"/>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27" name="AutoShape 1179">
              <a:extLst>
                <a:ext uri="{FF2B5EF4-FFF2-40B4-BE49-F238E27FC236}">
                  <a16:creationId xmlns:a16="http://schemas.microsoft.com/office/drawing/2014/main" id="{6E39910B-67B5-4677-817E-143F6C9AD928}"/>
                </a:ext>
              </a:extLst>
            </p:cNvPr>
            <p:cNvSpPr>
              <a:spLocks noChangeArrowheads="1"/>
            </p:cNvSpPr>
            <p:nvPr userDrawn="1"/>
          </p:nvSpPr>
          <p:spPr bwMode="gray">
            <a:xfrm flipV="1">
              <a:off x="4292" y="3612"/>
              <a:ext cx="78" cy="78"/>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28" name="AutoShape 1180">
              <a:extLst>
                <a:ext uri="{FF2B5EF4-FFF2-40B4-BE49-F238E27FC236}">
                  <a16:creationId xmlns:a16="http://schemas.microsoft.com/office/drawing/2014/main" id="{76B8A939-A19C-4CC6-B937-067913FFA4CB}"/>
                </a:ext>
              </a:extLst>
            </p:cNvPr>
            <p:cNvSpPr>
              <a:spLocks noChangeArrowheads="1"/>
            </p:cNvSpPr>
            <p:nvPr userDrawn="1"/>
          </p:nvSpPr>
          <p:spPr bwMode="gray">
            <a:xfrm>
              <a:off x="4116" y="3674"/>
              <a:ext cx="50" cy="50"/>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29" name="AutoShape 1181">
              <a:extLst>
                <a:ext uri="{FF2B5EF4-FFF2-40B4-BE49-F238E27FC236}">
                  <a16:creationId xmlns:a16="http://schemas.microsoft.com/office/drawing/2014/main" id="{EEBFA63D-667D-4E37-8A76-8B4F90C12A00}"/>
                </a:ext>
              </a:extLst>
            </p:cNvPr>
            <p:cNvSpPr>
              <a:spLocks noChangeArrowheads="1"/>
            </p:cNvSpPr>
            <p:nvPr userDrawn="1"/>
          </p:nvSpPr>
          <p:spPr bwMode="gray">
            <a:xfrm>
              <a:off x="4196" y="3736"/>
              <a:ext cx="50" cy="5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30" name="AutoShape 1182">
              <a:extLst>
                <a:ext uri="{FF2B5EF4-FFF2-40B4-BE49-F238E27FC236}">
                  <a16:creationId xmlns:a16="http://schemas.microsoft.com/office/drawing/2014/main" id="{AD6889C8-E414-4260-8128-371A815CBB73}"/>
                </a:ext>
              </a:extLst>
            </p:cNvPr>
            <p:cNvSpPr>
              <a:spLocks noChangeArrowheads="1"/>
            </p:cNvSpPr>
            <p:nvPr userDrawn="1"/>
          </p:nvSpPr>
          <p:spPr bwMode="gray">
            <a:xfrm>
              <a:off x="786" y="1906"/>
              <a:ext cx="50" cy="50"/>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31" name="AutoShape 1183">
              <a:extLst>
                <a:ext uri="{FF2B5EF4-FFF2-40B4-BE49-F238E27FC236}">
                  <a16:creationId xmlns:a16="http://schemas.microsoft.com/office/drawing/2014/main" id="{4D24D433-F090-4BFC-B869-20E0F8E7BCF8}"/>
                </a:ext>
              </a:extLst>
            </p:cNvPr>
            <p:cNvSpPr>
              <a:spLocks noChangeArrowheads="1"/>
            </p:cNvSpPr>
            <p:nvPr userDrawn="1"/>
          </p:nvSpPr>
          <p:spPr bwMode="gray">
            <a:xfrm flipV="1">
              <a:off x="836" y="2028"/>
              <a:ext cx="78" cy="78"/>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32" name="AutoShape 1184">
              <a:extLst>
                <a:ext uri="{FF2B5EF4-FFF2-40B4-BE49-F238E27FC236}">
                  <a16:creationId xmlns:a16="http://schemas.microsoft.com/office/drawing/2014/main" id="{F8C7F702-5652-494A-BE93-D56CAFE5F4F2}"/>
                </a:ext>
              </a:extLst>
            </p:cNvPr>
            <p:cNvSpPr>
              <a:spLocks noChangeArrowheads="1"/>
            </p:cNvSpPr>
            <p:nvPr userDrawn="1"/>
          </p:nvSpPr>
          <p:spPr bwMode="gray">
            <a:xfrm>
              <a:off x="756" y="1994"/>
              <a:ext cx="50" cy="50"/>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33" name="AutoShape 1185">
              <a:extLst>
                <a:ext uri="{FF2B5EF4-FFF2-40B4-BE49-F238E27FC236}">
                  <a16:creationId xmlns:a16="http://schemas.microsoft.com/office/drawing/2014/main" id="{BA6DF922-9572-4600-983E-7D1E5DB8519C}"/>
                </a:ext>
              </a:extLst>
            </p:cNvPr>
            <p:cNvSpPr>
              <a:spLocks noChangeArrowheads="1"/>
            </p:cNvSpPr>
            <p:nvPr userDrawn="1"/>
          </p:nvSpPr>
          <p:spPr bwMode="gray">
            <a:xfrm>
              <a:off x="818" y="1960"/>
              <a:ext cx="50" cy="5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34" name="AutoShape 1186">
              <a:extLst>
                <a:ext uri="{FF2B5EF4-FFF2-40B4-BE49-F238E27FC236}">
                  <a16:creationId xmlns:a16="http://schemas.microsoft.com/office/drawing/2014/main" id="{26228619-3F3F-4E54-B7C3-255B247F4738}"/>
                </a:ext>
              </a:extLst>
            </p:cNvPr>
            <p:cNvSpPr>
              <a:spLocks noChangeArrowheads="1"/>
            </p:cNvSpPr>
            <p:nvPr userDrawn="1"/>
          </p:nvSpPr>
          <p:spPr bwMode="gray">
            <a:xfrm flipV="1">
              <a:off x="644" y="1836"/>
              <a:ext cx="78" cy="78"/>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35" name="AutoShape 1187">
              <a:extLst>
                <a:ext uri="{FF2B5EF4-FFF2-40B4-BE49-F238E27FC236}">
                  <a16:creationId xmlns:a16="http://schemas.microsoft.com/office/drawing/2014/main" id="{17DC5D2E-8DB2-48D6-8B4B-87848CA67AA3}"/>
                </a:ext>
              </a:extLst>
            </p:cNvPr>
            <p:cNvSpPr>
              <a:spLocks noChangeArrowheads="1"/>
            </p:cNvSpPr>
            <p:nvPr userDrawn="1"/>
          </p:nvSpPr>
          <p:spPr bwMode="gray">
            <a:xfrm>
              <a:off x="692" y="1960"/>
              <a:ext cx="50" cy="50"/>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36" name="AutoShape 1188">
              <a:extLst>
                <a:ext uri="{FF2B5EF4-FFF2-40B4-BE49-F238E27FC236}">
                  <a16:creationId xmlns:a16="http://schemas.microsoft.com/office/drawing/2014/main" id="{48197051-119E-43E7-9E01-7B39CC40B92F}"/>
                </a:ext>
              </a:extLst>
            </p:cNvPr>
            <p:cNvSpPr>
              <a:spLocks noChangeArrowheads="1"/>
            </p:cNvSpPr>
            <p:nvPr userDrawn="1"/>
          </p:nvSpPr>
          <p:spPr bwMode="gray">
            <a:xfrm>
              <a:off x="626" y="1768"/>
              <a:ext cx="50" cy="5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37" name="AutoShape 1189">
              <a:extLst>
                <a:ext uri="{FF2B5EF4-FFF2-40B4-BE49-F238E27FC236}">
                  <a16:creationId xmlns:a16="http://schemas.microsoft.com/office/drawing/2014/main" id="{CC7DBAE1-6EA8-4ADF-B3FD-CAE3869F108A}"/>
                </a:ext>
              </a:extLst>
            </p:cNvPr>
            <p:cNvSpPr>
              <a:spLocks noChangeArrowheads="1"/>
            </p:cNvSpPr>
            <p:nvPr userDrawn="1"/>
          </p:nvSpPr>
          <p:spPr bwMode="gray">
            <a:xfrm flipH="1">
              <a:off x="4002" y="3666"/>
              <a:ext cx="100" cy="10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38" name="AutoShape 1190">
              <a:extLst>
                <a:ext uri="{FF2B5EF4-FFF2-40B4-BE49-F238E27FC236}">
                  <a16:creationId xmlns:a16="http://schemas.microsoft.com/office/drawing/2014/main" id="{8BAC6DDA-F3B2-4EFE-A4C6-002F8A9B8A59}"/>
                </a:ext>
              </a:extLst>
            </p:cNvPr>
            <p:cNvSpPr>
              <a:spLocks noChangeArrowheads="1"/>
            </p:cNvSpPr>
            <p:nvPr userDrawn="1"/>
          </p:nvSpPr>
          <p:spPr bwMode="gray">
            <a:xfrm flipV="1">
              <a:off x="3512" y="3078"/>
              <a:ext cx="144" cy="144"/>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39" name="AutoShape 1191">
              <a:extLst>
                <a:ext uri="{FF2B5EF4-FFF2-40B4-BE49-F238E27FC236}">
                  <a16:creationId xmlns:a16="http://schemas.microsoft.com/office/drawing/2014/main" id="{66ABEA83-35BB-4CD8-AFD1-6FFDE0C4AE14}"/>
                </a:ext>
              </a:extLst>
            </p:cNvPr>
            <p:cNvSpPr>
              <a:spLocks noChangeArrowheads="1"/>
            </p:cNvSpPr>
            <p:nvPr userDrawn="1"/>
          </p:nvSpPr>
          <p:spPr bwMode="gray">
            <a:xfrm flipV="1">
              <a:off x="4050" y="3234"/>
              <a:ext cx="78" cy="78"/>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40" name="AutoShape 1192">
              <a:extLst>
                <a:ext uri="{FF2B5EF4-FFF2-40B4-BE49-F238E27FC236}">
                  <a16:creationId xmlns:a16="http://schemas.microsoft.com/office/drawing/2014/main" id="{23896ECE-3D66-4024-B52E-1D774A7E7152}"/>
                </a:ext>
              </a:extLst>
            </p:cNvPr>
            <p:cNvSpPr>
              <a:spLocks noChangeArrowheads="1"/>
            </p:cNvSpPr>
            <p:nvPr userDrawn="1"/>
          </p:nvSpPr>
          <p:spPr bwMode="gray">
            <a:xfrm flipV="1">
              <a:off x="3792" y="3109"/>
              <a:ext cx="140" cy="140"/>
            </a:xfrm>
            <a:prstGeom prst="roundRect">
              <a:avLst>
                <a:gd name="adj" fmla="val 16667"/>
              </a:avLst>
            </a:prstGeom>
            <a:solidFill>
              <a:schemeClr val="accent1">
                <a:alpha val="3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41" name="AutoShape 1193">
              <a:extLst>
                <a:ext uri="{FF2B5EF4-FFF2-40B4-BE49-F238E27FC236}">
                  <a16:creationId xmlns:a16="http://schemas.microsoft.com/office/drawing/2014/main" id="{BD5775A1-A5E7-4406-BC03-E6FBD957EEA2}"/>
                </a:ext>
              </a:extLst>
            </p:cNvPr>
            <p:cNvSpPr>
              <a:spLocks noChangeArrowheads="1"/>
            </p:cNvSpPr>
            <p:nvPr userDrawn="1"/>
          </p:nvSpPr>
          <p:spPr bwMode="gray">
            <a:xfrm>
              <a:off x="4174" y="3097"/>
              <a:ext cx="50" cy="50"/>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42" name="AutoShape 1194">
              <a:extLst>
                <a:ext uri="{FF2B5EF4-FFF2-40B4-BE49-F238E27FC236}">
                  <a16:creationId xmlns:a16="http://schemas.microsoft.com/office/drawing/2014/main" id="{67D488F1-1A43-4FED-95F1-D383EE018593}"/>
                </a:ext>
              </a:extLst>
            </p:cNvPr>
            <p:cNvSpPr>
              <a:spLocks noChangeArrowheads="1"/>
            </p:cNvSpPr>
            <p:nvPr userDrawn="1"/>
          </p:nvSpPr>
          <p:spPr bwMode="gray">
            <a:xfrm flipV="1">
              <a:off x="4030" y="3021"/>
              <a:ext cx="78" cy="78"/>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43" name="AutoShape 1195">
              <a:extLst>
                <a:ext uri="{FF2B5EF4-FFF2-40B4-BE49-F238E27FC236}">
                  <a16:creationId xmlns:a16="http://schemas.microsoft.com/office/drawing/2014/main" id="{1C7A9A0F-3BE6-44E1-AA6D-60CB58CD28F8}"/>
                </a:ext>
              </a:extLst>
            </p:cNvPr>
            <p:cNvSpPr>
              <a:spLocks noChangeArrowheads="1"/>
            </p:cNvSpPr>
            <p:nvPr userDrawn="1"/>
          </p:nvSpPr>
          <p:spPr bwMode="gray">
            <a:xfrm>
              <a:off x="3560" y="2932"/>
              <a:ext cx="50" cy="50"/>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44" name="AutoShape 1196">
              <a:extLst>
                <a:ext uri="{FF2B5EF4-FFF2-40B4-BE49-F238E27FC236}">
                  <a16:creationId xmlns:a16="http://schemas.microsoft.com/office/drawing/2014/main" id="{9FCCF480-6B30-473E-8C27-0C5381B61067}"/>
                </a:ext>
              </a:extLst>
            </p:cNvPr>
            <p:cNvSpPr>
              <a:spLocks noChangeArrowheads="1"/>
            </p:cNvSpPr>
            <p:nvPr userDrawn="1"/>
          </p:nvSpPr>
          <p:spPr bwMode="gray">
            <a:xfrm flipV="1">
              <a:off x="4416" y="3216"/>
              <a:ext cx="114" cy="114"/>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45" name="AutoShape 1197">
              <a:extLst>
                <a:ext uri="{FF2B5EF4-FFF2-40B4-BE49-F238E27FC236}">
                  <a16:creationId xmlns:a16="http://schemas.microsoft.com/office/drawing/2014/main" id="{CD9737AB-ABCB-4B20-BC4C-0F46DBD4C6A0}"/>
                </a:ext>
              </a:extLst>
            </p:cNvPr>
            <p:cNvSpPr>
              <a:spLocks noChangeArrowheads="1"/>
            </p:cNvSpPr>
            <p:nvPr userDrawn="1"/>
          </p:nvSpPr>
          <p:spPr bwMode="gray">
            <a:xfrm flipV="1">
              <a:off x="4810" y="3361"/>
              <a:ext cx="78" cy="78"/>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46" name="AutoShape 1198">
              <a:extLst>
                <a:ext uri="{FF2B5EF4-FFF2-40B4-BE49-F238E27FC236}">
                  <a16:creationId xmlns:a16="http://schemas.microsoft.com/office/drawing/2014/main" id="{6A21E240-2970-4887-97CA-66D53040C381}"/>
                </a:ext>
              </a:extLst>
            </p:cNvPr>
            <p:cNvSpPr>
              <a:spLocks noChangeArrowheads="1"/>
            </p:cNvSpPr>
            <p:nvPr userDrawn="1"/>
          </p:nvSpPr>
          <p:spPr bwMode="gray">
            <a:xfrm flipV="1">
              <a:off x="4656" y="3216"/>
              <a:ext cx="78" cy="78"/>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47" name="AutoShape 1199">
              <a:extLst>
                <a:ext uri="{FF2B5EF4-FFF2-40B4-BE49-F238E27FC236}">
                  <a16:creationId xmlns:a16="http://schemas.microsoft.com/office/drawing/2014/main" id="{1C384A7A-C9A3-4D24-A23F-802C6DBEAD0E}"/>
                </a:ext>
              </a:extLst>
            </p:cNvPr>
            <p:cNvSpPr>
              <a:spLocks noChangeArrowheads="1"/>
            </p:cNvSpPr>
            <p:nvPr userDrawn="1"/>
          </p:nvSpPr>
          <p:spPr bwMode="gray">
            <a:xfrm flipV="1">
              <a:off x="4701" y="3422"/>
              <a:ext cx="78" cy="78"/>
            </a:xfrm>
            <a:prstGeom prst="roundRect">
              <a:avLst>
                <a:gd name="adj" fmla="val 16667"/>
              </a:avLst>
            </a:prstGeom>
            <a:solidFill>
              <a:schemeClr val="accent1">
                <a:alpha val="60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sp>
          <p:nvSpPr>
            <p:cNvPr id="54448" name="AutoShape 1200">
              <a:extLst>
                <a:ext uri="{FF2B5EF4-FFF2-40B4-BE49-F238E27FC236}">
                  <a16:creationId xmlns:a16="http://schemas.microsoft.com/office/drawing/2014/main" id="{B5D16F35-6AF7-4926-B571-ABAB64EBAAE5}"/>
                </a:ext>
              </a:extLst>
            </p:cNvPr>
            <p:cNvSpPr>
              <a:spLocks noChangeArrowheads="1"/>
            </p:cNvSpPr>
            <p:nvPr userDrawn="1"/>
          </p:nvSpPr>
          <p:spPr bwMode="gray">
            <a:xfrm>
              <a:off x="4683" y="3354"/>
              <a:ext cx="50" cy="50"/>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endParaRPr lang="en-GB"/>
            </a:p>
          </p:txBody>
        </p:sp>
      </p:grpSp>
      <p:sp>
        <p:nvSpPr>
          <p:cNvPr id="54449" name="Rectangle 1201">
            <a:extLst>
              <a:ext uri="{FF2B5EF4-FFF2-40B4-BE49-F238E27FC236}">
                <a16:creationId xmlns:a16="http://schemas.microsoft.com/office/drawing/2014/main" id="{694FFE6E-05CB-4BE0-8882-071E1D76EBE7}"/>
              </a:ext>
            </a:extLst>
          </p:cNvPr>
          <p:cNvSpPr>
            <a:spLocks noGrp="1" noChangeArrowheads="1"/>
          </p:cNvSpPr>
          <p:nvPr>
            <p:ph type="ctrTitle" sz="quarter"/>
          </p:nvPr>
        </p:nvSpPr>
        <p:spPr bwMode="gray">
          <a:xfrm>
            <a:off x="2743200" y="1371601"/>
            <a:ext cx="8534400" cy="14700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eaLnBrk="1" hangingPunct="1">
              <a:defRPr sz="5000" smtClean="0">
                <a:solidFill>
                  <a:schemeClr val="tx2"/>
                </a:solidFill>
              </a:defRPr>
            </a:lvl1pPr>
          </a:lstStyle>
          <a:p>
            <a:pPr lvl="0"/>
            <a:r>
              <a:rPr lang="en-US" altLang="en-US" noProof="0"/>
              <a:t>Click to edit Master title style</a:t>
            </a:r>
            <a:endParaRPr lang="en-GB" altLang="en-US" noProof="0"/>
          </a:p>
        </p:txBody>
      </p:sp>
      <p:sp>
        <p:nvSpPr>
          <p:cNvPr id="54450" name="Rectangle 1202">
            <a:extLst>
              <a:ext uri="{FF2B5EF4-FFF2-40B4-BE49-F238E27FC236}">
                <a16:creationId xmlns:a16="http://schemas.microsoft.com/office/drawing/2014/main" id="{05D1474B-639B-4CC5-AAC2-09DC8F9754FE}"/>
              </a:ext>
            </a:extLst>
          </p:cNvPr>
          <p:cNvSpPr>
            <a:spLocks noGrp="1" noChangeArrowheads="1"/>
          </p:cNvSpPr>
          <p:nvPr>
            <p:ph type="subTitle" sz="quarter" idx="1"/>
          </p:nvPr>
        </p:nvSpPr>
        <p:spPr>
          <a:xfrm>
            <a:off x="2743200" y="2895601"/>
            <a:ext cx="8534400" cy="9683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r" eaLnBrk="1" hangingPunct="1">
              <a:buFontTx/>
              <a:buNone/>
              <a:defRPr sz="2200" smtClean="0"/>
            </a:lvl1pPr>
          </a:lstStyle>
          <a:p>
            <a:pPr lvl="0"/>
            <a:r>
              <a:rPr lang="en-US" altLang="en-US" noProof="0"/>
              <a:t>Click to edit Master subtitle style</a:t>
            </a:r>
            <a:endParaRPr lang="en-GB" altLang="en-US" noProof="0"/>
          </a:p>
        </p:txBody>
      </p:sp>
    </p:spTree>
    <p:controls>
      <mc:AlternateContent xmlns:mc="http://schemas.openxmlformats.org/markup-compatibility/2006">
        <mc:Choice xmlns:v="urn:schemas-microsoft-com:vml" Requires="v">
          <p:control spid="1036" name="ShockwaveFlash1" r:id="rId2" imgW="4751280" imgH="6095880"/>
        </mc:Choice>
        <mc:Fallback>
          <p:control name="ShockwaveFlash1" r:id="rId2" imgW="4751280" imgH="6095880">
            <p:pic>
              <p:nvPicPr>
                <p:cNvPr id="1032" name="ShockwaveFlash1">
                  <a:extLst>
                    <a:ext uri="{FF2B5EF4-FFF2-40B4-BE49-F238E27FC236}">
                      <a16:creationId xmlns:a16="http://schemas.microsoft.com/office/drawing/2014/main" id="{76E743F9-2CA7-43A7-BFD5-D992E2BC8E6E}"/>
                    </a:ext>
                  </a:extLst>
                </p:cNvPr>
                <p:cNvPicPr preferRelativeResize="0">
                  <a:picLocks noChangeArrowheads="1" noChangeShapeType="1"/>
                </p:cNvPicPr>
                <p:nvPr/>
              </p:nvPicPr>
              <p:blipFill>
                <a:blip r:embed="rId4"/>
                <a:srcRect/>
                <a:stretch>
                  <a:fillRect/>
                </a:stretch>
              </p:blipFill>
              <p:spPr bwMode="auto">
                <a:xfrm>
                  <a:off x="292100" y="409575"/>
                  <a:ext cx="6335184" cy="60960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104374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nodeType="withEffect">
                                  <p:stCondLst>
                                    <p:cond delay="0"/>
                                  </p:stCondLst>
                                  <p:childTnLst>
                                    <p:animEffect transition="out" filter="dissolve">
                                      <p:cBhvr>
                                        <p:cTn id="6" dur="500"/>
                                        <p:tgtEl>
                                          <p:spTgt spid="54297"/>
                                        </p:tgtEl>
                                      </p:cBhvr>
                                    </p:animEffect>
                                    <p:set>
                                      <p:cBhvr>
                                        <p:cTn id="7" dur="1" fill="hold">
                                          <p:stCondLst>
                                            <p:cond delay="499"/>
                                          </p:stCondLst>
                                        </p:cTn>
                                        <p:tgtEl>
                                          <p:spTgt spid="54297"/>
                                        </p:tgtEl>
                                        <p:attrNameLst>
                                          <p:attrName>style.visibility</p:attrName>
                                        </p:attrNameLst>
                                      </p:cBhvr>
                                      <p:to>
                                        <p:strVal val="hidden"/>
                                      </p:to>
                                    </p:set>
                                  </p:childTnLst>
                                </p:cTn>
                              </p:par>
                            </p:childTnLst>
                          </p:cTn>
                        </p:par>
                        <p:par>
                          <p:cTn id="8" fill="hold" nodeType="afterGroup">
                            <p:stCondLst>
                              <p:cond delay="500"/>
                            </p:stCondLst>
                            <p:childTnLst>
                              <p:par>
                                <p:cTn id="9" presetID="9" presetClass="exit" presetSubtype="0" fill="hold" nodeType="afterEffect">
                                  <p:stCondLst>
                                    <p:cond delay="0"/>
                                  </p:stCondLst>
                                  <p:childTnLst>
                                    <p:animEffect transition="out" filter="dissolve">
                                      <p:cBhvr>
                                        <p:cTn id="10" dur="500"/>
                                        <p:tgtEl>
                                          <p:spTgt spid="53536"/>
                                        </p:tgtEl>
                                      </p:cBhvr>
                                    </p:animEffect>
                                    <p:set>
                                      <p:cBhvr>
                                        <p:cTn id="11" dur="1" fill="hold">
                                          <p:stCondLst>
                                            <p:cond delay="499"/>
                                          </p:stCondLst>
                                        </p:cTn>
                                        <p:tgtEl>
                                          <p:spTgt spid="53536"/>
                                        </p:tgtEl>
                                        <p:attrNameLst>
                                          <p:attrName>style.visibility</p:attrName>
                                        </p:attrNameLst>
                                      </p:cBhvr>
                                      <p:to>
                                        <p:strVal val="hidden"/>
                                      </p:to>
                                    </p:set>
                                  </p:childTnLst>
                                </p:cTn>
                              </p:par>
                            </p:childTnLst>
                          </p:cTn>
                        </p:par>
                        <p:par>
                          <p:cTn id="12" fill="hold" nodeType="afterGroup">
                            <p:stCondLst>
                              <p:cond delay="1000"/>
                            </p:stCondLst>
                            <p:childTnLst>
                              <p:par>
                                <p:cTn id="13" presetID="9" presetClass="exit" presetSubtype="0" fill="hold" nodeType="afterEffect">
                                  <p:stCondLst>
                                    <p:cond delay="0"/>
                                  </p:stCondLst>
                                  <p:childTnLst>
                                    <p:animEffect transition="out" filter="dissolve">
                                      <p:cBhvr>
                                        <p:cTn id="14" dur="500"/>
                                        <p:tgtEl>
                                          <p:spTgt spid="53422"/>
                                        </p:tgtEl>
                                      </p:cBhvr>
                                    </p:animEffect>
                                    <p:set>
                                      <p:cBhvr>
                                        <p:cTn id="15" dur="1" fill="hold">
                                          <p:stCondLst>
                                            <p:cond delay="499"/>
                                          </p:stCondLst>
                                        </p:cTn>
                                        <p:tgtEl>
                                          <p:spTgt spid="53422"/>
                                        </p:tgtEl>
                                        <p:attrNameLst>
                                          <p:attrName>style.visibility</p:attrName>
                                        </p:attrNameLst>
                                      </p:cBhvr>
                                      <p:to>
                                        <p:strVal val="hidden"/>
                                      </p:to>
                                    </p:set>
                                  </p:childTnLst>
                                </p:cTn>
                              </p:par>
                            </p:childTnLst>
                          </p:cTn>
                        </p:par>
                        <p:par>
                          <p:cTn id="16" fill="hold" nodeType="afterGroup">
                            <p:stCondLst>
                              <p:cond delay="1500"/>
                            </p:stCondLst>
                            <p:childTnLst>
                              <p:par>
                                <p:cTn id="17" presetID="9" presetClass="exit" presetSubtype="0" fill="hold" nodeType="afterEffect">
                                  <p:stCondLst>
                                    <p:cond delay="0"/>
                                  </p:stCondLst>
                                  <p:childTnLst>
                                    <p:animEffect transition="out" filter="dissolve">
                                      <p:cBhvr>
                                        <p:cTn id="18" dur="500"/>
                                        <p:tgtEl>
                                          <p:spTgt spid="53702"/>
                                        </p:tgtEl>
                                      </p:cBhvr>
                                    </p:animEffect>
                                    <p:set>
                                      <p:cBhvr>
                                        <p:cTn id="19" dur="1" fill="hold">
                                          <p:stCondLst>
                                            <p:cond delay="499"/>
                                          </p:stCondLst>
                                        </p:cTn>
                                        <p:tgtEl>
                                          <p:spTgt spid="53702"/>
                                        </p:tgtEl>
                                        <p:attrNameLst>
                                          <p:attrName>style.visibility</p:attrName>
                                        </p:attrNameLst>
                                      </p:cBhvr>
                                      <p:to>
                                        <p:strVal val="hidden"/>
                                      </p:to>
                                    </p:set>
                                  </p:childTnLst>
                                </p:cTn>
                              </p:par>
                            </p:childTnLst>
                          </p:cTn>
                        </p:par>
                        <p:par>
                          <p:cTn id="20" fill="hold" nodeType="afterGroup">
                            <p:stCondLst>
                              <p:cond delay="2000"/>
                            </p:stCondLst>
                            <p:childTnLst>
                              <p:par>
                                <p:cTn id="21" presetID="22" presetClass="entr" presetSubtype="1" fill="hold" nodeType="afterEffect">
                                  <p:stCondLst>
                                    <p:cond delay="0"/>
                                  </p:stCondLst>
                                  <p:childTnLst>
                                    <p:set>
                                      <p:cBhvr>
                                        <p:cTn id="22" dur="1" fill="hold">
                                          <p:stCondLst>
                                            <p:cond delay="0"/>
                                          </p:stCondLst>
                                        </p:cTn>
                                        <p:tgtEl>
                                          <p:spTgt spid="53421"/>
                                        </p:tgtEl>
                                        <p:attrNameLst>
                                          <p:attrName>style.visibility</p:attrName>
                                        </p:attrNameLst>
                                      </p:cBhvr>
                                      <p:to>
                                        <p:strVal val="visible"/>
                                      </p:to>
                                    </p:set>
                                    <p:animEffect transition="in" filter="wipe(up)">
                                      <p:cBhvr>
                                        <p:cTn id="23" dur="500"/>
                                        <p:tgtEl>
                                          <p:spTgt spid="53421"/>
                                        </p:tgtEl>
                                      </p:cBhvr>
                                    </p:animEffect>
                                  </p:childTnLst>
                                </p:cTn>
                              </p:par>
                            </p:childTnLst>
                          </p:cTn>
                        </p:par>
                        <p:par>
                          <p:cTn id="24" fill="hold" nodeType="afterGroup">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54449"/>
                                        </p:tgtEl>
                                        <p:attrNameLst>
                                          <p:attrName>style.visibility</p:attrName>
                                        </p:attrNameLst>
                                      </p:cBhvr>
                                      <p:to>
                                        <p:strVal val="visible"/>
                                      </p:to>
                                    </p:set>
                                    <p:animEffect transition="in" filter="strips(downRight)">
                                      <p:cBhvr>
                                        <p:cTn id="27" dur="500"/>
                                        <p:tgtEl>
                                          <p:spTgt spid="54449"/>
                                        </p:tgtEl>
                                      </p:cBhvr>
                                    </p:animEffect>
                                  </p:childTnLst>
                                </p:cTn>
                              </p:par>
                            </p:childTnLst>
                          </p:cTn>
                        </p:par>
                        <p:par>
                          <p:cTn id="28" fill="hold" nodeType="afterGroup">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54450">
                                            <p:txEl>
                                              <p:pRg st="0" end="0"/>
                                            </p:txEl>
                                          </p:spTgt>
                                        </p:tgtEl>
                                        <p:attrNameLst>
                                          <p:attrName>style.visibility</p:attrName>
                                        </p:attrNameLst>
                                      </p:cBhvr>
                                      <p:to>
                                        <p:strVal val="visible"/>
                                      </p:to>
                                    </p:set>
                                    <p:animEffect transition="in" filter="wipe(right)">
                                      <p:cBhvr>
                                        <p:cTn id="31" dur="500"/>
                                        <p:tgtEl>
                                          <p:spTgt spid="54450">
                                            <p:txEl>
                                              <p:pRg st="0" end="0"/>
                                            </p:txEl>
                                          </p:spTgt>
                                        </p:tgtEl>
                                      </p:cBhvr>
                                    </p:animEffect>
                                  </p:childTnLst>
                                </p:cTn>
                              </p:par>
                            </p:childTnLst>
                          </p:cTn>
                        </p:par>
                        <p:par>
                          <p:cTn id="32" fill="hold" nodeType="afterGroup">
                            <p:stCondLst>
                              <p:cond delay="3500"/>
                            </p:stCondLst>
                            <p:childTnLst>
                              <p:par>
                                <p:cTn id="33" presetID="18" presetClass="entr" presetSubtype="6" fill="hold" nodeType="afterEffect">
                                  <p:stCondLst>
                                    <p:cond delay="0"/>
                                  </p:stCondLst>
                                  <p:childTnLst>
                                    <p:set>
                                      <p:cBhvr>
                                        <p:cTn id="34" dur="1" fill="hold">
                                          <p:stCondLst>
                                            <p:cond delay="0"/>
                                          </p:stCondLst>
                                        </p:cTn>
                                        <p:tgtEl>
                                          <p:spTgt spid="54297"/>
                                        </p:tgtEl>
                                        <p:attrNameLst>
                                          <p:attrName>style.visibility</p:attrName>
                                        </p:attrNameLst>
                                      </p:cBhvr>
                                      <p:to>
                                        <p:strVal val="visible"/>
                                      </p:to>
                                    </p:set>
                                    <p:animEffect transition="in" filter="strips(downRight)">
                                      <p:cBhvr>
                                        <p:cTn id="35" dur="500"/>
                                        <p:tgtEl>
                                          <p:spTgt spid="54297"/>
                                        </p:tgtEl>
                                      </p:cBhvr>
                                    </p:animEffect>
                                  </p:childTnLst>
                                </p:cTn>
                              </p:par>
                            </p:childTnLst>
                          </p:cTn>
                        </p:par>
                        <p:par>
                          <p:cTn id="36" fill="hold" nodeType="afterGroup">
                            <p:stCondLst>
                              <p:cond delay="4000"/>
                            </p:stCondLst>
                            <p:childTnLst>
                              <p:par>
                                <p:cTn id="37" presetID="18" presetClass="entr" presetSubtype="6" fill="hold" nodeType="afterEffect">
                                  <p:stCondLst>
                                    <p:cond delay="0"/>
                                  </p:stCondLst>
                                  <p:childTnLst>
                                    <p:set>
                                      <p:cBhvr>
                                        <p:cTn id="38" dur="1" fill="hold">
                                          <p:stCondLst>
                                            <p:cond delay="0"/>
                                          </p:stCondLst>
                                        </p:cTn>
                                        <p:tgtEl>
                                          <p:spTgt spid="53536"/>
                                        </p:tgtEl>
                                        <p:attrNameLst>
                                          <p:attrName>style.visibility</p:attrName>
                                        </p:attrNameLst>
                                      </p:cBhvr>
                                      <p:to>
                                        <p:strVal val="visible"/>
                                      </p:to>
                                    </p:set>
                                    <p:animEffect transition="in" filter="strips(downRight)">
                                      <p:cBhvr>
                                        <p:cTn id="39" dur="500"/>
                                        <p:tgtEl>
                                          <p:spTgt spid="53536"/>
                                        </p:tgtEl>
                                      </p:cBhvr>
                                    </p:animEffect>
                                  </p:childTnLst>
                                </p:cTn>
                              </p:par>
                            </p:childTnLst>
                          </p:cTn>
                        </p:par>
                        <p:par>
                          <p:cTn id="40" fill="hold" nodeType="afterGroup">
                            <p:stCondLst>
                              <p:cond delay="4500"/>
                            </p:stCondLst>
                            <p:childTnLst>
                              <p:par>
                                <p:cTn id="41" presetID="18" presetClass="entr" presetSubtype="6" fill="hold" nodeType="afterEffect">
                                  <p:stCondLst>
                                    <p:cond delay="0"/>
                                  </p:stCondLst>
                                  <p:childTnLst>
                                    <p:set>
                                      <p:cBhvr>
                                        <p:cTn id="42" dur="1" fill="hold">
                                          <p:stCondLst>
                                            <p:cond delay="0"/>
                                          </p:stCondLst>
                                        </p:cTn>
                                        <p:tgtEl>
                                          <p:spTgt spid="53422"/>
                                        </p:tgtEl>
                                        <p:attrNameLst>
                                          <p:attrName>style.visibility</p:attrName>
                                        </p:attrNameLst>
                                      </p:cBhvr>
                                      <p:to>
                                        <p:strVal val="visible"/>
                                      </p:to>
                                    </p:set>
                                    <p:animEffect transition="in" filter="strips(downRight)">
                                      <p:cBhvr>
                                        <p:cTn id="43" dur="500"/>
                                        <p:tgtEl>
                                          <p:spTgt spid="53422"/>
                                        </p:tgtEl>
                                      </p:cBhvr>
                                    </p:animEffect>
                                  </p:childTnLst>
                                </p:cTn>
                              </p:par>
                            </p:childTnLst>
                          </p:cTn>
                        </p:par>
                        <p:par>
                          <p:cTn id="44" fill="hold" nodeType="afterGroup">
                            <p:stCondLst>
                              <p:cond delay="5000"/>
                            </p:stCondLst>
                            <p:childTnLst>
                              <p:par>
                                <p:cTn id="45" presetID="18" presetClass="entr" presetSubtype="6" fill="hold" nodeType="afterEffect">
                                  <p:stCondLst>
                                    <p:cond delay="0"/>
                                  </p:stCondLst>
                                  <p:childTnLst>
                                    <p:set>
                                      <p:cBhvr>
                                        <p:cTn id="46" dur="1" fill="hold">
                                          <p:stCondLst>
                                            <p:cond delay="0"/>
                                          </p:stCondLst>
                                        </p:cTn>
                                        <p:tgtEl>
                                          <p:spTgt spid="53702"/>
                                        </p:tgtEl>
                                        <p:attrNameLst>
                                          <p:attrName>style.visibility</p:attrName>
                                        </p:attrNameLst>
                                      </p:cBhvr>
                                      <p:to>
                                        <p:strVal val="visible"/>
                                      </p:to>
                                    </p:set>
                                    <p:animEffect transition="in" filter="strips(downRight)">
                                      <p:cBhvr>
                                        <p:cTn id="47" dur="500"/>
                                        <p:tgtEl>
                                          <p:spTgt spid="53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49" grpId="0"/>
      <p:bldP spid="54450" grpId="0" build="p">
        <p:tmplLst>
          <p:tmpl lvl="1">
            <p:tnLst>
              <p:par>
                <p:cTn presetID="22" presetClass="entr" presetSubtype="2" fill="hold" nodeType="afterEffect">
                  <p:stCondLst>
                    <p:cond delay="0"/>
                  </p:stCondLst>
                  <p:childTnLst>
                    <p:set>
                      <p:cBhvr>
                        <p:cTn dur="1" fill="hold">
                          <p:stCondLst>
                            <p:cond delay="0"/>
                          </p:stCondLst>
                        </p:cTn>
                        <p:tgtEl>
                          <p:spTgt spid="54450"/>
                        </p:tgtEl>
                        <p:attrNameLst>
                          <p:attrName>style.visibility</p:attrName>
                        </p:attrNameLst>
                      </p:cBhvr>
                      <p:to>
                        <p:strVal val="visible"/>
                      </p:to>
                    </p:set>
                    <p:animEffect transition="in" filter="wipe(right)">
                      <p:cBhvr>
                        <p:cTn dur="500"/>
                        <p:tgtEl>
                          <p:spTgt spid="54450"/>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5">
            <a:extLst>
              <a:ext uri="{FF2B5EF4-FFF2-40B4-BE49-F238E27FC236}">
                <a16:creationId xmlns:a16="http://schemas.microsoft.com/office/drawing/2014/main" id="{D8E1C62B-55C0-462B-A69F-D77274768B7A}"/>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176">
            <a:extLst>
              <a:ext uri="{FF2B5EF4-FFF2-40B4-BE49-F238E27FC236}">
                <a16:creationId xmlns:a16="http://schemas.microsoft.com/office/drawing/2014/main" id="{F1DFAA42-0D81-44CB-8A6D-5364D6B6C40B}"/>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177">
            <a:extLst>
              <a:ext uri="{FF2B5EF4-FFF2-40B4-BE49-F238E27FC236}">
                <a16:creationId xmlns:a16="http://schemas.microsoft.com/office/drawing/2014/main" id="{9BF67D08-1F96-4C9D-AEA8-A51C462B6F6B}"/>
              </a:ext>
            </a:extLst>
          </p:cNvPr>
          <p:cNvSpPr>
            <a:spLocks noGrp="1" noChangeArrowheads="1"/>
          </p:cNvSpPr>
          <p:nvPr>
            <p:ph type="sldNum" sz="quarter" idx="12"/>
          </p:nvPr>
        </p:nvSpPr>
        <p:spPr>
          <a:ln/>
        </p:spPr>
        <p:txBody>
          <a:bodyPr/>
          <a:lstStyle>
            <a:lvl1pPr>
              <a:defRPr/>
            </a:lvl1pPr>
          </a:lstStyle>
          <a:p>
            <a:fld id="{10138C75-9363-42DB-9DAE-7B84D6B7E072}" type="slidenum">
              <a:rPr lang="en-US" altLang="en-US" smtClean="0"/>
              <a:pPr/>
              <a:t>‹#›</a:t>
            </a:fld>
            <a:endParaRPr lang="en-US" altLang="en-US"/>
          </a:p>
        </p:txBody>
      </p:sp>
    </p:spTree>
    <p:extLst>
      <p:ext uri="{BB962C8B-B14F-4D97-AF65-F5344CB8AC3E}">
        <p14:creationId xmlns:p14="http://schemas.microsoft.com/office/powerpoint/2010/main" val="1155119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06413"/>
            <a:ext cx="2743200" cy="5619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506413"/>
            <a:ext cx="8026400" cy="5619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5">
            <a:extLst>
              <a:ext uri="{FF2B5EF4-FFF2-40B4-BE49-F238E27FC236}">
                <a16:creationId xmlns:a16="http://schemas.microsoft.com/office/drawing/2014/main" id="{E0CC9FB9-AAD0-429F-B7E6-3DB86817A2D7}"/>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176">
            <a:extLst>
              <a:ext uri="{FF2B5EF4-FFF2-40B4-BE49-F238E27FC236}">
                <a16:creationId xmlns:a16="http://schemas.microsoft.com/office/drawing/2014/main" id="{6F645604-C1B3-4370-ABF3-0D7683827CF6}"/>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177">
            <a:extLst>
              <a:ext uri="{FF2B5EF4-FFF2-40B4-BE49-F238E27FC236}">
                <a16:creationId xmlns:a16="http://schemas.microsoft.com/office/drawing/2014/main" id="{2F71B82A-7927-47C7-861A-2CB6C112FC12}"/>
              </a:ext>
            </a:extLst>
          </p:cNvPr>
          <p:cNvSpPr>
            <a:spLocks noGrp="1" noChangeArrowheads="1"/>
          </p:cNvSpPr>
          <p:nvPr>
            <p:ph type="sldNum" sz="quarter" idx="12"/>
          </p:nvPr>
        </p:nvSpPr>
        <p:spPr>
          <a:ln/>
        </p:spPr>
        <p:txBody>
          <a:bodyPr/>
          <a:lstStyle>
            <a:lvl1pPr>
              <a:defRPr/>
            </a:lvl1pPr>
          </a:lstStyle>
          <a:p>
            <a:fld id="{59E7A615-F2F1-4AA1-85A4-02935C88FC1C}" type="slidenum">
              <a:rPr lang="en-US" altLang="en-US" smtClean="0"/>
              <a:pPr/>
              <a:t>‹#›</a:t>
            </a:fld>
            <a:endParaRPr lang="en-US" altLang="en-US"/>
          </a:p>
        </p:txBody>
      </p:sp>
    </p:spTree>
    <p:extLst>
      <p:ext uri="{BB962C8B-B14F-4D97-AF65-F5344CB8AC3E}">
        <p14:creationId xmlns:p14="http://schemas.microsoft.com/office/powerpoint/2010/main" val="419945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506414"/>
            <a:ext cx="9144000" cy="89217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5">
            <a:extLst>
              <a:ext uri="{FF2B5EF4-FFF2-40B4-BE49-F238E27FC236}">
                <a16:creationId xmlns:a16="http://schemas.microsoft.com/office/drawing/2014/main" id="{0947563B-62E5-4DB0-A899-A036F8535A2B}"/>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176">
            <a:extLst>
              <a:ext uri="{FF2B5EF4-FFF2-40B4-BE49-F238E27FC236}">
                <a16:creationId xmlns:a16="http://schemas.microsoft.com/office/drawing/2014/main" id="{0EEFCB4D-529A-4359-97A8-81A6A1CBDC40}"/>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177">
            <a:extLst>
              <a:ext uri="{FF2B5EF4-FFF2-40B4-BE49-F238E27FC236}">
                <a16:creationId xmlns:a16="http://schemas.microsoft.com/office/drawing/2014/main" id="{CD61C93D-B5F5-4042-8222-D1AAC2877B80}"/>
              </a:ext>
            </a:extLst>
          </p:cNvPr>
          <p:cNvSpPr>
            <a:spLocks noGrp="1" noChangeArrowheads="1"/>
          </p:cNvSpPr>
          <p:nvPr>
            <p:ph type="sldNum" sz="quarter" idx="12"/>
          </p:nvPr>
        </p:nvSpPr>
        <p:spPr>
          <a:ln/>
        </p:spPr>
        <p:txBody>
          <a:bodyPr/>
          <a:lstStyle>
            <a:lvl1pPr>
              <a:defRPr/>
            </a:lvl1pPr>
          </a:lstStyle>
          <a:p>
            <a:fld id="{740BFB43-A496-4278-AAD4-26389DE8DD69}" type="slidenum">
              <a:rPr lang="en-US" altLang="en-US" smtClean="0"/>
              <a:pPr/>
              <a:t>‹#›</a:t>
            </a:fld>
            <a:endParaRPr lang="en-US" altLang="en-US"/>
          </a:p>
        </p:txBody>
      </p:sp>
    </p:spTree>
    <p:extLst>
      <p:ext uri="{BB962C8B-B14F-4D97-AF65-F5344CB8AC3E}">
        <p14:creationId xmlns:p14="http://schemas.microsoft.com/office/powerpoint/2010/main" val="305497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38400" y="506414"/>
            <a:ext cx="9144000" cy="892175"/>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r>
              <a:rPr lang="en-US" noProof="0"/>
              <a:t>Click icon to add table</a:t>
            </a:r>
          </a:p>
        </p:txBody>
      </p:sp>
      <p:sp>
        <p:nvSpPr>
          <p:cNvPr id="4" name="Rectangle 175">
            <a:extLst>
              <a:ext uri="{FF2B5EF4-FFF2-40B4-BE49-F238E27FC236}">
                <a16:creationId xmlns:a16="http://schemas.microsoft.com/office/drawing/2014/main" id="{AC323511-29F2-4B29-89AF-B891DE86EDA0}"/>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176">
            <a:extLst>
              <a:ext uri="{FF2B5EF4-FFF2-40B4-BE49-F238E27FC236}">
                <a16:creationId xmlns:a16="http://schemas.microsoft.com/office/drawing/2014/main" id="{C3DDDE5F-F63F-4940-825C-D963952F704D}"/>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177">
            <a:extLst>
              <a:ext uri="{FF2B5EF4-FFF2-40B4-BE49-F238E27FC236}">
                <a16:creationId xmlns:a16="http://schemas.microsoft.com/office/drawing/2014/main" id="{B68A74FA-DA28-47F8-923C-E6A37CE9D80B}"/>
              </a:ext>
            </a:extLst>
          </p:cNvPr>
          <p:cNvSpPr>
            <a:spLocks noGrp="1" noChangeArrowheads="1"/>
          </p:cNvSpPr>
          <p:nvPr>
            <p:ph type="sldNum" sz="quarter" idx="12"/>
          </p:nvPr>
        </p:nvSpPr>
        <p:spPr>
          <a:ln/>
        </p:spPr>
        <p:txBody>
          <a:bodyPr/>
          <a:lstStyle>
            <a:lvl1pPr>
              <a:defRPr/>
            </a:lvl1pPr>
          </a:lstStyle>
          <a:p>
            <a:fld id="{740BFB43-A496-4278-AAD4-26389DE8DD69}" type="slidenum">
              <a:rPr lang="en-US" altLang="en-US" smtClean="0"/>
              <a:pPr/>
              <a:t>‹#›</a:t>
            </a:fld>
            <a:endParaRPr lang="en-US" altLang="en-US"/>
          </a:p>
        </p:txBody>
      </p:sp>
    </p:spTree>
    <p:extLst>
      <p:ext uri="{BB962C8B-B14F-4D97-AF65-F5344CB8AC3E}">
        <p14:creationId xmlns:p14="http://schemas.microsoft.com/office/powerpoint/2010/main" val="1074012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C6C21-C668-4750-A351-2A6351C86209}"/>
              </a:ext>
            </a:extLst>
          </p:cNvPr>
          <p:cNvSpPr>
            <a:spLocks noGrp="1"/>
          </p:cNvSpPr>
          <p:nvPr>
            <p:ph type="title"/>
          </p:nvPr>
        </p:nvSpPr>
        <p:spPr>
          <a:xfrm>
            <a:off x="508000" y="152400"/>
            <a:ext cx="10972800" cy="1066800"/>
          </a:xfr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D540752-1CB2-4E3F-B850-6B3170D2CE63}"/>
              </a:ext>
            </a:extLst>
          </p:cNvPr>
          <p:cNvSpPr>
            <a:spLocks noGrp="1"/>
          </p:cNvSpPr>
          <p:nvPr>
            <p:ph type="dt" sz="half" idx="10"/>
          </p:nvPr>
        </p:nvSpPr>
        <p:spPr>
          <a:xfrm>
            <a:off x="508000" y="6400801"/>
            <a:ext cx="2844800" cy="320675"/>
          </a:xfrm>
        </p:spPr>
        <p:txBody>
          <a:bodyPr/>
          <a:lstStyle>
            <a:lvl1pPr>
              <a:defRPr smtClean="0"/>
            </a:lvl1pPr>
          </a:lstStyle>
          <a:p>
            <a:endParaRPr lang="en-US" altLang="en-US"/>
          </a:p>
        </p:txBody>
      </p:sp>
      <p:sp>
        <p:nvSpPr>
          <p:cNvPr id="4" name="Footer Placeholder 3">
            <a:extLst>
              <a:ext uri="{FF2B5EF4-FFF2-40B4-BE49-F238E27FC236}">
                <a16:creationId xmlns:a16="http://schemas.microsoft.com/office/drawing/2014/main" id="{F05E2FD1-7FDE-49E7-A35E-21C1349480A4}"/>
              </a:ext>
            </a:extLst>
          </p:cNvPr>
          <p:cNvSpPr>
            <a:spLocks noGrp="1"/>
          </p:cNvSpPr>
          <p:nvPr>
            <p:ph type="ftr" sz="quarter" idx="11"/>
          </p:nvPr>
        </p:nvSpPr>
        <p:spPr>
          <a:xfrm>
            <a:off x="4165600" y="6400801"/>
            <a:ext cx="3860800" cy="320675"/>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52C155C-13EF-46CF-B1EE-F14484273A34}"/>
              </a:ext>
            </a:extLst>
          </p:cNvPr>
          <p:cNvSpPr>
            <a:spLocks noGrp="1"/>
          </p:cNvSpPr>
          <p:nvPr>
            <p:ph type="sldNum" sz="quarter" idx="12"/>
          </p:nvPr>
        </p:nvSpPr>
        <p:spPr>
          <a:xfrm>
            <a:off x="8737600" y="6400801"/>
            <a:ext cx="2844800" cy="320675"/>
          </a:xfrm>
        </p:spPr>
        <p:txBody>
          <a:bodyPr/>
          <a:lstStyle>
            <a:lvl1pPr>
              <a:defRPr/>
            </a:lvl1pPr>
          </a:lstStyle>
          <a:p>
            <a:fld id="{740BFB43-A496-4278-AAD4-26389DE8DD69}" type="slidenum">
              <a:rPr lang="en-US" altLang="en-US" smtClean="0"/>
              <a:pPr/>
              <a:t>‹#›</a:t>
            </a:fld>
            <a:endParaRPr lang="en-US" altLang="en-US"/>
          </a:p>
        </p:txBody>
      </p:sp>
    </p:spTree>
    <p:extLst>
      <p:ext uri="{BB962C8B-B14F-4D97-AF65-F5344CB8AC3E}">
        <p14:creationId xmlns:p14="http://schemas.microsoft.com/office/powerpoint/2010/main" val="174661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5">
            <a:extLst>
              <a:ext uri="{FF2B5EF4-FFF2-40B4-BE49-F238E27FC236}">
                <a16:creationId xmlns:a16="http://schemas.microsoft.com/office/drawing/2014/main" id="{1A733B4B-3CC7-4DDE-8536-1ED0FAAA147C}"/>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176">
            <a:extLst>
              <a:ext uri="{FF2B5EF4-FFF2-40B4-BE49-F238E27FC236}">
                <a16:creationId xmlns:a16="http://schemas.microsoft.com/office/drawing/2014/main" id="{E18336F4-14A1-4812-826C-85C1D92690A2}"/>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177">
            <a:extLst>
              <a:ext uri="{FF2B5EF4-FFF2-40B4-BE49-F238E27FC236}">
                <a16:creationId xmlns:a16="http://schemas.microsoft.com/office/drawing/2014/main" id="{42F2CD67-842C-4EDE-879F-DA4C6D0C2BB3}"/>
              </a:ext>
            </a:extLst>
          </p:cNvPr>
          <p:cNvSpPr>
            <a:spLocks noGrp="1" noChangeArrowheads="1"/>
          </p:cNvSpPr>
          <p:nvPr>
            <p:ph type="sldNum" sz="quarter" idx="12"/>
          </p:nvPr>
        </p:nvSpPr>
        <p:spPr>
          <a:ln/>
        </p:spPr>
        <p:txBody>
          <a:bodyPr/>
          <a:lstStyle>
            <a:lvl1pPr>
              <a:defRPr/>
            </a:lvl1pPr>
          </a:lstStyle>
          <a:p>
            <a:fld id="{CAE60719-230D-4FE1-98C4-823AB30E6E4C}" type="slidenum">
              <a:rPr lang="en-US" altLang="en-US" smtClean="0"/>
              <a:pPr/>
              <a:t>‹#›</a:t>
            </a:fld>
            <a:endParaRPr lang="en-US" altLang="en-US"/>
          </a:p>
        </p:txBody>
      </p:sp>
    </p:spTree>
    <p:extLst>
      <p:ext uri="{BB962C8B-B14F-4D97-AF65-F5344CB8AC3E}">
        <p14:creationId xmlns:p14="http://schemas.microsoft.com/office/powerpoint/2010/main" val="251738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5">
            <a:extLst>
              <a:ext uri="{FF2B5EF4-FFF2-40B4-BE49-F238E27FC236}">
                <a16:creationId xmlns:a16="http://schemas.microsoft.com/office/drawing/2014/main" id="{BAF92041-0F9F-4A06-9481-13A9DBAB0A3E}"/>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176">
            <a:extLst>
              <a:ext uri="{FF2B5EF4-FFF2-40B4-BE49-F238E27FC236}">
                <a16:creationId xmlns:a16="http://schemas.microsoft.com/office/drawing/2014/main" id="{44A04040-DB2C-4F25-8BB1-8FB55D773AFD}"/>
              </a:ext>
            </a:extLst>
          </p:cNvPr>
          <p:cNvSpPr>
            <a:spLocks noGrp="1" noChangeArrowheads="1"/>
          </p:cNvSpPr>
          <p:nvPr>
            <p:ph type="ftr" sz="quarter" idx="11"/>
          </p:nvPr>
        </p:nvSpPr>
        <p:spPr>
          <a:ln/>
        </p:spPr>
        <p:txBody>
          <a:bodyPr/>
          <a:lstStyle>
            <a:lvl1pPr>
              <a:defRPr/>
            </a:lvl1pPr>
          </a:lstStyle>
          <a:p>
            <a:endParaRPr lang="en-US" altLang="en-US"/>
          </a:p>
        </p:txBody>
      </p:sp>
      <p:sp>
        <p:nvSpPr>
          <p:cNvPr id="6" name="Rectangle 177">
            <a:extLst>
              <a:ext uri="{FF2B5EF4-FFF2-40B4-BE49-F238E27FC236}">
                <a16:creationId xmlns:a16="http://schemas.microsoft.com/office/drawing/2014/main" id="{2AA64BA6-D0CA-41E1-A07F-D55A720A07A3}"/>
              </a:ext>
            </a:extLst>
          </p:cNvPr>
          <p:cNvSpPr>
            <a:spLocks noGrp="1" noChangeArrowheads="1"/>
          </p:cNvSpPr>
          <p:nvPr>
            <p:ph type="sldNum" sz="quarter" idx="12"/>
          </p:nvPr>
        </p:nvSpPr>
        <p:spPr>
          <a:ln/>
        </p:spPr>
        <p:txBody>
          <a:bodyPr/>
          <a:lstStyle>
            <a:lvl1pPr>
              <a:defRPr/>
            </a:lvl1pPr>
          </a:lstStyle>
          <a:p>
            <a:fld id="{338616FB-8FB7-42EA-B453-C5BC50B863AA}" type="slidenum">
              <a:rPr lang="en-US" altLang="en-US" smtClean="0"/>
              <a:pPr/>
              <a:t>‹#›</a:t>
            </a:fld>
            <a:endParaRPr lang="en-US" altLang="en-US"/>
          </a:p>
        </p:txBody>
      </p:sp>
    </p:spTree>
    <p:extLst>
      <p:ext uri="{BB962C8B-B14F-4D97-AF65-F5344CB8AC3E}">
        <p14:creationId xmlns:p14="http://schemas.microsoft.com/office/powerpoint/2010/main" val="1850757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5">
            <a:extLst>
              <a:ext uri="{FF2B5EF4-FFF2-40B4-BE49-F238E27FC236}">
                <a16:creationId xmlns:a16="http://schemas.microsoft.com/office/drawing/2014/main" id="{421193A9-AC7C-419E-AAF2-B6191233708F}"/>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176">
            <a:extLst>
              <a:ext uri="{FF2B5EF4-FFF2-40B4-BE49-F238E27FC236}">
                <a16:creationId xmlns:a16="http://schemas.microsoft.com/office/drawing/2014/main" id="{2FE31092-7144-40A2-8B16-1296AD670D18}"/>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177">
            <a:extLst>
              <a:ext uri="{FF2B5EF4-FFF2-40B4-BE49-F238E27FC236}">
                <a16:creationId xmlns:a16="http://schemas.microsoft.com/office/drawing/2014/main" id="{0B09B659-0C1A-4DA8-A8D6-0A2875C1F3F6}"/>
              </a:ext>
            </a:extLst>
          </p:cNvPr>
          <p:cNvSpPr>
            <a:spLocks noGrp="1" noChangeArrowheads="1"/>
          </p:cNvSpPr>
          <p:nvPr>
            <p:ph type="sldNum" sz="quarter" idx="12"/>
          </p:nvPr>
        </p:nvSpPr>
        <p:spPr>
          <a:ln/>
        </p:spPr>
        <p:txBody>
          <a:bodyPr/>
          <a:lstStyle>
            <a:lvl1pPr>
              <a:defRPr/>
            </a:lvl1pPr>
          </a:lstStyle>
          <a:p>
            <a:fld id="{20D5131E-A961-42C9-AEE6-8DA5F6C220B4}" type="slidenum">
              <a:rPr lang="en-US" altLang="en-US" smtClean="0"/>
              <a:pPr/>
              <a:t>‹#›</a:t>
            </a:fld>
            <a:endParaRPr lang="en-US" altLang="en-US"/>
          </a:p>
        </p:txBody>
      </p:sp>
    </p:spTree>
    <p:extLst>
      <p:ext uri="{BB962C8B-B14F-4D97-AF65-F5344CB8AC3E}">
        <p14:creationId xmlns:p14="http://schemas.microsoft.com/office/powerpoint/2010/main" val="888174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5">
            <a:extLst>
              <a:ext uri="{FF2B5EF4-FFF2-40B4-BE49-F238E27FC236}">
                <a16:creationId xmlns:a16="http://schemas.microsoft.com/office/drawing/2014/main" id="{9F95DB98-4FE9-4BB1-881B-9311DFD2C887}"/>
              </a:ext>
            </a:extLst>
          </p:cNvPr>
          <p:cNvSpPr>
            <a:spLocks noGrp="1" noChangeArrowheads="1"/>
          </p:cNvSpPr>
          <p:nvPr>
            <p:ph type="dt" sz="half" idx="10"/>
          </p:nvPr>
        </p:nvSpPr>
        <p:spPr>
          <a:ln/>
        </p:spPr>
        <p:txBody>
          <a:bodyPr/>
          <a:lstStyle>
            <a:lvl1pPr>
              <a:defRPr/>
            </a:lvl1pPr>
          </a:lstStyle>
          <a:p>
            <a:endParaRPr lang="en-US" altLang="en-US"/>
          </a:p>
        </p:txBody>
      </p:sp>
      <p:sp>
        <p:nvSpPr>
          <p:cNvPr id="8" name="Rectangle 176">
            <a:extLst>
              <a:ext uri="{FF2B5EF4-FFF2-40B4-BE49-F238E27FC236}">
                <a16:creationId xmlns:a16="http://schemas.microsoft.com/office/drawing/2014/main" id="{29426B12-505B-4A35-BB96-35EDC93A7A88}"/>
              </a:ext>
            </a:extLst>
          </p:cNvPr>
          <p:cNvSpPr>
            <a:spLocks noGrp="1" noChangeArrowheads="1"/>
          </p:cNvSpPr>
          <p:nvPr>
            <p:ph type="ftr" sz="quarter" idx="11"/>
          </p:nvPr>
        </p:nvSpPr>
        <p:spPr>
          <a:ln/>
        </p:spPr>
        <p:txBody>
          <a:bodyPr/>
          <a:lstStyle>
            <a:lvl1pPr>
              <a:defRPr/>
            </a:lvl1pPr>
          </a:lstStyle>
          <a:p>
            <a:endParaRPr lang="en-US" altLang="en-US"/>
          </a:p>
        </p:txBody>
      </p:sp>
      <p:sp>
        <p:nvSpPr>
          <p:cNvPr id="9" name="Rectangle 177">
            <a:extLst>
              <a:ext uri="{FF2B5EF4-FFF2-40B4-BE49-F238E27FC236}">
                <a16:creationId xmlns:a16="http://schemas.microsoft.com/office/drawing/2014/main" id="{A5A05366-D1B2-47B2-B559-4697C040ED64}"/>
              </a:ext>
            </a:extLst>
          </p:cNvPr>
          <p:cNvSpPr>
            <a:spLocks noGrp="1" noChangeArrowheads="1"/>
          </p:cNvSpPr>
          <p:nvPr>
            <p:ph type="sldNum" sz="quarter" idx="12"/>
          </p:nvPr>
        </p:nvSpPr>
        <p:spPr>
          <a:ln/>
        </p:spPr>
        <p:txBody>
          <a:bodyPr/>
          <a:lstStyle>
            <a:lvl1pPr>
              <a:defRPr/>
            </a:lvl1pPr>
          </a:lstStyle>
          <a:p>
            <a:fld id="{A073092E-AAC9-4A10-9EC1-5A981DD2479B}" type="slidenum">
              <a:rPr lang="en-US" altLang="en-US" smtClean="0"/>
              <a:pPr/>
              <a:t>‹#›</a:t>
            </a:fld>
            <a:endParaRPr lang="en-US" altLang="en-US"/>
          </a:p>
        </p:txBody>
      </p:sp>
    </p:spTree>
    <p:extLst>
      <p:ext uri="{BB962C8B-B14F-4D97-AF65-F5344CB8AC3E}">
        <p14:creationId xmlns:p14="http://schemas.microsoft.com/office/powerpoint/2010/main" val="8377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AD48659C-AE32-48CE-866A-61036FE30223}"/>
              </a:ext>
            </a:extLst>
          </p:cNvPr>
          <p:cNvSpPr>
            <a:spLocks noChangeArrowheads="1"/>
          </p:cNvSpPr>
          <p:nvPr/>
        </p:nvSpPr>
        <p:spPr bwMode="ltGray">
          <a:xfrm>
            <a:off x="0" y="0"/>
            <a:ext cx="12192000" cy="4648200"/>
          </a:xfrm>
          <a:prstGeom prst="rect">
            <a:avLst/>
          </a:prstGeom>
          <a:gradFill rotWithShape="1">
            <a:gsLst>
              <a:gs pos="0">
                <a:schemeClr val="accent2">
                  <a:alpha val="24001"/>
                </a:schemeClr>
              </a:gs>
              <a:gs pos="100000">
                <a:schemeClr val="accent2">
                  <a:gamma/>
                  <a:tint val="0"/>
                  <a:invGamma/>
                </a:schemeClr>
              </a:gs>
            </a:gsLst>
            <a:lin ang="5400000" scaled="1"/>
          </a:gradFill>
          <a:ln w="9525" algn="ctr">
            <a:noFill/>
            <a:miter lim="800000"/>
            <a:headEnd/>
            <a:tailEnd/>
          </a:ln>
          <a:effectLst/>
        </p:spPr>
        <p:txBody>
          <a:bodyPr wrap="none" anchor="ctr"/>
          <a:lstStyle/>
          <a:p>
            <a:pPr>
              <a:defRPr/>
            </a:pPr>
            <a:endParaRPr lang="en-US">
              <a:latin typeface="Arial" charset="0"/>
            </a:endParaRPr>
          </a:p>
        </p:txBody>
      </p:sp>
      <p:grpSp>
        <p:nvGrpSpPr>
          <p:cNvPr id="4" name="Group 8">
            <a:extLst>
              <a:ext uri="{FF2B5EF4-FFF2-40B4-BE49-F238E27FC236}">
                <a16:creationId xmlns:a16="http://schemas.microsoft.com/office/drawing/2014/main" id="{E468FEFB-2B73-4328-9FAD-9BD1E3D10CA2}"/>
              </a:ext>
            </a:extLst>
          </p:cNvPr>
          <p:cNvGrpSpPr>
            <a:grpSpLocks/>
          </p:cNvGrpSpPr>
          <p:nvPr/>
        </p:nvGrpSpPr>
        <p:grpSpPr bwMode="auto">
          <a:xfrm>
            <a:off x="0" y="1"/>
            <a:ext cx="11406717" cy="4486275"/>
            <a:chOff x="0" y="0"/>
            <a:chExt cx="5389" cy="2826"/>
          </a:xfrm>
        </p:grpSpPr>
        <p:sp>
          <p:nvSpPr>
            <p:cNvPr id="5" name="AutoShape 9">
              <a:extLst>
                <a:ext uri="{FF2B5EF4-FFF2-40B4-BE49-F238E27FC236}">
                  <a16:creationId xmlns:a16="http://schemas.microsoft.com/office/drawing/2014/main" id="{D1402270-0376-4C75-94CD-F11412E2968B}"/>
                </a:ext>
              </a:extLst>
            </p:cNvPr>
            <p:cNvSpPr>
              <a:spLocks noChangeArrowheads="1"/>
            </p:cNvSpPr>
            <p:nvPr/>
          </p:nvSpPr>
          <p:spPr bwMode="gray">
            <a:xfrm flipV="1">
              <a:off x="28" y="0"/>
              <a:ext cx="116" cy="116"/>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6" name="AutoShape 10">
              <a:extLst>
                <a:ext uri="{FF2B5EF4-FFF2-40B4-BE49-F238E27FC236}">
                  <a16:creationId xmlns:a16="http://schemas.microsoft.com/office/drawing/2014/main" id="{475E0176-E356-4643-9A64-7A7E28E7F341}"/>
                </a:ext>
              </a:extLst>
            </p:cNvPr>
            <p:cNvSpPr>
              <a:spLocks noChangeArrowheads="1"/>
            </p:cNvSpPr>
            <p:nvPr/>
          </p:nvSpPr>
          <p:spPr bwMode="gray">
            <a:xfrm flipV="1">
              <a:off x="29" y="200"/>
              <a:ext cx="144" cy="144"/>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7" name="AutoShape 11">
              <a:extLst>
                <a:ext uri="{FF2B5EF4-FFF2-40B4-BE49-F238E27FC236}">
                  <a16:creationId xmlns:a16="http://schemas.microsoft.com/office/drawing/2014/main" id="{E729C9CE-2981-4BF1-AAEC-FD654EBDCD71}"/>
                </a:ext>
              </a:extLst>
            </p:cNvPr>
            <p:cNvSpPr>
              <a:spLocks noChangeArrowheads="1"/>
            </p:cNvSpPr>
            <p:nvPr/>
          </p:nvSpPr>
          <p:spPr bwMode="gray">
            <a:xfrm flipV="1">
              <a:off x="138" y="318"/>
              <a:ext cx="114" cy="114"/>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8" name="AutoShape 12">
              <a:extLst>
                <a:ext uri="{FF2B5EF4-FFF2-40B4-BE49-F238E27FC236}">
                  <a16:creationId xmlns:a16="http://schemas.microsoft.com/office/drawing/2014/main" id="{68C49C24-9C4C-4810-BE79-BC2787550582}"/>
                </a:ext>
              </a:extLst>
            </p:cNvPr>
            <p:cNvSpPr>
              <a:spLocks noChangeArrowheads="1"/>
            </p:cNvSpPr>
            <p:nvPr/>
          </p:nvSpPr>
          <p:spPr bwMode="gray">
            <a:xfrm>
              <a:off x="172" y="75"/>
              <a:ext cx="50"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9" name="AutoShape 13">
              <a:extLst>
                <a:ext uri="{FF2B5EF4-FFF2-40B4-BE49-F238E27FC236}">
                  <a16:creationId xmlns:a16="http://schemas.microsoft.com/office/drawing/2014/main" id="{35F2F6DE-8A1E-4413-BD0A-D14C62F46A97}"/>
                </a:ext>
              </a:extLst>
            </p:cNvPr>
            <p:cNvSpPr>
              <a:spLocks noChangeArrowheads="1"/>
            </p:cNvSpPr>
            <p:nvPr/>
          </p:nvSpPr>
          <p:spPr bwMode="gray">
            <a:xfrm flipV="1">
              <a:off x="338" y="479"/>
              <a:ext cx="78" cy="7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0" name="AutoShape 14">
              <a:extLst>
                <a:ext uri="{FF2B5EF4-FFF2-40B4-BE49-F238E27FC236}">
                  <a16:creationId xmlns:a16="http://schemas.microsoft.com/office/drawing/2014/main" id="{37F74DC5-B5ED-4559-B72D-84446A15A46C}"/>
                </a:ext>
              </a:extLst>
            </p:cNvPr>
            <p:cNvSpPr>
              <a:spLocks noChangeArrowheads="1"/>
            </p:cNvSpPr>
            <p:nvPr/>
          </p:nvSpPr>
          <p:spPr bwMode="gray">
            <a:xfrm flipV="1">
              <a:off x="280" y="286"/>
              <a:ext cx="140" cy="140"/>
            </a:xfrm>
            <a:prstGeom prst="roundRect">
              <a:avLst>
                <a:gd name="adj" fmla="val 16667"/>
              </a:avLst>
            </a:prstGeom>
            <a:solidFill>
              <a:schemeClr val="bg1">
                <a:alpha val="30000"/>
              </a:schemeClr>
            </a:solidFill>
            <a:ln w="9525">
              <a:noFill/>
              <a:round/>
              <a:headEnd/>
              <a:tailEnd/>
            </a:ln>
            <a:effectLst/>
          </p:spPr>
          <p:txBody>
            <a:bodyPr wrap="none" anchor="ctr"/>
            <a:lstStyle/>
            <a:p>
              <a:pPr>
                <a:defRPr/>
              </a:pPr>
              <a:endParaRPr lang="en-US">
                <a:latin typeface="Arial" charset="0"/>
              </a:endParaRPr>
            </a:p>
          </p:txBody>
        </p:sp>
        <p:sp>
          <p:nvSpPr>
            <p:cNvPr id="11" name="AutoShape 15">
              <a:extLst>
                <a:ext uri="{FF2B5EF4-FFF2-40B4-BE49-F238E27FC236}">
                  <a16:creationId xmlns:a16="http://schemas.microsoft.com/office/drawing/2014/main" id="{026BFDB7-69F7-4809-BCCF-BCA65A160B43}"/>
                </a:ext>
              </a:extLst>
            </p:cNvPr>
            <p:cNvSpPr>
              <a:spLocks noChangeArrowheads="1"/>
            </p:cNvSpPr>
            <p:nvPr/>
          </p:nvSpPr>
          <p:spPr bwMode="gray">
            <a:xfrm flipV="1">
              <a:off x="0" y="0"/>
              <a:ext cx="78" cy="7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12" name="AutoShape 16">
              <a:extLst>
                <a:ext uri="{FF2B5EF4-FFF2-40B4-BE49-F238E27FC236}">
                  <a16:creationId xmlns:a16="http://schemas.microsoft.com/office/drawing/2014/main" id="{98F748D4-8C29-40F0-9CDE-27C83FA0B2E2}"/>
                </a:ext>
              </a:extLst>
            </p:cNvPr>
            <p:cNvSpPr>
              <a:spLocks noChangeArrowheads="1"/>
            </p:cNvSpPr>
            <p:nvPr/>
          </p:nvSpPr>
          <p:spPr bwMode="gray">
            <a:xfrm flipV="1">
              <a:off x="477" y="528"/>
              <a:ext cx="116" cy="116"/>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13" name="AutoShape 17">
              <a:extLst>
                <a:ext uri="{FF2B5EF4-FFF2-40B4-BE49-F238E27FC236}">
                  <a16:creationId xmlns:a16="http://schemas.microsoft.com/office/drawing/2014/main" id="{1A0E19E7-FA0C-4AC9-A46B-137017F6CC07}"/>
                </a:ext>
              </a:extLst>
            </p:cNvPr>
            <p:cNvSpPr>
              <a:spLocks noChangeArrowheads="1"/>
            </p:cNvSpPr>
            <p:nvPr/>
          </p:nvSpPr>
          <p:spPr bwMode="gray">
            <a:xfrm flipV="1">
              <a:off x="517" y="762"/>
              <a:ext cx="144" cy="144"/>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4" name="AutoShape 18">
              <a:extLst>
                <a:ext uri="{FF2B5EF4-FFF2-40B4-BE49-F238E27FC236}">
                  <a16:creationId xmlns:a16="http://schemas.microsoft.com/office/drawing/2014/main" id="{B3D29C64-3DA9-4069-8FA0-5EF41367671C}"/>
                </a:ext>
              </a:extLst>
            </p:cNvPr>
            <p:cNvSpPr>
              <a:spLocks noChangeArrowheads="1"/>
            </p:cNvSpPr>
            <p:nvPr/>
          </p:nvSpPr>
          <p:spPr bwMode="gray">
            <a:xfrm flipV="1">
              <a:off x="661" y="714"/>
              <a:ext cx="114" cy="114"/>
            </a:xfrm>
            <a:prstGeom prst="roundRect">
              <a:avLst>
                <a:gd name="adj" fmla="val 16667"/>
              </a:avLst>
            </a:prstGeom>
            <a:solidFill>
              <a:schemeClr val="bg1">
                <a:alpha val="31000"/>
              </a:schemeClr>
            </a:solidFill>
            <a:ln w="9525">
              <a:noFill/>
              <a:round/>
              <a:headEnd/>
              <a:tailEnd/>
            </a:ln>
            <a:effectLst/>
          </p:spPr>
          <p:txBody>
            <a:bodyPr wrap="none" anchor="ctr"/>
            <a:lstStyle/>
            <a:p>
              <a:pPr>
                <a:defRPr/>
              </a:pPr>
              <a:endParaRPr lang="en-US">
                <a:latin typeface="Arial" charset="0"/>
              </a:endParaRPr>
            </a:p>
          </p:txBody>
        </p:sp>
        <p:sp>
          <p:nvSpPr>
            <p:cNvPr id="15" name="AutoShape 19">
              <a:extLst>
                <a:ext uri="{FF2B5EF4-FFF2-40B4-BE49-F238E27FC236}">
                  <a16:creationId xmlns:a16="http://schemas.microsoft.com/office/drawing/2014/main" id="{00FBBF90-0E8D-472D-9E43-1ED468D0278F}"/>
                </a:ext>
              </a:extLst>
            </p:cNvPr>
            <p:cNvSpPr>
              <a:spLocks noChangeArrowheads="1"/>
            </p:cNvSpPr>
            <p:nvPr/>
          </p:nvSpPr>
          <p:spPr bwMode="gray">
            <a:xfrm>
              <a:off x="684" y="568"/>
              <a:ext cx="50"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6" name="AutoShape 20">
              <a:extLst>
                <a:ext uri="{FF2B5EF4-FFF2-40B4-BE49-F238E27FC236}">
                  <a16:creationId xmlns:a16="http://schemas.microsoft.com/office/drawing/2014/main" id="{CA4DE72A-FD88-474E-8A64-7198D397EE81}"/>
                </a:ext>
              </a:extLst>
            </p:cNvPr>
            <p:cNvSpPr>
              <a:spLocks noChangeArrowheads="1"/>
            </p:cNvSpPr>
            <p:nvPr/>
          </p:nvSpPr>
          <p:spPr bwMode="gray">
            <a:xfrm flipV="1">
              <a:off x="861" y="875"/>
              <a:ext cx="78" cy="7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7" name="AutoShape 21">
              <a:extLst>
                <a:ext uri="{FF2B5EF4-FFF2-40B4-BE49-F238E27FC236}">
                  <a16:creationId xmlns:a16="http://schemas.microsoft.com/office/drawing/2014/main" id="{A22D06B6-ACD4-45EA-84F5-695C6C85F1FF}"/>
                </a:ext>
              </a:extLst>
            </p:cNvPr>
            <p:cNvSpPr>
              <a:spLocks noChangeArrowheads="1"/>
            </p:cNvSpPr>
            <p:nvPr/>
          </p:nvSpPr>
          <p:spPr bwMode="gray">
            <a:xfrm flipV="1">
              <a:off x="704" y="874"/>
              <a:ext cx="140" cy="140"/>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18" name="AutoShape 22">
              <a:extLst>
                <a:ext uri="{FF2B5EF4-FFF2-40B4-BE49-F238E27FC236}">
                  <a16:creationId xmlns:a16="http://schemas.microsoft.com/office/drawing/2014/main" id="{6B5E34B3-8093-4098-B343-4EF94874366E}"/>
                </a:ext>
              </a:extLst>
            </p:cNvPr>
            <p:cNvSpPr>
              <a:spLocks noChangeArrowheads="1"/>
            </p:cNvSpPr>
            <p:nvPr/>
          </p:nvSpPr>
          <p:spPr bwMode="gray">
            <a:xfrm flipV="1">
              <a:off x="885" y="946"/>
              <a:ext cx="116" cy="116"/>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19" name="AutoShape 23">
              <a:extLst>
                <a:ext uri="{FF2B5EF4-FFF2-40B4-BE49-F238E27FC236}">
                  <a16:creationId xmlns:a16="http://schemas.microsoft.com/office/drawing/2014/main" id="{A7AE5B45-AF1E-4DA0-8110-3D29BB9924CC}"/>
                </a:ext>
              </a:extLst>
            </p:cNvPr>
            <p:cNvSpPr>
              <a:spLocks noChangeArrowheads="1"/>
            </p:cNvSpPr>
            <p:nvPr/>
          </p:nvSpPr>
          <p:spPr bwMode="gray">
            <a:xfrm flipV="1">
              <a:off x="746" y="632"/>
              <a:ext cx="144" cy="144"/>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0" name="AutoShape 24">
              <a:extLst>
                <a:ext uri="{FF2B5EF4-FFF2-40B4-BE49-F238E27FC236}">
                  <a16:creationId xmlns:a16="http://schemas.microsoft.com/office/drawing/2014/main" id="{3BE1F17F-6D5D-4CB8-9553-40727B262DA1}"/>
                </a:ext>
              </a:extLst>
            </p:cNvPr>
            <p:cNvSpPr>
              <a:spLocks noChangeArrowheads="1"/>
            </p:cNvSpPr>
            <p:nvPr/>
          </p:nvSpPr>
          <p:spPr bwMode="gray">
            <a:xfrm flipV="1">
              <a:off x="855" y="750"/>
              <a:ext cx="114" cy="114"/>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1" name="AutoShape 25">
              <a:extLst>
                <a:ext uri="{FF2B5EF4-FFF2-40B4-BE49-F238E27FC236}">
                  <a16:creationId xmlns:a16="http://schemas.microsoft.com/office/drawing/2014/main" id="{13335CCE-45E8-4922-BF6D-5B3F8D747B7C}"/>
                </a:ext>
              </a:extLst>
            </p:cNvPr>
            <p:cNvSpPr>
              <a:spLocks noChangeArrowheads="1"/>
            </p:cNvSpPr>
            <p:nvPr/>
          </p:nvSpPr>
          <p:spPr bwMode="gray">
            <a:xfrm>
              <a:off x="1093" y="952"/>
              <a:ext cx="50" cy="50"/>
            </a:xfrm>
            <a:prstGeom prst="roundRect">
              <a:avLst>
                <a:gd name="adj" fmla="val 16667"/>
              </a:avLst>
            </a:prstGeom>
            <a:solidFill>
              <a:schemeClr val="bg1">
                <a:alpha val="39999"/>
              </a:schemeClr>
            </a:solidFill>
            <a:ln w="9525">
              <a:noFill/>
              <a:round/>
              <a:headEnd/>
              <a:tailEnd/>
            </a:ln>
            <a:effectLst/>
          </p:spPr>
          <p:txBody>
            <a:bodyPr wrap="none" anchor="ctr"/>
            <a:lstStyle/>
            <a:p>
              <a:pPr>
                <a:defRPr/>
              </a:pPr>
              <a:endParaRPr lang="en-US">
                <a:latin typeface="Arial" charset="0"/>
              </a:endParaRPr>
            </a:p>
          </p:txBody>
        </p:sp>
        <p:sp>
          <p:nvSpPr>
            <p:cNvPr id="22" name="AutoShape 26">
              <a:extLst>
                <a:ext uri="{FF2B5EF4-FFF2-40B4-BE49-F238E27FC236}">
                  <a16:creationId xmlns:a16="http://schemas.microsoft.com/office/drawing/2014/main" id="{80E60AB7-7ED4-444C-AF1E-F6CB85EE66AB}"/>
                </a:ext>
              </a:extLst>
            </p:cNvPr>
            <p:cNvSpPr>
              <a:spLocks noChangeArrowheads="1"/>
            </p:cNvSpPr>
            <p:nvPr/>
          </p:nvSpPr>
          <p:spPr bwMode="gray">
            <a:xfrm flipV="1">
              <a:off x="1132" y="957"/>
              <a:ext cx="78" cy="78"/>
            </a:xfrm>
            <a:prstGeom prst="roundRect">
              <a:avLst>
                <a:gd name="adj" fmla="val 16667"/>
              </a:avLst>
            </a:prstGeom>
            <a:solidFill>
              <a:schemeClr val="bg1">
                <a:alpha val="70000"/>
              </a:schemeClr>
            </a:solidFill>
            <a:ln w="9525">
              <a:noFill/>
              <a:round/>
              <a:headEnd/>
              <a:tailEnd/>
            </a:ln>
            <a:effectLst/>
          </p:spPr>
          <p:txBody>
            <a:bodyPr wrap="none" anchor="ctr"/>
            <a:lstStyle/>
            <a:p>
              <a:pPr>
                <a:defRPr/>
              </a:pPr>
              <a:endParaRPr lang="en-US">
                <a:latin typeface="Arial" charset="0"/>
              </a:endParaRPr>
            </a:p>
          </p:txBody>
        </p:sp>
        <p:sp>
          <p:nvSpPr>
            <p:cNvPr id="23" name="AutoShape 27">
              <a:extLst>
                <a:ext uri="{FF2B5EF4-FFF2-40B4-BE49-F238E27FC236}">
                  <a16:creationId xmlns:a16="http://schemas.microsoft.com/office/drawing/2014/main" id="{F5B7BF09-C5FD-4BC4-95A4-63BC4D00FA4B}"/>
                </a:ext>
              </a:extLst>
            </p:cNvPr>
            <p:cNvSpPr>
              <a:spLocks noChangeArrowheads="1"/>
            </p:cNvSpPr>
            <p:nvPr/>
          </p:nvSpPr>
          <p:spPr bwMode="gray">
            <a:xfrm flipV="1">
              <a:off x="997" y="718"/>
              <a:ext cx="140" cy="140"/>
            </a:xfrm>
            <a:prstGeom prst="roundRect">
              <a:avLst>
                <a:gd name="adj" fmla="val 16667"/>
              </a:avLst>
            </a:prstGeom>
            <a:solidFill>
              <a:schemeClr val="bg1">
                <a:alpha val="30000"/>
              </a:schemeClr>
            </a:solidFill>
            <a:ln w="9525">
              <a:noFill/>
              <a:round/>
              <a:headEnd/>
              <a:tailEnd/>
            </a:ln>
            <a:effectLst/>
          </p:spPr>
          <p:txBody>
            <a:bodyPr wrap="none" anchor="ctr"/>
            <a:lstStyle/>
            <a:p>
              <a:pPr>
                <a:defRPr/>
              </a:pPr>
              <a:endParaRPr lang="en-US">
                <a:latin typeface="Arial" charset="0"/>
              </a:endParaRPr>
            </a:p>
          </p:txBody>
        </p:sp>
        <p:sp>
          <p:nvSpPr>
            <p:cNvPr id="24" name="AutoShape 28">
              <a:extLst>
                <a:ext uri="{FF2B5EF4-FFF2-40B4-BE49-F238E27FC236}">
                  <a16:creationId xmlns:a16="http://schemas.microsoft.com/office/drawing/2014/main" id="{13C701F7-1506-470B-B693-1997150C897D}"/>
                </a:ext>
              </a:extLst>
            </p:cNvPr>
            <p:cNvSpPr>
              <a:spLocks noChangeArrowheads="1"/>
            </p:cNvSpPr>
            <p:nvPr/>
          </p:nvSpPr>
          <p:spPr bwMode="gray">
            <a:xfrm>
              <a:off x="1188" y="890"/>
              <a:ext cx="50"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5" name="AutoShape 29">
              <a:extLst>
                <a:ext uri="{FF2B5EF4-FFF2-40B4-BE49-F238E27FC236}">
                  <a16:creationId xmlns:a16="http://schemas.microsoft.com/office/drawing/2014/main" id="{D49B49B8-7392-4C3F-921C-D5F867B92EDA}"/>
                </a:ext>
              </a:extLst>
            </p:cNvPr>
            <p:cNvSpPr>
              <a:spLocks noChangeArrowheads="1"/>
            </p:cNvSpPr>
            <p:nvPr/>
          </p:nvSpPr>
          <p:spPr bwMode="gray">
            <a:xfrm flipV="1">
              <a:off x="658" y="636"/>
              <a:ext cx="78" cy="7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6" name="AutoShape 30">
              <a:extLst>
                <a:ext uri="{FF2B5EF4-FFF2-40B4-BE49-F238E27FC236}">
                  <a16:creationId xmlns:a16="http://schemas.microsoft.com/office/drawing/2014/main" id="{2A30CE50-8156-4E63-9E6C-A28A6346E361}"/>
                </a:ext>
              </a:extLst>
            </p:cNvPr>
            <p:cNvSpPr>
              <a:spLocks noChangeArrowheads="1"/>
            </p:cNvSpPr>
            <p:nvPr/>
          </p:nvSpPr>
          <p:spPr bwMode="gray">
            <a:xfrm flipV="1">
              <a:off x="1029" y="1025"/>
              <a:ext cx="114" cy="114"/>
            </a:xfrm>
            <a:prstGeom prst="roundRect">
              <a:avLst>
                <a:gd name="adj" fmla="val 16667"/>
              </a:avLst>
            </a:prstGeom>
            <a:solidFill>
              <a:schemeClr val="bg1">
                <a:alpha val="70000"/>
              </a:schemeClr>
            </a:solidFill>
            <a:ln w="9525">
              <a:noFill/>
              <a:round/>
              <a:headEnd/>
              <a:tailEnd/>
            </a:ln>
            <a:effectLst/>
          </p:spPr>
          <p:txBody>
            <a:bodyPr wrap="none" anchor="ctr"/>
            <a:lstStyle/>
            <a:p>
              <a:pPr>
                <a:defRPr/>
              </a:pPr>
              <a:endParaRPr lang="en-US">
                <a:latin typeface="Arial" charset="0"/>
              </a:endParaRPr>
            </a:p>
          </p:txBody>
        </p:sp>
        <p:sp>
          <p:nvSpPr>
            <p:cNvPr id="27" name="AutoShape 31">
              <a:extLst>
                <a:ext uri="{FF2B5EF4-FFF2-40B4-BE49-F238E27FC236}">
                  <a16:creationId xmlns:a16="http://schemas.microsoft.com/office/drawing/2014/main" id="{03628AB3-9CE6-4AB5-B286-C2FF44AB978C}"/>
                </a:ext>
              </a:extLst>
            </p:cNvPr>
            <p:cNvSpPr>
              <a:spLocks noChangeArrowheads="1"/>
            </p:cNvSpPr>
            <p:nvPr/>
          </p:nvSpPr>
          <p:spPr bwMode="gray">
            <a:xfrm flipV="1">
              <a:off x="1229" y="1186"/>
              <a:ext cx="78" cy="7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8" name="AutoShape 32">
              <a:extLst>
                <a:ext uri="{FF2B5EF4-FFF2-40B4-BE49-F238E27FC236}">
                  <a16:creationId xmlns:a16="http://schemas.microsoft.com/office/drawing/2014/main" id="{C576F8BD-2133-41DB-A736-9429BF6AD914}"/>
                </a:ext>
              </a:extLst>
            </p:cNvPr>
            <p:cNvSpPr>
              <a:spLocks noChangeArrowheads="1"/>
            </p:cNvSpPr>
            <p:nvPr/>
          </p:nvSpPr>
          <p:spPr bwMode="gray">
            <a:xfrm flipV="1">
              <a:off x="1072" y="1185"/>
              <a:ext cx="140" cy="140"/>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9" name="AutoShape 33">
              <a:extLst>
                <a:ext uri="{FF2B5EF4-FFF2-40B4-BE49-F238E27FC236}">
                  <a16:creationId xmlns:a16="http://schemas.microsoft.com/office/drawing/2014/main" id="{23916A67-B8F0-4DCE-B21F-E129785110EA}"/>
                </a:ext>
              </a:extLst>
            </p:cNvPr>
            <p:cNvSpPr>
              <a:spLocks noChangeArrowheads="1"/>
            </p:cNvSpPr>
            <p:nvPr/>
          </p:nvSpPr>
          <p:spPr bwMode="gray">
            <a:xfrm flipV="1">
              <a:off x="1253" y="1257"/>
              <a:ext cx="116" cy="116"/>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30" name="AutoShape 34">
              <a:extLst>
                <a:ext uri="{FF2B5EF4-FFF2-40B4-BE49-F238E27FC236}">
                  <a16:creationId xmlns:a16="http://schemas.microsoft.com/office/drawing/2014/main" id="{2AFFA069-0B1E-4D4C-98C8-8D156ED4943E}"/>
                </a:ext>
              </a:extLst>
            </p:cNvPr>
            <p:cNvSpPr>
              <a:spLocks noChangeArrowheads="1"/>
            </p:cNvSpPr>
            <p:nvPr/>
          </p:nvSpPr>
          <p:spPr bwMode="gray">
            <a:xfrm flipV="1">
              <a:off x="1518" y="1194"/>
              <a:ext cx="144" cy="144"/>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1" name="AutoShape 35">
              <a:extLst>
                <a:ext uri="{FF2B5EF4-FFF2-40B4-BE49-F238E27FC236}">
                  <a16:creationId xmlns:a16="http://schemas.microsoft.com/office/drawing/2014/main" id="{35A70C9B-163E-4C04-B8A7-3ED30BB4CA36}"/>
                </a:ext>
              </a:extLst>
            </p:cNvPr>
            <p:cNvSpPr>
              <a:spLocks noChangeArrowheads="1"/>
            </p:cNvSpPr>
            <p:nvPr/>
          </p:nvSpPr>
          <p:spPr bwMode="gray">
            <a:xfrm flipV="1">
              <a:off x="1627" y="1312"/>
              <a:ext cx="114" cy="114"/>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32" name="AutoShape 36">
              <a:extLst>
                <a:ext uri="{FF2B5EF4-FFF2-40B4-BE49-F238E27FC236}">
                  <a16:creationId xmlns:a16="http://schemas.microsoft.com/office/drawing/2014/main" id="{211472A1-3789-4A1E-ABA5-AF5AA4E126B1}"/>
                </a:ext>
              </a:extLst>
            </p:cNvPr>
            <p:cNvSpPr>
              <a:spLocks noChangeArrowheads="1"/>
            </p:cNvSpPr>
            <p:nvPr/>
          </p:nvSpPr>
          <p:spPr bwMode="gray">
            <a:xfrm>
              <a:off x="1460" y="1297"/>
              <a:ext cx="50"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3" name="AutoShape 37">
              <a:extLst>
                <a:ext uri="{FF2B5EF4-FFF2-40B4-BE49-F238E27FC236}">
                  <a16:creationId xmlns:a16="http://schemas.microsoft.com/office/drawing/2014/main" id="{C18AD225-2139-4D57-9E4E-3B97A8A3E494}"/>
                </a:ext>
              </a:extLst>
            </p:cNvPr>
            <p:cNvSpPr>
              <a:spLocks noChangeArrowheads="1"/>
            </p:cNvSpPr>
            <p:nvPr/>
          </p:nvSpPr>
          <p:spPr bwMode="gray">
            <a:xfrm flipV="1">
              <a:off x="1827" y="1473"/>
              <a:ext cx="78" cy="7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4" name="AutoShape 38">
              <a:extLst>
                <a:ext uri="{FF2B5EF4-FFF2-40B4-BE49-F238E27FC236}">
                  <a16:creationId xmlns:a16="http://schemas.microsoft.com/office/drawing/2014/main" id="{7C27980C-1EBB-4162-84CD-A58844859A8B}"/>
                </a:ext>
              </a:extLst>
            </p:cNvPr>
            <p:cNvSpPr>
              <a:spLocks noChangeArrowheads="1"/>
            </p:cNvSpPr>
            <p:nvPr/>
          </p:nvSpPr>
          <p:spPr bwMode="gray">
            <a:xfrm flipV="1">
              <a:off x="1769" y="1280"/>
              <a:ext cx="140" cy="140"/>
            </a:xfrm>
            <a:prstGeom prst="roundRect">
              <a:avLst>
                <a:gd name="adj" fmla="val 16667"/>
              </a:avLst>
            </a:prstGeom>
            <a:solidFill>
              <a:schemeClr val="bg1">
                <a:alpha val="30000"/>
              </a:schemeClr>
            </a:solidFill>
            <a:ln w="9525">
              <a:noFill/>
              <a:round/>
              <a:headEnd/>
              <a:tailEnd/>
            </a:ln>
            <a:effectLst/>
          </p:spPr>
          <p:txBody>
            <a:bodyPr wrap="none" anchor="ctr"/>
            <a:lstStyle/>
            <a:p>
              <a:pPr>
                <a:defRPr/>
              </a:pPr>
              <a:endParaRPr lang="en-US">
                <a:latin typeface="Arial" charset="0"/>
              </a:endParaRPr>
            </a:p>
          </p:txBody>
        </p:sp>
        <p:sp>
          <p:nvSpPr>
            <p:cNvPr id="35" name="AutoShape 39">
              <a:extLst>
                <a:ext uri="{FF2B5EF4-FFF2-40B4-BE49-F238E27FC236}">
                  <a16:creationId xmlns:a16="http://schemas.microsoft.com/office/drawing/2014/main" id="{00B9E28A-D5E8-4F5E-9461-035440368B5C}"/>
                </a:ext>
              </a:extLst>
            </p:cNvPr>
            <p:cNvSpPr>
              <a:spLocks noChangeArrowheads="1"/>
            </p:cNvSpPr>
            <p:nvPr/>
          </p:nvSpPr>
          <p:spPr bwMode="gray">
            <a:xfrm>
              <a:off x="1556" y="1201"/>
              <a:ext cx="50"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6" name="AutoShape 40">
              <a:extLst>
                <a:ext uri="{FF2B5EF4-FFF2-40B4-BE49-F238E27FC236}">
                  <a16:creationId xmlns:a16="http://schemas.microsoft.com/office/drawing/2014/main" id="{E6240381-7560-45F3-A612-BE8C2645140F}"/>
                </a:ext>
              </a:extLst>
            </p:cNvPr>
            <p:cNvSpPr>
              <a:spLocks noChangeArrowheads="1"/>
            </p:cNvSpPr>
            <p:nvPr/>
          </p:nvSpPr>
          <p:spPr bwMode="gray">
            <a:xfrm flipV="1">
              <a:off x="1430" y="1198"/>
              <a:ext cx="78" cy="7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37" name="AutoShape 41">
              <a:extLst>
                <a:ext uri="{FF2B5EF4-FFF2-40B4-BE49-F238E27FC236}">
                  <a16:creationId xmlns:a16="http://schemas.microsoft.com/office/drawing/2014/main" id="{55E6E738-B24F-4351-8AF0-E475569B1EC1}"/>
                </a:ext>
              </a:extLst>
            </p:cNvPr>
            <p:cNvSpPr>
              <a:spLocks noChangeArrowheads="1"/>
            </p:cNvSpPr>
            <p:nvPr/>
          </p:nvSpPr>
          <p:spPr bwMode="gray">
            <a:xfrm flipV="1">
              <a:off x="1592" y="1474"/>
              <a:ext cx="116" cy="116"/>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38" name="AutoShape 42">
              <a:extLst>
                <a:ext uri="{FF2B5EF4-FFF2-40B4-BE49-F238E27FC236}">
                  <a16:creationId xmlns:a16="http://schemas.microsoft.com/office/drawing/2014/main" id="{498324BA-9A42-4D10-849E-D278AAD44491}"/>
                </a:ext>
              </a:extLst>
            </p:cNvPr>
            <p:cNvSpPr>
              <a:spLocks noChangeArrowheads="1"/>
            </p:cNvSpPr>
            <p:nvPr/>
          </p:nvSpPr>
          <p:spPr bwMode="gray">
            <a:xfrm flipV="1">
              <a:off x="1656" y="1639"/>
              <a:ext cx="144" cy="144"/>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9" name="AutoShape 43">
              <a:extLst>
                <a:ext uri="{FF2B5EF4-FFF2-40B4-BE49-F238E27FC236}">
                  <a16:creationId xmlns:a16="http://schemas.microsoft.com/office/drawing/2014/main" id="{3777A5C1-8FA5-421C-8C1B-16DF42FC4698}"/>
                </a:ext>
              </a:extLst>
            </p:cNvPr>
            <p:cNvSpPr>
              <a:spLocks noChangeArrowheads="1"/>
            </p:cNvSpPr>
            <p:nvPr/>
          </p:nvSpPr>
          <p:spPr bwMode="gray">
            <a:xfrm flipV="1">
              <a:off x="1285" y="1080"/>
              <a:ext cx="114" cy="114"/>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40" name="AutoShape 44">
              <a:extLst>
                <a:ext uri="{FF2B5EF4-FFF2-40B4-BE49-F238E27FC236}">
                  <a16:creationId xmlns:a16="http://schemas.microsoft.com/office/drawing/2014/main" id="{78B9BCD0-4875-4720-9434-6A27D03C3574}"/>
                </a:ext>
              </a:extLst>
            </p:cNvPr>
            <p:cNvSpPr>
              <a:spLocks noChangeArrowheads="1"/>
            </p:cNvSpPr>
            <p:nvPr/>
          </p:nvSpPr>
          <p:spPr bwMode="gray">
            <a:xfrm>
              <a:off x="1799" y="1514"/>
              <a:ext cx="50"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41" name="AutoShape 45">
              <a:extLst>
                <a:ext uri="{FF2B5EF4-FFF2-40B4-BE49-F238E27FC236}">
                  <a16:creationId xmlns:a16="http://schemas.microsoft.com/office/drawing/2014/main" id="{E8D6F949-B8E2-44C1-A8F7-DE8455D38BDD}"/>
                </a:ext>
              </a:extLst>
            </p:cNvPr>
            <p:cNvSpPr>
              <a:spLocks noChangeArrowheads="1"/>
            </p:cNvSpPr>
            <p:nvPr/>
          </p:nvSpPr>
          <p:spPr bwMode="gray">
            <a:xfrm flipV="1">
              <a:off x="1861" y="1578"/>
              <a:ext cx="144" cy="144"/>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42" name="AutoShape 46">
              <a:extLst>
                <a:ext uri="{FF2B5EF4-FFF2-40B4-BE49-F238E27FC236}">
                  <a16:creationId xmlns:a16="http://schemas.microsoft.com/office/drawing/2014/main" id="{CB92583A-E7D9-4153-B533-394270BBC76D}"/>
                </a:ext>
              </a:extLst>
            </p:cNvPr>
            <p:cNvSpPr>
              <a:spLocks noChangeArrowheads="1"/>
            </p:cNvSpPr>
            <p:nvPr/>
          </p:nvSpPr>
          <p:spPr bwMode="gray">
            <a:xfrm flipV="1">
              <a:off x="1773" y="1582"/>
              <a:ext cx="78" cy="7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43" name="AutoShape 47">
              <a:extLst>
                <a:ext uri="{FF2B5EF4-FFF2-40B4-BE49-F238E27FC236}">
                  <a16:creationId xmlns:a16="http://schemas.microsoft.com/office/drawing/2014/main" id="{9A9AB254-4C21-4F51-A2A0-FB8452D6C28C}"/>
                </a:ext>
              </a:extLst>
            </p:cNvPr>
            <p:cNvSpPr>
              <a:spLocks noChangeArrowheads="1"/>
            </p:cNvSpPr>
            <p:nvPr/>
          </p:nvSpPr>
          <p:spPr bwMode="gray">
            <a:xfrm flipH="1" flipV="1">
              <a:off x="1477" y="1123"/>
              <a:ext cx="23" cy="23"/>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44" name="AutoShape 48">
              <a:extLst>
                <a:ext uri="{FF2B5EF4-FFF2-40B4-BE49-F238E27FC236}">
                  <a16:creationId xmlns:a16="http://schemas.microsoft.com/office/drawing/2014/main" id="{27AEDE42-CAC1-4CEB-ABD4-F18172A1710D}"/>
                </a:ext>
              </a:extLst>
            </p:cNvPr>
            <p:cNvSpPr>
              <a:spLocks noChangeArrowheads="1"/>
            </p:cNvSpPr>
            <p:nvPr/>
          </p:nvSpPr>
          <p:spPr bwMode="gray">
            <a:xfrm>
              <a:off x="517" y="424"/>
              <a:ext cx="50"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45" name="AutoShape 49">
              <a:extLst>
                <a:ext uri="{FF2B5EF4-FFF2-40B4-BE49-F238E27FC236}">
                  <a16:creationId xmlns:a16="http://schemas.microsoft.com/office/drawing/2014/main" id="{42AB862D-74B5-4EB2-B360-499DC81176D5}"/>
                </a:ext>
              </a:extLst>
            </p:cNvPr>
            <p:cNvSpPr>
              <a:spLocks noChangeArrowheads="1"/>
            </p:cNvSpPr>
            <p:nvPr/>
          </p:nvSpPr>
          <p:spPr bwMode="gray">
            <a:xfrm flipV="1">
              <a:off x="373" y="348"/>
              <a:ext cx="78" cy="7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46" name="AutoShape 50">
              <a:extLst>
                <a:ext uri="{FF2B5EF4-FFF2-40B4-BE49-F238E27FC236}">
                  <a16:creationId xmlns:a16="http://schemas.microsoft.com/office/drawing/2014/main" id="{5CD4BF30-8464-4E1E-9D71-5499FE41D042}"/>
                </a:ext>
              </a:extLst>
            </p:cNvPr>
            <p:cNvSpPr>
              <a:spLocks noChangeArrowheads="1"/>
            </p:cNvSpPr>
            <p:nvPr/>
          </p:nvSpPr>
          <p:spPr bwMode="gray">
            <a:xfrm flipV="1">
              <a:off x="2008" y="1434"/>
              <a:ext cx="114" cy="114"/>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47" name="AutoShape 51">
              <a:extLst>
                <a:ext uri="{FF2B5EF4-FFF2-40B4-BE49-F238E27FC236}">
                  <a16:creationId xmlns:a16="http://schemas.microsoft.com/office/drawing/2014/main" id="{510EB721-E197-4E96-857F-C36A5B08BD22}"/>
                </a:ext>
              </a:extLst>
            </p:cNvPr>
            <p:cNvSpPr>
              <a:spLocks noChangeArrowheads="1"/>
            </p:cNvSpPr>
            <p:nvPr/>
          </p:nvSpPr>
          <p:spPr bwMode="gray">
            <a:xfrm flipV="1">
              <a:off x="2208" y="1625"/>
              <a:ext cx="78" cy="7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48" name="AutoShape 52">
              <a:extLst>
                <a:ext uri="{FF2B5EF4-FFF2-40B4-BE49-F238E27FC236}">
                  <a16:creationId xmlns:a16="http://schemas.microsoft.com/office/drawing/2014/main" id="{31516C2F-8C2B-4F36-B5EF-4703D3E82F4F}"/>
                </a:ext>
              </a:extLst>
            </p:cNvPr>
            <p:cNvSpPr>
              <a:spLocks noChangeArrowheads="1"/>
            </p:cNvSpPr>
            <p:nvPr/>
          </p:nvSpPr>
          <p:spPr bwMode="gray">
            <a:xfrm flipV="1">
              <a:off x="2101" y="1582"/>
              <a:ext cx="140" cy="140"/>
            </a:xfrm>
            <a:prstGeom prst="roundRect">
              <a:avLst>
                <a:gd name="adj" fmla="val 16667"/>
              </a:avLst>
            </a:prstGeom>
            <a:solidFill>
              <a:schemeClr val="bg1">
                <a:alpha val="30000"/>
              </a:schemeClr>
            </a:solidFill>
            <a:ln w="9525">
              <a:noFill/>
              <a:round/>
              <a:headEnd/>
              <a:tailEnd/>
            </a:ln>
            <a:effectLst/>
          </p:spPr>
          <p:txBody>
            <a:bodyPr wrap="none" anchor="ctr"/>
            <a:lstStyle/>
            <a:p>
              <a:pPr>
                <a:defRPr/>
              </a:pPr>
              <a:endParaRPr lang="en-US">
                <a:latin typeface="Arial" charset="0"/>
              </a:endParaRPr>
            </a:p>
          </p:txBody>
        </p:sp>
        <p:sp>
          <p:nvSpPr>
            <p:cNvPr id="49" name="AutoShape 53">
              <a:extLst>
                <a:ext uri="{FF2B5EF4-FFF2-40B4-BE49-F238E27FC236}">
                  <a16:creationId xmlns:a16="http://schemas.microsoft.com/office/drawing/2014/main" id="{3029EC61-BA23-4F25-8D59-7C04D7F257FA}"/>
                </a:ext>
              </a:extLst>
            </p:cNvPr>
            <p:cNvSpPr>
              <a:spLocks noChangeArrowheads="1"/>
            </p:cNvSpPr>
            <p:nvPr/>
          </p:nvSpPr>
          <p:spPr bwMode="gray">
            <a:xfrm flipV="1">
              <a:off x="2293" y="1702"/>
              <a:ext cx="116" cy="116"/>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50" name="AutoShape 54">
              <a:extLst>
                <a:ext uri="{FF2B5EF4-FFF2-40B4-BE49-F238E27FC236}">
                  <a16:creationId xmlns:a16="http://schemas.microsoft.com/office/drawing/2014/main" id="{A5E1759B-263D-48FC-A4C8-B810B7E1FCB6}"/>
                </a:ext>
              </a:extLst>
            </p:cNvPr>
            <p:cNvSpPr>
              <a:spLocks noChangeArrowheads="1"/>
            </p:cNvSpPr>
            <p:nvPr/>
          </p:nvSpPr>
          <p:spPr bwMode="gray">
            <a:xfrm flipV="1">
              <a:off x="2411" y="1839"/>
              <a:ext cx="144" cy="144"/>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51" name="AutoShape 55">
              <a:extLst>
                <a:ext uri="{FF2B5EF4-FFF2-40B4-BE49-F238E27FC236}">
                  <a16:creationId xmlns:a16="http://schemas.microsoft.com/office/drawing/2014/main" id="{2211F363-7886-4133-9B49-BA317B9F09E7}"/>
                </a:ext>
              </a:extLst>
            </p:cNvPr>
            <p:cNvSpPr>
              <a:spLocks noChangeArrowheads="1"/>
            </p:cNvSpPr>
            <p:nvPr/>
          </p:nvSpPr>
          <p:spPr bwMode="gray">
            <a:xfrm flipV="1">
              <a:off x="2677" y="1944"/>
              <a:ext cx="114" cy="114"/>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52" name="AutoShape 56">
              <a:extLst>
                <a:ext uri="{FF2B5EF4-FFF2-40B4-BE49-F238E27FC236}">
                  <a16:creationId xmlns:a16="http://schemas.microsoft.com/office/drawing/2014/main" id="{2DCAD550-C002-4DE9-ABC2-3AFDEBC80389}"/>
                </a:ext>
              </a:extLst>
            </p:cNvPr>
            <p:cNvSpPr>
              <a:spLocks noChangeArrowheads="1"/>
            </p:cNvSpPr>
            <p:nvPr/>
          </p:nvSpPr>
          <p:spPr bwMode="gray">
            <a:xfrm>
              <a:off x="2554" y="1714"/>
              <a:ext cx="50"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53" name="AutoShape 57">
              <a:extLst>
                <a:ext uri="{FF2B5EF4-FFF2-40B4-BE49-F238E27FC236}">
                  <a16:creationId xmlns:a16="http://schemas.microsoft.com/office/drawing/2014/main" id="{4DED370E-2C41-45B5-B9FA-E08E5039A8D5}"/>
                </a:ext>
              </a:extLst>
            </p:cNvPr>
            <p:cNvSpPr>
              <a:spLocks noChangeArrowheads="1"/>
            </p:cNvSpPr>
            <p:nvPr/>
          </p:nvSpPr>
          <p:spPr bwMode="gray">
            <a:xfrm flipV="1">
              <a:off x="3061" y="2172"/>
              <a:ext cx="78" cy="7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54" name="AutoShape 58">
              <a:extLst>
                <a:ext uri="{FF2B5EF4-FFF2-40B4-BE49-F238E27FC236}">
                  <a16:creationId xmlns:a16="http://schemas.microsoft.com/office/drawing/2014/main" id="{09E58732-25E9-4996-AF58-54E0368D8332}"/>
                </a:ext>
              </a:extLst>
            </p:cNvPr>
            <p:cNvSpPr>
              <a:spLocks noChangeArrowheads="1"/>
            </p:cNvSpPr>
            <p:nvPr/>
          </p:nvSpPr>
          <p:spPr bwMode="gray">
            <a:xfrm flipV="1">
              <a:off x="2101" y="1726"/>
              <a:ext cx="140" cy="140"/>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55" name="AutoShape 59">
              <a:extLst>
                <a:ext uri="{FF2B5EF4-FFF2-40B4-BE49-F238E27FC236}">
                  <a16:creationId xmlns:a16="http://schemas.microsoft.com/office/drawing/2014/main" id="{1CECD527-CB99-4CF7-8477-E7BF6738AE31}"/>
                </a:ext>
              </a:extLst>
            </p:cNvPr>
            <p:cNvSpPr>
              <a:spLocks noChangeArrowheads="1"/>
            </p:cNvSpPr>
            <p:nvPr/>
          </p:nvSpPr>
          <p:spPr bwMode="gray">
            <a:xfrm flipV="1">
              <a:off x="2725" y="2086"/>
              <a:ext cx="116" cy="116"/>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56" name="AutoShape 60">
              <a:extLst>
                <a:ext uri="{FF2B5EF4-FFF2-40B4-BE49-F238E27FC236}">
                  <a16:creationId xmlns:a16="http://schemas.microsoft.com/office/drawing/2014/main" id="{C6BCC535-4B22-4486-A2FE-133E1DF707F1}"/>
                </a:ext>
              </a:extLst>
            </p:cNvPr>
            <p:cNvSpPr>
              <a:spLocks noChangeArrowheads="1"/>
            </p:cNvSpPr>
            <p:nvPr/>
          </p:nvSpPr>
          <p:spPr bwMode="gray">
            <a:xfrm flipV="1">
              <a:off x="2616" y="1778"/>
              <a:ext cx="144" cy="144"/>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57" name="AutoShape 61">
              <a:extLst>
                <a:ext uri="{FF2B5EF4-FFF2-40B4-BE49-F238E27FC236}">
                  <a16:creationId xmlns:a16="http://schemas.microsoft.com/office/drawing/2014/main" id="{618B1069-CB1B-44B8-9CF3-C92D7B78A5C4}"/>
                </a:ext>
              </a:extLst>
            </p:cNvPr>
            <p:cNvSpPr>
              <a:spLocks noChangeArrowheads="1"/>
            </p:cNvSpPr>
            <p:nvPr/>
          </p:nvSpPr>
          <p:spPr bwMode="gray">
            <a:xfrm flipV="1">
              <a:off x="2801" y="1802"/>
              <a:ext cx="114" cy="114"/>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58" name="AutoShape 62">
              <a:extLst>
                <a:ext uri="{FF2B5EF4-FFF2-40B4-BE49-F238E27FC236}">
                  <a16:creationId xmlns:a16="http://schemas.microsoft.com/office/drawing/2014/main" id="{7B405B04-2D6D-4ABD-8B44-5F995D9E8994}"/>
                </a:ext>
              </a:extLst>
            </p:cNvPr>
            <p:cNvSpPr>
              <a:spLocks noChangeArrowheads="1"/>
            </p:cNvSpPr>
            <p:nvPr/>
          </p:nvSpPr>
          <p:spPr bwMode="gray">
            <a:xfrm>
              <a:off x="2869" y="2200"/>
              <a:ext cx="50"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59" name="AutoShape 63">
              <a:extLst>
                <a:ext uri="{FF2B5EF4-FFF2-40B4-BE49-F238E27FC236}">
                  <a16:creationId xmlns:a16="http://schemas.microsoft.com/office/drawing/2014/main" id="{1CCC2B13-3E99-4E61-B93D-EE5C295555C0}"/>
                </a:ext>
              </a:extLst>
            </p:cNvPr>
            <p:cNvSpPr>
              <a:spLocks noChangeArrowheads="1"/>
            </p:cNvSpPr>
            <p:nvPr/>
          </p:nvSpPr>
          <p:spPr bwMode="gray">
            <a:xfrm flipV="1">
              <a:off x="3001" y="1963"/>
              <a:ext cx="78" cy="7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60" name="AutoShape 64">
              <a:extLst>
                <a:ext uri="{FF2B5EF4-FFF2-40B4-BE49-F238E27FC236}">
                  <a16:creationId xmlns:a16="http://schemas.microsoft.com/office/drawing/2014/main" id="{775FE3B4-482C-4A5B-83BB-737761EDF050}"/>
                </a:ext>
              </a:extLst>
            </p:cNvPr>
            <p:cNvSpPr>
              <a:spLocks noChangeArrowheads="1"/>
            </p:cNvSpPr>
            <p:nvPr/>
          </p:nvSpPr>
          <p:spPr bwMode="gray">
            <a:xfrm flipV="1">
              <a:off x="2917" y="1822"/>
              <a:ext cx="140" cy="140"/>
            </a:xfrm>
            <a:prstGeom prst="roundRect">
              <a:avLst>
                <a:gd name="adj" fmla="val 16667"/>
              </a:avLst>
            </a:prstGeom>
            <a:solidFill>
              <a:schemeClr val="bg1">
                <a:alpha val="30000"/>
              </a:schemeClr>
            </a:solidFill>
            <a:ln w="9525">
              <a:noFill/>
              <a:round/>
              <a:headEnd/>
              <a:tailEnd/>
            </a:ln>
            <a:effectLst/>
          </p:spPr>
          <p:txBody>
            <a:bodyPr wrap="none" anchor="ctr"/>
            <a:lstStyle/>
            <a:p>
              <a:pPr>
                <a:defRPr/>
              </a:pPr>
              <a:endParaRPr lang="en-US">
                <a:latin typeface="Arial" charset="0"/>
              </a:endParaRPr>
            </a:p>
          </p:txBody>
        </p:sp>
        <p:sp>
          <p:nvSpPr>
            <p:cNvPr id="61" name="AutoShape 65">
              <a:extLst>
                <a:ext uri="{FF2B5EF4-FFF2-40B4-BE49-F238E27FC236}">
                  <a16:creationId xmlns:a16="http://schemas.microsoft.com/office/drawing/2014/main" id="{D32B5225-4124-44B5-A402-CD955461F9AB}"/>
                </a:ext>
              </a:extLst>
            </p:cNvPr>
            <p:cNvSpPr>
              <a:spLocks noChangeArrowheads="1"/>
            </p:cNvSpPr>
            <p:nvPr/>
          </p:nvSpPr>
          <p:spPr bwMode="gray">
            <a:xfrm>
              <a:off x="3134" y="1942"/>
              <a:ext cx="50"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62" name="AutoShape 66">
              <a:extLst>
                <a:ext uri="{FF2B5EF4-FFF2-40B4-BE49-F238E27FC236}">
                  <a16:creationId xmlns:a16="http://schemas.microsoft.com/office/drawing/2014/main" id="{866E1E55-DA3A-4489-B291-FDF612B8B6CA}"/>
                </a:ext>
              </a:extLst>
            </p:cNvPr>
            <p:cNvSpPr>
              <a:spLocks noChangeArrowheads="1"/>
            </p:cNvSpPr>
            <p:nvPr/>
          </p:nvSpPr>
          <p:spPr bwMode="gray">
            <a:xfrm flipV="1">
              <a:off x="2528" y="1782"/>
              <a:ext cx="78" cy="7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63" name="AutoShape 67">
              <a:extLst>
                <a:ext uri="{FF2B5EF4-FFF2-40B4-BE49-F238E27FC236}">
                  <a16:creationId xmlns:a16="http://schemas.microsoft.com/office/drawing/2014/main" id="{DF0C84F4-8CF1-4D19-B729-0CD9551C9B82}"/>
                </a:ext>
              </a:extLst>
            </p:cNvPr>
            <p:cNvSpPr>
              <a:spLocks noChangeArrowheads="1"/>
            </p:cNvSpPr>
            <p:nvPr/>
          </p:nvSpPr>
          <p:spPr bwMode="gray">
            <a:xfrm flipV="1">
              <a:off x="2975" y="2077"/>
              <a:ext cx="114" cy="114"/>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64" name="AutoShape 68">
              <a:extLst>
                <a:ext uri="{FF2B5EF4-FFF2-40B4-BE49-F238E27FC236}">
                  <a16:creationId xmlns:a16="http://schemas.microsoft.com/office/drawing/2014/main" id="{D93BF18E-1583-4DC0-9EDE-F4E82E15780F}"/>
                </a:ext>
              </a:extLst>
            </p:cNvPr>
            <p:cNvSpPr>
              <a:spLocks noChangeArrowheads="1"/>
            </p:cNvSpPr>
            <p:nvPr/>
          </p:nvSpPr>
          <p:spPr bwMode="gray">
            <a:xfrm flipV="1">
              <a:off x="3175" y="2238"/>
              <a:ext cx="78" cy="7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65" name="AutoShape 69">
              <a:extLst>
                <a:ext uri="{FF2B5EF4-FFF2-40B4-BE49-F238E27FC236}">
                  <a16:creationId xmlns:a16="http://schemas.microsoft.com/office/drawing/2014/main" id="{4828EE55-866C-4910-B2D6-F6EED502695F}"/>
                </a:ext>
              </a:extLst>
            </p:cNvPr>
            <p:cNvSpPr>
              <a:spLocks noChangeArrowheads="1"/>
            </p:cNvSpPr>
            <p:nvPr/>
          </p:nvSpPr>
          <p:spPr bwMode="gray">
            <a:xfrm flipV="1">
              <a:off x="3109" y="2014"/>
              <a:ext cx="140" cy="140"/>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66" name="AutoShape 70">
              <a:extLst>
                <a:ext uri="{FF2B5EF4-FFF2-40B4-BE49-F238E27FC236}">
                  <a16:creationId xmlns:a16="http://schemas.microsoft.com/office/drawing/2014/main" id="{9576B2B6-DFDE-4E36-A3CE-FC37AD99FFDA}"/>
                </a:ext>
              </a:extLst>
            </p:cNvPr>
            <p:cNvSpPr>
              <a:spLocks noChangeArrowheads="1"/>
            </p:cNvSpPr>
            <p:nvPr/>
          </p:nvSpPr>
          <p:spPr bwMode="gray">
            <a:xfrm>
              <a:off x="2293" y="1864"/>
              <a:ext cx="50"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67" name="AutoShape 71">
              <a:extLst>
                <a:ext uri="{FF2B5EF4-FFF2-40B4-BE49-F238E27FC236}">
                  <a16:creationId xmlns:a16="http://schemas.microsoft.com/office/drawing/2014/main" id="{5FFC7CFB-B30B-44B8-AC11-8BD62CAFBC4C}"/>
                </a:ext>
              </a:extLst>
            </p:cNvPr>
            <p:cNvSpPr>
              <a:spLocks noChangeArrowheads="1"/>
            </p:cNvSpPr>
            <p:nvPr/>
          </p:nvSpPr>
          <p:spPr bwMode="gray">
            <a:xfrm flipV="1">
              <a:off x="2243" y="1494"/>
              <a:ext cx="78" cy="7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68" name="AutoShape 72">
              <a:extLst>
                <a:ext uri="{FF2B5EF4-FFF2-40B4-BE49-F238E27FC236}">
                  <a16:creationId xmlns:a16="http://schemas.microsoft.com/office/drawing/2014/main" id="{934E5BF2-3615-433F-A35C-C785B6389666}"/>
                </a:ext>
              </a:extLst>
            </p:cNvPr>
            <p:cNvSpPr>
              <a:spLocks noChangeArrowheads="1"/>
            </p:cNvSpPr>
            <p:nvPr/>
          </p:nvSpPr>
          <p:spPr bwMode="gray">
            <a:xfrm>
              <a:off x="1909" y="1432"/>
              <a:ext cx="50"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69" name="AutoShape 73">
              <a:extLst>
                <a:ext uri="{FF2B5EF4-FFF2-40B4-BE49-F238E27FC236}">
                  <a16:creationId xmlns:a16="http://schemas.microsoft.com/office/drawing/2014/main" id="{D2AEE545-971E-422C-B4FB-AD39609DE29C}"/>
                </a:ext>
              </a:extLst>
            </p:cNvPr>
            <p:cNvSpPr>
              <a:spLocks noChangeArrowheads="1"/>
            </p:cNvSpPr>
            <p:nvPr/>
          </p:nvSpPr>
          <p:spPr bwMode="gray">
            <a:xfrm flipV="1">
              <a:off x="3198" y="1914"/>
              <a:ext cx="144" cy="144"/>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70" name="AutoShape 74">
              <a:extLst>
                <a:ext uri="{FF2B5EF4-FFF2-40B4-BE49-F238E27FC236}">
                  <a16:creationId xmlns:a16="http://schemas.microsoft.com/office/drawing/2014/main" id="{047A27BE-3A39-4BBF-8074-A4019C8F49CC}"/>
                </a:ext>
              </a:extLst>
            </p:cNvPr>
            <p:cNvSpPr>
              <a:spLocks noChangeArrowheads="1"/>
            </p:cNvSpPr>
            <p:nvPr/>
          </p:nvSpPr>
          <p:spPr bwMode="gray">
            <a:xfrm flipV="1">
              <a:off x="3307" y="2032"/>
              <a:ext cx="114" cy="114"/>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71" name="AutoShape 75">
              <a:extLst>
                <a:ext uri="{FF2B5EF4-FFF2-40B4-BE49-F238E27FC236}">
                  <a16:creationId xmlns:a16="http://schemas.microsoft.com/office/drawing/2014/main" id="{D72FF344-65F2-4CD0-83C2-397E06FBC5B5}"/>
                </a:ext>
              </a:extLst>
            </p:cNvPr>
            <p:cNvSpPr>
              <a:spLocks noChangeArrowheads="1"/>
            </p:cNvSpPr>
            <p:nvPr/>
          </p:nvSpPr>
          <p:spPr bwMode="gray">
            <a:xfrm flipV="1">
              <a:off x="3559" y="2268"/>
              <a:ext cx="78" cy="7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72" name="AutoShape 76">
              <a:extLst>
                <a:ext uri="{FF2B5EF4-FFF2-40B4-BE49-F238E27FC236}">
                  <a16:creationId xmlns:a16="http://schemas.microsoft.com/office/drawing/2014/main" id="{9FCF1D3D-8594-4A61-A886-9EAB954B64BD}"/>
                </a:ext>
              </a:extLst>
            </p:cNvPr>
            <p:cNvSpPr>
              <a:spLocks noChangeArrowheads="1"/>
            </p:cNvSpPr>
            <p:nvPr/>
          </p:nvSpPr>
          <p:spPr bwMode="gray">
            <a:xfrm flipV="1">
              <a:off x="3449" y="2000"/>
              <a:ext cx="140" cy="140"/>
            </a:xfrm>
            <a:prstGeom prst="roundRect">
              <a:avLst>
                <a:gd name="adj" fmla="val 16667"/>
              </a:avLst>
            </a:prstGeom>
            <a:solidFill>
              <a:schemeClr val="bg1">
                <a:alpha val="30000"/>
              </a:schemeClr>
            </a:solidFill>
            <a:ln w="9525">
              <a:noFill/>
              <a:round/>
              <a:headEnd/>
              <a:tailEnd/>
            </a:ln>
            <a:effectLst/>
          </p:spPr>
          <p:txBody>
            <a:bodyPr wrap="none" anchor="ctr"/>
            <a:lstStyle/>
            <a:p>
              <a:pPr>
                <a:defRPr/>
              </a:pPr>
              <a:endParaRPr lang="en-US">
                <a:latin typeface="Arial" charset="0"/>
              </a:endParaRPr>
            </a:p>
          </p:txBody>
        </p:sp>
        <p:sp>
          <p:nvSpPr>
            <p:cNvPr id="73" name="AutoShape 77">
              <a:extLst>
                <a:ext uri="{FF2B5EF4-FFF2-40B4-BE49-F238E27FC236}">
                  <a16:creationId xmlns:a16="http://schemas.microsoft.com/office/drawing/2014/main" id="{0BAC814C-4B9D-4819-A568-3B035218A41B}"/>
                </a:ext>
              </a:extLst>
            </p:cNvPr>
            <p:cNvSpPr>
              <a:spLocks noChangeArrowheads="1"/>
            </p:cNvSpPr>
            <p:nvPr/>
          </p:nvSpPr>
          <p:spPr bwMode="gray">
            <a:xfrm>
              <a:off x="2869" y="2056"/>
              <a:ext cx="50"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74" name="AutoShape 78">
              <a:extLst>
                <a:ext uri="{FF2B5EF4-FFF2-40B4-BE49-F238E27FC236}">
                  <a16:creationId xmlns:a16="http://schemas.microsoft.com/office/drawing/2014/main" id="{82A4A67D-AEE0-4ABB-9E51-1D2846019691}"/>
                </a:ext>
              </a:extLst>
            </p:cNvPr>
            <p:cNvSpPr>
              <a:spLocks noChangeArrowheads="1"/>
            </p:cNvSpPr>
            <p:nvPr/>
          </p:nvSpPr>
          <p:spPr bwMode="gray">
            <a:xfrm flipV="1">
              <a:off x="3272" y="2194"/>
              <a:ext cx="116" cy="116"/>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75" name="AutoShape 79">
              <a:extLst>
                <a:ext uri="{FF2B5EF4-FFF2-40B4-BE49-F238E27FC236}">
                  <a16:creationId xmlns:a16="http://schemas.microsoft.com/office/drawing/2014/main" id="{B66B703C-566D-4442-88A7-F9496EE74D3C}"/>
                </a:ext>
              </a:extLst>
            </p:cNvPr>
            <p:cNvSpPr>
              <a:spLocks noChangeArrowheads="1"/>
            </p:cNvSpPr>
            <p:nvPr/>
          </p:nvSpPr>
          <p:spPr bwMode="gray">
            <a:xfrm flipV="1">
              <a:off x="3624" y="2071"/>
              <a:ext cx="144" cy="144"/>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76" name="AutoShape 80">
              <a:extLst>
                <a:ext uri="{FF2B5EF4-FFF2-40B4-BE49-F238E27FC236}">
                  <a16:creationId xmlns:a16="http://schemas.microsoft.com/office/drawing/2014/main" id="{BF40ABAB-2B13-4F80-AA47-160B3C1EBE62}"/>
                </a:ext>
              </a:extLst>
            </p:cNvPr>
            <p:cNvSpPr>
              <a:spLocks noChangeArrowheads="1"/>
            </p:cNvSpPr>
            <p:nvPr/>
          </p:nvSpPr>
          <p:spPr bwMode="gray">
            <a:xfrm>
              <a:off x="3479" y="2234"/>
              <a:ext cx="50"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77" name="AutoShape 81">
              <a:extLst>
                <a:ext uri="{FF2B5EF4-FFF2-40B4-BE49-F238E27FC236}">
                  <a16:creationId xmlns:a16="http://schemas.microsoft.com/office/drawing/2014/main" id="{61308EB8-4418-4A8F-941E-86CA23D9BFF4}"/>
                </a:ext>
              </a:extLst>
            </p:cNvPr>
            <p:cNvSpPr>
              <a:spLocks noChangeArrowheads="1"/>
            </p:cNvSpPr>
            <p:nvPr/>
          </p:nvSpPr>
          <p:spPr bwMode="gray">
            <a:xfrm flipV="1">
              <a:off x="3829" y="2010"/>
              <a:ext cx="144" cy="144"/>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78" name="AutoShape 82">
              <a:extLst>
                <a:ext uri="{FF2B5EF4-FFF2-40B4-BE49-F238E27FC236}">
                  <a16:creationId xmlns:a16="http://schemas.microsoft.com/office/drawing/2014/main" id="{655017B3-B9C9-45A3-A0A4-46F6A84D0AC7}"/>
                </a:ext>
              </a:extLst>
            </p:cNvPr>
            <p:cNvSpPr>
              <a:spLocks noChangeArrowheads="1"/>
            </p:cNvSpPr>
            <p:nvPr/>
          </p:nvSpPr>
          <p:spPr bwMode="gray">
            <a:xfrm flipV="1">
              <a:off x="3741" y="2014"/>
              <a:ext cx="78" cy="7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79" name="AutoShape 83">
              <a:extLst>
                <a:ext uri="{FF2B5EF4-FFF2-40B4-BE49-F238E27FC236}">
                  <a16:creationId xmlns:a16="http://schemas.microsoft.com/office/drawing/2014/main" id="{3816701A-D4DC-4EEA-A589-4E263039F4A3}"/>
                </a:ext>
              </a:extLst>
            </p:cNvPr>
            <p:cNvSpPr>
              <a:spLocks noChangeArrowheads="1"/>
            </p:cNvSpPr>
            <p:nvPr/>
          </p:nvSpPr>
          <p:spPr bwMode="gray">
            <a:xfrm flipV="1">
              <a:off x="3781" y="2184"/>
              <a:ext cx="114" cy="114"/>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80" name="AutoShape 84">
              <a:extLst>
                <a:ext uri="{FF2B5EF4-FFF2-40B4-BE49-F238E27FC236}">
                  <a16:creationId xmlns:a16="http://schemas.microsoft.com/office/drawing/2014/main" id="{6D3440BB-6B12-45F3-A98A-C33D137EC7B5}"/>
                </a:ext>
              </a:extLst>
            </p:cNvPr>
            <p:cNvSpPr>
              <a:spLocks noChangeArrowheads="1"/>
            </p:cNvSpPr>
            <p:nvPr/>
          </p:nvSpPr>
          <p:spPr bwMode="gray">
            <a:xfrm flipV="1">
              <a:off x="4128" y="2105"/>
              <a:ext cx="78" cy="7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81" name="AutoShape 85">
              <a:extLst>
                <a:ext uri="{FF2B5EF4-FFF2-40B4-BE49-F238E27FC236}">
                  <a16:creationId xmlns:a16="http://schemas.microsoft.com/office/drawing/2014/main" id="{3FB5AB11-A01A-4533-9A25-18DA89FD272A}"/>
                </a:ext>
              </a:extLst>
            </p:cNvPr>
            <p:cNvSpPr>
              <a:spLocks noChangeArrowheads="1"/>
            </p:cNvSpPr>
            <p:nvPr/>
          </p:nvSpPr>
          <p:spPr bwMode="gray">
            <a:xfrm flipV="1">
              <a:off x="4021" y="2062"/>
              <a:ext cx="140" cy="140"/>
            </a:xfrm>
            <a:prstGeom prst="roundRect">
              <a:avLst>
                <a:gd name="adj" fmla="val 16667"/>
              </a:avLst>
            </a:prstGeom>
            <a:solidFill>
              <a:schemeClr val="bg1">
                <a:alpha val="30000"/>
              </a:schemeClr>
            </a:solidFill>
            <a:ln w="9525">
              <a:noFill/>
              <a:round/>
              <a:headEnd/>
              <a:tailEnd/>
            </a:ln>
            <a:effectLst/>
          </p:spPr>
          <p:txBody>
            <a:bodyPr wrap="none" anchor="ctr"/>
            <a:lstStyle/>
            <a:p>
              <a:pPr>
                <a:defRPr/>
              </a:pPr>
              <a:endParaRPr lang="en-US">
                <a:latin typeface="Arial" charset="0"/>
              </a:endParaRPr>
            </a:p>
          </p:txBody>
        </p:sp>
        <p:sp>
          <p:nvSpPr>
            <p:cNvPr id="82" name="AutoShape 86">
              <a:extLst>
                <a:ext uri="{FF2B5EF4-FFF2-40B4-BE49-F238E27FC236}">
                  <a16:creationId xmlns:a16="http://schemas.microsoft.com/office/drawing/2014/main" id="{DE21BB35-A112-4F86-8B39-D84D47C6860C}"/>
                </a:ext>
              </a:extLst>
            </p:cNvPr>
            <p:cNvSpPr>
              <a:spLocks noChangeArrowheads="1"/>
            </p:cNvSpPr>
            <p:nvPr/>
          </p:nvSpPr>
          <p:spPr bwMode="gray">
            <a:xfrm flipV="1">
              <a:off x="4213" y="2182"/>
              <a:ext cx="116" cy="116"/>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83" name="AutoShape 87">
              <a:extLst>
                <a:ext uri="{FF2B5EF4-FFF2-40B4-BE49-F238E27FC236}">
                  <a16:creationId xmlns:a16="http://schemas.microsoft.com/office/drawing/2014/main" id="{8580EE42-368D-47C8-A5E9-099FA5DECF4B}"/>
                </a:ext>
              </a:extLst>
            </p:cNvPr>
            <p:cNvSpPr>
              <a:spLocks noChangeArrowheads="1"/>
            </p:cNvSpPr>
            <p:nvPr/>
          </p:nvSpPr>
          <p:spPr bwMode="gray">
            <a:xfrm flipV="1">
              <a:off x="4331" y="2319"/>
              <a:ext cx="144" cy="144"/>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84" name="AutoShape 88">
              <a:extLst>
                <a:ext uri="{FF2B5EF4-FFF2-40B4-BE49-F238E27FC236}">
                  <a16:creationId xmlns:a16="http://schemas.microsoft.com/office/drawing/2014/main" id="{06CABBEF-A1A6-47C1-9804-BAA6C2F5CC67}"/>
                </a:ext>
              </a:extLst>
            </p:cNvPr>
            <p:cNvSpPr>
              <a:spLocks noChangeArrowheads="1"/>
            </p:cNvSpPr>
            <p:nvPr/>
          </p:nvSpPr>
          <p:spPr bwMode="gray">
            <a:xfrm>
              <a:off x="4474" y="2194"/>
              <a:ext cx="50"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85" name="AutoShape 89">
              <a:extLst>
                <a:ext uri="{FF2B5EF4-FFF2-40B4-BE49-F238E27FC236}">
                  <a16:creationId xmlns:a16="http://schemas.microsoft.com/office/drawing/2014/main" id="{60E3D060-ED4F-4BFA-8BFE-F597736C3520}"/>
                </a:ext>
              </a:extLst>
            </p:cNvPr>
            <p:cNvSpPr>
              <a:spLocks noChangeArrowheads="1"/>
            </p:cNvSpPr>
            <p:nvPr/>
          </p:nvSpPr>
          <p:spPr bwMode="gray">
            <a:xfrm flipV="1">
              <a:off x="4021" y="2212"/>
              <a:ext cx="140" cy="140"/>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86" name="AutoShape 90">
              <a:extLst>
                <a:ext uri="{FF2B5EF4-FFF2-40B4-BE49-F238E27FC236}">
                  <a16:creationId xmlns:a16="http://schemas.microsoft.com/office/drawing/2014/main" id="{0CD8E082-2B3B-4B75-BD2B-614E1EE6D00C}"/>
                </a:ext>
              </a:extLst>
            </p:cNvPr>
            <p:cNvSpPr>
              <a:spLocks noChangeArrowheads="1"/>
            </p:cNvSpPr>
            <p:nvPr/>
          </p:nvSpPr>
          <p:spPr bwMode="gray">
            <a:xfrm flipV="1">
              <a:off x="4536" y="2258"/>
              <a:ext cx="144" cy="144"/>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87" name="AutoShape 91">
              <a:extLst>
                <a:ext uri="{FF2B5EF4-FFF2-40B4-BE49-F238E27FC236}">
                  <a16:creationId xmlns:a16="http://schemas.microsoft.com/office/drawing/2014/main" id="{25B4DAE5-01C9-4960-9040-A0C92F3B8F4D}"/>
                </a:ext>
              </a:extLst>
            </p:cNvPr>
            <p:cNvSpPr>
              <a:spLocks noChangeArrowheads="1"/>
            </p:cNvSpPr>
            <p:nvPr/>
          </p:nvSpPr>
          <p:spPr bwMode="gray">
            <a:xfrm flipV="1">
              <a:off x="4448" y="2262"/>
              <a:ext cx="78" cy="7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88" name="AutoShape 92">
              <a:extLst>
                <a:ext uri="{FF2B5EF4-FFF2-40B4-BE49-F238E27FC236}">
                  <a16:creationId xmlns:a16="http://schemas.microsoft.com/office/drawing/2014/main" id="{C605A968-6C93-4077-BDCF-C309EE2EABAB}"/>
                </a:ext>
              </a:extLst>
            </p:cNvPr>
            <p:cNvSpPr>
              <a:spLocks noChangeArrowheads="1"/>
            </p:cNvSpPr>
            <p:nvPr/>
          </p:nvSpPr>
          <p:spPr bwMode="gray">
            <a:xfrm>
              <a:off x="4067" y="2440"/>
              <a:ext cx="50"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89" name="AutoShape 93">
              <a:extLst>
                <a:ext uri="{FF2B5EF4-FFF2-40B4-BE49-F238E27FC236}">
                  <a16:creationId xmlns:a16="http://schemas.microsoft.com/office/drawing/2014/main" id="{831F8C4B-59FE-4DAD-87E6-E660BEE21381}"/>
                </a:ext>
              </a:extLst>
            </p:cNvPr>
            <p:cNvSpPr>
              <a:spLocks noChangeArrowheads="1"/>
            </p:cNvSpPr>
            <p:nvPr/>
          </p:nvSpPr>
          <p:spPr bwMode="gray">
            <a:xfrm flipV="1">
              <a:off x="3923" y="2214"/>
              <a:ext cx="78" cy="7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90" name="AutoShape 94">
              <a:extLst>
                <a:ext uri="{FF2B5EF4-FFF2-40B4-BE49-F238E27FC236}">
                  <a16:creationId xmlns:a16="http://schemas.microsoft.com/office/drawing/2014/main" id="{9CA99E32-9D29-45DD-806A-4C0D3DC7ABAC}"/>
                </a:ext>
              </a:extLst>
            </p:cNvPr>
            <p:cNvSpPr>
              <a:spLocks noChangeArrowheads="1"/>
            </p:cNvSpPr>
            <p:nvPr/>
          </p:nvSpPr>
          <p:spPr bwMode="gray">
            <a:xfrm>
              <a:off x="3541" y="2200"/>
              <a:ext cx="50" cy="50"/>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91" name="AutoShape 95">
              <a:extLst>
                <a:ext uri="{FF2B5EF4-FFF2-40B4-BE49-F238E27FC236}">
                  <a16:creationId xmlns:a16="http://schemas.microsoft.com/office/drawing/2014/main" id="{29ADC92B-1C27-4408-AD93-F8496DAD90A9}"/>
                </a:ext>
              </a:extLst>
            </p:cNvPr>
            <p:cNvSpPr>
              <a:spLocks noChangeArrowheads="1"/>
            </p:cNvSpPr>
            <p:nvPr/>
          </p:nvSpPr>
          <p:spPr bwMode="gray">
            <a:xfrm flipV="1">
              <a:off x="2869" y="1932"/>
              <a:ext cx="78" cy="7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92" name="AutoShape 96">
              <a:extLst>
                <a:ext uri="{FF2B5EF4-FFF2-40B4-BE49-F238E27FC236}">
                  <a16:creationId xmlns:a16="http://schemas.microsoft.com/office/drawing/2014/main" id="{D8B2483B-0EA5-405C-8DF2-698FE2EBDEE2}"/>
                </a:ext>
              </a:extLst>
            </p:cNvPr>
            <p:cNvSpPr>
              <a:spLocks noChangeArrowheads="1"/>
            </p:cNvSpPr>
            <p:nvPr/>
          </p:nvSpPr>
          <p:spPr bwMode="gray">
            <a:xfrm flipV="1">
              <a:off x="4529" y="2064"/>
              <a:ext cx="144" cy="144"/>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93" name="AutoShape 97">
              <a:extLst>
                <a:ext uri="{FF2B5EF4-FFF2-40B4-BE49-F238E27FC236}">
                  <a16:creationId xmlns:a16="http://schemas.microsoft.com/office/drawing/2014/main" id="{E922760A-7E3F-46BA-9F2C-EDFDD24EFB32}"/>
                </a:ext>
              </a:extLst>
            </p:cNvPr>
            <p:cNvSpPr>
              <a:spLocks noChangeArrowheads="1"/>
            </p:cNvSpPr>
            <p:nvPr/>
          </p:nvSpPr>
          <p:spPr bwMode="gray">
            <a:xfrm flipV="1">
              <a:off x="4741" y="2376"/>
              <a:ext cx="114" cy="114"/>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94" name="AutoShape 98">
              <a:extLst>
                <a:ext uri="{FF2B5EF4-FFF2-40B4-BE49-F238E27FC236}">
                  <a16:creationId xmlns:a16="http://schemas.microsoft.com/office/drawing/2014/main" id="{064BB4E4-2C7B-4F59-8445-FCE004E952D2}"/>
                </a:ext>
              </a:extLst>
            </p:cNvPr>
            <p:cNvSpPr>
              <a:spLocks noChangeArrowheads="1"/>
            </p:cNvSpPr>
            <p:nvPr/>
          </p:nvSpPr>
          <p:spPr bwMode="gray">
            <a:xfrm flipV="1">
              <a:off x="4837" y="2097"/>
              <a:ext cx="78" cy="7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95" name="AutoShape 99">
              <a:extLst>
                <a:ext uri="{FF2B5EF4-FFF2-40B4-BE49-F238E27FC236}">
                  <a16:creationId xmlns:a16="http://schemas.microsoft.com/office/drawing/2014/main" id="{0C3571B1-22F8-43BF-B3FC-88E81EC0195C}"/>
                </a:ext>
              </a:extLst>
            </p:cNvPr>
            <p:cNvSpPr>
              <a:spLocks noChangeArrowheads="1"/>
            </p:cNvSpPr>
            <p:nvPr/>
          </p:nvSpPr>
          <p:spPr bwMode="gray">
            <a:xfrm flipV="1">
              <a:off x="4730" y="2054"/>
              <a:ext cx="140" cy="140"/>
            </a:xfrm>
            <a:prstGeom prst="roundRect">
              <a:avLst>
                <a:gd name="adj" fmla="val 16667"/>
              </a:avLst>
            </a:prstGeom>
            <a:solidFill>
              <a:schemeClr val="bg1">
                <a:alpha val="30000"/>
              </a:schemeClr>
            </a:solidFill>
            <a:ln w="9525">
              <a:noFill/>
              <a:round/>
              <a:headEnd/>
              <a:tailEnd/>
            </a:ln>
            <a:effectLst/>
          </p:spPr>
          <p:txBody>
            <a:bodyPr wrap="none" anchor="ctr"/>
            <a:lstStyle/>
            <a:p>
              <a:pPr>
                <a:defRPr/>
              </a:pPr>
              <a:endParaRPr lang="en-US">
                <a:latin typeface="Arial" charset="0"/>
              </a:endParaRPr>
            </a:p>
          </p:txBody>
        </p:sp>
        <p:sp>
          <p:nvSpPr>
            <p:cNvPr id="96" name="AutoShape 100">
              <a:extLst>
                <a:ext uri="{FF2B5EF4-FFF2-40B4-BE49-F238E27FC236}">
                  <a16:creationId xmlns:a16="http://schemas.microsoft.com/office/drawing/2014/main" id="{051EB596-BDBA-40C0-80AE-8317B5B24E81}"/>
                </a:ext>
              </a:extLst>
            </p:cNvPr>
            <p:cNvSpPr>
              <a:spLocks noChangeArrowheads="1"/>
            </p:cNvSpPr>
            <p:nvPr/>
          </p:nvSpPr>
          <p:spPr bwMode="gray">
            <a:xfrm flipV="1">
              <a:off x="4922" y="2174"/>
              <a:ext cx="116" cy="116"/>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97" name="AutoShape 101">
              <a:extLst>
                <a:ext uri="{FF2B5EF4-FFF2-40B4-BE49-F238E27FC236}">
                  <a16:creationId xmlns:a16="http://schemas.microsoft.com/office/drawing/2014/main" id="{BC1E7DEC-A8F5-4469-98A3-321E34881BD0}"/>
                </a:ext>
              </a:extLst>
            </p:cNvPr>
            <p:cNvSpPr>
              <a:spLocks noChangeArrowheads="1"/>
            </p:cNvSpPr>
            <p:nvPr/>
          </p:nvSpPr>
          <p:spPr bwMode="gray">
            <a:xfrm flipV="1">
              <a:off x="5040" y="2311"/>
              <a:ext cx="144" cy="144"/>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98" name="AutoShape 102">
              <a:extLst>
                <a:ext uri="{FF2B5EF4-FFF2-40B4-BE49-F238E27FC236}">
                  <a16:creationId xmlns:a16="http://schemas.microsoft.com/office/drawing/2014/main" id="{C42C24EB-8A8C-4E14-A2E7-815689804B0C}"/>
                </a:ext>
              </a:extLst>
            </p:cNvPr>
            <p:cNvSpPr>
              <a:spLocks noChangeArrowheads="1"/>
            </p:cNvSpPr>
            <p:nvPr/>
          </p:nvSpPr>
          <p:spPr bwMode="gray">
            <a:xfrm>
              <a:off x="5183" y="2186"/>
              <a:ext cx="50"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99" name="AutoShape 103">
              <a:extLst>
                <a:ext uri="{FF2B5EF4-FFF2-40B4-BE49-F238E27FC236}">
                  <a16:creationId xmlns:a16="http://schemas.microsoft.com/office/drawing/2014/main" id="{65660C8A-B2E6-435A-B38B-F7DA98DBC3B6}"/>
                </a:ext>
              </a:extLst>
            </p:cNvPr>
            <p:cNvSpPr>
              <a:spLocks noChangeArrowheads="1"/>
            </p:cNvSpPr>
            <p:nvPr/>
          </p:nvSpPr>
          <p:spPr bwMode="gray">
            <a:xfrm flipV="1">
              <a:off x="4730" y="2198"/>
              <a:ext cx="140" cy="140"/>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100" name="AutoShape 104">
              <a:extLst>
                <a:ext uri="{FF2B5EF4-FFF2-40B4-BE49-F238E27FC236}">
                  <a16:creationId xmlns:a16="http://schemas.microsoft.com/office/drawing/2014/main" id="{EC793F80-D9C3-4262-9F1A-D510D31D33EA}"/>
                </a:ext>
              </a:extLst>
            </p:cNvPr>
            <p:cNvSpPr>
              <a:spLocks noChangeArrowheads="1"/>
            </p:cNvSpPr>
            <p:nvPr/>
          </p:nvSpPr>
          <p:spPr bwMode="gray">
            <a:xfrm flipV="1">
              <a:off x="5245" y="2250"/>
              <a:ext cx="144" cy="144"/>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01" name="AutoShape 105">
              <a:extLst>
                <a:ext uri="{FF2B5EF4-FFF2-40B4-BE49-F238E27FC236}">
                  <a16:creationId xmlns:a16="http://schemas.microsoft.com/office/drawing/2014/main" id="{89E38128-F06F-4004-A106-3EDD80F3162E}"/>
                </a:ext>
              </a:extLst>
            </p:cNvPr>
            <p:cNvSpPr>
              <a:spLocks noChangeArrowheads="1"/>
            </p:cNvSpPr>
            <p:nvPr/>
          </p:nvSpPr>
          <p:spPr bwMode="gray">
            <a:xfrm flipV="1">
              <a:off x="5157" y="2254"/>
              <a:ext cx="78" cy="7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102" name="AutoShape 106">
              <a:extLst>
                <a:ext uri="{FF2B5EF4-FFF2-40B4-BE49-F238E27FC236}">
                  <a16:creationId xmlns:a16="http://schemas.microsoft.com/office/drawing/2014/main" id="{1B2FE57E-7CB4-4063-B886-B1CA1F94A813}"/>
                </a:ext>
              </a:extLst>
            </p:cNvPr>
            <p:cNvSpPr>
              <a:spLocks noChangeArrowheads="1"/>
            </p:cNvSpPr>
            <p:nvPr/>
          </p:nvSpPr>
          <p:spPr bwMode="gray">
            <a:xfrm>
              <a:off x="5016" y="2042"/>
              <a:ext cx="50"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03" name="AutoShape 107">
              <a:extLst>
                <a:ext uri="{FF2B5EF4-FFF2-40B4-BE49-F238E27FC236}">
                  <a16:creationId xmlns:a16="http://schemas.microsoft.com/office/drawing/2014/main" id="{2AFB59BF-9728-462F-A1C9-EB6FB1614EC2}"/>
                </a:ext>
              </a:extLst>
            </p:cNvPr>
            <p:cNvSpPr>
              <a:spLocks noChangeArrowheads="1"/>
            </p:cNvSpPr>
            <p:nvPr/>
          </p:nvSpPr>
          <p:spPr bwMode="gray">
            <a:xfrm flipV="1">
              <a:off x="4872" y="1966"/>
              <a:ext cx="78" cy="7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104" name="AutoShape 108">
              <a:extLst>
                <a:ext uri="{FF2B5EF4-FFF2-40B4-BE49-F238E27FC236}">
                  <a16:creationId xmlns:a16="http://schemas.microsoft.com/office/drawing/2014/main" id="{64DD45D8-3D39-4AA6-832D-7A901AB596AD}"/>
                </a:ext>
              </a:extLst>
            </p:cNvPr>
            <p:cNvSpPr>
              <a:spLocks noChangeArrowheads="1"/>
            </p:cNvSpPr>
            <p:nvPr/>
          </p:nvSpPr>
          <p:spPr bwMode="gray">
            <a:xfrm>
              <a:off x="4538" y="1904"/>
              <a:ext cx="50"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05" name="AutoShape 109">
              <a:extLst>
                <a:ext uri="{FF2B5EF4-FFF2-40B4-BE49-F238E27FC236}">
                  <a16:creationId xmlns:a16="http://schemas.microsoft.com/office/drawing/2014/main" id="{558A9B1D-F6C5-4678-88D6-C6103CD48CB0}"/>
                </a:ext>
              </a:extLst>
            </p:cNvPr>
            <p:cNvSpPr>
              <a:spLocks noChangeArrowheads="1"/>
            </p:cNvSpPr>
            <p:nvPr/>
          </p:nvSpPr>
          <p:spPr bwMode="gray">
            <a:xfrm flipV="1">
              <a:off x="3349" y="1932"/>
              <a:ext cx="78" cy="7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06" name="AutoShape 110">
              <a:extLst>
                <a:ext uri="{FF2B5EF4-FFF2-40B4-BE49-F238E27FC236}">
                  <a16:creationId xmlns:a16="http://schemas.microsoft.com/office/drawing/2014/main" id="{BFFC4CBB-7296-433E-B077-F5ACC3CD7D05}"/>
                </a:ext>
              </a:extLst>
            </p:cNvPr>
            <p:cNvSpPr>
              <a:spLocks noChangeArrowheads="1"/>
            </p:cNvSpPr>
            <p:nvPr/>
          </p:nvSpPr>
          <p:spPr bwMode="gray">
            <a:xfrm>
              <a:off x="3567" y="1918"/>
              <a:ext cx="50"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07" name="AutoShape 111">
              <a:extLst>
                <a:ext uri="{FF2B5EF4-FFF2-40B4-BE49-F238E27FC236}">
                  <a16:creationId xmlns:a16="http://schemas.microsoft.com/office/drawing/2014/main" id="{B8E71423-175C-4551-9B0F-A94F3A5FC6D5}"/>
                </a:ext>
              </a:extLst>
            </p:cNvPr>
            <p:cNvSpPr>
              <a:spLocks noChangeArrowheads="1"/>
            </p:cNvSpPr>
            <p:nvPr/>
          </p:nvSpPr>
          <p:spPr bwMode="gray">
            <a:xfrm flipV="1">
              <a:off x="2437" y="1692"/>
              <a:ext cx="78" cy="7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08" name="AutoShape 112">
              <a:extLst>
                <a:ext uri="{FF2B5EF4-FFF2-40B4-BE49-F238E27FC236}">
                  <a16:creationId xmlns:a16="http://schemas.microsoft.com/office/drawing/2014/main" id="{6187EDFB-B245-431A-88F4-67A7C47EC3B0}"/>
                </a:ext>
              </a:extLst>
            </p:cNvPr>
            <p:cNvSpPr>
              <a:spLocks noChangeArrowheads="1"/>
            </p:cNvSpPr>
            <p:nvPr/>
          </p:nvSpPr>
          <p:spPr bwMode="gray">
            <a:xfrm>
              <a:off x="2357" y="1658"/>
              <a:ext cx="50"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09" name="AutoShape 113">
              <a:extLst>
                <a:ext uri="{FF2B5EF4-FFF2-40B4-BE49-F238E27FC236}">
                  <a16:creationId xmlns:a16="http://schemas.microsoft.com/office/drawing/2014/main" id="{B493AE91-7888-497B-A8AA-AF7E855954F5}"/>
                </a:ext>
              </a:extLst>
            </p:cNvPr>
            <p:cNvSpPr>
              <a:spLocks noChangeArrowheads="1"/>
            </p:cNvSpPr>
            <p:nvPr/>
          </p:nvSpPr>
          <p:spPr bwMode="gray">
            <a:xfrm>
              <a:off x="2419" y="1624"/>
              <a:ext cx="50" cy="50"/>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110" name="AutoShape 114">
              <a:extLst>
                <a:ext uri="{FF2B5EF4-FFF2-40B4-BE49-F238E27FC236}">
                  <a16:creationId xmlns:a16="http://schemas.microsoft.com/office/drawing/2014/main" id="{CFC95162-E037-4627-8DB2-50D21B818895}"/>
                </a:ext>
              </a:extLst>
            </p:cNvPr>
            <p:cNvSpPr>
              <a:spLocks noChangeArrowheads="1"/>
            </p:cNvSpPr>
            <p:nvPr/>
          </p:nvSpPr>
          <p:spPr bwMode="gray">
            <a:xfrm>
              <a:off x="1546" y="1522"/>
              <a:ext cx="50"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11" name="AutoShape 115">
              <a:extLst>
                <a:ext uri="{FF2B5EF4-FFF2-40B4-BE49-F238E27FC236}">
                  <a16:creationId xmlns:a16="http://schemas.microsoft.com/office/drawing/2014/main" id="{5B52B54F-7161-456E-93B8-AF43C0AE89FB}"/>
                </a:ext>
              </a:extLst>
            </p:cNvPr>
            <p:cNvSpPr>
              <a:spLocks noChangeArrowheads="1"/>
            </p:cNvSpPr>
            <p:nvPr/>
          </p:nvSpPr>
          <p:spPr bwMode="gray">
            <a:xfrm>
              <a:off x="1379" y="1378"/>
              <a:ext cx="50"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12" name="AutoShape 116">
              <a:extLst>
                <a:ext uri="{FF2B5EF4-FFF2-40B4-BE49-F238E27FC236}">
                  <a16:creationId xmlns:a16="http://schemas.microsoft.com/office/drawing/2014/main" id="{397E2C38-EC73-4460-9069-40F42EFB9D11}"/>
                </a:ext>
              </a:extLst>
            </p:cNvPr>
            <p:cNvSpPr>
              <a:spLocks noChangeArrowheads="1"/>
            </p:cNvSpPr>
            <p:nvPr/>
          </p:nvSpPr>
          <p:spPr bwMode="gray">
            <a:xfrm flipV="1">
              <a:off x="1429" y="1500"/>
              <a:ext cx="78" cy="7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13" name="AutoShape 117">
              <a:extLst>
                <a:ext uri="{FF2B5EF4-FFF2-40B4-BE49-F238E27FC236}">
                  <a16:creationId xmlns:a16="http://schemas.microsoft.com/office/drawing/2014/main" id="{92D6D332-5418-441C-A29A-7BDD98051048}"/>
                </a:ext>
              </a:extLst>
            </p:cNvPr>
            <p:cNvSpPr>
              <a:spLocks noChangeArrowheads="1"/>
            </p:cNvSpPr>
            <p:nvPr/>
          </p:nvSpPr>
          <p:spPr bwMode="gray">
            <a:xfrm>
              <a:off x="1349" y="1466"/>
              <a:ext cx="50"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14" name="AutoShape 118">
              <a:extLst>
                <a:ext uri="{FF2B5EF4-FFF2-40B4-BE49-F238E27FC236}">
                  <a16:creationId xmlns:a16="http://schemas.microsoft.com/office/drawing/2014/main" id="{1BA41BEB-22B0-485F-8476-E5AE918D4119}"/>
                </a:ext>
              </a:extLst>
            </p:cNvPr>
            <p:cNvSpPr>
              <a:spLocks noChangeArrowheads="1"/>
            </p:cNvSpPr>
            <p:nvPr/>
          </p:nvSpPr>
          <p:spPr bwMode="gray">
            <a:xfrm>
              <a:off x="1411" y="1432"/>
              <a:ext cx="50" cy="50"/>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115" name="AutoShape 119">
              <a:extLst>
                <a:ext uri="{FF2B5EF4-FFF2-40B4-BE49-F238E27FC236}">
                  <a16:creationId xmlns:a16="http://schemas.microsoft.com/office/drawing/2014/main" id="{815AA873-B087-4417-B740-664F607C5E2D}"/>
                </a:ext>
              </a:extLst>
            </p:cNvPr>
            <p:cNvSpPr>
              <a:spLocks noChangeArrowheads="1"/>
            </p:cNvSpPr>
            <p:nvPr/>
          </p:nvSpPr>
          <p:spPr bwMode="gray">
            <a:xfrm flipV="1">
              <a:off x="5173" y="2710"/>
              <a:ext cx="116" cy="116"/>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116" name="AutoShape 120">
              <a:extLst>
                <a:ext uri="{FF2B5EF4-FFF2-40B4-BE49-F238E27FC236}">
                  <a16:creationId xmlns:a16="http://schemas.microsoft.com/office/drawing/2014/main" id="{4C1DADFF-6DE3-45EB-A715-B33143DD9317}"/>
                </a:ext>
              </a:extLst>
            </p:cNvPr>
            <p:cNvSpPr>
              <a:spLocks noChangeArrowheads="1"/>
            </p:cNvSpPr>
            <p:nvPr/>
          </p:nvSpPr>
          <p:spPr bwMode="gray">
            <a:xfrm>
              <a:off x="5267" y="2578"/>
              <a:ext cx="50"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17" name="AutoShape 121">
              <a:extLst>
                <a:ext uri="{FF2B5EF4-FFF2-40B4-BE49-F238E27FC236}">
                  <a16:creationId xmlns:a16="http://schemas.microsoft.com/office/drawing/2014/main" id="{1D16E209-9E63-4ECD-A137-60939077540D}"/>
                </a:ext>
              </a:extLst>
            </p:cNvPr>
            <p:cNvSpPr>
              <a:spLocks noChangeArrowheads="1"/>
            </p:cNvSpPr>
            <p:nvPr/>
          </p:nvSpPr>
          <p:spPr bwMode="gray">
            <a:xfrm flipV="1">
              <a:off x="5077" y="2604"/>
              <a:ext cx="78" cy="7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118" name="AutoShape 122">
              <a:extLst>
                <a:ext uri="{FF2B5EF4-FFF2-40B4-BE49-F238E27FC236}">
                  <a16:creationId xmlns:a16="http://schemas.microsoft.com/office/drawing/2014/main" id="{502C5098-C0ED-46C6-9BB2-72555CFAC66C}"/>
                </a:ext>
              </a:extLst>
            </p:cNvPr>
            <p:cNvSpPr>
              <a:spLocks noChangeArrowheads="1"/>
            </p:cNvSpPr>
            <p:nvPr/>
          </p:nvSpPr>
          <p:spPr bwMode="gray">
            <a:xfrm flipV="1">
              <a:off x="4969" y="2539"/>
              <a:ext cx="78" cy="7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19" name="AutoShape 123">
              <a:extLst>
                <a:ext uri="{FF2B5EF4-FFF2-40B4-BE49-F238E27FC236}">
                  <a16:creationId xmlns:a16="http://schemas.microsoft.com/office/drawing/2014/main" id="{0AA4C839-2B47-4F7A-BC32-A017DC588B4F}"/>
                </a:ext>
              </a:extLst>
            </p:cNvPr>
            <p:cNvSpPr>
              <a:spLocks noChangeArrowheads="1"/>
            </p:cNvSpPr>
            <p:nvPr/>
          </p:nvSpPr>
          <p:spPr bwMode="gray">
            <a:xfrm flipV="1">
              <a:off x="4885" y="2398"/>
              <a:ext cx="140" cy="140"/>
            </a:xfrm>
            <a:prstGeom prst="roundRect">
              <a:avLst>
                <a:gd name="adj" fmla="val 16667"/>
              </a:avLst>
            </a:prstGeom>
            <a:solidFill>
              <a:schemeClr val="bg1">
                <a:alpha val="30000"/>
              </a:schemeClr>
            </a:solidFill>
            <a:ln w="9525">
              <a:noFill/>
              <a:round/>
              <a:headEnd/>
              <a:tailEnd/>
            </a:ln>
            <a:effectLst/>
          </p:spPr>
          <p:txBody>
            <a:bodyPr wrap="none" anchor="ctr"/>
            <a:lstStyle/>
            <a:p>
              <a:pPr>
                <a:defRPr/>
              </a:pPr>
              <a:endParaRPr lang="en-US">
                <a:latin typeface="Arial" charset="0"/>
              </a:endParaRPr>
            </a:p>
          </p:txBody>
        </p:sp>
        <p:sp>
          <p:nvSpPr>
            <p:cNvPr id="120" name="AutoShape 124">
              <a:extLst>
                <a:ext uri="{FF2B5EF4-FFF2-40B4-BE49-F238E27FC236}">
                  <a16:creationId xmlns:a16="http://schemas.microsoft.com/office/drawing/2014/main" id="{F494E6A6-96FD-434F-8E52-4F03135B45F2}"/>
                </a:ext>
              </a:extLst>
            </p:cNvPr>
            <p:cNvSpPr>
              <a:spLocks noChangeArrowheads="1"/>
            </p:cNvSpPr>
            <p:nvPr/>
          </p:nvSpPr>
          <p:spPr bwMode="gray">
            <a:xfrm>
              <a:off x="5102" y="2518"/>
              <a:ext cx="50"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21" name="AutoShape 125">
              <a:extLst>
                <a:ext uri="{FF2B5EF4-FFF2-40B4-BE49-F238E27FC236}">
                  <a16:creationId xmlns:a16="http://schemas.microsoft.com/office/drawing/2014/main" id="{8505FB47-98C9-4453-8A43-9096255FF723}"/>
                </a:ext>
              </a:extLst>
            </p:cNvPr>
            <p:cNvSpPr>
              <a:spLocks noChangeArrowheads="1"/>
            </p:cNvSpPr>
            <p:nvPr/>
          </p:nvSpPr>
          <p:spPr bwMode="gray">
            <a:xfrm flipV="1">
              <a:off x="4256" y="2491"/>
              <a:ext cx="78" cy="7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22" name="AutoShape 126">
              <a:extLst>
                <a:ext uri="{FF2B5EF4-FFF2-40B4-BE49-F238E27FC236}">
                  <a16:creationId xmlns:a16="http://schemas.microsoft.com/office/drawing/2014/main" id="{DC9B120A-D301-4A7C-82FC-C79ECB1D43A1}"/>
                </a:ext>
              </a:extLst>
            </p:cNvPr>
            <p:cNvSpPr>
              <a:spLocks noChangeArrowheads="1"/>
            </p:cNvSpPr>
            <p:nvPr/>
          </p:nvSpPr>
          <p:spPr bwMode="gray">
            <a:xfrm>
              <a:off x="4389" y="2470"/>
              <a:ext cx="50"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23" name="AutoShape 127">
              <a:extLst>
                <a:ext uri="{FF2B5EF4-FFF2-40B4-BE49-F238E27FC236}">
                  <a16:creationId xmlns:a16="http://schemas.microsoft.com/office/drawing/2014/main" id="{CB729EC0-C63F-4005-8960-BBC8A341A3E1}"/>
                </a:ext>
              </a:extLst>
            </p:cNvPr>
            <p:cNvSpPr>
              <a:spLocks noChangeArrowheads="1"/>
            </p:cNvSpPr>
            <p:nvPr/>
          </p:nvSpPr>
          <p:spPr bwMode="gray">
            <a:xfrm>
              <a:off x="4501" y="2536"/>
              <a:ext cx="50"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24" name="AutoShape 128">
              <a:extLst>
                <a:ext uri="{FF2B5EF4-FFF2-40B4-BE49-F238E27FC236}">
                  <a16:creationId xmlns:a16="http://schemas.microsoft.com/office/drawing/2014/main" id="{DB9397BD-3442-4406-BA8C-0C52B3D43863}"/>
                </a:ext>
              </a:extLst>
            </p:cNvPr>
            <p:cNvSpPr>
              <a:spLocks noChangeArrowheads="1"/>
            </p:cNvSpPr>
            <p:nvPr/>
          </p:nvSpPr>
          <p:spPr bwMode="gray">
            <a:xfrm flipV="1">
              <a:off x="4604" y="2460"/>
              <a:ext cx="78" cy="7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25" name="AutoShape 129">
              <a:extLst>
                <a:ext uri="{FF2B5EF4-FFF2-40B4-BE49-F238E27FC236}">
                  <a16:creationId xmlns:a16="http://schemas.microsoft.com/office/drawing/2014/main" id="{656703A1-A4CB-4658-8A8A-2EABA98E7068}"/>
                </a:ext>
              </a:extLst>
            </p:cNvPr>
            <p:cNvSpPr>
              <a:spLocks noChangeArrowheads="1"/>
            </p:cNvSpPr>
            <p:nvPr/>
          </p:nvSpPr>
          <p:spPr bwMode="gray">
            <a:xfrm>
              <a:off x="4686" y="2419"/>
              <a:ext cx="50"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26" name="AutoShape 130">
              <a:extLst>
                <a:ext uri="{FF2B5EF4-FFF2-40B4-BE49-F238E27FC236}">
                  <a16:creationId xmlns:a16="http://schemas.microsoft.com/office/drawing/2014/main" id="{1A80BC4B-13D6-4944-B6B1-65D1D2D6936B}"/>
                </a:ext>
              </a:extLst>
            </p:cNvPr>
            <p:cNvSpPr>
              <a:spLocks noChangeArrowheads="1"/>
            </p:cNvSpPr>
            <p:nvPr/>
          </p:nvSpPr>
          <p:spPr bwMode="gray">
            <a:xfrm>
              <a:off x="3731" y="2290"/>
              <a:ext cx="50"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27" name="AutoShape 131">
              <a:extLst>
                <a:ext uri="{FF2B5EF4-FFF2-40B4-BE49-F238E27FC236}">
                  <a16:creationId xmlns:a16="http://schemas.microsoft.com/office/drawing/2014/main" id="{063406E8-3DCE-4456-AE0C-BD25C5933F39}"/>
                </a:ext>
              </a:extLst>
            </p:cNvPr>
            <p:cNvSpPr>
              <a:spLocks noChangeArrowheads="1"/>
            </p:cNvSpPr>
            <p:nvPr/>
          </p:nvSpPr>
          <p:spPr bwMode="gray">
            <a:xfrm flipV="1">
              <a:off x="3877" y="2316"/>
              <a:ext cx="78" cy="7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28" name="AutoShape 132">
              <a:extLst>
                <a:ext uri="{FF2B5EF4-FFF2-40B4-BE49-F238E27FC236}">
                  <a16:creationId xmlns:a16="http://schemas.microsoft.com/office/drawing/2014/main" id="{C95651AF-278F-467E-9B14-D37925BF15C4}"/>
                </a:ext>
              </a:extLst>
            </p:cNvPr>
            <p:cNvSpPr>
              <a:spLocks noChangeArrowheads="1"/>
            </p:cNvSpPr>
            <p:nvPr/>
          </p:nvSpPr>
          <p:spPr bwMode="gray">
            <a:xfrm>
              <a:off x="3701" y="2378"/>
              <a:ext cx="50"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29" name="AutoShape 133">
              <a:extLst>
                <a:ext uri="{FF2B5EF4-FFF2-40B4-BE49-F238E27FC236}">
                  <a16:creationId xmlns:a16="http://schemas.microsoft.com/office/drawing/2014/main" id="{749B10D3-ABA3-43BE-AFFF-94614FEBAF05}"/>
                </a:ext>
              </a:extLst>
            </p:cNvPr>
            <p:cNvSpPr>
              <a:spLocks noChangeArrowheads="1"/>
            </p:cNvSpPr>
            <p:nvPr/>
          </p:nvSpPr>
          <p:spPr bwMode="gray">
            <a:xfrm>
              <a:off x="3781" y="2440"/>
              <a:ext cx="50" cy="50"/>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130" name="AutoShape 134">
              <a:extLst>
                <a:ext uri="{FF2B5EF4-FFF2-40B4-BE49-F238E27FC236}">
                  <a16:creationId xmlns:a16="http://schemas.microsoft.com/office/drawing/2014/main" id="{BFECDD95-EBC6-4B3F-B72A-2D4FF8176D33}"/>
                </a:ext>
              </a:extLst>
            </p:cNvPr>
            <p:cNvSpPr>
              <a:spLocks noChangeArrowheads="1"/>
            </p:cNvSpPr>
            <p:nvPr/>
          </p:nvSpPr>
          <p:spPr bwMode="gray">
            <a:xfrm>
              <a:off x="371" y="610"/>
              <a:ext cx="50"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31" name="AutoShape 135">
              <a:extLst>
                <a:ext uri="{FF2B5EF4-FFF2-40B4-BE49-F238E27FC236}">
                  <a16:creationId xmlns:a16="http://schemas.microsoft.com/office/drawing/2014/main" id="{AD925367-7DAA-4A7E-8FFC-31006E266AB4}"/>
                </a:ext>
              </a:extLst>
            </p:cNvPr>
            <p:cNvSpPr>
              <a:spLocks noChangeArrowheads="1"/>
            </p:cNvSpPr>
            <p:nvPr/>
          </p:nvSpPr>
          <p:spPr bwMode="gray">
            <a:xfrm flipV="1">
              <a:off x="421" y="732"/>
              <a:ext cx="78" cy="7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32" name="AutoShape 136">
              <a:extLst>
                <a:ext uri="{FF2B5EF4-FFF2-40B4-BE49-F238E27FC236}">
                  <a16:creationId xmlns:a16="http://schemas.microsoft.com/office/drawing/2014/main" id="{CB0EB96A-F5BA-428C-AAB1-1F8C72C7F830}"/>
                </a:ext>
              </a:extLst>
            </p:cNvPr>
            <p:cNvSpPr>
              <a:spLocks noChangeArrowheads="1"/>
            </p:cNvSpPr>
            <p:nvPr/>
          </p:nvSpPr>
          <p:spPr bwMode="gray">
            <a:xfrm>
              <a:off x="341" y="698"/>
              <a:ext cx="50"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33" name="AutoShape 137">
              <a:extLst>
                <a:ext uri="{FF2B5EF4-FFF2-40B4-BE49-F238E27FC236}">
                  <a16:creationId xmlns:a16="http://schemas.microsoft.com/office/drawing/2014/main" id="{CCCBDA4D-0536-4F1B-9E30-28260780FC1D}"/>
                </a:ext>
              </a:extLst>
            </p:cNvPr>
            <p:cNvSpPr>
              <a:spLocks noChangeArrowheads="1"/>
            </p:cNvSpPr>
            <p:nvPr/>
          </p:nvSpPr>
          <p:spPr bwMode="gray">
            <a:xfrm>
              <a:off x="403" y="664"/>
              <a:ext cx="50" cy="50"/>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134" name="AutoShape 138">
              <a:extLst>
                <a:ext uri="{FF2B5EF4-FFF2-40B4-BE49-F238E27FC236}">
                  <a16:creationId xmlns:a16="http://schemas.microsoft.com/office/drawing/2014/main" id="{34C6A263-A800-46AD-9FF5-95405C2EA1A2}"/>
                </a:ext>
              </a:extLst>
            </p:cNvPr>
            <p:cNvSpPr>
              <a:spLocks noChangeArrowheads="1"/>
            </p:cNvSpPr>
            <p:nvPr/>
          </p:nvSpPr>
          <p:spPr bwMode="gray">
            <a:xfrm flipV="1">
              <a:off x="229" y="540"/>
              <a:ext cx="78" cy="7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35" name="AutoShape 139">
              <a:extLst>
                <a:ext uri="{FF2B5EF4-FFF2-40B4-BE49-F238E27FC236}">
                  <a16:creationId xmlns:a16="http://schemas.microsoft.com/office/drawing/2014/main" id="{6E92AD76-3C49-4405-80C3-4F85A466A81D}"/>
                </a:ext>
              </a:extLst>
            </p:cNvPr>
            <p:cNvSpPr>
              <a:spLocks noChangeArrowheads="1"/>
            </p:cNvSpPr>
            <p:nvPr/>
          </p:nvSpPr>
          <p:spPr bwMode="gray">
            <a:xfrm>
              <a:off x="277" y="664"/>
              <a:ext cx="50"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36" name="AutoShape 140">
              <a:extLst>
                <a:ext uri="{FF2B5EF4-FFF2-40B4-BE49-F238E27FC236}">
                  <a16:creationId xmlns:a16="http://schemas.microsoft.com/office/drawing/2014/main" id="{F4E7E5FE-1A9C-457E-8606-1EC576F9E47E}"/>
                </a:ext>
              </a:extLst>
            </p:cNvPr>
            <p:cNvSpPr>
              <a:spLocks noChangeArrowheads="1"/>
            </p:cNvSpPr>
            <p:nvPr/>
          </p:nvSpPr>
          <p:spPr bwMode="gray">
            <a:xfrm>
              <a:off x="211" y="472"/>
              <a:ext cx="50" cy="50"/>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137" name="AutoShape 141">
              <a:extLst>
                <a:ext uri="{FF2B5EF4-FFF2-40B4-BE49-F238E27FC236}">
                  <a16:creationId xmlns:a16="http://schemas.microsoft.com/office/drawing/2014/main" id="{AC149DF4-7488-48B6-80A4-3F1D24B09538}"/>
                </a:ext>
              </a:extLst>
            </p:cNvPr>
            <p:cNvSpPr>
              <a:spLocks noChangeArrowheads="1"/>
            </p:cNvSpPr>
            <p:nvPr/>
          </p:nvSpPr>
          <p:spPr bwMode="gray">
            <a:xfrm flipH="1">
              <a:off x="3587" y="2370"/>
              <a:ext cx="100" cy="100"/>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138" name="AutoShape 142">
              <a:extLst>
                <a:ext uri="{FF2B5EF4-FFF2-40B4-BE49-F238E27FC236}">
                  <a16:creationId xmlns:a16="http://schemas.microsoft.com/office/drawing/2014/main" id="{B707BC39-DB9B-4799-B687-D5352FA7AE8A}"/>
                </a:ext>
              </a:extLst>
            </p:cNvPr>
            <p:cNvSpPr>
              <a:spLocks noChangeArrowheads="1"/>
            </p:cNvSpPr>
            <p:nvPr/>
          </p:nvSpPr>
          <p:spPr bwMode="gray">
            <a:xfrm flipV="1">
              <a:off x="3097" y="1782"/>
              <a:ext cx="144" cy="144"/>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39" name="AutoShape 143">
              <a:extLst>
                <a:ext uri="{FF2B5EF4-FFF2-40B4-BE49-F238E27FC236}">
                  <a16:creationId xmlns:a16="http://schemas.microsoft.com/office/drawing/2014/main" id="{8C06168A-24E4-47F9-9C8C-2E55ADECE567}"/>
                </a:ext>
              </a:extLst>
            </p:cNvPr>
            <p:cNvSpPr>
              <a:spLocks noChangeArrowheads="1"/>
            </p:cNvSpPr>
            <p:nvPr/>
          </p:nvSpPr>
          <p:spPr bwMode="gray">
            <a:xfrm flipV="1">
              <a:off x="3635" y="1938"/>
              <a:ext cx="78" cy="7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40" name="AutoShape 144">
              <a:extLst>
                <a:ext uri="{FF2B5EF4-FFF2-40B4-BE49-F238E27FC236}">
                  <a16:creationId xmlns:a16="http://schemas.microsoft.com/office/drawing/2014/main" id="{8812DF1F-2FAC-4AD5-959D-0A7C05B62439}"/>
                </a:ext>
              </a:extLst>
            </p:cNvPr>
            <p:cNvSpPr>
              <a:spLocks noChangeArrowheads="1"/>
            </p:cNvSpPr>
            <p:nvPr/>
          </p:nvSpPr>
          <p:spPr bwMode="gray">
            <a:xfrm flipV="1">
              <a:off x="3377" y="1813"/>
              <a:ext cx="140" cy="140"/>
            </a:xfrm>
            <a:prstGeom prst="roundRect">
              <a:avLst>
                <a:gd name="adj" fmla="val 16667"/>
              </a:avLst>
            </a:prstGeom>
            <a:solidFill>
              <a:schemeClr val="bg1">
                <a:alpha val="30000"/>
              </a:schemeClr>
            </a:solidFill>
            <a:ln w="9525">
              <a:noFill/>
              <a:round/>
              <a:headEnd/>
              <a:tailEnd/>
            </a:ln>
            <a:effectLst/>
          </p:spPr>
          <p:txBody>
            <a:bodyPr wrap="none" anchor="ctr"/>
            <a:lstStyle/>
            <a:p>
              <a:pPr>
                <a:defRPr/>
              </a:pPr>
              <a:endParaRPr lang="en-US">
                <a:latin typeface="Arial" charset="0"/>
              </a:endParaRPr>
            </a:p>
          </p:txBody>
        </p:sp>
        <p:sp>
          <p:nvSpPr>
            <p:cNvPr id="141" name="AutoShape 145">
              <a:extLst>
                <a:ext uri="{FF2B5EF4-FFF2-40B4-BE49-F238E27FC236}">
                  <a16:creationId xmlns:a16="http://schemas.microsoft.com/office/drawing/2014/main" id="{B45F721E-E06F-4CF1-B32C-BC8A1390D95C}"/>
                </a:ext>
              </a:extLst>
            </p:cNvPr>
            <p:cNvSpPr>
              <a:spLocks noChangeArrowheads="1"/>
            </p:cNvSpPr>
            <p:nvPr/>
          </p:nvSpPr>
          <p:spPr bwMode="gray">
            <a:xfrm>
              <a:off x="3759" y="1801"/>
              <a:ext cx="50"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42" name="AutoShape 146">
              <a:extLst>
                <a:ext uri="{FF2B5EF4-FFF2-40B4-BE49-F238E27FC236}">
                  <a16:creationId xmlns:a16="http://schemas.microsoft.com/office/drawing/2014/main" id="{34C5B47C-5B87-431B-B652-1D2D01DBD817}"/>
                </a:ext>
              </a:extLst>
            </p:cNvPr>
            <p:cNvSpPr>
              <a:spLocks noChangeArrowheads="1"/>
            </p:cNvSpPr>
            <p:nvPr/>
          </p:nvSpPr>
          <p:spPr bwMode="gray">
            <a:xfrm flipV="1">
              <a:off x="3615" y="1725"/>
              <a:ext cx="78" cy="7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143" name="AutoShape 147">
              <a:extLst>
                <a:ext uri="{FF2B5EF4-FFF2-40B4-BE49-F238E27FC236}">
                  <a16:creationId xmlns:a16="http://schemas.microsoft.com/office/drawing/2014/main" id="{3037241D-803E-44D5-A5D4-A34732F96795}"/>
                </a:ext>
              </a:extLst>
            </p:cNvPr>
            <p:cNvSpPr>
              <a:spLocks noChangeArrowheads="1"/>
            </p:cNvSpPr>
            <p:nvPr/>
          </p:nvSpPr>
          <p:spPr bwMode="gray">
            <a:xfrm>
              <a:off x="3145" y="1636"/>
              <a:ext cx="50"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44" name="AutoShape 148">
              <a:extLst>
                <a:ext uri="{FF2B5EF4-FFF2-40B4-BE49-F238E27FC236}">
                  <a16:creationId xmlns:a16="http://schemas.microsoft.com/office/drawing/2014/main" id="{E03A21F3-35CE-42EA-9FBF-284B3ABC0CAE}"/>
                </a:ext>
              </a:extLst>
            </p:cNvPr>
            <p:cNvSpPr>
              <a:spLocks noChangeArrowheads="1"/>
            </p:cNvSpPr>
            <p:nvPr/>
          </p:nvSpPr>
          <p:spPr bwMode="gray">
            <a:xfrm flipV="1">
              <a:off x="4001" y="1920"/>
              <a:ext cx="114" cy="114"/>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145" name="AutoShape 149">
              <a:extLst>
                <a:ext uri="{FF2B5EF4-FFF2-40B4-BE49-F238E27FC236}">
                  <a16:creationId xmlns:a16="http://schemas.microsoft.com/office/drawing/2014/main" id="{187D8412-34BB-4A31-BAC7-B4E41822378C}"/>
                </a:ext>
              </a:extLst>
            </p:cNvPr>
            <p:cNvSpPr>
              <a:spLocks noChangeArrowheads="1"/>
            </p:cNvSpPr>
            <p:nvPr/>
          </p:nvSpPr>
          <p:spPr bwMode="gray">
            <a:xfrm flipV="1">
              <a:off x="4395" y="2065"/>
              <a:ext cx="78" cy="7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46" name="AutoShape 150">
              <a:extLst>
                <a:ext uri="{FF2B5EF4-FFF2-40B4-BE49-F238E27FC236}">
                  <a16:creationId xmlns:a16="http://schemas.microsoft.com/office/drawing/2014/main" id="{EF87FA98-15CE-49FD-BEF3-CAC662C7A672}"/>
                </a:ext>
              </a:extLst>
            </p:cNvPr>
            <p:cNvSpPr>
              <a:spLocks noChangeArrowheads="1"/>
            </p:cNvSpPr>
            <p:nvPr/>
          </p:nvSpPr>
          <p:spPr bwMode="gray">
            <a:xfrm flipV="1">
              <a:off x="4241" y="1920"/>
              <a:ext cx="78" cy="7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147" name="AutoShape 151">
              <a:extLst>
                <a:ext uri="{FF2B5EF4-FFF2-40B4-BE49-F238E27FC236}">
                  <a16:creationId xmlns:a16="http://schemas.microsoft.com/office/drawing/2014/main" id="{9D5F1ED4-2B78-4EF0-BD32-A6A253F2290B}"/>
                </a:ext>
              </a:extLst>
            </p:cNvPr>
            <p:cNvSpPr>
              <a:spLocks noChangeArrowheads="1"/>
            </p:cNvSpPr>
            <p:nvPr/>
          </p:nvSpPr>
          <p:spPr bwMode="gray">
            <a:xfrm flipV="1">
              <a:off x="4286" y="2126"/>
              <a:ext cx="78" cy="7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48" name="AutoShape 152">
              <a:extLst>
                <a:ext uri="{FF2B5EF4-FFF2-40B4-BE49-F238E27FC236}">
                  <a16:creationId xmlns:a16="http://schemas.microsoft.com/office/drawing/2014/main" id="{7BD417CF-0C08-49C0-B476-075DA4F948AE}"/>
                </a:ext>
              </a:extLst>
            </p:cNvPr>
            <p:cNvSpPr>
              <a:spLocks noChangeArrowheads="1"/>
            </p:cNvSpPr>
            <p:nvPr/>
          </p:nvSpPr>
          <p:spPr bwMode="gray">
            <a:xfrm>
              <a:off x="4268" y="2058"/>
              <a:ext cx="50" cy="50"/>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grpSp>
      <p:grpSp>
        <p:nvGrpSpPr>
          <p:cNvPr id="149" name="Group 153">
            <a:extLst>
              <a:ext uri="{FF2B5EF4-FFF2-40B4-BE49-F238E27FC236}">
                <a16:creationId xmlns:a16="http://schemas.microsoft.com/office/drawing/2014/main" id="{20C95A4D-9DC7-4400-A043-99C764981AAF}"/>
              </a:ext>
            </a:extLst>
          </p:cNvPr>
          <p:cNvGrpSpPr>
            <a:grpSpLocks/>
          </p:cNvGrpSpPr>
          <p:nvPr/>
        </p:nvGrpSpPr>
        <p:grpSpPr bwMode="auto">
          <a:xfrm>
            <a:off x="4267201" y="0"/>
            <a:ext cx="8108951" cy="2998788"/>
            <a:chOff x="2016" y="0"/>
            <a:chExt cx="3831" cy="1889"/>
          </a:xfrm>
        </p:grpSpPr>
        <p:sp>
          <p:nvSpPr>
            <p:cNvPr id="150" name="AutoShape 154">
              <a:extLst>
                <a:ext uri="{FF2B5EF4-FFF2-40B4-BE49-F238E27FC236}">
                  <a16:creationId xmlns:a16="http://schemas.microsoft.com/office/drawing/2014/main" id="{BB298177-0A51-423A-A66D-FFF79EEF30C4}"/>
                </a:ext>
              </a:extLst>
            </p:cNvPr>
            <p:cNvSpPr>
              <a:spLocks noChangeArrowheads="1"/>
            </p:cNvSpPr>
            <p:nvPr/>
          </p:nvSpPr>
          <p:spPr bwMode="gray">
            <a:xfrm flipV="1">
              <a:off x="4778" y="0"/>
              <a:ext cx="162" cy="162"/>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51" name="AutoShape 155">
              <a:extLst>
                <a:ext uri="{FF2B5EF4-FFF2-40B4-BE49-F238E27FC236}">
                  <a16:creationId xmlns:a16="http://schemas.microsoft.com/office/drawing/2014/main" id="{5976F505-AD94-40BA-B98C-8D81C78AB9DF}"/>
                </a:ext>
              </a:extLst>
            </p:cNvPr>
            <p:cNvSpPr>
              <a:spLocks noChangeArrowheads="1"/>
            </p:cNvSpPr>
            <p:nvPr/>
          </p:nvSpPr>
          <p:spPr bwMode="gray">
            <a:xfrm flipV="1">
              <a:off x="4989" y="65"/>
              <a:ext cx="158" cy="15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152" name="AutoShape 156">
              <a:extLst>
                <a:ext uri="{FF2B5EF4-FFF2-40B4-BE49-F238E27FC236}">
                  <a16:creationId xmlns:a16="http://schemas.microsoft.com/office/drawing/2014/main" id="{D2B58E51-E792-47F1-8F6E-0C13C8BC64A8}"/>
                </a:ext>
              </a:extLst>
            </p:cNvPr>
            <p:cNvSpPr>
              <a:spLocks noChangeArrowheads="1"/>
            </p:cNvSpPr>
            <p:nvPr/>
          </p:nvSpPr>
          <p:spPr bwMode="gray">
            <a:xfrm flipV="1">
              <a:off x="5355" y="236"/>
              <a:ext cx="129" cy="128"/>
            </a:xfrm>
            <a:prstGeom prst="roundRect">
              <a:avLst>
                <a:gd name="adj" fmla="val 16667"/>
              </a:avLst>
            </a:prstGeom>
            <a:solidFill>
              <a:schemeClr val="bg1">
                <a:alpha val="70000"/>
              </a:schemeClr>
            </a:solidFill>
            <a:ln w="9525">
              <a:noFill/>
              <a:round/>
              <a:headEnd/>
              <a:tailEnd/>
            </a:ln>
            <a:effectLst/>
          </p:spPr>
          <p:txBody>
            <a:bodyPr wrap="none" anchor="ctr"/>
            <a:lstStyle/>
            <a:p>
              <a:pPr>
                <a:defRPr/>
              </a:pPr>
              <a:endParaRPr lang="en-US">
                <a:latin typeface="Arial" charset="0"/>
              </a:endParaRPr>
            </a:p>
          </p:txBody>
        </p:sp>
        <p:sp>
          <p:nvSpPr>
            <p:cNvPr id="153" name="AutoShape 157">
              <a:extLst>
                <a:ext uri="{FF2B5EF4-FFF2-40B4-BE49-F238E27FC236}">
                  <a16:creationId xmlns:a16="http://schemas.microsoft.com/office/drawing/2014/main" id="{7FE40D23-72C9-4DC6-9974-07DD6174859D}"/>
                </a:ext>
              </a:extLst>
            </p:cNvPr>
            <p:cNvSpPr>
              <a:spLocks noChangeArrowheads="1"/>
            </p:cNvSpPr>
            <p:nvPr/>
          </p:nvSpPr>
          <p:spPr bwMode="gray">
            <a:xfrm flipV="1">
              <a:off x="5581" y="418"/>
              <a:ext cx="88" cy="8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54" name="AutoShape 158">
              <a:extLst>
                <a:ext uri="{FF2B5EF4-FFF2-40B4-BE49-F238E27FC236}">
                  <a16:creationId xmlns:a16="http://schemas.microsoft.com/office/drawing/2014/main" id="{9059F3DA-56D2-4401-B291-D3B291650C56}"/>
                </a:ext>
              </a:extLst>
            </p:cNvPr>
            <p:cNvSpPr>
              <a:spLocks noChangeArrowheads="1"/>
            </p:cNvSpPr>
            <p:nvPr/>
          </p:nvSpPr>
          <p:spPr bwMode="gray">
            <a:xfrm flipV="1">
              <a:off x="5404" y="416"/>
              <a:ext cx="158" cy="15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155" name="AutoShape 159">
              <a:extLst>
                <a:ext uri="{FF2B5EF4-FFF2-40B4-BE49-F238E27FC236}">
                  <a16:creationId xmlns:a16="http://schemas.microsoft.com/office/drawing/2014/main" id="{466B7BCA-C9FA-4339-8843-D0184A056F7E}"/>
                </a:ext>
              </a:extLst>
            </p:cNvPr>
            <p:cNvSpPr>
              <a:spLocks noChangeArrowheads="1"/>
            </p:cNvSpPr>
            <p:nvPr/>
          </p:nvSpPr>
          <p:spPr bwMode="gray">
            <a:xfrm flipV="1">
              <a:off x="5608" y="498"/>
              <a:ext cx="131" cy="131"/>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156" name="AutoShape 160">
              <a:extLst>
                <a:ext uri="{FF2B5EF4-FFF2-40B4-BE49-F238E27FC236}">
                  <a16:creationId xmlns:a16="http://schemas.microsoft.com/office/drawing/2014/main" id="{12CFB3C8-3B46-4FB7-A6AF-0E77ED76C8AC}"/>
                </a:ext>
              </a:extLst>
            </p:cNvPr>
            <p:cNvSpPr>
              <a:spLocks noChangeArrowheads="1"/>
            </p:cNvSpPr>
            <p:nvPr/>
          </p:nvSpPr>
          <p:spPr bwMode="gray">
            <a:xfrm flipV="1">
              <a:off x="5644" y="298"/>
              <a:ext cx="129" cy="129"/>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157" name="AutoShape 161">
              <a:extLst>
                <a:ext uri="{FF2B5EF4-FFF2-40B4-BE49-F238E27FC236}">
                  <a16:creationId xmlns:a16="http://schemas.microsoft.com/office/drawing/2014/main" id="{2A4B66BF-99E9-4CD2-BF54-C7B9AC8CB552}"/>
                </a:ext>
              </a:extLst>
            </p:cNvPr>
            <p:cNvSpPr>
              <a:spLocks noChangeArrowheads="1"/>
            </p:cNvSpPr>
            <p:nvPr/>
          </p:nvSpPr>
          <p:spPr bwMode="gray">
            <a:xfrm flipV="1">
              <a:off x="4350" y="0"/>
              <a:ext cx="115" cy="10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158" name="AutoShape 162">
              <a:extLst>
                <a:ext uri="{FF2B5EF4-FFF2-40B4-BE49-F238E27FC236}">
                  <a16:creationId xmlns:a16="http://schemas.microsoft.com/office/drawing/2014/main" id="{F4AC4693-CC40-4AAB-ABDD-F9D9610F432C}"/>
                </a:ext>
              </a:extLst>
            </p:cNvPr>
            <p:cNvSpPr>
              <a:spLocks noChangeArrowheads="1"/>
            </p:cNvSpPr>
            <p:nvPr/>
          </p:nvSpPr>
          <p:spPr bwMode="gray">
            <a:xfrm flipV="1">
              <a:off x="4576" y="161"/>
              <a:ext cx="88" cy="8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59" name="AutoShape 163">
              <a:extLst>
                <a:ext uri="{FF2B5EF4-FFF2-40B4-BE49-F238E27FC236}">
                  <a16:creationId xmlns:a16="http://schemas.microsoft.com/office/drawing/2014/main" id="{056E375F-2400-4630-AF47-A8E1FC8DE5C8}"/>
                </a:ext>
              </a:extLst>
            </p:cNvPr>
            <p:cNvSpPr>
              <a:spLocks noChangeArrowheads="1"/>
            </p:cNvSpPr>
            <p:nvPr/>
          </p:nvSpPr>
          <p:spPr bwMode="gray">
            <a:xfrm flipV="1">
              <a:off x="4510" y="0"/>
              <a:ext cx="158" cy="102"/>
            </a:xfrm>
            <a:prstGeom prst="roundRect">
              <a:avLst>
                <a:gd name="adj" fmla="val 16667"/>
              </a:avLst>
            </a:prstGeom>
            <a:solidFill>
              <a:schemeClr val="bg1">
                <a:alpha val="30000"/>
              </a:schemeClr>
            </a:solidFill>
            <a:ln w="9525">
              <a:noFill/>
              <a:round/>
              <a:headEnd/>
              <a:tailEnd/>
            </a:ln>
            <a:effectLst/>
          </p:spPr>
          <p:txBody>
            <a:bodyPr wrap="none" anchor="ctr"/>
            <a:lstStyle/>
            <a:p>
              <a:pPr>
                <a:defRPr/>
              </a:pPr>
              <a:endParaRPr lang="en-US">
                <a:latin typeface="Arial" charset="0"/>
              </a:endParaRPr>
            </a:p>
          </p:txBody>
        </p:sp>
        <p:sp>
          <p:nvSpPr>
            <p:cNvPr id="160" name="AutoShape 164">
              <a:extLst>
                <a:ext uri="{FF2B5EF4-FFF2-40B4-BE49-F238E27FC236}">
                  <a16:creationId xmlns:a16="http://schemas.microsoft.com/office/drawing/2014/main" id="{36DB4A7D-CE94-4B96-A510-4A74D38AE594}"/>
                </a:ext>
              </a:extLst>
            </p:cNvPr>
            <p:cNvSpPr>
              <a:spLocks noChangeArrowheads="1"/>
            </p:cNvSpPr>
            <p:nvPr/>
          </p:nvSpPr>
          <p:spPr bwMode="gray">
            <a:xfrm flipV="1">
              <a:off x="4733" y="217"/>
              <a:ext cx="131" cy="131"/>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161" name="AutoShape 165">
              <a:extLst>
                <a:ext uri="{FF2B5EF4-FFF2-40B4-BE49-F238E27FC236}">
                  <a16:creationId xmlns:a16="http://schemas.microsoft.com/office/drawing/2014/main" id="{EDED91AC-129D-46B0-97AF-F33B38DEC3BF}"/>
                </a:ext>
              </a:extLst>
            </p:cNvPr>
            <p:cNvSpPr>
              <a:spLocks noChangeArrowheads="1"/>
            </p:cNvSpPr>
            <p:nvPr/>
          </p:nvSpPr>
          <p:spPr bwMode="gray">
            <a:xfrm flipV="1">
              <a:off x="4778" y="481"/>
              <a:ext cx="162" cy="162"/>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62" name="AutoShape 166">
              <a:extLst>
                <a:ext uri="{FF2B5EF4-FFF2-40B4-BE49-F238E27FC236}">
                  <a16:creationId xmlns:a16="http://schemas.microsoft.com/office/drawing/2014/main" id="{C6B07EE6-4A52-4DB3-BAA4-9B19AF6DA0A2}"/>
                </a:ext>
              </a:extLst>
            </p:cNvPr>
            <p:cNvSpPr>
              <a:spLocks noChangeArrowheads="1"/>
            </p:cNvSpPr>
            <p:nvPr/>
          </p:nvSpPr>
          <p:spPr bwMode="gray">
            <a:xfrm flipV="1">
              <a:off x="4940" y="427"/>
              <a:ext cx="129" cy="128"/>
            </a:xfrm>
            <a:prstGeom prst="roundRect">
              <a:avLst>
                <a:gd name="adj" fmla="val 16667"/>
              </a:avLst>
            </a:prstGeom>
            <a:solidFill>
              <a:schemeClr val="bg1">
                <a:alpha val="31000"/>
              </a:schemeClr>
            </a:solidFill>
            <a:ln w="9525">
              <a:noFill/>
              <a:round/>
              <a:headEnd/>
              <a:tailEnd/>
            </a:ln>
            <a:effectLst/>
          </p:spPr>
          <p:txBody>
            <a:bodyPr wrap="none" anchor="ctr"/>
            <a:lstStyle/>
            <a:p>
              <a:pPr>
                <a:defRPr/>
              </a:pPr>
              <a:endParaRPr lang="en-US">
                <a:latin typeface="Arial" charset="0"/>
              </a:endParaRPr>
            </a:p>
          </p:txBody>
        </p:sp>
        <p:sp>
          <p:nvSpPr>
            <p:cNvPr id="163" name="AutoShape 167">
              <a:extLst>
                <a:ext uri="{FF2B5EF4-FFF2-40B4-BE49-F238E27FC236}">
                  <a16:creationId xmlns:a16="http://schemas.microsoft.com/office/drawing/2014/main" id="{992D822A-A379-426E-83BA-7EFB32776EF6}"/>
                </a:ext>
              </a:extLst>
            </p:cNvPr>
            <p:cNvSpPr>
              <a:spLocks noChangeArrowheads="1"/>
            </p:cNvSpPr>
            <p:nvPr/>
          </p:nvSpPr>
          <p:spPr bwMode="gray">
            <a:xfrm>
              <a:off x="4966" y="262"/>
              <a:ext cx="57" cy="56"/>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64" name="AutoShape 168">
              <a:extLst>
                <a:ext uri="{FF2B5EF4-FFF2-40B4-BE49-F238E27FC236}">
                  <a16:creationId xmlns:a16="http://schemas.microsoft.com/office/drawing/2014/main" id="{BBEB0DDC-6DCE-4E49-ABAC-1CF49F6F2F73}"/>
                </a:ext>
              </a:extLst>
            </p:cNvPr>
            <p:cNvSpPr>
              <a:spLocks noChangeArrowheads="1"/>
            </p:cNvSpPr>
            <p:nvPr/>
          </p:nvSpPr>
          <p:spPr bwMode="gray">
            <a:xfrm flipV="1">
              <a:off x="5166" y="608"/>
              <a:ext cx="88" cy="8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65" name="AutoShape 169">
              <a:extLst>
                <a:ext uri="{FF2B5EF4-FFF2-40B4-BE49-F238E27FC236}">
                  <a16:creationId xmlns:a16="http://schemas.microsoft.com/office/drawing/2014/main" id="{9AFB614D-0699-4547-A3C0-5715B7EE99FB}"/>
                </a:ext>
              </a:extLst>
            </p:cNvPr>
            <p:cNvSpPr>
              <a:spLocks noChangeArrowheads="1"/>
            </p:cNvSpPr>
            <p:nvPr/>
          </p:nvSpPr>
          <p:spPr bwMode="gray">
            <a:xfrm flipV="1">
              <a:off x="4989" y="607"/>
              <a:ext cx="158" cy="15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166" name="AutoShape 170">
              <a:extLst>
                <a:ext uri="{FF2B5EF4-FFF2-40B4-BE49-F238E27FC236}">
                  <a16:creationId xmlns:a16="http://schemas.microsoft.com/office/drawing/2014/main" id="{2FEE648D-CEBE-4C46-AA02-B323A25A685A}"/>
                </a:ext>
              </a:extLst>
            </p:cNvPr>
            <p:cNvSpPr>
              <a:spLocks noChangeArrowheads="1"/>
            </p:cNvSpPr>
            <p:nvPr/>
          </p:nvSpPr>
          <p:spPr bwMode="gray">
            <a:xfrm flipV="1">
              <a:off x="5193" y="688"/>
              <a:ext cx="131" cy="131"/>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167" name="AutoShape 171">
              <a:extLst>
                <a:ext uri="{FF2B5EF4-FFF2-40B4-BE49-F238E27FC236}">
                  <a16:creationId xmlns:a16="http://schemas.microsoft.com/office/drawing/2014/main" id="{7BB3514E-BB25-4A2C-A044-EF05B8824563}"/>
                </a:ext>
              </a:extLst>
            </p:cNvPr>
            <p:cNvSpPr>
              <a:spLocks noChangeArrowheads="1"/>
            </p:cNvSpPr>
            <p:nvPr/>
          </p:nvSpPr>
          <p:spPr bwMode="gray">
            <a:xfrm flipV="1">
              <a:off x="5036" y="334"/>
              <a:ext cx="163" cy="163"/>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68" name="AutoShape 172">
              <a:extLst>
                <a:ext uri="{FF2B5EF4-FFF2-40B4-BE49-F238E27FC236}">
                  <a16:creationId xmlns:a16="http://schemas.microsoft.com/office/drawing/2014/main" id="{75E2B02F-7359-48AE-A009-F85CE7C42E6A}"/>
                </a:ext>
              </a:extLst>
            </p:cNvPr>
            <p:cNvSpPr>
              <a:spLocks noChangeArrowheads="1"/>
            </p:cNvSpPr>
            <p:nvPr/>
          </p:nvSpPr>
          <p:spPr bwMode="gray">
            <a:xfrm flipV="1">
              <a:off x="5159" y="467"/>
              <a:ext cx="129" cy="129"/>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169" name="AutoShape 173">
              <a:extLst>
                <a:ext uri="{FF2B5EF4-FFF2-40B4-BE49-F238E27FC236}">
                  <a16:creationId xmlns:a16="http://schemas.microsoft.com/office/drawing/2014/main" id="{93D54466-FCD4-4358-89D2-C018C3A93E24}"/>
                </a:ext>
              </a:extLst>
            </p:cNvPr>
            <p:cNvSpPr>
              <a:spLocks noChangeArrowheads="1"/>
            </p:cNvSpPr>
            <p:nvPr/>
          </p:nvSpPr>
          <p:spPr bwMode="gray">
            <a:xfrm>
              <a:off x="5428" y="695"/>
              <a:ext cx="56" cy="57"/>
            </a:xfrm>
            <a:prstGeom prst="roundRect">
              <a:avLst>
                <a:gd name="adj" fmla="val 16667"/>
              </a:avLst>
            </a:prstGeom>
            <a:solidFill>
              <a:schemeClr val="bg1">
                <a:alpha val="39999"/>
              </a:schemeClr>
            </a:solidFill>
            <a:ln w="9525">
              <a:noFill/>
              <a:round/>
              <a:headEnd/>
              <a:tailEnd/>
            </a:ln>
            <a:effectLst/>
          </p:spPr>
          <p:txBody>
            <a:bodyPr wrap="none" anchor="ctr"/>
            <a:lstStyle/>
            <a:p>
              <a:pPr>
                <a:defRPr/>
              </a:pPr>
              <a:endParaRPr lang="en-US">
                <a:latin typeface="Arial" charset="0"/>
              </a:endParaRPr>
            </a:p>
          </p:txBody>
        </p:sp>
        <p:sp>
          <p:nvSpPr>
            <p:cNvPr id="170" name="AutoShape 174">
              <a:extLst>
                <a:ext uri="{FF2B5EF4-FFF2-40B4-BE49-F238E27FC236}">
                  <a16:creationId xmlns:a16="http://schemas.microsoft.com/office/drawing/2014/main" id="{5BBF9AAC-2E21-4586-88FE-7995817D4FED}"/>
                </a:ext>
              </a:extLst>
            </p:cNvPr>
            <p:cNvSpPr>
              <a:spLocks noChangeArrowheads="1"/>
            </p:cNvSpPr>
            <p:nvPr/>
          </p:nvSpPr>
          <p:spPr bwMode="gray">
            <a:xfrm flipV="1">
              <a:off x="5472" y="701"/>
              <a:ext cx="88" cy="88"/>
            </a:xfrm>
            <a:prstGeom prst="roundRect">
              <a:avLst>
                <a:gd name="adj" fmla="val 16667"/>
              </a:avLst>
            </a:prstGeom>
            <a:solidFill>
              <a:schemeClr val="bg1">
                <a:alpha val="70000"/>
              </a:schemeClr>
            </a:solidFill>
            <a:ln w="9525">
              <a:noFill/>
              <a:round/>
              <a:headEnd/>
              <a:tailEnd/>
            </a:ln>
            <a:effectLst/>
          </p:spPr>
          <p:txBody>
            <a:bodyPr wrap="none" anchor="ctr"/>
            <a:lstStyle/>
            <a:p>
              <a:pPr>
                <a:defRPr/>
              </a:pPr>
              <a:endParaRPr lang="en-US">
                <a:latin typeface="Arial" charset="0"/>
              </a:endParaRPr>
            </a:p>
          </p:txBody>
        </p:sp>
        <p:sp>
          <p:nvSpPr>
            <p:cNvPr id="171" name="AutoShape 175">
              <a:extLst>
                <a:ext uri="{FF2B5EF4-FFF2-40B4-BE49-F238E27FC236}">
                  <a16:creationId xmlns:a16="http://schemas.microsoft.com/office/drawing/2014/main" id="{C32FBD2E-3B8D-4890-B827-B2FDD310C679}"/>
                </a:ext>
              </a:extLst>
            </p:cNvPr>
            <p:cNvSpPr>
              <a:spLocks noChangeArrowheads="1"/>
            </p:cNvSpPr>
            <p:nvPr/>
          </p:nvSpPr>
          <p:spPr bwMode="gray">
            <a:xfrm flipV="1">
              <a:off x="5319" y="431"/>
              <a:ext cx="158" cy="158"/>
            </a:xfrm>
            <a:prstGeom prst="roundRect">
              <a:avLst>
                <a:gd name="adj" fmla="val 16667"/>
              </a:avLst>
            </a:prstGeom>
            <a:solidFill>
              <a:schemeClr val="bg1">
                <a:alpha val="30000"/>
              </a:schemeClr>
            </a:solidFill>
            <a:ln w="9525">
              <a:noFill/>
              <a:round/>
              <a:headEnd/>
              <a:tailEnd/>
            </a:ln>
            <a:effectLst/>
          </p:spPr>
          <p:txBody>
            <a:bodyPr wrap="none" anchor="ctr"/>
            <a:lstStyle/>
            <a:p>
              <a:pPr>
                <a:defRPr/>
              </a:pPr>
              <a:endParaRPr lang="en-US">
                <a:latin typeface="Arial" charset="0"/>
              </a:endParaRPr>
            </a:p>
          </p:txBody>
        </p:sp>
        <p:sp>
          <p:nvSpPr>
            <p:cNvPr id="172" name="AutoShape 176">
              <a:extLst>
                <a:ext uri="{FF2B5EF4-FFF2-40B4-BE49-F238E27FC236}">
                  <a16:creationId xmlns:a16="http://schemas.microsoft.com/office/drawing/2014/main" id="{9A8CF351-73E6-44A6-9463-C6E73DDC03A3}"/>
                </a:ext>
              </a:extLst>
            </p:cNvPr>
            <p:cNvSpPr>
              <a:spLocks noChangeArrowheads="1"/>
            </p:cNvSpPr>
            <p:nvPr/>
          </p:nvSpPr>
          <p:spPr bwMode="gray">
            <a:xfrm>
              <a:off x="5535" y="625"/>
              <a:ext cx="56" cy="57"/>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73" name="AutoShape 177">
              <a:extLst>
                <a:ext uri="{FF2B5EF4-FFF2-40B4-BE49-F238E27FC236}">
                  <a16:creationId xmlns:a16="http://schemas.microsoft.com/office/drawing/2014/main" id="{CE6D8383-B21C-4BB8-B486-B11AEBD941D6}"/>
                </a:ext>
              </a:extLst>
            </p:cNvPr>
            <p:cNvSpPr>
              <a:spLocks noChangeArrowheads="1"/>
            </p:cNvSpPr>
            <p:nvPr/>
          </p:nvSpPr>
          <p:spPr bwMode="gray">
            <a:xfrm flipV="1">
              <a:off x="4937" y="339"/>
              <a:ext cx="88" cy="8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174" name="AutoShape 178">
              <a:extLst>
                <a:ext uri="{FF2B5EF4-FFF2-40B4-BE49-F238E27FC236}">
                  <a16:creationId xmlns:a16="http://schemas.microsoft.com/office/drawing/2014/main" id="{9A6C494A-937F-4B8F-B33E-0723B78AB656}"/>
                </a:ext>
              </a:extLst>
            </p:cNvPr>
            <p:cNvSpPr>
              <a:spLocks noChangeArrowheads="1"/>
            </p:cNvSpPr>
            <p:nvPr/>
          </p:nvSpPr>
          <p:spPr bwMode="gray">
            <a:xfrm flipV="1">
              <a:off x="5355" y="777"/>
              <a:ext cx="129" cy="129"/>
            </a:xfrm>
            <a:prstGeom prst="roundRect">
              <a:avLst>
                <a:gd name="adj" fmla="val 16667"/>
              </a:avLst>
            </a:prstGeom>
            <a:solidFill>
              <a:schemeClr val="bg1">
                <a:alpha val="70000"/>
              </a:schemeClr>
            </a:solidFill>
            <a:ln w="9525">
              <a:noFill/>
              <a:round/>
              <a:headEnd/>
              <a:tailEnd/>
            </a:ln>
            <a:effectLst/>
          </p:spPr>
          <p:txBody>
            <a:bodyPr wrap="none" anchor="ctr"/>
            <a:lstStyle/>
            <a:p>
              <a:pPr>
                <a:defRPr/>
              </a:pPr>
              <a:endParaRPr lang="en-US">
                <a:latin typeface="Arial" charset="0"/>
              </a:endParaRPr>
            </a:p>
          </p:txBody>
        </p:sp>
        <p:sp>
          <p:nvSpPr>
            <p:cNvPr id="175" name="AutoShape 179">
              <a:extLst>
                <a:ext uri="{FF2B5EF4-FFF2-40B4-BE49-F238E27FC236}">
                  <a16:creationId xmlns:a16="http://schemas.microsoft.com/office/drawing/2014/main" id="{EB6D013A-6BD0-4F5C-AF42-7ED34B947503}"/>
                </a:ext>
              </a:extLst>
            </p:cNvPr>
            <p:cNvSpPr>
              <a:spLocks noChangeArrowheads="1"/>
            </p:cNvSpPr>
            <p:nvPr/>
          </p:nvSpPr>
          <p:spPr bwMode="gray">
            <a:xfrm flipV="1">
              <a:off x="5581" y="959"/>
              <a:ext cx="88" cy="8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76" name="AutoShape 180">
              <a:extLst>
                <a:ext uri="{FF2B5EF4-FFF2-40B4-BE49-F238E27FC236}">
                  <a16:creationId xmlns:a16="http://schemas.microsoft.com/office/drawing/2014/main" id="{F249C341-A45B-48BA-B3B8-1066DC5FB8D3}"/>
                </a:ext>
              </a:extLst>
            </p:cNvPr>
            <p:cNvSpPr>
              <a:spLocks noChangeArrowheads="1"/>
            </p:cNvSpPr>
            <p:nvPr/>
          </p:nvSpPr>
          <p:spPr bwMode="gray">
            <a:xfrm flipV="1">
              <a:off x="5404" y="958"/>
              <a:ext cx="158" cy="15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177" name="AutoShape 181">
              <a:extLst>
                <a:ext uri="{FF2B5EF4-FFF2-40B4-BE49-F238E27FC236}">
                  <a16:creationId xmlns:a16="http://schemas.microsoft.com/office/drawing/2014/main" id="{71B8FCE5-A34F-459A-9417-D83CF57A351D}"/>
                </a:ext>
              </a:extLst>
            </p:cNvPr>
            <p:cNvSpPr>
              <a:spLocks noChangeArrowheads="1"/>
            </p:cNvSpPr>
            <p:nvPr/>
          </p:nvSpPr>
          <p:spPr bwMode="gray">
            <a:xfrm flipV="1">
              <a:off x="5608" y="1039"/>
              <a:ext cx="131" cy="131"/>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178" name="AutoShape 182">
              <a:extLst>
                <a:ext uri="{FF2B5EF4-FFF2-40B4-BE49-F238E27FC236}">
                  <a16:creationId xmlns:a16="http://schemas.microsoft.com/office/drawing/2014/main" id="{25D53D19-D082-4323-A7F8-5BBA578C0F53}"/>
                </a:ext>
              </a:extLst>
            </p:cNvPr>
            <p:cNvSpPr>
              <a:spLocks noChangeArrowheads="1"/>
            </p:cNvSpPr>
            <p:nvPr/>
          </p:nvSpPr>
          <p:spPr bwMode="gray">
            <a:xfrm flipV="1">
              <a:off x="5644" y="840"/>
              <a:ext cx="129" cy="12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179" name="AutoShape 183">
              <a:extLst>
                <a:ext uri="{FF2B5EF4-FFF2-40B4-BE49-F238E27FC236}">
                  <a16:creationId xmlns:a16="http://schemas.microsoft.com/office/drawing/2014/main" id="{EC3A67A4-CF55-48C0-81BF-8EE910750E4D}"/>
                </a:ext>
              </a:extLst>
            </p:cNvPr>
            <p:cNvSpPr>
              <a:spLocks noChangeArrowheads="1"/>
            </p:cNvSpPr>
            <p:nvPr/>
          </p:nvSpPr>
          <p:spPr bwMode="gray">
            <a:xfrm>
              <a:off x="4778" y="99"/>
              <a:ext cx="56" cy="57"/>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80" name="AutoShape 184">
              <a:extLst>
                <a:ext uri="{FF2B5EF4-FFF2-40B4-BE49-F238E27FC236}">
                  <a16:creationId xmlns:a16="http://schemas.microsoft.com/office/drawing/2014/main" id="{6480DBE6-D9D9-461D-8763-7F0556E8A230}"/>
                </a:ext>
              </a:extLst>
            </p:cNvPr>
            <p:cNvSpPr>
              <a:spLocks noChangeArrowheads="1"/>
            </p:cNvSpPr>
            <p:nvPr/>
          </p:nvSpPr>
          <p:spPr bwMode="gray">
            <a:xfrm flipV="1">
              <a:off x="4615" y="14"/>
              <a:ext cx="88" cy="8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181" name="AutoShape 185">
              <a:extLst>
                <a:ext uri="{FF2B5EF4-FFF2-40B4-BE49-F238E27FC236}">
                  <a16:creationId xmlns:a16="http://schemas.microsoft.com/office/drawing/2014/main" id="{8C816516-CF7E-4D31-9974-404EC8CB81F1}"/>
                </a:ext>
              </a:extLst>
            </p:cNvPr>
            <p:cNvSpPr>
              <a:spLocks noChangeArrowheads="1"/>
            </p:cNvSpPr>
            <p:nvPr/>
          </p:nvSpPr>
          <p:spPr bwMode="gray">
            <a:xfrm>
              <a:off x="4613" y="309"/>
              <a:ext cx="57" cy="57"/>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82" name="AutoShape 186">
              <a:extLst>
                <a:ext uri="{FF2B5EF4-FFF2-40B4-BE49-F238E27FC236}">
                  <a16:creationId xmlns:a16="http://schemas.microsoft.com/office/drawing/2014/main" id="{23FB792C-0BF1-455B-8725-171D7BC8F3A5}"/>
                </a:ext>
              </a:extLst>
            </p:cNvPr>
            <p:cNvSpPr>
              <a:spLocks noChangeArrowheads="1"/>
            </p:cNvSpPr>
            <p:nvPr/>
          </p:nvSpPr>
          <p:spPr bwMode="gray">
            <a:xfrm flipV="1">
              <a:off x="4670" y="447"/>
              <a:ext cx="88" cy="8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83" name="AutoShape 187">
              <a:extLst>
                <a:ext uri="{FF2B5EF4-FFF2-40B4-BE49-F238E27FC236}">
                  <a16:creationId xmlns:a16="http://schemas.microsoft.com/office/drawing/2014/main" id="{AA91F4FC-4379-4F23-9107-D9E05916F006}"/>
                </a:ext>
              </a:extLst>
            </p:cNvPr>
            <p:cNvSpPr>
              <a:spLocks noChangeArrowheads="1"/>
            </p:cNvSpPr>
            <p:nvPr/>
          </p:nvSpPr>
          <p:spPr bwMode="gray">
            <a:xfrm>
              <a:off x="4579" y="408"/>
              <a:ext cx="57" cy="57"/>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84" name="AutoShape 188">
              <a:extLst>
                <a:ext uri="{FF2B5EF4-FFF2-40B4-BE49-F238E27FC236}">
                  <a16:creationId xmlns:a16="http://schemas.microsoft.com/office/drawing/2014/main" id="{44E74D4C-A392-4DC7-AB83-15DAF9797CC2}"/>
                </a:ext>
              </a:extLst>
            </p:cNvPr>
            <p:cNvSpPr>
              <a:spLocks noChangeArrowheads="1"/>
            </p:cNvSpPr>
            <p:nvPr/>
          </p:nvSpPr>
          <p:spPr bwMode="gray">
            <a:xfrm>
              <a:off x="4649" y="370"/>
              <a:ext cx="57" cy="57"/>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185" name="AutoShape 189">
              <a:extLst>
                <a:ext uri="{FF2B5EF4-FFF2-40B4-BE49-F238E27FC236}">
                  <a16:creationId xmlns:a16="http://schemas.microsoft.com/office/drawing/2014/main" id="{08B56677-5214-4833-8A97-005D0070EB6D}"/>
                </a:ext>
              </a:extLst>
            </p:cNvPr>
            <p:cNvSpPr>
              <a:spLocks noChangeArrowheads="1"/>
            </p:cNvSpPr>
            <p:nvPr/>
          </p:nvSpPr>
          <p:spPr bwMode="gray">
            <a:xfrm flipV="1">
              <a:off x="4453" y="230"/>
              <a:ext cx="88" cy="8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86" name="AutoShape 190">
              <a:extLst>
                <a:ext uri="{FF2B5EF4-FFF2-40B4-BE49-F238E27FC236}">
                  <a16:creationId xmlns:a16="http://schemas.microsoft.com/office/drawing/2014/main" id="{26480A59-5A8D-471A-BD3A-5484303039D9}"/>
                </a:ext>
              </a:extLst>
            </p:cNvPr>
            <p:cNvSpPr>
              <a:spLocks noChangeArrowheads="1"/>
            </p:cNvSpPr>
            <p:nvPr/>
          </p:nvSpPr>
          <p:spPr bwMode="gray">
            <a:xfrm>
              <a:off x="4507" y="370"/>
              <a:ext cx="56" cy="57"/>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87" name="AutoShape 191">
              <a:extLst>
                <a:ext uri="{FF2B5EF4-FFF2-40B4-BE49-F238E27FC236}">
                  <a16:creationId xmlns:a16="http://schemas.microsoft.com/office/drawing/2014/main" id="{DDA1D5B4-8486-4978-BFA6-052F6AA16AD0}"/>
                </a:ext>
              </a:extLst>
            </p:cNvPr>
            <p:cNvSpPr>
              <a:spLocks noChangeArrowheads="1"/>
            </p:cNvSpPr>
            <p:nvPr/>
          </p:nvSpPr>
          <p:spPr bwMode="gray">
            <a:xfrm>
              <a:off x="4433" y="153"/>
              <a:ext cx="56" cy="57"/>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188" name="AutoShape 192">
              <a:extLst>
                <a:ext uri="{FF2B5EF4-FFF2-40B4-BE49-F238E27FC236}">
                  <a16:creationId xmlns:a16="http://schemas.microsoft.com/office/drawing/2014/main" id="{9BC534DD-70C9-48A7-8AF9-D8884EB01D86}"/>
                </a:ext>
              </a:extLst>
            </p:cNvPr>
            <p:cNvSpPr>
              <a:spLocks noChangeArrowheads="1"/>
            </p:cNvSpPr>
            <p:nvPr/>
          </p:nvSpPr>
          <p:spPr bwMode="gray">
            <a:xfrm flipV="1">
              <a:off x="3328" y="0"/>
              <a:ext cx="129" cy="129"/>
            </a:xfrm>
            <a:prstGeom prst="roundRect">
              <a:avLst>
                <a:gd name="adj" fmla="val 16667"/>
              </a:avLst>
            </a:prstGeom>
            <a:solidFill>
              <a:schemeClr val="bg1">
                <a:alpha val="70000"/>
              </a:schemeClr>
            </a:solidFill>
            <a:ln w="9525">
              <a:noFill/>
              <a:round/>
              <a:headEnd/>
              <a:tailEnd/>
            </a:ln>
            <a:effectLst/>
          </p:spPr>
          <p:txBody>
            <a:bodyPr wrap="none" anchor="ctr"/>
            <a:lstStyle/>
            <a:p>
              <a:pPr>
                <a:defRPr/>
              </a:pPr>
              <a:endParaRPr lang="en-US">
                <a:latin typeface="Arial" charset="0"/>
              </a:endParaRPr>
            </a:p>
          </p:txBody>
        </p:sp>
        <p:sp>
          <p:nvSpPr>
            <p:cNvPr id="189" name="AutoShape 193">
              <a:extLst>
                <a:ext uri="{FF2B5EF4-FFF2-40B4-BE49-F238E27FC236}">
                  <a16:creationId xmlns:a16="http://schemas.microsoft.com/office/drawing/2014/main" id="{C17ABD84-A5A2-4005-8986-CECB04F23254}"/>
                </a:ext>
              </a:extLst>
            </p:cNvPr>
            <p:cNvSpPr>
              <a:spLocks noChangeArrowheads="1"/>
            </p:cNvSpPr>
            <p:nvPr/>
          </p:nvSpPr>
          <p:spPr bwMode="gray">
            <a:xfrm flipV="1">
              <a:off x="3577" y="201"/>
              <a:ext cx="88" cy="8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90" name="AutoShape 194">
              <a:extLst>
                <a:ext uri="{FF2B5EF4-FFF2-40B4-BE49-F238E27FC236}">
                  <a16:creationId xmlns:a16="http://schemas.microsoft.com/office/drawing/2014/main" id="{B96CDCCB-44C5-4EF5-84D8-BFDCB748A289}"/>
                </a:ext>
              </a:extLst>
            </p:cNvPr>
            <p:cNvSpPr>
              <a:spLocks noChangeArrowheads="1"/>
            </p:cNvSpPr>
            <p:nvPr/>
          </p:nvSpPr>
          <p:spPr bwMode="gray">
            <a:xfrm flipV="1">
              <a:off x="3400" y="200"/>
              <a:ext cx="158" cy="15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191" name="AutoShape 195">
              <a:extLst>
                <a:ext uri="{FF2B5EF4-FFF2-40B4-BE49-F238E27FC236}">
                  <a16:creationId xmlns:a16="http://schemas.microsoft.com/office/drawing/2014/main" id="{FDB0ED4D-1C6D-4920-A9AB-1AD906631C63}"/>
                </a:ext>
              </a:extLst>
            </p:cNvPr>
            <p:cNvSpPr>
              <a:spLocks noChangeArrowheads="1"/>
            </p:cNvSpPr>
            <p:nvPr/>
          </p:nvSpPr>
          <p:spPr bwMode="gray">
            <a:xfrm flipV="1">
              <a:off x="3605" y="281"/>
              <a:ext cx="130" cy="131"/>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192" name="AutoShape 196">
              <a:extLst>
                <a:ext uri="{FF2B5EF4-FFF2-40B4-BE49-F238E27FC236}">
                  <a16:creationId xmlns:a16="http://schemas.microsoft.com/office/drawing/2014/main" id="{6B46E13D-2D54-47EA-A64A-68CE6673FEAD}"/>
                </a:ext>
              </a:extLst>
            </p:cNvPr>
            <p:cNvSpPr>
              <a:spLocks noChangeArrowheads="1"/>
            </p:cNvSpPr>
            <p:nvPr/>
          </p:nvSpPr>
          <p:spPr bwMode="gray">
            <a:xfrm flipV="1">
              <a:off x="3903" y="210"/>
              <a:ext cx="163" cy="162"/>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93" name="AutoShape 197">
              <a:extLst>
                <a:ext uri="{FF2B5EF4-FFF2-40B4-BE49-F238E27FC236}">
                  <a16:creationId xmlns:a16="http://schemas.microsoft.com/office/drawing/2014/main" id="{C9A6CEBF-A0AE-45AE-9586-720676447F42}"/>
                </a:ext>
              </a:extLst>
            </p:cNvPr>
            <p:cNvSpPr>
              <a:spLocks noChangeArrowheads="1"/>
            </p:cNvSpPr>
            <p:nvPr/>
          </p:nvSpPr>
          <p:spPr bwMode="gray">
            <a:xfrm flipV="1">
              <a:off x="4026" y="343"/>
              <a:ext cx="129" cy="129"/>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194" name="AutoShape 198">
              <a:extLst>
                <a:ext uri="{FF2B5EF4-FFF2-40B4-BE49-F238E27FC236}">
                  <a16:creationId xmlns:a16="http://schemas.microsoft.com/office/drawing/2014/main" id="{6DFAA9C6-CAC5-4C0C-A4FB-A6089E41CBD6}"/>
                </a:ext>
              </a:extLst>
            </p:cNvPr>
            <p:cNvSpPr>
              <a:spLocks noChangeArrowheads="1"/>
            </p:cNvSpPr>
            <p:nvPr/>
          </p:nvSpPr>
          <p:spPr bwMode="gray">
            <a:xfrm>
              <a:off x="3838" y="326"/>
              <a:ext cx="56" cy="57"/>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95" name="AutoShape 199">
              <a:extLst>
                <a:ext uri="{FF2B5EF4-FFF2-40B4-BE49-F238E27FC236}">
                  <a16:creationId xmlns:a16="http://schemas.microsoft.com/office/drawing/2014/main" id="{388B67BE-B0B5-492B-90A8-884E7933F521}"/>
                </a:ext>
              </a:extLst>
            </p:cNvPr>
            <p:cNvSpPr>
              <a:spLocks noChangeArrowheads="1"/>
            </p:cNvSpPr>
            <p:nvPr/>
          </p:nvSpPr>
          <p:spPr bwMode="gray">
            <a:xfrm flipV="1">
              <a:off x="4252" y="525"/>
              <a:ext cx="88" cy="8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96" name="AutoShape 200">
              <a:extLst>
                <a:ext uri="{FF2B5EF4-FFF2-40B4-BE49-F238E27FC236}">
                  <a16:creationId xmlns:a16="http://schemas.microsoft.com/office/drawing/2014/main" id="{5DE7FA5B-B6ED-4A0F-A942-5DCDCB7900D7}"/>
                </a:ext>
              </a:extLst>
            </p:cNvPr>
            <p:cNvSpPr>
              <a:spLocks noChangeArrowheads="1"/>
            </p:cNvSpPr>
            <p:nvPr/>
          </p:nvSpPr>
          <p:spPr bwMode="gray">
            <a:xfrm flipV="1">
              <a:off x="4187" y="307"/>
              <a:ext cx="158" cy="158"/>
            </a:xfrm>
            <a:prstGeom prst="roundRect">
              <a:avLst>
                <a:gd name="adj" fmla="val 16667"/>
              </a:avLst>
            </a:prstGeom>
            <a:solidFill>
              <a:schemeClr val="bg1">
                <a:alpha val="30000"/>
              </a:schemeClr>
            </a:solidFill>
            <a:ln w="9525">
              <a:noFill/>
              <a:round/>
              <a:headEnd/>
              <a:tailEnd/>
            </a:ln>
            <a:effectLst/>
          </p:spPr>
          <p:txBody>
            <a:bodyPr wrap="none" anchor="ctr"/>
            <a:lstStyle/>
            <a:p>
              <a:pPr>
                <a:defRPr/>
              </a:pPr>
              <a:endParaRPr lang="en-US">
                <a:latin typeface="Arial" charset="0"/>
              </a:endParaRPr>
            </a:p>
          </p:txBody>
        </p:sp>
        <p:sp>
          <p:nvSpPr>
            <p:cNvPr id="197" name="AutoShape 201">
              <a:extLst>
                <a:ext uri="{FF2B5EF4-FFF2-40B4-BE49-F238E27FC236}">
                  <a16:creationId xmlns:a16="http://schemas.microsoft.com/office/drawing/2014/main" id="{E907632D-0193-4A95-842D-901C751FAB3A}"/>
                </a:ext>
              </a:extLst>
            </p:cNvPr>
            <p:cNvSpPr>
              <a:spLocks noChangeArrowheads="1"/>
            </p:cNvSpPr>
            <p:nvPr/>
          </p:nvSpPr>
          <p:spPr bwMode="gray">
            <a:xfrm>
              <a:off x="3946" y="218"/>
              <a:ext cx="57" cy="56"/>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198" name="AutoShape 202">
              <a:extLst>
                <a:ext uri="{FF2B5EF4-FFF2-40B4-BE49-F238E27FC236}">
                  <a16:creationId xmlns:a16="http://schemas.microsoft.com/office/drawing/2014/main" id="{54512953-D87B-4E47-A9D0-14D4DBF972A0}"/>
                </a:ext>
              </a:extLst>
            </p:cNvPr>
            <p:cNvSpPr>
              <a:spLocks noChangeArrowheads="1"/>
            </p:cNvSpPr>
            <p:nvPr/>
          </p:nvSpPr>
          <p:spPr bwMode="gray">
            <a:xfrm flipV="1">
              <a:off x="3804" y="214"/>
              <a:ext cx="88" cy="8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199" name="AutoShape 203">
              <a:extLst>
                <a:ext uri="{FF2B5EF4-FFF2-40B4-BE49-F238E27FC236}">
                  <a16:creationId xmlns:a16="http://schemas.microsoft.com/office/drawing/2014/main" id="{613D8B96-9149-49AD-B461-27374024F5C3}"/>
                </a:ext>
              </a:extLst>
            </p:cNvPr>
            <p:cNvSpPr>
              <a:spLocks noChangeArrowheads="1"/>
            </p:cNvSpPr>
            <p:nvPr/>
          </p:nvSpPr>
          <p:spPr bwMode="gray">
            <a:xfrm flipV="1">
              <a:off x="3987" y="526"/>
              <a:ext cx="131" cy="131"/>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00" name="AutoShape 204">
              <a:extLst>
                <a:ext uri="{FF2B5EF4-FFF2-40B4-BE49-F238E27FC236}">
                  <a16:creationId xmlns:a16="http://schemas.microsoft.com/office/drawing/2014/main" id="{5D3372F8-B76B-4235-B09E-9081C728F1A9}"/>
                </a:ext>
              </a:extLst>
            </p:cNvPr>
            <p:cNvSpPr>
              <a:spLocks noChangeArrowheads="1"/>
            </p:cNvSpPr>
            <p:nvPr/>
          </p:nvSpPr>
          <p:spPr bwMode="gray">
            <a:xfrm flipV="1">
              <a:off x="4059" y="712"/>
              <a:ext cx="163" cy="163"/>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01" name="AutoShape 205">
              <a:extLst>
                <a:ext uri="{FF2B5EF4-FFF2-40B4-BE49-F238E27FC236}">
                  <a16:creationId xmlns:a16="http://schemas.microsoft.com/office/drawing/2014/main" id="{60108897-2E0B-4BDB-9F28-15AC1DEAF23E}"/>
                </a:ext>
              </a:extLst>
            </p:cNvPr>
            <p:cNvSpPr>
              <a:spLocks noChangeArrowheads="1"/>
            </p:cNvSpPr>
            <p:nvPr/>
          </p:nvSpPr>
          <p:spPr bwMode="gray">
            <a:xfrm flipV="1">
              <a:off x="3641" y="81"/>
              <a:ext cx="128" cy="129"/>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02" name="AutoShape 206">
              <a:extLst>
                <a:ext uri="{FF2B5EF4-FFF2-40B4-BE49-F238E27FC236}">
                  <a16:creationId xmlns:a16="http://schemas.microsoft.com/office/drawing/2014/main" id="{82F9CE07-7AA4-40E7-BD5B-E541359165F0}"/>
                </a:ext>
              </a:extLst>
            </p:cNvPr>
            <p:cNvSpPr>
              <a:spLocks noChangeArrowheads="1"/>
            </p:cNvSpPr>
            <p:nvPr/>
          </p:nvSpPr>
          <p:spPr bwMode="gray">
            <a:xfrm>
              <a:off x="4221" y="571"/>
              <a:ext cx="56" cy="56"/>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03" name="AutoShape 207">
              <a:extLst>
                <a:ext uri="{FF2B5EF4-FFF2-40B4-BE49-F238E27FC236}">
                  <a16:creationId xmlns:a16="http://schemas.microsoft.com/office/drawing/2014/main" id="{C5DE0B45-1704-422A-9CCE-5862A039F07C}"/>
                </a:ext>
              </a:extLst>
            </p:cNvPr>
            <p:cNvSpPr>
              <a:spLocks noChangeArrowheads="1"/>
            </p:cNvSpPr>
            <p:nvPr/>
          </p:nvSpPr>
          <p:spPr bwMode="gray">
            <a:xfrm flipV="1">
              <a:off x="4290" y="643"/>
              <a:ext cx="163" cy="163"/>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04" name="AutoShape 208">
              <a:extLst>
                <a:ext uri="{FF2B5EF4-FFF2-40B4-BE49-F238E27FC236}">
                  <a16:creationId xmlns:a16="http://schemas.microsoft.com/office/drawing/2014/main" id="{37A15EC3-76FC-4B33-9030-6E2C6D7BA95F}"/>
                </a:ext>
              </a:extLst>
            </p:cNvPr>
            <p:cNvSpPr>
              <a:spLocks noChangeArrowheads="1"/>
            </p:cNvSpPr>
            <p:nvPr/>
          </p:nvSpPr>
          <p:spPr bwMode="gray">
            <a:xfrm flipV="1">
              <a:off x="4191" y="648"/>
              <a:ext cx="88" cy="8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05" name="AutoShape 209">
              <a:extLst>
                <a:ext uri="{FF2B5EF4-FFF2-40B4-BE49-F238E27FC236}">
                  <a16:creationId xmlns:a16="http://schemas.microsoft.com/office/drawing/2014/main" id="{9AF484B4-D1A7-41A0-BAFF-EE84790C102F}"/>
                </a:ext>
              </a:extLst>
            </p:cNvPr>
            <p:cNvSpPr>
              <a:spLocks noChangeArrowheads="1"/>
            </p:cNvSpPr>
            <p:nvPr/>
          </p:nvSpPr>
          <p:spPr bwMode="gray">
            <a:xfrm flipH="1" flipV="1">
              <a:off x="3857" y="130"/>
              <a:ext cx="26" cy="26"/>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06" name="AutoShape 210">
              <a:extLst>
                <a:ext uri="{FF2B5EF4-FFF2-40B4-BE49-F238E27FC236}">
                  <a16:creationId xmlns:a16="http://schemas.microsoft.com/office/drawing/2014/main" id="{BB8D08A5-9D18-443E-A438-9FBC12E1C634}"/>
                </a:ext>
              </a:extLst>
            </p:cNvPr>
            <p:cNvSpPr>
              <a:spLocks noChangeArrowheads="1"/>
            </p:cNvSpPr>
            <p:nvPr/>
          </p:nvSpPr>
          <p:spPr bwMode="gray">
            <a:xfrm flipV="1">
              <a:off x="4456" y="481"/>
              <a:ext cx="129" cy="12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07" name="AutoShape 211">
              <a:extLst>
                <a:ext uri="{FF2B5EF4-FFF2-40B4-BE49-F238E27FC236}">
                  <a16:creationId xmlns:a16="http://schemas.microsoft.com/office/drawing/2014/main" id="{FFC7735F-2EBD-466E-8BCD-1F8CDF797842}"/>
                </a:ext>
              </a:extLst>
            </p:cNvPr>
            <p:cNvSpPr>
              <a:spLocks noChangeArrowheads="1"/>
            </p:cNvSpPr>
            <p:nvPr/>
          </p:nvSpPr>
          <p:spPr bwMode="gray">
            <a:xfrm flipV="1">
              <a:off x="4682" y="696"/>
              <a:ext cx="88" cy="8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08" name="AutoShape 212">
              <a:extLst>
                <a:ext uri="{FF2B5EF4-FFF2-40B4-BE49-F238E27FC236}">
                  <a16:creationId xmlns:a16="http://schemas.microsoft.com/office/drawing/2014/main" id="{DA77E8D8-E601-4AD3-8DE9-DA1682B23960}"/>
                </a:ext>
              </a:extLst>
            </p:cNvPr>
            <p:cNvSpPr>
              <a:spLocks noChangeArrowheads="1"/>
            </p:cNvSpPr>
            <p:nvPr/>
          </p:nvSpPr>
          <p:spPr bwMode="gray">
            <a:xfrm flipV="1">
              <a:off x="4561" y="648"/>
              <a:ext cx="158" cy="158"/>
            </a:xfrm>
            <a:prstGeom prst="roundRect">
              <a:avLst>
                <a:gd name="adj" fmla="val 16667"/>
              </a:avLst>
            </a:prstGeom>
            <a:solidFill>
              <a:schemeClr val="bg1">
                <a:alpha val="30000"/>
              </a:schemeClr>
            </a:solidFill>
            <a:ln w="9525">
              <a:noFill/>
              <a:round/>
              <a:headEnd/>
              <a:tailEnd/>
            </a:ln>
            <a:effectLst/>
          </p:spPr>
          <p:txBody>
            <a:bodyPr wrap="none" anchor="ctr"/>
            <a:lstStyle/>
            <a:p>
              <a:pPr>
                <a:defRPr/>
              </a:pPr>
              <a:endParaRPr lang="en-US">
                <a:latin typeface="Arial" charset="0"/>
              </a:endParaRPr>
            </a:p>
          </p:txBody>
        </p:sp>
        <p:sp>
          <p:nvSpPr>
            <p:cNvPr id="209" name="AutoShape 213">
              <a:extLst>
                <a:ext uri="{FF2B5EF4-FFF2-40B4-BE49-F238E27FC236}">
                  <a16:creationId xmlns:a16="http://schemas.microsoft.com/office/drawing/2014/main" id="{F02ECD80-15E9-4F1B-89C0-D6365A9B50AF}"/>
                </a:ext>
              </a:extLst>
            </p:cNvPr>
            <p:cNvSpPr>
              <a:spLocks noChangeArrowheads="1"/>
            </p:cNvSpPr>
            <p:nvPr/>
          </p:nvSpPr>
          <p:spPr bwMode="gray">
            <a:xfrm flipV="1">
              <a:off x="4778" y="783"/>
              <a:ext cx="131" cy="131"/>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10" name="AutoShape 214">
              <a:extLst>
                <a:ext uri="{FF2B5EF4-FFF2-40B4-BE49-F238E27FC236}">
                  <a16:creationId xmlns:a16="http://schemas.microsoft.com/office/drawing/2014/main" id="{782B8110-1E15-4918-880A-4A309FEBA15E}"/>
                </a:ext>
              </a:extLst>
            </p:cNvPr>
            <p:cNvSpPr>
              <a:spLocks noChangeArrowheads="1"/>
            </p:cNvSpPr>
            <p:nvPr/>
          </p:nvSpPr>
          <p:spPr bwMode="gray">
            <a:xfrm flipV="1">
              <a:off x="4911" y="938"/>
              <a:ext cx="162" cy="162"/>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11" name="AutoShape 215">
              <a:extLst>
                <a:ext uri="{FF2B5EF4-FFF2-40B4-BE49-F238E27FC236}">
                  <a16:creationId xmlns:a16="http://schemas.microsoft.com/office/drawing/2014/main" id="{D372359F-694B-482E-AFF7-E9A0E3FC67A9}"/>
                </a:ext>
              </a:extLst>
            </p:cNvPr>
            <p:cNvSpPr>
              <a:spLocks noChangeArrowheads="1"/>
            </p:cNvSpPr>
            <p:nvPr/>
          </p:nvSpPr>
          <p:spPr bwMode="gray">
            <a:xfrm flipV="1">
              <a:off x="5211" y="1056"/>
              <a:ext cx="129" cy="129"/>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12" name="AutoShape 216">
              <a:extLst>
                <a:ext uri="{FF2B5EF4-FFF2-40B4-BE49-F238E27FC236}">
                  <a16:creationId xmlns:a16="http://schemas.microsoft.com/office/drawing/2014/main" id="{428D4095-BE6B-47B0-9515-2696451D2931}"/>
                </a:ext>
              </a:extLst>
            </p:cNvPr>
            <p:cNvSpPr>
              <a:spLocks noChangeArrowheads="1"/>
            </p:cNvSpPr>
            <p:nvPr/>
          </p:nvSpPr>
          <p:spPr bwMode="gray">
            <a:xfrm>
              <a:off x="5072" y="797"/>
              <a:ext cx="57" cy="56"/>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13" name="AutoShape 217">
              <a:extLst>
                <a:ext uri="{FF2B5EF4-FFF2-40B4-BE49-F238E27FC236}">
                  <a16:creationId xmlns:a16="http://schemas.microsoft.com/office/drawing/2014/main" id="{73548A79-DECD-4924-B300-1F7E62CB7EFE}"/>
                </a:ext>
              </a:extLst>
            </p:cNvPr>
            <p:cNvSpPr>
              <a:spLocks noChangeArrowheads="1"/>
            </p:cNvSpPr>
            <p:nvPr/>
          </p:nvSpPr>
          <p:spPr bwMode="gray">
            <a:xfrm flipV="1">
              <a:off x="5644" y="1313"/>
              <a:ext cx="88" cy="89"/>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14" name="AutoShape 218">
              <a:extLst>
                <a:ext uri="{FF2B5EF4-FFF2-40B4-BE49-F238E27FC236}">
                  <a16:creationId xmlns:a16="http://schemas.microsoft.com/office/drawing/2014/main" id="{B4B43205-CEF8-492F-988E-9C31A3BEBE52}"/>
                </a:ext>
              </a:extLst>
            </p:cNvPr>
            <p:cNvSpPr>
              <a:spLocks noChangeArrowheads="1"/>
            </p:cNvSpPr>
            <p:nvPr/>
          </p:nvSpPr>
          <p:spPr bwMode="gray">
            <a:xfrm flipV="1">
              <a:off x="4561" y="810"/>
              <a:ext cx="158" cy="15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15" name="AutoShape 219">
              <a:extLst>
                <a:ext uri="{FF2B5EF4-FFF2-40B4-BE49-F238E27FC236}">
                  <a16:creationId xmlns:a16="http://schemas.microsoft.com/office/drawing/2014/main" id="{70F23682-7999-4CEA-9750-782F78393A01}"/>
                </a:ext>
              </a:extLst>
            </p:cNvPr>
            <p:cNvSpPr>
              <a:spLocks noChangeArrowheads="1"/>
            </p:cNvSpPr>
            <p:nvPr/>
          </p:nvSpPr>
          <p:spPr bwMode="gray">
            <a:xfrm flipV="1">
              <a:off x="5265" y="1216"/>
              <a:ext cx="131" cy="131"/>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16" name="AutoShape 220">
              <a:extLst>
                <a:ext uri="{FF2B5EF4-FFF2-40B4-BE49-F238E27FC236}">
                  <a16:creationId xmlns:a16="http://schemas.microsoft.com/office/drawing/2014/main" id="{DB5149F5-B79F-4D03-B51A-93E61BAEF492}"/>
                </a:ext>
              </a:extLst>
            </p:cNvPr>
            <p:cNvSpPr>
              <a:spLocks noChangeArrowheads="1"/>
            </p:cNvSpPr>
            <p:nvPr/>
          </p:nvSpPr>
          <p:spPr bwMode="gray">
            <a:xfrm flipV="1">
              <a:off x="5142" y="869"/>
              <a:ext cx="163" cy="162"/>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17" name="AutoShape 221">
              <a:extLst>
                <a:ext uri="{FF2B5EF4-FFF2-40B4-BE49-F238E27FC236}">
                  <a16:creationId xmlns:a16="http://schemas.microsoft.com/office/drawing/2014/main" id="{39067172-E087-4BFB-B50D-DEDD7A1C2FC9}"/>
                </a:ext>
              </a:extLst>
            </p:cNvPr>
            <p:cNvSpPr>
              <a:spLocks noChangeArrowheads="1"/>
            </p:cNvSpPr>
            <p:nvPr/>
          </p:nvSpPr>
          <p:spPr bwMode="gray">
            <a:xfrm flipV="1">
              <a:off x="5351" y="896"/>
              <a:ext cx="129" cy="129"/>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18" name="AutoShape 222">
              <a:extLst>
                <a:ext uri="{FF2B5EF4-FFF2-40B4-BE49-F238E27FC236}">
                  <a16:creationId xmlns:a16="http://schemas.microsoft.com/office/drawing/2014/main" id="{76E37C0C-92E9-4E46-B14E-E2BE0BD7E072}"/>
                </a:ext>
              </a:extLst>
            </p:cNvPr>
            <p:cNvSpPr>
              <a:spLocks noChangeArrowheads="1"/>
            </p:cNvSpPr>
            <p:nvPr/>
          </p:nvSpPr>
          <p:spPr bwMode="gray">
            <a:xfrm>
              <a:off x="5428" y="1345"/>
              <a:ext cx="56" cy="57"/>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19" name="AutoShape 223">
              <a:extLst>
                <a:ext uri="{FF2B5EF4-FFF2-40B4-BE49-F238E27FC236}">
                  <a16:creationId xmlns:a16="http://schemas.microsoft.com/office/drawing/2014/main" id="{13FE0A05-9BE8-44BD-BF85-026274E0A510}"/>
                </a:ext>
              </a:extLst>
            </p:cNvPr>
            <p:cNvSpPr>
              <a:spLocks noChangeArrowheads="1"/>
            </p:cNvSpPr>
            <p:nvPr/>
          </p:nvSpPr>
          <p:spPr bwMode="gray">
            <a:xfrm flipV="1">
              <a:off x="5577" y="1078"/>
              <a:ext cx="88" cy="8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20" name="AutoShape 224">
              <a:extLst>
                <a:ext uri="{FF2B5EF4-FFF2-40B4-BE49-F238E27FC236}">
                  <a16:creationId xmlns:a16="http://schemas.microsoft.com/office/drawing/2014/main" id="{AED66A76-56E5-46C6-ACFF-F26A4D28294C}"/>
                </a:ext>
              </a:extLst>
            </p:cNvPr>
            <p:cNvSpPr>
              <a:spLocks noChangeArrowheads="1"/>
            </p:cNvSpPr>
            <p:nvPr/>
          </p:nvSpPr>
          <p:spPr bwMode="gray">
            <a:xfrm flipV="1">
              <a:off x="5482" y="919"/>
              <a:ext cx="158" cy="158"/>
            </a:xfrm>
            <a:prstGeom prst="roundRect">
              <a:avLst>
                <a:gd name="adj" fmla="val 16667"/>
              </a:avLst>
            </a:prstGeom>
            <a:solidFill>
              <a:schemeClr val="bg1">
                <a:alpha val="30000"/>
              </a:schemeClr>
            </a:solidFill>
            <a:ln w="9525">
              <a:noFill/>
              <a:round/>
              <a:headEnd/>
              <a:tailEnd/>
            </a:ln>
            <a:effectLst/>
          </p:spPr>
          <p:txBody>
            <a:bodyPr wrap="none" anchor="ctr"/>
            <a:lstStyle/>
            <a:p>
              <a:pPr>
                <a:defRPr/>
              </a:pPr>
              <a:endParaRPr lang="en-US">
                <a:latin typeface="Arial" charset="0"/>
              </a:endParaRPr>
            </a:p>
          </p:txBody>
        </p:sp>
        <p:sp>
          <p:nvSpPr>
            <p:cNvPr id="221" name="AutoShape 225">
              <a:extLst>
                <a:ext uri="{FF2B5EF4-FFF2-40B4-BE49-F238E27FC236}">
                  <a16:creationId xmlns:a16="http://schemas.microsoft.com/office/drawing/2014/main" id="{5793E5F2-0F92-4B30-A6E0-E303B552D884}"/>
                </a:ext>
              </a:extLst>
            </p:cNvPr>
            <p:cNvSpPr>
              <a:spLocks noChangeArrowheads="1"/>
            </p:cNvSpPr>
            <p:nvPr/>
          </p:nvSpPr>
          <p:spPr bwMode="gray">
            <a:xfrm flipV="1">
              <a:off x="5043" y="873"/>
              <a:ext cx="88" cy="8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22" name="AutoShape 226">
              <a:extLst>
                <a:ext uri="{FF2B5EF4-FFF2-40B4-BE49-F238E27FC236}">
                  <a16:creationId xmlns:a16="http://schemas.microsoft.com/office/drawing/2014/main" id="{04BAFE42-198E-4750-9D51-395A9BAA181A}"/>
                </a:ext>
              </a:extLst>
            </p:cNvPr>
            <p:cNvSpPr>
              <a:spLocks noChangeArrowheads="1"/>
            </p:cNvSpPr>
            <p:nvPr/>
          </p:nvSpPr>
          <p:spPr bwMode="gray">
            <a:xfrm flipV="1">
              <a:off x="5547" y="1206"/>
              <a:ext cx="129" cy="129"/>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23" name="AutoShape 227">
              <a:extLst>
                <a:ext uri="{FF2B5EF4-FFF2-40B4-BE49-F238E27FC236}">
                  <a16:creationId xmlns:a16="http://schemas.microsoft.com/office/drawing/2014/main" id="{F7220F79-6105-4088-86C1-45716B0E826E}"/>
                </a:ext>
              </a:extLst>
            </p:cNvPr>
            <p:cNvSpPr>
              <a:spLocks noChangeArrowheads="1"/>
            </p:cNvSpPr>
            <p:nvPr/>
          </p:nvSpPr>
          <p:spPr bwMode="gray">
            <a:xfrm>
              <a:off x="4778" y="966"/>
              <a:ext cx="56" cy="56"/>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24" name="AutoShape 228">
              <a:extLst>
                <a:ext uri="{FF2B5EF4-FFF2-40B4-BE49-F238E27FC236}">
                  <a16:creationId xmlns:a16="http://schemas.microsoft.com/office/drawing/2014/main" id="{DF43534D-D977-486D-B7AA-6D2ED7BA7BB4}"/>
                </a:ext>
              </a:extLst>
            </p:cNvPr>
            <p:cNvSpPr>
              <a:spLocks noChangeArrowheads="1"/>
            </p:cNvSpPr>
            <p:nvPr/>
          </p:nvSpPr>
          <p:spPr bwMode="gray">
            <a:xfrm flipV="1">
              <a:off x="4721" y="548"/>
              <a:ext cx="88" cy="8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25" name="AutoShape 229">
              <a:extLst>
                <a:ext uri="{FF2B5EF4-FFF2-40B4-BE49-F238E27FC236}">
                  <a16:creationId xmlns:a16="http://schemas.microsoft.com/office/drawing/2014/main" id="{3D90A94B-11E8-45F3-901A-DF00E668EB4A}"/>
                </a:ext>
              </a:extLst>
            </p:cNvPr>
            <p:cNvSpPr>
              <a:spLocks noChangeArrowheads="1"/>
            </p:cNvSpPr>
            <p:nvPr/>
          </p:nvSpPr>
          <p:spPr bwMode="gray">
            <a:xfrm>
              <a:off x="4345" y="478"/>
              <a:ext cx="56" cy="57"/>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26" name="AutoShape 230">
              <a:extLst>
                <a:ext uri="{FF2B5EF4-FFF2-40B4-BE49-F238E27FC236}">
                  <a16:creationId xmlns:a16="http://schemas.microsoft.com/office/drawing/2014/main" id="{D5CDC488-B489-4C6C-8327-94F9D89B3D21}"/>
                </a:ext>
              </a:extLst>
            </p:cNvPr>
            <p:cNvSpPr>
              <a:spLocks noChangeArrowheads="1"/>
            </p:cNvSpPr>
            <p:nvPr/>
          </p:nvSpPr>
          <p:spPr bwMode="gray">
            <a:xfrm>
              <a:off x="5428" y="1183"/>
              <a:ext cx="56" cy="56"/>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27" name="AutoShape 231">
              <a:extLst>
                <a:ext uri="{FF2B5EF4-FFF2-40B4-BE49-F238E27FC236}">
                  <a16:creationId xmlns:a16="http://schemas.microsoft.com/office/drawing/2014/main" id="{757BF0F9-87E6-4F6E-B030-3FF066AA0EB4}"/>
                </a:ext>
              </a:extLst>
            </p:cNvPr>
            <p:cNvSpPr>
              <a:spLocks noChangeArrowheads="1"/>
            </p:cNvSpPr>
            <p:nvPr/>
          </p:nvSpPr>
          <p:spPr bwMode="gray">
            <a:xfrm flipV="1">
              <a:off x="5428" y="1043"/>
              <a:ext cx="88" cy="8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28" name="AutoShape 232">
              <a:extLst>
                <a:ext uri="{FF2B5EF4-FFF2-40B4-BE49-F238E27FC236}">
                  <a16:creationId xmlns:a16="http://schemas.microsoft.com/office/drawing/2014/main" id="{E5743235-B29A-4ED9-ADD3-E752F05667E6}"/>
                </a:ext>
              </a:extLst>
            </p:cNvPr>
            <p:cNvSpPr>
              <a:spLocks noChangeArrowheads="1"/>
            </p:cNvSpPr>
            <p:nvPr/>
          </p:nvSpPr>
          <p:spPr bwMode="gray">
            <a:xfrm flipV="1">
              <a:off x="4940" y="772"/>
              <a:ext cx="88" cy="8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29" name="AutoShape 233">
              <a:extLst>
                <a:ext uri="{FF2B5EF4-FFF2-40B4-BE49-F238E27FC236}">
                  <a16:creationId xmlns:a16="http://schemas.microsoft.com/office/drawing/2014/main" id="{8BAF4D6E-8468-4F83-8C62-A029BF4D877B}"/>
                </a:ext>
              </a:extLst>
            </p:cNvPr>
            <p:cNvSpPr>
              <a:spLocks noChangeArrowheads="1"/>
            </p:cNvSpPr>
            <p:nvPr/>
          </p:nvSpPr>
          <p:spPr bwMode="gray">
            <a:xfrm>
              <a:off x="4850" y="733"/>
              <a:ext cx="56" cy="57"/>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30" name="AutoShape 234">
              <a:extLst>
                <a:ext uri="{FF2B5EF4-FFF2-40B4-BE49-F238E27FC236}">
                  <a16:creationId xmlns:a16="http://schemas.microsoft.com/office/drawing/2014/main" id="{2989D24B-69ED-4315-A581-DE9A0E5FBE51}"/>
                </a:ext>
              </a:extLst>
            </p:cNvPr>
            <p:cNvSpPr>
              <a:spLocks noChangeArrowheads="1"/>
            </p:cNvSpPr>
            <p:nvPr/>
          </p:nvSpPr>
          <p:spPr bwMode="gray">
            <a:xfrm>
              <a:off x="4920" y="695"/>
              <a:ext cx="56" cy="57"/>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31" name="AutoShape 235">
              <a:extLst>
                <a:ext uri="{FF2B5EF4-FFF2-40B4-BE49-F238E27FC236}">
                  <a16:creationId xmlns:a16="http://schemas.microsoft.com/office/drawing/2014/main" id="{31D38F51-7505-4B39-90F1-A512CC07379A}"/>
                </a:ext>
              </a:extLst>
            </p:cNvPr>
            <p:cNvSpPr>
              <a:spLocks noChangeArrowheads="1"/>
            </p:cNvSpPr>
            <p:nvPr/>
          </p:nvSpPr>
          <p:spPr bwMode="gray">
            <a:xfrm>
              <a:off x="3935" y="580"/>
              <a:ext cx="56" cy="56"/>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32" name="AutoShape 236">
              <a:extLst>
                <a:ext uri="{FF2B5EF4-FFF2-40B4-BE49-F238E27FC236}">
                  <a16:creationId xmlns:a16="http://schemas.microsoft.com/office/drawing/2014/main" id="{65B853A7-0C09-45E7-922E-CB4397D1A083}"/>
                </a:ext>
              </a:extLst>
            </p:cNvPr>
            <p:cNvSpPr>
              <a:spLocks noChangeArrowheads="1"/>
            </p:cNvSpPr>
            <p:nvPr/>
          </p:nvSpPr>
          <p:spPr bwMode="gray">
            <a:xfrm>
              <a:off x="3747" y="418"/>
              <a:ext cx="56" cy="56"/>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33" name="AutoShape 237">
              <a:extLst>
                <a:ext uri="{FF2B5EF4-FFF2-40B4-BE49-F238E27FC236}">
                  <a16:creationId xmlns:a16="http://schemas.microsoft.com/office/drawing/2014/main" id="{90D30C64-BDB0-444D-91C7-2DB3053124CE}"/>
                </a:ext>
              </a:extLst>
            </p:cNvPr>
            <p:cNvSpPr>
              <a:spLocks noChangeArrowheads="1"/>
            </p:cNvSpPr>
            <p:nvPr/>
          </p:nvSpPr>
          <p:spPr bwMode="gray">
            <a:xfrm flipV="1">
              <a:off x="3803" y="555"/>
              <a:ext cx="88" cy="8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34" name="AutoShape 238">
              <a:extLst>
                <a:ext uri="{FF2B5EF4-FFF2-40B4-BE49-F238E27FC236}">
                  <a16:creationId xmlns:a16="http://schemas.microsoft.com/office/drawing/2014/main" id="{40BD60DE-60C8-4CA4-8174-F02176915FFB}"/>
                </a:ext>
              </a:extLst>
            </p:cNvPr>
            <p:cNvSpPr>
              <a:spLocks noChangeArrowheads="1"/>
            </p:cNvSpPr>
            <p:nvPr/>
          </p:nvSpPr>
          <p:spPr bwMode="gray">
            <a:xfrm>
              <a:off x="3713" y="517"/>
              <a:ext cx="56" cy="56"/>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35" name="AutoShape 239">
              <a:extLst>
                <a:ext uri="{FF2B5EF4-FFF2-40B4-BE49-F238E27FC236}">
                  <a16:creationId xmlns:a16="http://schemas.microsoft.com/office/drawing/2014/main" id="{CF7B9F93-8922-4401-9FFC-842478A41CFD}"/>
                </a:ext>
              </a:extLst>
            </p:cNvPr>
            <p:cNvSpPr>
              <a:spLocks noChangeArrowheads="1"/>
            </p:cNvSpPr>
            <p:nvPr/>
          </p:nvSpPr>
          <p:spPr bwMode="gray">
            <a:xfrm>
              <a:off x="3783" y="478"/>
              <a:ext cx="56" cy="57"/>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36" name="AutoShape 240">
              <a:extLst>
                <a:ext uri="{FF2B5EF4-FFF2-40B4-BE49-F238E27FC236}">
                  <a16:creationId xmlns:a16="http://schemas.microsoft.com/office/drawing/2014/main" id="{64459F50-B55B-4B61-B16A-69E367248E0E}"/>
                </a:ext>
              </a:extLst>
            </p:cNvPr>
            <p:cNvSpPr>
              <a:spLocks noChangeArrowheads="1"/>
            </p:cNvSpPr>
            <p:nvPr/>
          </p:nvSpPr>
          <p:spPr bwMode="gray">
            <a:xfrm flipV="1">
              <a:off x="5685" y="873"/>
              <a:ext cx="162" cy="163"/>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37" name="AutoShape 241">
              <a:extLst>
                <a:ext uri="{FF2B5EF4-FFF2-40B4-BE49-F238E27FC236}">
                  <a16:creationId xmlns:a16="http://schemas.microsoft.com/office/drawing/2014/main" id="{DC72E61E-6970-4296-9EE7-A4F46C462605}"/>
                </a:ext>
              </a:extLst>
            </p:cNvPr>
            <p:cNvSpPr>
              <a:spLocks noChangeArrowheads="1"/>
            </p:cNvSpPr>
            <p:nvPr/>
          </p:nvSpPr>
          <p:spPr bwMode="gray">
            <a:xfrm flipV="1">
              <a:off x="2016" y="0"/>
              <a:ext cx="121" cy="121"/>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38" name="AutoShape 242">
              <a:extLst>
                <a:ext uri="{FF2B5EF4-FFF2-40B4-BE49-F238E27FC236}">
                  <a16:creationId xmlns:a16="http://schemas.microsoft.com/office/drawing/2014/main" id="{4A7826AA-F287-4D9E-9009-E6C72C0390EC}"/>
                </a:ext>
              </a:extLst>
            </p:cNvPr>
            <p:cNvSpPr>
              <a:spLocks noChangeArrowheads="1"/>
            </p:cNvSpPr>
            <p:nvPr/>
          </p:nvSpPr>
          <p:spPr bwMode="gray">
            <a:xfrm flipV="1">
              <a:off x="2319" y="74"/>
              <a:ext cx="88" cy="8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39" name="AutoShape 243">
              <a:extLst>
                <a:ext uri="{FF2B5EF4-FFF2-40B4-BE49-F238E27FC236}">
                  <a16:creationId xmlns:a16="http://schemas.microsoft.com/office/drawing/2014/main" id="{9FFFDC14-025E-403A-BC39-710F25EBC4F1}"/>
                </a:ext>
              </a:extLst>
            </p:cNvPr>
            <p:cNvSpPr>
              <a:spLocks noChangeArrowheads="1"/>
            </p:cNvSpPr>
            <p:nvPr/>
          </p:nvSpPr>
          <p:spPr bwMode="gray">
            <a:xfrm flipV="1">
              <a:off x="2119" y="65"/>
              <a:ext cx="158" cy="15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40" name="AutoShape 244">
              <a:extLst>
                <a:ext uri="{FF2B5EF4-FFF2-40B4-BE49-F238E27FC236}">
                  <a16:creationId xmlns:a16="http://schemas.microsoft.com/office/drawing/2014/main" id="{EF91C3DF-B3BC-4BF8-9950-242E8A11A925}"/>
                </a:ext>
              </a:extLst>
            </p:cNvPr>
            <p:cNvSpPr>
              <a:spLocks noChangeArrowheads="1"/>
            </p:cNvSpPr>
            <p:nvPr/>
          </p:nvSpPr>
          <p:spPr bwMode="gray">
            <a:xfrm flipV="1">
              <a:off x="2277" y="271"/>
              <a:ext cx="130" cy="131"/>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41" name="AutoShape 245">
              <a:extLst>
                <a:ext uri="{FF2B5EF4-FFF2-40B4-BE49-F238E27FC236}">
                  <a16:creationId xmlns:a16="http://schemas.microsoft.com/office/drawing/2014/main" id="{0286AA2D-DE83-496B-BE45-F6AFDFC73D73}"/>
                </a:ext>
              </a:extLst>
            </p:cNvPr>
            <p:cNvSpPr>
              <a:spLocks noChangeArrowheads="1"/>
            </p:cNvSpPr>
            <p:nvPr/>
          </p:nvSpPr>
          <p:spPr bwMode="gray">
            <a:xfrm>
              <a:off x="2558" y="153"/>
              <a:ext cx="56" cy="57"/>
            </a:xfrm>
            <a:prstGeom prst="roundRect">
              <a:avLst>
                <a:gd name="adj" fmla="val 16667"/>
              </a:avLst>
            </a:prstGeom>
            <a:solidFill>
              <a:schemeClr val="bg1">
                <a:alpha val="39999"/>
              </a:schemeClr>
            </a:solidFill>
            <a:ln w="9525">
              <a:noFill/>
              <a:round/>
              <a:headEnd/>
              <a:tailEnd/>
            </a:ln>
            <a:effectLst/>
          </p:spPr>
          <p:txBody>
            <a:bodyPr wrap="none" anchor="ctr"/>
            <a:lstStyle/>
            <a:p>
              <a:pPr>
                <a:defRPr/>
              </a:pPr>
              <a:endParaRPr lang="en-US">
                <a:latin typeface="Arial" charset="0"/>
              </a:endParaRPr>
            </a:p>
          </p:txBody>
        </p:sp>
        <p:sp>
          <p:nvSpPr>
            <p:cNvPr id="242" name="AutoShape 246">
              <a:extLst>
                <a:ext uri="{FF2B5EF4-FFF2-40B4-BE49-F238E27FC236}">
                  <a16:creationId xmlns:a16="http://schemas.microsoft.com/office/drawing/2014/main" id="{8B7DCD53-737B-4D54-B26B-A12C3504D4B7}"/>
                </a:ext>
              </a:extLst>
            </p:cNvPr>
            <p:cNvSpPr>
              <a:spLocks noChangeArrowheads="1"/>
            </p:cNvSpPr>
            <p:nvPr/>
          </p:nvSpPr>
          <p:spPr bwMode="gray">
            <a:xfrm flipV="1">
              <a:off x="2644" y="237"/>
              <a:ext cx="88" cy="88"/>
            </a:xfrm>
            <a:prstGeom prst="roundRect">
              <a:avLst>
                <a:gd name="adj" fmla="val 16667"/>
              </a:avLst>
            </a:prstGeom>
            <a:solidFill>
              <a:schemeClr val="bg1">
                <a:alpha val="70000"/>
              </a:schemeClr>
            </a:solidFill>
            <a:ln w="9525">
              <a:noFill/>
              <a:round/>
              <a:headEnd/>
              <a:tailEnd/>
            </a:ln>
            <a:effectLst/>
          </p:spPr>
          <p:txBody>
            <a:bodyPr wrap="none" anchor="ctr"/>
            <a:lstStyle/>
            <a:p>
              <a:pPr>
                <a:defRPr/>
              </a:pPr>
              <a:endParaRPr lang="en-US">
                <a:latin typeface="Arial" charset="0"/>
              </a:endParaRPr>
            </a:p>
          </p:txBody>
        </p:sp>
        <p:sp>
          <p:nvSpPr>
            <p:cNvPr id="243" name="AutoShape 247">
              <a:extLst>
                <a:ext uri="{FF2B5EF4-FFF2-40B4-BE49-F238E27FC236}">
                  <a16:creationId xmlns:a16="http://schemas.microsoft.com/office/drawing/2014/main" id="{3B2069C8-1E77-4756-A95D-D255BAD3B6EE}"/>
                </a:ext>
              </a:extLst>
            </p:cNvPr>
            <p:cNvSpPr>
              <a:spLocks noChangeArrowheads="1"/>
            </p:cNvSpPr>
            <p:nvPr/>
          </p:nvSpPr>
          <p:spPr bwMode="gray">
            <a:xfrm>
              <a:off x="2665" y="84"/>
              <a:ext cx="56" cy="56"/>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44" name="AutoShape 248">
              <a:extLst>
                <a:ext uri="{FF2B5EF4-FFF2-40B4-BE49-F238E27FC236}">
                  <a16:creationId xmlns:a16="http://schemas.microsoft.com/office/drawing/2014/main" id="{CC954484-6587-4009-80FA-242D311F0504}"/>
                </a:ext>
              </a:extLst>
            </p:cNvPr>
            <p:cNvSpPr>
              <a:spLocks noChangeArrowheads="1"/>
            </p:cNvSpPr>
            <p:nvPr/>
          </p:nvSpPr>
          <p:spPr bwMode="gray">
            <a:xfrm flipV="1">
              <a:off x="2485" y="236"/>
              <a:ext cx="129" cy="128"/>
            </a:xfrm>
            <a:prstGeom prst="roundRect">
              <a:avLst>
                <a:gd name="adj" fmla="val 16667"/>
              </a:avLst>
            </a:prstGeom>
            <a:solidFill>
              <a:schemeClr val="bg1">
                <a:alpha val="70000"/>
              </a:schemeClr>
            </a:solidFill>
            <a:ln w="9525">
              <a:noFill/>
              <a:round/>
              <a:headEnd/>
              <a:tailEnd/>
            </a:ln>
            <a:effectLst/>
          </p:spPr>
          <p:txBody>
            <a:bodyPr wrap="none" anchor="ctr"/>
            <a:lstStyle/>
            <a:p>
              <a:pPr>
                <a:defRPr/>
              </a:pPr>
              <a:endParaRPr lang="en-US">
                <a:latin typeface="Arial" charset="0"/>
              </a:endParaRPr>
            </a:p>
          </p:txBody>
        </p:sp>
        <p:sp>
          <p:nvSpPr>
            <p:cNvPr id="245" name="AutoShape 249">
              <a:extLst>
                <a:ext uri="{FF2B5EF4-FFF2-40B4-BE49-F238E27FC236}">
                  <a16:creationId xmlns:a16="http://schemas.microsoft.com/office/drawing/2014/main" id="{B5432EF3-F8D7-405A-BFB0-ABA1D8C80E1A}"/>
                </a:ext>
              </a:extLst>
            </p:cNvPr>
            <p:cNvSpPr>
              <a:spLocks noChangeArrowheads="1"/>
            </p:cNvSpPr>
            <p:nvPr/>
          </p:nvSpPr>
          <p:spPr bwMode="gray">
            <a:xfrm flipV="1">
              <a:off x="2711" y="418"/>
              <a:ext cx="88" cy="8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46" name="AutoShape 250">
              <a:extLst>
                <a:ext uri="{FF2B5EF4-FFF2-40B4-BE49-F238E27FC236}">
                  <a16:creationId xmlns:a16="http://schemas.microsoft.com/office/drawing/2014/main" id="{58506C59-8A78-4BA4-9F5B-E662B48697DD}"/>
                </a:ext>
              </a:extLst>
            </p:cNvPr>
            <p:cNvSpPr>
              <a:spLocks noChangeArrowheads="1"/>
            </p:cNvSpPr>
            <p:nvPr/>
          </p:nvSpPr>
          <p:spPr bwMode="gray">
            <a:xfrm flipV="1">
              <a:off x="2516" y="379"/>
              <a:ext cx="158" cy="15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47" name="AutoShape 251">
              <a:extLst>
                <a:ext uri="{FF2B5EF4-FFF2-40B4-BE49-F238E27FC236}">
                  <a16:creationId xmlns:a16="http://schemas.microsoft.com/office/drawing/2014/main" id="{A8CEB7FD-3EA1-4866-8F2F-B8F2CDFF3593}"/>
                </a:ext>
              </a:extLst>
            </p:cNvPr>
            <p:cNvSpPr>
              <a:spLocks noChangeArrowheads="1"/>
            </p:cNvSpPr>
            <p:nvPr/>
          </p:nvSpPr>
          <p:spPr bwMode="gray">
            <a:xfrm flipV="1">
              <a:off x="2738" y="498"/>
              <a:ext cx="131" cy="131"/>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48" name="AutoShape 252">
              <a:extLst>
                <a:ext uri="{FF2B5EF4-FFF2-40B4-BE49-F238E27FC236}">
                  <a16:creationId xmlns:a16="http://schemas.microsoft.com/office/drawing/2014/main" id="{554D588C-BCFD-4DE8-9EB6-9C1E4F9BBC69}"/>
                </a:ext>
              </a:extLst>
            </p:cNvPr>
            <p:cNvSpPr>
              <a:spLocks noChangeArrowheads="1"/>
            </p:cNvSpPr>
            <p:nvPr/>
          </p:nvSpPr>
          <p:spPr bwMode="gray">
            <a:xfrm flipV="1">
              <a:off x="3037" y="427"/>
              <a:ext cx="162" cy="162"/>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49" name="AutoShape 253">
              <a:extLst>
                <a:ext uri="{FF2B5EF4-FFF2-40B4-BE49-F238E27FC236}">
                  <a16:creationId xmlns:a16="http://schemas.microsoft.com/office/drawing/2014/main" id="{CEA54903-07AF-4EF5-AE9D-ED646BAD173C}"/>
                </a:ext>
              </a:extLst>
            </p:cNvPr>
            <p:cNvSpPr>
              <a:spLocks noChangeArrowheads="1"/>
            </p:cNvSpPr>
            <p:nvPr/>
          </p:nvSpPr>
          <p:spPr bwMode="gray">
            <a:xfrm flipV="1">
              <a:off x="3160" y="560"/>
              <a:ext cx="129" cy="12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50" name="AutoShape 254">
              <a:extLst>
                <a:ext uri="{FF2B5EF4-FFF2-40B4-BE49-F238E27FC236}">
                  <a16:creationId xmlns:a16="http://schemas.microsoft.com/office/drawing/2014/main" id="{74C90C2C-DBB1-4323-A69E-F613204F32A9}"/>
                </a:ext>
              </a:extLst>
            </p:cNvPr>
            <p:cNvSpPr>
              <a:spLocks noChangeArrowheads="1"/>
            </p:cNvSpPr>
            <p:nvPr/>
          </p:nvSpPr>
          <p:spPr bwMode="gray">
            <a:xfrm>
              <a:off x="2972" y="543"/>
              <a:ext cx="56" cy="56"/>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51" name="AutoShape 255">
              <a:extLst>
                <a:ext uri="{FF2B5EF4-FFF2-40B4-BE49-F238E27FC236}">
                  <a16:creationId xmlns:a16="http://schemas.microsoft.com/office/drawing/2014/main" id="{5D47EC03-D981-4254-8B06-74A94E2B5424}"/>
                </a:ext>
              </a:extLst>
            </p:cNvPr>
            <p:cNvSpPr>
              <a:spLocks noChangeArrowheads="1"/>
            </p:cNvSpPr>
            <p:nvPr/>
          </p:nvSpPr>
          <p:spPr bwMode="gray">
            <a:xfrm flipV="1">
              <a:off x="3386" y="741"/>
              <a:ext cx="88" cy="8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52" name="AutoShape 256">
              <a:extLst>
                <a:ext uri="{FF2B5EF4-FFF2-40B4-BE49-F238E27FC236}">
                  <a16:creationId xmlns:a16="http://schemas.microsoft.com/office/drawing/2014/main" id="{831367B6-32A1-4DDF-BBA0-E40A6D226727}"/>
                </a:ext>
              </a:extLst>
            </p:cNvPr>
            <p:cNvSpPr>
              <a:spLocks noChangeArrowheads="1"/>
            </p:cNvSpPr>
            <p:nvPr/>
          </p:nvSpPr>
          <p:spPr bwMode="gray">
            <a:xfrm flipV="1">
              <a:off x="3320" y="524"/>
              <a:ext cx="158" cy="158"/>
            </a:xfrm>
            <a:prstGeom prst="roundRect">
              <a:avLst>
                <a:gd name="adj" fmla="val 16667"/>
              </a:avLst>
            </a:prstGeom>
            <a:solidFill>
              <a:schemeClr val="bg1">
                <a:alpha val="30000"/>
              </a:schemeClr>
            </a:solidFill>
            <a:ln w="9525">
              <a:noFill/>
              <a:round/>
              <a:headEnd/>
              <a:tailEnd/>
            </a:ln>
            <a:effectLst/>
          </p:spPr>
          <p:txBody>
            <a:bodyPr wrap="none" anchor="ctr"/>
            <a:lstStyle/>
            <a:p>
              <a:pPr>
                <a:defRPr/>
              </a:pPr>
              <a:endParaRPr lang="en-US">
                <a:latin typeface="Arial" charset="0"/>
              </a:endParaRPr>
            </a:p>
          </p:txBody>
        </p:sp>
        <p:sp>
          <p:nvSpPr>
            <p:cNvPr id="253" name="AutoShape 257">
              <a:extLst>
                <a:ext uri="{FF2B5EF4-FFF2-40B4-BE49-F238E27FC236}">
                  <a16:creationId xmlns:a16="http://schemas.microsoft.com/office/drawing/2014/main" id="{7F4CD5C8-CEE1-48C1-B360-C1B0A7AE02B8}"/>
                </a:ext>
              </a:extLst>
            </p:cNvPr>
            <p:cNvSpPr>
              <a:spLocks noChangeArrowheads="1"/>
            </p:cNvSpPr>
            <p:nvPr/>
          </p:nvSpPr>
          <p:spPr bwMode="gray">
            <a:xfrm>
              <a:off x="3080" y="434"/>
              <a:ext cx="56" cy="57"/>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54" name="AutoShape 258">
              <a:extLst>
                <a:ext uri="{FF2B5EF4-FFF2-40B4-BE49-F238E27FC236}">
                  <a16:creationId xmlns:a16="http://schemas.microsoft.com/office/drawing/2014/main" id="{2F0AD135-28B0-4108-AA1D-A0C2E1FDCCDE}"/>
                </a:ext>
              </a:extLst>
            </p:cNvPr>
            <p:cNvSpPr>
              <a:spLocks noChangeArrowheads="1"/>
            </p:cNvSpPr>
            <p:nvPr/>
          </p:nvSpPr>
          <p:spPr bwMode="gray">
            <a:xfrm flipV="1">
              <a:off x="2938" y="431"/>
              <a:ext cx="88" cy="8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55" name="AutoShape 259">
              <a:extLst>
                <a:ext uri="{FF2B5EF4-FFF2-40B4-BE49-F238E27FC236}">
                  <a16:creationId xmlns:a16="http://schemas.microsoft.com/office/drawing/2014/main" id="{65CC4E56-64BC-4386-8E67-562B0DCBE4B7}"/>
                </a:ext>
              </a:extLst>
            </p:cNvPr>
            <p:cNvSpPr>
              <a:spLocks noChangeArrowheads="1"/>
            </p:cNvSpPr>
            <p:nvPr/>
          </p:nvSpPr>
          <p:spPr bwMode="gray">
            <a:xfrm flipV="1">
              <a:off x="3121" y="743"/>
              <a:ext cx="130" cy="130"/>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56" name="AutoShape 260">
              <a:extLst>
                <a:ext uri="{FF2B5EF4-FFF2-40B4-BE49-F238E27FC236}">
                  <a16:creationId xmlns:a16="http://schemas.microsoft.com/office/drawing/2014/main" id="{E55C7B6A-35D1-40CD-A3E7-4AEC2585AB5A}"/>
                </a:ext>
              </a:extLst>
            </p:cNvPr>
            <p:cNvSpPr>
              <a:spLocks noChangeArrowheads="1"/>
            </p:cNvSpPr>
            <p:nvPr/>
          </p:nvSpPr>
          <p:spPr bwMode="gray">
            <a:xfrm flipV="1">
              <a:off x="3193" y="929"/>
              <a:ext cx="162" cy="162"/>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57" name="AutoShape 261">
              <a:extLst>
                <a:ext uri="{FF2B5EF4-FFF2-40B4-BE49-F238E27FC236}">
                  <a16:creationId xmlns:a16="http://schemas.microsoft.com/office/drawing/2014/main" id="{D82331A6-4397-452D-B59B-4A09335AE5D6}"/>
                </a:ext>
              </a:extLst>
            </p:cNvPr>
            <p:cNvSpPr>
              <a:spLocks noChangeArrowheads="1"/>
            </p:cNvSpPr>
            <p:nvPr/>
          </p:nvSpPr>
          <p:spPr bwMode="gray">
            <a:xfrm flipV="1">
              <a:off x="2787" y="271"/>
              <a:ext cx="128" cy="12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58" name="AutoShape 262">
              <a:extLst>
                <a:ext uri="{FF2B5EF4-FFF2-40B4-BE49-F238E27FC236}">
                  <a16:creationId xmlns:a16="http://schemas.microsoft.com/office/drawing/2014/main" id="{DB0CE2D6-BF32-412D-8A4A-01B3EC0A7A13}"/>
                </a:ext>
              </a:extLst>
            </p:cNvPr>
            <p:cNvSpPr>
              <a:spLocks noChangeArrowheads="1"/>
            </p:cNvSpPr>
            <p:nvPr/>
          </p:nvSpPr>
          <p:spPr bwMode="gray">
            <a:xfrm>
              <a:off x="3354" y="788"/>
              <a:ext cx="56" cy="56"/>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59" name="AutoShape 263">
              <a:extLst>
                <a:ext uri="{FF2B5EF4-FFF2-40B4-BE49-F238E27FC236}">
                  <a16:creationId xmlns:a16="http://schemas.microsoft.com/office/drawing/2014/main" id="{F254F37E-B4CC-4FCD-8CC9-B626D630C952}"/>
                </a:ext>
              </a:extLst>
            </p:cNvPr>
            <p:cNvSpPr>
              <a:spLocks noChangeArrowheads="1"/>
            </p:cNvSpPr>
            <p:nvPr/>
          </p:nvSpPr>
          <p:spPr bwMode="gray">
            <a:xfrm flipV="1">
              <a:off x="3424" y="860"/>
              <a:ext cx="162" cy="162"/>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60" name="AutoShape 264">
              <a:extLst>
                <a:ext uri="{FF2B5EF4-FFF2-40B4-BE49-F238E27FC236}">
                  <a16:creationId xmlns:a16="http://schemas.microsoft.com/office/drawing/2014/main" id="{A4E38108-A397-4CB8-B27E-A27E8F455820}"/>
                </a:ext>
              </a:extLst>
            </p:cNvPr>
            <p:cNvSpPr>
              <a:spLocks noChangeArrowheads="1"/>
            </p:cNvSpPr>
            <p:nvPr/>
          </p:nvSpPr>
          <p:spPr bwMode="gray">
            <a:xfrm flipV="1">
              <a:off x="3325" y="864"/>
              <a:ext cx="88" cy="8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61" name="AutoShape 265">
              <a:extLst>
                <a:ext uri="{FF2B5EF4-FFF2-40B4-BE49-F238E27FC236}">
                  <a16:creationId xmlns:a16="http://schemas.microsoft.com/office/drawing/2014/main" id="{2BDBF4C9-CE3B-4C53-B50E-47BC77F32458}"/>
                </a:ext>
              </a:extLst>
            </p:cNvPr>
            <p:cNvSpPr>
              <a:spLocks noChangeArrowheads="1"/>
            </p:cNvSpPr>
            <p:nvPr/>
          </p:nvSpPr>
          <p:spPr bwMode="gray">
            <a:xfrm flipH="1" flipV="1">
              <a:off x="2991" y="346"/>
              <a:ext cx="26" cy="26"/>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62" name="AutoShape 266">
              <a:extLst>
                <a:ext uri="{FF2B5EF4-FFF2-40B4-BE49-F238E27FC236}">
                  <a16:creationId xmlns:a16="http://schemas.microsoft.com/office/drawing/2014/main" id="{4110AC0C-C52B-452C-824B-637F14660BD7}"/>
                </a:ext>
              </a:extLst>
            </p:cNvPr>
            <p:cNvSpPr>
              <a:spLocks noChangeArrowheads="1"/>
            </p:cNvSpPr>
            <p:nvPr/>
          </p:nvSpPr>
          <p:spPr bwMode="gray">
            <a:xfrm flipV="1">
              <a:off x="3590" y="697"/>
              <a:ext cx="128" cy="129"/>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63" name="AutoShape 267">
              <a:extLst>
                <a:ext uri="{FF2B5EF4-FFF2-40B4-BE49-F238E27FC236}">
                  <a16:creationId xmlns:a16="http://schemas.microsoft.com/office/drawing/2014/main" id="{DA4FC023-D900-449B-A3E2-9F436B974360}"/>
                </a:ext>
              </a:extLst>
            </p:cNvPr>
            <p:cNvSpPr>
              <a:spLocks noChangeArrowheads="1"/>
            </p:cNvSpPr>
            <p:nvPr/>
          </p:nvSpPr>
          <p:spPr bwMode="gray">
            <a:xfrm flipV="1">
              <a:off x="3815" y="913"/>
              <a:ext cx="88" cy="8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64" name="AutoShape 268">
              <a:extLst>
                <a:ext uri="{FF2B5EF4-FFF2-40B4-BE49-F238E27FC236}">
                  <a16:creationId xmlns:a16="http://schemas.microsoft.com/office/drawing/2014/main" id="{A5B322C5-02D7-4B09-ABC6-29C9292869DE}"/>
                </a:ext>
              </a:extLst>
            </p:cNvPr>
            <p:cNvSpPr>
              <a:spLocks noChangeArrowheads="1"/>
            </p:cNvSpPr>
            <p:nvPr/>
          </p:nvSpPr>
          <p:spPr bwMode="gray">
            <a:xfrm flipV="1">
              <a:off x="3695" y="864"/>
              <a:ext cx="158" cy="158"/>
            </a:xfrm>
            <a:prstGeom prst="roundRect">
              <a:avLst>
                <a:gd name="adj" fmla="val 16667"/>
              </a:avLst>
            </a:prstGeom>
            <a:solidFill>
              <a:schemeClr val="bg1">
                <a:alpha val="30000"/>
              </a:schemeClr>
            </a:solidFill>
            <a:ln w="9525">
              <a:noFill/>
              <a:round/>
              <a:headEnd/>
              <a:tailEnd/>
            </a:ln>
            <a:effectLst/>
          </p:spPr>
          <p:txBody>
            <a:bodyPr wrap="none" anchor="ctr"/>
            <a:lstStyle/>
            <a:p>
              <a:pPr>
                <a:defRPr/>
              </a:pPr>
              <a:endParaRPr lang="en-US">
                <a:latin typeface="Arial" charset="0"/>
              </a:endParaRPr>
            </a:p>
          </p:txBody>
        </p:sp>
        <p:sp>
          <p:nvSpPr>
            <p:cNvPr id="265" name="AutoShape 269">
              <a:extLst>
                <a:ext uri="{FF2B5EF4-FFF2-40B4-BE49-F238E27FC236}">
                  <a16:creationId xmlns:a16="http://schemas.microsoft.com/office/drawing/2014/main" id="{D9F530E1-E0DB-4B0C-A69D-9F5FE41797F9}"/>
                </a:ext>
              </a:extLst>
            </p:cNvPr>
            <p:cNvSpPr>
              <a:spLocks noChangeArrowheads="1"/>
            </p:cNvSpPr>
            <p:nvPr/>
          </p:nvSpPr>
          <p:spPr bwMode="gray">
            <a:xfrm flipV="1">
              <a:off x="3911" y="1000"/>
              <a:ext cx="131" cy="131"/>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66" name="AutoShape 270">
              <a:extLst>
                <a:ext uri="{FF2B5EF4-FFF2-40B4-BE49-F238E27FC236}">
                  <a16:creationId xmlns:a16="http://schemas.microsoft.com/office/drawing/2014/main" id="{2B0F8885-44F0-4B11-A84F-ECB313436016}"/>
                </a:ext>
              </a:extLst>
            </p:cNvPr>
            <p:cNvSpPr>
              <a:spLocks noChangeArrowheads="1"/>
            </p:cNvSpPr>
            <p:nvPr/>
          </p:nvSpPr>
          <p:spPr bwMode="gray">
            <a:xfrm flipV="1">
              <a:off x="4045" y="1154"/>
              <a:ext cx="162" cy="163"/>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67" name="AutoShape 271">
              <a:extLst>
                <a:ext uri="{FF2B5EF4-FFF2-40B4-BE49-F238E27FC236}">
                  <a16:creationId xmlns:a16="http://schemas.microsoft.com/office/drawing/2014/main" id="{DA9D5162-8877-4730-B7F0-22B515FE1B3A}"/>
                </a:ext>
              </a:extLst>
            </p:cNvPr>
            <p:cNvSpPr>
              <a:spLocks noChangeArrowheads="1"/>
            </p:cNvSpPr>
            <p:nvPr/>
          </p:nvSpPr>
          <p:spPr bwMode="gray">
            <a:xfrm flipV="1">
              <a:off x="4345" y="1273"/>
              <a:ext cx="128" cy="129"/>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68" name="AutoShape 272">
              <a:extLst>
                <a:ext uri="{FF2B5EF4-FFF2-40B4-BE49-F238E27FC236}">
                  <a16:creationId xmlns:a16="http://schemas.microsoft.com/office/drawing/2014/main" id="{3FD91564-648C-49B9-8CD6-B35C23033629}"/>
                </a:ext>
              </a:extLst>
            </p:cNvPr>
            <p:cNvSpPr>
              <a:spLocks noChangeArrowheads="1"/>
            </p:cNvSpPr>
            <p:nvPr/>
          </p:nvSpPr>
          <p:spPr bwMode="gray">
            <a:xfrm>
              <a:off x="4206" y="1013"/>
              <a:ext cx="56" cy="57"/>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69" name="AutoShape 273">
              <a:extLst>
                <a:ext uri="{FF2B5EF4-FFF2-40B4-BE49-F238E27FC236}">
                  <a16:creationId xmlns:a16="http://schemas.microsoft.com/office/drawing/2014/main" id="{3FEB1ED6-D548-4BA3-B05A-27C7C28DF351}"/>
                </a:ext>
              </a:extLst>
            </p:cNvPr>
            <p:cNvSpPr>
              <a:spLocks noChangeArrowheads="1"/>
            </p:cNvSpPr>
            <p:nvPr/>
          </p:nvSpPr>
          <p:spPr bwMode="gray">
            <a:xfrm flipV="1">
              <a:off x="4778" y="1530"/>
              <a:ext cx="88" cy="8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70" name="AutoShape 274">
              <a:extLst>
                <a:ext uri="{FF2B5EF4-FFF2-40B4-BE49-F238E27FC236}">
                  <a16:creationId xmlns:a16="http://schemas.microsoft.com/office/drawing/2014/main" id="{12AD9232-6401-454D-9B52-8F8D129D5A01}"/>
                </a:ext>
              </a:extLst>
            </p:cNvPr>
            <p:cNvSpPr>
              <a:spLocks noChangeArrowheads="1"/>
            </p:cNvSpPr>
            <p:nvPr/>
          </p:nvSpPr>
          <p:spPr bwMode="gray">
            <a:xfrm flipV="1">
              <a:off x="3695" y="1027"/>
              <a:ext cx="158" cy="15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71" name="AutoShape 275">
              <a:extLst>
                <a:ext uri="{FF2B5EF4-FFF2-40B4-BE49-F238E27FC236}">
                  <a16:creationId xmlns:a16="http://schemas.microsoft.com/office/drawing/2014/main" id="{8289A240-8FCF-461A-820B-763F4753DB32}"/>
                </a:ext>
              </a:extLst>
            </p:cNvPr>
            <p:cNvSpPr>
              <a:spLocks noChangeArrowheads="1"/>
            </p:cNvSpPr>
            <p:nvPr/>
          </p:nvSpPr>
          <p:spPr bwMode="gray">
            <a:xfrm flipV="1">
              <a:off x="4399" y="1433"/>
              <a:ext cx="131" cy="131"/>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72" name="AutoShape 276">
              <a:extLst>
                <a:ext uri="{FF2B5EF4-FFF2-40B4-BE49-F238E27FC236}">
                  <a16:creationId xmlns:a16="http://schemas.microsoft.com/office/drawing/2014/main" id="{E9C50281-D4E0-4E73-8E94-E127B747F15F}"/>
                </a:ext>
              </a:extLst>
            </p:cNvPr>
            <p:cNvSpPr>
              <a:spLocks noChangeArrowheads="1"/>
            </p:cNvSpPr>
            <p:nvPr/>
          </p:nvSpPr>
          <p:spPr bwMode="gray">
            <a:xfrm flipV="1">
              <a:off x="4276" y="1086"/>
              <a:ext cx="162" cy="162"/>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73" name="AutoShape 277">
              <a:extLst>
                <a:ext uri="{FF2B5EF4-FFF2-40B4-BE49-F238E27FC236}">
                  <a16:creationId xmlns:a16="http://schemas.microsoft.com/office/drawing/2014/main" id="{916083D3-8458-4B99-8B45-2BEA785080A0}"/>
                </a:ext>
              </a:extLst>
            </p:cNvPr>
            <p:cNvSpPr>
              <a:spLocks noChangeArrowheads="1"/>
            </p:cNvSpPr>
            <p:nvPr/>
          </p:nvSpPr>
          <p:spPr bwMode="gray">
            <a:xfrm flipV="1">
              <a:off x="4485" y="1113"/>
              <a:ext cx="128" cy="12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74" name="AutoShape 278">
              <a:extLst>
                <a:ext uri="{FF2B5EF4-FFF2-40B4-BE49-F238E27FC236}">
                  <a16:creationId xmlns:a16="http://schemas.microsoft.com/office/drawing/2014/main" id="{584FFC28-22C0-43C2-A797-D717BF3E7414}"/>
                </a:ext>
              </a:extLst>
            </p:cNvPr>
            <p:cNvSpPr>
              <a:spLocks noChangeArrowheads="1"/>
            </p:cNvSpPr>
            <p:nvPr/>
          </p:nvSpPr>
          <p:spPr bwMode="gray">
            <a:xfrm>
              <a:off x="4561" y="1562"/>
              <a:ext cx="57" cy="56"/>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75" name="AutoShape 279">
              <a:extLst>
                <a:ext uri="{FF2B5EF4-FFF2-40B4-BE49-F238E27FC236}">
                  <a16:creationId xmlns:a16="http://schemas.microsoft.com/office/drawing/2014/main" id="{E104A82F-EF64-4166-9440-66BEB05012DA}"/>
                </a:ext>
              </a:extLst>
            </p:cNvPr>
            <p:cNvSpPr>
              <a:spLocks noChangeArrowheads="1"/>
            </p:cNvSpPr>
            <p:nvPr/>
          </p:nvSpPr>
          <p:spPr bwMode="gray">
            <a:xfrm flipV="1">
              <a:off x="4710" y="1294"/>
              <a:ext cx="88" cy="8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76" name="AutoShape 280">
              <a:extLst>
                <a:ext uri="{FF2B5EF4-FFF2-40B4-BE49-F238E27FC236}">
                  <a16:creationId xmlns:a16="http://schemas.microsoft.com/office/drawing/2014/main" id="{CE7DC04A-FA31-417B-8C97-7050E87099BD}"/>
                </a:ext>
              </a:extLst>
            </p:cNvPr>
            <p:cNvSpPr>
              <a:spLocks noChangeArrowheads="1"/>
            </p:cNvSpPr>
            <p:nvPr/>
          </p:nvSpPr>
          <p:spPr bwMode="gray">
            <a:xfrm flipV="1">
              <a:off x="4615" y="1135"/>
              <a:ext cx="158" cy="158"/>
            </a:xfrm>
            <a:prstGeom prst="roundRect">
              <a:avLst>
                <a:gd name="adj" fmla="val 16667"/>
              </a:avLst>
            </a:prstGeom>
            <a:solidFill>
              <a:schemeClr val="bg1">
                <a:alpha val="30000"/>
              </a:schemeClr>
            </a:solidFill>
            <a:ln w="9525">
              <a:noFill/>
              <a:round/>
              <a:headEnd/>
              <a:tailEnd/>
            </a:ln>
            <a:effectLst/>
          </p:spPr>
          <p:txBody>
            <a:bodyPr wrap="none" anchor="ctr"/>
            <a:lstStyle/>
            <a:p>
              <a:pPr>
                <a:defRPr/>
              </a:pPr>
              <a:endParaRPr lang="en-US">
                <a:latin typeface="Arial" charset="0"/>
              </a:endParaRPr>
            </a:p>
          </p:txBody>
        </p:sp>
        <p:sp>
          <p:nvSpPr>
            <p:cNvPr id="277" name="AutoShape 281">
              <a:extLst>
                <a:ext uri="{FF2B5EF4-FFF2-40B4-BE49-F238E27FC236}">
                  <a16:creationId xmlns:a16="http://schemas.microsoft.com/office/drawing/2014/main" id="{72257F04-711B-4686-AA30-741654AF3F3D}"/>
                </a:ext>
              </a:extLst>
            </p:cNvPr>
            <p:cNvSpPr>
              <a:spLocks noChangeArrowheads="1"/>
            </p:cNvSpPr>
            <p:nvPr/>
          </p:nvSpPr>
          <p:spPr bwMode="gray">
            <a:xfrm>
              <a:off x="4860" y="1271"/>
              <a:ext cx="57" cy="56"/>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78" name="AutoShape 282">
              <a:extLst>
                <a:ext uri="{FF2B5EF4-FFF2-40B4-BE49-F238E27FC236}">
                  <a16:creationId xmlns:a16="http://schemas.microsoft.com/office/drawing/2014/main" id="{3DD63BDB-97C3-4E03-BCF5-CB3A0AA843D6}"/>
                </a:ext>
              </a:extLst>
            </p:cNvPr>
            <p:cNvSpPr>
              <a:spLocks noChangeArrowheads="1"/>
            </p:cNvSpPr>
            <p:nvPr/>
          </p:nvSpPr>
          <p:spPr bwMode="gray">
            <a:xfrm flipV="1">
              <a:off x="4177" y="1090"/>
              <a:ext cx="88" cy="8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79" name="AutoShape 283">
              <a:extLst>
                <a:ext uri="{FF2B5EF4-FFF2-40B4-BE49-F238E27FC236}">
                  <a16:creationId xmlns:a16="http://schemas.microsoft.com/office/drawing/2014/main" id="{3278318F-0326-4CD5-8B65-36BC56A4318D}"/>
                </a:ext>
              </a:extLst>
            </p:cNvPr>
            <p:cNvSpPr>
              <a:spLocks noChangeArrowheads="1"/>
            </p:cNvSpPr>
            <p:nvPr/>
          </p:nvSpPr>
          <p:spPr bwMode="gray">
            <a:xfrm flipV="1">
              <a:off x="4681" y="1423"/>
              <a:ext cx="128" cy="129"/>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80" name="AutoShape 284">
              <a:extLst>
                <a:ext uri="{FF2B5EF4-FFF2-40B4-BE49-F238E27FC236}">
                  <a16:creationId xmlns:a16="http://schemas.microsoft.com/office/drawing/2014/main" id="{F664F3B7-349D-4C54-B965-485E9174BCCC}"/>
                </a:ext>
              </a:extLst>
            </p:cNvPr>
            <p:cNvSpPr>
              <a:spLocks noChangeArrowheads="1"/>
            </p:cNvSpPr>
            <p:nvPr/>
          </p:nvSpPr>
          <p:spPr bwMode="gray">
            <a:xfrm flipV="1">
              <a:off x="4906" y="1605"/>
              <a:ext cx="88" cy="8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81" name="AutoShape 285">
              <a:extLst>
                <a:ext uri="{FF2B5EF4-FFF2-40B4-BE49-F238E27FC236}">
                  <a16:creationId xmlns:a16="http://schemas.microsoft.com/office/drawing/2014/main" id="{7A225923-E6B1-4633-99E3-35D234DCD486}"/>
                </a:ext>
              </a:extLst>
            </p:cNvPr>
            <p:cNvSpPr>
              <a:spLocks noChangeArrowheads="1"/>
            </p:cNvSpPr>
            <p:nvPr/>
          </p:nvSpPr>
          <p:spPr bwMode="gray">
            <a:xfrm flipV="1">
              <a:off x="4832" y="1352"/>
              <a:ext cx="158" cy="15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82" name="AutoShape 286">
              <a:extLst>
                <a:ext uri="{FF2B5EF4-FFF2-40B4-BE49-F238E27FC236}">
                  <a16:creationId xmlns:a16="http://schemas.microsoft.com/office/drawing/2014/main" id="{BD189610-1448-4013-B3AE-232F9FA16FDD}"/>
                </a:ext>
              </a:extLst>
            </p:cNvPr>
            <p:cNvSpPr>
              <a:spLocks noChangeArrowheads="1"/>
            </p:cNvSpPr>
            <p:nvPr/>
          </p:nvSpPr>
          <p:spPr bwMode="gray">
            <a:xfrm>
              <a:off x="3911" y="1183"/>
              <a:ext cx="57" cy="56"/>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83" name="AutoShape 287">
              <a:extLst>
                <a:ext uri="{FF2B5EF4-FFF2-40B4-BE49-F238E27FC236}">
                  <a16:creationId xmlns:a16="http://schemas.microsoft.com/office/drawing/2014/main" id="{B9619735-8A18-4462-80B5-3BC5F552913D}"/>
                </a:ext>
              </a:extLst>
            </p:cNvPr>
            <p:cNvSpPr>
              <a:spLocks noChangeArrowheads="1"/>
            </p:cNvSpPr>
            <p:nvPr/>
          </p:nvSpPr>
          <p:spPr bwMode="gray">
            <a:xfrm flipV="1">
              <a:off x="3855" y="765"/>
              <a:ext cx="88" cy="8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84" name="AutoShape 288">
              <a:extLst>
                <a:ext uri="{FF2B5EF4-FFF2-40B4-BE49-F238E27FC236}">
                  <a16:creationId xmlns:a16="http://schemas.microsoft.com/office/drawing/2014/main" id="{9E40ED84-0A9F-4494-99F0-51E32DBDF218}"/>
                </a:ext>
              </a:extLst>
            </p:cNvPr>
            <p:cNvSpPr>
              <a:spLocks noChangeArrowheads="1"/>
            </p:cNvSpPr>
            <p:nvPr/>
          </p:nvSpPr>
          <p:spPr bwMode="gray">
            <a:xfrm>
              <a:off x="3478" y="695"/>
              <a:ext cx="57" cy="57"/>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85" name="AutoShape 289">
              <a:extLst>
                <a:ext uri="{FF2B5EF4-FFF2-40B4-BE49-F238E27FC236}">
                  <a16:creationId xmlns:a16="http://schemas.microsoft.com/office/drawing/2014/main" id="{DA9A211E-9E0E-42D0-81E8-D3CEF908546B}"/>
                </a:ext>
              </a:extLst>
            </p:cNvPr>
            <p:cNvSpPr>
              <a:spLocks noChangeArrowheads="1"/>
            </p:cNvSpPr>
            <p:nvPr/>
          </p:nvSpPr>
          <p:spPr bwMode="gray">
            <a:xfrm flipV="1">
              <a:off x="4932" y="1239"/>
              <a:ext cx="163" cy="163"/>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86" name="AutoShape 290">
              <a:extLst>
                <a:ext uri="{FF2B5EF4-FFF2-40B4-BE49-F238E27FC236}">
                  <a16:creationId xmlns:a16="http://schemas.microsoft.com/office/drawing/2014/main" id="{A70C5D2D-F48E-46B4-861F-2C9364149670}"/>
                </a:ext>
              </a:extLst>
            </p:cNvPr>
            <p:cNvSpPr>
              <a:spLocks noChangeArrowheads="1"/>
            </p:cNvSpPr>
            <p:nvPr/>
          </p:nvSpPr>
          <p:spPr bwMode="gray">
            <a:xfrm flipV="1">
              <a:off x="5055" y="1372"/>
              <a:ext cx="129" cy="129"/>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87" name="AutoShape 291">
              <a:extLst>
                <a:ext uri="{FF2B5EF4-FFF2-40B4-BE49-F238E27FC236}">
                  <a16:creationId xmlns:a16="http://schemas.microsoft.com/office/drawing/2014/main" id="{5D2DCE5F-C4D5-42D8-9709-1611F8A554F4}"/>
                </a:ext>
              </a:extLst>
            </p:cNvPr>
            <p:cNvSpPr>
              <a:spLocks noChangeArrowheads="1"/>
            </p:cNvSpPr>
            <p:nvPr/>
          </p:nvSpPr>
          <p:spPr bwMode="gray">
            <a:xfrm flipV="1">
              <a:off x="5340" y="1638"/>
              <a:ext cx="88" cy="89"/>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88" name="AutoShape 292">
              <a:extLst>
                <a:ext uri="{FF2B5EF4-FFF2-40B4-BE49-F238E27FC236}">
                  <a16:creationId xmlns:a16="http://schemas.microsoft.com/office/drawing/2014/main" id="{F9738F03-D9D0-41FC-BE4F-70C0D1396585}"/>
                </a:ext>
              </a:extLst>
            </p:cNvPr>
            <p:cNvSpPr>
              <a:spLocks noChangeArrowheads="1"/>
            </p:cNvSpPr>
            <p:nvPr/>
          </p:nvSpPr>
          <p:spPr bwMode="gray">
            <a:xfrm flipV="1">
              <a:off x="5216" y="1336"/>
              <a:ext cx="158" cy="158"/>
            </a:xfrm>
            <a:prstGeom prst="roundRect">
              <a:avLst>
                <a:gd name="adj" fmla="val 16667"/>
              </a:avLst>
            </a:prstGeom>
            <a:solidFill>
              <a:schemeClr val="bg1">
                <a:alpha val="30000"/>
              </a:schemeClr>
            </a:solidFill>
            <a:ln w="9525">
              <a:noFill/>
              <a:round/>
              <a:headEnd/>
              <a:tailEnd/>
            </a:ln>
            <a:effectLst/>
          </p:spPr>
          <p:txBody>
            <a:bodyPr wrap="none" anchor="ctr"/>
            <a:lstStyle/>
            <a:p>
              <a:pPr>
                <a:defRPr/>
              </a:pPr>
              <a:endParaRPr lang="en-US">
                <a:latin typeface="Arial" charset="0"/>
              </a:endParaRPr>
            </a:p>
          </p:txBody>
        </p:sp>
        <p:sp>
          <p:nvSpPr>
            <p:cNvPr id="289" name="AutoShape 293">
              <a:extLst>
                <a:ext uri="{FF2B5EF4-FFF2-40B4-BE49-F238E27FC236}">
                  <a16:creationId xmlns:a16="http://schemas.microsoft.com/office/drawing/2014/main" id="{CC6B27E5-6C7B-4D4F-AF50-097614F09845}"/>
                </a:ext>
              </a:extLst>
            </p:cNvPr>
            <p:cNvSpPr>
              <a:spLocks noChangeArrowheads="1"/>
            </p:cNvSpPr>
            <p:nvPr/>
          </p:nvSpPr>
          <p:spPr bwMode="gray">
            <a:xfrm>
              <a:off x="4561" y="1399"/>
              <a:ext cx="57" cy="57"/>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90" name="AutoShape 294">
              <a:extLst>
                <a:ext uri="{FF2B5EF4-FFF2-40B4-BE49-F238E27FC236}">
                  <a16:creationId xmlns:a16="http://schemas.microsoft.com/office/drawing/2014/main" id="{EA9AA82F-3023-44D6-8E5B-E8557CC29CCE}"/>
                </a:ext>
              </a:extLst>
            </p:cNvPr>
            <p:cNvSpPr>
              <a:spLocks noChangeArrowheads="1"/>
            </p:cNvSpPr>
            <p:nvPr/>
          </p:nvSpPr>
          <p:spPr bwMode="gray">
            <a:xfrm flipV="1">
              <a:off x="5016" y="1555"/>
              <a:ext cx="131" cy="131"/>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91" name="AutoShape 295">
              <a:extLst>
                <a:ext uri="{FF2B5EF4-FFF2-40B4-BE49-F238E27FC236}">
                  <a16:creationId xmlns:a16="http://schemas.microsoft.com/office/drawing/2014/main" id="{36778D93-0017-44E4-B79F-FE5E55C194B3}"/>
                </a:ext>
              </a:extLst>
            </p:cNvPr>
            <p:cNvSpPr>
              <a:spLocks noChangeArrowheads="1"/>
            </p:cNvSpPr>
            <p:nvPr/>
          </p:nvSpPr>
          <p:spPr bwMode="gray">
            <a:xfrm flipV="1">
              <a:off x="5413" y="1416"/>
              <a:ext cx="162" cy="163"/>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92" name="AutoShape 296">
              <a:extLst>
                <a:ext uri="{FF2B5EF4-FFF2-40B4-BE49-F238E27FC236}">
                  <a16:creationId xmlns:a16="http://schemas.microsoft.com/office/drawing/2014/main" id="{B407C2DB-90C0-4843-AECF-F9A00BC1138B}"/>
                </a:ext>
              </a:extLst>
            </p:cNvPr>
            <p:cNvSpPr>
              <a:spLocks noChangeArrowheads="1"/>
            </p:cNvSpPr>
            <p:nvPr/>
          </p:nvSpPr>
          <p:spPr bwMode="gray">
            <a:xfrm>
              <a:off x="5249" y="1600"/>
              <a:ext cx="57" cy="57"/>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93" name="AutoShape 297">
              <a:extLst>
                <a:ext uri="{FF2B5EF4-FFF2-40B4-BE49-F238E27FC236}">
                  <a16:creationId xmlns:a16="http://schemas.microsoft.com/office/drawing/2014/main" id="{0150C2F7-D221-42D9-AD79-B5D65EE6536B}"/>
                </a:ext>
              </a:extLst>
            </p:cNvPr>
            <p:cNvSpPr>
              <a:spLocks noChangeArrowheads="1"/>
            </p:cNvSpPr>
            <p:nvPr/>
          </p:nvSpPr>
          <p:spPr bwMode="gray">
            <a:xfrm flipV="1">
              <a:off x="5644" y="1347"/>
              <a:ext cx="163" cy="163"/>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94" name="AutoShape 298">
              <a:extLst>
                <a:ext uri="{FF2B5EF4-FFF2-40B4-BE49-F238E27FC236}">
                  <a16:creationId xmlns:a16="http://schemas.microsoft.com/office/drawing/2014/main" id="{9AF1BC95-363F-4200-A92E-B1C9BAC178B5}"/>
                </a:ext>
              </a:extLst>
            </p:cNvPr>
            <p:cNvSpPr>
              <a:spLocks noChangeArrowheads="1"/>
            </p:cNvSpPr>
            <p:nvPr/>
          </p:nvSpPr>
          <p:spPr bwMode="gray">
            <a:xfrm flipV="1">
              <a:off x="5545" y="1352"/>
              <a:ext cx="88" cy="8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95" name="AutoShape 299">
              <a:extLst>
                <a:ext uri="{FF2B5EF4-FFF2-40B4-BE49-F238E27FC236}">
                  <a16:creationId xmlns:a16="http://schemas.microsoft.com/office/drawing/2014/main" id="{5EF64253-EEF0-4707-824D-1192DD2B5CEB}"/>
                </a:ext>
              </a:extLst>
            </p:cNvPr>
            <p:cNvSpPr>
              <a:spLocks noChangeArrowheads="1"/>
            </p:cNvSpPr>
            <p:nvPr/>
          </p:nvSpPr>
          <p:spPr bwMode="gray">
            <a:xfrm flipV="1">
              <a:off x="5590" y="1544"/>
              <a:ext cx="129" cy="12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96" name="AutoShape 300">
              <a:extLst>
                <a:ext uri="{FF2B5EF4-FFF2-40B4-BE49-F238E27FC236}">
                  <a16:creationId xmlns:a16="http://schemas.microsoft.com/office/drawing/2014/main" id="{B3E3B3E5-BC80-4AFD-96B7-03CFDA09B6C2}"/>
                </a:ext>
              </a:extLst>
            </p:cNvPr>
            <p:cNvSpPr>
              <a:spLocks noChangeArrowheads="1"/>
            </p:cNvSpPr>
            <p:nvPr/>
          </p:nvSpPr>
          <p:spPr bwMode="gray">
            <a:xfrm>
              <a:off x="5319" y="1562"/>
              <a:ext cx="57" cy="56"/>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297" name="AutoShape 301">
              <a:extLst>
                <a:ext uri="{FF2B5EF4-FFF2-40B4-BE49-F238E27FC236}">
                  <a16:creationId xmlns:a16="http://schemas.microsoft.com/office/drawing/2014/main" id="{3220BDAB-02D0-45FD-9A9B-B204A74601AD}"/>
                </a:ext>
              </a:extLst>
            </p:cNvPr>
            <p:cNvSpPr>
              <a:spLocks noChangeArrowheads="1"/>
            </p:cNvSpPr>
            <p:nvPr/>
          </p:nvSpPr>
          <p:spPr bwMode="gray">
            <a:xfrm flipV="1">
              <a:off x="4561" y="1259"/>
              <a:ext cx="88" cy="8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98" name="AutoShape 302">
              <a:extLst>
                <a:ext uri="{FF2B5EF4-FFF2-40B4-BE49-F238E27FC236}">
                  <a16:creationId xmlns:a16="http://schemas.microsoft.com/office/drawing/2014/main" id="{0D79C5FD-EE4F-454F-8D36-EEC551BE28A7}"/>
                </a:ext>
              </a:extLst>
            </p:cNvPr>
            <p:cNvSpPr>
              <a:spLocks noChangeArrowheads="1"/>
            </p:cNvSpPr>
            <p:nvPr/>
          </p:nvSpPr>
          <p:spPr bwMode="gray">
            <a:xfrm flipV="1">
              <a:off x="5103" y="1259"/>
              <a:ext cx="88" cy="8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299" name="AutoShape 303">
              <a:extLst>
                <a:ext uri="{FF2B5EF4-FFF2-40B4-BE49-F238E27FC236}">
                  <a16:creationId xmlns:a16="http://schemas.microsoft.com/office/drawing/2014/main" id="{9C42E4B5-20E3-4710-9F65-7C16F2DAABE6}"/>
                </a:ext>
              </a:extLst>
            </p:cNvPr>
            <p:cNvSpPr>
              <a:spLocks noChangeArrowheads="1"/>
            </p:cNvSpPr>
            <p:nvPr/>
          </p:nvSpPr>
          <p:spPr bwMode="gray">
            <a:xfrm>
              <a:off x="5349" y="1244"/>
              <a:ext cx="56" cy="56"/>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00" name="AutoShape 304">
              <a:extLst>
                <a:ext uri="{FF2B5EF4-FFF2-40B4-BE49-F238E27FC236}">
                  <a16:creationId xmlns:a16="http://schemas.microsoft.com/office/drawing/2014/main" id="{6E662A47-BE7E-4BB7-8E08-53615258BED4}"/>
                </a:ext>
              </a:extLst>
            </p:cNvPr>
            <p:cNvSpPr>
              <a:spLocks noChangeArrowheads="1"/>
            </p:cNvSpPr>
            <p:nvPr/>
          </p:nvSpPr>
          <p:spPr bwMode="gray">
            <a:xfrm flipV="1">
              <a:off x="4074" y="989"/>
              <a:ext cx="88" cy="8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01" name="AutoShape 305">
              <a:extLst>
                <a:ext uri="{FF2B5EF4-FFF2-40B4-BE49-F238E27FC236}">
                  <a16:creationId xmlns:a16="http://schemas.microsoft.com/office/drawing/2014/main" id="{EBDCCAA1-1752-448D-A0B3-13EE7EA202A1}"/>
                </a:ext>
              </a:extLst>
            </p:cNvPr>
            <p:cNvSpPr>
              <a:spLocks noChangeArrowheads="1"/>
            </p:cNvSpPr>
            <p:nvPr/>
          </p:nvSpPr>
          <p:spPr bwMode="gray">
            <a:xfrm>
              <a:off x="3984" y="950"/>
              <a:ext cx="56" cy="57"/>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02" name="AutoShape 306">
              <a:extLst>
                <a:ext uri="{FF2B5EF4-FFF2-40B4-BE49-F238E27FC236}">
                  <a16:creationId xmlns:a16="http://schemas.microsoft.com/office/drawing/2014/main" id="{9E14A2C3-20D6-4D7E-B74C-367C21BF8C4B}"/>
                </a:ext>
              </a:extLst>
            </p:cNvPr>
            <p:cNvSpPr>
              <a:spLocks noChangeArrowheads="1"/>
            </p:cNvSpPr>
            <p:nvPr/>
          </p:nvSpPr>
          <p:spPr bwMode="gray">
            <a:xfrm>
              <a:off x="4054" y="912"/>
              <a:ext cx="56" cy="56"/>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303" name="AutoShape 307">
              <a:extLst>
                <a:ext uri="{FF2B5EF4-FFF2-40B4-BE49-F238E27FC236}">
                  <a16:creationId xmlns:a16="http://schemas.microsoft.com/office/drawing/2014/main" id="{53FC753B-61E9-46AE-AA8D-3BD5195571EC}"/>
                </a:ext>
              </a:extLst>
            </p:cNvPr>
            <p:cNvSpPr>
              <a:spLocks noChangeArrowheads="1"/>
            </p:cNvSpPr>
            <p:nvPr/>
          </p:nvSpPr>
          <p:spPr bwMode="gray">
            <a:xfrm>
              <a:off x="3069" y="797"/>
              <a:ext cx="56" cy="56"/>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04" name="AutoShape 308">
              <a:extLst>
                <a:ext uri="{FF2B5EF4-FFF2-40B4-BE49-F238E27FC236}">
                  <a16:creationId xmlns:a16="http://schemas.microsoft.com/office/drawing/2014/main" id="{78FE2374-8D7F-4B32-9197-29AF09346B7F}"/>
                </a:ext>
              </a:extLst>
            </p:cNvPr>
            <p:cNvSpPr>
              <a:spLocks noChangeArrowheads="1"/>
            </p:cNvSpPr>
            <p:nvPr/>
          </p:nvSpPr>
          <p:spPr bwMode="gray">
            <a:xfrm>
              <a:off x="2880" y="634"/>
              <a:ext cx="57" cy="57"/>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05" name="AutoShape 309">
              <a:extLst>
                <a:ext uri="{FF2B5EF4-FFF2-40B4-BE49-F238E27FC236}">
                  <a16:creationId xmlns:a16="http://schemas.microsoft.com/office/drawing/2014/main" id="{F0F0FEE5-FE15-49DD-945D-EA4E8F77B002}"/>
                </a:ext>
              </a:extLst>
            </p:cNvPr>
            <p:cNvSpPr>
              <a:spLocks noChangeArrowheads="1"/>
            </p:cNvSpPr>
            <p:nvPr/>
          </p:nvSpPr>
          <p:spPr bwMode="gray">
            <a:xfrm flipV="1">
              <a:off x="2937" y="772"/>
              <a:ext cx="88" cy="8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06" name="AutoShape 310">
              <a:extLst>
                <a:ext uri="{FF2B5EF4-FFF2-40B4-BE49-F238E27FC236}">
                  <a16:creationId xmlns:a16="http://schemas.microsoft.com/office/drawing/2014/main" id="{DF194F58-770B-470A-8F70-95DB8C1F93C7}"/>
                </a:ext>
              </a:extLst>
            </p:cNvPr>
            <p:cNvSpPr>
              <a:spLocks noChangeArrowheads="1"/>
            </p:cNvSpPr>
            <p:nvPr/>
          </p:nvSpPr>
          <p:spPr bwMode="gray">
            <a:xfrm>
              <a:off x="2846" y="733"/>
              <a:ext cx="57" cy="57"/>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07" name="AutoShape 311">
              <a:extLst>
                <a:ext uri="{FF2B5EF4-FFF2-40B4-BE49-F238E27FC236}">
                  <a16:creationId xmlns:a16="http://schemas.microsoft.com/office/drawing/2014/main" id="{B41C91AA-1356-46B0-B0B6-AF9A64320E8B}"/>
                </a:ext>
              </a:extLst>
            </p:cNvPr>
            <p:cNvSpPr>
              <a:spLocks noChangeArrowheads="1"/>
            </p:cNvSpPr>
            <p:nvPr/>
          </p:nvSpPr>
          <p:spPr bwMode="gray">
            <a:xfrm>
              <a:off x="2916" y="695"/>
              <a:ext cx="57" cy="57"/>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308" name="AutoShape 312">
              <a:extLst>
                <a:ext uri="{FF2B5EF4-FFF2-40B4-BE49-F238E27FC236}">
                  <a16:creationId xmlns:a16="http://schemas.microsoft.com/office/drawing/2014/main" id="{126049AF-6D1B-4AD8-AD70-0F6BCF61D562}"/>
                </a:ext>
              </a:extLst>
            </p:cNvPr>
            <p:cNvSpPr>
              <a:spLocks noChangeArrowheads="1"/>
            </p:cNvSpPr>
            <p:nvPr/>
          </p:nvSpPr>
          <p:spPr bwMode="gray">
            <a:xfrm>
              <a:off x="5534" y="1663"/>
              <a:ext cx="56" cy="57"/>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09" name="AutoShape 313">
              <a:extLst>
                <a:ext uri="{FF2B5EF4-FFF2-40B4-BE49-F238E27FC236}">
                  <a16:creationId xmlns:a16="http://schemas.microsoft.com/office/drawing/2014/main" id="{D8F33F14-A76D-4ECD-B208-B9CE6CBC0D6D}"/>
                </a:ext>
              </a:extLst>
            </p:cNvPr>
            <p:cNvSpPr>
              <a:spLocks noChangeArrowheads="1"/>
            </p:cNvSpPr>
            <p:nvPr/>
          </p:nvSpPr>
          <p:spPr bwMode="gray">
            <a:xfrm>
              <a:off x="5500" y="1763"/>
              <a:ext cx="56" cy="56"/>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10" name="AutoShape 314">
              <a:extLst>
                <a:ext uri="{FF2B5EF4-FFF2-40B4-BE49-F238E27FC236}">
                  <a16:creationId xmlns:a16="http://schemas.microsoft.com/office/drawing/2014/main" id="{19D03F78-CF8F-4A54-A2D1-B70C2105E3BD}"/>
                </a:ext>
              </a:extLst>
            </p:cNvPr>
            <p:cNvSpPr>
              <a:spLocks noChangeArrowheads="1"/>
            </p:cNvSpPr>
            <p:nvPr/>
          </p:nvSpPr>
          <p:spPr bwMode="gray">
            <a:xfrm>
              <a:off x="5590" y="1833"/>
              <a:ext cx="57" cy="56"/>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311" name="AutoShape 315">
              <a:extLst>
                <a:ext uri="{FF2B5EF4-FFF2-40B4-BE49-F238E27FC236}">
                  <a16:creationId xmlns:a16="http://schemas.microsoft.com/office/drawing/2014/main" id="{BB593A2F-402F-4709-A51E-C07D737E0FDD}"/>
                </a:ext>
              </a:extLst>
            </p:cNvPr>
            <p:cNvSpPr>
              <a:spLocks noChangeArrowheads="1"/>
            </p:cNvSpPr>
            <p:nvPr/>
          </p:nvSpPr>
          <p:spPr bwMode="gray">
            <a:xfrm flipH="1">
              <a:off x="5371" y="1754"/>
              <a:ext cx="113" cy="112"/>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312" name="AutoShape 316">
              <a:extLst>
                <a:ext uri="{FF2B5EF4-FFF2-40B4-BE49-F238E27FC236}">
                  <a16:creationId xmlns:a16="http://schemas.microsoft.com/office/drawing/2014/main" id="{93EEAA91-24ED-4551-985C-473C80D4E812}"/>
                </a:ext>
              </a:extLst>
            </p:cNvPr>
            <p:cNvSpPr>
              <a:spLocks noChangeArrowheads="1"/>
            </p:cNvSpPr>
            <p:nvPr/>
          </p:nvSpPr>
          <p:spPr bwMode="gray">
            <a:xfrm flipV="1">
              <a:off x="4818" y="1090"/>
              <a:ext cx="163" cy="163"/>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13" name="AutoShape 317">
              <a:extLst>
                <a:ext uri="{FF2B5EF4-FFF2-40B4-BE49-F238E27FC236}">
                  <a16:creationId xmlns:a16="http://schemas.microsoft.com/office/drawing/2014/main" id="{EAABC7E6-96A7-4773-9B48-7B20BFF505B5}"/>
                </a:ext>
              </a:extLst>
            </p:cNvPr>
            <p:cNvSpPr>
              <a:spLocks noChangeArrowheads="1"/>
            </p:cNvSpPr>
            <p:nvPr/>
          </p:nvSpPr>
          <p:spPr bwMode="gray">
            <a:xfrm flipV="1">
              <a:off x="5425" y="1266"/>
              <a:ext cx="88" cy="8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14" name="AutoShape 318">
              <a:extLst>
                <a:ext uri="{FF2B5EF4-FFF2-40B4-BE49-F238E27FC236}">
                  <a16:creationId xmlns:a16="http://schemas.microsoft.com/office/drawing/2014/main" id="{B0C76DA0-38C3-461D-AD57-3C52DF2A814A}"/>
                </a:ext>
              </a:extLst>
            </p:cNvPr>
            <p:cNvSpPr>
              <a:spLocks noChangeArrowheads="1"/>
            </p:cNvSpPr>
            <p:nvPr/>
          </p:nvSpPr>
          <p:spPr bwMode="gray">
            <a:xfrm flipV="1">
              <a:off x="5134" y="1125"/>
              <a:ext cx="158" cy="158"/>
            </a:xfrm>
            <a:prstGeom prst="roundRect">
              <a:avLst>
                <a:gd name="adj" fmla="val 16667"/>
              </a:avLst>
            </a:prstGeom>
            <a:solidFill>
              <a:schemeClr val="bg1">
                <a:alpha val="30000"/>
              </a:schemeClr>
            </a:solidFill>
            <a:ln w="9525">
              <a:noFill/>
              <a:round/>
              <a:headEnd/>
              <a:tailEnd/>
            </a:ln>
            <a:effectLst/>
          </p:spPr>
          <p:txBody>
            <a:bodyPr wrap="none" anchor="ctr"/>
            <a:lstStyle/>
            <a:p>
              <a:pPr>
                <a:defRPr/>
              </a:pPr>
              <a:endParaRPr lang="en-US">
                <a:latin typeface="Arial" charset="0"/>
              </a:endParaRPr>
            </a:p>
          </p:txBody>
        </p:sp>
        <p:sp>
          <p:nvSpPr>
            <p:cNvPr id="315" name="AutoShape 319">
              <a:extLst>
                <a:ext uri="{FF2B5EF4-FFF2-40B4-BE49-F238E27FC236}">
                  <a16:creationId xmlns:a16="http://schemas.microsoft.com/office/drawing/2014/main" id="{CA556A3E-DEC7-4B55-A106-9DD8F5D2BAE1}"/>
                </a:ext>
              </a:extLst>
            </p:cNvPr>
            <p:cNvSpPr>
              <a:spLocks noChangeArrowheads="1"/>
            </p:cNvSpPr>
            <p:nvPr/>
          </p:nvSpPr>
          <p:spPr bwMode="gray">
            <a:xfrm>
              <a:off x="5565" y="1112"/>
              <a:ext cx="57" cy="56"/>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16" name="AutoShape 320">
              <a:extLst>
                <a:ext uri="{FF2B5EF4-FFF2-40B4-BE49-F238E27FC236}">
                  <a16:creationId xmlns:a16="http://schemas.microsoft.com/office/drawing/2014/main" id="{A8E33E30-F938-4F62-A03F-84632B506260}"/>
                </a:ext>
              </a:extLst>
            </p:cNvPr>
            <p:cNvSpPr>
              <a:spLocks noChangeArrowheads="1"/>
            </p:cNvSpPr>
            <p:nvPr/>
          </p:nvSpPr>
          <p:spPr bwMode="gray">
            <a:xfrm flipV="1">
              <a:off x="5403" y="1026"/>
              <a:ext cx="88" cy="8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317" name="AutoShape 321">
              <a:extLst>
                <a:ext uri="{FF2B5EF4-FFF2-40B4-BE49-F238E27FC236}">
                  <a16:creationId xmlns:a16="http://schemas.microsoft.com/office/drawing/2014/main" id="{6FD49D96-06AE-4C14-95DC-B05E08E7EEDA}"/>
                </a:ext>
              </a:extLst>
            </p:cNvPr>
            <p:cNvSpPr>
              <a:spLocks noChangeArrowheads="1"/>
            </p:cNvSpPr>
            <p:nvPr/>
          </p:nvSpPr>
          <p:spPr bwMode="gray">
            <a:xfrm>
              <a:off x="4873" y="925"/>
              <a:ext cx="56" cy="57"/>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18" name="AutoShape 322">
              <a:extLst>
                <a:ext uri="{FF2B5EF4-FFF2-40B4-BE49-F238E27FC236}">
                  <a16:creationId xmlns:a16="http://schemas.microsoft.com/office/drawing/2014/main" id="{5147D52A-5140-4A1B-B53A-A1CA2D4ED776}"/>
                </a:ext>
              </a:extLst>
            </p:cNvPr>
            <p:cNvSpPr>
              <a:spLocks noChangeArrowheads="1"/>
            </p:cNvSpPr>
            <p:nvPr/>
          </p:nvSpPr>
          <p:spPr bwMode="gray">
            <a:xfrm>
              <a:off x="2441" y="196"/>
              <a:ext cx="57" cy="57"/>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19" name="AutoShape 323">
              <a:extLst>
                <a:ext uri="{FF2B5EF4-FFF2-40B4-BE49-F238E27FC236}">
                  <a16:creationId xmlns:a16="http://schemas.microsoft.com/office/drawing/2014/main" id="{47E954A4-A416-4B2B-874B-5ED44E30EA69}"/>
                </a:ext>
              </a:extLst>
            </p:cNvPr>
            <p:cNvSpPr>
              <a:spLocks noChangeArrowheads="1"/>
            </p:cNvSpPr>
            <p:nvPr/>
          </p:nvSpPr>
          <p:spPr bwMode="gray">
            <a:xfrm>
              <a:off x="2550" y="88"/>
              <a:ext cx="56" cy="56"/>
            </a:xfrm>
            <a:prstGeom prst="roundRect">
              <a:avLst>
                <a:gd name="adj" fmla="val 16667"/>
              </a:avLst>
            </a:prstGeom>
            <a:solidFill>
              <a:schemeClr val="bg1">
                <a:alpha val="50000"/>
              </a:schemeClr>
            </a:solidFill>
            <a:ln w="9525">
              <a:noFill/>
              <a:round/>
              <a:headEnd/>
              <a:tailEnd/>
            </a:ln>
            <a:effectLst/>
          </p:spPr>
          <p:txBody>
            <a:bodyPr wrap="none" anchor="ctr"/>
            <a:lstStyle/>
            <a:p>
              <a:pPr>
                <a:defRPr/>
              </a:pPr>
              <a:endParaRPr lang="en-US">
                <a:latin typeface="Arial" charset="0"/>
              </a:endParaRPr>
            </a:p>
          </p:txBody>
        </p:sp>
        <p:sp>
          <p:nvSpPr>
            <p:cNvPr id="320" name="AutoShape 324">
              <a:extLst>
                <a:ext uri="{FF2B5EF4-FFF2-40B4-BE49-F238E27FC236}">
                  <a16:creationId xmlns:a16="http://schemas.microsoft.com/office/drawing/2014/main" id="{D71578F7-64F5-49FA-AE71-19816E742EC6}"/>
                </a:ext>
              </a:extLst>
            </p:cNvPr>
            <p:cNvSpPr>
              <a:spLocks noChangeArrowheads="1"/>
            </p:cNvSpPr>
            <p:nvPr/>
          </p:nvSpPr>
          <p:spPr bwMode="gray">
            <a:xfrm flipV="1">
              <a:off x="2407" y="0"/>
              <a:ext cx="88" cy="8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321" name="AutoShape 325">
              <a:extLst>
                <a:ext uri="{FF2B5EF4-FFF2-40B4-BE49-F238E27FC236}">
                  <a16:creationId xmlns:a16="http://schemas.microsoft.com/office/drawing/2014/main" id="{9A9C3D8B-AFAF-429C-A367-434A3F4C303F}"/>
                </a:ext>
              </a:extLst>
            </p:cNvPr>
            <p:cNvSpPr>
              <a:spLocks noChangeArrowheads="1"/>
            </p:cNvSpPr>
            <p:nvPr/>
          </p:nvSpPr>
          <p:spPr bwMode="gray">
            <a:xfrm flipH="1" flipV="1">
              <a:off x="2461" y="0"/>
              <a:ext cx="25" cy="26"/>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22" name="AutoShape 326">
              <a:extLst>
                <a:ext uri="{FF2B5EF4-FFF2-40B4-BE49-F238E27FC236}">
                  <a16:creationId xmlns:a16="http://schemas.microsoft.com/office/drawing/2014/main" id="{65187856-AB05-4B32-8520-0E3D643CA09F}"/>
                </a:ext>
              </a:extLst>
            </p:cNvPr>
            <p:cNvSpPr>
              <a:spLocks noChangeArrowheads="1"/>
            </p:cNvSpPr>
            <p:nvPr/>
          </p:nvSpPr>
          <p:spPr bwMode="gray">
            <a:xfrm>
              <a:off x="2516" y="0"/>
              <a:ext cx="56" cy="56"/>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23" name="AutoShape 327">
              <a:extLst>
                <a:ext uri="{FF2B5EF4-FFF2-40B4-BE49-F238E27FC236}">
                  <a16:creationId xmlns:a16="http://schemas.microsoft.com/office/drawing/2014/main" id="{6DE1F4DC-EF5F-4EAC-910F-3A8BF0C4539C}"/>
                </a:ext>
              </a:extLst>
            </p:cNvPr>
            <p:cNvSpPr>
              <a:spLocks noChangeArrowheads="1"/>
            </p:cNvSpPr>
            <p:nvPr/>
          </p:nvSpPr>
          <p:spPr bwMode="gray">
            <a:xfrm>
              <a:off x="2353" y="214"/>
              <a:ext cx="57" cy="57"/>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24" name="AutoShape 328">
              <a:extLst>
                <a:ext uri="{FF2B5EF4-FFF2-40B4-BE49-F238E27FC236}">
                  <a16:creationId xmlns:a16="http://schemas.microsoft.com/office/drawing/2014/main" id="{6F236583-F284-42FE-9C60-A85ECF7EFE42}"/>
                </a:ext>
              </a:extLst>
            </p:cNvPr>
            <p:cNvSpPr>
              <a:spLocks noChangeArrowheads="1"/>
            </p:cNvSpPr>
            <p:nvPr/>
          </p:nvSpPr>
          <p:spPr bwMode="gray">
            <a:xfrm flipV="1">
              <a:off x="2238" y="84"/>
              <a:ext cx="88" cy="8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25" name="AutoShape 329">
              <a:extLst>
                <a:ext uri="{FF2B5EF4-FFF2-40B4-BE49-F238E27FC236}">
                  <a16:creationId xmlns:a16="http://schemas.microsoft.com/office/drawing/2014/main" id="{4CC46037-4F7E-4EEF-AEAA-5645DE6CA2D9}"/>
                </a:ext>
              </a:extLst>
            </p:cNvPr>
            <p:cNvSpPr>
              <a:spLocks noChangeArrowheads="1"/>
            </p:cNvSpPr>
            <p:nvPr/>
          </p:nvSpPr>
          <p:spPr bwMode="gray">
            <a:xfrm>
              <a:off x="2245" y="0"/>
              <a:ext cx="56" cy="56"/>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326" name="AutoShape 330">
              <a:extLst>
                <a:ext uri="{FF2B5EF4-FFF2-40B4-BE49-F238E27FC236}">
                  <a16:creationId xmlns:a16="http://schemas.microsoft.com/office/drawing/2014/main" id="{65F44081-1608-4AB0-BEF0-7A83E9DC1A87}"/>
                </a:ext>
              </a:extLst>
            </p:cNvPr>
            <p:cNvSpPr>
              <a:spLocks noChangeArrowheads="1"/>
            </p:cNvSpPr>
            <p:nvPr/>
          </p:nvSpPr>
          <p:spPr bwMode="gray">
            <a:xfrm>
              <a:off x="3438" y="70"/>
              <a:ext cx="56" cy="56"/>
            </a:xfrm>
            <a:prstGeom prst="roundRect">
              <a:avLst>
                <a:gd name="adj" fmla="val 16667"/>
              </a:avLst>
            </a:prstGeom>
            <a:solidFill>
              <a:schemeClr val="bg1">
                <a:alpha val="39999"/>
              </a:schemeClr>
            </a:solidFill>
            <a:ln w="9525">
              <a:noFill/>
              <a:round/>
              <a:headEnd/>
              <a:tailEnd/>
            </a:ln>
            <a:effectLst/>
          </p:spPr>
          <p:txBody>
            <a:bodyPr wrap="none" anchor="ctr"/>
            <a:lstStyle/>
            <a:p>
              <a:pPr>
                <a:defRPr/>
              </a:pPr>
              <a:endParaRPr lang="en-US">
                <a:latin typeface="Arial" charset="0"/>
              </a:endParaRPr>
            </a:p>
          </p:txBody>
        </p:sp>
        <p:sp>
          <p:nvSpPr>
            <p:cNvPr id="327" name="AutoShape 331">
              <a:extLst>
                <a:ext uri="{FF2B5EF4-FFF2-40B4-BE49-F238E27FC236}">
                  <a16:creationId xmlns:a16="http://schemas.microsoft.com/office/drawing/2014/main" id="{D2E9906B-73BA-4261-B54A-20951A9A1F99}"/>
                </a:ext>
              </a:extLst>
            </p:cNvPr>
            <p:cNvSpPr>
              <a:spLocks noChangeArrowheads="1"/>
            </p:cNvSpPr>
            <p:nvPr/>
          </p:nvSpPr>
          <p:spPr bwMode="gray">
            <a:xfrm flipV="1">
              <a:off x="3482" y="76"/>
              <a:ext cx="88" cy="88"/>
            </a:xfrm>
            <a:prstGeom prst="roundRect">
              <a:avLst>
                <a:gd name="adj" fmla="val 16667"/>
              </a:avLst>
            </a:prstGeom>
            <a:solidFill>
              <a:schemeClr val="bg1">
                <a:alpha val="70000"/>
              </a:schemeClr>
            </a:solidFill>
            <a:ln w="9525">
              <a:noFill/>
              <a:round/>
              <a:headEnd/>
              <a:tailEnd/>
            </a:ln>
            <a:effectLst/>
          </p:spPr>
          <p:txBody>
            <a:bodyPr wrap="none" anchor="ctr"/>
            <a:lstStyle/>
            <a:p>
              <a:pPr>
                <a:defRPr/>
              </a:pPr>
              <a:endParaRPr lang="en-US">
                <a:latin typeface="Arial" charset="0"/>
              </a:endParaRPr>
            </a:p>
          </p:txBody>
        </p:sp>
        <p:sp>
          <p:nvSpPr>
            <p:cNvPr id="328" name="AutoShape 332">
              <a:extLst>
                <a:ext uri="{FF2B5EF4-FFF2-40B4-BE49-F238E27FC236}">
                  <a16:creationId xmlns:a16="http://schemas.microsoft.com/office/drawing/2014/main" id="{FD6C018E-6445-4F09-A137-619D3B4C9209}"/>
                </a:ext>
              </a:extLst>
            </p:cNvPr>
            <p:cNvSpPr>
              <a:spLocks noChangeArrowheads="1"/>
            </p:cNvSpPr>
            <p:nvPr/>
          </p:nvSpPr>
          <p:spPr bwMode="gray">
            <a:xfrm>
              <a:off x="3545" y="0"/>
              <a:ext cx="56" cy="56"/>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grpSp>
      <p:grpSp>
        <p:nvGrpSpPr>
          <p:cNvPr id="329" name="Group 338">
            <a:extLst>
              <a:ext uri="{FF2B5EF4-FFF2-40B4-BE49-F238E27FC236}">
                <a16:creationId xmlns:a16="http://schemas.microsoft.com/office/drawing/2014/main" id="{04AF3BA9-724F-4814-92CA-23E91A7F47DD}"/>
              </a:ext>
            </a:extLst>
          </p:cNvPr>
          <p:cNvGrpSpPr>
            <a:grpSpLocks/>
          </p:cNvGrpSpPr>
          <p:nvPr/>
        </p:nvGrpSpPr>
        <p:grpSpPr bwMode="auto">
          <a:xfrm>
            <a:off x="4234" y="-69850"/>
            <a:ext cx="1841500" cy="1716088"/>
            <a:chOff x="2" y="-44"/>
            <a:chExt cx="870" cy="1081"/>
          </a:xfrm>
        </p:grpSpPr>
        <p:sp>
          <p:nvSpPr>
            <p:cNvPr id="330" name="AutoShape 339">
              <a:extLst>
                <a:ext uri="{FF2B5EF4-FFF2-40B4-BE49-F238E27FC236}">
                  <a16:creationId xmlns:a16="http://schemas.microsoft.com/office/drawing/2014/main" id="{CE3458C5-AC33-48D9-8D10-DD73B23F2D95}"/>
                </a:ext>
              </a:extLst>
            </p:cNvPr>
            <p:cNvSpPr>
              <a:spLocks noChangeArrowheads="1"/>
            </p:cNvSpPr>
            <p:nvPr/>
          </p:nvSpPr>
          <p:spPr bwMode="gray">
            <a:xfrm rot="-771162">
              <a:off x="4" y="860"/>
              <a:ext cx="89" cy="80"/>
            </a:xfrm>
            <a:prstGeom prst="roundRect">
              <a:avLst>
                <a:gd name="adj" fmla="val 16667"/>
              </a:avLst>
            </a:prstGeom>
            <a:solidFill>
              <a:schemeClr val="hlink"/>
            </a:solidFill>
            <a:ln w="9525">
              <a:noFill/>
              <a:round/>
              <a:headEnd/>
              <a:tailEnd/>
            </a:ln>
            <a:effectLst/>
          </p:spPr>
          <p:txBody>
            <a:bodyPr wrap="none" anchor="ctr"/>
            <a:lstStyle/>
            <a:p>
              <a:pPr>
                <a:defRPr/>
              </a:pPr>
              <a:endParaRPr lang="en-US">
                <a:latin typeface="Arial" charset="0"/>
              </a:endParaRPr>
            </a:p>
          </p:txBody>
        </p:sp>
        <p:sp>
          <p:nvSpPr>
            <p:cNvPr id="331" name="AutoShape 340">
              <a:extLst>
                <a:ext uri="{FF2B5EF4-FFF2-40B4-BE49-F238E27FC236}">
                  <a16:creationId xmlns:a16="http://schemas.microsoft.com/office/drawing/2014/main" id="{28357E90-4D0B-4579-A96A-4A9ABCB824C8}"/>
                </a:ext>
              </a:extLst>
            </p:cNvPr>
            <p:cNvSpPr>
              <a:spLocks noChangeArrowheads="1"/>
            </p:cNvSpPr>
            <p:nvPr/>
          </p:nvSpPr>
          <p:spPr bwMode="gray">
            <a:xfrm rot="-771162">
              <a:off x="23" y="720"/>
              <a:ext cx="111" cy="98"/>
            </a:xfrm>
            <a:prstGeom prst="roundRect">
              <a:avLst>
                <a:gd name="adj" fmla="val 16667"/>
              </a:avLst>
            </a:prstGeom>
            <a:solidFill>
              <a:schemeClr val="hlink">
                <a:alpha val="30000"/>
              </a:schemeClr>
            </a:solidFill>
            <a:ln w="9525">
              <a:noFill/>
              <a:round/>
              <a:headEnd/>
              <a:tailEnd/>
            </a:ln>
            <a:effectLst/>
          </p:spPr>
          <p:txBody>
            <a:bodyPr wrap="none" anchor="ctr"/>
            <a:lstStyle/>
            <a:p>
              <a:pPr>
                <a:defRPr/>
              </a:pPr>
              <a:endParaRPr lang="en-US">
                <a:latin typeface="Arial" charset="0"/>
              </a:endParaRPr>
            </a:p>
          </p:txBody>
        </p:sp>
        <p:sp>
          <p:nvSpPr>
            <p:cNvPr id="332" name="AutoShape 341">
              <a:extLst>
                <a:ext uri="{FF2B5EF4-FFF2-40B4-BE49-F238E27FC236}">
                  <a16:creationId xmlns:a16="http://schemas.microsoft.com/office/drawing/2014/main" id="{5B5BE126-4A29-4873-B90B-C472B341E123}"/>
                </a:ext>
              </a:extLst>
            </p:cNvPr>
            <p:cNvSpPr>
              <a:spLocks noChangeArrowheads="1"/>
            </p:cNvSpPr>
            <p:nvPr/>
          </p:nvSpPr>
          <p:spPr bwMode="gray">
            <a:xfrm rot="-771162">
              <a:off x="72" y="647"/>
              <a:ext cx="88" cy="78"/>
            </a:xfrm>
            <a:prstGeom prst="roundRect">
              <a:avLst>
                <a:gd name="adj" fmla="val 16667"/>
              </a:avLst>
            </a:prstGeom>
            <a:solidFill>
              <a:schemeClr val="hlink">
                <a:alpha val="89999"/>
              </a:schemeClr>
            </a:solidFill>
            <a:ln w="9525">
              <a:noFill/>
              <a:round/>
              <a:headEnd/>
              <a:tailEnd/>
            </a:ln>
            <a:effectLst/>
          </p:spPr>
          <p:txBody>
            <a:bodyPr wrap="none" anchor="ctr"/>
            <a:lstStyle/>
            <a:p>
              <a:pPr>
                <a:defRPr/>
              </a:pPr>
              <a:endParaRPr lang="en-US">
                <a:latin typeface="Arial" charset="0"/>
              </a:endParaRPr>
            </a:p>
          </p:txBody>
        </p:sp>
        <p:sp>
          <p:nvSpPr>
            <p:cNvPr id="333" name="AutoShape 342">
              <a:extLst>
                <a:ext uri="{FF2B5EF4-FFF2-40B4-BE49-F238E27FC236}">
                  <a16:creationId xmlns:a16="http://schemas.microsoft.com/office/drawing/2014/main" id="{9572B05E-284D-4B00-A66C-C2DC17F38B1D}"/>
                </a:ext>
              </a:extLst>
            </p:cNvPr>
            <p:cNvSpPr>
              <a:spLocks noChangeArrowheads="1"/>
            </p:cNvSpPr>
            <p:nvPr/>
          </p:nvSpPr>
          <p:spPr bwMode="gray">
            <a:xfrm rot="20828838" flipV="1">
              <a:off x="77" y="936"/>
              <a:ext cx="38" cy="34"/>
            </a:xfrm>
            <a:prstGeom prst="roundRect">
              <a:avLst>
                <a:gd name="adj" fmla="val 16667"/>
              </a:avLst>
            </a:prstGeom>
            <a:solidFill>
              <a:schemeClr val="hlink">
                <a:alpha val="60001"/>
              </a:schemeClr>
            </a:solidFill>
            <a:ln w="9525">
              <a:noFill/>
              <a:round/>
              <a:headEnd/>
              <a:tailEnd/>
            </a:ln>
            <a:effectLst/>
          </p:spPr>
          <p:txBody>
            <a:bodyPr wrap="none" anchor="ctr"/>
            <a:lstStyle/>
            <a:p>
              <a:pPr>
                <a:defRPr/>
              </a:pPr>
              <a:endParaRPr lang="en-US">
                <a:latin typeface="Arial" charset="0"/>
              </a:endParaRPr>
            </a:p>
          </p:txBody>
        </p:sp>
        <p:sp>
          <p:nvSpPr>
            <p:cNvPr id="334" name="AutoShape 343">
              <a:extLst>
                <a:ext uri="{FF2B5EF4-FFF2-40B4-BE49-F238E27FC236}">
                  <a16:creationId xmlns:a16="http://schemas.microsoft.com/office/drawing/2014/main" id="{CDA18F2F-407D-4D60-82ED-D5708F608394}"/>
                </a:ext>
              </a:extLst>
            </p:cNvPr>
            <p:cNvSpPr>
              <a:spLocks noChangeArrowheads="1"/>
            </p:cNvSpPr>
            <p:nvPr/>
          </p:nvSpPr>
          <p:spPr bwMode="gray">
            <a:xfrm rot="-771162">
              <a:off x="217" y="532"/>
              <a:ext cx="60" cy="53"/>
            </a:xfrm>
            <a:prstGeom prst="roundRect">
              <a:avLst>
                <a:gd name="adj" fmla="val 16667"/>
              </a:avLst>
            </a:prstGeom>
            <a:solidFill>
              <a:schemeClr val="hlink">
                <a:alpha val="60001"/>
              </a:schemeClr>
            </a:solidFill>
            <a:ln w="9525">
              <a:noFill/>
              <a:round/>
              <a:headEnd/>
              <a:tailEnd/>
            </a:ln>
            <a:effectLst/>
          </p:spPr>
          <p:txBody>
            <a:bodyPr wrap="none" anchor="ctr"/>
            <a:lstStyle/>
            <a:p>
              <a:pPr>
                <a:defRPr/>
              </a:pPr>
              <a:endParaRPr lang="en-US">
                <a:latin typeface="Arial" charset="0"/>
              </a:endParaRPr>
            </a:p>
          </p:txBody>
        </p:sp>
        <p:sp>
          <p:nvSpPr>
            <p:cNvPr id="335" name="AutoShape 344">
              <a:extLst>
                <a:ext uri="{FF2B5EF4-FFF2-40B4-BE49-F238E27FC236}">
                  <a16:creationId xmlns:a16="http://schemas.microsoft.com/office/drawing/2014/main" id="{51EF1E1F-8FAF-4EE0-A1CD-36CB4F46EBD8}"/>
                </a:ext>
              </a:extLst>
            </p:cNvPr>
            <p:cNvSpPr>
              <a:spLocks noChangeArrowheads="1"/>
            </p:cNvSpPr>
            <p:nvPr/>
          </p:nvSpPr>
          <p:spPr bwMode="gray">
            <a:xfrm rot="-771162">
              <a:off x="95" y="511"/>
              <a:ext cx="107" cy="96"/>
            </a:xfrm>
            <a:prstGeom prst="roundRect">
              <a:avLst>
                <a:gd name="adj" fmla="val 16667"/>
              </a:avLst>
            </a:prstGeom>
            <a:solidFill>
              <a:schemeClr val="hlink"/>
            </a:solidFill>
            <a:ln w="9525">
              <a:noFill/>
              <a:round/>
              <a:headEnd/>
              <a:tailEnd/>
            </a:ln>
            <a:effectLst/>
          </p:spPr>
          <p:txBody>
            <a:bodyPr wrap="none" anchor="ctr"/>
            <a:lstStyle/>
            <a:p>
              <a:pPr>
                <a:defRPr/>
              </a:pPr>
              <a:endParaRPr lang="en-US">
                <a:latin typeface="Arial" charset="0"/>
              </a:endParaRPr>
            </a:p>
          </p:txBody>
        </p:sp>
        <p:sp>
          <p:nvSpPr>
            <p:cNvPr id="336" name="AutoShape 345">
              <a:extLst>
                <a:ext uri="{FF2B5EF4-FFF2-40B4-BE49-F238E27FC236}">
                  <a16:creationId xmlns:a16="http://schemas.microsoft.com/office/drawing/2014/main" id="{1609C0B0-E351-44A0-8C8B-909181A61370}"/>
                </a:ext>
              </a:extLst>
            </p:cNvPr>
            <p:cNvSpPr>
              <a:spLocks noChangeArrowheads="1"/>
            </p:cNvSpPr>
            <p:nvPr/>
          </p:nvSpPr>
          <p:spPr bwMode="gray">
            <a:xfrm rot="-771162">
              <a:off x="221" y="451"/>
              <a:ext cx="89" cy="80"/>
            </a:xfrm>
            <a:prstGeom prst="roundRect">
              <a:avLst>
                <a:gd name="adj" fmla="val 16667"/>
              </a:avLst>
            </a:prstGeom>
            <a:solidFill>
              <a:schemeClr val="hlink"/>
            </a:solidFill>
            <a:ln w="9525">
              <a:noFill/>
              <a:round/>
              <a:headEnd/>
              <a:tailEnd/>
            </a:ln>
            <a:effectLst/>
          </p:spPr>
          <p:txBody>
            <a:bodyPr wrap="none" anchor="ctr"/>
            <a:lstStyle/>
            <a:p>
              <a:pPr>
                <a:defRPr/>
              </a:pPr>
              <a:endParaRPr lang="en-US">
                <a:latin typeface="Arial" charset="0"/>
              </a:endParaRPr>
            </a:p>
          </p:txBody>
        </p:sp>
        <p:sp>
          <p:nvSpPr>
            <p:cNvPr id="337" name="AutoShape 346">
              <a:extLst>
                <a:ext uri="{FF2B5EF4-FFF2-40B4-BE49-F238E27FC236}">
                  <a16:creationId xmlns:a16="http://schemas.microsoft.com/office/drawing/2014/main" id="{90ED9F32-F45B-4E7B-949B-B04E270CD5CA}"/>
                </a:ext>
              </a:extLst>
            </p:cNvPr>
            <p:cNvSpPr>
              <a:spLocks noChangeArrowheads="1"/>
            </p:cNvSpPr>
            <p:nvPr/>
          </p:nvSpPr>
          <p:spPr bwMode="gray">
            <a:xfrm rot="-771162">
              <a:off x="240" y="311"/>
              <a:ext cx="111" cy="98"/>
            </a:xfrm>
            <a:prstGeom prst="roundRect">
              <a:avLst>
                <a:gd name="adj" fmla="val 16667"/>
              </a:avLst>
            </a:prstGeom>
            <a:solidFill>
              <a:schemeClr val="hlink">
                <a:alpha val="60001"/>
              </a:schemeClr>
            </a:solidFill>
            <a:ln w="9525">
              <a:noFill/>
              <a:round/>
              <a:headEnd/>
              <a:tailEnd/>
            </a:ln>
            <a:effectLst/>
          </p:spPr>
          <p:txBody>
            <a:bodyPr wrap="none" anchor="ctr"/>
            <a:lstStyle/>
            <a:p>
              <a:pPr>
                <a:defRPr/>
              </a:pPr>
              <a:endParaRPr lang="en-US">
                <a:latin typeface="Arial" charset="0"/>
              </a:endParaRPr>
            </a:p>
          </p:txBody>
        </p:sp>
        <p:sp>
          <p:nvSpPr>
            <p:cNvPr id="338" name="AutoShape 347">
              <a:extLst>
                <a:ext uri="{FF2B5EF4-FFF2-40B4-BE49-F238E27FC236}">
                  <a16:creationId xmlns:a16="http://schemas.microsoft.com/office/drawing/2014/main" id="{71CCBF2B-16D2-423F-BCD5-41DE2C4A9DA8}"/>
                </a:ext>
              </a:extLst>
            </p:cNvPr>
            <p:cNvSpPr>
              <a:spLocks noChangeArrowheads="1"/>
            </p:cNvSpPr>
            <p:nvPr/>
          </p:nvSpPr>
          <p:spPr bwMode="gray">
            <a:xfrm rot="-771162">
              <a:off x="306" y="237"/>
              <a:ext cx="88" cy="78"/>
            </a:xfrm>
            <a:prstGeom prst="roundRect">
              <a:avLst>
                <a:gd name="adj" fmla="val 16667"/>
              </a:avLst>
            </a:prstGeom>
            <a:solidFill>
              <a:schemeClr val="hlink"/>
            </a:solidFill>
            <a:ln w="9525">
              <a:noFill/>
              <a:round/>
              <a:headEnd/>
              <a:tailEnd/>
            </a:ln>
            <a:effectLst/>
          </p:spPr>
          <p:txBody>
            <a:bodyPr wrap="none" anchor="ctr"/>
            <a:lstStyle/>
            <a:p>
              <a:pPr>
                <a:defRPr/>
              </a:pPr>
              <a:endParaRPr lang="en-US">
                <a:latin typeface="Arial" charset="0"/>
              </a:endParaRPr>
            </a:p>
          </p:txBody>
        </p:sp>
        <p:sp>
          <p:nvSpPr>
            <p:cNvPr id="339" name="AutoShape 348">
              <a:extLst>
                <a:ext uri="{FF2B5EF4-FFF2-40B4-BE49-F238E27FC236}">
                  <a16:creationId xmlns:a16="http://schemas.microsoft.com/office/drawing/2014/main" id="{17C8C754-3DF6-4C30-9C50-04DD41F2B66C}"/>
                </a:ext>
              </a:extLst>
            </p:cNvPr>
            <p:cNvSpPr>
              <a:spLocks noChangeArrowheads="1"/>
            </p:cNvSpPr>
            <p:nvPr/>
          </p:nvSpPr>
          <p:spPr bwMode="gray">
            <a:xfrm rot="20828838" flipV="1">
              <a:off x="391" y="444"/>
              <a:ext cx="38" cy="34"/>
            </a:xfrm>
            <a:prstGeom prst="roundRect">
              <a:avLst>
                <a:gd name="adj" fmla="val 16667"/>
              </a:avLst>
            </a:prstGeom>
            <a:solidFill>
              <a:schemeClr val="hlink">
                <a:alpha val="60001"/>
              </a:schemeClr>
            </a:solidFill>
            <a:ln w="9525">
              <a:noFill/>
              <a:round/>
              <a:headEnd/>
              <a:tailEnd/>
            </a:ln>
            <a:effectLst/>
          </p:spPr>
          <p:txBody>
            <a:bodyPr wrap="none" anchor="ctr"/>
            <a:lstStyle/>
            <a:p>
              <a:pPr>
                <a:defRPr/>
              </a:pPr>
              <a:endParaRPr lang="en-US">
                <a:latin typeface="Arial" charset="0"/>
              </a:endParaRPr>
            </a:p>
          </p:txBody>
        </p:sp>
        <p:sp>
          <p:nvSpPr>
            <p:cNvPr id="340" name="AutoShape 349">
              <a:extLst>
                <a:ext uri="{FF2B5EF4-FFF2-40B4-BE49-F238E27FC236}">
                  <a16:creationId xmlns:a16="http://schemas.microsoft.com/office/drawing/2014/main" id="{4E7B06F1-CB9E-41EA-AB58-9730DE08E0CE}"/>
                </a:ext>
              </a:extLst>
            </p:cNvPr>
            <p:cNvSpPr>
              <a:spLocks noChangeArrowheads="1"/>
            </p:cNvSpPr>
            <p:nvPr/>
          </p:nvSpPr>
          <p:spPr bwMode="gray">
            <a:xfrm rot="-771162">
              <a:off x="434" y="123"/>
              <a:ext cx="60" cy="53"/>
            </a:xfrm>
            <a:prstGeom prst="roundRect">
              <a:avLst>
                <a:gd name="adj" fmla="val 16667"/>
              </a:avLst>
            </a:prstGeom>
            <a:solidFill>
              <a:schemeClr val="hlink">
                <a:alpha val="60001"/>
              </a:schemeClr>
            </a:solidFill>
            <a:ln w="9525">
              <a:noFill/>
              <a:round/>
              <a:headEnd/>
              <a:tailEnd/>
            </a:ln>
            <a:effectLst/>
          </p:spPr>
          <p:txBody>
            <a:bodyPr wrap="none" anchor="ctr"/>
            <a:lstStyle/>
            <a:p>
              <a:pPr>
                <a:defRPr/>
              </a:pPr>
              <a:endParaRPr lang="en-US">
                <a:latin typeface="Arial" charset="0"/>
              </a:endParaRPr>
            </a:p>
          </p:txBody>
        </p:sp>
        <p:sp>
          <p:nvSpPr>
            <p:cNvPr id="341" name="AutoShape 350">
              <a:extLst>
                <a:ext uri="{FF2B5EF4-FFF2-40B4-BE49-F238E27FC236}">
                  <a16:creationId xmlns:a16="http://schemas.microsoft.com/office/drawing/2014/main" id="{B58DFA5A-21F8-41FF-8F22-476495D7BCE2}"/>
                </a:ext>
              </a:extLst>
            </p:cNvPr>
            <p:cNvSpPr>
              <a:spLocks noChangeArrowheads="1"/>
            </p:cNvSpPr>
            <p:nvPr/>
          </p:nvSpPr>
          <p:spPr bwMode="gray">
            <a:xfrm rot="-771162">
              <a:off x="406" y="158"/>
              <a:ext cx="107" cy="96"/>
            </a:xfrm>
            <a:prstGeom prst="roundRect">
              <a:avLst>
                <a:gd name="adj" fmla="val 16667"/>
              </a:avLst>
            </a:prstGeom>
            <a:solidFill>
              <a:schemeClr val="hlink">
                <a:alpha val="30000"/>
              </a:schemeClr>
            </a:solidFill>
            <a:ln w="9525">
              <a:noFill/>
              <a:round/>
              <a:headEnd/>
              <a:tailEnd/>
            </a:ln>
            <a:effectLst/>
          </p:spPr>
          <p:txBody>
            <a:bodyPr wrap="none" anchor="ctr"/>
            <a:lstStyle/>
            <a:p>
              <a:pPr>
                <a:defRPr/>
              </a:pPr>
              <a:endParaRPr lang="en-US">
                <a:latin typeface="Arial" charset="0"/>
              </a:endParaRPr>
            </a:p>
          </p:txBody>
        </p:sp>
        <p:sp>
          <p:nvSpPr>
            <p:cNvPr id="342" name="AutoShape 351">
              <a:extLst>
                <a:ext uri="{FF2B5EF4-FFF2-40B4-BE49-F238E27FC236}">
                  <a16:creationId xmlns:a16="http://schemas.microsoft.com/office/drawing/2014/main" id="{232ED799-6A86-4039-9FDB-84BE7C06A69E}"/>
                </a:ext>
              </a:extLst>
            </p:cNvPr>
            <p:cNvSpPr>
              <a:spLocks noChangeArrowheads="1"/>
            </p:cNvSpPr>
            <p:nvPr/>
          </p:nvSpPr>
          <p:spPr bwMode="gray">
            <a:xfrm rot="20828838" flipV="1">
              <a:off x="462" y="489"/>
              <a:ext cx="38" cy="34"/>
            </a:xfrm>
            <a:prstGeom prst="roundRect">
              <a:avLst>
                <a:gd name="adj" fmla="val 16667"/>
              </a:avLst>
            </a:prstGeom>
            <a:solidFill>
              <a:schemeClr val="hlink">
                <a:alpha val="60001"/>
              </a:schemeClr>
            </a:solidFill>
            <a:ln w="9525">
              <a:noFill/>
              <a:round/>
              <a:headEnd/>
              <a:tailEnd/>
            </a:ln>
            <a:effectLst/>
          </p:spPr>
          <p:txBody>
            <a:bodyPr wrap="none" anchor="ctr"/>
            <a:lstStyle/>
            <a:p>
              <a:pPr>
                <a:defRPr/>
              </a:pPr>
              <a:endParaRPr lang="en-US">
                <a:latin typeface="Arial" charset="0"/>
              </a:endParaRPr>
            </a:p>
          </p:txBody>
        </p:sp>
        <p:sp>
          <p:nvSpPr>
            <p:cNvPr id="343" name="AutoShape 352">
              <a:extLst>
                <a:ext uri="{FF2B5EF4-FFF2-40B4-BE49-F238E27FC236}">
                  <a16:creationId xmlns:a16="http://schemas.microsoft.com/office/drawing/2014/main" id="{4C36D7B8-71FB-4481-A297-B0EA79CC64AD}"/>
                </a:ext>
              </a:extLst>
            </p:cNvPr>
            <p:cNvSpPr>
              <a:spLocks noChangeArrowheads="1"/>
            </p:cNvSpPr>
            <p:nvPr/>
          </p:nvSpPr>
          <p:spPr bwMode="gray">
            <a:xfrm rot="-771162">
              <a:off x="179" y="372"/>
              <a:ext cx="60" cy="53"/>
            </a:xfrm>
            <a:prstGeom prst="roundRect">
              <a:avLst>
                <a:gd name="adj" fmla="val 16667"/>
              </a:avLst>
            </a:prstGeom>
            <a:solidFill>
              <a:schemeClr val="hlink"/>
            </a:solidFill>
            <a:ln w="9525">
              <a:noFill/>
              <a:round/>
              <a:headEnd/>
              <a:tailEnd/>
            </a:ln>
            <a:effectLst/>
          </p:spPr>
          <p:txBody>
            <a:bodyPr wrap="none" anchor="ctr"/>
            <a:lstStyle/>
            <a:p>
              <a:pPr>
                <a:defRPr/>
              </a:pPr>
              <a:endParaRPr lang="en-US">
                <a:latin typeface="Arial" charset="0"/>
              </a:endParaRPr>
            </a:p>
          </p:txBody>
        </p:sp>
        <p:sp>
          <p:nvSpPr>
            <p:cNvPr id="344" name="AutoShape 353">
              <a:extLst>
                <a:ext uri="{FF2B5EF4-FFF2-40B4-BE49-F238E27FC236}">
                  <a16:creationId xmlns:a16="http://schemas.microsoft.com/office/drawing/2014/main" id="{8D63CDD9-A64C-408F-B297-D4D8293C062A}"/>
                </a:ext>
              </a:extLst>
            </p:cNvPr>
            <p:cNvSpPr>
              <a:spLocks noChangeArrowheads="1"/>
            </p:cNvSpPr>
            <p:nvPr/>
          </p:nvSpPr>
          <p:spPr bwMode="gray">
            <a:xfrm rot="-771162">
              <a:off x="476" y="15"/>
              <a:ext cx="89" cy="79"/>
            </a:xfrm>
            <a:prstGeom prst="roundRect">
              <a:avLst>
                <a:gd name="adj" fmla="val 16667"/>
              </a:avLst>
            </a:prstGeom>
            <a:solidFill>
              <a:schemeClr val="hlink"/>
            </a:solidFill>
            <a:ln w="9525">
              <a:noFill/>
              <a:round/>
              <a:headEnd/>
              <a:tailEnd/>
            </a:ln>
            <a:effectLst/>
          </p:spPr>
          <p:txBody>
            <a:bodyPr wrap="none" anchor="ctr"/>
            <a:lstStyle/>
            <a:p>
              <a:pPr>
                <a:defRPr/>
              </a:pPr>
              <a:endParaRPr lang="en-US">
                <a:latin typeface="Arial" charset="0"/>
              </a:endParaRPr>
            </a:p>
          </p:txBody>
        </p:sp>
        <p:sp>
          <p:nvSpPr>
            <p:cNvPr id="345" name="AutoShape 354">
              <a:extLst>
                <a:ext uri="{FF2B5EF4-FFF2-40B4-BE49-F238E27FC236}">
                  <a16:creationId xmlns:a16="http://schemas.microsoft.com/office/drawing/2014/main" id="{4713C17D-DBF4-4D54-8A06-5D0E7D1BCF48}"/>
                </a:ext>
              </a:extLst>
            </p:cNvPr>
            <p:cNvSpPr>
              <a:spLocks noChangeArrowheads="1"/>
            </p:cNvSpPr>
            <p:nvPr/>
          </p:nvSpPr>
          <p:spPr bwMode="gray">
            <a:xfrm rot="20828838" flipV="1">
              <a:off x="681" y="28"/>
              <a:ext cx="39" cy="34"/>
            </a:xfrm>
            <a:prstGeom prst="roundRect">
              <a:avLst>
                <a:gd name="adj" fmla="val 16667"/>
              </a:avLst>
            </a:prstGeom>
            <a:solidFill>
              <a:schemeClr val="hlink">
                <a:alpha val="60001"/>
              </a:schemeClr>
            </a:solidFill>
            <a:ln w="9525">
              <a:noFill/>
              <a:round/>
              <a:headEnd/>
              <a:tailEnd/>
            </a:ln>
            <a:effectLst/>
          </p:spPr>
          <p:txBody>
            <a:bodyPr wrap="none" anchor="ctr"/>
            <a:lstStyle/>
            <a:p>
              <a:pPr>
                <a:defRPr/>
              </a:pPr>
              <a:endParaRPr lang="en-US">
                <a:latin typeface="Arial" charset="0"/>
              </a:endParaRPr>
            </a:p>
          </p:txBody>
        </p:sp>
        <p:sp>
          <p:nvSpPr>
            <p:cNvPr id="346" name="AutoShape 355">
              <a:extLst>
                <a:ext uri="{FF2B5EF4-FFF2-40B4-BE49-F238E27FC236}">
                  <a16:creationId xmlns:a16="http://schemas.microsoft.com/office/drawing/2014/main" id="{5FA38E27-4304-4214-B559-9E2EE8C2AAF3}"/>
                </a:ext>
              </a:extLst>
            </p:cNvPr>
            <p:cNvSpPr>
              <a:spLocks noChangeArrowheads="1"/>
            </p:cNvSpPr>
            <p:nvPr/>
          </p:nvSpPr>
          <p:spPr bwMode="gray">
            <a:xfrm rot="-771162">
              <a:off x="762" y="-44"/>
              <a:ext cx="110" cy="99"/>
            </a:xfrm>
            <a:prstGeom prst="roundRect">
              <a:avLst>
                <a:gd name="adj" fmla="val 16667"/>
              </a:avLst>
            </a:prstGeom>
            <a:solidFill>
              <a:schemeClr val="hlink">
                <a:alpha val="60001"/>
              </a:schemeClr>
            </a:solidFill>
            <a:ln w="9525">
              <a:noFill/>
              <a:round/>
              <a:headEnd/>
              <a:tailEnd/>
            </a:ln>
            <a:effectLst/>
          </p:spPr>
          <p:txBody>
            <a:bodyPr wrap="none" anchor="ctr"/>
            <a:lstStyle/>
            <a:p>
              <a:pPr>
                <a:defRPr/>
              </a:pPr>
              <a:endParaRPr lang="en-US">
                <a:latin typeface="Arial" charset="0"/>
              </a:endParaRPr>
            </a:p>
          </p:txBody>
        </p:sp>
        <p:sp>
          <p:nvSpPr>
            <p:cNvPr id="347" name="AutoShape 356">
              <a:extLst>
                <a:ext uri="{FF2B5EF4-FFF2-40B4-BE49-F238E27FC236}">
                  <a16:creationId xmlns:a16="http://schemas.microsoft.com/office/drawing/2014/main" id="{1E261BB7-1389-4A54-A007-046C77C85187}"/>
                </a:ext>
              </a:extLst>
            </p:cNvPr>
            <p:cNvSpPr>
              <a:spLocks noChangeArrowheads="1"/>
            </p:cNvSpPr>
            <p:nvPr/>
          </p:nvSpPr>
          <p:spPr bwMode="gray">
            <a:xfrm rot="-771162">
              <a:off x="649" y="-34"/>
              <a:ext cx="59" cy="53"/>
            </a:xfrm>
            <a:prstGeom prst="roundRect">
              <a:avLst>
                <a:gd name="adj" fmla="val 16667"/>
              </a:avLst>
            </a:prstGeom>
            <a:solidFill>
              <a:schemeClr val="hlink"/>
            </a:solidFill>
            <a:ln w="9525">
              <a:noFill/>
              <a:round/>
              <a:headEnd/>
              <a:tailEnd/>
            </a:ln>
            <a:effectLst/>
          </p:spPr>
          <p:txBody>
            <a:bodyPr wrap="none" anchor="ctr"/>
            <a:lstStyle/>
            <a:p>
              <a:pPr>
                <a:defRPr/>
              </a:pPr>
              <a:endParaRPr lang="en-US">
                <a:latin typeface="Arial" charset="0"/>
              </a:endParaRPr>
            </a:p>
          </p:txBody>
        </p:sp>
        <p:sp>
          <p:nvSpPr>
            <p:cNvPr id="348" name="AutoShape 357">
              <a:extLst>
                <a:ext uri="{FF2B5EF4-FFF2-40B4-BE49-F238E27FC236}">
                  <a16:creationId xmlns:a16="http://schemas.microsoft.com/office/drawing/2014/main" id="{4C871917-5A14-4FEB-88D7-DD49D428E24C}"/>
                </a:ext>
              </a:extLst>
            </p:cNvPr>
            <p:cNvSpPr>
              <a:spLocks noChangeArrowheads="1"/>
            </p:cNvSpPr>
            <p:nvPr/>
          </p:nvSpPr>
          <p:spPr bwMode="gray">
            <a:xfrm rot="20828838" flipV="1">
              <a:off x="657" y="145"/>
              <a:ext cx="39" cy="35"/>
            </a:xfrm>
            <a:prstGeom prst="roundRect">
              <a:avLst>
                <a:gd name="adj" fmla="val 16667"/>
              </a:avLst>
            </a:prstGeom>
            <a:solidFill>
              <a:schemeClr val="hlink">
                <a:alpha val="60001"/>
              </a:schemeClr>
            </a:solidFill>
            <a:ln w="9525">
              <a:noFill/>
              <a:round/>
              <a:headEnd/>
              <a:tailEnd/>
            </a:ln>
            <a:effectLst/>
          </p:spPr>
          <p:txBody>
            <a:bodyPr wrap="none" anchor="ctr"/>
            <a:lstStyle/>
            <a:p>
              <a:pPr>
                <a:defRPr/>
              </a:pPr>
              <a:endParaRPr lang="en-US">
                <a:latin typeface="Arial" charset="0"/>
              </a:endParaRPr>
            </a:p>
          </p:txBody>
        </p:sp>
        <p:sp>
          <p:nvSpPr>
            <p:cNvPr id="349" name="AutoShape 358">
              <a:extLst>
                <a:ext uri="{FF2B5EF4-FFF2-40B4-BE49-F238E27FC236}">
                  <a16:creationId xmlns:a16="http://schemas.microsoft.com/office/drawing/2014/main" id="{4D47D812-6B32-4CEE-9836-C04C04FEA175}"/>
                </a:ext>
              </a:extLst>
            </p:cNvPr>
            <p:cNvSpPr>
              <a:spLocks noChangeArrowheads="1"/>
            </p:cNvSpPr>
            <p:nvPr/>
          </p:nvSpPr>
          <p:spPr bwMode="gray">
            <a:xfrm rot="-771162">
              <a:off x="335" y="131"/>
              <a:ext cx="60" cy="53"/>
            </a:xfrm>
            <a:prstGeom prst="roundRect">
              <a:avLst>
                <a:gd name="adj" fmla="val 16667"/>
              </a:avLst>
            </a:prstGeom>
            <a:solidFill>
              <a:schemeClr val="hlink">
                <a:alpha val="27000"/>
              </a:schemeClr>
            </a:solidFill>
            <a:ln w="9525">
              <a:noFill/>
              <a:round/>
              <a:headEnd/>
              <a:tailEnd/>
            </a:ln>
            <a:effectLst/>
          </p:spPr>
          <p:txBody>
            <a:bodyPr wrap="none" anchor="ctr"/>
            <a:lstStyle/>
            <a:p>
              <a:pPr>
                <a:defRPr/>
              </a:pPr>
              <a:endParaRPr lang="en-US">
                <a:latin typeface="Arial" charset="0"/>
              </a:endParaRPr>
            </a:p>
          </p:txBody>
        </p:sp>
        <p:sp>
          <p:nvSpPr>
            <p:cNvPr id="350" name="AutoShape 359">
              <a:extLst>
                <a:ext uri="{FF2B5EF4-FFF2-40B4-BE49-F238E27FC236}">
                  <a16:creationId xmlns:a16="http://schemas.microsoft.com/office/drawing/2014/main" id="{95FC7D5F-667B-4AE3-9584-C54FF3D45101}"/>
                </a:ext>
              </a:extLst>
            </p:cNvPr>
            <p:cNvSpPr>
              <a:spLocks noChangeArrowheads="1"/>
            </p:cNvSpPr>
            <p:nvPr/>
          </p:nvSpPr>
          <p:spPr bwMode="gray">
            <a:xfrm rot="-771162">
              <a:off x="433" y="361"/>
              <a:ext cx="111" cy="98"/>
            </a:xfrm>
            <a:prstGeom prst="roundRect">
              <a:avLst>
                <a:gd name="adj" fmla="val 16667"/>
              </a:avLst>
            </a:prstGeom>
            <a:solidFill>
              <a:schemeClr val="hlink">
                <a:alpha val="60001"/>
              </a:schemeClr>
            </a:solidFill>
            <a:ln w="9525">
              <a:noFill/>
              <a:round/>
              <a:headEnd/>
              <a:tailEnd/>
            </a:ln>
            <a:effectLst/>
          </p:spPr>
          <p:txBody>
            <a:bodyPr wrap="none" anchor="ctr"/>
            <a:lstStyle/>
            <a:p>
              <a:pPr>
                <a:defRPr/>
              </a:pPr>
              <a:endParaRPr lang="en-US">
                <a:latin typeface="Arial" charset="0"/>
              </a:endParaRPr>
            </a:p>
          </p:txBody>
        </p:sp>
        <p:sp>
          <p:nvSpPr>
            <p:cNvPr id="351" name="AutoShape 360">
              <a:extLst>
                <a:ext uri="{FF2B5EF4-FFF2-40B4-BE49-F238E27FC236}">
                  <a16:creationId xmlns:a16="http://schemas.microsoft.com/office/drawing/2014/main" id="{E0333C60-00EE-43BE-8895-6B7141428346}"/>
                </a:ext>
              </a:extLst>
            </p:cNvPr>
            <p:cNvSpPr>
              <a:spLocks noChangeArrowheads="1"/>
            </p:cNvSpPr>
            <p:nvPr/>
          </p:nvSpPr>
          <p:spPr bwMode="gray">
            <a:xfrm rot="-771162">
              <a:off x="328" y="398"/>
              <a:ext cx="60" cy="54"/>
            </a:xfrm>
            <a:prstGeom prst="roundRect">
              <a:avLst>
                <a:gd name="adj" fmla="val 16667"/>
              </a:avLst>
            </a:prstGeom>
            <a:solidFill>
              <a:schemeClr val="hlink"/>
            </a:solidFill>
            <a:ln w="9525">
              <a:noFill/>
              <a:round/>
              <a:headEnd/>
              <a:tailEnd/>
            </a:ln>
            <a:effectLst/>
          </p:spPr>
          <p:txBody>
            <a:bodyPr wrap="none" anchor="ctr"/>
            <a:lstStyle/>
            <a:p>
              <a:pPr>
                <a:defRPr/>
              </a:pPr>
              <a:endParaRPr lang="en-US">
                <a:latin typeface="Arial" charset="0"/>
              </a:endParaRPr>
            </a:p>
          </p:txBody>
        </p:sp>
        <p:sp>
          <p:nvSpPr>
            <p:cNvPr id="352" name="AutoShape 361">
              <a:extLst>
                <a:ext uri="{FF2B5EF4-FFF2-40B4-BE49-F238E27FC236}">
                  <a16:creationId xmlns:a16="http://schemas.microsoft.com/office/drawing/2014/main" id="{6AE851D2-63EA-407C-9C7D-45A9BF651CF4}"/>
                </a:ext>
              </a:extLst>
            </p:cNvPr>
            <p:cNvSpPr>
              <a:spLocks noChangeArrowheads="1"/>
            </p:cNvSpPr>
            <p:nvPr/>
          </p:nvSpPr>
          <p:spPr bwMode="gray">
            <a:xfrm rot="-771162">
              <a:off x="372" y="276"/>
              <a:ext cx="88" cy="78"/>
            </a:xfrm>
            <a:prstGeom prst="roundRect">
              <a:avLst>
                <a:gd name="adj" fmla="val 16667"/>
              </a:avLst>
            </a:prstGeom>
            <a:solidFill>
              <a:schemeClr val="hlink"/>
            </a:solidFill>
            <a:ln w="9525">
              <a:noFill/>
              <a:round/>
              <a:headEnd/>
              <a:tailEnd/>
            </a:ln>
            <a:effectLst/>
          </p:spPr>
          <p:txBody>
            <a:bodyPr wrap="none" anchor="ctr"/>
            <a:lstStyle/>
            <a:p>
              <a:pPr>
                <a:defRPr/>
              </a:pPr>
              <a:endParaRPr lang="en-US">
                <a:latin typeface="Arial" charset="0"/>
              </a:endParaRPr>
            </a:p>
          </p:txBody>
        </p:sp>
        <p:sp>
          <p:nvSpPr>
            <p:cNvPr id="353" name="AutoShape 362">
              <a:extLst>
                <a:ext uri="{FF2B5EF4-FFF2-40B4-BE49-F238E27FC236}">
                  <a16:creationId xmlns:a16="http://schemas.microsoft.com/office/drawing/2014/main" id="{039CB55A-E6BD-4DB9-957D-ECEC2752B620}"/>
                </a:ext>
              </a:extLst>
            </p:cNvPr>
            <p:cNvSpPr>
              <a:spLocks noChangeArrowheads="1"/>
            </p:cNvSpPr>
            <p:nvPr/>
          </p:nvSpPr>
          <p:spPr bwMode="gray">
            <a:xfrm rot="-771162">
              <a:off x="564" y="336"/>
              <a:ext cx="60" cy="54"/>
            </a:xfrm>
            <a:prstGeom prst="roundRect">
              <a:avLst>
                <a:gd name="adj" fmla="val 16667"/>
              </a:avLst>
            </a:prstGeom>
            <a:solidFill>
              <a:schemeClr val="hlink">
                <a:alpha val="60001"/>
              </a:schemeClr>
            </a:solidFill>
            <a:ln w="9525">
              <a:noFill/>
              <a:round/>
              <a:headEnd/>
              <a:tailEnd/>
            </a:ln>
            <a:effectLst/>
          </p:spPr>
          <p:txBody>
            <a:bodyPr wrap="none" anchor="ctr"/>
            <a:lstStyle/>
            <a:p>
              <a:pPr>
                <a:defRPr/>
              </a:pPr>
              <a:endParaRPr lang="en-US">
                <a:latin typeface="Arial" charset="0"/>
              </a:endParaRPr>
            </a:p>
          </p:txBody>
        </p:sp>
        <p:sp>
          <p:nvSpPr>
            <p:cNvPr id="354" name="AutoShape 363">
              <a:extLst>
                <a:ext uri="{FF2B5EF4-FFF2-40B4-BE49-F238E27FC236}">
                  <a16:creationId xmlns:a16="http://schemas.microsoft.com/office/drawing/2014/main" id="{EEA2072A-71D3-421D-B049-C6F5FE128178}"/>
                </a:ext>
              </a:extLst>
            </p:cNvPr>
            <p:cNvSpPr>
              <a:spLocks noChangeArrowheads="1"/>
            </p:cNvSpPr>
            <p:nvPr/>
          </p:nvSpPr>
          <p:spPr bwMode="gray">
            <a:xfrm rot="-771162">
              <a:off x="598" y="36"/>
              <a:ext cx="108" cy="95"/>
            </a:xfrm>
            <a:prstGeom prst="roundRect">
              <a:avLst>
                <a:gd name="adj" fmla="val 16667"/>
              </a:avLst>
            </a:prstGeom>
            <a:solidFill>
              <a:schemeClr val="hlink">
                <a:alpha val="30000"/>
              </a:schemeClr>
            </a:solidFill>
            <a:ln w="9525">
              <a:noFill/>
              <a:round/>
              <a:headEnd/>
              <a:tailEnd/>
            </a:ln>
            <a:effectLst/>
          </p:spPr>
          <p:txBody>
            <a:bodyPr wrap="none" anchor="ctr"/>
            <a:lstStyle/>
            <a:p>
              <a:pPr>
                <a:defRPr/>
              </a:pPr>
              <a:endParaRPr lang="en-US">
                <a:latin typeface="Arial" charset="0"/>
              </a:endParaRPr>
            </a:p>
          </p:txBody>
        </p:sp>
        <p:sp>
          <p:nvSpPr>
            <p:cNvPr id="355" name="AutoShape 364">
              <a:extLst>
                <a:ext uri="{FF2B5EF4-FFF2-40B4-BE49-F238E27FC236}">
                  <a16:creationId xmlns:a16="http://schemas.microsoft.com/office/drawing/2014/main" id="{3D6925C6-C789-4864-8692-C8DA4404E1F7}"/>
                </a:ext>
              </a:extLst>
            </p:cNvPr>
            <p:cNvSpPr>
              <a:spLocks noChangeArrowheads="1"/>
            </p:cNvSpPr>
            <p:nvPr/>
          </p:nvSpPr>
          <p:spPr bwMode="gray">
            <a:xfrm rot="-771162">
              <a:off x="159" y="589"/>
              <a:ext cx="111" cy="98"/>
            </a:xfrm>
            <a:prstGeom prst="roundRect">
              <a:avLst>
                <a:gd name="adj" fmla="val 16667"/>
              </a:avLst>
            </a:prstGeom>
            <a:solidFill>
              <a:schemeClr val="hlink">
                <a:alpha val="60001"/>
              </a:schemeClr>
            </a:solidFill>
            <a:ln w="9525">
              <a:noFill/>
              <a:round/>
              <a:headEnd/>
              <a:tailEnd/>
            </a:ln>
            <a:effectLst/>
          </p:spPr>
          <p:txBody>
            <a:bodyPr wrap="none" anchor="ctr"/>
            <a:lstStyle/>
            <a:p>
              <a:pPr>
                <a:defRPr/>
              </a:pPr>
              <a:endParaRPr lang="en-US">
                <a:latin typeface="Arial" charset="0"/>
              </a:endParaRPr>
            </a:p>
          </p:txBody>
        </p:sp>
        <p:sp>
          <p:nvSpPr>
            <p:cNvPr id="356" name="AutoShape 365">
              <a:extLst>
                <a:ext uri="{FF2B5EF4-FFF2-40B4-BE49-F238E27FC236}">
                  <a16:creationId xmlns:a16="http://schemas.microsoft.com/office/drawing/2014/main" id="{E8A2EB30-D6FB-4D59-BA65-C98D070F6298}"/>
                </a:ext>
              </a:extLst>
            </p:cNvPr>
            <p:cNvSpPr>
              <a:spLocks noChangeArrowheads="1"/>
            </p:cNvSpPr>
            <p:nvPr/>
          </p:nvSpPr>
          <p:spPr bwMode="gray">
            <a:xfrm rot="-771162">
              <a:off x="546" y="202"/>
              <a:ext cx="108" cy="96"/>
            </a:xfrm>
            <a:prstGeom prst="roundRect">
              <a:avLst>
                <a:gd name="adj" fmla="val 16667"/>
              </a:avLst>
            </a:prstGeom>
            <a:solidFill>
              <a:schemeClr val="hlink"/>
            </a:solidFill>
            <a:ln w="9525">
              <a:noFill/>
              <a:round/>
              <a:headEnd/>
              <a:tailEnd/>
            </a:ln>
            <a:effectLst/>
          </p:spPr>
          <p:txBody>
            <a:bodyPr wrap="none" anchor="ctr"/>
            <a:lstStyle/>
            <a:p>
              <a:pPr>
                <a:defRPr/>
              </a:pPr>
              <a:endParaRPr lang="en-US">
                <a:latin typeface="Arial" charset="0"/>
              </a:endParaRPr>
            </a:p>
          </p:txBody>
        </p:sp>
        <p:sp>
          <p:nvSpPr>
            <p:cNvPr id="357" name="AutoShape 366">
              <a:extLst>
                <a:ext uri="{FF2B5EF4-FFF2-40B4-BE49-F238E27FC236}">
                  <a16:creationId xmlns:a16="http://schemas.microsoft.com/office/drawing/2014/main" id="{038AC841-6F5C-41F2-AF8B-139D5AE5C50F}"/>
                </a:ext>
              </a:extLst>
            </p:cNvPr>
            <p:cNvSpPr>
              <a:spLocks noChangeArrowheads="1"/>
            </p:cNvSpPr>
            <p:nvPr/>
          </p:nvSpPr>
          <p:spPr bwMode="gray">
            <a:xfrm rot="-771162">
              <a:off x="290" y="560"/>
              <a:ext cx="63" cy="56"/>
            </a:xfrm>
            <a:prstGeom prst="roundRect">
              <a:avLst>
                <a:gd name="adj" fmla="val 16667"/>
              </a:avLst>
            </a:prstGeom>
            <a:solidFill>
              <a:schemeClr val="hlink">
                <a:alpha val="20000"/>
              </a:schemeClr>
            </a:solidFill>
            <a:ln w="9525">
              <a:noFill/>
              <a:round/>
              <a:headEnd/>
              <a:tailEnd/>
            </a:ln>
            <a:effectLst/>
          </p:spPr>
          <p:txBody>
            <a:bodyPr wrap="none" anchor="ctr"/>
            <a:lstStyle/>
            <a:p>
              <a:pPr>
                <a:defRPr/>
              </a:pPr>
              <a:endParaRPr lang="en-US">
                <a:latin typeface="Arial" charset="0"/>
              </a:endParaRPr>
            </a:p>
          </p:txBody>
        </p:sp>
        <p:sp>
          <p:nvSpPr>
            <p:cNvPr id="358" name="AutoShape 367">
              <a:extLst>
                <a:ext uri="{FF2B5EF4-FFF2-40B4-BE49-F238E27FC236}">
                  <a16:creationId xmlns:a16="http://schemas.microsoft.com/office/drawing/2014/main" id="{E77B2086-F027-4D66-A024-BB7375556FD6}"/>
                </a:ext>
              </a:extLst>
            </p:cNvPr>
            <p:cNvSpPr>
              <a:spLocks noChangeArrowheads="1"/>
            </p:cNvSpPr>
            <p:nvPr/>
          </p:nvSpPr>
          <p:spPr bwMode="gray">
            <a:xfrm rot="-771162">
              <a:off x="757" y="61"/>
              <a:ext cx="60" cy="53"/>
            </a:xfrm>
            <a:prstGeom prst="roundRect">
              <a:avLst>
                <a:gd name="adj" fmla="val 16667"/>
              </a:avLst>
            </a:prstGeom>
            <a:solidFill>
              <a:schemeClr val="hlink">
                <a:alpha val="70000"/>
              </a:schemeClr>
            </a:solidFill>
            <a:ln w="9525">
              <a:noFill/>
              <a:round/>
              <a:headEnd/>
              <a:tailEnd/>
            </a:ln>
            <a:effectLst/>
          </p:spPr>
          <p:txBody>
            <a:bodyPr wrap="none" anchor="ctr"/>
            <a:lstStyle/>
            <a:p>
              <a:pPr>
                <a:defRPr/>
              </a:pPr>
              <a:endParaRPr lang="en-US">
                <a:latin typeface="Arial" charset="0"/>
              </a:endParaRPr>
            </a:p>
          </p:txBody>
        </p:sp>
        <p:sp>
          <p:nvSpPr>
            <p:cNvPr id="359" name="AutoShape 368">
              <a:extLst>
                <a:ext uri="{FF2B5EF4-FFF2-40B4-BE49-F238E27FC236}">
                  <a16:creationId xmlns:a16="http://schemas.microsoft.com/office/drawing/2014/main" id="{D3D10F40-B38D-45D1-BAE4-83ACE0033C8D}"/>
                </a:ext>
              </a:extLst>
            </p:cNvPr>
            <p:cNvSpPr>
              <a:spLocks noChangeArrowheads="1"/>
            </p:cNvSpPr>
            <p:nvPr/>
          </p:nvSpPr>
          <p:spPr bwMode="gray">
            <a:xfrm rot="20828838" flipV="1">
              <a:off x="548" y="163"/>
              <a:ext cx="38" cy="35"/>
            </a:xfrm>
            <a:prstGeom prst="roundRect">
              <a:avLst>
                <a:gd name="adj" fmla="val 16667"/>
              </a:avLst>
            </a:prstGeom>
            <a:solidFill>
              <a:schemeClr val="hlink">
                <a:alpha val="60001"/>
              </a:schemeClr>
            </a:solidFill>
            <a:ln w="9525">
              <a:noFill/>
              <a:round/>
              <a:headEnd/>
              <a:tailEnd/>
            </a:ln>
            <a:effectLst/>
          </p:spPr>
          <p:txBody>
            <a:bodyPr wrap="none" anchor="ctr"/>
            <a:lstStyle/>
            <a:p>
              <a:pPr>
                <a:defRPr/>
              </a:pPr>
              <a:endParaRPr lang="en-US">
                <a:latin typeface="Arial" charset="0"/>
              </a:endParaRPr>
            </a:p>
          </p:txBody>
        </p:sp>
        <p:sp>
          <p:nvSpPr>
            <p:cNvPr id="360" name="AutoShape 369">
              <a:extLst>
                <a:ext uri="{FF2B5EF4-FFF2-40B4-BE49-F238E27FC236}">
                  <a16:creationId xmlns:a16="http://schemas.microsoft.com/office/drawing/2014/main" id="{8639892E-34F4-4634-9C34-D00F3E83AF87}"/>
                </a:ext>
              </a:extLst>
            </p:cNvPr>
            <p:cNvSpPr>
              <a:spLocks noChangeArrowheads="1"/>
            </p:cNvSpPr>
            <p:nvPr/>
          </p:nvSpPr>
          <p:spPr bwMode="gray">
            <a:xfrm rot="-771162">
              <a:off x="477" y="260"/>
              <a:ext cx="60" cy="54"/>
            </a:xfrm>
            <a:prstGeom prst="roundRect">
              <a:avLst>
                <a:gd name="adj" fmla="val 16667"/>
              </a:avLst>
            </a:prstGeom>
            <a:solidFill>
              <a:schemeClr val="hlink"/>
            </a:solidFill>
            <a:ln w="9525">
              <a:noFill/>
              <a:round/>
              <a:headEnd/>
              <a:tailEnd/>
            </a:ln>
            <a:effectLst/>
          </p:spPr>
          <p:txBody>
            <a:bodyPr wrap="none" anchor="ctr"/>
            <a:lstStyle/>
            <a:p>
              <a:pPr>
                <a:defRPr/>
              </a:pPr>
              <a:endParaRPr lang="en-US">
                <a:latin typeface="Arial" charset="0"/>
              </a:endParaRPr>
            </a:p>
          </p:txBody>
        </p:sp>
        <p:sp>
          <p:nvSpPr>
            <p:cNvPr id="361" name="AutoShape 370">
              <a:extLst>
                <a:ext uri="{FF2B5EF4-FFF2-40B4-BE49-F238E27FC236}">
                  <a16:creationId xmlns:a16="http://schemas.microsoft.com/office/drawing/2014/main" id="{EAE156A1-7C3D-44D7-9A10-D46885F22958}"/>
                </a:ext>
              </a:extLst>
            </p:cNvPr>
            <p:cNvSpPr>
              <a:spLocks noChangeArrowheads="1"/>
            </p:cNvSpPr>
            <p:nvPr/>
          </p:nvSpPr>
          <p:spPr bwMode="gray">
            <a:xfrm rot="-771162">
              <a:off x="160" y="724"/>
              <a:ext cx="88" cy="78"/>
            </a:xfrm>
            <a:prstGeom prst="roundRect">
              <a:avLst>
                <a:gd name="adj" fmla="val 16667"/>
              </a:avLst>
            </a:prstGeom>
            <a:solidFill>
              <a:schemeClr val="hlink"/>
            </a:solidFill>
            <a:ln w="9525">
              <a:noFill/>
              <a:round/>
              <a:headEnd/>
              <a:tailEnd/>
            </a:ln>
            <a:effectLst/>
          </p:spPr>
          <p:txBody>
            <a:bodyPr wrap="none" anchor="ctr"/>
            <a:lstStyle/>
            <a:p>
              <a:pPr>
                <a:defRPr/>
              </a:pPr>
              <a:endParaRPr lang="en-US">
                <a:latin typeface="Arial" charset="0"/>
              </a:endParaRPr>
            </a:p>
          </p:txBody>
        </p:sp>
        <p:sp>
          <p:nvSpPr>
            <p:cNvPr id="362" name="AutoShape 371">
              <a:extLst>
                <a:ext uri="{FF2B5EF4-FFF2-40B4-BE49-F238E27FC236}">
                  <a16:creationId xmlns:a16="http://schemas.microsoft.com/office/drawing/2014/main" id="{A4E81F27-0AD5-4FBF-9723-F3BFDD4BE384}"/>
                </a:ext>
              </a:extLst>
            </p:cNvPr>
            <p:cNvSpPr>
              <a:spLocks noChangeArrowheads="1"/>
            </p:cNvSpPr>
            <p:nvPr/>
          </p:nvSpPr>
          <p:spPr bwMode="gray">
            <a:xfrm rot="20828838" flipV="1">
              <a:off x="2" y="795"/>
              <a:ext cx="65" cy="57"/>
            </a:xfrm>
            <a:prstGeom prst="roundRect">
              <a:avLst>
                <a:gd name="adj" fmla="val 16667"/>
              </a:avLst>
            </a:prstGeom>
            <a:solidFill>
              <a:schemeClr val="hlink">
                <a:alpha val="60001"/>
              </a:schemeClr>
            </a:solidFill>
            <a:ln w="9525">
              <a:noFill/>
              <a:round/>
              <a:headEnd/>
              <a:tailEnd/>
            </a:ln>
            <a:effectLst/>
          </p:spPr>
          <p:txBody>
            <a:bodyPr wrap="none" anchor="ctr"/>
            <a:lstStyle/>
            <a:p>
              <a:pPr>
                <a:defRPr/>
              </a:pPr>
              <a:endParaRPr lang="en-US">
                <a:latin typeface="Arial" charset="0"/>
              </a:endParaRPr>
            </a:p>
          </p:txBody>
        </p:sp>
        <p:sp>
          <p:nvSpPr>
            <p:cNvPr id="363" name="AutoShape 372">
              <a:extLst>
                <a:ext uri="{FF2B5EF4-FFF2-40B4-BE49-F238E27FC236}">
                  <a16:creationId xmlns:a16="http://schemas.microsoft.com/office/drawing/2014/main" id="{0A25CEBF-CC78-4A95-BA7E-C7098DDFAAF6}"/>
                </a:ext>
              </a:extLst>
            </p:cNvPr>
            <p:cNvSpPr>
              <a:spLocks noChangeArrowheads="1"/>
            </p:cNvSpPr>
            <p:nvPr/>
          </p:nvSpPr>
          <p:spPr bwMode="gray">
            <a:xfrm rot="-771162">
              <a:off x="329" y="471"/>
              <a:ext cx="111" cy="98"/>
            </a:xfrm>
            <a:prstGeom prst="roundRect">
              <a:avLst>
                <a:gd name="adj" fmla="val 16667"/>
              </a:avLst>
            </a:prstGeom>
            <a:solidFill>
              <a:schemeClr val="hlink">
                <a:alpha val="60001"/>
              </a:schemeClr>
            </a:solidFill>
            <a:ln w="9525">
              <a:noFill/>
              <a:round/>
              <a:headEnd/>
              <a:tailEnd/>
            </a:ln>
            <a:effectLst/>
          </p:spPr>
          <p:txBody>
            <a:bodyPr wrap="none" anchor="ctr"/>
            <a:lstStyle/>
            <a:p>
              <a:pPr>
                <a:defRPr/>
              </a:pPr>
              <a:endParaRPr lang="en-US">
                <a:latin typeface="Arial" charset="0"/>
              </a:endParaRPr>
            </a:p>
          </p:txBody>
        </p:sp>
        <p:sp>
          <p:nvSpPr>
            <p:cNvPr id="364" name="AutoShape 373">
              <a:extLst>
                <a:ext uri="{FF2B5EF4-FFF2-40B4-BE49-F238E27FC236}">
                  <a16:creationId xmlns:a16="http://schemas.microsoft.com/office/drawing/2014/main" id="{7413CCCF-93CA-4233-A5CE-FBA1BBB4C474}"/>
                </a:ext>
              </a:extLst>
            </p:cNvPr>
            <p:cNvSpPr>
              <a:spLocks noChangeArrowheads="1"/>
            </p:cNvSpPr>
            <p:nvPr/>
          </p:nvSpPr>
          <p:spPr bwMode="gray">
            <a:xfrm rot="-771162">
              <a:off x="14" y="984"/>
              <a:ext cx="60" cy="53"/>
            </a:xfrm>
            <a:prstGeom prst="roundRect">
              <a:avLst>
                <a:gd name="adj" fmla="val 16667"/>
              </a:avLst>
            </a:prstGeom>
            <a:solidFill>
              <a:schemeClr val="hlink"/>
            </a:solidFill>
            <a:ln w="9525">
              <a:noFill/>
              <a:round/>
              <a:headEnd/>
              <a:tailEnd/>
            </a:ln>
            <a:effectLst/>
          </p:spPr>
          <p:txBody>
            <a:bodyPr wrap="none" anchor="ctr"/>
            <a:lstStyle/>
            <a:p>
              <a:pPr>
                <a:defRPr/>
              </a:pPr>
              <a:endParaRPr lang="en-US">
                <a:latin typeface="Arial" charset="0"/>
              </a:endParaRPr>
            </a:p>
          </p:txBody>
        </p:sp>
        <p:sp>
          <p:nvSpPr>
            <p:cNvPr id="365" name="AutoShape 374">
              <a:extLst>
                <a:ext uri="{FF2B5EF4-FFF2-40B4-BE49-F238E27FC236}">
                  <a16:creationId xmlns:a16="http://schemas.microsoft.com/office/drawing/2014/main" id="{045F9959-14C4-4FC8-A877-52CDED25F954}"/>
                </a:ext>
              </a:extLst>
            </p:cNvPr>
            <p:cNvSpPr>
              <a:spLocks noChangeArrowheads="1"/>
            </p:cNvSpPr>
            <p:nvPr/>
          </p:nvSpPr>
          <p:spPr bwMode="gray">
            <a:xfrm rot="20828838" flipV="1">
              <a:off x="21" y="585"/>
              <a:ext cx="38" cy="34"/>
            </a:xfrm>
            <a:prstGeom prst="roundRect">
              <a:avLst>
                <a:gd name="adj" fmla="val 16667"/>
              </a:avLst>
            </a:prstGeom>
            <a:solidFill>
              <a:schemeClr val="hlink">
                <a:alpha val="60001"/>
              </a:schemeClr>
            </a:solidFill>
            <a:ln w="9525">
              <a:noFill/>
              <a:round/>
              <a:headEnd/>
              <a:tailEnd/>
            </a:ln>
            <a:effectLst/>
          </p:spPr>
          <p:txBody>
            <a:bodyPr wrap="none" anchor="ctr"/>
            <a:lstStyle/>
            <a:p>
              <a:pPr>
                <a:defRPr/>
              </a:pPr>
              <a:endParaRPr lang="en-US">
                <a:latin typeface="Arial" charset="0"/>
              </a:endParaRPr>
            </a:p>
          </p:txBody>
        </p:sp>
      </p:grpSp>
      <p:grpSp>
        <p:nvGrpSpPr>
          <p:cNvPr id="366" name="Group 375">
            <a:extLst>
              <a:ext uri="{FF2B5EF4-FFF2-40B4-BE49-F238E27FC236}">
                <a16:creationId xmlns:a16="http://schemas.microsoft.com/office/drawing/2014/main" id="{35BD562E-BD93-43FD-8C36-930F07883F9B}"/>
              </a:ext>
            </a:extLst>
          </p:cNvPr>
          <p:cNvGrpSpPr>
            <a:grpSpLocks/>
          </p:cNvGrpSpPr>
          <p:nvPr/>
        </p:nvGrpSpPr>
        <p:grpSpPr bwMode="auto">
          <a:xfrm>
            <a:off x="10566400" y="5291138"/>
            <a:ext cx="1695451" cy="1708150"/>
            <a:chOff x="4992" y="3333"/>
            <a:chExt cx="801" cy="1076"/>
          </a:xfrm>
        </p:grpSpPr>
        <p:sp>
          <p:nvSpPr>
            <p:cNvPr id="367" name="AutoShape 376">
              <a:extLst>
                <a:ext uri="{FF2B5EF4-FFF2-40B4-BE49-F238E27FC236}">
                  <a16:creationId xmlns:a16="http://schemas.microsoft.com/office/drawing/2014/main" id="{403DE42B-30F5-43EB-8F5F-360993010CD8}"/>
                </a:ext>
              </a:extLst>
            </p:cNvPr>
            <p:cNvSpPr>
              <a:spLocks noChangeArrowheads="1"/>
            </p:cNvSpPr>
            <p:nvPr/>
          </p:nvSpPr>
          <p:spPr bwMode="gray">
            <a:xfrm rot="6957810" flipH="1">
              <a:off x="5394" y="4138"/>
              <a:ext cx="65" cy="65"/>
            </a:xfrm>
            <a:prstGeom prst="roundRect">
              <a:avLst>
                <a:gd name="adj" fmla="val 16667"/>
              </a:avLst>
            </a:prstGeom>
            <a:solidFill>
              <a:schemeClr val="accent2"/>
            </a:solidFill>
            <a:ln w="9525">
              <a:noFill/>
              <a:round/>
              <a:headEnd/>
              <a:tailEnd/>
            </a:ln>
            <a:effectLst/>
          </p:spPr>
          <p:txBody>
            <a:bodyPr wrap="none" anchor="ctr"/>
            <a:lstStyle/>
            <a:p>
              <a:pPr>
                <a:defRPr/>
              </a:pPr>
              <a:endParaRPr lang="en-US">
                <a:latin typeface="Arial" charset="0"/>
              </a:endParaRPr>
            </a:p>
          </p:txBody>
        </p:sp>
        <p:sp>
          <p:nvSpPr>
            <p:cNvPr id="368" name="AutoShape 377">
              <a:extLst>
                <a:ext uri="{FF2B5EF4-FFF2-40B4-BE49-F238E27FC236}">
                  <a16:creationId xmlns:a16="http://schemas.microsoft.com/office/drawing/2014/main" id="{B13A9BC7-9121-4DBE-9A12-AE4CEBA1D52F}"/>
                </a:ext>
              </a:extLst>
            </p:cNvPr>
            <p:cNvSpPr>
              <a:spLocks noChangeArrowheads="1"/>
            </p:cNvSpPr>
            <p:nvPr/>
          </p:nvSpPr>
          <p:spPr bwMode="gray">
            <a:xfrm rot="6957810" flipH="1">
              <a:off x="5598" y="4042"/>
              <a:ext cx="56" cy="56"/>
            </a:xfrm>
            <a:prstGeom prst="roundRect">
              <a:avLst>
                <a:gd name="adj" fmla="val 16667"/>
              </a:avLst>
            </a:prstGeom>
            <a:solidFill>
              <a:schemeClr val="accent2">
                <a:alpha val="60001"/>
              </a:schemeClr>
            </a:solidFill>
            <a:ln w="9525">
              <a:noFill/>
              <a:round/>
              <a:headEnd/>
              <a:tailEnd/>
            </a:ln>
            <a:effectLst/>
          </p:spPr>
          <p:txBody>
            <a:bodyPr wrap="none" anchor="ctr"/>
            <a:lstStyle/>
            <a:p>
              <a:pPr>
                <a:defRPr/>
              </a:pPr>
              <a:endParaRPr lang="en-US">
                <a:latin typeface="Arial" charset="0"/>
              </a:endParaRPr>
            </a:p>
          </p:txBody>
        </p:sp>
        <p:sp>
          <p:nvSpPr>
            <p:cNvPr id="369" name="AutoShape 378">
              <a:extLst>
                <a:ext uri="{FF2B5EF4-FFF2-40B4-BE49-F238E27FC236}">
                  <a16:creationId xmlns:a16="http://schemas.microsoft.com/office/drawing/2014/main" id="{5C38874E-710F-43BA-BF35-B3A47D48C4BD}"/>
                </a:ext>
              </a:extLst>
            </p:cNvPr>
            <p:cNvSpPr>
              <a:spLocks noChangeArrowheads="1"/>
            </p:cNvSpPr>
            <p:nvPr/>
          </p:nvSpPr>
          <p:spPr bwMode="gray">
            <a:xfrm rot="6957810" flipH="1" flipV="1">
              <a:off x="5516" y="4106"/>
              <a:ext cx="28" cy="28"/>
            </a:xfrm>
            <a:prstGeom prst="roundRect">
              <a:avLst>
                <a:gd name="adj" fmla="val 16667"/>
              </a:avLst>
            </a:prstGeom>
            <a:solidFill>
              <a:schemeClr val="accent2">
                <a:alpha val="60001"/>
              </a:schemeClr>
            </a:solidFill>
            <a:ln w="9525">
              <a:noFill/>
              <a:round/>
              <a:headEnd/>
              <a:tailEnd/>
            </a:ln>
            <a:effectLst/>
          </p:spPr>
          <p:txBody>
            <a:bodyPr wrap="none" anchor="ctr"/>
            <a:lstStyle/>
            <a:p>
              <a:pPr>
                <a:defRPr/>
              </a:pPr>
              <a:endParaRPr lang="en-US">
                <a:latin typeface="Arial" charset="0"/>
              </a:endParaRPr>
            </a:p>
          </p:txBody>
        </p:sp>
        <p:sp>
          <p:nvSpPr>
            <p:cNvPr id="370" name="AutoShape 379">
              <a:extLst>
                <a:ext uri="{FF2B5EF4-FFF2-40B4-BE49-F238E27FC236}">
                  <a16:creationId xmlns:a16="http://schemas.microsoft.com/office/drawing/2014/main" id="{96B8F96D-6888-4106-AF1F-07B245AD9D2A}"/>
                </a:ext>
              </a:extLst>
            </p:cNvPr>
            <p:cNvSpPr>
              <a:spLocks noChangeArrowheads="1"/>
            </p:cNvSpPr>
            <p:nvPr/>
          </p:nvSpPr>
          <p:spPr bwMode="gray">
            <a:xfrm rot="6957810" flipH="1">
              <a:off x="5253" y="4284"/>
              <a:ext cx="64" cy="64"/>
            </a:xfrm>
            <a:prstGeom prst="roundRect">
              <a:avLst>
                <a:gd name="adj" fmla="val 16667"/>
              </a:avLst>
            </a:prstGeom>
            <a:solidFill>
              <a:schemeClr val="accent2"/>
            </a:solidFill>
            <a:ln w="9525">
              <a:noFill/>
              <a:round/>
              <a:headEnd/>
              <a:tailEnd/>
            </a:ln>
            <a:effectLst/>
          </p:spPr>
          <p:txBody>
            <a:bodyPr wrap="none" anchor="ctr"/>
            <a:lstStyle/>
            <a:p>
              <a:pPr>
                <a:defRPr/>
              </a:pPr>
              <a:endParaRPr lang="en-US">
                <a:latin typeface="Arial" charset="0"/>
              </a:endParaRPr>
            </a:p>
          </p:txBody>
        </p:sp>
        <p:sp>
          <p:nvSpPr>
            <p:cNvPr id="371" name="AutoShape 380">
              <a:extLst>
                <a:ext uri="{FF2B5EF4-FFF2-40B4-BE49-F238E27FC236}">
                  <a16:creationId xmlns:a16="http://schemas.microsoft.com/office/drawing/2014/main" id="{9086A12D-8E0C-4919-AE46-2CF5487C2B9C}"/>
                </a:ext>
              </a:extLst>
            </p:cNvPr>
            <p:cNvSpPr>
              <a:spLocks noChangeArrowheads="1"/>
            </p:cNvSpPr>
            <p:nvPr/>
          </p:nvSpPr>
          <p:spPr bwMode="gray">
            <a:xfrm rot="6957810" flipH="1" flipV="1">
              <a:off x="5101" y="4316"/>
              <a:ext cx="28" cy="28"/>
            </a:xfrm>
            <a:prstGeom prst="roundRect">
              <a:avLst>
                <a:gd name="adj" fmla="val 16667"/>
              </a:avLst>
            </a:prstGeom>
            <a:solidFill>
              <a:schemeClr val="accent2">
                <a:alpha val="60001"/>
              </a:schemeClr>
            </a:solidFill>
            <a:ln w="9525">
              <a:noFill/>
              <a:round/>
              <a:headEnd/>
              <a:tailEnd/>
            </a:ln>
            <a:effectLst/>
          </p:spPr>
          <p:txBody>
            <a:bodyPr wrap="none" anchor="ctr"/>
            <a:lstStyle/>
            <a:p>
              <a:pPr>
                <a:defRPr/>
              </a:pPr>
              <a:endParaRPr lang="en-US">
                <a:latin typeface="Arial" charset="0"/>
              </a:endParaRPr>
            </a:p>
          </p:txBody>
        </p:sp>
        <p:sp>
          <p:nvSpPr>
            <p:cNvPr id="372" name="AutoShape 381">
              <a:extLst>
                <a:ext uri="{FF2B5EF4-FFF2-40B4-BE49-F238E27FC236}">
                  <a16:creationId xmlns:a16="http://schemas.microsoft.com/office/drawing/2014/main" id="{EE6E4B83-5E66-47F0-85D1-C566004674C6}"/>
                </a:ext>
              </a:extLst>
            </p:cNvPr>
            <p:cNvSpPr>
              <a:spLocks noChangeArrowheads="1"/>
            </p:cNvSpPr>
            <p:nvPr/>
          </p:nvSpPr>
          <p:spPr bwMode="gray">
            <a:xfrm rot="6957810" flipH="1">
              <a:off x="5273" y="4229"/>
              <a:ext cx="44" cy="44"/>
            </a:xfrm>
            <a:prstGeom prst="roundRect">
              <a:avLst>
                <a:gd name="adj" fmla="val 16667"/>
              </a:avLst>
            </a:prstGeom>
            <a:solidFill>
              <a:schemeClr val="accent2">
                <a:alpha val="60001"/>
              </a:schemeClr>
            </a:solidFill>
            <a:ln w="9525">
              <a:noFill/>
              <a:round/>
              <a:headEnd/>
              <a:tailEnd/>
            </a:ln>
            <a:effectLst/>
          </p:spPr>
          <p:txBody>
            <a:bodyPr wrap="none" anchor="ctr"/>
            <a:lstStyle/>
            <a:p>
              <a:pPr>
                <a:defRPr/>
              </a:pPr>
              <a:endParaRPr lang="en-US">
                <a:latin typeface="Arial" charset="0"/>
              </a:endParaRPr>
            </a:p>
          </p:txBody>
        </p:sp>
        <p:sp>
          <p:nvSpPr>
            <p:cNvPr id="373" name="AutoShape 382">
              <a:extLst>
                <a:ext uri="{FF2B5EF4-FFF2-40B4-BE49-F238E27FC236}">
                  <a16:creationId xmlns:a16="http://schemas.microsoft.com/office/drawing/2014/main" id="{773D44DF-00E5-4B0A-AB9A-586294D1ACCE}"/>
                </a:ext>
              </a:extLst>
            </p:cNvPr>
            <p:cNvSpPr>
              <a:spLocks noChangeArrowheads="1"/>
            </p:cNvSpPr>
            <p:nvPr/>
          </p:nvSpPr>
          <p:spPr bwMode="gray">
            <a:xfrm rot="6957810" flipH="1">
              <a:off x="5317" y="4218"/>
              <a:ext cx="65" cy="65"/>
            </a:xfrm>
            <a:prstGeom prst="roundRect">
              <a:avLst>
                <a:gd name="adj" fmla="val 16667"/>
              </a:avLst>
            </a:prstGeom>
            <a:solidFill>
              <a:schemeClr val="accent2"/>
            </a:solidFill>
            <a:ln w="9525">
              <a:noFill/>
              <a:round/>
              <a:headEnd/>
              <a:tailEnd/>
            </a:ln>
            <a:effectLst/>
          </p:spPr>
          <p:txBody>
            <a:bodyPr wrap="none" anchor="ctr"/>
            <a:lstStyle/>
            <a:p>
              <a:pPr>
                <a:defRPr/>
              </a:pPr>
              <a:endParaRPr lang="en-US">
                <a:latin typeface="Arial" charset="0"/>
              </a:endParaRPr>
            </a:p>
          </p:txBody>
        </p:sp>
        <p:sp>
          <p:nvSpPr>
            <p:cNvPr id="374" name="AutoShape 383">
              <a:extLst>
                <a:ext uri="{FF2B5EF4-FFF2-40B4-BE49-F238E27FC236}">
                  <a16:creationId xmlns:a16="http://schemas.microsoft.com/office/drawing/2014/main" id="{44EBD83F-E0DA-400F-9CB9-6FEB056102C7}"/>
                </a:ext>
              </a:extLst>
            </p:cNvPr>
            <p:cNvSpPr>
              <a:spLocks noChangeArrowheads="1"/>
            </p:cNvSpPr>
            <p:nvPr/>
          </p:nvSpPr>
          <p:spPr bwMode="gray">
            <a:xfrm rot="6957810" flipH="1">
              <a:off x="5156" y="4261"/>
              <a:ext cx="81" cy="81"/>
            </a:xfrm>
            <a:prstGeom prst="roundRect">
              <a:avLst>
                <a:gd name="adj" fmla="val 16667"/>
              </a:avLst>
            </a:prstGeom>
            <a:solidFill>
              <a:schemeClr val="accent2">
                <a:alpha val="60001"/>
              </a:schemeClr>
            </a:solidFill>
            <a:ln w="9525">
              <a:noFill/>
              <a:round/>
              <a:headEnd/>
              <a:tailEnd/>
            </a:ln>
            <a:effectLst/>
          </p:spPr>
          <p:txBody>
            <a:bodyPr wrap="none" anchor="ctr"/>
            <a:lstStyle/>
            <a:p>
              <a:pPr>
                <a:defRPr/>
              </a:pPr>
              <a:endParaRPr lang="en-US">
                <a:latin typeface="Arial" charset="0"/>
              </a:endParaRPr>
            </a:p>
          </p:txBody>
        </p:sp>
        <p:sp>
          <p:nvSpPr>
            <p:cNvPr id="375" name="AutoShape 384">
              <a:extLst>
                <a:ext uri="{FF2B5EF4-FFF2-40B4-BE49-F238E27FC236}">
                  <a16:creationId xmlns:a16="http://schemas.microsoft.com/office/drawing/2014/main" id="{1A3E1B86-61C5-452B-8007-F60ED42A3C07}"/>
                </a:ext>
              </a:extLst>
            </p:cNvPr>
            <p:cNvSpPr>
              <a:spLocks noChangeArrowheads="1"/>
            </p:cNvSpPr>
            <p:nvPr/>
          </p:nvSpPr>
          <p:spPr bwMode="gray">
            <a:xfrm rot="6957810" flipH="1">
              <a:off x="5212" y="4186"/>
              <a:ext cx="63" cy="64"/>
            </a:xfrm>
            <a:prstGeom prst="roundRect">
              <a:avLst>
                <a:gd name="adj" fmla="val 16667"/>
              </a:avLst>
            </a:prstGeom>
            <a:solidFill>
              <a:schemeClr val="accent2"/>
            </a:solidFill>
            <a:ln w="9525">
              <a:noFill/>
              <a:round/>
              <a:headEnd/>
              <a:tailEnd/>
            </a:ln>
            <a:effectLst/>
          </p:spPr>
          <p:txBody>
            <a:bodyPr wrap="none" anchor="ctr"/>
            <a:lstStyle/>
            <a:p>
              <a:pPr>
                <a:defRPr/>
              </a:pPr>
              <a:endParaRPr lang="en-US">
                <a:latin typeface="Arial" charset="0"/>
              </a:endParaRPr>
            </a:p>
          </p:txBody>
        </p:sp>
        <p:sp>
          <p:nvSpPr>
            <p:cNvPr id="376" name="AutoShape 385">
              <a:extLst>
                <a:ext uri="{FF2B5EF4-FFF2-40B4-BE49-F238E27FC236}">
                  <a16:creationId xmlns:a16="http://schemas.microsoft.com/office/drawing/2014/main" id="{20B3D54F-D711-4BA4-B3F0-9CE2C2888B92}"/>
                </a:ext>
              </a:extLst>
            </p:cNvPr>
            <p:cNvSpPr>
              <a:spLocks noChangeArrowheads="1"/>
            </p:cNvSpPr>
            <p:nvPr/>
          </p:nvSpPr>
          <p:spPr bwMode="gray">
            <a:xfrm rot="6957810" flipH="1" flipV="1">
              <a:off x="5407" y="4275"/>
              <a:ext cx="52" cy="52"/>
            </a:xfrm>
            <a:prstGeom prst="roundRect">
              <a:avLst>
                <a:gd name="adj" fmla="val 16667"/>
              </a:avLst>
            </a:prstGeom>
            <a:solidFill>
              <a:schemeClr val="accent2">
                <a:alpha val="60001"/>
              </a:schemeClr>
            </a:solidFill>
            <a:ln w="9525">
              <a:noFill/>
              <a:round/>
              <a:headEnd/>
              <a:tailEnd/>
            </a:ln>
            <a:effectLst/>
          </p:spPr>
          <p:txBody>
            <a:bodyPr wrap="none" anchor="ctr"/>
            <a:lstStyle/>
            <a:p>
              <a:pPr>
                <a:defRPr/>
              </a:pPr>
              <a:endParaRPr lang="en-US">
                <a:latin typeface="Arial" charset="0"/>
              </a:endParaRPr>
            </a:p>
          </p:txBody>
        </p:sp>
        <p:sp>
          <p:nvSpPr>
            <p:cNvPr id="377" name="AutoShape 386">
              <a:extLst>
                <a:ext uri="{FF2B5EF4-FFF2-40B4-BE49-F238E27FC236}">
                  <a16:creationId xmlns:a16="http://schemas.microsoft.com/office/drawing/2014/main" id="{739FD331-2D6A-4A68-825A-D3A09412A0D4}"/>
                </a:ext>
              </a:extLst>
            </p:cNvPr>
            <p:cNvSpPr>
              <a:spLocks noChangeArrowheads="1"/>
            </p:cNvSpPr>
            <p:nvPr/>
          </p:nvSpPr>
          <p:spPr bwMode="gray">
            <a:xfrm rot="6957810" flipH="1">
              <a:off x="5338" y="4140"/>
              <a:ext cx="44" cy="44"/>
            </a:xfrm>
            <a:prstGeom prst="roundRect">
              <a:avLst>
                <a:gd name="adj" fmla="val 16667"/>
              </a:avLst>
            </a:prstGeom>
            <a:solidFill>
              <a:schemeClr val="accent2">
                <a:alpha val="60001"/>
              </a:schemeClr>
            </a:solidFill>
            <a:ln w="9525">
              <a:noFill/>
              <a:round/>
              <a:headEnd/>
              <a:tailEnd/>
            </a:ln>
            <a:effectLst/>
          </p:spPr>
          <p:txBody>
            <a:bodyPr wrap="none" anchor="ctr"/>
            <a:lstStyle/>
            <a:p>
              <a:pPr>
                <a:defRPr/>
              </a:pPr>
              <a:endParaRPr lang="en-US">
                <a:latin typeface="Arial" charset="0"/>
              </a:endParaRPr>
            </a:p>
          </p:txBody>
        </p:sp>
        <p:sp>
          <p:nvSpPr>
            <p:cNvPr id="378" name="AutoShape 387">
              <a:extLst>
                <a:ext uri="{FF2B5EF4-FFF2-40B4-BE49-F238E27FC236}">
                  <a16:creationId xmlns:a16="http://schemas.microsoft.com/office/drawing/2014/main" id="{CF00C18E-807E-4D78-B889-DDEEFFFC0DA2}"/>
                </a:ext>
              </a:extLst>
            </p:cNvPr>
            <p:cNvSpPr>
              <a:spLocks noChangeArrowheads="1"/>
            </p:cNvSpPr>
            <p:nvPr/>
          </p:nvSpPr>
          <p:spPr bwMode="gray">
            <a:xfrm rot="6957810" flipH="1">
              <a:off x="5251" y="4122"/>
              <a:ext cx="79" cy="79"/>
            </a:xfrm>
            <a:prstGeom prst="roundRect">
              <a:avLst>
                <a:gd name="adj" fmla="val 16667"/>
              </a:avLst>
            </a:prstGeom>
            <a:solidFill>
              <a:schemeClr val="accent2">
                <a:alpha val="30000"/>
              </a:schemeClr>
            </a:solidFill>
            <a:ln w="9525">
              <a:noFill/>
              <a:round/>
              <a:headEnd/>
              <a:tailEnd/>
            </a:ln>
            <a:effectLst/>
          </p:spPr>
          <p:txBody>
            <a:bodyPr wrap="none" anchor="ctr"/>
            <a:lstStyle/>
            <a:p>
              <a:pPr>
                <a:defRPr/>
              </a:pPr>
              <a:endParaRPr lang="en-US">
                <a:latin typeface="Arial" charset="0"/>
              </a:endParaRPr>
            </a:p>
          </p:txBody>
        </p:sp>
        <p:sp>
          <p:nvSpPr>
            <p:cNvPr id="379" name="AutoShape 388">
              <a:extLst>
                <a:ext uri="{FF2B5EF4-FFF2-40B4-BE49-F238E27FC236}">
                  <a16:creationId xmlns:a16="http://schemas.microsoft.com/office/drawing/2014/main" id="{CCF0A223-B80D-4323-A485-9F646C9E38AE}"/>
                </a:ext>
              </a:extLst>
            </p:cNvPr>
            <p:cNvSpPr>
              <a:spLocks noChangeArrowheads="1"/>
            </p:cNvSpPr>
            <p:nvPr/>
          </p:nvSpPr>
          <p:spPr bwMode="gray">
            <a:xfrm rot="6957810" flipH="1" flipV="1">
              <a:off x="5357" y="4080"/>
              <a:ext cx="28" cy="28"/>
            </a:xfrm>
            <a:prstGeom prst="roundRect">
              <a:avLst>
                <a:gd name="adj" fmla="val 16667"/>
              </a:avLst>
            </a:prstGeom>
            <a:solidFill>
              <a:schemeClr val="accent2">
                <a:alpha val="60001"/>
              </a:schemeClr>
            </a:solidFill>
            <a:ln w="9525">
              <a:noFill/>
              <a:round/>
              <a:headEnd/>
              <a:tailEnd/>
            </a:ln>
            <a:effectLst/>
          </p:spPr>
          <p:txBody>
            <a:bodyPr wrap="none" anchor="ctr"/>
            <a:lstStyle/>
            <a:p>
              <a:pPr>
                <a:defRPr/>
              </a:pPr>
              <a:endParaRPr lang="en-US">
                <a:latin typeface="Arial" charset="0"/>
              </a:endParaRPr>
            </a:p>
          </p:txBody>
        </p:sp>
        <p:sp>
          <p:nvSpPr>
            <p:cNvPr id="380" name="AutoShape 389">
              <a:extLst>
                <a:ext uri="{FF2B5EF4-FFF2-40B4-BE49-F238E27FC236}">
                  <a16:creationId xmlns:a16="http://schemas.microsoft.com/office/drawing/2014/main" id="{E780201F-9031-46E1-852D-E14D7EEC22DA}"/>
                </a:ext>
              </a:extLst>
            </p:cNvPr>
            <p:cNvSpPr>
              <a:spLocks noChangeArrowheads="1"/>
            </p:cNvSpPr>
            <p:nvPr/>
          </p:nvSpPr>
          <p:spPr bwMode="gray">
            <a:xfrm rot="6957810" flipH="1">
              <a:off x="5516" y="3958"/>
              <a:ext cx="63" cy="64"/>
            </a:xfrm>
            <a:prstGeom prst="roundRect">
              <a:avLst>
                <a:gd name="adj" fmla="val 16667"/>
              </a:avLst>
            </a:prstGeom>
            <a:solidFill>
              <a:schemeClr val="accent2"/>
            </a:solidFill>
            <a:ln w="9525">
              <a:noFill/>
              <a:round/>
              <a:headEnd/>
              <a:tailEnd/>
            </a:ln>
            <a:effectLst/>
          </p:spPr>
          <p:txBody>
            <a:bodyPr wrap="none" anchor="ctr"/>
            <a:lstStyle/>
            <a:p>
              <a:pPr>
                <a:defRPr/>
              </a:pPr>
              <a:endParaRPr lang="en-US">
                <a:latin typeface="Arial" charset="0"/>
              </a:endParaRPr>
            </a:p>
          </p:txBody>
        </p:sp>
        <p:sp>
          <p:nvSpPr>
            <p:cNvPr id="381" name="AutoShape 390">
              <a:extLst>
                <a:ext uri="{FF2B5EF4-FFF2-40B4-BE49-F238E27FC236}">
                  <a16:creationId xmlns:a16="http://schemas.microsoft.com/office/drawing/2014/main" id="{38E31828-A677-441B-B111-3968836C8668}"/>
                </a:ext>
              </a:extLst>
            </p:cNvPr>
            <p:cNvSpPr>
              <a:spLocks noChangeArrowheads="1"/>
            </p:cNvSpPr>
            <p:nvPr/>
          </p:nvSpPr>
          <p:spPr bwMode="gray">
            <a:xfrm rot="6957810" flipH="1">
              <a:off x="5510" y="4205"/>
              <a:ext cx="44" cy="44"/>
            </a:xfrm>
            <a:prstGeom prst="roundRect">
              <a:avLst>
                <a:gd name="adj" fmla="val 16667"/>
              </a:avLst>
            </a:prstGeom>
            <a:solidFill>
              <a:schemeClr val="accent2">
                <a:alpha val="60001"/>
              </a:schemeClr>
            </a:solidFill>
            <a:ln w="9525">
              <a:noFill/>
              <a:round/>
              <a:headEnd/>
              <a:tailEnd/>
            </a:ln>
            <a:effectLst/>
          </p:spPr>
          <p:txBody>
            <a:bodyPr wrap="none" anchor="ctr"/>
            <a:lstStyle/>
            <a:p>
              <a:pPr>
                <a:defRPr/>
              </a:pPr>
              <a:endParaRPr lang="en-US">
                <a:latin typeface="Arial" charset="0"/>
              </a:endParaRPr>
            </a:p>
          </p:txBody>
        </p:sp>
        <p:sp>
          <p:nvSpPr>
            <p:cNvPr id="382" name="AutoShape 391">
              <a:extLst>
                <a:ext uri="{FF2B5EF4-FFF2-40B4-BE49-F238E27FC236}">
                  <a16:creationId xmlns:a16="http://schemas.microsoft.com/office/drawing/2014/main" id="{074DF20B-214D-4D0D-B39E-F6B4CCF1F924}"/>
                </a:ext>
              </a:extLst>
            </p:cNvPr>
            <p:cNvSpPr>
              <a:spLocks noChangeArrowheads="1"/>
            </p:cNvSpPr>
            <p:nvPr/>
          </p:nvSpPr>
          <p:spPr bwMode="gray">
            <a:xfrm rot="6957810" flipH="1">
              <a:off x="5263" y="4069"/>
              <a:ext cx="78" cy="79"/>
            </a:xfrm>
            <a:prstGeom prst="roundRect">
              <a:avLst>
                <a:gd name="adj" fmla="val 16667"/>
              </a:avLst>
            </a:prstGeom>
            <a:solidFill>
              <a:schemeClr val="accent2"/>
            </a:solidFill>
            <a:ln w="9525">
              <a:noFill/>
              <a:round/>
              <a:headEnd/>
              <a:tailEnd/>
            </a:ln>
            <a:effectLst/>
          </p:spPr>
          <p:txBody>
            <a:bodyPr wrap="none" anchor="ctr"/>
            <a:lstStyle/>
            <a:p>
              <a:pPr>
                <a:defRPr/>
              </a:pPr>
              <a:endParaRPr lang="en-US">
                <a:latin typeface="Arial" charset="0"/>
              </a:endParaRPr>
            </a:p>
          </p:txBody>
        </p:sp>
        <p:sp>
          <p:nvSpPr>
            <p:cNvPr id="383" name="AutoShape 392">
              <a:extLst>
                <a:ext uri="{FF2B5EF4-FFF2-40B4-BE49-F238E27FC236}">
                  <a16:creationId xmlns:a16="http://schemas.microsoft.com/office/drawing/2014/main" id="{D7666001-C53E-4549-B363-D59C44B9CF7A}"/>
                </a:ext>
              </a:extLst>
            </p:cNvPr>
            <p:cNvSpPr>
              <a:spLocks noChangeArrowheads="1"/>
            </p:cNvSpPr>
            <p:nvPr/>
          </p:nvSpPr>
          <p:spPr bwMode="gray">
            <a:xfrm rot="6957810" flipH="1">
              <a:off x="5368" y="4002"/>
              <a:ext cx="81" cy="80"/>
            </a:xfrm>
            <a:prstGeom prst="roundRect">
              <a:avLst>
                <a:gd name="adj" fmla="val 16667"/>
              </a:avLst>
            </a:prstGeom>
            <a:solidFill>
              <a:schemeClr val="accent2">
                <a:alpha val="60001"/>
              </a:schemeClr>
            </a:solidFill>
            <a:ln w="9525">
              <a:noFill/>
              <a:round/>
              <a:headEnd/>
              <a:tailEnd/>
            </a:ln>
            <a:effectLst/>
          </p:spPr>
          <p:txBody>
            <a:bodyPr wrap="none" anchor="ctr"/>
            <a:lstStyle/>
            <a:p>
              <a:pPr>
                <a:defRPr/>
              </a:pPr>
              <a:endParaRPr lang="en-US">
                <a:latin typeface="Arial" charset="0"/>
              </a:endParaRPr>
            </a:p>
          </p:txBody>
        </p:sp>
        <p:sp>
          <p:nvSpPr>
            <p:cNvPr id="384" name="AutoShape 393">
              <a:extLst>
                <a:ext uri="{FF2B5EF4-FFF2-40B4-BE49-F238E27FC236}">
                  <a16:creationId xmlns:a16="http://schemas.microsoft.com/office/drawing/2014/main" id="{CC61F126-3FB5-4C92-ABDF-CB6947CB1245}"/>
                </a:ext>
              </a:extLst>
            </p:cNvPr>
            <p:cNvSpPr>
              <a:spLocks noChangeArrowheads="1"/>
            </p:cNvSpPr>
            <p:nvPr/>
          </p:nvSpPr>
          <p:spPr bwMode="gray">
            <a:xfrm rot="6957810" flipH="1">
              <a:off x="5647" y="3927"/>
              <a:ext cx="64" cy="64"/>
            </a:xfrm>
            <a:prstGeom prst="roundRect">
              <a:avLst>
                <a:gd name="adj" fmla="val 16667"/>
              </a:avLst>
            </a:prstGeom>
            <a:solidFill>
              <a:schemeClr val="accent2"/>
            </a:solidFill>
            <a:ln w="9525">
              <a:noFill/>
              <a:round/>
              <a:headEnd/>
              <a:tailEnd/>
            </a:ln>
            <a:effectLst/>
          </p:spPr>
          <p:txBody>
            <a:bodyPr wrap="none" anchor="ctr"/>
            <a:lstStyle/>
            <a:p>
              <a:pPr>
                <a:defRPr/>
              </a:pPr>
              <a:endParaRPr lang="en-US">
                <a:latin typeface="Arial" charset="0"/>
              </a:endParaRPr>
            </a:p>
          </p:txBody>
        </p:sp>
        <p:sp>
          <p:nvSpPr>
            <p:cNvPr id="385" name="AutoShape 394">
              <a:extLst>
                <a:ext uri="{FF2B5EF4-FFF2-40B4-BE49-F238E27FC236}">
                  <a16:creationId xmlns:a16="http://schemas.microsoft.com/office/drawing/2014/main" id="{04672A6C-4552-479B-95C7-ED0E0108455F}"/>
                </a:ext>
              </a:extLst>
            </p:cNvPr>
            <p:cNvSpPr>
              <a:spLocks noChangeArrowheads="1"/>
            </p:cNvSpPr>
            <p:nvPr/>
          </p:nvSpPr>
          <p:spPr bwMode="gray">
            <a:xfrm rot="6957810" flipH="1">
              <a:off x="5472" y="3898"/>
              <a:ext cx="78" cy="79"/>
            </a:xfrm>
            <a:prstGeom prst="roundRect">
              <a:avLst>
                <a:gd name="adj" fmla="val 16667"/>
              </a:avLst>
            </a:prstGeom>
            <a:solidFill>
              <a:schemeClr val="accent2">
                <a:alpha val="30000"/>
              </a:schemeClr>
            </a:solidFill>
            <a:ln w="9525">
              <a:noFill/>
              <a:round/>
              <a:headEnd/>
              <a:tailEnd/>
            </a:ln>
            <a:effectLst/>
          </p:spPr>
          <p:txBody>
            <a:bodyPr wrap="none" anchor="ctr"/>
            <a:lstStyle/>
            <a:p>
              <a:pPr>
                <a:defRPr/>
              </a:pPr>
              <a:endParaRPr lang="en-US">
                <a:latin typeface="Arial" charset="0"/>
              </a:endParaRPr>
            </a:p>
          </p:txBody>
        </p:sp>
        <p:sp>
          <p:nvSpPr>
            <p:cNvPr id="386" name="AutoShape 395">
              <a:extLst>
                <a:ext uri="{FF2B5EF4-FFF2-40B4-BE49-F238E27FC236}">
                  <a16:creationId xmlns:a16="http://schemas.microsoft.com/office/drawing/2014/main" id="{FEB2A57F-CB7D-4106-B19E-6FED220813B9}"/>
                </a:ext>
              </a:extLst>
            </p:cNvPr>
            <p:cNvSpPr>
              <a:spLocks noChangeArrowheads="1"/>
            </p:cNvSpPr>
            <p:nvPr/>
          </p:nvSpPr>
          <p:spPr bwMode="gray">
            <a:xfrm rot="6957810" flipH="1">
              <a:off x="5473" y="4026"/>
              <a:ext cx="65" cy="65"/>
            </a:xfrm>
            <a:prstGeom prst="roundRect">
              <a:avLst>
                <a:gd name="adj" fmla="val 16667"/>
              </a:avLst>
            </a:prstGeom>
            <a:solidFill>
              <a:schemeClr val="accent2"/>
            </a:solidFill>
            <a:ln w="9525">
              <a:noFill/>
              <a:round/>
              <a:headEnd/>
              <a:tailEnd/>
            </a:ln>
            <a:effectLst/>
          </p:spPr>
          <p:txBody>
            <a:bodyPr wrap="none" anchor="ctr"/>
            <a:lstStyle/>
            <a:p>
              <a:pPr>
                <a:defRPr/>
              </a:pPr>
              <a:endParaRPr lang="en-US">
                <a:latin typeface="Arial" charset="0"/>
              </a:endParaRPr>
            </a:p>
          </p:txBody>
        </p:sp>
        <p:sp>
          <p:nvSpPr>
            <p:cNvPr id="387" name="AutoShape 396">
              <a:extLst>
                <a:ext uri="{FF2B5EF4-FFF2-40B4-BE49-F238E27FC236}">
                  <a16:creationId xmlns:a16="http://schemas.microsoft.com/office/drawing/2014/main" id="{95B34417-9B7F-4E1C-9586-7AB605563031}"/>
                </a:ext>
              </a:extLst>
            </p:cNvPr>
            <p:cNvSpPr>
              <a:spLocks noChangeArrowheads="1"/>
            </p:cNvSpPr>
            <p:nvPr/>
          </p:nvSpPr>
          <p:spPr bwMode="gray">
            <a:xfrm rot="6957810" flipH="1" flipV="1">
              <a:off x="5595" y="3991"/>
              <a:ext cx="28" cy="28"/>
            </a:xfrm>
            <a:prstGeom prst="roundRect">
              <a:avLst>
                <a:gd name="adj" fmla="val 16667"/>
              </a:avLst>
            </a:prstGeom>
            <a:solidFill>
              <a:schemeClr val="accent2">
                <a:alpha val="60001"/>
              </a:schemeClr>
            </a:solidFill>
            <a:ln w="9525">
              <a:noFill/>
              <a:round/>
              <a:headEnd/>
              <a:tailEnd/>
            </a:ln>
            <a:effectLst/>
          </p:spPr>
          <p:txBody>
            <a:bodyPr wrap="none" anchor="ctr"/>
            <a:lstStyle/>
            <a:p>
              <a:pPr>
                <a:defRPr/>
              </a:pPr>
              <a:endParaRPr lang="en-US">
                <a:latin typeface="Arial" charset="0"/>
              </a:endParaRPr>
            </a:p>
          </p:txBody>
        </p:sp>
        <p:sp>
          <p:nvSpPr>
            <p:cNvPr id="388" name="AutoShape 397">
              <a:extLst>
                <a:ext uri="{FF2B5EF4-FFF2-40B4-BE49-F238E27FC236}">
                  <a16:creationId xmlns:a16="http://schemas.microsoft.com/office/drawing/2014/main" id="{CF366C14-6E4C-4541-86DF-E2F82E013B22}"/>
                </a:ext>
              </a:extLst>
            </p:cNvPr>
            <p:cNvSpPr>
              <a:spLocks noChangeArrowheads="1"/>
            </p:cNvSpPr>
            <p:nvPr/>
          </p:nvSpPr>
          <p:spPr bwMode="gray">
            <a:xfrm rot="6957810" flipH="1">
              <a:off x="5688" y="3600"/>
              <a:ext cx="44" cy="43"/>
            </a:xfrm>
            <a:prstGeom prst="roundRect">
              <a:avLst>
                <a:gd name="adj" fmla="val 16667"/>
              </a:avLst>
            </a:prstGeom>
            <a:solidFill>
              <a:schemeClr val="accent2">
                <a:alpha val="60001"/>
              </a:schemeClr>
            </a:solidFill>
            <a:ln w="9525">
              <a:noFill/>
              <a:round/>
              <a:headEnd/>
              <a:tailEnd/>
            </a:ln>
            <a:effectLst/>
          </p:spPr>
          <p:txBody>
            <a:bodyPr wrap="none" anchor="ctr"/>
            <a:lstStyle/>
            <a:p>
              <a:pPr>
                <a:defRPr/>
              </a:pPr>
              <a:endParaRPr lang="en-US">
                <a:latin typeface="Arial" charset="0"/>
              </a:endParaRPr>
            </a:p>
          </p:txBody>
        </p:sp>
        <p:sp>
          <p:nvSpPr>
            <p:cNvPr id="389" name="AutoShape 398">
              <a:extLst>
                <a:ext uri="{FF2B5EF4-FFF2-40B4-BE49-F238E27FC236}">
                  <a16:creationId xmlns:a16="http://schemas.microsoft.com/office/drawing/2014/main" id="{08A2619B-48D8-457E-A68C-F341D442959E}"/>
                </a:ext>
              </a:extLst>
            </p:cNvPr>
            <p:cNvSpPr>
              <a:spLocks noChangeArrowheads="1"/>
            </p:cNvSpPr>
            <p:nvPr/>
          </p:nvSpPr>
          <p:spPr bwMode="gray">
            <a:xfrm rot="6957810" flipH="1">
              <a:off x="5644" y="3627"/>
              <a:ext cx="78" cy="78"/>
            </a:xfrm>
            <a:prstGeom prst="roundRect">
              <a:avLst>
                <a:gd name="adj" fmla="val 16667"/>
              </a:avLst>
            </a:prstGeom>
            <a:solidFill>
              <a:schemeClr val="accent2">
                <a:alpha val="30000"/>
              </a:schemeClr>
            </a:solidFill>
            <a:ln w="9525">
              <a:noFill/>
              <a:round/>
              <a:headEnd/>
              <a:tailEnd/>
            </a:ln>
            <a:effectLst/>
          </p:spPr>
          <p:txBody>
            <a:bodyPr wrap="none" anchor="ctr"/>
            <a:lstStyle/>
            <a:p>
              <a:pPr>
                <a:defRPr/>
              </a:pPr>
              <a:endParaRPr lang="en-US">
                <a:latin typeface="Arial" charset="0"/>
              </a:endParaRPr>
            </a:p>
          </p:txBody>
        </p:sp>
        <p:sp>
          <p:nvSpPr>
            <p:cNvPr id="390" name="AutoShape 399">
              <a:extLst>
                <a:ext uri="{FF2B5EF4-FFF2-40B4-BE49-F238E27FC236}">
                  <a16:creationId xmlns:a16="http://schemas.microsoft.com/office/drawing/2014/main" id="{66F44828-4232-4C87-9E91-3A65C7DDFA40}"/>
                </a:ext>
              </a:extLst>
            </p:cNvPr>
            <p:cNvSpPr>
              <a:spLocks noChangeArrowheads="1"/>
            </p:cNvSpPr>
            <p:nvPr/>
          </p:nvSpPr>
          <p:spPr bwMode="gray">
            <a:xfrm rot="6957810" flipH="1" flipV="1">
              <a:off x="5592" y="3952"/>
              <a:ext cx="28" cy="28"/>
            </a:xfrm>
            <a:prstGeom prst="roundRect">
              <a:avLst>
                <a:gd name="adj" fmla="val 16667"/>
              </a:avLst>
            </a:prstGeom>
            <a:solidFill>
              <a:schemeClr val="accent2"/>
            </a:solidFill>
            <a:ln w="9525">
              <a:noFill/>
              <a:round/>
              <a:headEnd/>
              <a:tailEnd/>
            </a:ln>
            <a:effectLst/>
          </p:spPr>
          <p:txBody>
            <a:bodyPr wrap="none" anchor="ctr"/>
            <a:lstStyle/>
            <a:p>
              <a:pPr>
                <a:defRPr/>
              </a:pPr>
              <a:endParaRPr lang="en-US">
                <a:latin typeface="Arial" charset="0"/>
              </a:endParaRPr>
            </a:p>
          </p:txBody>
        </p:sp>
        <p:sp>
          <p:nvSpPr>
            <p:cNvPr id="391" name="AutoShape 400">
              <a:extLst>
                <a:ext uri="{FF2B5EF4-FFF2-40B4-BE49-F238E27FC236}">
                  <a16:creationId xmlns:a16="http://schemas.microsoft.com/office/drawing/2014/main" id="{F872931B-A6EB-4808-AF2B-D67291834535}"/>
                </a:ext>
              </a:extLst>
            </p:cNvPr>
            <p:cNvSpPr>
              <a:spLocks noChangeArrowheads="1"/>
            </p:cNvSpPr>
            <p:nvPr/>
          </p:nvSpPr>
          <p:spPr bwMode="gray">
            <a:xfrm rot="6957810" flipH="1" flipV="1">
              <a:off x="5697" y="3422"/>
              <a:ext cx="28" cy="28"/>
            </a:xfrm>
            <a:prstGeom prst="roundRect">
              <a:avLst>
                <a:gd name="adj" fmla="val 16667"/>
              </a:avLst>
            </a:prstGeom>
            <a:solidFill>
              <a:schemeClr val="accent2">
                <a:alpha val="60001"/>
              </a:schemeClr>
            </a:solidFill>
            <a:ln w="9525">
              <a:noFill/>
              <a:round/>
              <a:headEnd/>
              <a:tailEnd/>
            </a:ln>
            <a:effectLst/>
          </p:spPr>
          <p:txBody>
            <a:bodyPr wrap="none" anchor="ctr"/>
            <a:lstStyle/>
            <a:p>
              <a:pPr>
                <a:defRPr/>
              </a:pPr>
              <a:endParaRPr lang="en-US">
                <a:latin typeface="Arial" charset="0"/>
              </a:endParaRPr>
            </a:p>
          </p:txBody>
        </p:sp>
        <p:sp>
          <p:nvSpPr>
            <p:cNvPr id="392" name="AutoShape 401">
              <a:extLst>
                <a:ext uri="{FF2B5EF4-FFF2-40B4-BE49-F238E27FC236}">
                  <a16:creationId xmlns:a16="http://schemas.microsoft.com/office/drawing/2014/main" id="{948BCFF7-CEF4-4F3A-AC48-F45CE16F9CF3}"/>
                </a:ext>
              </a:extLst>
            </p:cNvPr>
            <p:cNvSpPr>
              <a:spLocks noChangeArrowheads="1"/>
            </p:cNvSpPr>
            <p:nvPr/>
          </p:nvSpPr>
          <p:spPr bwMode="gray">
            <a:xfrm rot="6957810" flipH="1">
              <a:off x="5408" y="3958"/>
              <a:ext cx="44" cy="44"/>
            </a:xfrm>
            <a:prstGeom prst="roundRect">
              <a:avLst>
                <a:gd name="adj" fmla="val 16667"/>
              </a:avLst>
            </a:prstGeom>
            <a:solidFill>
              <a:schemeClr val="accent2">
                <a:alpha val="60001"/>
              </a:schemeClr>
            </a:solidFill>
            <a:ln w="9525">
              <a:noFill/>
              <a:round/>
              <a:headEnd/>
              <a:tailEnd/>
            </a:ln>
            <a:effectLst/>
          </p:spPr>
          <p:txBody>
            <a:bodyPr wrap="none" anchor="ctr"/>
            <a:lstStyle/>
            <a:p>
              <a:pPr>
                <a:defRPr/>
              </a:pPr>
              <a:endParaRPr lang="en-US">
                <a:latin typeface="Arial" charset="0"/>
              </a:endParaRPr>
            </a:p>
          </p:txBody>
        </p:sp>
        <p:sp>
          <p:nvSpPr>
            <p:cNvPr id="393" name="AutoShape 402">
              <a:extLst>
                <a:ext uri="{FF2B5EF4-FFF2-40B4-BE49-F238E27FC236}">
                  <a16:creationId xmlns:a16="http://schemas.microsoft.com/office/drawing/2014/main" id="{4109F1FA-72AB-48CD-92CD-E605C7E93460}"/>
                </a:ext>
              </a:extLst>
            </p:cNvPr>
            <p:cNvSpPr>
              <a:spLocks noChangeArrowheads="1"/>
            </p:cNvSpPr>
            <p:nvPr/>
          </p:nvSpPr>
          <p:spPr bwMode="gray">
            <a:xfrm rot="6957810" flipH="1" flipV="1">
              <a:off x="5405" y="3918"/>
              <a:ext cx="28" cy="28"/>
            </a:xfrm>
            <a:prstGeom prst="roundRect">
              <a:avLst>
                <a:gd name="adj" fmla="val 16667"/>
              </a:avLst>
            </a:prstGeom>
            <a:solidFill>
              <a:schemeClr val="accent2">
                <a:alpha val="60001"/>
              </a:schemeClr>
            </a:solidFill>
            <a:ln w="9525">
              <a:noFill/>
              <a:round/>
              <a:headEnd/>
              <a:tailEnd/>
            </a:ln>
            <a:effectLst/>
          </p:spPr>
          <p:txBody>
            <a:bodyPr wrap="none" anchor="ctr"/>
            <a:lstStyle/>
            <a:p>
              <a:pPr>
                <a:defRPr/>
              </a:pPr>
              <a:endParaRPr lang="en-US">
                <a:latin typeface="Arial" charset="0"/>
              </a:endParaRPr>
            </a:p>
          </p:txBody>
        </p:sp>
        <p:sp>
          <p:nvSpPr>
            <p:cNvPr id="394" name="AutoShape 403">
              <a:extLst>
                <a:ext uri="{FF2B5EF4-FFF2-40B4-BE49-F238E27FC236}">
                  <a16:creationId xmlns:a16="http://schemas.microsoft.com/office/drawing/2014/main" id="{E778AFFE-EC34-48ED-A999-177F7EAEDA40}"/>
                </a:ext>
              </a:extLst>
            </p:cNvPr>
            <p:cNvSpPr>
              <a:spLocks noChangeArrowheads="1"/>
            </p:cNvSpPr>
            <p:nvPr/>
          </p:nvSpPr>
          <p:spPr bwMode="gray">
            <a:xfrm rot="6957810" flipH="1">
              <a:off x="5593" y="3822"/>
              <a:ext cx="64" cy="64"/>
            </a:xfrm>
            <a:prstGeom prst="roundRect">
              <a:avLst>
                <a:gd name="adj" fmla="val 16667"/>
              </a:avLst>
            </a:prstGeom>
            <a:solidFill>
              <a:schemeClr val="accent2"/>
            </a:solidFill>
            <a:ln w="9525">
              <a:noFill/>
              <a:round/>
              <a:headEnd/>
              <a:tailEnd/>
            </a:ln>
            <a:effectLst/>
          </p:spPr>
          <p:txBody>
            <a:bodyPr wrap="none" anchor="ctr"/>
            <a:lstStyle/>
            <a:p>
              <a:pPr>
                <a:defRPr/>
              </a:pPr>
              <a:endParaRPr lang="en-US">
                <a:latin typeface="Arial" charset="0"/>
              </a:endParaRPr>
            </a:p>
          </p:txBody>
        </p:sp>
        <p:sp>
          <p:nvSpPr>
            <p:cNvPr id="395" name="AutoShape 404">
              <a:extLst>
                <a:ext uri="{FF2B5EF4-FFF2-40B4-BE49-F238E27FC236}">
                  <a16:creationId xmlns:a16="http://schemas.microsoft.com/office/drawing/2014/main" id="{688F48E4-99EA-4EC6-B7AA-6D04444005B0}"/>
                </a:ext>
              </a:extLst>
            </p:cNvPr>
            <p:cNvSpPr>
              <a:spLocks noChangeArrowheads="1"/>
            </p:cNvSpPr>
            <p:nvPr/>
          </p:nvSpPr>
          <p:spPr bwMode="gray">
            <a:xfrm rot="6957810" flipH="1">
              <a:off x="5691" y="3818"/>
              <a:ext cx="81" cy="81"/>
            </a:xfrm>
            <a:prstGeom prst="roundRect">
              <a:avLst>
                <a:gd name="adj" fmla="val 16667"/>
              </a:avLst>
            </a:prstGeom>
            <a:solidFill>
              <a:schemeClr val="accent2">
                <a:alpha val="60001"/>
              </a:schemeClr>
            </a:solidFill>
            <a:ln w="9525">
              <a:noFill/>
              <a:round/>
              <a:headEnd/>
              <a:tailEnd/>
            </a:ln>
            <a:effectLst/>
          </p:spPr>
          <p:txBody>
            <a:bodyPr wrap="none" anchor="ctr"/>
            <a:lstStyle/>
            <a:p>
              <a:pPr>
                <a:defRPr/>
              </a:pPr>
              <a:endParaRPr lang="en-US">
                <a:latin typeface="Arial" charset="0"/>
              </a:endParaRPr>
            </a:p>
          </p:txBody>
        </p:sp>
        <p:sp>
          <p:nvSpPr>
            <p:cNvPr id="396" name="AutoShape 405">
              <a:extLst>
                <a:ext uri="{FF2B5EF4-FFF2-40B4-BE49-F238E27FC236}">
                  <a16:creationId xmlns:a16="http://schemas.microsoft.com/office/drawing/2014/main" id="{4E14B0AE-08D4-438A-9332-49CAD1B1E534}"/>
                </a:ext>
              </a:extLst>
            </p:cNvPr>
            <p:cNvSpPr>
              <a:spLocks noChangeArrowheads="1"/>
            </p:cNvSpPr>
            <p:nvPr/>
          </p:nvSpPr>
          <p:spPr bwMode="gray">
            <a:xfrm rot="6957810" flipH="1" flipV="1">
              <a:off x="5646" y="3780"/>
              <a:ext cx="28" cy="28"/>
            </a:xfrm>
            <a:prstGeom prst="roundRect">
              <a:avLst>
                <a:gd name="adj" fmla="val 16667"/>
              </a:avLst>
            </a:prstGeom>
            <a:solidFill>
              <a:schemeClr val="accent2">
                <a:alpha val="60001"/>
              </a:schemeClr>
            </a:solidFill>
            <a:ln w="9525">
              <a:noFill/>
              <a:round/>
              <a:headEnd/>
              <a:tailEnd/>
            </a:ln>
            <a:effectLst/>
          </p:spPr>
          <p:txBody>
            <a:bodyPr wrap="none" anchor="ctr"/>
            <a:lstStyle/>
            <a:p>
              <a:pPr>
                <a:defRPr/>
              </a:pPr>
              <a:endParaRPr lang="en-US">
                <a:latin typeface="Arial" charset="0"/>
              </a:endParaRPr>
            </a:p>
          </p:txBody>
        </p:sp>
        <p:sp>
          <p:nvSpPr>
            <p:cNvPr id="397" name="AutoShape 406">
              <a:extLst>
                <a:ext uri="{FF2B5EF4-FFF2-40B4-BE49-F238E27FC236}">
                  <a16:creationId xmlns:a16="http://schemas.microsoft.com/office/drawing/2014/main" id="{F50B6274-0AE2-4A6F-88CA-F97CA6DA621B}"/>
                </a:ext>
              </a:extLst>
            </p:cNvPr>
            <p:cNvSpPr>
              <a:spLocks noChangeArrowheads="1"/>
            </p:cNvSpPr>
            <p:nvPr/>
          </p:nvSpPr>
          <p:spPr bwMode="gray">
            <a:xfrm rot="6957810" flipH="1">
              <a:off x="5398" y="3846"/>
              <a:ext cx="43" cy="44"/>
            </a:xfrm>
            <a:prstGeom prst="roundRect">
              <a:avLst>
                <a:gd name="adj" fmla="val 16667"/>
              </a:avLst>
            </a:prstGeom>
            <a:solidFill>
              <a:schemeClr val="accent2">
                <a:alpha val="60001"/>
              </a:schemeClr>
            </a:solidFill>
            <a:ln w="9525">
              <a:noFill/>
              <a:round/>
              <a:headEnd/>
              <a:tailEnd/>
            </a:ln>
            <a:effectLst/>
          </p:spPr>
          <p:txBody>
            <a:bodyPr wrap="none" anchor="ctr"/>
            <a:lstStyle/>
            <a:p>
              <a:pPr>
                <a:defRPr/>
              </a:pPr>
              <a:endParaRPr lang="en-US">
                <a:latin typeface="Arial" charset="0"/>
              </a:endParaRPr>
            </a:p>
          </p:txBody>
        </p:sp>
        <p:sp>
          <p:nvSpPr>
            <p:cNvPr id="398" name="AutoShape 407">
              <a:extLst>
                <a:ext uri="{FF2B5EF4-FFF2-40B4-BE49-F238E27FC236}">
                  <a16:creationId xmlns:a16="http://schemas.microsoft.com/office/drawing/2014/main" id="{FED9EF61-A9A2-4861-9879-20CBF69FB7B8}"/>
                </a:ext>
              </a:extLst>
            </p:cNvPr>
            <p:cNvSpPr>
              <a:spLocks noChangeArrowheads="1"/>
            </p:cNvSpPr>
            <p:nvPr/>
          </p:nvSpPr>
          <p:spPr bwMode="gray">
            <a:xfrm rot="6957810" flipH="1">
              <a:off x="5440" y="3836"/>
              <a:ext cx="65" cy="65"/>
            </a:xfrm>
            <a:prstGeom prst="roundRect">
              <a:avLst>
                <a:gd name="adj" fmla="val 16667"/>
              </a:avLst>
            </a:prstGeom>
            <a:solidFill>
              <a:schemeClr val="accent2"/>
            </a:solidFill>
            <a:ln w="9525">
              <a:noFill/>
              <a:round/>
              <a:headEnd/>
              <a:tailEnd/>
            </a:ln>
            <a:effectLst/>
          </p:spPr>
          <p:txBody>
            <a:bodyPr wrap="none" anchor="ctr"/>
            <a:lstStyle/>
            <a:p>
              <a:pPr>
                <a:defRPr/>
              </a:pPr>
              <a:endParaRPr lang="en-US">
                <a:latin typeface="Arial" charset="0"/>
              </a:endParaRPr>
            </a:p>
          </p:txBody>
        </p:sp>
        <p:sp>
          <p:nvSpPr>
            <p:cNvPr id="399" name="AutoShape 408">
              <a:extLst>
                <a:ext uri="{FF2B5EF4-FFF2-40B4-BE49-F238E27FC236}">
                  <a16:creationId xmlns:a16="http://schemas.microsoft.com/office/drawing/2014/main" id="{DBFBC2E0-6366-4E7F-A6A5-3E1CC11265A3}"/>
                </a:ext>
              </a:extLst>
            </p:cNvPr>
            <p:cNvSpPr>
              <a:spLocks noChangeArrowheads="1"/>
            </p:cNvSpPr>
            <p:nvPr/>
          </p:nvSpPr>
          <p:spPr bwMode="gray">
            <a:xfrm rot="6957810" flipH="1">
              <a:off x="5336" y="3804"/>
              <a:ext cx="64" cy="64"/>
            </a:xfrm>
            <a:prstGeom prst="roundRect">
              <a:avLst>
                <a:gd name="adj" fmla="val 16667"/>
              </a:avLst>
            </a:prstGeom>
            <a:solidFill>
              <a:schemeClr val="accent2"/>
            </a:solidFill>
            <a:ln w="9525">
              <a:noFill/>
              <a:round/>
              <a:headEnd/>
              <a:tailEnd/>
            </a:ln>
            <a:effectLst/>
          </p:spPr>
          <p:txBody>
            <a:bodyPr wrap="none" anchor="ctr"/>
            <a:lstStyle/>
            <a:p>
              <a:pPr>
                <a:defRPr/>
              </a:pPr>
              <a:endParaRPr lang="en-US">
                <a:latin typeface="Arial" charset="0"/>
              </a:endParaRPr>
            </a:p>
          </p:txBody>
        </p:sp>
        <p:sp>
          <p:nvSpPr>
            <p:cNvPr id="400" name="AutoShape 409">
              <a:extLst>
                <a:ext uri="{FF2B5EF4-FFF2-40B4-BE49-F238E27FC236}">
                  <a16:creationId xmlns:a16="http://schemas.microsoft.com/office/drawing/2014/main" id="{748E2132-28FB-4B7B-9941-95EFBE72F968}"/>
                </a:ext>
              </a:extLst>
            </p:cNvPr>
            <p:cNvSpPr>
              <a:spLocks noChangeArrowheads="1"/>
            </p:cNvSpPr>
            <p:nvPr/>
          </p:nvSpPr>
          <p:spPr bwMode="gray">
            <a:xfrm rot="6957810" flipH="1" flipV="1">
              <a:off x="5546" y="3893"/>
              <a:ext cx="28" cy="28"/>
            </a:xfrm>
            <a:prstGeom prst="roundRect">
              <a:avLst>
                <a:gd name="adj" fmla="val 16667"/>
              </a:avLst>
            </a:prstGeom>
            <a:solidFill>
              <a:schemeClr val="accent2">
                <a:alpha val="60001"/>
              </a:schemeClr>
            </a:solidFill>
            <a:ln w="9525">
              <a:noFill/>
              <a:round/>
              <a:headEnd/>
              <a:tailEnd/>
            </a:ln>
            <a:effectLst/>
          </p:spPr>
          <p:txBody>
            <a:bodyPr wrap="none" anchor="ctr"/>
            <a:lstStyle/>
            <a:p>
              <a:pPr>
                <a:defRPr/>
              </a:pPr>
              <a:endParaRPr lang="en-US">
                <a:latin typeface="Arial" charset="0"/>
              </a:endParaRPr>
            </a:p>
          </p:txBody>
        </p:sp>
        <p:sp>
          <p:nvSpPr>
            <p:cNvPr id="401" name="AutoShape 410">
              <a:extLst>
                <a:ext uri="{FF2B5EF4-FFF2-40B4-BE49-F238E27FC236}">
                  <a16:creationId xmlns:a16="http://schemas.microsoft.com/office/drawing/2014/main" id="{BEC5E875-2844-4824-B42D-F64C2B7BE625}"/>
                </a:ext>
              </a:extLst>
            </p:cNvPr>
            <p:cNvSpPr>
              <a:spLocks noChangeArrowheads="1"/>
            </p:cNvSpPr>
            <p:nvPr/>
          </p:nvSpPr>
          <p:spPr bwMode="gray">
            <a:xfrm rot="6957810" flipH="1">
              <a:off x="5568" y="3470"/>
              <a:ext cx="43" cy="44"/>
            </a:xfrm>
            <a:prstGeom prst="roundRect">
              <a:avLst>
                <a:gd name="adj" fmla="val 16667"/>
              </a:avLst>
            </a:prstGeom>
            <a:solidFill>
              <a:schemeClr val="accent2">
                <a:alpha val="60001"/>
              </a:schemeClr>
            </a:solidFill>
            <a:ln w="9525">
              <a:noFill/>
              <a:round/>
              <a:headEnd/>
              <a:tailEnd/>
            </a:ln>
            <a:effectLst/>
          </p:spPr>
          <p:txBody>
            <a:bodyPr wrap="none" anchor="ctr"/>
            <a:lstStyle/>
            <a:p>
              <a:pPr>
                <a:defRPr/>
              </a:pPr>
              <a:endParaRPr lang="en-US">
                <a:latin typeface="Arial" charset="0"/>
              </a:endParaRPr>
            </a:p>
          </p:txBody>
        </p:sp>
        <p:sp>
          <p:nvSpPr>
            <p:cNvPr id="402" name="AutoShape 411">
              <a:extLst>
                <a:ext uri="{FF2B5EF4-FFF2-40B4-BE49-F238E27FC236}">
                  <a16:creationId xmlns:a16="http://schemas.microsoft.com/office/drawing/2014/main" id="{2E45F6AC-5A43-4B7D-9A6E-BEF16E7AC44A}"/>
                </a:ext>
              </a:extLst>
            </p:cNvPr>
            <p:cNvSpPr>
              <a:spLocks noChangeArrowheads="1"/>
            </p:cNvSpPr>
            <p:nvPr/>
          </p:nvSpPr>
          <p:spPr bwMode="gray">
            <a:xfrm rot="6957810" flipH="1">
              <a:off x="5323" y="4330"/>
              <a:ext cx="79" cy="78"/>
            </a:xfrm>
            <a:prstGeom prst="roundRect">
              <a:avLst>
                <a:gd name="adj" fmla="val 16667"/>
              </a:avLst>
            </a:prstGeom>
            <a:solidFill>
              <a:schemeClr val="accent2">
                <a:alpha val="30000"/>
              </a:schemeClr>
            </a:solidFill>
            <a:ln w="9525">
              <a:noFill/>
              <a:round/>
              <a:headEnd/>
              <a:tailEnd/>
            </a:ln>
            <a:effectLst/>
          </p:spPr>
          <p:txBody>
            <a:bodyPr wrap="none" anchor="ctr"/>
            <a:lstStyle/>
            <a:p>
              <a:pPr>
                <a:defRPr/>
              </a:pPr>
              <a:endParaRPr lang="en-US">
                <a:latin typeface="Arial" charset="0"/>
              </a:endParaRPr>
            </a:p>
          </p:txBody>
        </p:sp>
        <p:sp>
          <p:nvSpPr>
            <p:cNvPr id="403" name="AutoShape 412">
              <a:extLst>
                <a:ext uri="{FF2B5EF4-FFF2-40B4-BE49-F238E27FC236}">
                  <a16:creationId xmlns:a16="http://schemas.microsoft.com/office/drawing/2014/main" id="{7933A0A8-4C7E-43F7-94F1-0A8090940336}"/>
                </a:ext>
              </a:extLst>
            </p:cNvPr>
            <p:cNvSpPr>
              <a:spLocks noChangeArrowheads="1"/>
            </p:cNvSpPr>
            <p:nvPr/>
          </p:nvSpPr>
          <p:spPr bwMode="gray">
            <a:xfrm rot="6957810" flipH="1" flipV="1">
              <a:off x="5476" y="4263"/>
              <a:ext cx="28" cy="28"/>
            </a:xfrm>
            <a:prstGeom prst="roundRect">
              <a:avLst>
                <a:gd name="adj" fmla="val 16667"/>
              </a:avLst>
            </a:prstGeom>
            <a:solidFill>
              <a:schemeClr val="accent2"/>
            </a:solidFill>
            <a:ln w="9525">
              <a:noFill/>
              <a:round/>
              <a:headEnd/>
              <a:tailEnd/>
            </a:ln>
            <a:effectLst/>
          </p:spPr>
          <p:txBody>
            <a:bodyPr wrap="none" anchor="ctr"/>
            <a:lstStyle/>
            <a:p>
              <a:pPr>
                <a:defRPr/>
              </a:pPr>
              <a:endParaRPr lang="en-US">
                <a:latin typeface="Arial" charset="0"/>
              </a:endParaRPr>
            </a:p>
          </p:txBody>
        </p:sp>
        <p:sp>
          <p:nvSpPr>
            <p:cNvPr id="404" name="AutoShape 413">
              <a:extLst>
                <a:ext uri="{FF2B5EF4-FFF2-40B4-BE49-F238E27FC236}">
                  <a16:creationId xmlns:a16="http://schemas.microsoft.com/office/drawing/2014/main" id="{C859F165-0E0E-46D0-AC38-A85B89B677DD}"/>
                </a:ext>
              </a:extLst>
            </p:cNvPr>
            <p:cNvSpPr>
              <a:spLocks noChangeArrowheads="1"/>
            </p:cNvSpPr>
            <p:nvPr/>
          </p:nvSpPr>
          <p:spPr bwMode="gray">
            <a:xfrm rot="6957810" flipH="1">
              <a:off x="5517" y="3784"/>
              <a:ext cx="63" cy="64"/>
            </a:xfrm>
            <a:prstGeom prst="roundRect">
              <a:avLst>
                <a:gd name="adj" fmla="val 16667"/>
              </a:avLst>
            </a:prstGeom>
            <a:solidFill>
              <a:schemeClr val="accent2"/>
            </a:solidFill>
            <a:ln w="9525">
              <a:noFill/>
              <a:round/>
              <a:headEnd/>
              <a:tailEnd/>
            </a:ln>
            <a:effectLst/>
          </p:spPr>
          <p:txBody>
            <a:bodyPr wrap="none" anchor="ctr"/>
            <a:lstStyle/>
            <a:p>
              <a:pPr>
                <a:defRPr/>
              </a:pPr>
              <a:endParaRPr lang="en-US">
                <a:latin typeface="Arial" charset="0"/>
              </a:endParaRPr>
            </a:p>
          </p:txBody>
        </p:sp>
        <p:sp>
          <p:nvSpPr>
            <p:cNvPr id="405" name="AutoShape 414">
              <a:extLst>
                <a:ext uri="{FF2B5EF4-FFF2-40B4-BE49-F238E27FC236}">
                  <a16:creationId xmlns:a16="http://schemas.microsoft.com/office/drawing/2014/main" id="{2469A163-9131-41C0-B404-717C2DF96A20}"/>
                </a:ext>
              </a:extLst>
            </p:cNvPr>
            <p:cNvSpPr>
              <a:spLocks noChangeArrowheads="1"/>
            </p:cNvSpPr>
            <p:nvPr/>
          </p:nvSpPr>
          <p:spPr bwMode="gray">
            <a:xfrm rot="6957810" flipH="1">
              <a:off x="5704" y="3764"/>
              <a:ext cx="43" cy="44"/>
            </a:xfrm>
            <a:prstGeom prst="roundRect">
              <a:avLst>
                <a:gd name="adj" fmla="val 16667"/>
              </a:avLst>
            </a:prstGeom>
            <a:solidFill>
              <a:schemeClr val="accent2">
                <a:alpha val="60001"/>
              </a:schemeClr>
            </a:solidFill>
            <a:ln w="9525">
              <a:noFill/>
              <a:round/>
              <a:headEnd/>
              <a:tailEnd/>
            </a:ln>
            <a:effectLst/>
          </p:spPr>
          <p:txBody>
            <a:bodyPr wrap="none" anchor="ctr"/>
            <a:lstStyle/>
            <a:p>
              <a:pPr>
                <a:defRPr/>
              </a:pPr>
              <a:endParaRPr lang="en-US">
                <a:latin typeface="Arial" charset="0"/>
              </a:endParaRPr>
            </a:p>
          </p:txBody>
        </p:sp>
        <p:sp>
          <p:nvSpPr>
            <p:cNvPr id="406" name="AutoShape 415">
              <a:extLst>
                <a:ext uri="{FF2B5EF4-FFF2-40B4-BE49-F238E27FC236}">
                  <a16:creationId xmlns:a16="http://schemas.microsoft.com/office/drawing/2014/main" id="{6AE5E765-3BCB-46B3-8803-AA343B11F70E}"/>
                </a:ext>
              </a:extLst>
            </p:cNvPr>
            <p:cNvSpPr>
              <a:spLocks noChangeArrowheads="1"/>
            </p:cNvSpPr>
            <p:nvPr/>
          </p:nvSpPr>
          <p:spPr bwMode="gray">
            <a:xfrm rot="6957810" flipH="1">
              <a:off x="5520" y="3690"/>
              <a:ext cx="78" cy="78"/>
            </a:xfrm>
            <a:prstGeom prst="roundRect">
              <a:avLst>
                <a:gd name="adj" fmla="val 16667"/>
              </a:avLst>
            </a:prstGeom>
            <a:solidFill>
              <a:schemeClr val="accent2"/>
            </a:solidFill>
            <a:ln w="9525">
              <a:noFill/>
              <a:round/>
              <a:headEnd/>
              <a:tailEnd/>
            </a:ln>
            <a:effectLst/>
          </p:spPr>
          <p:txBody>
            <a:bodyPr wrap="none" anchor="ctr"/>
            <a:lstStyle/>
            <a:p>
              <a:pPr>
                <a:defRPr/>
              </a:pPr>
              <a:endParaRPr lang="en-US">
                <a:latin typeface="Arial" charset="0"/>
              </a:endParaRPr>
            </a:p>
          </p:txBody>
        </p:sp>
        <p:sp>
          <p:nvSpPr>
            <p:cNvPr id="407" name="AutoShape 416">
              <a:extLst>
                <a:ext uri="{FF2B5EF4-FFF2-40B4-BE49-F238E27FC236}">
                  <a16:creationId xmlns:a16="http://schemas.microsoft.com/office/drawing/2014/main" id="{FC82A266-F9EB-47C5-A0E7-911CADE138D6}"/>
                </a:ext>
              </a:extLst>
            </p:cNvPr>
            <p:cNvSpPr>
              <a:spLocks noChangeArrowheads="1"/>
            </p:cNvSpPr>
            <p:nvPr/>
          </p:nvSpPr>
          <p:spPr bwMode="gray">
            <a:xfrm rot="6957810" flipH="1">
              <a:off x="5690" y="3491"/>
              <a:ext cx="80" cy="81"/>
            </a:xfrm>
            <a:prstGeom prst="roundRect">
              <a:avLst>
                <a:gd name="adj" fmla="val 16667"/>
              </a:avLst>
            </a:prstGeom>
            <a:solidFill>
              <a:schemeClr val="accent2">
                <a:alpha val="60001"/>
              </a:schemeClr>
            </a:solidFill>
            <a:ln w="9525">
              <a:noFill/>
              <a:round/>
              <a:headEnd/>
              <a:tailEnd/>
            </a:ln>
            <a:effectLst/>
          </p:spPr>
          <p:txBody>
            <a:bodyPr wrap="none" anchor="ctr"/>
            <a:lstStyle/>
            <a:p>
              <a:pPr>
                <a:defRPr/>
              </a:pPr>
              <a:endParaRPr lang="en-US">
                <a:latin typeface="Arial" charset="0"/>
              </a:endParaRPr>
            </a:p>
          </p:txBody>
        </p:sp>
        <p:sp>
          <p:nvSpPr>
            <p:cNvPr id="408" name="AutoShape 417">
              <a:extLst>
                <a:ext uri="{FF2B5EF4-FFF2-40B4-BE49-F238E27FC236}">
                  <a16:creationId xmlns:a16="http://schemas.microsoft.com/office/drawing/2014/main" id="{0A1A8BBA-7794-40EB-95C2-D0C89057E7C5}"/>
                </a:ext>
              </a:extLst>
            </p:cNvPr>
            <p:cNvSpPr>
              <a:spLocks noChangeArrowheads="1"/>
            </p:cNvSpPr>
            <p:nvPr/>
          </p:nvSpPr>
          <p:spPr bwMode="gray">
            <a:xfrm rot="6957810" flipH="1">
              <a:off x="5575" y="3606"/>
              <a:ext cx="64" cy="64"/>
            </a:xfrm>
            <a:prstGeom prst="roundRect">
              <a:avLst>
                <a:gd name="adj" fmla="val 16667"/>
              </a:avLst>
            </a:prstGeom>
            <a:solidFill>
              <a:schemeClr val="accent2"/>
            </a:solidFill>
            <a:ln w="9525">
              <a:noFill/>
              <a:round/>
              <a:headEnd/>
              <a:tailEnd/>
            </a:ln>
            <a:effectLst/>
          </p:spPr>
          <p:txBody>
            <a:bodyPr wrap="none" anchor="ctr"/>
            <a:lstStyle/>
            <a:p>
              <a:pPr>
                <a:defRPr/>
              </a:pPr>
              <a:endParaRPr lang="en-US">
                <a:latin typeface="Arial" charset="0"/>
              </a:endParaRPr>
            </a:p>
          </p:txBody>
        </p:sp>
        <p:sp>
          <p:nvSpPr>
            <p:cNvPr id="409" name="AutoShape 418">
              <a:extLst>
                <a:ext uri="{FF2B5EF4-FFF2-40B4-BE49-F238E27FC236}">
                  <a16:creationId xmlns:a16="http://schemas.microsoft.com/office/drawing/2014/main" id="{4EEA472A-8D16-45E2-B471-F7387F7C7C55}"/>
                </a:ext>
              </a:extLst>
            </p:cNvPr>
            <p:cNvSpPr>
              <a:spLocks noChangeArrowheads="1"/>
            </p:cNvSpPr>
            <p:nvPr/>
          </p:nvSpPr>
          <p:spPr bwMode="gray">
            <a:xfrm rot="6957810" flipH="1" flipV="1">
              <a:off x="5440" y="4228"/>
              <a:ext cx="33" cy="33"/>
            </a:xfrm>
            <a:prstGeom prst="roundRect">
              <a:avLst>
                <a:gd name="adj" fmla="val 16667"/>
              </a:avLst>
            </a:prstGeom>
            <a:solidFill>
              <a:schemeClr val="accent2">
                <a:alpha val="60001"/>
              </a:schemeClr>
            </a:solidFill>
            <a:ln w="9525">
              <a:noFill/>
              <a:round/>
              <a:headEnd/>
              <a:tailEnd/>
            </a:ln>
            <a:effectLst/>
          </p:spPr>
          <p:txBody>
            <a:bodyPr wrap="none" anchor="ctr"/>
            <a:lstStyle/>
            <a:p>
              <a:pPr>
                <a:defRPr/>
              </a:pPr>
              <a:endParaRPr lang="en-US">
                <a:latin typeface="Arial" charset="0"/>
              </a:endParaRPr>
            </a:p>
          </p:txBody>
        </p:sp>
        <p:sp>
          <p:nvSpPr>
            <p:cNvPr id="410" name="AutoShape 419">
              <a:extLst>
                <a:ext uri="{FF2B5EF4-FFF2-40B4-BE49-F238E27FC236}">
                  <a16:creationId xmlns:a16="http://schemas.microsoft.com/office/drawing/2014/main" id="{97B6AB96-A828-4725-93AD-1777AAD3D7E8}"/>
                </a:ext>
              </a:extLst>
            </p:cNvPr>
            <p:cNvSpPr>
              <a:spLocks noChangeArrowheads="1"/>
            </p:cNvSpPr>
            <p:nvPr/>
          </p:nvSpPr>
          <p:spPr bwMode="gray">
            <a:xfrm rot="6957810" flipH="1">
              <a:off x="5636" y="3687"/>
              <a:ext cx="65" cy="65"/>
            </a:xfrm>
            <a:prstGeom prst="roundRect">
              <a:avLst>
                <a:gd name="adj" fmla="val 16667"/>
              </a:avLst>
            </a:prstGeom>
            <a:solidFill>
              <a:schemeClr val="accent2"/>
            </a:solidFill>
            <a:ln w="9525">
              <a:noFill/>
              <a:round/>
              <a:headEnd/>
              <a:tailEnd/>
            </a:ln>
            <a:effectLst/>
          </p:spPr>
          <p:txBody>
            <a:bodyPr wrap="none" anchor="ctr"/>
            <a:lstStyle/>
            <a:p>
              <a:pPr>
                <a:defRPr/>
              </a:pPr>
              <a:endParaRPr lang="en-US">
                <a:latin typeface="Arial" charset="0"/>
              </a:endParaRPr>
            </a:p>
          </p:txBody>
        </p:sp>
        <p:sp>
          <p:nvSpPr>
            <p:cNvPr id="411" name="AutoShape 420">
              <a:extLst>
                <a:ext uri="{FF2B5EF4-FFF2-40B4-BE49-F238E27FC236}">
                  <a16:creationId xmlns:a16="http://schemas.microsoft.com/office/drawing/2014/main" id="{7F641B81-3188-4DD8-B465-5D3333FA3CAC}"/>
                </a:ext>
              </a:extLst>
            </p:cNvPr>
            <p:cNvSpPr>
              <a:spLocks noChangeArrowheads="1"/>
            </p:cNvSpPr>
            <p:nvPr/>
          </p:nvSpPr>
          <p:spPr bwMode="gray">
            <a:xfrm rot="6957810" flipH="1">
              <a:off x="5466" y="4138"/>
              <a:ext cx="43" cy="44"/>
            </a:xfrm>
            <a:prstGeom prst="roundRect">
              <a:avLst>
                <a:gd name="adj" fmla="val 16667"/>
              </a:avLst>
            </a:prstGeom>
            <a:solidFill>
              <a:schemeClr val="accent2">
                <a:alpha val="30000"/>
              </a:schemeClr>
            </a:solidFill>
            <a:ln w="9525">
              <a:noFill/>
              <a:round/>
              <a:headEnd/>
              <a:tailEnd/>
            </a:ln>
            <a:effectLst/>
          </p:spPr>
          <p:txBody>
            <a:bodyPr wrap="none" anchor="ctr"/>
            <a:lstStyle/>
            <a:p>
              <a:pPr>
                <a:defRPr/>
              </a:pPr>
              <a:endParaRPr lang="en-US">
                <a:latin typeface="Arial" charset="0"/>
              </a:endParaRPr>
            </a:p>
          </p:txBody>
        </p:sp>
        <p:sp>
          <p:nvSpPr>
            <p:cNvPr id="412" name="AutoShape 421">
              <a:extLst>
                <a:ext uri="{FF2B5EF4-FFF2-40B4-BE49-F238E27FC236}">
                  <a16:creationId xmlns:a16="http://schemas.microsoft.com/office/drawing/2014/main" id="{1F03F811-6BA6-4738-A6DD-20C295DA709D}"/>
                </a:ext>
              </a:extLst>
            </p:cNvPr>
            <p:cNvSpPr>
              <a:spLocks noChangeArrowheads="1"/>
            </p:cNvSpPr>
            <p:nvPr/>
          </p:nvSpPr>
          <p:spPr bwMode="gray">
            <a:xfrm rot="6957810" flipH="1" flipV="1">
              <a:off x="5527" y="4143"/>
              <a:ext cx="28" cy="28"/>
            </a:xfrm>
            <a:prstGeom prst="roundRect">
              <a:avLst>
                <a:gd name="adj" fmla="val 16667"/>
              </a:avLst>
            </a:prstGeom>
            <a:solidFill>
              <a:schemeClr val="accent2">
                <a:alpha val="60001"/>
              </a:schemeClr>
            </a:solidFill>
            <a:ln w="9525">
              <a:noFill/>
              <a:round/>
              <a:headEnd/>
              <a:tailEnd/>
            </a:ln>
            <a:effectLst/>
          </p:spPr>
          <p:txBody>
            <a:bodyPr wrap="none" anchor="ctr"/>
            <a:lstStyle/>
            <a:p>
              <a:pPr>
                <a:defRPr/>
              </a:pPr>
              <a:endParaRPr lang="en-US">
                <a:latin typeface="Arial" charset="0"/>
              </a:endParaRPr>
            </a:p>
          </p:txBody>
        </p:sp>
        <p:sp>
          <p:nvSpPr>
            <p:cNvPr id="413" name="AutoShape 422">
              <a:extLst>
                <a:ext uri="{FF2B5EF4-FFF2-40B4-BE49-F238E27FC236}">
                  <a16:creationId xmlns:a16="http://schemas.microsoft.com/office/drawing/2014/main" id="{8B111978-476A-404B-A993-AE37CFEEE03D}"/>
                </a:ext>
              </a:extLst>
            </p:cNvPr>
            <p:cNvSpPr>
              <a:spLocks noChangeArrowheads="1"/>
            </p:cNvSpPr>
            <p:nvPr/>
          </p:nvSpPr>
          <p:spPr bwMode="gray">
            <a:xfrm rot="6957810" flipH="1">
              <a:off x="4992" y="4217"/>
              <a:ext cx="81" cy="81"/>
            </a:xfrm>
            <a:prstGeom prst="roundRect">
              <a:avLst>
                <a:gd name="adj" fmla="val 16667"/>
              </a:avLst>
            </a:prstGeom>
            <a:solidFill>
              <a:schemeClr val="accent2">
                <a:alpha val="60001"/>
              </a:schemeClr>
            </a:solidFill>
            <a:ln w="9525">
              <a:noFill/>
              <a:round/>
              <a:headEnd/>
              <a:tailEnd/>
            </a:ln>
            <a:effectLst/>
          </p:spPr>
          <p:txBody>
            <a:bodyPr wrap="none" anchor="ctr"/>
            <a:lstStyle/>
            <a:p>
              <a:pPr>
                <a:defRPr/>
              </a:pPr>
              <a:endParaRPr lang="en-US">
                <a:latin typeface="Arial" charset="0"/>
              </a:endParaRPr>
            </a:p>
          </p:txBody>
        </p:sp>
        <p:sp>
          <p:nvSpPr>
            <p:cNvPr id="414" name="AutoShape 423">
              <a:extLst>
                <a:ext uri="{FF2B5EF4-FFF2-40B4-BE49-F238E27FC236}">
                  <a16:creationId xmlns:a16="http://schemas.microsoft.com/office/drawing/2014/main" id="{D85D94C3-495C-4693-B981-3C9832831444}"/>
                </a:ext>
              </a:extLst>
            </p:cNvPr>
            <p:cNvSpPr>
              <a:spLocks noChangeArrowheads="1"/>
            </p:cNvSpPr>
            <p:nvPr/>
          </p:nvSpPr>
          <p:spPr bwMode="gray">
            <a:xfrm rot="6957810" flipH="1">
              <a:off x="5076" y="4204"/>
              <a:ext cx="64" cy="64"/>
            </a:xfrm>
            <a:prstGeom prst="roundRect">
              <a:avLst>
                <a:gd name="adj" fmla="val 16667"/>
              </a:avLst>
            </a:prstGeom>
            <a:solidFill>
              <a:schemeClr val="accent2"/>
            </a:solidFill>
            <a:ln w="9525">
              <a:noFill/>
              <a:round/>
              <a:headEnd/>
              <a:tailEnd/>
            </a:ln>
            <a:effectLst/>
          </p:spPr>
          <p:txBody>
            <a:bodyPr wrap="none" anchor="ctr"/>
            <a:lstStyle/>
            <a:p>
              <a:pPr>
                <a:defRPr/>
              </a:pPr>
              <a:endParaRPr lang="en-US">
                <a:latin typeface="Arial" charset="0"/>
              </a:endParaRPr>
            </a:p>
          </p:txBody>
        </p:sp>
        <p:sp>
          <p:nvSpPr>
            <p:cNvPr id="415" name="AutoShape 424">
              <a:extLst>
                <a:ext uri="{FF2B5EF4-FFF2-40B4-BE49-F238E27FC236}">
                  <a16:creationId xmlns:a16="http://schemas.microsoft.com/office/drawing/2014/main" id="{88A3B8EA-D114-4255-86E8-C1EA36A84333}"/>
                </a:ext>
              </a:extLst>
            </p:cNvPr>
            <p:cNvSpPr>
              <a:spLocks noChangeArrowheads="1"/>
            </p:cNvSpPr>
            <p:nvPr/>
          </p:nvSpPr>
          <p:spPr bwMode="gray">
            <a:xfrm rot="6957810" flipH="1" flipV="1">
              <a:off x="5022" y="4310"/>
              <a:ext cx="28" cy="28"/>
            </a:xfrm>
            <a:prstGeom prst="roundRect">
              <a:avLst>
                <a:gd name="adj" fmla="val 16667"/>
              </a:avLst>
            </a:prstGeom>
            <a:solidFill>
              <a:schemeClr val="accent2">
                <a:alpha val="60001"/>
              </a:schemeClr>
            </a:solidFill>
            <a:ln w="9525">
              <a:noFill/>
              <a:round/>
              <a:headEnd/>
              <a:tailEnd/>
            </a:ln>
            <a:effectLst/>
          </p:spPr>
          <p:txBody>
            <a:bodyPr wrap="none" anchor="ctr"/>
            <a:lstStyle/>
            <a:p>
              <a:pPr>
                <a:defRPr/>
              </a:pPr>
              <a:endParaRPr lang="en-US">
                <a:latin typeface="Arial" charset="0"/>
              </a:endParaRPr>
            </a:p>
          </p:txBody>
        </p:sp>
        <p:sp>
          <p:nvSpPr>
            <p:cNvPr id="416" name="AutoShape 425">
              <a:extLst>
                <a:ext uri="{FF2B5EF4-FFF2-40B4-BE49-F238E27FC236}">
                  <a16:creationId xmlns:a16="http://schemas.microsoft.com/office/drawing/2014/main" id="{85C93E5F-E588-46EF-8324-DCC830E9A50F}"/>
                </a:ext>
              </a:extLst>
            </p:cNvPr>
            <p:cNvSpPr>
              <a:spLocks noChangeArrowheads="1"/>
            </p:cNvSpPr>
            <p:nvPr/>
          </p:nvSpPr>
          <p:spPr bwMode="gray">
            <a:xfrm rot="6818896" flipH="1">
              <a:off x="5641" y="3502"/>
              <a:ext cx="43" cy="43"/>
            </a:xfrm>
            <a:prstGeom prst="roundRect">
              <a:avLst>
                <a:gd name="adj" fmla="val 16667"/>
              </a:avLst>
            </a:prstGeom>
            <a:solidFill>
              <a:schemeClr val="accent2">
                <a:alpha val="60001"/>
              </a:schemeClr>
            </a:solidFill>
            <a:ln w="9525">
              <a:noFill/>
              <a:round/>
              <a:headEnd/>
              <a:tailEnd/>
            </a:ln>
            <a:effectLst/>
          </p:spPr>
          <p:txBody>
            <a:bodyPr wrap="none" anchor="ctr"/>
            <a:lstStyle/>
            <a:p>
              <a:pPr>
                <a:defRPr/>
              </a:pPr>
              <a:endParaRPr lang="en-US">
                <a:latin typeface="Arial" charset="0"/>
              </a:endParaRPr>
            </a:p>
          </p:txBody>
        </p:sp>
        <p:sp>
          <p:nvSpPr>
            <p:cNvPr id="417" name="AutoShape 426">
              <a:extLst>
                <a:ext uri="{FF2B5EF4-FFF2-40B4-BE49-F238E27FC236}">
                  <a16:creationId xmlns:a16="http://schemas.microsoft.com/office/drawing/2014/main" id="{C8C61B7E-398F-4597-ACD9-20A1BFA90E85}"/>
                </a:ext>
              </a:extLst>
            </p:cNvPr>
            <p:cNvSpPr>
              <a:spLocks noChangeArrowheads="1"/>
            </p:cNvSpPr>
            <p:nvPr/>
          </p:nvSpPr>
          <p:spPr bwMode="gray">
            <a:xfrm rot="6818896" flipH="1">
              <a:off x="5533" y="4046"/>
              <a:ext cx="44" cy="44"/>
            </a:xfrm>
            <a:prstGeom prst="roundRect">
              <a:avLst>
                <a:gd name="adj" fmla="val 16667"/>
              </a:avLst>
            </a:prstGeom>
            <a:solidFill>
              <a:schemeClr val="accent2">
                <a:alpha val="60001"/>
              </a:schemeClr>
            </a:solidFill>
            <a:ln w="9525">
              <a:noFill/>
              <a:round/>
              <a:headEnd/>
              <a:tailEnd/>
            </a:ln>
            <a:effectLst/>
          </p:spPr>
          <p:txBody>
            <a:bodyPr wrap="none" anchor="ctr"/>
            <a:lstStyle/>
            <a:p>
              <a:pPr>
                <a:defRPr/>
              </a:pPr>
              <a:endParaRPr lang="en-US">
                <a:latin typeface="Arial" charset="0"/>
              </a:endParaRPr>
            </a:p>
          </p:txBody>
        </p:sp>
        <p:sp>
          <p:nvSpPr>
            <p:cNvPr id="418" name="AutoShape 427">
              <a:extLst>
                <a:ext uri="{FF2B5EF4-FFF2-40B4-BE49-F238E27FC236}">
                  <a16:creationId xmlns:a16="http://schemas.microsoft.com/office/drawing/2014/main" id="{3AEB498A-3B39-4DE7-9FE8-EC076A81BB12}"/>
                </a:ext>
              </a:extLst>
            </p:cNvPr>
            <p:cNvSpPr>
              <a:spLocks noChangeArrowheads="1"/>
            </p:cNvSpPr>
            <p:nvPr/>
          </p:nvSpPr>
          <p:spPr bwMode="gray">
            <a:xfrm rot="6818896" flipH="1" flipV="1">
              <a:off x="5765" y="3333"/>
              <a:ext cx="28" cy="28"/>
            </a:xfrm>
            <a:prstGeom prst="roundRect">
              <a:avLst>
                <a:gd name="adj" fmla="val 16667"/>
              </a:avLst>
            </a:prstGeom>
            <a:solidFill>
              <a:schemeClr val="accent2">
                <a:alpha val="60001"/>
              </a:schemeClr>
            </a:solidFill>
            <a:ln w="9525">
              <a:noFill/>
              <a:round/>
              <a:headEnd/>
              <a:tailEnd/>
            </a:ln>
            <a:effectLst/>
          </p:spPr>
          <p:txBody>
            <a:bodyPr wrap="none" anchor="ctr"/>
            <a:lstStyle/>
            <a:p>
              <a:pPr>
                <a:defRPr/>
              </a:pPr>
              <a:endParaRPr lang="en-US">
                <a:latin typeface="Arial" charset="0"/>
              </a:endParaRPr>
            </a:p>
          </p:txBody>
        </p:sp>
        <p:sp>
          <p:nvSpPr>
            <p:cNvPr id="419" name="AutoShape 428">
              <a:extLst>
                <a:ext uri="{FF2B5EF4-FFF2-40B4-BE49-F238E27FC236}">
                  <a16:creationId xmlns:a16="http://schemas.microsoft.com/office/drawing/2014/main" id="{648A9076-5C1D-4494-88F7-E35C3A7CAE20}"/>
                </a:ext>
              </a:extLst>
            </p:cNvPr>
            <p:cNvSpPr>
              <a:spLocks noChangeArrowheads="1"/>
            </p:cNvSpPr>
            <p:nvPr/>
          </p:nvSpPr>
          <p:spPr bwMode="gray">
            <a:xfrm rot="6957810" flipH="1">
              <a:off x="5574" y="4172"/>
              <a:ext cx="44" cy="44"/>
            </a:xfrm>
            <a:prstGeom prst="roundRect">
              <a:avLst>
                <a:gd name="adj" fmla="val 16667"/>
              </a:avLst>
            </a:prstGeom>
            <a:solidFill>
              <a:schemeClr val="accent2">
                <a:alpha val="14999"/>
              </a:schemeClr>
            </a:solidFill>
            <a:ln w="9525">
              <a:noFill/>
              <a:round/>
              <a:headEnd/>
              <a:tailEnd/>
            </a:ln>
            <a:effectLst/>
          </p:spPr>
          <p:txBody>
            <a:bodyPr wrap="none" anchor="ctr"/>
            <a:lstStyle/>
            <a:p>
              <a:pPr>
                <a:defRPr/>
              </a:pPr>
              <a:endParaRPr lang="en-US">
                <a:latin typeface="Arial" charset="0"/>
              </a:endParaRPr>
            </a:p>
          </p:txBody>
        </p:sp>
        <p:sp>
          <p:nvSpPr>
            <p:cNvPr id="420" name="AutoShape 429">
              <a:extLst>
                <a:ext uri="{FF2B5EF4-FFF2-40B4-BE49-F238E27FC236}">
                  <a16:creationId xmlns:a16="http://schemas.microsoft.com/office/drawing/2014/main" id="{119A6422-24F1-4AAB-A396-AE4A24DB3520}"/>
                </a:ext>
              </a:extLst>
            </p:cNvPr>
            <p:cNvSpPr>
              <a:spLocks noChangeArrowheads="1"/>
            </p:cNvSpPr>
            <p:nvPr/>
          </p:nvSpPr>
          <p:spPr bwMode="gray">
            <a:xfrm rot="6957810" flipH="1">
              <a:off x="5523" y="4261"/>
              <a:ext cx="85" cy="45"/>
            </a:xfrm>
            <a:prstGeom prst="roundRect">
              <a:avLst>
                <a:gd name="adj" fmla="val 16667"/>
              </a:avLst>
            </a:prstGeom>
            <a:solidFill>
              <a:schemeClr val="accent2">
                <a:alpha val="60001"/>
              </a:schemeClr>
            </a:solidFill>
            <a:ln w="9525">
              <a:noFill/>
              <a:round/>
              <a:headEnd/>
              <a:tailEnd/>
            </a:ln>
            <a:effectLst/>
          </p:spPr>
          <p:txBody>
            <a:bodyPr wrap="none" anchor="ctr"/>
            <a:lstStyle/>
            <a:p>
              <a:pPr>
                <a:defRPr/>
              </a:pPr>
              <a:endParaRPr lang="en-US">
                <a:latin typeface="Arial" charset="0"/>
              </a:endParaRPr>
            </a:p>
          </p:txBody>
        </p:sp>
        <p:sp>
          <p:nvSpPr>
            <p:cNvPr id="421" name="AutoShape 430">
              <a:extLst>
                <a:ext uri="{FF2B5EF4-FFF2-40B4-BE49-F238E27FC236}">
                  <a16:creationId xmlns:a16="http://schemas.microsoft.com/office/drawing/2014/main" id="{AFD1C072-2438-4CC3-BC19-7E46BF675F6E}"/>
                </a:ext>
              </a:extLst>
            </p:cNvPr>
            <p:cNvSpPr>
              <a:spLocks noChangeArrowheads="1"/>
            </p:cNvSpPr>
            <p:nvPr/>
          </p:nvSpPr>
          <p:spPr bwMode="gray">
            <a:xfrm rot="6818896" flipH="1" flipV="1">
              <a:off x="5541" y="4115"/>
              <a:ext cx="28" cy="28"/>
            </a:xfrm>
            <a:prstGeom prst="roundRect">
              <a:avLst>
                <a:gd name="adj" fmla="val 16667"/>
              </a:avLst>
            </a:prstGeom>
            <a:solidFill>
              <a:schemeClr val="accent2">
                <a:alpha val="91000"/>
              </a:schemeClr>
            </a:solidFill>
            <a:ln w="9525">
              <a:noFill/>
              <a:round/>
              <a:headEnd/>
              <a:tailEnd/>
            </a:ln>
            <a:effectLst/>
          </p:spPr>
          <p:txBody>
            <a:bodyPr wrap="none" anchor="ctr"/>
            <a:lstStyle/>
            <a:p>
              <a:pPr>
                <a:defRPr/>
              </a:pPr>
              <a:endParaRPr lang="en-US">
                <a:latin typeface="Arial" charset="0"/>
              </a:endParaRPr>
            </a:p>
          </p:txBody>
        </p:sp>
        <p:sp>
          <p:nvSpPr>
            <p:cNvPr id="422" name="AutoShape 431">
              <a:extLst>
                <a:ext uri="{FF2B5EF4-FFF2-40B4-BE49-F238E27FC236}">
                  <a16:creationId xmlns:a16="http://schemas.microsoft.com/office/drawing/2014/main" id="{59B5C65C-052F-4DD1-884D-E83AEA064CE1}"/>
                </a:ext>
              </a:extLst>
            </p:cNvPr>
            <p:cNvSpPr>
              <a:spLocks noChangeArrowheads="1"/>
            </p:cNvSpPr>
            <p:nvPr/>
          </p:nvSpPr>
          <p:spPr bwMode="gray">
            <a:xfrm rot="6818896" flipH="1">
              <a:off x="5564" y="4083"/>
              <a:ext cx="44" cy="44"/>
            </a:xfrm>
            <a:prstGeom prst="roundRect">
              <a:avLst>
                <a:gd name="adj" fmla="val 16667"/>
              </a:avLst>
            </a:prstGeom>
            <a:solidFill>
              <a:schemeClr val="accent2">
                <a:alpha val="60001"/>
              </a:schemeClr>
            </a:solidFill>
            <a:ln w="9525">
              <a:noFill/>
              <a:round/>
              <a:headEnd/>
              <a:tailEnd/>
            </a:ln>
            <a:effectLst/>
          </p:spPr>
          <p:txBody>
            <a:bodyPr wrap="none" anchor="ctr"/>
            <a:lstStyle/>
            <a:p>
              <a:pPr>
                <a:defRPr/>
              </a:pPr>
              <a:endParaRPr lang="en-US">
                <a:latin typeface="Arial" charset="0"/>
              </a:endParaRPr>
            </a:p>
          </p:txBody>
        </p:sp>
        <p:sp>
          <p:nvSpPr>
            <p:cNvPr id="423" name="AutoShape 432">
              <a:extLst>
                <a:ext uri="{FF2B5EF4-FFF2-40B4-BE49-F238E27FC236}">
                  <a16:creationId xmlns:a16="http://schemas.microsoft.com/office/drawing/2014/main" id="{1462E01E-22DE-4234-9A76-1EF5BE408FCC}"/>
                </a:ext>
              </a:extLst>
            </p:cNvPr>
            <p:cNvSpPr>
              <a:spLocks noChangeArrowheads="1"/>
            </p:cNvSpPr>
            <p:nvPr/>
          </p:nvSpPr>
          <p:spPr bwMode="gray">
            <a:xfrm rot="6818896" flipH="1" flipV="1">
              <a:off x="5615" y="4148"/>
              <a:ext cx="28" cy="28"/>
            </a:xfrm>
            <a:prstGeom prst="roundRect">
              <a:avLst>
                <a:gd name="adj" fmla="val 16667"/>
              </a:avLst>
            </a:prstGeom>
            <a:solidFill>
              <a:schemeClr val="accent2">
                <a:alpha val="60001"/>
              </a:schemeClr>
            </a:solidFill>
            <a:ln w="9525">
              <a:noFill/>
              <a:round/>
              <a:headEnd/>
              <a:tailEnd/>
            </a:ln>
            <a:effectLst/>
          </p:spPr>
          <p:txBody>
            <a:bodyPr wrap="none" anchor="ctr"/>
            <a:lstStyle/>
            <a:p>
              <a:pPr>
                <a:defRPr/>
              </a:pPr>
              <a:endParaRPr lang="en-US">
                <a:latin typeface="Arial" charset="0"/>
              </a:endParaRPr>
            </a:p>
          </p:txBody>
        </p:sp>
      </p:grpSp>
      <p:grpSp>
        <p:nvGrpSpPr>
          <p:cNvPr id="424" name="Group 433">
            <a:extLst>
              <a:ext uri="{FF2B5EF4-FFF2-40B4-BE49-F238E27FC236}">
                <a16:creationId xmlns:a16="http://schemas.microsoft.com/office/drawing/2014/main" id="{48C2CE5F-BCA2-4C89-802B-FF627A5EBE8E}"/>
              </a:ext>
            </a:extLst>
          </p:cNvPr>
          <p:cNvGrpSpPr>
            <a:grpSpLocks/>
          </p:cNvGrpSpPr>
          <p:nvPr/>
        </p:nvGrpSpPr>
        <p:grpSpPr bwMode="auto">
          <a:xfrm>
            <a:off x="-10584" y="-79375"/>
            <a:ext cx="874184" cy="1143000"/>
            <a:chOff x="-5" y="-50"/>
            <a:chExt cx="413" cy="720"/>
          </a:xfrm>
        </p:grpSpPr>
        <p:sp>
          <p:nvSpPr>
            <p:cNvPr id="425" name="AutoShape 434">
              <a:extLst>
                <a:ext uri="{FF2B5EF4-FFF2-40B4-BE49-F238E27FC236}">
                  <a16:creationId xmlns:a16="http://schemas.microsoft.com/office/drawing/2014/main" id="{23D8F543-D06F-498F-8A45-2E996F68F7E0}"/>
                </a:ext>
              </a:extLst>
            </p:cNvPr>
            <p:cNvSpPr>
              <a:spLocks noChangeArrowheads="1"/>
            </p:cNvSpPr>
            <p:nvPr/>
          </p:nvSpPr>
          <p:spPr bwMode="gray">
            <a:xfrm rot="-980684">
              <a:off x="41" y="597"/>
              <a:ext cx="77" cy="73"/>
            </a:xfrm>
            <a:prstGeom prst="roundRect">
              <a:avLst>
                <a:gd name="adj" fmla="val 16667"/>
              </a:avLst>
            </a:prstGeom>
            <a:solidFill>
              <a:schemeClr val="folHlink"/>
            </a:solidFill>
            <a:ln w="9525">
              <a:noFill/>
              <a:round/>
              <a:headEnd/>
              <a:tailEnd/>
            </a:ln>
            <a:effectLst/>
          </p:spPr>
          <p:txBody>
            <a:bodyPr wrap="none" anchor="ctr"/>
            <a:lstStyle/>
            <a:p>
              <a:pPr>
                <a:defRPr/>
              </a:pPr>
              <a:endParaRPr lang="en-US">
                <a:latin typeface="Arial" charset="0"/>
              </a:endParaRPr>
            </a:p>
          </p:txBody>
        </p:sp>
        <p:sp>
          <p:nvSpPr>
            <p:cNvPr id="426" name="AutoShape 435">
              <a:extLst>
                <a:ext uri="{FF2B5EF4-FFF2-40B4-BE49-F238E27FC236}">
                  <a16:creationId xmlns:a16="http://schemas.microsoft.com/office/drawing/2014/main" id="{D51A2C1B-4C09-4C48-82BD-378BA1B35D11}"/>
                </a:ext>
              </a:extLst>
            </p:cNvPr>
            <p:cNvSpPr>
              <a:spLocks noChangeArrowheads="1"/>
            </p:cNvSpPr>
            <p:nvPr/>
          </p:nvSpPr>
          <p:spPr bwMode="gray">
            <a:xfrm rot="-980684">
              <a:off x="103" y="401"/>
              <a:ext cx="96" cy="90"/>
            </a:xfrm>
            <a:prstGeom prst="roundRect">
              <a:avLst>
                <a:gd name="adj" fmla="val 16667"/>
              </a:avLst>
            </a:prstGeom>
            <a:solidFill>
              <a:schemeClr val="folHlink">
                <a:alpha val="60001"/>
              </a:schemeClr>
            </a:solidFill>
            <a:ln w="9525">
              <a:noFill/>
              <a:round/>
              <a:headEnd/>
              <a:tailEnd/>
            </a:ln>
            <a:effectLst/>
          </p:spPr>
          <p:txBody>
            <a:bodyPr wrap="none" anchor="ctr"/>
            <a:lstStyle/>
            <a:p>
              <a:pPr>
                <a:defRPr/>
              </a:pPr>
              <a:endParaRPr lang="en-US">
                <a:latin typeface="Arial" charset="0"/>
              </a:endParaRPr>
            </a:p>
          </p:txBody>
        </p:sp>
        <p:sp>
          <p:nvSpPr>
            <p:cNvPr id="427" name="AutoShape 436">
              <a:extLst>
                <a:ext uri="{FF2B5EF4-FFF2-40B4-BE49-F238E27FC236}">
                  <a16:creationId xmlns:a16="http://schemas.microsoft.com/office/drawing/2014/main" id="{47856E14-EC48-434A-9EC0-AEEDE1A64873}"/>
                </a:ext>
              </a:extLst>
            </p:cNvPr>
            <p:cNvSpPr>
              <a:spLocks noChangeArrowheads="1"/>
            </p:cNvSpPr>
            <p:nvPr/>
          </p:nvSpPr>
          <p:spPr bwMode="gray">
            <a:xfrm rot="-980684">
              <a:off x="-5" y="388"/>
              <a:ext cx="75" cy="72"/>
            </a:xfrm>
            <a:prstGeom prst="roundRect">
              <a:avLst>
                <a:gd name="adj" fmla="val 16667"/>
              </a:avLst>
            </a:prstGeom>
            <a:solidFill>
              <a:schemeClr val="folHlink"/>
            </a:solidFill>
            <a:ln w="9525">
              <a:noFill/>
              <a:round/>
              <a:headEnd/>
              <a:tailEnd/>
            </a:ln>
            <a:effectLst/>
          </p:spPr>
          <p:txBody>
            <a:bodyPr wrap="none" anchor="ctr"/>
            <a:lstStyle/>
            <a:p>
              <a:pPr>
                <a:defRPr/>
              </a:pPr>
              <a:endParaRPr lang="en-US">
                <a:latin typeface="Arial" charset="0"/>
              </a:endParaRPr>
            </a:p>
          </p:txBody>
        </p:sp>
        <p:sp>
          <p:nvSpPr>
            <p:cNvPr id="428" name="AutoShape 437">
              <a:extLst>
                <a:ext uri="{FF2B5EF4-FFF2-40B4-BE49-F238E27FC236}">
                  <a16:creationId xmlns:a16="http://schemas.microsoft.com/office/drawing/2014/main" id="{9270A818-9EE1-47D6-977D-1D9FECF26790}"/>
                </a:ext>
              </a:extLst>
            </p:cNvPr>
            <p:cNvSpPr>
              <a:spLocks noChangeArrowheads="1"/>
            </p:cNvSpPr>
            <p:nvPr/>
          </p:nvSpPr>
          <p:spPr bwMode="gray">
            <a:xfrm rot="20619316" flipV="1">
              <a:off x="26" y="542"/>
              <a:ext cx="33" cy="32"/>
            </a:xfrm>
            <a:prstGeom prst="roundRect">
              <a:avLst>
                <a:gd name="adj" fmla="val 16667"/>
              </a:avLst>
            </a:prstGeom>
            <a:solidFill>
              <a:schemeClr val="folHlink">
                <a:alpha val="60001"/>
              </a:schemeClr>
            </a:solidFill>
            <a:ln w="9525">
              <a:noFill/>
              <a:round/>
              <a:headEnd/>
              <a:tailEnd/>
            </a:ln>
            <a:effectLst/>
          </p:spPr>
          <p:txBody>
            <a:bodyPr wrap="none" anchor="ctr"/>
            <a:lstStyle/>
            <a:p>
              <a:pPr>
                <a:defRPr/>
              </a:pPr>
              <a:endParaRPr lang="en-US">
                <a:latin typeface="Arial" charset="0"/>
              </a:endParaRPr>
            </a:p>
          </p:txBody>
        </p:sp>
        <p:sp>
          <p:nvSpPr>
            <p:cNvPr id="429" name="AutoShape 438">
              <a:extLst>
                <a:ext uri="{FF2B5EF4-FFF2-40B4-BE49-F238E27FC236}">
                  <a16:creationId xmlns:a16="http://schemas.microsoft.com/office/drawing/2014/main" id="{F8C2BAD4-8177-4033-8E0E-580EFE7AC6F9}"/>
                </a:ext>
              </a:extLst>
            </p:cNvPr>
            <p:cNvSpPr>
              <a:spLocks noChangeArrowheads="1"/>
            </p:cNvSpPr>
            <p:nvPr/>
          </p:nvSpPr>
          <p:spPr bwMode="gray">
            <a:xfrm rot="-980684">
              <a:off x="152" y="315"/>
              <a:ext cx="51" cy="49"/>
            </a:xfrm>
            <a:prstGeom prst="roundRect">
              <a:avLst>
                <a:gd name="adj" fmla="val 16667"/>
              </a:avLst>
            </a:prstGeom>
            <a:solidFill>
              <a:schemeClr val="folHlink">
                <a:alpha val="60001"/>
              </a:schemeClr>
            </a:solidFill>
            <a:ln w="9525">
              <a:noFill/>
              <a:round/>
              <a:headEnd/>
              <a:tailEnd/>
            </a:ln>
            <a:effectLst/>
          </p:spPr>
          <p:txBody>
            <a:bodyPr wrap="none" anchor="ctr"/>
            <a:lstStyle/>
            <a:p>
              <a:pPr>
                <a:defRPr/>
              </a:pPr>
              <a:endParaRPr lang="en-US">
                <a:latin typeface="Arial" charset="0"/>
              </a:endParaRPr>
            </a:p>
          </p:txBody>
        </p:sp>
        <p:sp>
          <p:nvSpPr>
            <p:cNvPr id="430" name="AutoShape 439">
              <a:extLst>
                <a:ext uri="{FF2B5EF4-FFF2-40B4-BE49-F238E27FC236}">
                  <a16:creationId xmlns:a16="http://schemas.microsoft.com/office/drawing/2014/main" id="{403AB989-9258-472C-AB3B-7502BB8E61BF}"/>
                </a:ext>
              </a:extLst>
            </p:cNvPr>
            <p:cNvSpPr>
              <a:spLocks noChangeArrowheads="1"/>
            </p:cNvSpPr>
            <p:nvPr/>
          </p:nvSpPr>
          <p:spPr bwMode="gray">
            <a:xfrm rot="-980684">
              <a:off x="32" y="282"/>
              <a:ext cx="93" cy="88"/>
            </a:xfrm>
            <a:prstGeom prst="roundRect">
              <a:avLst>
                <a:gd name="adj" fmla="val 16667"/>
              </a:avLst>
            </a:prstGeom>
            <a:solidFill>
              <a:schemeClr val="folHlink">
                <a:alpha val="70000"/>
              </a:schemeClr>
            </a:solidFill>
            <a:ln w="9525">
              <a:noFill/>
              <a:round/>
              <a:headEnd/>
              <a:tailEnd/>
            </a:ln>
            <a:effectLst/>
          </p:spPr>
          <p:txBody>
            <a:bodyPr wrap="none" anchor="ctr"/>
            <a:lstStyle/>
            <a:p>
              <a:pPr>
                <a:defRPr/>
              </a:pPr>
              <a:endParaRPr lang="en-US">
                <a:latin typeface="Arial" charset="0"/>
              </a:endParaRPr>
            </a:p>
          </p:txBody>
        </p:sp>
        <p:sp>
          <p:nvSpPr>
            <p:cNvPr id="431" name="AutoShape 440">
              <a:extLst>
                <a:ext uri="{FF2B5EF4-FFF2-40B4-BE49-F238E27FC236}">
                  <a16:creationId xmlns:a16="http://schemas.microsoft.com/office/drawing/2014/main" id="{4039B240-0CAA-4E42-8359-EE51AA6F6C8E}"/>
                </a:ext>
              </a:extLst>
            </p:cNvPr>
            <p:cNvSpPr>
              <a:spLocks noChangeArrowheads="1"/>
            </p:cNvSpPr>
            <p:nvPr/>
          </p:nvSpPr>
          <p:spPr bwMode="gray">
            <a:xfrm rot="-980684">
              <a:off x="150" y="241"/>
              <a:ext cx="77" cy="73"/>
            </a:xfrm>
            <a:prstGeom prst="roundRect">
              <a:avLst>
                <a:gd name="adj" fmla="val 16667"/>
              </a:avLst>
            </a:prstGeom>
            <a:solidFill>
              <a:schemeClr val="folHlink"/>
            </a:solidFill>
            <a:ln w="9525">
              <a:noFill/>
              <a:round/>
              <a:headEnd/>
              <a:tailEnd/>
            </a:ln>
            <a:effectLst/>
          </p:spPr>
          <p:txBody>
            <a:bodyPr wrap="none" anchor="ctr"/>
            <a:lstStyle/>
            <a:p>
              <a:pPr>
                <a:defRPr/>
              </a:pPr>
              <a:endParaRPr lang="en-US">
                <a:latin typeface="Arial" charset="0"/>
              </a:endParaRPr>
            </a:p>
          </p:txBody>
        </p:sp>
        <p:sp>
          <p:nvSpPr>
            <p:cNvPr id="432" name="AutoShape 441">
              <a:extLst>
                <a:ext uri="{FF2B5EF4-FFF2-40B4-BE49-F238E27FC236}">
                  <a16:creationId xmlns:a16="http://schemas.microsoft.com/office/drawing/2014/main" id="{95084065-C203-44FE-9A85-A1FAB26A3E2D}"/>
                </a:ext>
              </a:extLst>
            </p:cNvPr>
            <p:cNvSpPr>
              <a:spLocks noChangeArrowheads="1"/>
            </p:cNvSpPr>
            <p:nvPr/>
          </p:nvSpPr>
          <p:spPr bwMode="gray">
            <a:xfrm rot="-980684">
              <a:off x="157" y="110"/>
              <a:ext cx="95" cy="90"/>
            </a:xfrm>
            <a:prstGeom prst="roundRect">
              <a:avLst>
                <a:gd name="adj" fmla="val 16667"/>
              </a:avLst>
            </a:prstGeom>
            <a:solidFill>
              <a:schemeClr val="folHlink">
                <a:alpha val="60001"/>
              </a:schemeClr>
            </a:solidFill>
            <a:ln w="9525">
              <a:noFill/>
              <a:round/>
              <a:headEnd/>
              <a:tailEnd/>
            </a:ln>
            <a:effectLst/>
          </p:spPr>
          <p:txBody>
            <a:bodyPr wrap="none" anchor="ctr"/>
            <a:lstStyle/>
            <a:p>
              <a:pPr>
                <a:defRPr/>
              </a:pPr>
              <a:endParaRPr lang="en-US">
                <a:latin typeface="Arial" charset="0"/>
              </a:endParaRPr>
            </a:p>
          </p:txBody>
        </p:sp>
        <p:sp>
          <p:nvSpPr>
            <p:cNvPr id="433" name="AutoShape 442">
              <a:extLst>
                <a:ext uri="{FF2B5EF4-FFF2-40B4-BE49-F238E27FC236}">
                  <a16:creationId xmlns:a16="http://schemas.microsoft.com/office/drawing/2014/main" id="{CF207FEF-02E1-4636-A229-184A38C69CE4}"/>
                </a:ext>
              </a:extLst>
            </p:cNvPr>
            <p:cNvSpPr>
              <a:spLocks noChangeArrowheads="1"/>
            </p:cNvSpPr>
            <p:nvPr/>
          </p:nvSpPr>
          <p:spPr bwMode="gray">
            <a:xfrm rot="20619316" flipV="1">
              <a:off x="281" y="226"/>
              <a:ext cx="33" cy="31"/>
            </a:xfrm>
            <a:prstGeom prst="roundRect">
              <a:avLst>
                <a:gd name="adj" fmla="val 16667"/>
              </a:avLst>
            </a:prstGeom>
            <a:solidFill>
              <a:schemeClr val="folHlink">
                <a:alpha val="60001"/>
              </a:schemeClr>
            </a:solidFill>
            <a:ln w="9525">
              <a:noFill/>
              <a:round/>
              <a:headEnd/>
              <a:tailEnd/>
            </a:ln>
            <a:effectLst/>
          </p:spPr>
          <p:txBody>
            <a:bodyPr wrap="none" anchor="ctr"/>
            <a:lstStyle/>
            <a:p>
              <a:pPr>
                <a:defRPr/>
              </a:pPr>
              <a:endParaRPr lang="en-US">
                <a:latin typeface="Arial" charset="0"/>
              </a:endParaRPr>
            </a:p>
          </p:txBody>
        </p:sp>
        <p:sp>
          <p:nvSpPr>
            <p:cNvPr id="434" name="AutoShape 443">
              <a:extLst>
                <a:ext uri="{FF2B5EF4-FFF2-40B4-BE49-F238E27FC236}">
                  <a16:creationId xmlns:a16="http://schemas.microsoft.com/office/drawing/2014/main" id="{643AE2E3-16BE-47BF-B00F-C11D87CC8974}"/>
                </a:ext>
              </a:extLst>
            </p:cNvPr>
            <p:cNvSpPr>
              <a:spLocks noChangeArrowheads="1"/>
            </p:cNvSpPr>
            <p:nvPr/>
          </p:nvSpPr>
          <p:spPr bwMode="gray">
            <a:xfrm rot="-980684">
              <a:off x="303" y="15"/>
              <a:ext cx="92" cy="88"/>
            </a:xfrm>
            <a:prstGeom prst="roundRect">
              <a:avLst>
                <a:gd name="adj" fmla="val 16667"/>
              </a:avLst>
            </a:prstGeom>
            <a:solidFill>
              <a:schemeClr val="folHlink">
                <a:alpha val="30000"/>
              </a:schemeClr>
            </a:solidFill>
            <a:ln w="9525">
              <a:noFill/>
              <a:round/>
              <a:headEnd/>
              <a:tailEnd/>
            </a:ln>
            <a:effectLst/>
          </p:spPr>
          <p:txBody>
            <a:bodyPr wrap="none" anchor="ctr"/>
            <a:lstStyle/>
            <a:p>
              <a:pPr>
                <a:defRPr/>
              </a:pPr>
              <a:endParaRPr lang="en-US">
                <a:latin typeface="Arial" charset="0"/>
              </a:endParaRPr>
            </a:p>
          </p:txBody>
        </p:sp>
        <p:sp>
          <p:nvSpPr>
            <p:cNvPr id="435" name="AutoShape 444">
              <a:extLst>
                <a:ext uri="{FF2B5EF4-FFF2-40B4-BE49-F238E27FC236}">
                  <a16:creationId xmlns:a16="http://schemas.microsoft.com/office/drawing/2014/main" id="{E04BBA42-53F0-4A4F-AA9D-A9B001504899}"/>
                </a:ext>
              </a:extLst>
            </p:cNvPr>
            <p:cNvSpPr>
              <a:spLocks noChangeArrowheads="1"/>
            </p:cNvSpPr>
            <p:nvPr/>
          </p:nvSpPr>
          <p:spPr bwMode="gray">
            <a:xfrm rot="20619316" flipV="1">
              <a:off x="360" y="266"/>
              <a:ext cx="33" cy="32"/>
            </a:xfrm>
            <a:prstGeom prst="roundRect">
              <a:avLst>
                <a:gd name="adj" fmla="val 16667"/>
              </a:avLst>
            </a:prstGeom>
            <a:solidFill>
              <a:schemeClr val="folHlink">
                <a:alpha val="60001"/>
              </a:schemeClr>
            </a:solidFill>
            <a:ln w="9525">
              <a:noFill/>
              <a:round/>
              <a:headEnd/>
              <a:tailEnd/>
            </a:ln>
            <a:effectLst/>
          </p:spPr>
          <p:txBody>
            <a:bodyPr wrap="none" anchor="ctr"/>
            <a:lstStyle/>
            <a:p>
              <a:pPr>
                <a:defRPr/>
              </a:pPr>
              <a:endParaRPr lang="en-US">
                <a:latin typeface="Arial" charset="0"/>
              </a:endParaRPr>
            </a:p>
          </p:txBody>
        </p:sp>
        <p:sp>
          <p:nvSpPr>
            <p:cNvPr id="436" name="AutoShape 445">
              <a:extLst>
                <a:ext uri="{FF2B5EF4-FFF2-40B4-BE49-F238E27FC236}">
                  <a16:creationId xmlns:a16="http://schemas.microsoft.com/office/drawing/2014/main" id="{A04E1E87-30F8-47B7-9A16-EB877E084CED}"/>
                </a:ext>
              </a:extLst>
            </p:cNvPr>
            <p:cNvSpPr>
              <a:spLocks noChangeArrowheads="1"/>
            </p:cNvSpPr>
            <p:nvPr/>
          </p:nvSpPr>
          <p:spPr bwMode="gray">
            <a:xfrm rot="-980684">
              <a:off x="108" y="171"/>
              <a:ext cx="52" cy="49"/>
            </a:xfrm>
            <a:prstGeom prst="roundRect">
              <a:avLst>
                <a:gd name="adj" fmla="val 16667"/>
              </a:avLst>
            </a:prstGeom>
            <a:solidFill>
              <a:schemeClr val="folHlink"/>
            </a:solidFill>
            <a:ln w="9525">
              <a:noFill/>
              <a:round/>
              <a:headEnd/>
              <a:tailEnd/>
            </a:ln>
            <a:effectLst/>
          </p:spPr>
          <p:txBody>
            <a:bodyPr wrap="none" anchor="ctr"/>
            <a:lstStyle/>
            <a:p>
              <a:pPr>
                <a:defRPr/>
              </a:pPr>
              <a:endParaRPr lang="en-US">
                <a:latin typeface="Arial" charset="0"/>
              </a:endParaRPr>
            </a:p>
          </p:txBody>
        </p:sp>
        <p:sp>
          <p:nvSpPr>
            <p:cNvPr id="437" name="AutoShape 446">
              <a:extLst>
                <a:ext uri="{FF2B5EF4-FFF2-40B4-BE49-F238E27FC236}">
                  <a16:creationId xmlns:a16="http://schemas.microsoft.com/office/drawing/2014/main" id="{218777A4-95EC-461F-8232-A9C929FB91F8}"/>
                </a:ext>
              </a:extLst>
            </p:cNvPr>
            <p:cNvSpPr>
              <a:spLocks noChangeArrowheads="1"/>
            </p:cNvSpPr>
            <p:nvPr/>
          </p:nvSpPr>
          <p:spPr bwMode="gray">
            <a:xfrm rot="-980684">
              <a:off x="356" y="4"/>
              <a:ext cx="52" cy="49"/>
            </a:xfrm>
            <a:prstGeom prst="roundRect">
              <a:avLst>
                <a:gd name="adj" fmla="val 16667"/>
              </a:avLst>
            </a:prstGeom>
            <a:solidFill>
              <a:schemeClr val="folHlink"/>
            </a:solidFill>
            <a:ln w="9525">
              <a:noFill/>
              <a:round/>
              <a:headEnd/>
              <a:tailEnd/>
            </a:ln>
            <a:effectLst/>
          </p:spPr>
          <p:txBody>
            <a:bodyPr wrap="none" anchor="ctr"/>
            <a:lstStyle/>
            <a:p>
              <a:pPr>
                <a:defRPr/>
              </a:pPr>
              <a:endParaRPr lang="en-US">
                <a:latin typeface="Arial" charset="0"/>
              </a:endParaRPr>
            </a:p>
          </p:txBody>
        </p:sp>
        <p:sp>
          <p:nvSpPr>
            <p:cNvPr id="438" name="AutoShape 447">
              <a:extLst>
                <a:ext uri="{FF2B5EF4-FFF2-40B4-BE49-F238E27FC236}">
                  <a16:creationId xmlns:a16="http://schemas.microsoft.com/office/drawing/2014/main" id="{C600DC3E-EDD9-44D0-9CEA-3CA114FACEB4}"/>
                </a:ext>
              </a:extLst>
            </p:cNvPr>
            <p:cNvSpPr>
              <a:spLocks noChangeArrowheads="1"/>
            </p:cNvSpPr>
            <p:nvPr/>
          </p:nvSpPr>
          <p:spPr bwMode="gray">
            <a:xfrm rot="-980684">
              <a:off x="10" y="230"/>
              <a:ext cx="52" cy="49"/>
            </a:xfrm>
            <a:prstGeom prst="roundRect">
              <a:avLst>
                <a:gd name="adj" fmla="val 16667"/>
              </a:avLst>
            </a:prstGeom>
            <a:solidFill>
              <a:schemeClr val="folHlink">
                <a:alpha val="60001"/>
              </a:schemeClr>
            </a:solidFill>
            <a:ln w="9525">
              <a:noFill/>
              <a:round/>
              <a:headEnd/>
              <a:tailEnd/>
            </a:ln>
            <a:effectLst/>
          </p:spPr>
          <p:txBody>
            <a:bodyPr wrap="none" anchor="ctr"/>
            <a:lstStyle/>
            <a:p>
              <a:pPr>
                <a:defRPr/>
              </a:pPr>
              <a:endParaRPr lang="en-US">
                <a:latin typeface="Arial" charset="0"/>
              </a:endParaRPr>
            </a:p>
          </p:txBody>
        </p:sp>
        <p:sp>
          <p:nvSpPr>
            <p:cNvPr id="439" name="AutoShape 448">
              <a:extLst>
                <a:ext uri="{FF2B5EF4-FFF2-40B4-BE49-F238E27FC236}">
                  <a16:creationId xmlns:a16="http://schemas.microsoft.com/office/drawing/2014/main" id="{3F7B9D1A-12AF-44CA-A44C-C705D848802A}"/>
                </a:ext>
              </a:extLst>
            </p:cNvPr>
            <p:cNvSpPr>
              <a:spLocks noChangeArrowheads="1"/>
            </p:cNvSpPr>
            <p:nvPr/>
          </p:nvSpPr>
          <p:spPr bwMode="gray">
            <a:xfrm rot="-980684">
              <a:off x="102" y="32"/>
              <a:ext cx="93" cy="88"/>
            </a:xfrm>
            <a:prstGeom prst="roundRect">
              <a:avLst>
                <a:gd name="adj" fmla="val 16667"/>
              </a:avLst>
            </a:prstGeom>
            <a:solidFill>
              <a:schemeClr val="folHlink">
                <a:alpha val="30000"/>
              </a:schemeClr>
            </a:solidFill>
            <a:ln w="9525">
              <a:noFill/>
              <a:round/>
              <a:headEnd/>
              <a:tailEnd/>
            </a:ln>
            <a:effectLst/>
          </p:spPr>
          <p:txBody>
            <a:bodyPr wrap="none" anchor="ctr"/>
            <a:lstStyle/>
            <a:p>
              <a:pPr>
                <a:defRPr/>
              </a:pPr>
              <a:endParaRPr lang="en-US">
                <a:latin typeface="Arial" charset="0"/>
              </a:endParaRPr>
            </a:p>
          </p:txBody>
        </p:sp>
        <p:sp>
          <p:nvSpPr>
            <p:cNvPr id="440" name="AutoShape 449">
              <a:extLst>
                <a:ext uri="{FF2B5EF4-FFF2-40B4-BE49-F238E27FC236}">
                  <a16:creationId xmlns:a16="http://schemas.microsoft.com/office/drawing/2014/main" id="{27A727B9-E40E-4B60-A541-D30449F062BE}"/>
                </a:ext>
              </a:extLst>
            </p:cNvPr>
            <p:cNvSpPr>
              <a:spLocks noChangeArrowheads="1"/>
            </p:cNvSpPr>
            <p:nvPr/>
          </p:nvSpPr>
          <p:spPr bwMode="gray">
            <a:xfrm rot="-980684">
              <a:off x="279" y="117"/>
              <a:ext cx="77" cy="73"/>
            </a:xfrm>
            <a:prstGeom prst="roundRect">
              <a:avLst>
                <a:gd name="adj" fmla="val 16667"/>
              </a:avLst>
            </a:prstGeom>
            <a:solidFill>
              <a:schemeClr val="folHlink"/>
            </a:solidFill>
            <a:ln w="9525">
              <a:noFill/>
              <a:round/>
              <a:headEnd/>
              <a:tailEnd/>
            </a:ln>
            <a:effectLst/>
          </p:spPr>
          <p:txBody>
            <a:bodyPr wrap="none" anchor="ctr"/>
            <a:lstStyle/>
            <a:p>
              <a:pPr>
                <a:defRPr/>
              </a:pPr>
              <a:endParaRPr lang="en-US">
                <a:latin typeface="Arial" charset="0"/>
              </a:endParaRPr>
            </a:p>
          </p:txBody>
        </p:sp>
        <p:sp>
          <p:nvSpPr>
            <p:cNvPr id="441" name="AutoShape 450">
              <a:extLst>
                <a:ext uri="{FF2B5EF4-FFF2-40B4-BE49-F238E27FC236}">
                  <a16:creationId xmlns:a16="http://schemas.microsoft.com/office/drawing/2014/main" id="{4601748C-D553-47DA-BBC7-F25DF0509E10}"/>
                </a:ext>
              </a:extLst>
            </p:cNvPr>
            <p:cNvSpPr>
              <a:spLocks noChangeArrowheads="1"/>
            </p:cNvSpPr>
            <p:nvPr/>
          </p:nvSpPr>
          <p:spPr bwMode="gray">
            <a:xfrm rot="-980684">
              <a:off x="199" y="-50"/>
              <a:ext cx="95" cy="90"/>
            </a:xfrm>
            <a:prstGeom prst="roundRect">
              <a:avLst>
                <a:gd name="adj" fmla="val 16667"/>
              </a:avLst>
            </a:prstGeom>
            <a:solidFill>
              <a:schemeClr val="folHlink">
                <a:alpha val="60001"/>
              </a:schemeClr>
            </a:solidFill>
            <a:ln w="9525">
              <a:noFill/>
              <a:round/>
              <a:headEnd/>
              <a:tailEnd/>
            </a:ln>
            <a:effectLst/>
          </p:spPr>
          <p:txBody>
            <a:bodyPr wrap="none" anchor="ctr"/>
            <a:lstStyle/>
            <a:p>
              <a:pPr>
                <a:defRPr/>
              </a:pPr>
              <a:endParaRPr lang="en-US">
                <a:latin typeface="Arial" charset="0"/>
              </a:endParaRPr>
            </a:p>
          </p:txBody>
        </p:sp>
        <p:sp>
          <p:nvSpPr>
            <p:cNvPr id="442" name="AutoShape 451">
              <a:extLst>
                <a:ext uri="{FF2B5EF4-FFF2-40B4-BE49-F238E27FC236}">
                  <a16:creationId xmlns:a16="http://schemas.microsoft.com/office/drawing/2014/main" id="{A825562C-EC14-482A-9235-45F351A112B2}"/>
                </a:ext>
              </a:extLst>
            </p:cNvPr>
            <p:cNvSpPr>
              <a:spLocks noChangeArrowheads="1"/>
            </p:cNvSpPr>
            <p:nvPr/>
          </p:nvSpPr>
          <p:spPr bwMode="gray">
            <a:xfrm rot="20619316" flipV="1">
              <a:off x="250" y="-8"/>
              <a:ext cx="34" cy="32"/>
            </a:xfrm>
            <a:prstGeom prst="roundRect">
              <a:avLst>
                <a:gd name="adj" fmla="val 16667"/>
              </a:avLst>
            </a:prstGeom>
            <a:solidFill>
              <a:schemeClr val="folHlink">
                <a:alpha val="60001"/>
              </a:schemeClr>
            </a:solidFill>
            <a:ln w="9525">
              <a:noFill/>
              <a:round/>
              <a:headEnd/>
              <a:tailEnd/>
            </a:ln>
            <a:effectLst/>
          </p:spPr>
          <p:txBody>
            <a:bodyPr wrap="none" anchor="ctr"/>
            <a:lstStyle/>
            <a:p>
              <a:pPr>
                <a:defRPr/>
              </a:pPr>
              <a:endParaRPr lang="en-US">
                <a:latin typeface="Arial" charset="0"/>
              </a:endParaRPr>
            </a:p>
          </p:txBody>
        </p:sp>
        <p:sp>
          <p:nvSpPr>
            <p:cNvPr id="443" name="AutoShape 452">
              <a:extLst>
                <a:ext uri="{FF2B5EF4-FFF2-40B4-BE49-F238E27FC236}">
                  <a16:creationId xmlns:a16="http://schemas.microsoft.com/office/drawing/2014/main" id="{F510D4ED-B6BF-4276-B8A9-A19DDD88D631}"/>
                </a:ext>
              </a:extLst>
            </p:cNvPr>
            <p:cNvSpPr>
              <a:spLocks noChangeArrowheads="1"/>
            </p:cNvSpPr>
            <p:nvPr/>
          </p:nvSpPr>
          <p:spPr bwMode="gray">
            <a:xfrm rot="-980684">
              <a:off x="170" y="45"/>
              <a:ext cx="51" cy="49"/>
            </a:xfrm>
            <a:prstGeom prst="roundRect">
              <a:avLst>
                <a:gd name="adj" fmla="val 16667"/>
              </a:avLst>
            </a:prstGeom>
            <a:solidFill>
              <a:schemeClr val="folHlink"/>
            </a:solidFill>
            <a:ln w="9525">
              <a:noFill/>
              <a:round/>
              <a:headEnd/>
              <a:tailEnd/>
            </a:ln>
            <a:effectLst/>
          </p:spPr>
          <p:txBody>
            <a:bodyPr wrap="none" anchor="ctr"/>
            <a:lstStyle/>
            <a:p>
              <a:pPr>
                <a:defRPr/>
              </a:pPr>
              <a:endParaRPr lang="en-US">
                <a:latin typeface="Arial" charset="0"/>
              </a:endParaRPr>
            </a:p>
          </p:txBody>
        </p:sp>
        <p:sp>
          <p:nvSpPr>
            <p:cNvPr id="444" name="AutoShape 453">
              <a:extLst>
                <a:ext uri="{FF2B5EF4-FFF2-40B4-BE49-F238E27FC236}">
                  <a16:creationId xmlns:a16="http://schemas.microsoft.com/office/drawing/2014/main" id="{99120380-1C27-4268-8E1D-92246EFF4E6A}"/>
                </a:ext>
              </a:extLst>
            </p:cNvPr>
            <p:cNvSpPr>
              <a:spLocks noChangeArrowheads="1"/>
            </p:cNvSpPr>
            <p:nvPr/>
          </p:nvSpPr>
          <p:spPr bwMode="gray">
            <a:xfrm rot="-614751">
              <a:off x="46" y="452"/>
              <a:ext cx="52" cy="49"/>
            </a:xfrm>
            <a:prstGeom prst="roundRect">
              <a:avLst>
                <a:gd name="adj" fmla="val 16667"/>
              </a:avLst>
            </a:prstGeom>
            <a:solidFill>
              <a:schemeClr val="folHlink">
                <a:alpha val="60001"/>
              </a:schemeClr>
            </a:solidFill>
            <a:ln w="9525">
              <a:noFill/>
              <a:round/>
              <a:headEnd/>
              <a:tailEnd/>
            </a:ln>
            <a:effectLst/>
          </p:spPr>
          <p:txBody>
            <a:bodyPr wrap="none" anchor="ctr"/>
            <a:lstStyle/>
            <a:p>
              <a:pPr>
                <a:defRPr/>
              </a:pPr>
              <a:endParaRPr lang="en-US">
                <a:latin typeface="Arial" charset="0"/>
              </a:endParaRPr>
            </a:p>
          </p:txBody>
        </p:sp>
        <p:sp>
          <p:nvSpPr>
            <p:cNvPr id="445" name="AutoShape 454">
              <a:extLst>
                <a:ext uri="{FF2B5EF4-FFF2-40B4-BE49-F238E27FC236}">
                  <a16:creationId xmlns:a16="http://schemas.microsoft.com/office/drawing/2014/main" id="{3492C031-E6BC-4070-93B4-E53BEE4D71C3}"/>
                </a:ext>
              </a:extLst>
            </p:cNvPr>
            <p:cNvSpPr>
              <a:spLocks noChangeArrowheads="1"/>
            </p:cNvSpPr>
            <p:nvPr/>
          </p:nvSpPr>
          <p:spPr bwMode="gray">
            <a:xfrm rot="20985249" flipV="1">
              <a:off x="72" y="396"/>
              <a:ext cx="34" cy="32"/>
            </a:xfrm>
            <a:prstGeom prst="roundRect">
              <a:avLst>
                <a:gd name="adj" fmla="val 16667"/>
              </a:avLst>
            </a:prstGeom>
            <a:solidFill>
              <a:schemeClr val="folHlink">
                <a:alpha val="60001"/>
              </a:schemeClr>
            </a:solidFill>
            <a:ln w="9525">
              <a:noFill/>
              <a:round/>
              <a:headEnd/>
              <a:tailEnd/>
            </a:ln>
            <a:effectLst/>
          </p:spPr>
          <p:txBody>
            <a:bodyPr wrap="none" anchor="ctr"/>
            <a:lstStyle/>
            <a:p>
              <a:pPr>
                <a:defRPr/>
              </a:pPr>
              <a:endParaRPr lang="en-US">
                <a:latin typeface="Arial" charset="0"/>
              </a:endParaRPr>
            </a:p>
          </p:txBody>
        </p:sp>
        <p:sp>
          <p:nvSpPr>
            <p:cNvPr id="446" name="AutoShape 455">
              <a:extLst>
                <a:ext uri="{FF2B5EF4-FFF2-40B4-BE49-F238E27FC236}">
                  <a16:creationId xmlns:a16="http://schemas.microsoft.com/office/drawing/2014/main" id="{E5E91A75-DB5A-4727-BC48-5D70AE598090}"/>
                </a:ext>
              </a:extLst>
            </p:cNvPr>
            <p:cNvSpPr>
              <a:spLocks noChangeArrowheads="1"/>
            </p:cNvSpPr>
            <p:nvPr/>
          </p:nvSpPr>
          <p:spPr bwMode="gray">
            <a:xfrm rot="-614751">
              <a:off x="46" y="338"/>
              <a:ext cx="52" cy="49"/>
            </a:xfrm>
            <a:prstGeom prst="roundRect">
              <a:avLst>
                <a:gd name="adj" fmla="val 16667"/>
              </a:avLst>
            </a:prstGeom>
            <a:solidFill>
              <a:schemeClr val="folHlink"/>
            </a:solidFill>
            <a:ln w="9525">
              <a:noFill/>
              <a:round/>
              <a:headEnd/>
              <a:tailEnd/>
            </a:ln>
            <a:effectLst/>
          </p:spPr>
          <p:txBody>
            <a:bodyPr wrap="none" anchor="ctr"/>
            <a:lstStyle/>
            <a:p>
              <a:pPr>
                <a:defRPr/>
              </a:pPr>
              <a:endParaRPr lang="en-US">
                <a:latin typeface="Arial" charset="0"/>
              </a:endParaRPr>
            </a:p>
          </p:txBody>
        </p:sp>
        <p:sp>
          <p:nvSpPr>
            <p:cNvPr id="447" name="AutoShape 456">
              <a:extLst>
                <a:ext uri="{FF2B5EF4-FFF2-40B4-BE49-F238E27FC236}">
                  <a16:creationId xmlns:a16="http://schemas.microsoft.com/office/drawing/2014/main" id="{01CC1DD1-1B59-4CF4-A8DF-B7FA6F73DD4E}"/>
                </a:ext>
              </a:extLst>
            </p:cNvPr>
            <p:cNvSpPr>
              <a:spLocks noChangeArrowheads="1"/>
            </p:cNvSpPr>
            <p:nvPr/>
          </p:nvSpPr>
          <p:spPr bwMode="gray">
            <a:xfrm rot="20985249" flipV="1">
              <a:off x="50" y="138"/>
              <a:ext cx="33" cy="32"/>
            </a:xfrm>
            <a:prstGeom prst="roundRect">
              <a:avLst>
                <a:gd name="adj" fmla="val 16667"/>
              </a:avLst>
            </a:prstGeom>
            <a:solidFill>
              <a:schemeClr val="folHlink">
                <a:alpha val="60001"/>
              </a:schemeClr>
            </a:solidFill>
            <a:ln w="9525">
              <a:noFill/>
              <a:round/>
              <a:headEnd/>
              <a:tailEnd/>
            </a:ln>
            <a:effectLst/>
          </p:spPr>
          <p:txBody>
            <a:bodyPr wrap="none" anchor="ctr"/>
            <a:lstStyle/>
            <a:p>
              <a:pPr>
                <a:defRPr/>
              </a:pPr>
              <a:endParaRPr lang="en-US">
                <a:latin typeface="Arial" charset="0"/>
              </a:endParaRPr>
            </a:p>
          </p:txBody>
        </p:sp>
      </p:grpSp>
      <p:grpSp>
        <p:nvGrpSpPr>
          <p:cNvPr id="448" name="Group 457">
            <a:extLst>
              <a:ext uri="{FF2B5EF4-FFF2-40B4-BE49-F238E27FC236}">
                <a16:creationId xmlns:a16="http://schemas.microsoft.com/office/drawing/2014/main" id="{28D99820-D7CA-4FB6-BB2B-6D911221FCAF}"/>
              </a:ext>
            </a:extLst>
          </p:cNvPr>
          <p:cNvGrpSpPr>
            <a:grpSpLocks/>
          </p:cNvGrpSpPr>
          <p:nvPr/>
        </p:nvGrpSpPr>
        <p:grpSpPr bwMode="auto">
          <a:xfrm>
            <a:off x="9897533" y="4549776"/>
            <a:ext cx="2396067" cy="2378075"/>
            <a:chOff x="4676" y="2866"/>
            <a:chExt cx="1132" cy="1498"/>
          </a:xfrm>
        </p:grpSpPr>
        <p:sp>
          <p:nvSpPr>
            <p:cNvPr id="449" name="AutoShape 458">
              <a:extLst>
                <a:ext uri="{FF2B5EF4-FFF2-40B4-BE49-F238E27FC236}">
                  <a16:creationId xmlns:a16="http://schemas.microsoft.com/office/drawing/2014/main" id="{96205B7F-0EE2-43BB-AFE8-CF4B498ED170}"/>
                </a:ext>
              </a:extLst>
            </p:cNvPr>
            <p:cNvSpPr>
              <a:spLocks noChangeArrowheads="1"/>
            </p:cNvSpPr>
            <p:nvPr/>
          </p:nvSpPr>
          <p:spPr bwMode="gray">
            <a:xfrm rot="6757650" flipH="1">
              <a:off x="4790" y="4261"/>
              <a:ext cx="47" cy="47"/>
            </a:xfrm>
            <a:prstGeom prst="roundRect">
              <a:avLst>
                <a:gd name="adj" fmla="val 16667"/>
              </a:avLst>
            </a:prstGeom>
            <a:solidFill>
              <a:schemeClr val="accent1">
                <a:alpha val="60001"/>
              </a:schemeClr>
            </a:solidFill>
            <a:ln w="9525">
              <a:noFill/>
              <a:round/>
              <a:headEnd/>
              <a:tailEnd/>
            </a:ln>
            <a:effectLst/>
          </p:spPr>
          <p:txBody>
            <a:bodyPr wrap="none" anchor="ctr"/>
            <a:lstStyle/>
            <a:p>
              <a:pPr>
                <a:defRPr/>
              </a:pPr>
              <a:endParaRPr lang="en-US">
                <a:latin typeface="Arial" charset="0"/>
              </a:endParaRPr>
            </a:p>
          </p:txBody>
        </p:sp>
        <p:sp>
          <p:nvSpPr>
            <p:cNvPr id="450" name="AutoShape 459">
              <a:extLst>
                <a:ext uri="{FF2B5EF4-FFF2-40B4-BE49-F238E27FC236}">
                  <a16:creationId xmlns:a16="http://schemas.microsoft.com/office/drawing/2014/main" id="{B730F0C3-A5EE-487E-8CB4-68174CBAA523}"/>
                </a:ext>
              </a:extLst>
            </p:cNvPr>
            <p:cNvSpPr>
              <a:spLocks noChangeArrowheads="1"/>
            </p:cNvSpPr>
            <p:nvPr/>
          </p:nvSpPr>
          <p:spPr bwMode="gray">
            <a:xfrm rot="6757650" flipH="1">
              <a:off x="4676" y="4221"/>
              <a:ext cx="84" cy="84"/>
            </a:xfrm>
            <a:prstGeom prst="roundRect">
              <a:avLst>
                <a:gd name="adj" fmla="val 16667"/>
              </a:avLst>
            </a:prstGeom>
            <a:solidFill>
              <a:schemeClr val="accent1">
                <a:alpha val="30000"/>
              </a:schemeClr>
            </a:solidFill>
            <a:ln w="9525">
              <a:noFill/>
              <a:round/>
              <a:headEnd/>
              <a:tailEnd/>
            </a:ln>
            <a:effectLst/>
          </p:spPr>
          <p:txBody>
            <a:bodyPr wrap="none" anchor="ctr"/>
            <a:lstStyle/>
            <a:p>
              <a:pPr>
                <a:defRPr/>
              </a:pPr>
              <a:endParaRPr lang="en-US">
                <a:latin typeface="Arial" charset="0"/>
              </a:endParaRPr>
            </a:p>
          </p:txBody>
        </p:sp>
        <p:sp>
          <p:nvSpPr>
            <p:cNvPr id="451" name="AutoShape 460">
              <a:extLst>
                <a:ext uri="{FF2B5EF4-FFF2-40B4-BE49-F238E27FC236}">
                  <a16:creationId xmlns:a16="http://schemas.microsoft.com/office/drawing/2014/main" id="{0CF4E1F7-AC95-4F89-B835-144401EA356E}"/>
                </a:ext>
              </a:extLst>
            </p:cNvPr>
            <p:cNvSpPr>
              <a:spLocks noChangeArrowheads="1"/>
            </p:cNvSpPr>
            <p:nvPr/>
          </p:nvSpPr>
          <p:spPr bwMode="gray">
            <a:xfrm rot="-14842350" flipH="1" flipV="1">
              <a:off x="4804" y="4299"/>
              <a:ext cx="30" cy="30"/>
            </a:xfrm>
            <a:prstGeom prst="roundRect">
              <a:avLst>
                <a:gd name="adj" fmla="val 16667"/>
              </a:avLst>
            </a:prstGeom>
            <a:solidFill>
              <a:schemeClr val="accent1">
                <a:alpha val="60001"/>
              </a:schemeClr>
            </a:solidFill>
            <a:ln w="9525">
              <a:noFill/>
              <a:round/>
              <a:headEnd/>
              <a:tailEnd/>
            </a:ln>
            <a:effectLst/>
          </p:spPr>
          <p:txBody>
            <a:bodyPr wrap="none" anchor="ctr"/>
            <a:lstStyle/>
            <a:p>
              <a:pPr>
                <a:defRPr/>
              </a:pPr>
              <a:endParaRPr lang="en-US">
                <a:latin typeface="Arial" charset="0"/>
              </a:endParaRPr>
            </a:p>
          </p:txBody>
        </p:sp>
        <p:sp>
          <p:nvSpPr>
            <p:cNvPr id="452" name="AutoShape 461">
              <a:extLst>
                <a:ext uri="{FF2B5EF4-FFF2-40B4-BE49-F238E27FC236}">
                  <a16:creationId xmlns:a16="http://schemas.microsoft.com/office/drawing/2014/main" id="{E9C19E2D-3407-414A-B609-0C710F9383EB}"/>
                </a:ext>
              </a:extLst>
            </p:cNvPr>
            <p:cNvSpPr>
              <a:spLocks noChangeArrowheads="1"/>
            </p:cNvSpPr>
            <p:nvPr/>
          </p:nvSpPr>
          <p:spPr bwMode="gray">
            <a:xfrm rot="6757650" flipH="1">
              <a:off x="4863" y="4237"/>
              <a:ext cx="87" cy="86"/>
            </a:xfrm>
            <a:prstGeom prst="roundRect">
              <a:avLst>
                <a:gd name="adj" fmla="val 16667"/>
              </a:avLst>
            </a:prstGeom>
            <a:solidFill>
              <a:schemeClr val="accent1">
                <a:alpha val="60001"/>
              </a:schemeClr>
            </a:solidFill>
            <a:ln w="9525">
              <a:noFill/>
              <a:round/>
              <a:headEnd/>
              <a:tailEnd/>
            </a:ln>
            <a:effectLst/>
          </p:spPr>
          <p:txBody>
            <a:bodyPr wrap="none" anchor="ctr"/>
            <a:lstStyle/>
            <a:p>
              <a:pPr>
                <a:defRPr/>
              </a:pPr>
              <a:endParaRPr lang="en-US">
                <a:latin typeface="Arial" charset="0"/>
              </a:endParaRPr>
            </a:p>
          </p:txBody>
        </p:sp>
        <p:sp>
          <p:nvSpPr>
            <p:cNvPr id="453" name="AutoShape 462">
              <a:extLst>
                <a:ext uri="{FF2B5EF4-FFF2-40B4-BE49-F238E27FC236}">
                  <a16:creationId xmlns:a16="http://schemas.microsoft.com/office/drawing/2014/main" id="{4C78ACAE-9BFC-481B-B6A4-A6F4281FAE0B}"/>
                </a:ext>
              </a:extLst>
            </p:cNvPr>
            <p:cNvSpPr>
              <a:spLocks noChangeArrowheads="1"/>
            </p:cNvSpPr>
            <p:nvPr/>
          </p:nvSpPr>
          <p:spPr bwMode="gray">
            <a:xfrm rot="6757650" flipH="1">
              <a:off x="4837" y="4317"/>
              <a:ext cx="47" cy="47"/>
            </a:xfrm>
            <a:prstGeom prst="roundRect">
              <a:avLst>
                <a:gd name="adj" fmla="val 16667"/>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454" name="AutoShape 463">
              <a:extLst>
                <a:ext uri="{FF2B5EF4-FFF2-40B4-BE49-F238E27FC236}">
                  <a16:creationId xmlns:a16="http://schemas.microsoft.com/office/drawing/2014/main" id="{7DD9326D-CC54-4F6C-A151-4F6EB3DEE500}"/>
                </a:ext>
              </a:extLst>
            </p:cNvPr>
            <p:cNvSpPr>
              <a:spLocks noChangeArrowheads="1"/>
            </p:cNvSpPr>
            <p:nvPr/>
          </p:nvSpPr>
          <p:spPr bwMode="gray">
            <a:xfrm rot="6757650" flipH="1">
              <a:off x="4813" y="4134"/>
              <a:ext cx="69" cy="69"/>
            </a:xfrm>
            <a:prstGeom prst="roundRect">
              <a:avLst>
                <a:gd name="adj" fmla="val 16667"/>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455" name="AutoShape 464">
              <a:extLst>
                <a:ext uri="{FF2B5EF4-FFF2-40B4-BE49-F238E27FC236}">
                  <a16:creationId xmlns:a16="http://schemas.microsoft.com/office/drawing/2014/main" id="{92EE6B8B-44D8-4EDE-BC5D-9396E745E645}"/>
                </a:ext>
              </a:extLst>
            </p:cNvPr>
            <p:cNvSpPr>
              <a:spLocks noChangeArrowheads="1"/>
            </p:cNvSpPr>
            <p:nvPr/>
          </p:nvSpPr>
          <p:spPr bwMode="gray">
            <a:xfrm rot="6757650" flipH="1">
              <a:off x="4962" y="4085"/>
              <a:ext cx="47" cy="47"/>
            </a:xfrm>
            <a:prstGeom prst="roundRect">
              <a:avLst>
                <a:gd name="adj" fmla="val 16667"/>
              </a:avLst>
            </a:prstGeom>
            <a:solidFill>
              <a:schemeClr val="accent1">
                <a:alpha val="60001"/>
              </a:schemeClr>
            </a:solidFill>
            <a:ln w="9525">
              <a:noFill/>
              <a:round/>
              <a:headEnd/>
              <a:tailEnd/>
            </a:ln>
            <a:effectLst/>
          </p:spPr>
          <p:txBody>
            <a:bodyPr wrap="none" anchor="ctr"/>
            <a:lstStyle/>
            <a:p>
              <a:pPr>
                <a:defRPr/>
              </a:pPr>
              <a:endParaRPr lang="en-US">
                <a:latin typeface="Arial" charset="0"/>
              </a:endParaRPr>
            </a:p>
          </p:txBody>
        </p:sp>
        <p:sp>
          <p:nvSpPr>
            <p:cNvPr id="456" name="AutoShape 465">
              <a:extLst>
                <a:ext uri="{FF2B5EF4-FFF2-40B4-BE49-F238E27FC236}">
                  <a16:creationId xmlns:a16="http://schemas.microsoft.com/office/drawing/2014/main" id="{B2A4BD52-CBF3-4A2C-84C6-102677044BFF}"/>
                </a:ext>
              </a:extLst>
            </p:cNvPr>
            <p:cNvSpPr>
              <a:spLocks noChangeArrowheads="1"/>
            </p:cNvSpPr>
            <p:nvPr/>
          </p:nvSpPr>
          <p:spPr bwMode="gray">
            <a:xfrm rot="6757650" flipH="1">
              <a:off x="4920" y="4106"/>
              <a:ext cx="84" cy="84"/>
            </a:xfrm>
            <a:prstGeom prst="roundRect">
              <a:avLst>
                <a:gd name="adj" fmla="val 16667"/>
              </a:avLst>
            </a:prstGeom>
            <a:solidFill>
              <a:schemeClr val="accent1">
                <a:alpha val="30000"/>
              </a:schemeClr>
            </a:solidFill>
            <a:ln w="9525">
              <a:noFill/>
              <a:round/>
              <a:headEnd/>
              <a:tailEnd/>
            </a:ln>
            <a:effectLst/>
          </p:spPr>
          <p:txBody>
            <a:bodyPr wrap="none" anchor="ctr"/>
            <a:lstStyle/>
            <a:p>
              <a:pPr>
                <a:defRPr/>
              </a:pPr>
              <a:endParaRPr lang="en-US">
                <a:latin typeface="Arial" charset="0"/>
              </a:endParaRPr>
            </a:p>
          </p:txBody>
        </p:sp>
        <p:sp>
          <p:nvSpPr>
            <p:cNvPr id="457" name="AutoShape 466">
              <a:extLst>
                <a:ext uri="{FF2B5EF4-FFF2-40B4-BE49-F238E27FC236}">
                  <a16:creationId xmlns:a16="http://schemas.microsoft.com/office/drawing/2014/main" id="{A70C927B-A07D-4BAB-89D9-D173D7D790D2}"/>
                </a:ext>
              </a:extLst>
            </p:cNvPr>
            <p:cNvSpPr>
              <a:spLocks noChangeArrowheads="1"/>
            </p:cNvSpPr>
            <p:nvPr/>
          </p:nvSpPr>
          <p:spPr bwMode="gray">
            <a:xfrm rot="6757650" flipH="1">
              <a:off x="5029" y="4037"/>
              <a:ext cx="70" cy="70"/>
            </a:xfrm>
            <a:prstGeom prst="roundRect">
              <a:avLst>
                <a:gd name="adj" fmla="val 16667"/>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458" name="AutoShape 467">
              <a:extLst>
                <a:ext uri="{FF2B5EF4-FFF2-40B4-BE49-F238E27FC236}">
                  <a16:creationId xmlns:a16="http://schemas.microsoft.com/office/drawing/2014/main" id="{4BF3127E-91A8-43B1-87BF-6CE5FBE5A858}"/>
                </a:ext>
              </a:extLst>
            </p:cNvPr>
            <p:cNvSpPr>
              <a:spLocks noChangeArrowheads="1"/>
            </p:cNvSpPr>
            <p:nvPr/>
          </p:nvSpPr>
          <p:spPr bwMode="gray">
            <a:xfrm rot="6757650" flipH="1">
              <a:off x="5134" y="3990"/>
              <a:ext cx="87" cy="87"/>
            </a:xfrm>
            <a:prstGeom prst="roundRect">
              <a:avLst>
                <a:gd name="adj" fmla="val 16667"/>
              </a:avLst>
            </a:prstGeom>
            <a:solidFill>
              <a:schemeClr val="accent1">
                <a:alpha val="60001"/>
              </a:schemeClr>
            </a:solidFill>
            <a:ln w="9525">
              <a:noFill/>
              <a:round/>
              <a:headEnd/>
              <a:tailEnd/>
            </a:ln>
            <a:effectLst/>
          </p:spPr>
          <p:txBody>
            <a:bodyPr wrap="none" anchor="ctr"/>
            <a:lstStyle/>
            <a:p>
              <a:pPr>
                <a:defRPr/>
              </a:pPr>
              <a:endParaRPr lang="en-US">
                <a:latin typeface="Arial" charset="0"/>
              </a:endParaRPr>
            </a:p>
          </p:txBody>
        </p:sp>
        <p:sp>
          <p:nvSpPr>
            <p:cNvPr id="459" name="AutoShape 468">
              <a:extLst>
                <a:ext uri="{FF2B5EF4-FFF2-40B4-BE49-F238E27FC236}">
                  <a16:creationId xmlns:a16="http://schemas.microsoft.com/office/drawing/2014/main" id="{8875B814-DA1A-4C8D-A691-FC2A31A0132A}"/>
                </a:ext>
              </a:extLst>
            </p:cNvPr>
            <p:cNvSpPr>
              <a:spLocks noChangeArrowheads="1"/>
            </p:cNvSpPr>
            <p:nvPr/>
          </p:nvSpPr>
          <p:spPr bwMode="gray">
            <a:xfrm rot="6757650" flipH="1">
              <a:off x="5251" y="3880"/>
              <a:ext cx="69" cy="69"/>
            </a:xfrm>
            <a:prstGeom prst="roundRect">
              <a:avLst>
                <a:gd name="adj" fmla="val 16667"/>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460" name="AutoShape 469">
              <a:extLst>
                <a:ext uri="{FF2B5EF4-FFF2-40B4-BE49-F238E27FC236}">
                  <a16:creationId xmlns:a16="http://schemas.microsoft.com/office/drawing/2014/main" id="{C7E94DB5-DA88-4DBF-A5F7-B15A15ADE1E1}"/>
                </a:ext>
              </a:extLst>
            </p:cNvPr>
            <p:cNvSpPr>
              <a:spLocks noChangeArrowheads="1"/>
            </p:cNvSpPr>
            <p:nvPr/>
          </p:nvSpPr>
          <p:spPr bwMode="gray">
            <a:xfrm rot="-14842350" flipH="1" flipV="1">
              <a:off x="5090" y="3926"/>
              <a:ext cx="30" cy="30"/>
            </a:xfrm>
            <a:prstGeom prst="roundRect">
              <a:avLst>
                <a:gd name="adj" fmla="val 16667"/>
              </a:avLst>
            </a:prstGeom>
            <a:solidFill>
              <a:schemeClr val="accent1">
                <a:alpha val="60001"/>
              </a:schemeClr>
            </a:solidFill>
            <a:ln w="9525">
              <a:noFill/>
              <a:round/>
              <a:headEnd/>
              <a:tailEnd/>
            </a:ln>
            <a:effectLst/>
          </p:spPr>
          <p:txBody>
            <a:bodyPr wrap="none" anchor="ctr"/>
            <a:lstStyle/>
            <a:p>
              <a:pPr>
                <a:defRPr/>
              </a:pPr>
              <a:endParaRPr lang="en-US">
                <a:latin typeface="Arial" charset="0"/>
              </a:endParaRPr>
            </a:p>
          </p:txBody>
        </p:sp>
        <p:sp>
          <p:nvSpPr>
            <p:cNvPr id="461" name="AutoShape 470">
              <a:extLst>
                <a:ext uri="{FF2B5EF4-FFF2-40B4-BE49-F238E27FC236}">
                  <a16:creationId xmlns:a16="http://schemas.microsoft.com/office/drawing/2014/main" id="{717BC6EA-3A0F-497A-AAB1-DE9277AD87AB}"/>
                </a:ext>
              </a:extLst>
            </p:cNvPr>
            <p:cNvSpPr>
              <a:spLocks noChangeArrowheads="1"/>
            </p:cNvSpPr>
            <p:nvPr/>
          </p:nvSpPr>
          <p:spPr bwMode="gray">
            <a:xfrm rot="6757650" flipH="1">
              <a:off x="5463" y="3736"/>
              <a:ext cx="47" cy="47"/>
            </a:xfrm>
            <a:prstGeom prst="roundRect">
              <a:avLst>
                <a:gd name="adj" fmla="val 16667"/>
              </a:avLst>
            </a:prstGeom>
            <a:solidFill>
              <a:schemeClr val="accent1">
                <a:alpha val="60001"/>
              </a:schemeClr>
            </a:solidFill>
            <a:ln w="9525">
              <a:noFill/>
              <a:round/>
              <a:headEnd/>
              <a:tailEnd/>
            </a:ln>
            <a:effectLst/>
          </p:spPr>
          <p:txBody>
            <a:bodyPr wrap="none" anchor="ctr"/>
            <a:lstStyle/>
            <a:p>
              <a:pPr>
                <a:defRPr/>
              </a:pPr>
              <a:endParaRPr lang="en-US">
                <a:latin typeface="Arial" charset="0"/>
              </a:endParaRPr>
            </a:p>
          </p:txBody>
        </p:sp>
        <p:sp>
          <p:nvSpPr>
            <p:cNvPr id="462" name="AutoShape 471">
              <a:extLst>
                <a:ext uri="{FF2B5EF4-FFF2-40B4-BE49-F238E27FC236}">
                  <a16:creationId xmlns:a16="http://schemas.microsoft.com/office/drawing/2014/main" id="{E6A9B28A-E409-47E1-AF6E-E98AA3A32EAE}"/>
                </a:ext>
              </a:extLst>
            </p:cNvPr>
            <p:cNvSpPr>
              <a:spLocks noChangeArrowheads="1"/>
            </p:cNvSpPr>
            <p:nvPr/>
          </p:nvSpPr>
          <p:spPr bwMode="gray">
            <a:xfrm rot="6757650" flipH="1">
              <a:off x="5000" y="4139"/>
              <a:ext cx="84" cy="83"/>
            </a:xfrm>
            <a:prstGeom prst="roundRect">
              <a:avLst>
                <a:gd name="adj" fmla="val 16667"/>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463" name="AutoShape 472">
              <a:extLst>
                <a:ext uri="{FF2B5EF4-FFF2-40B4-BE49-F238E27FC236}">
                  <a16:creationId xmlns:a16="http://schemas.microsoft.com/office/drawing/2014/main" id="{D5C72525-87DB-4AF9-81B5-E5000D5C8C24}"/>
                </a:ext>
              </a:extLst>
            </p:cNvPr>
            <p:cNvSpPr>
              <a:spLocks noChangeArrowheads="1"/>
            </p:cNvSpPr>
            <p:nvPr/>
          </p:nvSpPr>
          <p:spPr bwMode="gray">
            <a:xfrm rot="6757650" flipH="1">
              <a:off x="5341" y="3886"/>
              <a:ext cx="70" cy="70"/>
            </a:xfrm>
            <a:prstGeom prst="roundRect">
              <a:avLst>
                <a:gd name="adj" fmla="val 16667"/>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464" name="AutoShape 473">
              <a:extLst>
                <a:ext uri="{FF2B5EF4-FFF2-40B4-BE49-F238E27FC236}">
                  <a16:creationId xmlns:a16="http://schemas.microsoft.com/office/drawing/2014/main" id="{190743C5-E53E-44AC-A0AA-B7F39A81EEBE}"/>
                </a:ext>
              </a:extLst>
            </p:cNvPr>
            <p:cNvSpPr>
              <a:spLocks noChangeArrowheads="1"/>
            </p:cNvSpPr>
            <p:nvPr/>
          </p:nvSpPr>
          <p:spPr bwMode="gray">
            <a:xfrm rot="6757650" flipH="1">
              <a:off x="5149" y="3863"/>
              <a:ext cx="87" cy="86"/>
            </a:xfrm>
            <a:prstGeom prst="roundRect">
              <a:avLst>
                <a:gd name="adj" fmla="val 16667"/>
              </a:avLst>
            </a:prstGeom>
            <a:solidFill>
              <a:schemeClr val="accent1">
                <a:alpha val="60001"/>
              </a:schemeClr>
            </a:solidFill>
            <a:ln w="9525">
              <a:noFill/>
              <a:round/>
              <a:headEnd/>
              <a:tailEnd/>
            </a:ln>
            <a:effectLst/>
          </p:spPr>
          <p:txBody>
            <a:bodyPr wrap="none" anchor="ctr"/>
            <a:lstStyle/>
            <a:p>
              <a:pPr>
                <a:defRPr/>
              </a:pPr>
              <a:endParaRPr lang="en-US">
                <a:latin typeface="Arial" charset="0"/>
              </a:endParaRPr>
            </a:p>
          </p:txBody>
        </p:sp>
        <p:sp>
          <p:nvSpPr>
            <p:cNvPr id="465" name="AutoShape 474">
              <a:extLst>
                <a:ext uri="{FF2B5EF4-FFF2-40B4-BE49-F238E27FC236}">
                  <a16:creationId xmlns:a16="http://schemas.microsoft.com/office/drawing/2014/main" id="{163506A8-8404-4207-ACBA-63BB25097679}"/>
                </a:ext>
              </a:extLst>
            </p:cNvPr>
            <p:cNvSpPr>
              <a:spLocks noChangeArrowheads="1"/>
            </p:cNvSpPr>
            <p:nvPr/>
          </p:nvSpPr>
          <p:spPr bwMode="gray">
            <a:xfrm rot="6757650" flipH="1">
              <a:off x="5201" y="3779"/>
              <a:ext cx="69" cy="68"/>
            </a:xfrm>
            <a:prstGeom prst="roundRect">
              <a:avLst>
                <a:gd name="adj" fmla="val 16667"/>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466" name="AutoShape 475">
              <a:extLst>
                <a:ext uri="{FF2B5EF4-FFF2-40B4-BE49-F238E27FC236}">
                  <a16:creationId xmlns:a16="http://schemas.microsoft.com/office/drawing/2014/main" id="{8CADC960-5759-4EC8-A61F-9F082C866359}"/>
                </a:ext>
              </a:extLst>
            </p:cNvPr>
            <p:cNvSpPr>
              <a:spLocks noChangeArrowheads="1"/>
            </p:cNvSpPr>
            <p:nvPr/>
          </p:nvSpPr>
          <p:spPr bwMode="gray">
            <a:xfrm rot="-14842350" flipH="1" flipV="1">
              <a:off x="5432" y="3863"/>
              <a:ext cx="30" cy="30"/>
            </a:xfrm>
            <a:prstGeom prst="roundRect">
              <a:avLst>
                <a:gd name="adj" fmla="val 16667"/>
              </a:avLst>
            </a:prstGeom>
            <a:solidFill>
              <a:schemeClr val="accent1">
                <a:alpha val="60001"/>
              </a:schemeClr>
            </a:solidFill>
            <a:ln w="9525">
              <a:noFill/>
              <a:round/>
              <a:headEnd/>
              <a:tailEnd/>
            </a:ln>
            <a:effectLst/>
          </p:spPr>
          <p:txBody>
            <a:bodyPr wrap="none" anchor="ctr"/>
            <a:lstStyle/>
            <a:p>
              <a:pPr>
                <a:defRPr/>
              </a:pPr>
              <a:endParaRPr lang="en-US">
                <a:latin typeface="Arial" charset="0"/>
              </a:endParaRPr>
            </a:p>
          </p:txBody>
        </p:sp>
        <p:sp>
          <p:nvSpPr>
            <p:cNvPr id="467" name="AutoShape 476">
              <a:extLst>
                <a:ext uri="{FF2B5EF4-FFF2-40B4-BE49-F238E27FC236}">
                  <a16:creationId xmlns:a16="http://schemas.microsoft.com/office/drawing/2014/main" id="{B4E93979-B950-4C36-87D5-0D43C621E420}"/>
                </a:ext>
              </a:extLst>
            </p:cNvPr>
            <p:cNvSpPr>
              <a:spLocks noChangeArrowheads="1"/>
            </p:cNvSpPr>
            <p:nvPr/>
          </p:nvSpPr>
          <p:spPr bwMode="gray">
            <a:xfrm rot="6757650" flipH="1">
              <a:off x="5333" y="3723"/>
              <a:ext cx="47" cy="46"/>
            </a:xfrm>
            <a:prstGeom prst="roundRect">
              <a:avLst>
                <a:gd name="adj" fmla="val 16667"/>
              </a:avLst>
            </a:prstGeom>
            <a:solidFill>
              <a:schemeClr val="accent1">
                <a:alpha val="60001"/>
              </a:schemeClr>
            </a:solidFill>
            <a:ln w="9525">
              <a:noFill/>
              <a:round/>
              <a:headEnd/>
              <a:tailEnd/>
            </a:ln>
            <a:effectLst/>
          </p:spPr>
          <p:txBody>
            <a:bodyPr wrap="none" anchor="ctr"/>
            <a:lstStyle/>
            <a:p>
              <a:pPr>
                <a:defRPr/>
              </a:pPr>
              <a:endParaRPr lang="en-US">
                <a:latin typeface="Arial" charset="0"/>
              </a:endParaRPr>
            </a:p>
          </p:txBody>
        </p:sp>
        <p:sp>
          <p:nvSpPr>
            <p:cNvPr id="468" name="AutoShape 477">
              <a:extLst>
                <a:ext uri="{FF2B5EF4-FFF2-40B4-BE49-F238E27FC236}">
                  <a16:creationId xmlns:a16="http://schemas.microsoft.com/office/drawing/2014/main" id="{8DB635DE-E2F9-4D9C-BC50-245051728182}"/>
                </a:ext>
              </a:extLst>
            </p:cNvPr>
            <p:cNvSpPr>
              <a:spLocks noChangeArrowheads="1"/>
            </p:cNvSpPr>
            <p:nvPr/>
          </p:nvSpPr>
          <p:spPr bwMode="gray">
            <a:xfrm rot="6757650" flipH="1">
              <a:off x="5242" y="3707"/>
              <a:ext cx="84" cy="84"/>
            </a:xfrm>
            <a:prstGeom prst="roundRect">
              <a:avLst>
                <a:gd name="adj" fmla="val 16667"/>
              </a:avLst>
            </a:prstGeom>
            <a:solidFill>
              <a:schemeClr val="accent1">
                <a:alpha val="30000"/>
              </a:schemeClr>
            </a:solidFill>
            <a:ln w="9525">
              <a:noFill/>
              <a:round/>
              <a:headEnd/>
              <a:tailEnd/>
            </a:ln>
            <a:effectLst/>
          </p:spPr>
          <p:txBody>
            <a:bodyPr wrap="none" anchor="ctr"/>
            <a:lstStyle/>
            <a:p>
              <a:pPr>
                <a:defRPr/>
              </a:pPr>
              <a:endParaRPr lang="en-US">
                <a:latin typeface="Arial" charset="0"/>
              </a:endParaRPr>
            </a:p>
          </p:txBody>
        </p:sp>
        <p:sp>
          <p:nvSpPr>
            <p:cNvPr id="469" name="AutoShape 478">
              <a:extLst>
                <a:ext uri="{FF2B5EF4-FFF2-40B4-BE49-F238E27FC236}">
                  <a16:creationId xmlns:a16="http://schemas.microsoft.com/office/drawing/2014/main" id="{287FFE4B-E328-40BF-8FAA-D63C669A2BFE}"/>
                </a:ext>
              </a:extLst>
            </p:cNvPr>
            <p:cNvSpPr>
              <a:spLocks noChangeArrowheads="1"/>
            </p:cNvSpPr>
            <p:nvPr/>
          </p:nvSpPr>
          <p:spPr bwMode="gray">
            <a:xfrm rot="-14842350" flipH="1" flipV="1">
              <a:off x="5351" y="3655"/>
              <a:ext cx="30" cy="30"/>
            </a:xfrm>
            <a:prstGeom prst="roundRect">
              <a:avLst>
                <a:gd name="adj" fmla="val 16667"/>
              </a:avLst>
            </a:prstGeom>
            <a:solidFill>
              <a:schemeClr val="accent1">
                <a:alpha val="60001"/>
              </a:schemeClr>
            </a:solidFill>
            <a:ln w="9525">
              <a:noFill/>
              <a:round/>
              <a:headEnd/>
              <a:tailEnd/>
            </a:ln>
            <a:effectLst/>
          </p:spPr>
          <p:txBody>
            <a:bodyPr wrap="none" anchor="ctr"/>
            <a:lstStyle/>
            <a:p>
              <a:pPr>
                <a:defRPr/>
              </a:pPr>
              <a:endParaRPr lang="en-US">
                <a:latin typeface="Arial" charset="0"/>
              </a:endParaRPr>
            </a:p>
          </p:txBody>
        </p:sp>
        <p:sp>
          <p:nvSpPr>
            <p:cNvPr id="470" name="AutoShape 479">
              <a:extLst>
                <a:ext uri="{FF2B5EF4-FFF2-40B4-BE49-F238E27FC236}">
                  <a16:creationId xmlns:a16="http://schemas.microsoft.com/office/drawing/2014/main" id="{A0364DE4-9230-42CE-83FA-A4096CFEB7EF}"/>
                </a:ext>
              </a:extLst>
            </p:cNvPr>
            <p:cNvSpPr>
              <a:spLocks noChangeArrowheads="1"/>
            </p:cNvSpPr>
            <p:nvPr/>
          </p:nvSpPr>
          <p:spPr bwMode="gray">
            <a:xfrm rot="6757650" flipH="1">
              <a:off x="5123" y="3943"/>
              <a:ext cx="47" cy="47"/>
            </a:xfrm>
            <a:prstGeom prst="roundRect">
              <a:avLst>
                <a:gd name="adj" fmla="val 16667"/>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471" name="AutoShape 480">
              <a:extLst>
                <a:ext uri="{FF2B5EF4-FFF2-40B4-BE49-F238E27FC236}">
                  <a16:creationId xmlns:a16="http://schemas.microsoft.com/office/drawing/2014/main" id="{034124D7-F1A0-4874-89C5-488600F92B72}"/>
                </a:ext>
              </a:extLst>
            </p:cNvPr>
            <p:cNvSpPr>
              <a:spLocks noChangeArrowheads="1"/>
            </p:cNvSpPr>
            <p:nvPr/>
          </p:nvSpPr>
          <p:spPr bwMode="gray">
            <a:xfrm rot="6757650" flipH="1">
              <a:off x="5395" y="3746"/>
              <a:ext cx="69" cy="68"/>
            </a:xfrm>
            <a:prstGeom prst="roundRect">
              <a:avLst>
                <a:gd name="adj" fmla="val 16667"/>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472" name="AutoShape 481">
              <a:extLst>
                <a:ext uri="{FF2B5EF4-FFF2-40B4-BE49-F238E27FC236}">
                  <a16:creationId xmlns:a16="http://schemas.microsoft.com/office/drawing/2014/main" id="{E01D8F2A-DBF9-4484-A925-EEA32B831D9E}"/>
                </a:ext>
              </a:extLst>
            </p:cNvPr>
            <p:cNvSpPr>
              <a:spLocks noChangeArrowheads="1"/>
            </p:cNvSpPr>
            <p:nvPr/>
          </p:nvSpPr>
          <p:spPr bwMode="gray">
            <a:xfrm rot="6757650" flipH="1">
              <a:off x="5525" y="3688"/>
              <a:ext cx="47" cy="47"/>
            </a:xfrm>
            <a:prstGeom prst="roundRect">
              <a:avLst>
                <a:gd name="adj" fmla="val 16667"/>
              </a:avLst>
            </a:prstGeom>
            <a:solidFill>
              <a:schemeClr val="accent1">
                <a:alpha val="60001"/>
              </a:schemeClr>
            </a:solidFill>
            <a:ln w="9525">
              <a:noFill/>
              <a:round/>
              <a:headEnd/>
              <a:tailEnd/>
            </a:ln>
            <a:effectLst/>
          </p:spPr>
          <p:txBody>
            <a:bodyPr wrap="none" anchor="ctr"/>
            <a:lstStyle/>
            <a:p>
              <a:pPr>
                <a:defRPr/>
              </a:pPr>
              <a:endParaRPr lang="en-US">
                <a:latin typeface="Arial" charset="0"/>
              </a:endParaRPr>
            </a:p>
          </p:txBody>
        </p:sp>
        <p:sp>
          <p:nvSpPr>
            <p:cNvPr id="473" name="AutoShape 482">
              <a:extLst>
                <a:ext uri="{FF2B5EF4-FFF2-40B4-BE49-F238E27FC236}">
                  <a16:creationId xmlns:a16="http://schemas.microsoft.com/office/drawing/2014/main" id="{6FDA2B07-620E-42F8-B0B7-AD1B447518F3}"/>
                </a:ext>
              </a:extLst>
            </p:cNvPr>
            <p:cNvSpPr>
              <a:spLocks noChangeArrowheads="1"/>
            </p:cNvSpPr>
            <p:nvPr/>
          </p:nvSpPr>
          <p:spPr bwMode="gray">
            <a:xfrm rot="6757650" flipH="1">
              <a:off x="5393" y="3644"/>
              <a:ext cx="84" cy="84"/>
            </a:xfrm>
            <a:prstGeom prst="roundRect">
              <a:avLst>
                <a:gd name="adj" fmla="val 16667"/>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474" name="AutoShape 483">
              <a:extLst>
                <a:ext uri="{FF2B5EF4-FFF2-40B4-BE49-F238E27FC236}">
                  <a16:creationId xmlns:a16="http://schemas.microsoft.com/office/drawing/2014/main" id="{7F260B25-43C8-4BA0-BE54-FA9923835F73}"/>
                </a:ext>
              </a:extLst>
            </p:cNvPr>
            <p:cNvSpPr>
              <a:spLocks noChangeArrowheads="1"/>
            </p:cNvSpPr>
            <p:nvPr/>
          </p:nvSpPr>
          <p:spPr bwMode="gray">
            <a:xfrm rot="-14842350" flipH="1" flipV="1">
              <a:off x="5113" y="4105"/>
              <a:ext cx="30" cy="30"/>
            </a:xfrm>
            <a:prstGeom prst="roundRect">
              <a:avLst>
                <a:gd name="adj" fmla="val 16667"/>
              </a:avLst>
            </a:prstGeom>
            <a:solidFill>
              <a:schemeClr val="accent1">
                <a:alpha val="60001"/>
              </a:schemeClr>
            </a:solidFill>
            <a:ln w="9525">
              <a:noFill/>
              <a:round/>
              <a:headEnd/>
              <a:tailEnd/>
            </a:ln>
            <a:effectLst/>
          </p:spPr>
          <p:txBody>
            <a:bodyPr wrap="none" anchor="ctr"/>
            <a:lstStyle/>
            <a:p>
              <a:pPr>
                <a:defRPr/>
              </a:pPr>
              <a:endParaRPr lang="en-US">
                <a:latin typeface="Arial" charset="0"/>
              </a:endParaRPr>
            </a:p>
          </p:txBody>
        </p:sp>
        <p:sp>
          <p:nvSpPr>
            <p:cNvPr id="475" name="AutoShape 484">
              <a:extLst>
                <a:ext uri="{FF2B5EF4-FFF2-40B4-BE49-F238E27FC236}">
                  <a16:creationId xmlns:a16="http://schemas.microsoft.com/office/drawing/2014/main" id="{CD7B3877-D3A2-4BFE-8167-6F3BFA5414B6}"/>
                </a:ext>
              </a:extLst>
            </p:cNvPr>
            <p:cNvSpPr>
              <a:spLocks noChangeArrowheads="1"/>
            </p:cNvSpPr>
            <p:nvPr/>
          </p:nvSpPr>
          <p:spPr bwMode="gray">
            <a:xfrm rot="6757650" flipH="1">
              <a:off x="4898" y="4034"/>
              <a:ext cx="47" cy="47"/>
            </a:xfrm>
            <a:prstGeom prst="roundRect">
              <a:avLst>
                <a:gd name="adj" fmla="val 16667"/>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476" name="AutoShape 485">
              <a:extLst>
                <a:ext uri="{FF2B5EF4-FFF2-40B4-BE49-F238E27FC236}">
                  <a16:creationId xmlns:a16="http://schemas.microsoft.com/office/drawing/2014/main" id="{100E63A0-722F-4FA4-9D19-ED404541D41E}"/>
                </a:ext>
              </a:extLst>
            </p:cNvPr>
            <p:cNvSpPr>
              <a:spLocks noChangeArrowheads="1"/>
            </p:cNvSpPr>
            <p:nvPr/>
          </p:nvSpPr>
          <p:spPr bwMode="gray">
            <a:xfrm rot="-14842350" flipH="1" flipV="1">
              <a:off x="4784" y="4220"/>
              <a:ext cx="30" cy="30"/>
            </a:xfrm>
            <a:prstGeom prst="roundRect">
              <a:avLst>
                <a:gd name="adj" fmla="val 16667"/>
              </a:avLst>
            </a:prstGeom>
            <a:solidFill>
              <a:schemeClr val="accent1">
                <a:alpha val="60001"/>
              </a:schemeClr>
            </a:solidFill>
            <a:ln w="9525">
              <a:noFill/>
              <a:round/>
              <a:headEnd/>
              <a:tailEnd/>
            </a:ln>
            <a:effectLst/>
          </p:spPr>
          <p:txBody>
            <a:bodyPr wrap="none" anchor="ctr"/>
            <a:lstStyle/>
            <a:p>
              <a:pPr>
                <a:defRPr/>
              </a:pPr>
              <a:endParaRPr lang="en-US">
                <a:latin typeface="Arial" charset="0"/>
              </a:endParaRPr>
            </a:p>
          </p:txBody>
        </p:sp>
        <p:sp>
          <p:nvSpPr>
            <p:cNvPr id="477" name="AutoShape 486">
              <a:extLst>
                <a:ext uri="{FF2B5EF4-FFF2-40B4-BE49-F238E27FC236}">
                  <a16:creationId xmlns:a16="http://schemas.microsoft.com/office/drawing/2014/main" id="{D513CD28-EDF5-4098-BB33-C242A9780E02}"/>
                </a:ext>
              </a:extLst>
            </p:cNvPr>
            <p:cNvSpPr>
              <a:spLocks noChangeArrowheads="1"/>
            </p:cNvSpPr>
            <p:nvPr/>
          </p:nvSpPr>
          <p:spPr bwMode="gray">
            <a:xfrm rot="6757650" flipH="1">
              <a:off x="5358" y="3570"/>
              <a:ext cx="87" cy="87"/>
            </a:xfrm>
            <a:prstGeom prst="roundRect">
              <a:avLst>
                <a:gd name="adj" fmla="val 16667"/>
              </a:avLst>
            </a:prstGeom>
            <a:solidFill>
              <a:schemeClr val="accent1">
                <a:alpha val="60001"/>
              </a:schemeClr>
            </a:solidFill>
            <a:ln w="9525">
              <a:noFill/>
              <a:round/>
              <a:headEnd/>
              <a:tailEnd/>
            </a:ln>
            <a:effectLst/>
          </p:spPr>
          <p:txBody>
            <a:bodyPr wrap="none" anchor="ctr"/>
            <a:lstStyle/>
            <a:p>
              <a:pPr>
                <a:defRPr/>
              </a:pPr>
              <a:endParaRPr lang="en-US">
                <a:latin typeface="Arial" charset="0"/>
              </a:endParaRPr>
            </a:p>
          </p:txBody>
        </p:sp>
        <p:sp>
          <p:nvSpPr>
            <p:cNvPr id="478" name="AutoShape 487">
              <a:extLst>
                <a:ext uri="{FF2B5EF4-FFF2-40B4-BE49-F238E27FC236}">
                  <a16:creationId xmlns:a16="http://schemas.microsoft.com/office/drawing/2014/main" id="{F673DE73-0A4B-4278-AC32-141F1655A1A1}"/>
                </a:ext>
              </a:extLst>
            </p:cNvPr>
            <p:cNvSpPr>
              <a:spLocks noChangeArrowheads="1"/>
            </p:cNvSpPr>
            <p:nvPr/>
          </p:nvSpPr>
          <p:spPr bwMode="gray">
            <a:xfrm rot="6757650" flipH="1">
              <a:off x="5447" y="3551"/>
              <a:ext cx="69" cy="68"/>
            </a:xfrm>
            <a:prstGeom prst="roundRect">
              <a:avLst>
                <a:gd name="adj" fmla="val 16667"/>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479" name="AutoShape 488">
              <a:extLst>
                <a:ext uri="{FF2B5EF4-FFF2-40B4-BE49-F238E27FC236}">
                  <a16:creationId xmlns:a16="http://schemas.microsoft.com/office/drawing/2014/main" id="{06BC9661-6D41-4E82-A9E7-F7CD669E8D7F}"/>
                </a:ext>
              </a:extLst>
            </p:cNvPr>
            <p:cNvSpPr>
              <a:spLocks noChangeArrowheads="1"/>
            </p:cNvSpPr>
            <p:nvPr/>
          </p:nvSpPr>
          <p:spPr bwMode="gray">
            <a:xfrm rot="6757650" flipH="1">
              <a:off x="5631" y="3481"/>
              <a:ext cx="47" cy="47"/>
            </a:xfrm>
            <a:prstGeom prst="roundRect">
              <a:avLst>
                <a:gd name="adj" fmla="val 16667"/>
              </a:avLst>
            </a:prstGeom>
            <a:solidFill>
              <a:schemeClr val="accent1">
                <a:alpha val="60001"/>
              </a:schemeClr>
            </a:solidFill>
            <a:ln w="9525">
              <a:noFill/>
              <a:round/>
              <a:headEnd/>
              <a:tailEnd/>
            </a:ln>
            <a:effectLst/>
          </p:spPr>
          <p:txBody>
            <a:bodyPr wrap="none" anchor="ctr"/>
            <a:lstStyle/>
            <a:p>
              <a:pPr>
                <a:defRPr/>
              </a:pPr>
              <a:endParaRPr lang="en-US">
                <a:latin typeface="Arial" charset="0"/>
              </a:endParaRPr>
            </a:p>
          </p:txBody>
        </p:sp>
        <p:sp>
          <p:nvSpPr>
            <p:cNvPr id="480" name="AutoShape 489">
              <a:extLst>
                <a:ext uri="{FF2B5EF4-FFF2-40B4-BE49-F238E27FC236}">
                  <a16:creationId xmlns:a16="http://schemas.microsoft.com/office/drawing/2014/main" id="{304C6EE8-C73F-47FD-81CD-BAC2BD83FAAB}"/>
                </a:ext>
              </a:extLst>
            </p:cNvPr>
            <p:cNvSpPr>
              <a:spLocks noChangeArrowheads="1"/>
            </p:cNvSpPr>
            <p:nvPr/>
          </p:nvSpPr>
          <p:spPr bwMode="gray">
            <a:xfrm rot="6757650" flipH="1">
              <a:off x="5465" y="3452"/>
              <a:ext cx="84" cy="84"/>
            </a:xfrm>
            <a:prstGeom prst="roundRect">
              <a:avLst>
                <a:gd name="adj" fmla="val 16667"/>
              </a:avLst>
            </a:prstGeom>
            <a:solidFill>
              <a:schemeClr val="accent1">
                <a:alpha val="30000"/>
              </a:schemeClr>
            </a:solidFill>
            <a:ln w="9525">
              <a:noFill/>
              <a:round/>
              <a:headEnd/>
              <a:tailEnd/>
            </a:ln>
            <a:effectLst/>
          </p:spPr>
          <p:txBody>
            <a:bodyPr wrap="none" anchor="ctr"/>
            <a:lstStyle/>
            <a:p>
              <a:pPr>
                <a:defRPr/>
              </a:pPr>
              <a:endParaRPr lang="en-US">
                <a:latin typeface="Arial" charset="0"/>
              </a:endParaRPr>
            </a:p>
          </p:txBody>
        </p:sp>
        <p:sp>
          <p:nvSpPr>
            <p:cNvPr id="481" name="AutoShape 490">
              <a:extLst>
                <a:ext uri="{FF2B5EF4-FFF2-40B4-BE49-F238E27FC236}">
                  <a16:creationId xmlns:a16="http://schemas.microsoft.com/office/drawing/2014/main" id="{AF3BF137-42ED-4A1C-A2C5-39875DD18069}"/>
                </a:ext>
              </a:extLst>
            </p:cNvPr>
            <p:cNvSpPr>
              <a:spLocks noChangeArrowheads="1"/>
            </p:cNvSpPr>
            <p:nvPr/>
          </p:nvSpPr>
          <p:spPr bwMode="gray">
            <a:xfrm rot="-14842350" flipH="1" flipV="1">
              <a:off x="5352" y="3829"/>
              <a:ext cx="30" cy="30"/>
            </a:xfrm>
            <a:prstGeom prst="roundRect">
              <a:avLst>
                <a:gd name="adj" fmla="val 16667"/>
              </a:avLst>
            </a:prstGeom>
            <a:solidFill>
              <a:schemeClr val="accent1">
                <a:alpha val="60001"/>
              </a:schemeClr>
            </a:solidFill>
            <a:ln w="9525">
              <a:noFill/>
              <a:round/>
              <a:headEnd/>
              <a:tailEnd/>
            </a:ln>
            <a:effectLst/>
          </p:spPr>
          <p:txBody>
            <a:bodyPr wrap="none" anchor="ctr"/>
            <a:lstStyle/>
            <a:p>
              <a:pPr>
                <a:defRPr/>
              </a:pPr>
              <a:endParaRPr lang="en-US">
                <a:latin typeface="Arial" charset="0"/>
              </a:endParaRPr>
            </a:p>
          </p:txBody>
        </p:sp>
        <p:sp>
          <p:nvSpPr>
            <p:cNvPr id="482" name="AutoShape 491">
              <a:extLst>
                <a:ext uri="{FF2B5EF4-FFF2-40B4-BE49-F238E27FC236}">
                  <a16:creationId xmlns:a16="http://schemas.microsoft.com/office/drawing/2014/main" id="{F4B2EBB4-10DD-47A1-9740-7824C07C0C89}"/>
                </a:ext>
              </a:extLst>
            </p:cNvPr>
            <p:cNvSpPr>
              <a:spLocks noChangeArrowheads="1"/>
            </p:cNvSpPr>
            <p:nvPr/>
          </p:nvSpPr>
          <p:spPr bwMode="gray">
            <a:xfrm rot="6757650" flipH="1">
              <a:off x="5528" y="3606"/>
              <a:ext cx="70" cy="70"/>
            </a:xfrm>
            <a:prstGeom prst="roundRect">
              <a:avLst>
                <a:gd name="adj" fmla="val 16667"/>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483" name="AutoShape 492">
              <a:extLst>
                <a:ext uri="{FF2B5EF4-FFF2-40B4-BE49-F238E27FC236}">
                  <a16:creationId xmlns:a16="http://schemas.microsoft.com/office/drawing/2014/main" id="{72F65F05-FB6F-42BC-92DA-58F566728390}"/>
                </a:ext>
              </a:extLst>
            </p:cNvPr>
            <p:cNvSpPr>
              <a:spLocks noChangeArrowheads="1"/>
            </p:cNvSpPr>
            <p:nvPr/>
          </p:nvSpPr>
          <p:spPr bwMode="gray">
            <a:xfrm rot="6757650" flipH="1">
              <a:off x="5543" y="3369"/>
              <a:ext cx="87" cy="87"/>
            </a:xfrm>
            <a:prstGeom prst="roundRect">
              <a:avLst>
                <a:gd name="adj" fmla="val 16667"/>
              </a:avLst>
            </a:prstGeom>
            <a:solidFill>
              <a:schemeClr val="accent1">
                <a:alpha val="60001"/>
              </a:schemeClr>
            </a:solidFill>
            <a:ln w="9525">
              <a:noFill/>
              <a:round/>
              <a:headEnd/>
              <a:tailEnd/>
            </a:ln>
            <a:effectLst/>
          </p:spPr>
          <p:txBody>
            <a:bodyPr wrap="none" anchor="ctr"/>
            <a:lstStyle/>
            <a:p>
              <a:pPr>
                <a:defRPr/>
              </a:pPr>
              <a:endParaRPr lang="en-US">
                <a:latin typeface="Arial" charset="0"/>
              </a:endParaRPr>
            </a:p>
          </p:txBody>
        </p:sp>
        <p:sp>
          <p:nvSpPr>
            <p:cNvPr id="484" name="AutoShape 493">
              <a:extLst>
                <a:ext uri="{FF2B5EF4-FFF2-40B4-BE49-F238E27FC236}">
                  <a16:creationId xmlns:a16="http://schemas.microsoft.com/office/drawing/2014/main" id="{B4B856CC-8AF7-4254-8F0D-5780C597C828}"/>
                </a:ext>
              </a:extLst>
            </p:cNvPr>
            <p:cNvSpPr>
              <a:spLocks noChangeArrowheads="1"/>
            </p:cNvSpPr>
            <p:nvPr/>
          </p:nvSpPr>
          <p:spPr bwMode="gray">
            <a:xfrm rot="-14842350" flipH="1" flipV="1">
              <a:off x="5593" y="3531"/>
              <a:ext cx="30" cy="30"/>
            </a:xfrm>
            <a:prstGeom prst="roundRect">
              <a:avLst>
                <a:gd name="adj" fmla="val 16667"/>
              </a:avLst>
            </a:prstGeom>
            <a:solidFill>
              <a:schemeClr val="accent1">
                <a:alpha val="60001"/>
              </a:schemeClr>
            </a:solidFill>
            <a:ln w="9525">
              <a:noFill/>
              <a:round/>
              <a:headEnd/>
              <a:tailEnd/>
            </a:ln>
            <a:effectLst/>
          </p:spPr>
          <p:txBody>
            <a:bodyPr wrap="none" anchor="ctr"/>
            <a:lstStyle/>
            <a:p>
              <a:pPr>
                <a:defRPr/>
              </a:pPr>
              <a:endParaRPr lang="en-US">
                <a:latin typeface="Arial" charset="0"/>
              </a:endParaRPr>
            </a:p>
          </p:txBody>
        </p:sp>
        <p:sp>
          <p:nvSpPr>
            <p:cNvPr id="485" name="AutoShape 494">
              <a:extLst>
                <a:ext uri="{FF2B5EF4-FFF2-40B4-BE49-F238E27FC236}">
                  <a16:creationId xmlns:a16="http://schemas.microsoft.com/office/drawing/2014/main" id="{C51DFC46-551A-41C4-83DB-53420A987221}"/>
                </a:ext>
              </a:extLst>
            </p:cNvPr>
            <p:cNvSpPr>
              <a:spLocks noChangeArrowheads="1"/>
            </p:cNvSpPr>
            <p:nvPr/>
          </p:nvSpPr>
          <p:spPr bwMode="gray">
            <a:xfrm rot="6757650" flipH="1">
              <a:off x="5559" y="3241"/>
              <a:ext cx="86" cy="86"/>
            </a:xfrm>
            <a:prstGeom prst="roundRect">
              <a:avLst>
                <a:gd name="adj" fmla="val 16667"/>
              </a:avLst>
            </a:prstGeom>
            <a:solidFill>
              <a:schemeClr val="accent1">
                <a:alpha val="60001"/>
              </a:schemeClr>
            </a:solidFill>
            <a:ln w="9525">
              <a:noFill/>
              <a:round/>
              <a:headEnd/>
              <a:tailEnd/>
            </a:ln>
            <a:effectLst/>
          </p:spPr>
          <p:txBody>
            <a:bodyPr wrap="none" anchor="ctr"/>
            <a:lstStyle/>
            <a:p>
              <a:pPr>
                <a:defRPr/>
              </a:pPr>
              <a:endParaRPr lang="en-US">
                <a:latin typeface="Arial" charset="0"/>
              </a:endParaRPr>
            </a:p>
          </p:txBody>
        </p:sp>
        <p:sp>
          <p:nvSpPr>
            <p:cNvPr id="486" name="AutoShape 495">
              <a:extLst>
                <a:ext uri="{FF2B5EF4-FFF2-40B4-BE49-F238E27FC236}">
                  <a16:creationId xmlns:a16="http://schemas.microsoft.com/office/drawing/2014/main" id="{6CFF7362-A7DA-4AB3-BC85-979099F221E9}"/>
                </a:ext>
              </a:extLst>
            </p:cNvPr>
            <p:cNvSpPr>
              <a:spLocks noChangeArrowheads="1"/>
            </p:cNvSpPr>
            <p:nvPr/>
          </p:nvSpPr>
          <p:spPr bwMode="gray">
            <a:xfrm rot="6757650" flipH="1">
              <a:off x="5533" y="3321"/>
              <a:ext cx="47" cy="47"/>
            </a:xfrm>
            <a:prstGeom prst="roundRect">
              <a:avLst>
                <a:gd name="adj" fmla="val 16667"/>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487" name="AutoShape 496">
              <a:extLst>
                <a:ext uri="{FF2B5EF4-FFF2-40B4-BE49-F238E27FC236}">
                  <a16:creationId xmlns:a16="http://schemas.microsoft.com/office/drawing/2014/main" id="{CF5904C8-68A3-4DE5-8F19-FA33099E57CF}"/>
                </a:ext>
              </a:extLst>
            </p:cNvPr>
            <p:cNvSpPr>
              <a:spLocks noChangeArrowheads="1"/>
            </p:cNvSpPr>
            <p:nvPr/>
          </p:nvSpPr>
          <p:spPr bwMode="gray">
            <a:xfrm rot="6757650" flipH="1">
              <a:off x="5641" y="3322"/>
              <a:ext cx="68" cy="68"/>
            </a:xfrm>
            <a:prstGeom prst="roundRect">
              <a:avLst>
                <a:gd name="adj" fmla="val 16667"/>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488" name="AutoShape 497">
              <a:extLst>
                <a:ext uri="{FF2B5EF4-FFF2-40B4-BE49-F238E27FC236}">
                  <a16:creationId xmlns:a16="http://schemas.microsoft.com/office/drawing/2014/main" id="{063B46CD-3C96-4F9E-932F-D92761BE68E4}"/>
                </a:ext>
              </a:extLst>
            </p:cNvPr>
            <p:cNvSpPr>
              <a:spLocks noChangeArrowheads="1"/>
            </p:cNvSpPr>
            <p:nvPr/>
          </p:nvSpPr>
          <p:spPr bwMode="gray">
            <a:xfrm rot="6757650" flipH="1">
              <a:off x="5673" y="3127"/>
              <a:ext cx="47" cy="47"/>
            </a:xfrm>
            <a:prstGeom prst="roundRect">
              <a:avLst>
                <a:gd name="adj" fmla="val 16667"/>
              </a:avLst>
            </a:prstGeom>
            <a:solidFill>
              <a:schemeClr val="accent1">
                <a:alpha val="60001"/>
              </a:schemeClr>
            </a:solidFill>
            <a:ln w="9525">
              <a:noFill/>
              <a:round/>
              <a:headEnd/>
              <a:tailEnd/>
            </a:ln>
            <a:effectLst/>
          </p:spPr>
          <p:txBody>
            <a:bodyPr wrap="none" anchor="ctr"/>
            <a:lstStyle/>
            <a:p>
              <a:pPr>
                <a:defRPr/>
              </a:pPr>
              <a:endParaRPr lang="en-US">
                <a:latin typeface="Arial" charset="0"/>
              </a:endParaRPr>
            </a:p>
          </p:txBody>
        </p:sp>
        <p:sp>
          <p:nvSpPr>
            <p:cNvPr id="489" name="AutoShape 498">
              <a:extLst>
                <a:ext uri="{FF2B5EF4-FFF2-40B4-BE49-F238E27FC236}">
                  <a16:creationId xmlns:a16="http://schemas.microsoft.com/office/drawing/2014/main" id="{6FEAEECA-42AF-4BC3-B272-C1E17C2D4BB5}"/>
                </a:ext>
              </a:extLst>
            </p:cNvPr>
            <p:cNvSpPr>
              <a:spLocks noChangeArrowheads="1"/>
            </p:cNvSpPr>
            <p:nvPr/>
          </p:nvSpPr>
          <p:spPr bwMode="gray">
            <a:xfrm rot="6757650" flipH="1">
              <a:off x="5631" y="3149"/>
              <a:ext cx="85" cy="84"/>
            </a:xfrm>
            <a:prstGeom prst="roundRect">
              <a:avLst>
                <a:gd name="adj" fmla="val 16667"/>
              </a:avLst>
            </a:prstGeom>
            <a:solidFill>
              <a:schemeClr val="accent1">
                <a:alpha val="30000"/>
              </a:schemeClr>
            </a:solidFill>
            <a:ln w="9525">
              <a:noFill/>
              <a:round/>
              <a:headEnd/>
              <a:tailEnd/>
            </a:ln>
            <a:effectLst/>
          </p:spPr>
          <p:txBody>
            <a:bodyPr wrap="none" anchor="ctr"/>
            <a:lstStyle/>
            <a:p>
              <a:pPr>
                <a:defRPr/>
              </a:pPr>
              <a:endParaRPr lang="en-US">
                <a:latin typeface="Arial" charset="0"/>
              </a:endParaRPr>
            </a:p>
          </p:txBody>
        </p:sp>
        <p:sp>
          <p:nvSpPr>
            <p:cNvPr id="490" name="AutoShape 499">
              <a:extLst>
                <a:ext uri="{FF2B5EF4-FFF2-40B4-BE49-F238E27FC236}">
                  <a16:creationId xmlns:a16="http://schemas.microsoft.com/office/drawing/2014/main" id="{42465FB9-2FD5-4433-8D55-2EBC3CB3BB74}"/>
                </a:ext>
              </a:extLst>
            </p:cNvPr>
            <p:cNvSpPr>
              <a:spLocks noChangeArrowheads="1"/>
            </p:cNvSpPr>
            <p:nvPr/>
          </p:nvSpPr>
          <p:spPr bwMode="gray">
            <a:xfrm rot="6757650" flipH="1">
              <a:off x="5739" y="3081"/>
              <a:ext cx="70" cy="69"/>
            </a:xfrm>
            <a:prstGeom prst="roundRect">
              <a:avLst>
                <a:gd name="adj" fmla="val 16667"/>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491" name="AutoShape 500">
              <a:extLst>
                <a:ext uri="{FF2B5EF4-FFF2-40B4-BE49-F238E27FC236}">
                  <a16:creationId xmlns:a16="http://schemas.microsoft.com/office/drawing/2014/main" id="{506E381D-6C21-4DA1-AD75-9A2EEE7F9003}"/>
                </a:ext>
              </a:extLst>
            </p:cNvPr>
            <p:cNvSpPr>
              <a:spLocks noChangeArrowheads="1"/>
            </p:cNvSpPr>
            <p:nvPr/>
          </p:nvSpPr>
          <p:spPr bwMode="gray">
            <a:xfrm rot="6757650" flipH="1">
              <a:off x="5713" y="3183"/>
              <a:ext cx="85" cy="84"/>
            </a:xfrm>
            <a:prstGeom prst="roundRect">
              <a:avLst>
                <a:gd name="adj" fmla="val 16667"/>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492" name="AutoShape 501">
              <a:extLst>
                <a:ext uri="{FF2B5EF4-FFF2-40B4-BE49-F238E27FC236}">
                  <a16:creationId xmlns:a16="http://schemas.microsoft.com/office/drawing/2014/main" id="{0A99C36A-2C2F-44F9-BA14-895E5CC4DDDF}"/>
                </a:ext>
              </a:extLst>
            </p:cNvPr>
            <p:cNvSpPr>
              <a:spLocks noChangeArrowheads="1"/>
            </p:cNvSpPr>
            <p:nvPr/>
          </p:nvSpPr>
          <p:spPr bwMode="gray">
            <a:xfrm rot="6757650" flipH="1">
              <a:off x="5686" y="3266"/>
              <a:ext cx="47" cy="47"/>
            </a:xfrm>
            <a:prstGeom prst="roundRect">
              <a:avLst>
                <a:gd name="adj" fmla="val 16667"/>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493" name="AutoShape 502">
              <a:extLst>
                <a:ext uri="{FF2B5EF4-FFF2-40B4-BE49-F238E27FC236}">
                  <a16:creationId xmlns:a16="http://schemas.microsoft.com/office/drawing/2014/main" id="{19853D95-C99E-4B96-A717-3F1D42BCA408}"/>
                </a:ext>
              </a:extLst>
            </p:cNvPr>
            <p:cNvSpPr>
              <a:spLocks noChangeArrowheads="1"/>
            </p:cNvSpPr>
            <p:nvPr/>
          </p:nvSpPr>
          <p:spPr bwMode="gray">
            <a:xfrm rot="-14842350" flipH="1" flipV="1">
              <a:off x="5588" y="3489"/>
              <a:ext cx="30" cy="30"/>
            </a:xfrm>
            <a:prstGeom prst="roundRect">
              <a:avLst>
                <a:gd name="adj" fmla="val 16667"/>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494" name="AutoShape 503">
              <a:extLst>
                <a:ext uri="{FF2B5EF4-FFF2-40B4-BE49-F238E27FC236}">
                  <a16:creationId xmlns:a16="http://schemas.microsoft.com/office/drawing/2014/main" id="{6DC798C3-ACB2-419F-94EE-C81AEBAE9556}"/>
                </a:ext>
              </a:extLst>
            </p:cNvPr>
            <p:cNvSpPr>
              <a:spLocks noChangeArrowheads="1"/>
            </p:cNvSpPr>
            <p:nvPr/>
          </p:nvSpPr>
          <p:spPr bwMode="gray">
            <a:xfrm rot="6757650" flipH="1">
              <a:off x="5285" y="3787"/>
              <a:ext cx="47" cy="47"/>
            </a:xfrm>
            <a:prstGeom prst="roundRect">
              <a:avLst>
                <a:gd name="adj" fmla="val 16667"/>
              </a:avLst>
            </a:prstGeom>
            <a:solidFill>
              <a:schemeClr val="accent1">
                <a:alpha val="60001"/>
              </a:schemeClr>
            </a:solidFill>
            <a:ln w="9525">
              <a:noFill/>
              <a:round/>
              <a:headEnd/>
              <a:tailEnd/>
            </a:ln>
            <a:effectLst/>
          </p:spPr>
          <p:txBody>
            <a:bodyPr wrap="none" anchor="ctr"/>
            <a:lstStyle/>
            <a:p>
              <a:pPr>
                <a:defRPr/>
              </a:pPr>
              <a:endParaRPr lang="en-US">
                <a:latin typeface="Arial" charset="0"/>
              </a:endParaRPr>
            </a:p>
          </p:txBody>
        </p:sp>
        <p:sp>
          <p:nvSpPr>
            <p:cNvPr id="495" name="AutoShape 504">
              <a:extLst>
                <a:ext uri="{FF2B5EF4-FFF2-40B4-BE49-F238E27FC236}">
                  <a16:creationId xmlns:a16="http://schemas.microsoft.com/office/drawing/2014/main" id="{DB304658-D441-4C94-BCB9-D163D9386A69}"/>
                </a:ext>
              </a:extLst>
            </p:cNvPr>
            <p:cNvSpPr>
              <a:spLocks noChangeArrowheads="1"/>
            </p:cNvSpPr>
            <p:nvPr/>
          </p:nvSpPr>
          <p:spPr bwMode="gray">
            <a:xfrm rot="-14842350" flipH="1" flipV="1">
              <a:off x="5655" y="2866"/>
              <a:ext cx="30" cy="30"/>
            </a:xfrm>
            <a:prstGeom prst="roundRect">
              <a:avLst>
                <a:gd name="adj" fmla="val 16667"/>
              </a:avLst>
            </a:prstGeom>
            <a:solidFill>
              <a:schemeClr val="accent1">
                <a:alpha val="60001"/>
              </a:schemeClr>
            </a:solidFill>
            <a:ln w="9525">
              <a:noFill/>
              <a:round/>
              <a:headEnd/>
              <a:tailEnd/>
            </a:ln>
            <a:effectLst/>
          </p:spPr>
          <p:txBody>
            <a:bodyPr wrap="none" anchor="ctr"/>
            <a:lstStyle/>
            <a:p>
              <a:pPr>
                <a:defRPr/>
              </a:pPr>
              <a:endParaRPr lang="en-US">
                <a:latin typeface="Arial" charset="0"/>
              </a:endParaRPr>
            </a:p>
          </p:txBody>
        </p:sp>
        <p:sp>
          <p:nvSpPr>
            <p:cNvPr id="496" name="AutoShape 505">
              <a:extLst>
                <a:ext uri="{FF2B5EF4-FFF2-40B4-BE49-F238E27FC236}">
                  <a16:creationId xmlns:a16="http://schemas.microsoft.com/office/drawing/2014/main" id="{D713DA76-9545-4721-A51D-1E23233D868D}"/>
                </a:ext>
              </a:extLst>
            </p:cNvPr>
            <p:cNvSpPr>
              <a:spLocks noChangeArrowheads="1"/>
            </p:cNvSpPr>
            <p:nvPr/>
          </p:nvSpPr>
          <p:spPr bwMode="gray">
            <a:xfrm rot="6757650" flipH="1">
              <a:off x="5397" y="3521"/>
              <a:ext cx="47" cy="47"/>
            </a:xfrm>
            <a:prstGeom prst="roundRect">
              <a:avLst>
                <a:gd name="adj" fmla="val 16667"/>
              </a:avLst>
            </a:prstGeom>
            <a:solidFill>
              <a:schemeClr val="accent1">
                <a:alpha val="60001"/>
              </a:schemeClr>
            </a:solidFill>
            <a:ln w="9525">
              <a:noFill/>
              <a:round/>
              <a:headEnd/>
              <a:tailEnd/>
            </a:ln>
            <a:effectLst/>
          </p:spPr>
          <p:txBody>
            <a:bodyPr wrap="none" anchor="ctr"/>
            <a:lstStyle/>
            <a:p>
              <a:pPr>
                <a:defRPr/>
              </a:pPr>
              <a:endParaRPr lang="en-US">
                <a:latin typeface="Arial" charset="0"/>
              </a:endParaRPr>
            </a:p>
          </p:txBody>
        </p:sp>
        <p:sp>
          <p:nvSpPr>
            <p:cNvPr id="497" name="AutoShape 506">
              <a:extLst>
                <a:ext uri="{FF2B5EF4-FFF2-40B4-BE49-F238E27FC236}">
                  <a16:creationId xmlns:a16="http://schemas.microsoft.com/office/drawing/2014/main" id="{D7E9F6E6-95BE-4CC6-AEE7-DFCEA5804BD6}"/>
                </a:ext>
              </a:extLst>
            </p:cNvPr>
            <p:cNvSpPr>
              <a:spLocks noChangeArrowheads="1"/>
            </p:cNvSpPr>
            <p:nvPr/>
          </p:nvSpPr>
          <p:spPr bwMode="gray">
            <a:xfrm rot="-14842350" flipH="1" flipV="1">
              <a:off x="5438" y="3409"/>
              <a:ext cx="30" cy="30"/>
            </a:xfrm>
            <a:prstGeom prst="roundRect">
              <a:avLst>
                <a:gd name="adj" fmla="val 16667"/>
              </a:avLst>
            </a:prstGeom>
            <a:solidFill>
              <a:schemeClr val="accent1">
                <a:alpha val="60001"/>
              </a:schemeClr>
            </a:solidFill>
            <a:ln w="9525">
              <a:noFill/>
              <a:round/>
              <a:headEnd/>
              <a:tailEnd/>
            </a:ln>
            <a:effectLst/>
          </p:spPr>
          <p:txBody>
            <a:bodyPr wrap="none" anchor="ctr"/>
            <a:lstStyle/>
            <a:p>
              <a:pPr>
                <a:defRPr/>
              </a:pPr>
              <a:endParaRPr lang="en-US">
                <a:latin typeface="Arial" charset="0"/>
              </a:endParaRPr>
            </a:p>
          </p:txBody>
        </p:sp>
        <p:sp>
          <p:nvSpPr>
            <p:cNvPr id="498" name="AutoShape 507">
              <a:extLst>
                <a:ext uri="{FF2B5EF4-FFF2-40B4-BE49-F238E27FC236}">
                  <a16:creationId xmlns:a16="http://schemas.microsoft.com/office/drawing/2014/main" id="{0442D395-512D-436F-8A5E-663130A2152B}"/>
                </a:ext>
              </a:extLst>
            </p:cNvPr>
            <p:cNvSpPr>
              <a:spLocks noChangeArrowheads="1"/>
            </p:cNvSpPr>
            <p:nvPr/>
          </p:nvSpPr>
          <p:spPr bwMode="gray">
            <a:xfrm rot="6757650" flipH="1">
              <a:off x="5052" y="3972"/>
              <a:ext cx="48" cy="47"/>
            </a:xfrm>
            <a:prstGeom prst="roundRect">
              <a:avLst>
                <a:gd name="adj" fmla="val 16667"/>
              </a:avLst>
            </a:prstGeom>
            <a:solidFill>
              <a:schemeClr val="accent1">
                <a:alpha val="60001"/>
              </a:schemeClr>
            </a:solidFill>
            <a:ln w="9525">
              <a:noFill/>
              <a:round/>
              <a:headEnd/>
              <a:tailEnd/>
            </a:ln>
            <a:effectLst/>
          </p:spPr>
          <p:txBody>
            <a:bodyPr wrap="none" anchor="ctr"/>
            <a:lstStyle/>
            <a:p>
              <a:pPr>
                <a:defRPr/>
              </a:pPr>
              <a:endParaRPr lang="en-US">
                <a:latin typeface="Arial" charset="0"/>
              </a:endParaRPr>
            </a:p>
          </p:txBody>
        </p:sp>
        <p:sp>
          <p:nvSpPr>
            <p:cNvPr id="499" name="AutoShape 508">
              <a:extLst>
                <a:ext uri="{FF2B5EF4-FFF2-40B4-BE49-F238E27FC236}">
                  <a16:creationId xmlns:a16="http://schemas.microsoft.com/office/drawing/2014/main" id="{E0922977-5DC9-4E85-BA41-E82AEEC21C80}"/>
                </a:ext>
              </a:extLst>
            </p:cNvPr>
            <p:cNvSpPr>
              <a:spLocks noChangeArrowheads="1"/>
            </p:cNvSpPr>
            <p:nvPr/>
          </p:nvSpPr>
          <p:spPr bwMode="gray">
            <a:xfrm rot="-14842350" flipH="1" flipV="1">
              <a:off x="5014" y="4023"/>
              <a:ext cx="30" cy="30"/>
            </a:xfrm>
            <a:prstGeom prst="roundRect">
              <a:avLst>
                <a:gd name="adj" fmla="val 16667"/>
              </a:avLst>
            </a:prstGeom>
            <a:solidFill>
              <a:schemeClr val="accent1">
                <a:alpha val="60001"/>
              </a:schemeClr>
            </a:solidFill>
            <a:ln w="9525">
              <a:noFill/>
              <a:round/>
              <a:headEnd/>
              <a:tailEnd/>
            </a:ln>
            <a:effectLst/>
          </p:spPr>
          <p:txBody>
            <a:bodyPr wrap="none" anchor="ctr"/>
            <a:lstStyle/>
            <a:p>
              <a:pPr>
                <a:defRPr/>
              </a:pPr>
              <a:endParaRPr lang="en-US">
                <a:latin typeface="Arial" charset="0"/>
              </a:endParaRPr>
            </a:p>
          </p:txBody>
        </p:sp>
        <p:sp>
          <p:nvSpPr>
            <p:cNvPr id="500" name="AutoShape 509">
              <a:extLst>
                <a:ext uri="{FF2B5EF4-FFF2-40B4-BE49-F238E27FC236}">
                  <a16:creationId xmlns:a16="http://schemas.microsoft.com/office/drawing/2014/main" id="{AC6A708F-C9AB-4B5D-8AB8-CB3270C79B57}"/>
                </a:ext>
              </a:extLst>
            </p:cNvPr>
            <p:cNvSpPr>
              <a:spLocks noChangeArrowheads="1"/>
            </p:cNvSpPr>
            <p:nvPr/>
          </p:nvSpPr>
          <p:spPr bwMode="gray">
            <a:xfrm rot="-14842350" flipH="1" flipV="1">
              <a:off x="5009" y="3980"/>
              <a:ext cx="30" cy="30"/>
            </a:xfrm>
            <a:prstGeom prst="roundRect">
              <a:avLst>
                <a:gd name="adj" fmla="val 16667"/>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501" name="AutoShape 510">
              <a:extLst>
                <a:ext uri="{FF2B5EF4-FFF2-40B4-BE49-F238E27FC236}">
                  <a16:creationId xmlns:a16="http://schemas.microsoft.com/office/drawing/2014/main" id="{7BC47DB0-4FFD-4432-AC00-1AA65F3FE6F4}"/>
                </a:ext>
              </a:extLst>
            </p:cNvPr>
            <p:cNvSpPr>
              <a:spLocks noChangeArrowheads="1"/>
            </p:cNvSpPr>
            <p:nvPr/>
          </p:nvSpPr>
          <p:spPr bwMode="gray">
            <a:xfrm rot="-14842350" flipH="1" flipV="1">
              <a:off x="5682" y="3403"/>
              <a:ext cx="30" cy="30"/>
            </a:xfrm>
            <a:prstGeom prst="roundRect">
              <a:avLst>
                <a:gd name="adj" fmla="val 16667"/>
              </a:avLst>
            </a:prstGeom>
            <a:solidFill>
              <a:schemeClr val="accent1">
                <a:alpha val="60001"/>
              </a:schemeClr>
            </a:solidFill>
            <a:ln w="9525">
              <a:noFill/>
              <a:round/>
              <a:headEnd/>
              <a:tailEnd/>
            </a:ln>
            <a:effectLst/>
          </p:spPr>
          <p:txBody>
            <a:bodyPr wrap="none" anchor="ctr"/>
            <a:lstStyle/>
            <a:p>
              <a:pPr>
                <a:defRPr/>
              </a:pPr>
              <a:endParaRPr lang="en-US">
                <a:latin typeface="Arial" charset="0"/>
              </a:endParaRPr>
            </a:p>
          </p:txBody>
        </p:sp>
        <p:sp>
          <p:nvSpPr>
            <p:cNvPr id="502" name="AutoShape 511">
              <a:extLst>
                <a:ext uri="{FF2B5EF4-FFF2-40B4-BE49-F238E27FC236}">
                  <a16:creationId xmlns:a16="http://schemas.microsoft.com/office/drawing/2014/main" id="{95C5C12C-E0F4-4E62-85A0-56A09583B173}"/>
                </a:ext>
              </a:extLst>
            </p:cNvPr>
            <p:cNvSpPr>
              <a:spLocks noChangeArrowheads="1"/>
            </p:cNvSpPr>
            <p:nvPr/>
          </p:nvSpPr>
          <p:spPr bwMode="gray">
            <a:xfrm rot="6757650" flipH="1">
              <a:off x="5732" y="3315"/>
              <a:ext cx="47" cy="47"/>
            </a:xfrm>
            <a:prstGeom prst="roundRect">
              <a:avLst>
                <a:gd name="adj" fmla="val 16667"/>
              </a:avLst>
            </a:prstGeom>
            <a:solidFill>
              <a:schemeClr val="accent1">
                <a:alpha val="60001"/>
              </a:schemeClr>
            </a:solidFill>
            <a:ln w="9525">
              <a:noFill/>
              <a:round/>
              <a:headEnd/>
              <a:tailEnd/>
            </a:ln>
            <a:effectLst/>
          </p:spPr>
          <p:txBody>
            <a:bodyPr wrap="none" anchor="ctr"/>
            <a:lstStyle/>
            <a:p>
              <a:pPr>
                <a:defRPr/>
              </a:pPr>
              <a:endParaRPr lang="en-US">
                <a:latin typeface="Arial" charset="0"/>
              </a:endParaRPr>
            </a:p>
          </p:txBody>
        </p:sp>
        <p:sp>
          <p:nvSpPr>
            <p:cNvPr id="503" name="AutoShape 512">
              <a:extLst>
                <a:ext uri="{FF2B5EF4-FFF2-40B4-BE49-F238E27FC236}">
                  <a16:creationId xmlns:a16="http://schemas.microsoft.com/office/drawing/2014/main" id="{5E8B56E9-03A1-4C84-A618-A58505A6D0F1}"/>
                </a:ext>
              </a:extLst>
            </p:cNvPr>
            <p:cNvSpPr>
              <a:spLocks noChangeArrowheads="1"/>
            </p:cNvSpPr>
            <p:nvPr/>
          </p:nvSpPr>
          <p:spPr bwMode="gray">
            <a:xfrm rot="-14842350" flipH="1" flipV="1">
              <a:off x="5723" y="3441"/>
              <a:ext cx="31" cy="30"/>
            </a:xfrm>
            <a:prstGeom prst="roundRect">
              <a:avLst>
                <a:gd name="adj" fmla="val 16667"/>
              </a:avLst>
            </a:prstGeom>
            <a:solidFill>
              <a:schemeClr val="accent1">
                <a:alpha val="60001"/>
              </a:schemeClr>
            </a:solidFill>
            <a:ln w="9525">
              <a:noFill/>
              <a:round/>
              <a:headEnd/>
              <a:tailEnd/>
            </a:ln>
            <a:effectLst/>
          </p:spPr>
          <p:txBody>
            <a:bodyPr wrap="none" anchor="ctr"/>
            <a:lstStyle/>
            <a:p>
              <a:pPr>
                <a:defRPr/>
              </a:pPr>
              <a:endParaRPr lang="en-US">
                <a:latin typeface="Arial" charset="0"/>
              </a:endParaRPr>
            </a:p>
          </p:txBody>
        </p:sp>
        <p:sp>
          <p:nvSpPr>
            <p:cNvPr id="504" name="AutoShape 513">
              <a:extLst>
                <a:ext uri="{FF2B5EF4-FFF2-40B4-BE49-F238E27FC236}">
                  <a16:creationId xmlns:a16="http://schemas.microsoft.com/office/drawing/2014/main" id="{B8E47A0D-93DA-499E-B438-D0AE01DA5D67}"/>
                </a:ext>
              </a:extLst>
            </p:cNvPr>
            <p:cNvSpPr>
              <a:spLocks noChangeArrowheads="1"/>
            </p:cNvSpPr>
            <p:nvPr/>
          </p:nvSpPr>
          <p:spPr bwMode="gray">
            <a:xfrm rot="6757650" flipV="1">
              <a:off x="5698" y="3479"/>
              <a:ext cx="60" cy="60"/>
            </a:xfrm>
            <a:prstGeom prst="roundRect">
              <a:avLst>
                <a:gd name="adj" fmla="val 16667"/>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505" name="AutoShape 514">
              <a:extLst>
                <a:ext uri="{FF2B5EF4-FFF2-40B4-BE49-F238E27FC236}">
                  <a16:creationId xmlns:a16="http://schemas.microsoft.com/office/drawing/2014/main" id="{96DE90CF-83ED-455A-A53A-8931E9341ECB}"/>
                </a:ext>
              </a:extLst>
            </p:cNvPr>
            <p:cNvSpPr>
              <a:spLocks noChangeArrowheads="1"/>
            </p:cNvSpPr>
            <p:nvPr/>
          </p:nvSpPr>
          <p:spPr bwMode="gray">
            <a:xfrm rot="6757650" flipH="1">
              <a:off x="5262" y="3595"/>
              <a:ext cx="87" cy="86"/>
            </a:xfrm>
            <a:prstGeom prst="roundRect">
              <a:avLst>
                <a:gd name="adj" fmla="val 16667"/>
              </a:avLst>
            </a:prstGeom>
            <a:solidFill>
              <a:schemeClr val="accent1">
                <a:alpha val="60001"/>
              </a:schemeClr>
            </a:solidFill>
            <a:ln w="9525">
              <a:noFill/>
              <a:round/>
              <a:headEnd/>
              <a:tailEnd/>
            </a:ln>
            <a:effectLst/>
          </p:spPr>
          <p:txBody>
            <a:bodyPr wrap="none" anchor="ctr"/>
            <a:lstStyle/>
            <a:p>
              <a:pPr>
                <a:defRPr/>
              </a:pPr>
              <a:endParaRPr lang="en-US">
                <a:latin typeface="Arial" charset="0"/>
              </a:endParaRPr>
            </a:p>
          </p:txBody>
        </p:sp>
        <p:sp>
          <p:nvSpPr>
            <p:cNvPr id="506" name="AutoShape 515">
              <a:extLst>
                <a:ext uri="{FF2B5EF4-FFF2-40B4-BE49-F238E27FC236}">
                  <a16:creationId xmlns:a16="http://schemas.microsoft.com/office/drawing/2014/main" id="{FB60835C-7E9A-41C8-B8E0-F6AB3AE1AC4D}"/>
                </a:ext>
              </a:extLst>
            </p:cNvPr>
            <p:cNvSpPr>
              <a:spLocks noChangeArrowheads="1"/>
            </p:cNvSpPr>
            <p:nvPr/>
          </p:nvSpPr>
          <p:spPr bwMode="gray">
            <a:xfrm rot="6757650" flipH="1">
              <a:off x="5467" y="3363"/>
              <a:ext cx="47" cy="46"/>
            </a:xfrm>
            <a:prstGeom prst="roundRect">
              <a:avLst>
                <a:gd name="adj" fmla="val 16667"/>
              </a:avLst>
            </a:prstGeom>
            <a:solidFill>
              <a:schemeClr val="accent1">
                <a:alpha val="60001"/>
              </a:schemeClr>
            </a:solidFill>
            <a:ln w="9525">
              <a:noFill/>
              <a:round/>
              <a:headEnd/>
              <a:tailEnd/>
            </a:ln>
            <a:effectLst/>
          </p:spPr>
          <p:txBody>
            <a:bodyPr wrap="none" anchor="ctr"/>
            <a:lstStyle/>
            <a:p>
              <a:pPr>
                <a:defRPr/>
              </a:pPr>
              <a:endParaRPr lang="en-US">
                <a:latin typeface="Arial" charset="0"/>
              </a:endParaRPr>
            </a:p>
          </p:txBody>
        </p:sp>
        <p:sp>
          <p:nvSpPr>
            <p:cNvPr id="507" name="AutoShape 516">
              <a:extLst>
                <a:ext uri="{FF2B5EF4-FFF2-40B4-BE49-F238E27FC236}">
                  <a16:creationId xmlns:a16="http://schemas.microsoft.com/office/drawing/2014/main" id="{86023B0F-E490-4DE5-AD87-7DAA94F51AEB}"/>
                </a:ext>
              </a:extLst>
            </p:cNvPr>
            <p:cNvSpPr>
              <a:spLocks noChangeArrowheads="1"/>
            </p:cNvSpPr>
            <p:nvPr/>
          </p:nvSpPr>
          <p:spPr bwMode="gray">
            <a:xfrm rot="6757650" flipH="1">
              <a:off x="5343" y="3449"/>
              <a:ext cx="85" cy="84"/>
            </a:xfrm>
            <a:prstGeom prst="roundRect">
              <a:avLst>
                <a:gd name="adj" fmla="val 16667"/>
              </a:avLst>
            </a:prstGeom>
            <a:solidFill>
              <a:schemeClr val="accent1">
                <a:alpha val="30000"/>
              </a:schemeClr>
            </a:solidFill>
            <a:ln w="9525">
              <a:noFill/>
              <a:round/>
              <a:headEnd/>
              <a:tailEnd/>
            </a:ln>
            <a:effectLst/>
          </p:spPr>
          <p:txBody>
            <a:bodyPr wrap="none" anchor="ctr"/>
            <a:lstStyle/>
            <a:p>
              <a:pPr>
                <a:defRPr/>
              </a:pPr>
              <a:endParaRPr lang="en-US">
                <a:latin typeface="Arial" charset="0"/>
              </a:endParaRPr>
            </a:p>
          </p:txBody>
        </p:sp>
        <p:sp>
          <p:nvSpPr>
            <p:cNvPr id="508" name="AutoShape 517">
              <a:extLst>
                <a:ext uri="{FF2B5EF4-FFF2-40B4-BE49-F238E27FC236}">
                  <a16:creationId xmlns:a16="http://schemas.microsoft.com/office/drawing/2014/main" id="{1B5A04DB-48F5-4CA2-A31A-06F7751C9597}"/>
                </a:ext>
              </a:extLst>
            </p:cNvPr>
            <p:cNvSpPr>
              <a:spLocks noChangeArrowheads="1"/>
            </p:cNvSpPr>
            <p:nvPr/>
          </p:nvSpPr>
          <p:spPr bwMode="gray">
            <a:xfrm rot="-14842350" flipH="1" flipV="1">
              <a:off x="5417" y="3275"/>
              <a:ext cx="31" cy="30"/>
            </a:xfrm>
            <a:prstGeom prst="roundRect">
              <a:avLst>
                <a:gd name="adj" fmla="val 16667"/>
              </a:avLst>
            </a:prstGeom>
            <a:solidFill>
              <a:schemeClr val="accent1">
                <a:alpha val="60001"/>
              </a:schemeClr>
            </a:solidFill>
            <a:ln w="9525">
              <a:noFill/>
              <a:round/>
              <a:headEnd/>
              <a:tailEnd/>
            </a:ln>
            <a:effectLst/>
          </p:spPr>
          <p:txBody>
            <a:bodyPr wrap="none" anchor="ctr"/>
            <a:lstStyle/>
            <a:p>
              <a:pPr>
                <a:defRPr/>
              </a:pPr>
              <a:endParaRPr lang="en-US">
                <a:latin typeface="Arial" charset="0"/>
              </a:endParaRPr>
            </a:p>
          </p:txBody>
        </p:sp>
        <p:sp>
          <p:nvSpPr>
            <p:cNvPr id="509" name="AutoShape 518">
              <a:extLst>
                <a:ext uri="{FF2B5EF4-FFF2-40B4-BE49-F238E27FC236}">
                  <a16:creationId xmlns:a16="http://schemas.microsoft.com/office/drawing/2014/main" id="{35E97672-5797-49AD-98DE-5E260B9F9681}"/>
                </a:ext>
              </a:extLst>
            </p:cNvPr>
            <p:cNvSpPr>
              <a:spLocks noChangeArrowheads="1"/>
            </p:cNvSpPr>
            <p:nvPr/>
          </p:nvSpPr>
          <p:spPr bwMode="gray">
            <a:xfrm rot="6757650" flipH="1">
              <a:off x="5344" y="3324"/>
              <a:ext cx="47" cy="47"/>
            </a:xfrm>
            <a:prstGeom prst="roundRect">
              <a:avLst>
                <a:gd name="adj" fmla="val 16667"/>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510" name="AutoShape 519">
              <a:extLst>
                <a:ext uri="{FF2B5EF4-FFF2-40B4-BE49-F238E27FC236}">
                  <a16:creationId xmlns:a16="http://schemas.microsoft.com/office/drawing/2014/main" id="{7E5E6EAC-6E3E-4A05-BB66-E83CE3F15BEC}"/>
                </a:ext>
              </a:extLst>
            </p:cNvPr>
            <p:cNvSpPr>
              <a:spLocks noChangeArrowheads="1"/>
            </p:cNvSpPr>
            <p:nvPr/>
          </p:nvSpPr>
          <p:spPr bwMode="gray">
            <a:xfrm rot="-14842350" flipH="1" flipV="1">
              <a:off x="5184" y="3579"/>
              <a:ext cx="30" cy="30"/>
            </a:xfrm>
            <a:prstGeom prst="roundRect">
              <a:avLst>
                <a:gd name="adj" fmla="val 16667"/>
              </a:avLst>
            </a:prstGeom>
            <a:solidFill>
              <a:schemeClr val="accent1">
                <a:alpha val="60001"/>
              </a:schemeClr>
            </a:solidFill>
            <a:ln w="9525">
              <a:noFill/>
              <a:round/>
              <a:headEnd/>
              <a:tailEnd/>
            </a:ln>
            <a:effectLst/>
          </p:spPr>
          <p:txBody>
            <a:bodyPr wrap="none" anchor="ctr"/>
            <a:lstStyle/>
            <a:p>
              <a:pPr>
                <a:defRPr/>
              </a:pPr>
              <a:endParaRPr lang="en-US">
                <a:latin typeface="Arial" charset="0"/>
              </a:endParaRPr>
            </a:p>
          </p:txBody>
        </p:sp>
        <p:sp>
          <p:nvSpPr>
            <p:cNvPr id="511" name="AutoShape 520">
              <a:extLst>
                <a:ext uri="{FF2B5EF4-FFF2-40B4-BE49-F238E27FC236}">
                  <a16:creationId xmlns:a16="http://schemas.microsoft.com/office/drawing/2014/main" id="{7E4CD93A-9472-4040-AE5A-E8B2B0861FAB}"/>
                </a:ext>
              </a:extLst>
            </p:cNvPr>
            <p:cNvSpPr>
              <a:spLocks noChangeArrowheads="1"/>
            </p:cNvSpPr>
            <p:nvPr/>
          </p:nvSpPr>
          <p:spPr bwMode="gray">
            <a:xfrm rot="6757650" flipH="1">
              <a:off x="5545" y="3139"/>
              <a:ext cx="69" cy="68"/>
            </a:xfrm>
            <a:prstGeom prst="roundRect">
              <a:avLst>
                <a:gd name="adj" fmla="val 16667"/>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512" name="AutoShape 521">
              <a:extLst>
                <a:ext uri="{FF2B5EF4-FFF2-40B4-BE49-F238E27FC236}">
                  <a16:creationId xmlns:a16="http://schemas.microsoft.com/office/drawing/2014/main" id="{5D92094B-FE3B-4BEF-A033-207285D17796}"/>
                </a:ext>
              </a:extLst>
            </p:cNvPr>
            <p:cNvSpPr>
              <a:spLocks noChangeArrowheads="1"/>
            </p:cNvSpPr>
            <p:nvPr/>
          </p:nvSpPr>
          <p:spPr bwMode="gray">
            <a:xfrm rot="6757650" flipH="1">
              <a:off x="5713" y="2969"/>
              <a:ext cx="47" cy="47"/>
            </a:xfrm>
            <a:prstGeom prst="roundRect">
              <a:avLst>
                <a:gd name="adj" fmla="val 16667"/>
              </a:avLst>
            </a:prstGeom>
            <a:solidFill>
              <a:schemeClr val="accent1">
                <a:alpha val="60001"/>
              </a:schemeClr>
            </a:solidFill>
            <a:ln w="9525">
              <a:noFill/>
              <a:round/>
              <a:headEnd/>
              <a:tailEnd/>
            </a:ln>
            <a:effectLst/>
          </p:spPr>
          <p:txBody>
            <a:bodyPr wrap="none" anchor="ctr"/>
            <a:lstStyle/>
            <a:p>
              <a:pPr>
                <a:defRPr/>
              </a:pPr>
              <a:endParaRPr lang="en-US">
                <a:latin typeface="Arial" charset="0"/>
              </a:endParaRPr>
            </a:p>
          </p:txBody>
        </p:sp>
        <p:sp>
          <p:nvSpPr>
            <p:cNvPr id="513" name="AutoShape 522">
              <a:extLst>
                <a:ext uri="{FF2B5EF4-FFF2-40B4-BE49-F238E27FC236}">
                  <a16:creationId xmlns:a16="http://schemas.microsoft.com/office/drawing/2014/main" id="{382889AA-6493-4C75-B050-EF568E2B61D0}"/>
                </a:ext>
              </a:extLst>
            </p:cNvPr>
            <p:cNvSpPr>
              <a:spLocks noChangeArrowheads="1"/>
            </p:cNvSpPr>
            <p:nvPr/>
          </p:nvSpPr>
          <p:spPr bwMode="gray">
            <a:xfrm rot="6757650" flipH="1">
              <a:off x="5597" y="3021"/>
              <a:ext cx="47" cy="47"/>
            </a:xfrm>
            <a:prstGeom prst="roundRect">
              <a:avLst>
                <a:gd name="adj" fmla="val 16667"/>
              </a:avLst>
            </a:prstGeom>
            <a:solidFill>
              <a:schemeClr val="accent1"/>
            </a:solidFill>
            <a:ln w="9525">
              <a:noFill/>
              <a:round/>
              <a:headEnd/>
              <a:tailEnd/>
            </a:ln>
            <a:effectLst/>
          </p:spPr>
          <p:txBody>
            <a:bodyPr wrap="none" anchor="ctr"/>
            <a:lstStyle/>
            <a:p>
              <a:pPr>
                <a:defRPr/>
              </a:pPr>
              <a:endParaRPr lang="en-US">
                <a:latin typeface="Arial" charset="0"/>
              </a:endParaRPr>
            </a:p>
          </p:txBody>
        </p:sp>
        <p:sp>
          <p:nvSpPr>
            <p:cNvPr id="514" name="AutoShape 523">
              <a:extLst>
                <a:ext uri="{FF2B5EF4-FFF2-40B4-BE49-F238E27FC236}">
                  <a16:creationId xmlns:a16="http://schemas.microsoft.com/office/drawing/2014/main" id="{E73E5DB1-49D4-4193-8E7C-9A48AE309820}"/>
                </a:ext>
              </a:extLst>
            </p:cNvPr>
            <p:cNvSpPr>
              <a:spLocks noChangeArrowheads="1"/>
            </p:cNvSpPr>
            <p:nvPr/>
          </p:nvSpPr>
          <p:spPr bwMode="gray">
            <a:xfrm rot="6757650" flipH="1">
              <a:off x="5721" y="3044"/>
              <a:ext cx="47" cy="47"/>
            </a:xfrm>
            <a:prstGeom prst="roundRect">
              <a:avLst>
                <a:gd name="adj" fmla="val 16667"/>
              </a:avLst>
            </a:prstGeom>
            <a:solidFill>
              <a:schemeClr val="accent1">
                <a:alpha val="60001"/>
              </a:schemeClr>
            </a:solidFill>
            <a:ln w="9525">
              <a:noFill/>
              <a:round/>
              <a:headEnd/>
              <a:tailEnd/>
            </a:ln>
            <a:effectLst/>
          </p:spPr>
          <p:txBody>
            <a:bodyPr wrap="none" anchor="ctr"/>
            <a:lstStyle/>
            <a:p>
              <a:pPr>
                <a:defRPr/>
              </a:pPr>
              <a:endParaRPr lang="en-US">
                <a:latin typeface="Arial" charset="0"/>
              </a:endParaRPr>
            </a:p>
          </p:txBody>
        </p:sp>
        <p:sp>
          <p:nvSpPr>
            <p:cNvPr id="515" name="AutoShape 524">
              <a:extLst>
                <a:ext uri="{FF2B5EF4-FFF2-40B4-BE49-F238E27FC236}">
                  <a16:creationId xmlns:a16="http://schemas.microsoft.com/office/drawing/2014/main" id="{1FA4DD54-3BEA-4A9C-8746-8E55439A42A7}"/>
                </a:ext>
              </a:extLst>
            </p:cNvPr>
            <p:cNvSpPr>
              <a:spLocks noChangeArrowheads="1"/>
            </p:cNvSpPr>
            <p:nvPr/>
          </p:nvSpPr>
          <p:spPr bwMode="gray">
            <a:xfrm rot="-14842350" flipH="1" flipV="1">
              <a:off x="5678" y="3052"/>
              <a:ext cx="30" cy="30"/>
            </a:xfrm>
            <a:prstGeom prst="roundRect">
              <a:avLst>
                <a:gd name="adj" fmla="val 16667"/>
              </a:avLst>
            </a:prstGeom>
            <a:solidFill>
              <a:schemeClr val="accent1"/>
            </a:solidFill>
            <a:ln w="9525">
              <a:noFill/>
              <a:round/>
              <a:headEnd/>
              <a:tailEnd/>
            </a:ln>
            <a:effectLst/>
          </p:spPr>
          <p:txBody>
            <a:bodyPr wrap="none" anchor="ctr"/>
            <a:lstStyle/>
            <a:p>
              <a:pPr>
                <a:defRPr/>
              </a:pPr>
              <a:endParaRPr lang="en-US">
                <a:latin typeface="Arial" charset="0"/>
              </a:endParaRPr>
            </a:p>
          </p:txBody>
        </p:sp>
      </p:grpSp>
      <p:sp>
        <p:nvSpPr>
          <p:cNvPr id="2" name="Title 1"/>
          <p:cNvSpPr>
            <a:spLocks noGrp="1"/>
          </p:cNvSpPr>
          <p:nvPr>
            <p:ph type="title"/>
          </p:nvPr>
        </p:nvSpPr>
        <p:spPr/>
        <p:txBody>
          <a:bodyPr/>
          <a:lstStyle/>
          <a:p>
            <a:r>
              <a:rPr lang="en-US"/>
              <a:t>Click to edit Master title style</a:t>
            </a:r>
          </a:p>
        </p:txBody>
      </p:sp>
      <p:sp>
        <p:nvSpPr>
          <p:cNvPr id="516" name="Rectangle 175">
            <a:extLst>
              <a:ext uri="{FF2B5EF4-FFF2-40B4-BE49-F238E27FC236}">
                <a16:creationId xmlns:a16="http://schemas.microsoft.com/office/drawing/2014/main" id="{CDAC9557-2341-4238-A178-89EC9D9D9EA3}"/>
              </a:ext>
            </a:extLst>
          </p:cNvPr>
          <p:cNvSpPr>
            <a:spLocks noGrp="1" noChangeArrowheads="1"/>
          </p:cNvSpPr>
          <p:nvPr>
            <p:ph type="dt" sz="half" idx="10"/>
          </p:nvPr>
        </p:nvSpPr>
        <p:spPr/>
        <p:txBody>
          <a:bodyPr/>
          <a:lstStyle>
            <a:lvl1pPr>
              <a:defRPr/>
            </a:lvl1pPr>
          </a:lstStyle>
          <a:p>
            <a:endParaRPr lang="en-US" altLang="en-US"/>
          </a:p>
        </p:txBody>
      </p:sp>
      <p:sp>
        <p:nvSpPr>
          <p:cNvPr id="517" name="Rectangle 176">
            <a:extLst>
              <a:ext uri="{FF2B5EF4-FFF2-40B4-BE49-F238E27FC236}">
                <a16:creationId xmlns:a16="http://schemas.microsoft.com/office/drawing/2014/main" id="{9F4C7F2E-2E10-4D96-A2F5-90B2EE2741EA}"/>
              </a:ext>
            </a:extLst>
          </p:cNvPr>
          <p:cNvSpPr>
            <a:spLocks noGrp="1" noChangeArrowheads="1"/>
          </p:cNvSpPr>
          <p:nvPr>
            <p:ph type="ftr" sz="quarter" idx="11"/>
          </p:nvPr>
        </p:nvSpPr>
        <p:spPr/>
        <p:txBody>
          <a:bodyPr/>
          <a:lstStyle>
            <a:lvl1pPr>
              <a:defRPr/>
            </a:lvl1pPr>
          </a:lstStyle>
          <a:p>
            <a:endParaRPr lang="en-US" altLang="en-US"/>
          </a:p>
        </p:txBody>
      </p:sp>
      <p:sp>
        <p:nvSpPr>
          <p:cNvPr id="518" name="Rectangle 177">
            <a:extLst>
              <a:ext uri="{FF2B5EF4-FFF2-40B4-BE49-F238E27FC236}">
                <a16:creationId xmlns:a16="http://schemas.microsoft.com/office/drawing/2014/main" id="{3E1306E3-C616-4B77-8EFB-373EA866FDB8}"/>
              </a:ext>
            </a:extLst>
          </p:cNvPr>
          <p:cNvSpPr>
            <a:spLocks noGrp="1" noChangeArrowheads="1"/>
          </p:cNvSpPr>
          <p:nvPr>
            <p:ph type="sldNum" sz="quarter" idx="12"/>
          </p:nvPr>
        </p:nvSpPr>
        <p:spPr/>
        <p:txBody>
          <a:bodyPr/>
          <a:lstStyle>
            <a:lvl1pPr>
              <a:defRPr/>
            </a:lvl1pPr>
          </a:lstStyle>
          <a:p>
            <a:fld id="{2DEE6084-7EE8-4694-8BFC-EDC326D24D75}" type="slidenum">
              <a:rPr lang="en-US" altLang="en-US" smtClean="0"/>
              <a:pPr/>
              <a:t>‹#›</a:t>
            </a:fld>
            <a:endParaRPr lang="en-US" altLang="en-US"/>
          </a:p>
        </p:txBody>
      </p:sp>
    </p:spTree>
    <p:extLst>
      <p:ext uri="{BB962C8B-B14F-4D97-AF65-F5344CB8AC3E}">
        <p14:creationId xmlns:p14="http://schemas.microsoft.com/office/powerpoint/2010/main" val="221344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424"/>
                                        </p:tgtEl>
                                        <p:attrNameLst>
                                          <p:attrName>style.visibility</p:attrName>
                                        </p:attrNameLst>
                                      </p:cBhvr>
                                      <p:to>
                                        <p:strVal val="visible"/>
                                      </p:to>
                                    </p:set>
                                    <p:animEffect transition="in" filter="strips(downLeft)">
                                      <p:cBhvr>
                                        <p:cTn id="11" dur="500"/>
                                        <p:tgtEl>
                                          <p:spTgt spid="424"/>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329"/>
                                        </p:tgtEl>
                                        <p:attrNameLst>
                                          <p:attrName>style.visibility</p:attrName>
                                        </p:attrNameLst>
                                      </p:cBhvr>
                                      <p:to>
                                        <p:strVal val="visible"/>
                                      </p:to>
                                    </p:set>
                                    <p:animEffect transition="in" filter="strips(downLeft)">
                                      <p:cBhvr>
                                        <p:cTn id="15" dur="500"/>
                                        <p:tgtEl>
                                          <p:spTgt spid="329"/>
                                        </p:tgtEl>
                                      </p:cBhvr>
                                    </p:animEffect>
                                  </p:childTnLst>
                                </p:cTn>
                              </p:par>
                            </p:childTnLst>
                          </p:cTn>
                        </p:par>
                        <p:par>
                          <p:cTn id="16" fill="hold">
                            <p:stCondLst>
                              <p:cond delay="1500"/>
                            </p:stCondLst>
                            <p:childTnLst>
                              <p:par>
                                <p:cTn id="17" presetID="18" presetClass="entr" presetSubtype="12" fill="hold" nodeType="afterEffect">
                                  <p:stCondLst>
                                    <p:cond delay="0"/>
                                  </p:stCondLst>
                                  <p:childTnLst>
                                    <p:set>
                                      <p:cBhvr>
                                        <p:cTn id="18" dur="1" fill="hold">
                                          <p:stCondLst>
                                            <p:cond delay="0"/>
                                          </p:stCondLst>
                                        </p:cTn>
                                        <p:tgtEl>
                                          <p:spTgt spid="448"/>
                                        </p:tgtEl>
                                        <p:attrNameLst>
                                          <p:attrName>style.visibility</p:attrName>
                                        </p:attrNameLst>
                                      </p:cBhvr>
                                      <p:to>
                                        <p:strVal val="visible"/>
                                      </p:to>
                                    </p:set>
                                    <p:animEffect transition="in" filter="strips(downLeft)">
                                      <p:cBhvr>
                                        <p:cTn id="19" dur="500"/>
                                        <p:tgtEl>
                                          <p:spTgt spid="448"/>
                                        </p:tgtEl>
                                      </p:cBhvr>
                                    </p:animEffect>
                                  </p:childTnLst>
                                </p:cTn>
                              </p:par>
                            </p:childTnLst>
                          </p:cTn>
                        </p:par>
                        <p:par>
                          <p:cTn id="20" fill="hold">
                            <p:stCondLst>
                              <p:cond delay="2000"/>
                            </p:stCondLst>
                            <p:childTnLst>
                              <p:par>
                                <p:cTn id="21" presetID="18" presetClass="entr" presetSubtype="12" fill="hold" nodeType="afterEffect">
                                  <p:stCondLst>
                                    <p:cond delay="0"/>
                                  </p:stCondLst>
                                  <p:childTnLst>
                                    <p:set>
                                      <p:cBhvr>
                                        <p:cTn id="22" dur="1" fill="hold">
                                          <p:stCondLst>
                                            <p:cond delay="0"/>
                                          </p:stCondLst>
                                        </p:cTn>
                                        <p:tgtEl>
                                          <p:spTgt spid="366"/>
                                        </p:tgtEl>
                                        <p:attrNameLst>
                                          <p:attrName>style.visibility</p:attrName>
                                        </p:attrNameLst>
                                      </p:cBhvr>
                                      <p:to>
                                        <p:strVal val="visible"/>
                                      </p:to>
                                    </p:set>
                                    <p:animEffect transition="in" filter="strips(downLeft)">
                                      <p:cBhvr>
                                        <p:cTn id="23" dur="500"/>
                                        <p:tgtEl>
                                          <p:spTgt spid="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5">
            <a:extLst>
              <a:ext uri="{FF2B5EF4-FFF2-40B4-BE49-F238E27FC236}">
                <a16:creationId xmlns:a16="http://schemas.microsoft.com/office/drawing/2014/main" id="{21B68BB1-A04B-41A8-B299-69B4C22A0CD3}"/>
              </a:ext>
            </a:extLst>
          </p:cNvPr>
          <p:cNvSpPr>
            <a:spLocks noGrp="1" noChangeArrowheads="1"/>
          </p:cNvSpPr>
          <p:nvPr>
            <p:ph type="dt" sz="half" idx="10"/>
          </p:nvPr>
        </p:nvSpPr>
        <p:spPr>
          <a:ln/>
        </p:spPr>
        <p:txBody>
          <a:bodyPr/>
          <a:lstStyle>
            <a:lvl1pPr>
              <a:defRPr/>
            </a:lvl1pPr>
          </a:lstStyle>
          <a:p>
            <a:endParaRPr lang="en-US" altLang="en-US"/>
          </a:p>
        </p:txBody>
      </p:sp>
      <p:sp>
        <p:nvSpPr>
          <p:cNvPr id="3" name="Rectangle 176">
            <a:extLst>
              <a:ext uri="{FF2B5EF4-FFF2-40B4-BE49-F238E27FC236}">
                <a16:creationId xmlns:a16="http://schemas.microsoft.com/office/drawing/2014/main" id="{F3459650-0B58-4E15-A862-6CDF38CBC0BC}"/>
              </a:ext>
            </a:extLst>
          </p:cNvPr>
          <p:cNvSpPr>
            <a:spLocks noGrp="1" noChangeArrowheads="1"/>
          </p:cNvSpPr>
          <p:nvPr>
            <p:ph type="ftr" sz="quarter" idx="11"/>
          </p:nvPr>
        </p:nvSpPr>
        <p:spPr>
          <a:ln/>
        </p:spPr>
        <p:txBody>
          <a:bodyPr/>
          <a:lstStyle>
            <a:lvl1pPr>
              <a:defRPr/>
            </a:lvl1pPr>
          </a:lstStyle>
          <a:p>
            <a:endParaRPr lang="en-US" altLang="en-US"/>
          </a:p>
        </p:txBody>
      </p:sp>
      <p:sp>
        <p:nvSpPr>
          <p:cNvPr id="4" name="Rectangle 177">
            <a:extLst>
              <a:ext uri="{FF2B5EF4-FFF2-40B4-BE49-F238E27FC236}">
                <a16:creationId xmlns:a16="http://schemas.microsoft.com/office/drawing/2014/main" id="{EC0AF4C7-EFF1-43B0-A126-CBFA109E080B}"/>
              </a:ext>
            </a:extLst>
          </p:cNvPr>
          <p:cNvSpPr>
            <a:spLocks noGrp="1" noChangeArrowheads="1"/>
          </p:cNvSpPr>
          <p:nvPr>
            <p:ph type="sldNum" sz="quarter" idx="12"/>
          </p:nvPr>
        </p:nvSpPr>
        <p:spPr>
          <a:ln/>
        </p:spPr>
        <p:txBody>
          <a:bodyPr/>
          <a:lstStyle>
            <a:lvl1pPr>
              <a:defRPr/>
            </a:lvl1pPr>
          </a:lstStyle>
          <a:p>
            <a:fld id="{82AEE1BB-1C5C-4438-859F-94A282342A52}" type="slidenum">
              <a:rPr lang="en-US" altLang="en-US" smtClean="0"/>
              <a:pPr/>
              <a:t>‹#›</a:t>
            </a:fld>
            <a:endParaRPr lang="en-US" altLang="en-US"/>
          </a:p>
        </p:txBody>
      </p:sp>
    </p:spTree>
    <p:extLst>
      <p:ext uri="{BB962C8B-B14F-4D97-AF65-F5344CB8AC3E}">
        <p14:creationId xmlns:p14="http://schemas.microsoft.com/office/powerpoint/2010/main" val="722518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5">
            <a:extLst>
              <a:ext uri="{FF2B5EF4-FFF2-40B4-BE49-F238E27FC236}">
                <a16:creationId xmlns:a16="http://schemas.microsoft.com/office/drawing/2014/main" id="{99D53FD2-2B16-4124-9953-840FC73F69FE}"/>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176">
            <a:extLst>
              <a:ext uri="{FF2B5EF4-FFF2-40B4-BE49-F238E27FC236}">
                <a16:creationId xmlns:a16="http://schemas.microsoft.com/office/drawing/2014/main" id="{7E29FCEE-BE97-4189-B9C2-0F7E570546EC}"/>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177">
            <a:extLst>
              <a:ext uri="{FF2B5EF4-FFF2-40B4-BE49-F238E27FC236}">
                <a16:creationId xmlns:a16="http://schemas.microsoft.com/office/drawing/2014/main" id="{37A88FB1-C44E-4994-BA07-D9952C70E6F1}"/>
              </a:ext>
            </a:extLst>
          </p:cNvPr>
          <p:cNvSpPr>
            <a:spLocks noGrp="1" noChangeArrowheads="1"/>
          </p:cNvSpPr>
          <p:nvPr>
            <p:ph type="sldNum" sz="quarter" idx="12"/>
          </p:nvPr>
        </p:nvSpPr>
        <p:spPr>
          <a:ln/>
        </p:spPr>
        <p:txBody>
          <a:bodyPr/>
          <a:lstStyle>
            <a:lvl1pPr>
              <a:defRPr/>
            </a:lvl1pPr>
          </a:lstStyle>
          <a:p>
            <a:fld id="{5ABF8ED3-C051-41B2-BA90-72CDB5ACE269}" type="slidenum">
              <a:rPr lang="en-US" altLang="en-US" smtClean="0"/>
              <a:pPr/>
              <a:t>‹#›</a:t>
            </a:fld>
            <a:endParaRPr lang="en-US" altLang="en-US"/>
          </a:p>
        </p:txBody>
      </p:sp>
    </p:spTree>
    <p:extLst>
      <p:ext uri="{BB962C8B-B14F-4D97-AF65-F5344CB8AC3E}">
        <p14:creationId xmlns:p14="http://schemas.microsoft.com/office/powerpoint/2010/main" val="2392887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5">
            <a:extLst>
              <a:ext uri="{FF2B5EF4-FFF2-40B4-BE49-F238E27FC236}">
                <a16:creationId xmlns:a16="http://schemas.microsoft.com/office/drawing/2014/main" id="{CCF09588-B1AC-4F92-A64F-93DDAA5BB3D3}"/>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176">
            <a:extLst>
              <a:ext uri="{FF2B5EF4-FFF2-40B4-BE49-F238E27FC236}">
                <a16:creationId xmlns:a16="http://schemas.microsoft.com/office/drawing/2014/main" id="{8C403F2A-5B44-4F81-8BF0-592414FCC12D}"/>
              </a:ext>
            </a:extLst>
          </p:cNvPr>
          <p:cNvSpPr>
            <a:spLocks noGrp="1" noChangeArrowheads="1"/>
          </p:cNvSpPr>
          <p:nvPr>
            <p:ph type="ftr" sz="quarter" idx="11"/>
          </p:nvPr>
        </p:nvSpPr>
        <p:spPr>
          <a:ln/>
        </p:spPr>
        <p:txBody>
          <a:bodyPr/>
          <a:lstStyle>
            <a:lvl1pPr>
              <a:defRPr/>
            </a:lvl1pPr>
          </a:lstStyle>
          <a:p>
            <a:endParaRPr lang="en-US" altLang="en-US"/>
          </a:p>
        </p:txBody>
      </p:sp>
      <p:sp>
        <p:nvSpPr>
          <p:cNvPr id="7" name="Rectangle 177">
            <a:extLst>
              <a:ext uri="{FF2B5EF4-FFF2-40B4-BE49-F238E27FC236}">
                <a16:creationId xmlns:a16="http://schemas.microsoft.com/office/drawing/2014/main" id="{E598E5EA-0D00-4892-9798-E641AA2CE1D3}"/>
              </a:ext>
            </a:extLst>
          </p:cNvPr>
          <p:cNvSpPr>
            <a:spLocks noGrp="1" noChangeArrowheads="1"/>
          </p:cNvSpPr>
          <p:nvPr>
            <p:ph type="sldNum" sz="quarter" idx="12"/>
          </p:nvPr>
        </p:nvSpPr>
        <p:spPr>
          <a:ln/>
        </p:spPr>
        <p:txBody>
          <a:bodyPr/>
          <a:lstStyle>
            <a:lvl1pPr>
              <a:defRPr/>
            </a:lvl1pPr>
          </a:lstStyle>
          <a:p>
            <a:fld id="{1EC9855C-9AD1-4C7A-AC48-CDCD04B9CE9A}" type="slidenum">
              <a:rPr lang="en-US" altLang="en-US" smtClean="0"/>
              <a:pPr/>
              <a:t>‹#›</a:t>
            </a:fld>
            <a:endParaRPr lang="en-US" altLang="en-US"/>
          </a:p>
        </p:txBody>
      </p:sp>
    </p:spTree>
    <p:extLst>
      <p:ext uri="{BB962C8B-B14F-4D97-AF65-F5344CB8AC3E}">
        <p14:creationId xmlns:p14="http://schemas.microsoft.com/office/powerpoint/2010/main" val="1796140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45" name="Rectangle 173">
            <a:extLst>
              <a:ext uri="{FF2B5EF4-FFF2-40B4-BE49-F238E27FC236}">
                <a16:creationId xmlns:a16="http://schemas.microsoft.com/office/drawing/2014/main" id="{594AF6FE-C637-441E-933A-A814624CDDA5}"/>
              </a:ext>
            </a:extLst>
          </p:cNvPr>
          <p:cNvSpPr>
            <a:spLocks noChangeArrowheads="1"/>
          </p:cNvSpPr>
          <p:nvPr/>
        </p:nvSpPr>
        <p:spPr bwMode="ltGray">
          <a:xfrm>
            <a:off x="0" y="0"/>
            <a:ext cx="12192000" cy="1600200"/>
          </a:xfrm>
          <a:prstGeom prst="rect">
            <a:avLst/>
          </a:prstGeom>
          <a:gradFill rotWithShape="1">
            <a:gsLst>
              <a:gs pos="0">
                <a:schemeClr val="accent2">
                  <a:alpha val="20000"/>
                </a:schemeClr>
              </a:gs>
              <a:gs pos="100000">
                <a:schemeClr val="accent2">
                  <a:gamma/>
                  <a:tint val="0"/>
                  <a:invGamma/>
                </a:schemeClr>
              </a:gs>
            </a:gsLst>
            <a:lin ang="5400000" scaled="1"/>
          </a:gradFill>
          <a:ln w="9525" algn="ctr">
            <a:noFill/>
            <a:miter lim="800000"/>
            <a:headEnd/>
            <a:tailEnd/>
          </a:ln>
          <a:effectLst/>
        </p:spPr>
        <p:txBody>
          <a:bodyPr wrap="none" anchor="ctr"/>
          <a:lstStyle/>
          <a:p>
            <a:pPr>
              <a:defRPr/>
            </a:pPr>
            <a:endParaRPr lang="en-US">
              <a:latin typeface="Arial" charset="0"/>
            </a:endParaRPr>
          </a:p>
        </p:txBody>
      </p:sp>
      <p:sp>
        <p:nvSpPr>
          <p:cNvPr id="5123" name="Rectangle 174">
            <a:extLst>
              <a:ext uri="{FF2B5EF4-FFF2-40B4-BE49-F238E27FC236}">
                <a16:creationId xmlns:a16="http://schemas.microsoft.com/office/drawing/2014/main" id="{E7DE86B8-004F-4920-96F8-E3A670C85364}"/>
              </a:ext>
            </a:extLst>
          </p:cNvPr>
          <p:cNvSpPr>
            <a:spLocks noGrp="1" noChangeArrowheads="1"/>
          </p:cNvSpPr>
          <p:nvPr>
            <p:ph type="body" idx="1"/>
          </p:nvPr>
        </p:nvSpPr>
        <p:spPr bwMode="gray">
          <a:xfrm>
            <a:off x="508000" y="1447800"/>
            <a:ext cx="1097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3247" name="Rectangle 175">
            <a:extLst>
              <a:ext uri="{FF2B5EF4-FFF2-40B4-BE49-F238E27FC236}">
                <a16:creationId xmlns:a16="http://schemas.microsoft.com/office/drawing/2014/main" id="{C22FDF6E-0011-4BAC-A17C-6F4AE5C955DD}"/>
              </a:ext>
            </a:extLst>
          </p:cNvPr>
          <p:cNvSpPr>
            <a:spLocks noGrp="1" noChangeArrowheads="1"/>
          </p:cNvSpPr>
          <p:nvPr>
            <p:ph type="dt" sz="half" idx="2"/>
          </p:nvPr>
        </p:nvSpPr>
        <p:spPr bwMode="gray">
          <a:xfrm>
            <a:off x="508000" y="6400801"/>
            <a:ext cx="2844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Corbel" pitchFamily="34" charset="0"/>
              </a:defRPr>
            </a:lvl1pPr>
          </a:lstStyle>
          <a:p>
            <a:endParaRPr lang="en-US" altLang="en-US"/>
          </a:p>
        </p:txBody>
      </p:sp>
      <p:sp>
        <p:nvSpPr>
          <p:cNvPr id="3248" name="Rectangle 176">
            <a:extLst>
              <a:ext uri="{FF2B5EF4-FFF2-40B4-BE49-F238E27FC236}">
                <a16:creationId xmlns:a16="http://schemas.microsoft.com/office/drawing/2014/main" id="{D5485636-F645-45B8-9436-09E78BB2A1D5}"/>
              </a:ext>
            </a:extLst>
          </p:cNvPr>
          <p:cNvSpPr>
            <a:spLocks noGrp="1" noChangeArrowheads="1"/>
          </p:cNvSpPr>
          <p:nvPr>
            <p:ph type="ftr" sz="quarter" idx="3"/>
          </p:nvPr>
        </p:nvSpPr>
        <p:spPr bwMode="gray">
          <a:xfrm>
            <a:off x="4165600" y="6400801"/>
            <a:ext cx="3860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rbel" pitchFamily="34" charset="0"/>
              </a:defRPr>
            </a:lvl1pPr>
          </a:lstStyle>
          <a:p>
            <a:endParaRPr lang="en-US" altLang="en-US"/>
          </a:p>
        </p:txBody>
      </p:sp>
      <p:sp>
        <p:nvSpPr>
          <p:cNvPr id="3249" name="Rectangle 177">
            <a:extLst>
              <a:ext uri="{FF2B5EF4-FFF2-40B4-BE49-F238E27FC236}">
                <a16:creationId xmlns:a16="http://schemas.microsoft.com/office/drawing/2014/main" id="{C39C4B10-DEC8-42C4-8283-4737DFE4C835}"/>
              </a:ext>
            </a:extLst>
          </p:cNvPr>
          <p:cNvSpPr>
            <a:spLocks noGrp="1" noChangeArrowheads="1"/>
          </p:cNvSpPr>
          <p:nvPr>
            <p:ph type="sldNum" sz="quarter" idx="4"/>
          </p:nvPr>
        </p:nvSpPr>
        <p:spPr bwMode="gray">
          <a:xfrm>
            <a:off x="8737600" y="6400801"/>
            <a:ext cx="2844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rbel" panose="020B0503020204020204" pitchFamily="34" charset="0"/>
              </a:defRPr>
            </a:lvl1pPr>
          </a:lstStyle>
          <a:p>
            <a:fld id="{740BFB43-A496-4278-AAD4-26389DE8DD69}" type="slidenum">
              <a:rPr lang="en-US" altLang="en-US" smtClean="0"/>
              <a:pPr/>
              <a:t>‹#›</a:t>
            </a:fld>
            <a:endParaRPr lang="en-US" altLang="en-US"/>
          </a:p>
        </p:txBody>
      </p:sp>
      <p:grpSp>
        <p:nvGrpSpPr>
          <p:cNvPr id="2" name="Group 178">
            <a:extLst>
              <a:ext uri="{FF2B5EF4-FFF2-40B4-BE49-F238E27FC236}">
                <a16:creationId xmlns:a16="http://schemas.microsoft.com/office/drawing/2014/main" id="{B1415393-FD85-41B9-9692-7E799FCD6D0B}"/>
              </a:ext>
            </a:extLst>
          </p:cNvPr>
          <p:cNvGrpSpPr>
            <a:grpSpLocks/>
          </p:cNvGrpSpPr>
          <p:nvPr/>
        </p:nvGrpSpPr>
        <p:grpSpPr bwMode="auto">
          <a:xfrm>
            <a:off x="3242733" y="6350"/>
            <a:ext cx="6917267" cy="1646238"/>
            <a:chOff x="1532" y="4"/>
            <a:chExt cx="3268" cy="1037"/>
          </a:xfrm>
        </p:grpSpPr>
        <p:sp>
          <p:nvSpPr>
            <p:cNvPr id="3251" name="AutoShape 179">
              <a:extLst>
                <a:ext uri="{FF2B5EF4-FFF2-40B4-BE49-F238E27FC236}">
                  <a16:creationId xmlns:a16="http://schemas.microsoft.com/office/drawing/2014/main" id="{2A233420-F21C-4101-96FF-9BB0BEB9B804}"/>
                </a:ext>
              </a:extLst>
            </p:cNvPr>
            <p:cNvSpPr>
              <a:spLocks noChangeArrowheads="1"/>
            </p:cNvSpPr>
            <p:nvPr/>
          </p:nvSpPr>
          <p:spPr bwMode="gray">
            <a:xfrm flipV="1">
              <a:off x="1657" y="64"/>
              <a:ext cx="152" cy="142"/>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252" name="AutoShape 180">
              <a:extLst>
                <a:ext uri="{FF2B5EF4-FFF2-40B4-BE49-F238E27FC236}">
                  <a16:creationId xmlns:a16="http://schemas.microsoft.com/office/drawing/2014/main" id="{6E6FA55C-F04A-445F-AFC9-880E4C4663AC}"/>
                </a:ext>
              </a:extLst>
            </p:cNvPr>
            <p:cNvSpPr>
              <a:spLocks noChangeArrowheads="1"/>
            </p:cNvSpPr>
            <p:nvPr/>
          </p:nvSpPr>
          <p:spPr bwMode="gray">
            <a:xfrm flipV="1">
              <a:off x="1938" y="168"/>
              <a:ext cx="120" cy="112"/>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3253" name="AutoShape 181">
              <a:extLst>
                <a:ext uri="{FF2B5EF4-FFF2-40B4-BE49-F238E27FC236}">
                  <a16:creationId xmlns:a16="http://schemas.microsoft.com/office/drawing/2014/main" id="{8152AB8A-FDAD-4B50-BABF-5BAB5DE62E8F}"/>
                </a:ext>
              </a:extLst>
            </p:cNvPr>
            <p:cNvSpPr>
              <a:spLocks noChangeArrowheads="1"/>
            </p:cNvSpPr>
            <p:nvPr/>
          </p:nvSpPr>
          <p:spPr bwMode="gray">
            <a:xfrm flipV="1">
              <a:off x="2343" y="394"/>
              <a:ext cx="82" cy="77"/>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254" name="AutoShape 182">
              <a:extLst>
                <a:ext uri="{FF2B5EF4-FFF2-40B4-BE49-F238E27FC236}">
                  <a16:creationId xmlns:a16="http://schemas.microsoft.com/office/drawing/2014/main" id="{593E44DA-1639-4814-B7CB-2C7250635F68}"/>
                </a:ext>
              </a:extLst>
            </p:cNvPr>
            <p:cNvSpPr>
              <a:spLocks noChangeArrowheads="1"/>
            </p:cNvSpPr>
            <p:nvPr/>
          </p:nvSpPr>
          <p:spPr bwMode="gray">
            <a:xfrm flipV="1">
              <a:off x="1988" y="308"/>
              <a:ext cx="123" cy="115"/>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3255" name="AutoShape 183">
              <a:extLst>
                <a:ext uri="{FF2B5EF4-FFF2-40B4-BE49-F238E27FC236}">
                  <a16:creationId xmlns:a16="http://schemas.microsoft.com/office/drawing/2014/main" id="{05941832-455C-43B2-AC1C-BF18EED76BBA}"/>
                </a:ext>
              </a:extLst>
            </p:cNvPr>
            <p:cNvSpPr>
              <a:spLocks noChangeArrowheads="1"/>
            </p:cNvSpPr>
            <p:nvPr/>
          </p:nvSpPr>
          <p:spPr bwMode="gray">
            <a:xfrm flipV="1">
              <a:off x="1873" y="4"/>
              <a:ext cx="152" cy="142"/>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256" name="AutoShape 184">
              <a:extLst>
                <a:ext uri="{FF2B5EF4-FFF2-40B4-BE49-F238E27FC236}">
                  <a16:creationId xmlns:a16="http://schemas.microsoft.com/office/drawing/2014/main" id="{7A6C2059-D983-4A6E-B69A-E6772D1960E2}"/>
                </a:ext>
              </a:extLst>
            </p:cNvPr>
            <p:cNvSpPr>
              <a:spLocks noChangeArrowheads="1"/>
            </p:cNvSpPr>
            <p:nvPr/>
          </p:nvSpPr>
          <p:spPr bwMode="gray">
            <a:xfrm flipV="1">
              <a:off x="2068" y="27"/>
              <a:ext cx="121" cy="114"/>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3257" name="AutoShape 185">
              <a:extLst>
                <a:ext uri="{FF2B5EF4-FFF2-40B4-BE49-F238E27FC236}">
                  <a16:creationId xmlns:a16="http://schemas.microsoft.com/office/drawing/2014/main" id="{483B0BAD-6747-46B1-9319-60757F2DFEEA}"/>
                </a:ext>
              </a:extLst>
            </p:cNvPr>
            <p:cNvSpPr>
              <a:spLocks noChangeArrowheads="1"/>
            </p:cNvSpPr>
            <p:nvPr/>
          </p:nvSpPr>
          <p:spPr bwMode="gray">
            <a:xfrm>
              <a:off x="2140" y="421"/>
              <a:ext cx="53"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258" name="AutoShape 186">
              <a:extLst>
                <a:ext uri="{FF2B5EF4-FFF2-40B4-BE49-F238E27FC236}">
                  <a16:creationId xmlns:a16="http://schemas.microsoft.com/office/drawing/2014/main" id="{EAE7D65C-34C0-405E-A080-CFD87184FFC3}"/>
                </a:ext>
              </a:extLst>
            </p:cNvPr>
            <p:cNvSpPr>
              <a:spLocks noChangeArrowheads="1"/>
            </p:cNvSpPr>
            <p:nvPr/>
          </p:nvSpPr>
          <p:spPr bwMode="gray">
            <a:xfrm flipV="1">
              <a:off x="2279" y="186"/>
              <a:ext cx="83" cy="7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259" name="AutoShape 187">
              <a:extLst>
                <a:ext uri="{FF2B5EF4-FFF2-40B4-BE49-F238E27FC236}">
                  <a16:creationId xmlns:a16="http://schemas.microsoft.com/office/drawing/2014/main" id="{EF7BD692-F1C4-42DD-A474-4D5B05BA843D}"/>
                </a:ext>
              </a:extLst>
            </p:cNvPr>
            <p:cNvSpPr>
              <a:spLocks noChangeArrowheads="1"/>
            </p:cNvSpPr>
            <p:nvPr/>
          </p:nvSpPr>
          <p:spPr bwMode="gray">
            <a:xfrm flipV="1">
              <a:off x="2191" y="47"/>
              <a:ext cx="148" cy="139"/>
            </a:xfrm>
            <a:prstGeom prst="roundRect">
              <a:avLst>
                <a:gd name="adj" fmla="val 16667"/>
              </a:avLst>
            </a:prstGeom>
            <a:solidFill>
              <a:schemeClr val="bg1">
                <a:alpha val="30000"/>
              </a:schemeClr>
            </a:solidFill>
            <a:ln w="9525">
              <a:noFill/>
              <a:round/>
              <a:headEnd/>
              <a:tailEnd/>
            </a:ln>
            <a:effectLst/>
          </p:spPr>
          <p:txBody>
            <a:bodyPr wrap="none" anchor="ctr"/>
            <a:lstStyle/>
            <a:p>
              <a:pPr>
                <a:defRPr/>
              </a:pPr>
              <a:endParaRPr lang="en-US">
                <a:latin typeface="Arial" charset="0"/>
              </a:endParaRPr>
            </a:p>
          </p:txBody>
        </p:sp>
        <p:sp>
          <p:nvSpPr>
            <p:cNvPr id="3260" name="AutoShape 188">
              <a:extLst>
                <a:ext uri="{FF2B5EF4-FFF2-40B4-BE49-F238E27FC236}">
                  <a16:creationId xmlns:a16="http://schemas.microsoft.com/office/drawing/2014/main" id="{95286021-BD0E-4652-8C86-86B52A8D5B1D}"/>
                </a:ext>
              </a:extLst>
            </p:cNvPr>
            <p:cNvSpPr>
              <a:spLocks noChangeArrowheads="1"/>
            </p:cNvSpPr>
            <p:nvPr/>
          </p:nvSpPr>
          <p:spPr bwMode="gray">
            <a:xfrm>
              <a:off x="2420" y="166"/>
              <a:ext cx="53"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261" name="AutoShape 189">
              <a:extLst>
                <a:ext uri="{FF2B5EF4-FFF2-40B4-BE49-F238E27FC236}">
                  <a16:creationId xmlns:a16="http://schemas.microsoft.com/office/drawing/2014/main" id="{77D6A374-793E-4039-B256-69760E838CB8}"/>
                </a:ext>
              </a:extLst>
            </p:cNvPr>
            <p:cNvSpPr>
              <a:spLocks noChangeArrowheads="1"/>
            </p:cNvSpPr>
            <p:nvPr/>
          </p:nvSpPr>
          <p:spPr bwMode="gray">
            <a:xfrm flipV="1">
              <a:off x="1780" y="7"/>
              <a:ext cx="83" cy="7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3262" name="AutoShape 190">
              <a:extLst>
                <a:ext uri="{FF2B5EF4-FFF2-40B4-BE49-F238E27FC236}">
                  <a16:creationId xmlns:a16="http://schemas.microsoft.com/office/drawing/2014/main" id="{130BD86A-122C-4336-8A53-2B87DD56C89E}"/>
                </a:ext>
              </a:extLst>
            </p:cNvPr>
            <p:cNvSpPr>
              <a:spLocks noChangeArrowheads="1"/>
            </p:cNvSpPr>
            <p:nvPr/>
          </p:nvSpPr>
          <p:spPr bwMode="gray">
            <a:xfrm flipV="1">
              <a:off x="2252" y="300"/>
              <a:ext cx="120" cy="113"/>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3263" name="AutoShape 191">
              <a:extLst>
                <a:ext uri="{FF2B5EF4-FFF2-40B4-BE49-F238E27FC236}">
                  <a16:creationId xmlns:a16="http://schemas.microsoft.com/office/drawing/2014/main" id="{278BF974-37A1-4CD3-8A43-91FD18407B85}"/>
                </a:ext>
              </a:extLst>
            </p:cNvPr>
            <p:cNvSpPr>
              <a:spLocks noChangeArrowheads="1"/>
            </p:cNvSpPr>
            <p:nvPr/>
          </p:nvSpPr>
          <p:spPr bwMode="gray">
            <a:xfrm flipV="1">
              <a:off x="2463" y="459"/>
              <a:ext cx="82" cy="77"/>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264" name="AutoShape 192">
              <a:extLst>
                <a:ext uri="{FF2B5EF4-FFF2-40B4-BE49-F238E27FC236}">
                  <a16:creationId xmlns:a16="http://schemas.microsoft.com/office/drawing/2014/main" id="{145A66DF-4875-43F5-A3AC-B5E76D907F79}"/>
                </a:ext>
              </a:extLst>
            </p:cNvPr>
            <p:cNvSpPr>
              <a:spLocks noChangeArrowheads="1"/>
            </p:cNvSpPr>
            <p:nvPr/>
          </p:nvSpPr>
          <p:spPr bwMode="gray">
            <a:xfrm flipV="1">
              <a:off x="2393" y="237"/>
              <a:ext cx="148" cy="139"/>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3265" name="AutoShape 193">
              <a:extLst>
                <a:ext uri="{FF2B5EF4-FFF2-40B4-BE49-F238E27FC236}">
                  <a16:creationId xmlns:a16="http://schemas.microsoft.com/office/drawing/2014/main" id="{2FCD0E2A-656B-40BE-83F4-D1E7EF220DB4}"/>
                </a:ext>
              </a:extLst>
            </p:cNvPr>
            <p:cNvSpPr>
              <a:spLocks noChangeArrowheads="1"/>
            </p:cNvSpPr>
            <p:nvPr/>
          </p:nvSpPr>
          <p:spPr bwMode="gray">
            <a:xfrm>
              <a:off x="1532" y="89"/>
              <a:ext cx="53"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266" name="AutoShape 194">
              <a:extLst>
                <a:ext uri="{FF2B5EF4-FFF2-40B4-BE49-F238E27FC236}">
                  <a16:creationId xmlns:a16="http://schemas.microsoft.com/office/drawing/2014/main" id="{EBCEA3DE-BED7-41A9-B9B9-3A4923FDE03A}"/>
                </a:ext>
              </a:extLst>
            </p:cNvPr>
            <p:cNvSpPr>
              <a:spLocks noChangeArrowheads="1"/>
            </p:cNvSpPr>
            <p:nvPr/>
          </p:nvSpPr>
          <p:spPr bwMode="gray">
            <a:xfrm flipV="1">
              <a:off x="2487" y="139"/>
              <a:ext cx="152" cy="141"/>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267" name="AutoShape 195">
              <a:extLst>
                <a:ext uri="{FF2B5EF4-FFF2-40B4-BE49-F238E27FC236}">
                  <a16:creationId xmlns:a16="http://schemas.microsoft.com/office/drawing/2014/main" id="{CF149AC7-9D3E-426C-98C1-F17E6C3D2508}"/>
                </a:ext>
              </a:extLst>
            </p:cNvPr>
            <p:cNvSpPr>
              <a:spLocks noChangeArrowheads="1"/>
            </p:cNvSpPr>
            <p:nvPr/>
          </p:nvSpPr>
          <p:spPr bwMode="gray">
            <a:xfrm flipV="1">
              <a:off x="2602" y="255"/>
              <a:ext cx="121" cy="113"/>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3268" name="AutoShape 196">
              <a:extLst>
                <a:ext uri="{FF2B5EF4-FFF2-40B4-BE49-F238E27FC236}">
                  <a16:creationId xmlns:a16="http://schemas.microsoft.com/office/drawing/2014/main" id="{4909018F-CB8C-44F1-B744-AD3000BE8675}"/>
                </a:ext>
              </a:extLst>
            </p:cNvPr>
            <p:cNvSpPr>
              <a:spLocks noChangeArrowheads="1"/>
            </p:cNvSpPr>
            <p:nvPr/>
          </p:nvSpPr>
          <p:spPr bwMode="gray">
            <a:xfrm flipV="1">
              <a:off x="2868" y="489"/>
              <a:ext cx="83" cy="76"/>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269" name="AutoShape 197">
              <a:extLst>
                <a:ext uri="{FF2B5EF4-FFF2-40B4-BE49-F238E27FC236}">
                  <a16:creationId xmlns:a16="http://schemas.microsoft.com/office/drawing/2014/main" id="{98C1A1E0-2E45-473C-922C-6A3B5F5AA947}"/>
                </a:ext>
              </a:extLst>
            </p:cNvPr>
            <p:cNvSpPr>
              <a:spLocks noChangeArrowheads="1"/>
            </p:cNvSpPr>
            <p:nvPr/>
          </p:nvSpPr>
          <p:spPr bwMode="gray">
            <a:xfrm flipV="1">
              <a:off x="2752" y="223"/>
              <a:ext cx="148" cy="139"/>
            </a:xfrm>
            <a:prstGeom prst="roundRect">
              <a:avLst>
                <a:gd name="adj" fmla="val 16667"/>
              </a:avLst>
            </a:prstGeom>
            <a:solidFill>
              <a:schemeClr val="bg1">
                <a:alpha val="30000"/>
              </a:schemeClr>
            </a:solidFill>
            <a:ln w="9525">
              <a:noFill/>
              <a:round/>
              <a:headEnd/>
              <a:tailEnd/>
            </a:ln>
            <a:effectLst/>
          </p:spPr>
          <p:txBody>
            <a:bodyPr wrap="none" anchor="ctr"/>
            <a:lstStyle/>
            <a:p>
              <a:pPr>
                <a:defRPr/>
              </a:pPr>
              <a:endParaRPr lang="en-US">
                <a:latin typeface="Arial" charset="0"/>
              </a:endParaRPr>
            </a:p>
          </p:txBody>
        </p:sp>
        <p:sp>
          <p:nvSpPr>
            <p:cNvPr id="3270" name="AutoShape 198">
              <a:extLst>
                <a:ext uri="{FF2B5EF4-FFF2-40B4-BE49-F238E27FC236}">
                  <a16:creationId xmlns:a16="http://schemas.microsoft.com/office/drawing/2014/main" id="{42CDEBEC-E314-4CE1-8E76-342660F70F98}"/>
                </a:ext>
              </a:extLst>
            </p:cNvPr>
            <p:cNvSpPr>
              <a:spLocks noChangeArrowheads="1"/>
            </p:cNvSpPr>
            <p:nvPr/>
          </p:nvSpPr>
          <p:spPr bwMode="gray">
            <a:xfrm>
              <a:off x="2140" y="278"/>
              <a:ext cx="53"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271" name="AutoShape 199">
              <a:extLst>
                <a:ext uri="{FF2B5EF4-FFF2-40B4-BE49-F238E27FC236}">
                  <a16:creationId xmlns:a16="http://schemas.microsoft.com/office/drawing/2014/main" id="{81AC2AB1-286E-4976-A208-E7B6B7F3F628}"/>
                </a:ext>
              </a:extLst>
            </p:cNvPr>
            <p:cNvSpPr>
              <a:spLocks noChangeArrowheads="1"/>
            </p:cNvSpPr>
            <p:nvPr/>
          </p:nvSpPr>
          <p:spPr bwMode="gray">
            <a:xfrm flipV="1">
              <a:off x="2566" y="415"/>
              <a:ext cx="122" cy="115"/>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3272" name="AutoShape 200">
              <a:extLst>
                <a:ext uri="{FF2B5EF4-FFF2-40B4-BE49-F238E27FC236}">
                  <a16:creationId xmlns:a16="http://schemas.microsoft.com/office/drawing/2014/main" id="{9483B6A0-ED76-4374-85DF-5A6CA84E4599}"/>
                </a:ext>
              </a:extLst>
            </p:cNvPr>
            <p:cNvSpPr>
              <a:spLocks noChangeArrowheads="1"/>
            </p:cNvSpPr>
            <p:nvPr/>
          </p:nvSpPr>
          <p:spPr bwMode="gray">
            <a:xfrm flipV="1">
              <a:off x="2937" y="293"/>
              <a:ext cx="152" cy="143"/>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273" name="AutoShape 201">
              <a:extLst>
                <a:ext uri="{FF2B5EF4-FFF2-40B4-BE49-F238E27FC236}">
                  <a16:creationId xmlns:a16="http://schemas.microsoft.com/office/drawing/2014/main" id="{0E2C54B4-AB6A-4230-89C3-AEB975C3F588}"/>
                </a:ext>
              </a:extLst>
            </p:cNvPr>
            <p:cNvSpPr>
              <a:spLocks noChangeArrowheads="1"/>
            </p:cNvSpPr>
            <p:nvPr/>
          </p:nvSpPr>
          <p:spPr bwMode="gray">
            <a:xfrm>
              <a:off x="2784" y="455"/>
              <a:ext cx="53" cy="49"/>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274" name="AutoShape 202">
              <a:extLst>
                <a:ext uri="{FF2B5EF4-FFF2-40B4-BE49-F238E27FC236}">
                  <a16:creationId xmlns:a16="http://schemas.microsoft.com/office/drawing/2014/main" id="{337C9930-F64D-4C50-928B-E99F8118BC0E}"/>
                </a:ext>
              </a:extLst>
            </p:cNvPr>
            <p:cNvSpPr>
              <a:spLocks noChangeArrowheads="1"/>
            </p:cNvSpPr>
            <p:nvPr/>
          </p:nvSpPr>
          <p:spPr bwMode="gray">
            <a:xfrm flipV="1">
              <a:off x="3153" y="233"/>
              <a:ext cx="152" cy="143"/>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275" name="AutoShape 203">
              <a:extLst>
                <a:ext uri="{FF2B5EF4-FFF2-40B4-BE49-F238E27FC236}">
                  <a16:creationId xmlns:a16="http://schemas.microsoft.com/office/drawing/2014/main" id="{744EC7B1-68E6-422D-A836-52528BDA1A16}"/>
                </a:ext>
              </a:extLst>
            </p:cNvPr>
            <p:cNvSpPr>
              <a:spLocks noChangeArrowheads="1"/>
            </p:cNvSpPr>
            <p:nvPr/>
          </p:nvSpPr>
          <p:spPr bwMode="gray">
            <a:xfrm flipV="1">
              <a:off x="3061" y="237"/>
              <a:ext cx="82" cy="77"/>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3276" name="AutoShape 204">
              <a:extLst>
                <a:ext uri="{FF2B5EF4-FFF2-40B4-BE49-F238E27FC236}">
                  <a16:creationId xmlns:a16="http://schemas.microsoft.com/office/drawing/2014/main" id="{E23F8212-F085-470B-891E-F0077AB44ECC}"/>
                </a:ext>
              </a:extLst>
            </p:cNvPr>
            <p:cNvSpPr>
              <a:spLocks noChangeArrowheads="1"/>
            </p:cNvSpPr>
            <p:nvPr/>
          </p:nvSpPr>
          <p:spPr bwMode="gray">
            <a:xfrm flipV="1">
              <a:off x="3103" y="405"/>
              <a:ext cx="120" cy="114"/>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3277" name="AutoShape 205">
              <a:extLst>
                <a:ext uri="{FF2B5EF4-FFF2-40B4-BE49-F238E27FC236}">
                  <a16:creationId xmlns:a16="http://schemas.microsoft.com/office/drawing/2014/main" id="{FFEA1675-3253-4F30-BB94-0A40AF2003AA}"/>
                </a:ext>
              </a:extLst>
            </p:cNvPr>
            <p:cNvSpPr>
              <a:spLocks noChangeArrowheads="1"/>
            </p:cNvSpPr>
            <p:nvPr/>
          </p:nvSpPr>
          <p:spPr bwMode="gray">
            <a:xfrm flipV="1">
              <a:off x="3469" y="327"/>
              <a:ext cx="82" cy="77"/>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278" name="AutoShape 206">
              <a:extLst>
                <a:ext uri="{FF2B5EF4-FFF2-40B4-BE49-F238E27FC236}">
                  <a16:creationId xmlns:a16="http://schemas.microsoft.com/office/drawing/2014/main" id="{1568D9B1-DBAF-45D3-A3C9-5727551EFEE1}"/>
                </a:ext>
              </a:extLst>
            </p:cNvPr>
            <p:cNvSpPr>
              <a:spLocks noChangeArrowheads="1"/>
            </p:cNvSpPr>
            <p:nvPr/>
          </p:nvSpPr>
          <p:spPr bwMode="gray">
            <a:xfrm flipV="1">
              <a:off x="3356" y="285"/>
              <a:ext cx="148" cy="138"/>
            </a:xfrm>
            <a:prstGeom prst="roundRect">
              <a:avLst>
                <a:gd name="adj" fmla="val 16667"/>
              </a:avLst>
            </a:prstGeom>
            <a:solidFill>
              <a:schemeClr val="bg1">
                <a:alpha val="30000"/>
              </a:schemeClr>
            </a:solidFill>
            <a:ln w="9525">
              <a:noFill/>
              <a:round/>
              <a:headEnd/>
              <a:tailEnd/>
            </a:ln>
            <a:effectLst/>
          </p:spPr>
          <p:txBody>
            <a:bodyPr wrap="none" anchor="ctr"/>
            <a:lstStyle/>
            <a:p>
              <a:pPr>
                <a:defRPr/>
              </a:pPr>
              <a:endParaRPr lang="en-US">
                <a:latin typeface="Arial" charset="0"/>
              </a:endParaRPr>
            </a:p>
          </p:txBody>
        </p:sp>
        <p:sp>
          <p:nvSpPr>
            <p:cNvPr id="3279" name="AutoShape 207">
              <a:extLst>
                <a:ext uri="{FF2B5EF4-FFF2-40B4-BE49-F238E27FC236}">
                  <a16:creationId xmlns:a16="http://schemas.microsoft.com/office/drawing/2014/main" id="{0D2FEA0A-95D5-4F7E-8D32-A8AAEE1E39CB}"/>
                </a:ext>
              </a:extLst>
            </p:cNvPr>
            <p:cNvSpPr>
              <a:spLocks noChangeArrowheads="1"/>
            </p:cNvSpPr>
            <p:nvPr/>
          </p:nvSpPr>
          <p:spPr bwMode="gray">
            <a:xfrm flipV="1">
              <a:off x="3559" y="403"/>
              <a:ext cx="122" cy="116"/>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3280" name="AutoShape 208">
              <a:extLst>
                <a:ext uri="{FF2B5EF4-FFF2-40B4-BE49-F238E27FC236}">
                  <a16:creationId xmlns:a16="http://schemas.microsoft.com/office/drawing/2014/main" id="{12FAD74A-D55E-42CD-A246-058F105FAD3C}"/>
                </a:ext>
              </a:extLst>
            </p:cNvPr>
            <p:cNvSpPr>
              <a:spLocks noChangeArrowheads="1"/>
            </p:cNvSpPr>
            <p:nvPr/>
          </p:nvSpPr>
          <p:spPr bwMode="gray">
            <a:xfrm flipV="1">
              <a:off x="3683" y="539"/>
              <a:ext cx="152" cy="143"/>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281" name="AutoShape 209">
              <a:extLst>
                <a:ext uri="{FF2B5EF4-FFF2-40B4-BE49-F238E27FC236}">
                  <a16:creationId xmlns:a16="http://schemas.microsoft.com/office/drawing/2014/main" id="{76CB42A4-C972-4F56-A771-07AA922A8ED3}"/>
                </a:ext>
              </a:extLst>
            </p:cNvPr>
            <p:cNvSpPr>
              <a:spLocks noChangeArrowheads="1"/>
            </p:cNvSpPr>
            <p:nvPr/>
          </p:nvSpPr>
          <p:spPr bwMode="gray">
            <a:xfrm>
              <a:off x="3834" y="415"/>
              <a:ext cx="53"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282" name="AutoShape 210">
              <a:extLst>
                <a:ext uri="{FF2B5EF4-FFF2-40B4-BE49-F238E27FC236}">
                  <a16:creationId xmlns:a16="http://schemas.microsoft.com/office/drawing/2014/main" id="{73728A61-22DC-40EC-A4A8-72A4F8726623}"/>
                </a:ext>
              </a:extLst>
            </p:cNvPr>
            <p:cNvSpPr>
              <a:spLocks noChangeArrowheads="1"/>
            </p:cNvSpPr>
            <p:nvPr/>
          </p:nvSpPr>
          <p:spPr bwMode="gray">
            <a:xfrm flipV="1">
              <a:off x="3356" y="433"/>
              <a:ext cx="148" cy="139"/>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3283" name="AutoShape 211">
              <a:extLst>
                <a:ext uri="{FF2B5EF4-FFF2-40B4-BE49-F238E27FC236}">
                  <a16:creationId xmlns:a16="http://schemas.microsoft.com/office/drawing/2014/main" id="{BC9A8EFA-B1C4-485E-A06D-80C2B5A8EBE1}"/>
                </a:ext>
              </a:extLst>
            </p:cNvPr>
            <p:cNvSpPr>
              <a:spLocks noChangeArrowheads="1"/>
            </p:cNvSpPr>
            <p:nvPr/>
          </p:nvSpPr>
          <p:spPr bwMode="gray">
            <a:xfrm flipV="1">
              <a:off x="3900" y="479"/>
              <a:ext cx="152" cy="143"/>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284" name="AutoShape 212">
              <a:extLst>
                <a:ext uri="{FF2B5EF4-FFF2-40B4-BE49-F238E27FC236}">
                  <a16:creationId xmlns:a16="http://schemas.microsoft.com/office/drawing/2014/main" id="{78E4BE01-9349-47D2-BF7D-D4BE0975F489}"/>
                </a:ext>
              </a:extLst>
            </p:cNvPr>
            <p:cNvSpPr>
              <a:spLocks noChangeArrowheads="1"/>
            </p:cNvSpPr>
            <p:nvPr/>
          </p:nvSpPr>
          <p:spPr bwMode="gray">
            <a:xfrm flipV="1">
              <a:off x="3807" y="483"/>
              <a:ext cx="82" cy="77"/>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3285" name="AutoShape 213">
              <a:extLst>
                <a:ext uri="{FF2B5EF4-FFF2-40B4-BE49-F238E27FC236}">
                  <a16:creationId xmlns:a16="http://schemas.microsoft.com/office/drawing/2014/main" id="{9C036179-33D0-48A3-B9A3-0948BA3B5F03}"/>
                </a:ext>
              </a:extLst>
            </p:cNvPr>
            <p:cNvSpPr>
              <a:spLocks noChangeArrowheads="1"/>
            </p:cNvSpPr>
            <p:nvPr/>
          </p:nvSpPr>
          <p:spPr bwMode="gray">
            <a:xfrm>
              <a:off x="3405" y="659"/>
              <a:ext cx="52" cy="49"/>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286" name="AutoShape 214">
              <a:extLst>
                <a:ext uri="{FF2B5EF4-FFF2-40B4-BE49-F238E27FC236}">
                  <a16:creationId xmlns:a16="http://schemas.microsoft.com/office/drawing/2014/main" id="{C40AF84F-A889-4A7D-AECE-C77A56B97002}"/>
                </a:ext>
              </a:extLst>
            </p:cNvPr>
            <p:cNvSpPr>
              <a:spLocks noChangeArrowheads="1"/>
            </p:cNvSpPr>
            <p:nvPr/>
          </p:nvSpPr>
          <p:spPr bwMode="gray">
            <a:xfrm flipV="1">
              <a:off x="3253" y="435"/>
              <a:ext cx="82" cy="77"/>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3287" name="AutoShape 215">
              <a:extLst>
                <a:ext uri="{FF2B5EF4-FFF2-40B4-BE49-F238E27FC236}">
                  <a16:creationId xmlns:a16="http://schemas.microsoft.com/office/drawing/2014/main" id="{2AD34A93-1FBA-4056-BEA1-32FBC5E6716C}"/>
                </a:ext>
              </a:extLst>
            </p:cNvPr>
            <p:cNvSpPr>
              <a:spLocks noChangeArrowheads="1"/>
            </p:cNvSpPr>
            <p:nvPr/>
          </p:nvSpPr>
          <p:spPr bwMode="gray">
            <a:xfrm>
              <a:off x="2849" y="421"/>
              <a:ext cx="53" cy="50"/>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3288" name="AutoShape 216">
              <a:extLst>
                <a:ext uri="{FF2B5EF4-FFF2-40B4-BE49-F238E27FC236}">
                  <a16:creationId xmlns:a16="http://schemas.microsoft.com/office/drawing/2014/main" id="{83D942B6-05A3-487A-BBC6-18C4A31FA0E6}"/>
                </a:ext>
              </a:extLst>
            </p:cNvPr>
            <p:cNvSpPr>
              <a:spLocks noChangeArrowheads="1"/>
            </p:cNvSpPr>
            <p:nvPr/>
          </p:nvSpPr>
          <p:spPr bwMode="gray">
            <a:xfrm flipV="1">
              <a:off x="2140" y="156"/>
              <a:ext cx="82" cy="77"/>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289" name="AutoShape 217">
              <a:extLst>
                <a:ext uri="{FF2B5EF4-FFF2-40B4-BE49-F238E27FC236}">
                  <a16:creationId xmlns:a16="http://schemas.microsoft.com/office/drawing/2014/main" id="{8B7A1BCC-FFAE-45B6-80FA-EB28D92B9706}"/>
                </a:ext>
              </a:extLst>
            </p:cNvPr>
            <p:cNvSpPr>
              <a:spLocks noChangeArrowheads="1"/>
            </p:cNvSpPr>
            <p:nvPr/>
          </p:nvSpPr>
          <p:spPr bwMode="gray">
            <a:xfrm flipV="1">
              <a:off x="3892" y="287"/>
              <a:ext cx="152" cy="142"/>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290" name="AutoShape 218">
              <a:extLst>
                <a:ext uri="{FF2B5EF4-FFF2-40B4-BE49-F238E27FC236}">
                  <a16:creationId xmlns:a16="http://schemas.microsoft.com/office/drawing/2014/main" id="{4CE61769-ADB3-497D-A809-DCAB43D8F3A6}"/>
                </a:ext>
              </a:extLst>
            </p:cNvPr>
            <p:cNvSpPr>
              <a:spLocks noChangeArrowheads="1"/>
            </p:cNvSpPr>
            <p:nvPr/>
          </p:nvSpPr>
          <p:spPr bwMode="gray">
            <a:xfrm flipV="1">
              <a:off x="4116" y="595"/>
              <a:ext cx="120" cy="113"/>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3291" name="AutoShape 219">
              <a:extLst>
                <a:ext uri="{FF2B5EF4-FFF2-40B4-BE49-F238E27FC236}">
                  <a16:creationId xmlns:a16="http://schemas.microsoft.com/office/drawing/2014/main" id="{4ECC666E-FA5B-4A85-AB0D-1C6BE216C638}"/>
                </a:ext>
              </a:extLst>
            </p:cNvPr>
            <p:cNvSpPr>
              <a:spLocks noChangeArrowheads="1"/>
            </p:cNvSpPr>
            <p:nvPr/>
          </p:nvSpPr>
          <p:spPr bwMode="gray">
            <a:xfrm flipV="1">
              <a:off x="4217" y="320"/>
              <a:ext cx="83" cy="77"/>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292" name="AutoShape 220">
              <a:extLst>
                <a:ext uri="{FF2B5EF4-FFF2-40B4-BE49-F238E27FC236}">
                  <a16:creationId xmlns:a16="http://schemas.microsoft.com/office/drawing/2014/main" id="{FABABE85-CD09-4720-BEDE-E1EF0194E090}"/>
                </a:ext>
              </a:extLst>
            </p:cNvPr>
            <p:cNvSpPr>
              <a:spLocks noChangeArrowheads="1"/>
            </p:cNvSpPr>
            <p:nvPr/>
          </p:nvSpPr>
          <p:spPr bwMode="gray">
            <a:xfrm flipV="1">
              <a:off x="4104" y="277"/>
              <a:ext cx="148" cy="138"/>
            </a:xfrm>
            <a:prstGeom prst="roundRect">
              <a:avLst>
                <a:gd name="adj" fmla="val 16667"/>
              </a:avLst>
            </a:prstGeom>
            <a:solidFill>
              <a:schemeClr val="bg1">
                <a:alpha val="30000"/>
              </a:schemeClr>
            </a:solidFill>
            <a:ln w="9525">
              <a:noFill/>
              <a:round/>
              <a:headEnd/>
              <a:tailEnd/>
            </a:ln>
            <a:effectLst/>
          </p:spPr>
          <p:txBody>
            <a:bodyPr wrap="none" anchor="ctr"/>
            <a:lstStyle/>
            <a:p>
              <a:pPr>
                <a:defRPr/>
              </a:pPr>
              <a:endParaRPr lang="en-US">
                <a:latin typeface="Arial" charset="0"/>
              </a:endParaRPr>
            </a:p>
          </p:txBody>
        </p:sp>
        <p:sp>
          <p:nvSpPr>
            <p:cNvPr id="3293" name="AutoShape 221">
              <a:extLst>
                <a:ext uri="{FF2B5EF4-FFF2-40B4-BE49-F238E27FC236}">
                  <a16:creationId xmlns:a16="http://schemas.microsoft.com/office/drawing/2014/main" id="{94D8F4E8-39DE-44BA-BBBE-8372E08FBA6B}"/>
                </a:ext>
              </a:extLst>
            </p:cNvPr>
            <p:cNvSpPr>
              <a:spLocks noChangeArrowheads="1"/>
            </p:cNvSpPr>
            <p:nvPr/>
          </p:nvSpPr>
          <p:spPr bwMode="gray">
            <a:xfrm flipV="1">
              <a:off x="4307" y="396"/>
              <a:ext cx="123" cy="114"/>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3294" name="AutoShape 222">
              <a:extLst>
                <a:ext uri="{FF2B5EF4-FFF2-40B4-BE49-F238E27FC236}">
                  <a16:creationId xmlns:a16="http://schemas.microsoft.com/office/drawing/2014/main" id="{36AFC48C-5DB1-42FC-A14B-88DEAFD0F310}"/>
                </a:ext>
              </a:extLst>
            </p:cNvPr>
            <p:cNvSpPr>
              <a:spLocks noChangeArrowheads="1"/>
            </p:cNvSpPr>
            <p:nvPr/>
          </p:nvSpPr>
          <p:spPr bwMode="gray">
            <a:xfrm flipV="1">
              <a:off x="4432" y="531"/>
              <a:ext cx="152" cy="142"/>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295" name="AutoShape 223">
              <a:extLst>
                <a:ext uri="{FF2B5EF4-FFF2-40B4-BE49-F238E27FC236}">
                  <a16:creationId xmlns:a16="http://schemas.microsoft.com/office/drawing/2014/main" id="{9CC77DB4-FAC2-430F-B00C-1528A26A5645}"/>
                </a:ext>
              </a:extLst>
            </p:cNvPr>
            <p:cNvSpPr>
              <a:spLocks noChangeArrowheads="1"/>
            </p:cNvSpPr>
            <p:nvPr/>
          </p:nvSpPr>
          <p:spPr bwMode="gray">
            <a:xfrm>
              <a:off x="4583" y="408"/>
              <a:ext cx="52" cy="49"/>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296" name="AutoShape 224">
              <a:extLst>
                <a:ext uri="{FF2B5EF4-FFF2-40B4-BE49-F238E27FC236}">
                  <a16:creationId xmlns:a16="http://schemas.microsoft.com/office/drawing/2014/main" id="{E9FCBAAA-6DAF-4956-9164-C280D250BE8C}"/>
                </a:ext>
              </a:extLst>
            </p:cNvPr>
            <p:cNvSpPr>
              <a:spLocks noChangeArrowheads="1"/>
            </p:cNvSpPr>
            <p:nvPr/>
          </p:nvSpPr>
          <p:spPr bwMode="gray">
            <a:xfrm flipV="1">
              <a:off x="4104" y="419"/>
              <a:ext cx="148" cy="139"/>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3297" name="AutoShape 225">
              <a:extLst>
                <a:ext uri="{FF2B5EF4-FFF2-40B4-BE49-F238E27FC236}">
                  <a16:creationId xmlns:a16="http://schemas.microsoft.com/office/drawing/2014/main" id="{AC240A9D-69A4-4C54-93FB-4F076096B024}"/>
                </a:ext>
              </a:extLst>
            </p:cNvPr>
            <p:cNvSpPr>
              <a:spLocks noChangeArrowheads="1"/>
            </p:cNvSpPr>
            <p:nvPr/>
          </p:nvSpPr>
          <p:spPr bwMode="gray">
            <a:xfrm flipV="1">
              <a:off x="4648" y="471"/>
              <a:ext cx="152" cy="142"/>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298" name="AutoShape 226">
              <a:extLst>
                <a:ext uri="{FF2B5EF4-FFF2-40B4-BE49-F238E27FC236}">
                  <a16:creationId xmlns:a16="http://schemas.microsoft.com/office/drawing/2014/main" id="{F941580E-A963-4658-9B2B-56A73FA7842C}"/>
                </a:ext>
              </a:extLst>
            </p:cNvPr>
            <p:cNvSpPr>
              <a:spLocks noChangeArrowheads="1"/>
            </p:cNvSpPr>
            <p:nvPr/>
          </p:nvSpPr>
          <p:spPr bwMode="gray">
            <a:xfrm flipV="1">
              <a:off x="4555" y="474"/>
              <a:ext cx="82" cy="7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3299" name="AutoShape 227">
              <a:extLst>
                <a:ext uri="{FF2B5EF4-FFF2-40B4-BE49-F238E27FC236}">
                  <a16:creationId xmlns:a16="http://schemas.microsoft.com/office/drawing/2014/main" id="{D366725B-BCF8-49B6-891A-1B1C8BD925EF}"/>
                </a:ext>
              </a:extLst>
            </p:cNvPr>
            <p:cNvSpPr>
              <a:spLocks noChangeArrowheads="1"/>
            </p:cNvSpPr>
            <p:nvPr/>
          </p:nvSpPr>
          <p:spPr bwMode="gray">
            <a:xfrm>
              <a:off x="4406" y="265"/>
              <a:ext cx="53" cy="49"/>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300" name="AutoShape 228">
              <a:extLst>
                <a:ext uri="{FF2B5EF4-FFF2-40B4-BE49-F238E27FC236}">
                  <a16:creationId xmlns:a16="http://schemas.microsoft.com/office/drawing/2014/main" id="{E1D37C72-CAC8-4115-A1E9-963CE5E46A46}"/>
                </a:ext>
              </a:extLst>
            </p:cNvPr>
            <p:cNvSpPr>
              <a:spLocks noChangeArrowheads="1"/>
            </p:cNvSpPr>
            <p:nvPr/>
          </p:nvSpPr>
          <p:spPr bwMode="gray">
            <a:xfrm flipV="1">
              <a:off x="4254" y="189"/>
              <a:ext cx="83" cy="7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3301" name="AutoShape 229">
              <a:extLst>
                <a:ext uri="{FF2B5EF4-FFF2-40B4-BE49-F238E27FC236}">
                  <a16:creationId xmlns:a16="http://schemas.microsoft.com/office/drawing/2014/main" id="{E6047DCE-D225-4C3A-8963-2F6C8D4DC9AA}"/>
                </a:ext>
              </a:extLst>
            </p:cNvPr>
            <p:cNvSpPr>
              <a:spLocks noChangeArrowheads="1"/>
            </p:cNvSpPr>
            <p:nvPr/>
          </p:nvSpPr>
          <p:spPr bwMode="gray">
            <a:xfrm>
              <a:off x="3902" y="128"/>
              <a:ext cx="53"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302" name="AutoShape 230">
              <a:extLst>
                <a:ext uri="{FF2B5EF4-FFF2-40B4-BE49-F238E27FC236}">
                  <a16:creationId xmlns:a16="http://schemas.microsoft.com/office/drawing/2014/main" id="{6FC0D4A4-495C-4E1F-9515-8F49501E2505}"/>
                </a:ext>
              </a:extLst>
            </p:cNvPr>
            <p:cNvSpPr>
              <a:spLocks noChangeArrowheads="1"/>
            </p:cNvSpPr>
            <p:nvPr/>
          </p:nvSpPr>
          <p:spPr bwMode="gray">
            <a:xfrm flipV="1">
              <a:off x="2647" y="156"/>
              <a:ext cx="82" cy="77"/>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303" name="AutoShape 231">
              <a:extLst>
                <a:ext uri="{FF2B5EF4-FFF2-40B4-BE49-F238E27FC236}">
                  <a16:creationId xmlns:a16="http://schemas.microsoft.com/office/drawing/2014/main" id="{DB5BE034-426E-4C12-837D-AB1A124A317F}"/>
                </a:ext>
              </a:extLst>
            </p:cNvPr>
            <p:cNvSpPr>
              <a:spLocks noChangeArrowheads="1"/>
            </p:cNvSpPr>
            <p:nvPr/>
          </p:nvSpPr>
          <p:spPr bwMode="gray">
            <a:xfrm>
              <a:off x="2877" y="142"/>
              <a:ext cx="53"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304" name="AutoShape 232">
              <a:extLst>
                <a:ext uri="{FF2B5EF4-FFF2-40B4-BE49-F238E27FC236}">
                  <a16:creationId xmlns:a16="http://schemas.microsoft.com/office/drawing/2014/main" id="{DEE93057-56CC-4E81-BDB2-86A123FE4B60}"/>
                </a:ext>
              </a:extLst>
            </p:cNvPr>
            <p:cNvSpPr>
              <a:spLocks noChangeArrowheads="1"/>
            </p:cNvSpPr>
            <p:nvPr/>
          </p:nvSpPr>
          <p:spPr bwMode="gray">
            <a:xfrm flipV="1">
              <a:off x="4572" y="927"/>
              <a:ext cx="122" cy="114"/>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3305" name="AutoShape 233">
              <a:extLst>
                <a:ext uri="{FF2B5EF4-FFF2-40B4-BE49-F238E27FC236}">
                  <a16:creationId xmlns:a16="http://schemas.microsoft.com/office/drawing/2014/main" id="{DB121CF5-3992-497F-82DC-F2ECE96BA4D3}"/>
                </a:ext>
              </a:extLst>
            </p:cNvPr>
            <p:cNvSpPr>
              <a:spLocks noChangeArrowheads="1"/>
            </p:cNvSpPr>
            <p:nvPr/>
          </p:nvSpPr>
          <p:spPr bwMode="gray">
            <a:xfrm>
              <a:off x="4671" y="795"/>
              <a:ext cx="53"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306" name="AutoShape 234">
              <a:extLst>
                <a:ext uri="{FF2B5EF4-FFF2-40B4-BE49-F238E27FC236}">
                  <a16:creationId xmlns:a16="http://schemas.microsoft.com/office/drawing/2014/main" id="{C4EBBDF1-910D-4042-A95C-276B767C2ABF}"/>
                </a:ext>
              </a:extLst>
            </p:cNvPr>
            <p:cNvSpPr>
              <a:spLocks noChangeArrowheads="1"/>
            </p:cNvSpPr>
            <p:nvPr/>
          </p:nvSpPr>
          <p:spPr bwMode="gray">
            <a:xfrm flipV="1">
              <a:off x="4471" y="822"/>
              <a:ext cx="82" cy="76"/>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3307" name="AutoShape 235">
              <a:extLst>
                <a:ext uri="{FF2B5EF4-FFF2-40B4-BE49-F238E27FC236}">
                  <a16:creationId xmlns:a16="http://schemas.microsoft.com/office/drawing/2014/main" id="{E95EF620-D02B-44A6-A5A8-4753620D7C60}"/>
                </a:ext>
              </a:extLst>
            </p:cNvPr>
            <p:cNvSpPr>
              <a:spLocks noChangeArrowheads="1"/>
            </p:cNvSpPr>
            <p:nvPr/>
          </p:nvSpPr>
          <p:spPr bwMode="gray">
            <a:xfrm flipV="1">
              <a:off x="4357" y="757"/>
              <a:ext cx="82" cy="77"/>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308" name="AutoShape 236">
              <a:extLst>
                <a:ext uri="{FF2B5EF4-FFF2-40B4-BE49-F238E27FC236}">
                  <a16:creationId xmlns:a16="http://schemas.microsoft.com/office/drawing/2014/main" id="{EB789B1E-57FF-4F50-B1DC-1E09D966EC9B}"/>
                </a:ext>
              </a:extLst>
            </p:cNvPr>
            <p:cNvSpPr>
              <a:spLocks noChangeArrowheads="1"/>
            </p:cNvSpPr>
            <p:nvPr/>
          </p:nvSpPr>
          <p:spPr bwMode="gray">
            <a:xfrm flipV="1">
              <a:off x="4268" y="617"/>
              <a:ext cx="148" cy="139"/>
            </a:xfrm>
            <a:prstGeom prst="roundRect">
              <a:avLst>
                <a:gd name="adj" fmla="val 16667"/>
              </a:avLst>
            </a:prstGeom>
            <a:solidFill>
              <a:schemeClr val="bg1">
                <a:alpha val="30000"/>
              </a:schemeClr>
            </a:solidFill>
            <a:ln w="9525">
              <a:noFill/>
              <a:round/>
              <a:headEnd/>
              <a:tailEnd/>
            </a:ln>
            <a:effectLst/>
          </p:spPr>
          <p:txBody>
            <a:bodyPr wrap="none" anchor="ctr"/>
            <a:lstStyle/>
            <a:p>
              <a:pPr>
                <a:defRPr/>
              </a:pPr>
              <a:endParaRPr lang="en-US">
                <a:latin typeface="Arial" charset="0"/>
              </a:endParaRPr>
            </a:p>
          </p:txBody>
        </p:sp>
        <p:sp>
          <p:nvSpPr>
            <p:cNvPr id="3309" name="AutoShape 237">
              <a:extLst>
                <a:ext uri="{FF2B5EF4-FFF2-40B4-BE49-F238E27FC236}">
                  <a16:creationId xmlns:a16="http://schemas.microsoft.com/office/drawing/2014/main" id="{AD21AB92-913A-4C3A-AFC3-EEB496A16B9A}"/>
                </a:ext>
              </a:extLst>
            </p:cNvPr>
            <p:cNvSpPr>
              <a:spLocks noChangeArrowheads="1"/>
            </p:cNvSpPr>
            <p:nvPr/>
          </p:nvSpPr>
          <p:spPr bwMode="gray">
            <a:xfrm>
              <a:off x="4497" y="736"/>
              <a:ext cx="53"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310" name="AutoShape 238">
              <a:extLst>
                <a:ext uri="{FF2B5EF4-FFF2-40B4-BE49-F238E27FC236}">
                  <a16:creationId xmlns:a16="http://schemas.microsoft.com/office/drawing/2014/main" id="{548647B9-F105-4283-8B3D-21C1D52BAC4F}"/>
                </a:ext>
              </a:extLst>
            </p:cNvPr>
            <p:cNvSpPr>
              <a:spLocks noChangeArrowheads="1"/>
            </p:cNvSpPr>
            <p:nvPr/>
          </p:nvSpPr>
          <p:spPr bwMode="gray">
            <a:xfrm flipV="1">
              <a:off x="3604" y="709"/>
              <a:ext cx="82" cy="7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311" name="AutoShape 239">
              <a:extLst>
                <a:ext uri="{FF2B5EF4-FFF2-40B4-BE49-F238E27FC236}">
                  <a16:creationId xmlns:a16="http://schemas.microsoft.com/office/drawing/2014/main" id="{33FC2EA9-70F7-4BD3-8F08-241EC0BBB6A1}"/>
                </a:ext>
              </a:extLst>
            </p:cNvPr>
            <p:cNvSpPr>
              <a:spLocks noChangeArrowheads="1"/>
            </p:cNvSpPr>
            <p:nvPr/>
          </p:nvSpPr>
          <p:spPr bwMode="gray">
            <a:xfrm>
              <a:off x="3745" y="688"/>
              <a:ext cx="52"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312" name="AutoShape 240">
              <a:extLst>
                <a:ext uri="{FF2B5EF4-FFF2-40B4-BE49-F238E27FC236}">
                  <a16:creationId xmlns:a16="http://schemas.microsoft.com/office/drawing/2014/main" id="{03809D9F-DBAF-46C0-BD97-2A52686EAB58}"/>
                </a:ext>
              </a:extLst>
            </p:cNvPr>
            <p:cNvSpPr>
              <a:spLocks noChangeArrowheads="1"/>
            </p:cNvSpPr>
            <p:nvPr/>
          </p:nvSpPr>
          <p:spPr bwMode="gray">
            <a:xfrm>
              <a:off x="3863" y="754"/>
              <a:ext cx="53"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313" name="AutoShape 241">
              <a:extLst>
                <a:ext uri="{FF2B5EF4-FFF2-40B4-BE49-F238E27FC236}">
                  <a16:creationId xmlns:a16="http://schemas.microsoft.com/office/drawing/2014/main" id="{11A1191B-04C6-4BE1-9E1F-1416EC55918B}"/>
                </a:ext>
              </a:extLst>
            </p:cNvPr>
            <p:cNvSpPr>
              <a:spLocks noChangeArrowheads="1"/>
            </p:cNvSpPr>
            <p:nvPr/>
          </p:nvSpPr>
          <p:spPr bwMode="gray">
            <a:xfrm flipV="1">
              <a:off x="3971" y="679"/>
              <a:ext cx="83" cy="77"/>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314" name="AutoShape 242">
              <a:extLst>
                <a:ext uri="{FF2B5EF4-FFF2-40B4-BE49-F238E27FC236}">
                  <a16:creationId xmlns:a16="http://schemas.microsoft.com/office/drawing/2014/main" id="{B3339567-C5BC-4BB1-8D14-EBD3D6475450}"/>
                </a:ext>
              </a:extLst>
            </p:cNvPr>
            <p:cNvSpPr>
              <a:spLocks noChangeArrowheads="1"/>
            </p:cNvSpPr>
            <p:nvPr/>
          </p:nvSpPr>
          <p:spPr bwMode="gray">
            <a:xfrm>
              <a:off x="4058" y="638"/>
              <a:ext cx="53" cy="49"/>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315" name="AutoShape 243">
              <a:extLst>
                <a:ext uri="{FF2B5EF4-FFF2-40B4-BE49-F238E27FC236}">
                  <a16:creationId xmlns:a16="http://schemas.microsoft.com/office/drawing/2014/main" id="{C57597BB-8914-4E62-953D-BD69F59384DE}"/>
                </a:ext>
              </a:extLst>
            </p:cNvPr>
            <p:cNvSpPr>
              <a:spLocks noChangeArrowheads="1"/>
            </p:cNvSpPr>
            <p:nvPr/>
          </p:nvSpPr>
          <p:spPr bwMode="gray">
            <a:xfrm>
              <a:off x="3050" y="510"/>
              <a:ext cx="53"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316" name="AutoShape 244">
              <a:extLst>
                <a:ext uri="{FF2B5EF4-FFF2-40B4-BE49-F238E27FC236}">
                  <a16:creationId xmlns:a16="http://schemas.microsoft.com/office/drawing/2014/main" id="{AC6678E4-BB1F-4157-BB82-2E1958772623}"/>
                </a:ext>
              </a:extLst>
            </p:cNvPr>
            <p:cNvSpPr>
              <a:spLocks noChangeArrowheads="1"/>
            </p:cNvSpPr>
            <p:nvPr/>
          </p:nvSpPr>
          <p:spPr bwMode="gray">
            <a:xfrm flipV="1">
              <a:off x="3204" y="536"/>
              <a:ext cx="82" cy="77"/>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317" name="AutoShape 245">
              <a:extLst>
                <a:ext uri="{FF2B5EF4-FFF2-40B4-BE49-F238E27FC236}">
                  <a16:creationId xmlns:a16="http://schemas.microsoft.com/office/drawing/2014/main" id="{1EB364F7-E2AF-4D1D-A924-BC8791B5BF29}"/>
                </a:ext>
              </a:extLst>
            </p:cNvPr>
            <p:cNvSpPr>
              <a:spLocks noChangeArrowheads="1"/>
            </p:cNvSpPr>
            <p:nvPr/>
          </p:nvSpPr>
          <p:spPr bwMode="gray">
            <a:xfrm>
              <a:off x="3018" y="597"/>
              <a:ext cx="53"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318" name="AutoShape 246">
              <a:extLst>
                <a:ext uri="{FF2B5EF4-FFF2-40B4-BE49-F238E27FC236}">
                  <a16:creationId xmlns:a16="http://schemas.microsoft.com/office/drawing/2014/main" id="{F853A02A-910D-4714-AA76-28A5DC449214}"/>
                </a:ext>
              </a:extLst>
            </p:cNvPr>
            <p:cNvSpPr>
              <a:spLocks noChangeArrowheads="1"/>
            </p:cNvSpPr>
            <p:nvPr/>
          </p:nvSpPr>
          <p:spPr bwMode="gray">
            <a:xfrm>
              <a:off x="3103" y="659"/>
              <a:ext cx="53" cy="49"/>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3319" name="AutoShape 247">
              <a:extLst>
                <a:ext uri="{FF2B5EF4-FFF2-40B4-BE49-F238E27FC236}">
                  <a16:creationId xmlns:a16="http://schemas.microsoft.com/office/drawing/2014/main" id="{F87E6F46-A375-4C02-9863-CF628DF95EAC}"/>
                </a:ext>
              </a:extLst>
            </p:cNvPr>
            <p:cNvSpPr>
              <a:spLocks noChangeArrowheads="1"/>
            </p:cNvSpPr>
            <p:nvPr/>
          </p:nvSpPr>
          <p:spPr bwMode="gray">
            <a:xfrm flipH="1">
              <a:off x="2898" y="590"/>
              <a:ext cx="106" cy="98"/>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3320" name="AutoShape 248">
              <a:extLst>
                <a:ext uri="{FF2B5EF4-FFF2-40B4-BE49-F238E27FC236}">
                  <a16:creationId xmlns:a16="http://schemas.microsoft.com/office/drawing/2014/main" id="{E4AE81BA-E598-491B-95CD-60D308DA3B7F}"/>
                </a:ext>
              </a:extLst>
            </p:cNvPr>
            <p:cNvSpPr>
              <a:spLocks noChangeArrowheads="1"/>
            </p:cNvSpPr>
            <p:nvPr/>
          </p:nvSpPr>
          <p:spPr bwMode="gray">
            <a:xfrm flipV="1">
              <a:off x="2381" y="7"/>
              <a:ext cx="152" cy="143"/>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321" name="AutoShape 249">
              <a:extLst>
                <a:ext uri="{FF2B5EF4-FFF2-40B4-BE49-F238E27FC236}">
                  <a16:creationId xmlns:a16="http://schemas.microsoft.com/office/drawing/2014/main" id="{95E93C9D-AA0A-41ED-80FC-41273ACA1C27}"/>
                </a:ext>
              </a:extLst>
            </p:cNvPr>
            <p:cNvSpPr>
              <a:spLocks noChangeArrowheads="1"/>
            </p:cNvSpPr>
            <p:nvPr/>
          </p:nvSpPr>
          <p:spPr bwMode="gray">
            <a:xfrm flipV="1">
              <a:off x="2949" y="162"/>
              <a:ext cx="82" cy="77"/>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322" name="AutoShape 250">
              <a:extLst>
                <a:ext uri="{FF2B5EF4-FFF2-40B4-BE49-F238E27FC236}">
                  <a16:creationId xmlns:a16="http://schemas.microsoft.com/office/drawing/2014/main" id="{B79FE684-4A53-4D63-B57E-36559BAA62C1}"/>
                </a:ext>
              </a:extLst>
            </p:cNvPr>
            <p:cNvSpPr>
              <a:spLocks noChangeArrowheads="1"/>
            </p:cNvSpPr>
            <p:nvPr/>
          </p:nvSpPr>
          <p:spPr bwMode="gray">
            <a:xfrm flipV="1">
              <a:off x="2676" y="38"/>
              <a:ext cx="148" cy="139"/>
            </a:xfrm>
            <a:prstGeom prst="roundRect">
              <a:avLst>
                <a:gd name="adj" fmla="val 16667"/>
              </a:avLst>
            </a:prstGeom>
            <a:solidFill>
              <a:schemeClr val="bg1">
                <a:alpha val="30000"/>
              </a:schemeClr>
            </a:solidFill>
            <a:ln w="9525">
              <a:noFill/>
              <a:round/>
              <a:headEnd/>
              <a:tailEnd/>
            </a:ln>
            <a:effectLst/>
          </p:spPr>
          <p:txBody>
            <a:bodyPr wrap="none" anchor="ctr"/>
            <a:lstStyle/>
            <a:p>
              <a:pPr>
                <a:defRPr/>
              </a:pPr>
              <a:endParaRPr lang="en-US">
                <a:latin typeface="Arial" charset="0"/>
              </a:endParaRPr>
            </a:p>
          </p:txBody>
        </p:sp>
        <p:sp>
          <p:nvSpPr>
            <p:cNvPr id="3323" name="AutoShape 251">
              <a:extLst>
                <a:ext uri="{FF2B5EF4-FFF2-40B4-BE49-F238E27FC236}">
                  <a16:creationId xmlns:a16="http://schemas.microsoft.com/office/drawing/2014/main" id="{38B91CF1-5B3E-42A5-8939-164269E3D6B1}"/>
                </a:ext>
              </a:extLst>
            </p:cNvPr>
            <p:cNvSpPr>
              <a:spLocks noChangeArrowheads="1"/>
            </p:cNvSpPr>
            <p:nvPr/>
          </p:nvSpPr>
          <p:spPr bwMode="gray">
            <a:xfrm>
              <a:off x="3080" y="26"/>
              <a:ext cx="52" cy="50"/>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324" name="AutoShape 252">
              <a:extLst>
                <a:ext uri="{FF2B5EF4-FFF2-40B4-BE49-F238E27FC236}">
                  <a16:creationId xmlns:a16="http://schemas.microsoft.com/office/drawing/2014/main" id="{E5F26379-3BA4-447A-B592-2D21B44E8E77}"/>
                </a:ext>
              </a:extLst>
            </p:cNvPr>
            <p:cNvSpPr>
              <a:spLocks noChangeArrowheads="1"/>
            </p:cNvSpPr>
            <p:nvPr/>
          </p:nvSpPr>
          <p:spPr bwMode="gray">
            <a:xfrm flipV="1">
              <a:off x="3335" y="144"/>
              <a:ext cx="120" cy="113"/>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3325" name="AutoShape 253">
              <a:extLst>
                <a:ext uri="{FF2B5EF4-FFF2-40B4-BE49-F238E27FC236}">
                  <a16:creationId xmlns:a16="http://schemas.microsoft.com/office/drawing/2014/main" id="{DC4F1C44-C746-40A5-A9DC-6E4AB39A3E78}"/>
                </a:ext>
              </a:extLst>
            </p:cNvPr>
            <p:cNvSpPr>
              <a:spLocks noChangeArrowheads="1"/>
            </p:cNvSpPr>
            <p:nvPr/>
          </p:nvSpPr>
          <p:spPr bwMode="gray">
            <a:xfrm flipV="1">
              <a:off x="3751" y="288"/>
              <a:ext cx="82" cy="77"/>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326" name="AutoShape 254">
              <a:extLst>
                <a:ext uri="{FF2B5EF4-FFF2-40B4-BE49-F238E27FC236}">
                  <a16:creationId xmlns:a16="http://schemas.microsoft.com/office/drawing/2014/main" id="{3C9A9C28-89B8-4B1A-89D2-036491DC514B}"/>
                </a:ext>
              </a:extLst>
            </p:cNvPr>
            <p:cNvSpPr>
              <a:spLocks noChangeArrowheads="1"/>
            </p:cNvSpPr>
            <p:nvPr/>
          </p:nvSpPr>
          <p:spPr bwMode="gray">
            <a:xfrm flipV="1">
              <a:off x="3588" y="144"/>
              <a:ext cx="83" cy="77"/>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sp>
          <p:nvSpPr>
            <p:cNvPr id="3327" name="AutoShape 255">
              <a:extLst>
                <a:ext uri="{FF2B5EF4-FFF2-40B4-BE49-F238E27FC236}">
                  <a16:creationId xmlns:a16="http://schemas.microsoft.com/office/drawing/2014/main" id="{683F11BE-D173-40E5-A798-CC8532A0E16D}"/>
                </a:ext>
              </a:extLst>
            </p:cNvPr>
            <p:cNvSpPr>
              <a:spLocks noChangeArrowheads="1"/>
            </p:cNvSpPr>
            <p:nvPr/>
          </p:nvSpPr>
          <p:spPr bwMode="gray">
            <a:xfrm flipV="1">
              <a:off x="3636" y="348"/>
              <a:ext cx="82" cy="78"/>
            </a:xfrm>
            <a:prstGeom prst="roundRect">
              <a:avLst>
                <a:gd name="adj" fmla="val 16667"/>
              </a:avLst>
            </a:prstGeom>
            <a:solidFill>
              <a:schemeClr val="bg1">
                <a:alpha val="60001"/>
              </a:schemeClr>
            </a:solidFill>
            <a:ln w="9525">
              <a:noFill/>
              <a:round/>
              <a:headEnd/>
              <a:tailEnd/>
            </a:ln>
            <a:effectLst/>
          </p:spPr>
          <p:txBody>
            <a:bodyPr wrap="none" anchor="ctr"/>
            <a:lstStyle/>
            <a:p>
              <a:pPr>
                <a:defRPr/>
              </a:pPr>
              <a:endParaRPr lang="en-US">
                <a:latin typeface="Arial" charset="0"/>
              </a:endParaRPr>
            </a:p>
          </p:txBody>
        </p:sp>
        <p:sp>
          <p:nvSpPr>
            <p:cNvPr id="3328" name="AutoShape 256">
              <a:extLst>
                <a:ext uri="{FF2B5EF4-FFF2-40B4-BE49-F238E27FC236}">
                  <a16:creationId xmlns:a16="http://schemas.microsoft.com/office/drawing/2014/main" id="{04883A1A-698C-423B-B8DC-42A3F388006D}"/>
                </a:ext>
              </a:extLst>
            </p:cNvPr>
            <p:cNvSpPr>
              <a:spLocks noChangeArrowheads="1"/>
            </p:cNvSpPr>
            <p:nvPr/>
          </p:nvSpPr>
          <p:spPr bwMode="gray">
            <a:xfrm>
              <a:off x="3617" y="280"/>
              <a:ext cx="53" cy="50"/>
            </a:xfrm>
            <a:prstGeom prst="roundRect">
              <a:avLst>
                <a:gd name="adj" fmla="val 16667"/>
              </a:avLst>
            </a:prstGeom>
            <a:solidFill>
              <a:schemeClr val="bg1"/>
            </a:solidFill>
            <a:ln w="9525">
              <a:noFill/>
              <a:round/>
              <a:headEnd/>
              <a:tailEnd/>
            </a:ln>
            <a:effectLst/>
          </p:spPr>
          <p:txBody>
            <a:bodyPr wrap="none" anchor="ctr"/>
            <a:lstStyle/>
            <a:p>
              <a:pPr>
                <a:defRPr/>
              </a:pPr>
              <a:endParaRPr lang="en-US">
                <a:latin typeface="Arial" charset="0"/>
              </a:endParaRPr>
            </a:p>
          </p:txBody>
        </p:sp>
      </p:grpSp>
      <p:grpSp>
        <p:nvGrpSpPr>
          <p:cNvPr id="3" name="Group 257">
            <a:extLst>
              <a:ext uri="{FF2B5EF4-FFF2-40B4-BE49-F238E27FC236}">
                <a16:creationId xmlns:a16="http://schemas.microsoft.com/office/drawing/2014/main" id="{7790B2BC-0DC7-4844-8CB9-FF22CE05110A}"/>
              </a:ext>
            </a:extLst>
          </p:cNvPr>
          <p:cNvGrpSpPr>
            <a:grpSpLocks/>
          </p:cNvGrpSpPr>
          <p:nvPr/>
        </p:nvGrpSpPr>
        <p:grpSpPr bwMode="auto">
          <a:xfrm>
            <a:off x="7939618" y="-42863"/>
            <a:ext cx="4273549" cy="1766888"/>
            <a:chOff x="3751" y="-27"/>
            <a:chExt cx="2019" cy="1113"/>
          </a:xfrm>
        </p:grpSpPr>
        <p:sp>
          <p:nvSpPr>
            <p:cNvPr id="3330" name="AutoShape 258">
              <a:extLst>
                <a:ext uri="{FF2B5EF4-FFF2-40B4-BE49-F238E27FC236}">
                  <a16:creationId xmlns:a16="http://schemas.microsoft.com/office/drawing/2014/main" id="{EA9C9A86-30D0-43CB-AA0F-176869088A37}"/>
                </a:ext>
              </a:extLst>
            </p:cNvPr>
            <p:cNvSpPr>
              <a:spLocks noChangeArrowheads="1"/>
            </p:cNvSpPr>
            <p:nvPr/>
          </p:nvSpPr>
          <p:spPr bwMode="auto">
            <a:xfrm rot="-379289">
              <a:off x="3890" y="841"/>
              <a:ext cx="139" cy="135"/>
            </a:xfrm>
            <a:prstGeom prst="roundRect">
              <a:avLst>
                <a:gd name="adj" fmla="val 16667"/>
              </a:avLst>
            </a:prstGeom>
            <a:solidFill>
              <a:srgbClr val="EE9360">
                <a:alpha val="3000"/>
              </a:srgbClr>
            </a:solidFill>
            <a:ln w="9525">
              <a:noFill/>
              <a:round/>
              <a:headEnd/>
              <a:tailEnd/>
            </a:ln>
            <a:effectLst/>
          </p:spPr>
          <p:txBody>
            <a:bodyPr wrap="none" anchor="ctr"/>
            <a:lstStyle/>
            <a:p>
              <a:pPr>
                <a:defRPr/>
              </a:pPr>
              <a:endParaRPr lang="en-US">
                <a:latin typeface="Arial" charset="0"/>
              </a:endParaRPr>
            </a:p>
          </p:txBody>
        </p:sp>
        <p:sp>
          <p:nvSpPr>
            <p:cNvPr id="3331" name="AutoShape 259">
              <a:extLst>
                <a:ext uri="{FF2B5EF4-FFF2-40B4-BE49-F238E27FC236}">
                  <a16:creationId xmlns:a16="http://schemas.microsoft.com/office/drawing/2014/main" id="{ADE983A1-1BBE-4942-AFCD-D7EED80720B3}"/>
                </a:ext>
              </a:extLst>
            </p:cNvPr>
            <p:cNvSpPr>
              <a:spLocks noChangeArrowheads="1"/>
            </p:cNvSpPr>
            <p:nvPr/>
          </p:nvSpPr>
          <p:spPr bwMode="auto">
            <a:xfrm rot="-379289">
              <a:off x="4070" y="678"/>
              <a:ext cx="170" cy="161"/>
            </a:xfrm>
            <a:prstGeom prst="roundRect">
              <a:avLst>
                <a:gd name="adj" fmla="val 16667"/>
              </a:avLst>
            </a:prstGeom>
            <a:solidFill>
              <a:schemeClr val="accent1">
                <a:alpha val="6000"/>
              </a:schemeClr>
            </a:solidFill>
            <a:ln w="9525">
              <a:noFill/>
              <a:round/>
              <a:headEnd/>
              <a:tailEnd/>
            </a:ln>
            <a:effectLst/>
          </p:spPr>
          <p:txBody>
            <a:bodyPr wrap="none" anchor="ctr"/>
            <a:lstStyle/>
            <a:p>
              <a:pPr>
                <a:defRPr/>
              </a:pPr>
              <a:endParaRPr lang="en-US">
                <a:latin typeface="Arial" charset="0"/>
              </a:endParaRPr>
            </a:p>
          </p:txBody>
        </p:sp>
        <p:sp>
          <p:nvSpPr>
            <p:cNvPr id="3332" name="AutoShape 260">
              <a:extLst>
                <a:ext uri="{FF2B5EF4-FFF2-40B4-BE49-F238E27FC236}">
                  <a16:creationId xmlns:a16="http://schemas.microsoft.com/office/drawing/2014/main" id="{E9F46C6A-22D1-43E5-8660-ED14FECC356B}"/>
                </a:ext>
              </a:extLst>
            </p:cNvPr>
            <p:cNvSpPr>
              <a:spLocks noChangeArrowheads="1"/>
            </p:cNvSpPr>
            <p:nvPr/>
          </p:nvSpPr>
          <p:spPr bwMode="auto">
            <a:xfrm rot="-379289">
              <a:off x="4372" y="558"/>
              <a:ext cx="134" cy="128"/>
            </a:xfrm>
            <a:prstGeom prst="roundRect">
              <a:avLst>
                <a:gd name="adj" fmla="val 16667"/>
              </a:avLst>
            </a:prstGeom>
            <a:solidFill>
              <a:schemeClr val="accent2">
                <a:alpha val="13000"/>
              </a:schemeClr>
            </a:solidFill>
            <a:ln w="9525">
              <a:noFill/>
              <a:round/>
              <a:headEnd/>
              <a:tailEnd/>
            </a:ln>
            <a:effectLst/>
          </p:spPr>
          <p:txBody>
            <a:bodyPr wrap="none" anchor="ctr"/>
            <a:lstStyle/>
            <a:p>
              <a:pPr>
                <a:defRPr/>
              </a:pPr>
              <a:endParaRPr lang="en-US">
                <a:latin typeface="Arial" charset="0"/>
              </a:endParaRPr>
            </a:p>
          </p:txBody>
        </p:sp>
        <p:sp>
          <p:nvSpPr>
            <p:cNvPr id="3333" name="AutoShape 261">
              <a:extLst>
                <a:ext uri="{FF2B5EF4-FFF2-40B4-BE49-F238E27FC236}">
                  <a16:creationId xmlns:a16="http://schemas.microsoft.com/office/drawing/2014/main" id="{00E596EF-B636-4513-955F-91B86ED374DE}"/>
                </a:ext>
              </a:extLst>
            </p:cNvPr>
            <p:cNvSpPr>
              <a:spLocks noChangeArrowheads="1"/>
            </p:cNvSpPr>
            <p:nvPr/>
          </p:nvSpPr>
          <p:spPr bwMode="auto">
            <a:xfrm rot="21220711" flipV="1">
              <a:off x="4259" y="910"/>
              <a:ext cx="57" cy="57"/>
            </a:xfrm>
            <a:prstGeom prst="roundRect">
              <a:avLst>
                <a:gd name="adj" fmla="val 16667"/>
              </a:avLst>
            </a:prstGeom>
            <a:solidFill>
              <a:schemeClr val="accent1">
                <a:alpha val="6000"/>
              </a:schemeClr>
            </a:solidFill>
            <a:ln w="9525">
              <a:noFill/>
              <a:round/>
              <a:headEnd/>
              <a:tailEnd/>
            </a:ln>
            <a:effectLst/>
          </p:spPr>
          <p:txBody>
            <a:bodyPr wrap="none" anchor="ctr"/>
            <a:lstStyle/>
            <a:p>
              <a:pPr>
                <a:defRPr/>
              </a:pPr>
              <a:endParaRPr lang="en-US">
                <a:latin typeface="Arial" charset="0"/>
              </a:endParaRPr>
            </a:p>
          </p:txBody>
        </p:sp>
        <p:sp>
          <p:nvSpPr>
            <p:cNvPr id="3334" name="AutoShape 262">
              <a:extLst>
                <a:ext uri="{FF2B5EF4-FFF2-40B4-BE49-F238E27FC236}">
                  <a16:creationId xmlns:a16="http://schemas.microsoft.com/office/drawing/2014/main" id="{8A2E50FF-22DD-43CC-B4C2-7335378C78DB}"/>
                </a:ext>
              </a:extLst>
            </p:cNvPr>
            <p:cNvSpPr>
              <a:spLocks noChangeArrowheads="1"/>
            </p:cNvSpPr>
            <p:nvPr/>
          </p:nvSpPr>
          <p:spPr bwMode="auto">
            <a:xfrm rot="-379289">
              <a:off x="4796" y="295"/>
              <a:ext cx="93" cy="87"/>
            </a:xfrm>
            <a:prstGeom prst="roundRect">
              <a:avLst>
                <a:gd name="adj" fmla="val 16667"/>
              </a:avLst>
            </a:prstGeom>
            <a:solidFill>
              <a:schemeClr val="accent2">
                <a:alpha val="17000"/>
              </a:schemeClr>
            </a:solidFill>
            <a:ln w="9525">
              <a:noFill/>
              <a:round/>
              <a:headEnd/>
              <a:tailEnd/>
            </a:ln>
            <a:effectLst/>
          </p:spPr>
          <p:txBody>
            <a:bodyPr wrap="none" anchor="ctr"/>
            <a:lstStyle/>
            <a:p>
              <a:pPr>
                <a:defRPr/>
              </a:pPr>
              <a:endParaRPr lang="en-US">
                <a:latin typeface="Arial" charset="0"/>
              </a:endParaRPr>
            </a:p>
          </p:txBody>
        </p:sp>
        <p:sp>
          <p:nvSpPr>
            <p:cNvPr id="3335" name="AutoShape 263">
              <a:extLst>
                <a:ext uri="{FF2B5EF4-FFF2-40B4-BE49-F238E27FC236}">
                  <a16:creationId xmlns:a16="http://schemas.microsoft.com/office/drawing/2014/main" id="{76FC3BF1-204C-4CFD-853E-9B1FC2A74518}"/>
                </a:ext>
              </a:extLst>
            </p:cNvPr>
            <p:cNvSpPr>
              <a:spLocks noChangeArrowheads="1"/>
            </p:cNvSpPr>
            <p:nvPr/>
          </p:nvSpPr>
          <p:spPr bwMode="auto">
            <a:xfrm rot="-379289">
              <a:off x="3751" y="880"/>
              <a:ext cx="105" cy="100"/>
            </a:xfrm>
            <a:prstGeom prst="roundRect">
              <a:avLst>
                <a:gd name="adj" fmla="val 16667"/>
              </a:avLst>
            </a:prstGeom>
            <a:solidFill>
              <a:srgbClr val="EE9360">
                <a:alpha val="3999"/>
              </a:srgbClr>
            </a:solidFill>
            <a:ln w="9525">
              <a:noFill/>
              <a:round/>
              <a:headEnd/>
              <a:tailEnd/>
            </a:ln>
            <a:effectLst/>
          </p:spPr>
          <p:txBody>
            <a:bodyPr wrap="none" anchor="ctr"/>
            <a:lstStyle/>
            <a:p>
              <a:pPr>
                <a:defRPr/>
              </a:pPr>
              <a:endParaRPr lang="en-US">
                <a:latin typeface="Arial" charset="0"/>
              </a:endParaRPr>
            </a:p>
          </p:txBody>
        </p:sp>
        <p:sp>
          <p:nvSpPr>
            <p:cNvPr id="3336" name="AutoShape 264">
              <a:extLst>
                <a:ext uri="{FF2B5EF4-FFF2-40B4-BE49-F238E27FC236}">
                  <a16:creationId xmlns:a16="http://schemas.microsoft.com/office/drawing/2014/main" id="{DF383869-516E-4310-96A7-41F0C8A8709C}"/>
                </a:ext>
              </a:extLst>
            </p:cNvPr>
            <p:cNvSpPr>
              <a:spLocks noChangeArrowheads="1"/>
            </p:cNvSpPr>
            <p:nvPr/>
          </p:nvSpPr>
          <p:spPr bwMode="auto">
            <a:xfrm rot="21220711" flipH="1">
              <a:off x="4411" y="390"/>
              <a:ext cx="136" cy="131"/>
            </a:xfrm>
            <a:prstGeom prst="roundRect">
              <a:avLst>
                <a:gd name="adj" fmla="val 16667"/>
              </a:avLst>
            </a:prstGeom>
            <a:solidFill>
              <a:schemeClr val="accent2">
                <a:alpha val="17000"/>
              </a:schemeClr>
            </a:solidFill>
            <a:ln w="9525">
              <a:noFill/>
              <a:round/>
              <a:headEnd/>
              <a:tailEnd/>
            </a:ln>
            <a:effectLst/>
          </p:spPr>
          <p:txBody>
            <a:bodyPr wrap="none" anchor="ctr"/>
            <a:lstStyle/>
            <a:p>
              <a:pPr>
                <a:defRPr/>
              </a:pPr>
              <a:endParaRPr lang="en-US">
                <a:latin typeface="Arial" charset="0"/>
              </a:endParaRPr>
            </a:p>
          </p:txBody>
        </p:sp>
        <p:sp>
          <p:nvSpPr>
            <p:cNvPr id="3337" name="AutoShape 265">
              <a:extLst>
                <a:ext uri="{FF2B5EF4-FFF2-40B4-BE49-F238E27FC236}">
                  <a16:creationId xmlns:a16="http://schemas.microsoft.com/office/drawing/2014/main" id="{C2A1C5C1-955A-4943-AE49-0ADE1367F21C}"/>
                </a:ext>
              </a:extLst>
            </p:cNvPr>
            <p:cNvSpPr>
              <a:spLocks noChangeArrowheads="1"/>
            </p:cNvSpPr>
            <p:nvPr/>
          </p:nvSpPr>
          <p:spPr bwMode="auto">
            <a:xfrm rot="-379289">
              <a:off x="4317" y="718"/>
              <a:ext cx="170" cy="162"/>
            </a:xfrm>
            <a:prstGeom prst="roundRect">
              <a:avLst>
                <a:gd name="adj" fmla="val 16667"/>
              </a:avLst>
            </a:prstGeom>
            <a:solidFill>
              <a:schemeClr val="accent1">
                <a:alpha val="8000"/>
              </a:schemeClr>
            </a:solidFill>
            <a:ln w="9525">
              <a:noFill/>
              <a:round/>
              <a:headEnd/>
              <a:tailEnd/>
            </a:ln>
            <a:effectLst/>
          </p:spPr>
          <p:txBody>
            <a:bodyPr wrap="none" anchor="ctr"/>
            <a:lstStyle/>
            <a:p>
              <a:pPr>
                <a:defRPr/>
              </a:pPr>
              <a:endParaRPr lang="en-US">
                <a:latin typeface="Arial" charset="0"/>
              </a:endParaRPr>
            </a:p>
          </p:txBody>
        </p:sp>
        <p:sp>
          <p:nvSpPr>
            <p:cNvPr id="3338" name="AutoShape 266">
              <a:extLst>
                <a:ext uri="{FF2B5EF4-FFF2-40B4-BE49-F238E27FC236}">
                  <a16:creationId xmlns:a16="http://schemas.microsoft.com/office/drawing/2014/main" id="{399DD880-2D9E-42AA-AA64-1A5611B8F2A7}"/>
                </a:ext>
              </a:extLst>
            </p:cNvPr>
            <p:cNvSpPr>
              <a:spLocks noChangeArrowheads="1"/>
            </p:cNvSpPr>
            <p:nvPr/>
          </p:nvSpPr>
          <p:spPr bwMode="auto">
            <a:xfrm rot="-379289">
              <a:off x="4532" y="701"/>
              <a:ext cx="135" cy="128"/>
            </a:xfrm>
            <a:prstGeom prst="roundRect">
              <a:avLst>
                <a:gd name="adj" fmla="val 16667"/>
              </a:avLst>
            </a:prstGeom>
            <a:solidFill>
              <a:schemeClr val="accent2">
                <a:alpha val="14000"/>
              </a:schemeClr>
            </a:solidFill>
            <a:ln w="9525">
              <a:noFill/>
              <a:round/>
              <a:headEnd/>
              <a:tailEnd/>
            </a:ln>
            <a:effectLst/>
          </p:spPr>
          <p:txBody>
            <a:bodyPr wrap="none" anchor="ctr"/>
            <a:lstStyle/>
            <a:p>
              <a:pPr>
                <a:defRPr/>
              </a:pPr>
              <a:endParaRPr lang="en-US">
                <a:latin typeface="Arial" charset="0"/>
              </a:endParaRPr>
            </a:p>
          </p:txBody>
        </p:sp>
        <p:sp>
          <p:nvSpPr>
            <p:cNvPr id="3339" name="AutoShape 267">
              <a:extLst>
                <a:ext uri="{FF2B5EF4-FFF2-40B4-BE49-F238E27FC236}">
                  <a16:creationId xmlns:a16="http://schemas.microsoft.com/office/drawing/2014/main" id="{04069C39-5FFA-4C32-808A-1F40D8039020}"/>
                </a:ext>
              </a:extLst>
            </p:cNvPr>
            <p:cNvSpPr>
              <a:spLocks noChangeArrowheads="1"/>
            </p:cNvSpPr>
            <p:nvPr/>
          </p:nvSpPr>
          <p:spPr bwMode="auto">
            <a:xfrm rot="21220711" flipV="1">
              <a:off x="4570" y="322"/>
              <a:ext cx="60" cy="55"/>
            </a:xfrm>
            <a:prstGeom prst="roundRect">
              <a:avLst>
                <a:gd name="adj" fmla="val 16667"/>
              </a:avLst>
            </a:prstGeom>
            <a:solidFill>
              <a:schemeClr val="accent2">
                <a:alpha val="17000"/>
              </a:schemeClr>
            </a:solidFill>
            <a:ln w="9525">
              <a:noFill/>
              <a:round/>
              <a:headEnd/>
              <a:tailEnd/>
            </a:ln>
            <a:effectLst/>
          </p:spPr>
          <p:txBody>
            <a:bodyPr wrap="none" anchor="ctr"/>
            <a:lstStyle/>
            <a:p>
              <a:pPr>
                <a:defRPr/>
              </a:pPr>
              <a:endParaRPr lang="en-US">
                <a:latin typeface="Arial" charset="0"/>
              </a:endParaRPr>
            </a:p>
          </p:txBody>
        </p:sp>
        <p:sp>
          <p:nvSpPr>
            <p:cNvPr id="3340" name="AutoShape 268">
              <a:extLst>
                <a:ext uri="{FF2B5EF4-FFF2-40B4-BE49-F238E27FC236}">
                  <a16:creationId xmlns:a16="http://schemas.microsoft.com/office/drawing/2014/main" id="{F9FD0BAF-09BC-4CE2-9DCF-252677D419BA}"/>
                </a:ext>
              </a:extLst>
            </p:cNvPr>
            <p:cNvSpPr>
              <a:spLocks noChangeArrowheads="1"/>
            </p:cNvSpPr>
            <p:nvPr/>
          </p:nvSpPr>
          <p:spPr bwMode="auto">
            <a:xfrm rot="-379289">
              <a:off x="4751" y="537"/>
              <a:ext cx="92" cy="88"/>
            </a:xfrm>
            <a:prstGeom prst="roundRect">
              <a:avLst>
                <a:gd name="adj" fmla="val 16667"/>
              </a:avLst>
            </a:prstGeom>
            <a:solidFill>
              <a:schemeClr val="accent2">
                <a:alpha val="9000"/>
              </a:schemeClr>
            </a:solidFill>
            <a:ln w="9525">
              <a:noFill/>
              <a:round/>
              <a:headEnd/>
              <a:tailEnd/>
            </a:ln>
            <a:effectLst/>
          </p:spPr>
          <p:txBody>
            <a:bodyPr wrap="none" anchor="ctr"/>
            <a:lstStyle/>
            <a:p>
              <a:pPr>
                <a:defRPr/>
              </a:pPr>
              <a:endParaRPr lang="en-US">
                <a:latin typeface="Arial" charset="0"/>
              </a:endParaRPr>
            </a:p>
          </p:txBody>
        </p:sp>
        <p:sp>
          <p:nvSpPr>
            <p:cNvPr id="3341" name="AutoShape 269">
              <a:extLst>
                <a:ext uri="{FF2B5EF4-FFF2-40B4-BE49-F238E27FC236}">
                  <a16:creationId xmlns:a16="http://schemas.microsoft.com/office/drawing/2014/main" id="{10DA16BD-B8CB-4FC4-B702-7FC4B3A15E3D}"/>
                </a:ext>
              </a:extLst>
            </p:cNvPr>
            <p:cNvSpPr>
              <a:spLocks noChangeArrowheads="1"/>
            </p:cNvSpPr>
            <p:nvPr/>
          </p:nvSpPr>
          <p:spPr bwMode="auto">
            <a:xfrm rot="-379289">
              <a:off x="4664" y="631"/>
              <a:ext cx="165" cy="158"/>
            </a:xfrm>
            <a:prstGeom prst="roundRect">
              <a:avLst>
                <a:gd name="adj" fmla="val 16667"/>
              </a:avLst>
            </a:prstGeom>
            <a:solidFill>
              <a:schemeClr val="accent2">
                <a:alpha val="5000"/>
              </a:schemeClr>
            </a:solidFill>
            <a:ln w="9525">
              <a:noFill/>
              <a:round/>
              <a:headEnd/>
              <a:tailEnd/>
            </a:ln>
            <a:effectLst/>
          </p:spPr>
          <p:txBody>
            <a:bodyPr wrap="none" anchor="ctr"/>
            <a:lstStyle/>
            <a:p>
              <a:pPr>
                <a:defRPr/>
              </a:pPr>
              <a:endParaRPr lang="en-US">
                <a:latin typeface="Arial" charset="0"/>
              </a:endParaRPr>
            </a:p>
          </p:txBody>
        </p:sp>
        <p:sp>
          <p:nvSpPr>
            <p:cNvPr id="3342" name="AutoShape 270">
              <a:extLst>
                <a:ext uri="{FF2B5EF4-FFF2-40B4-BE49-F238E27FC236}">
                  <a16:creationId xmlns:a16="http://schemas.microsoft.com/office/drawing/2014/main" id="{CDB7610C-376F-41C0-A66E-1C69C62879D7}"/>
                </a:ext>
              </a:extLst>
            </p:cNvPr>
            <p:cNvSpPr>
              <a:spLocks noChangeArrowheads="1"/>
            </p:cNvSpPr>
            <p:nvPr/>
          </p:nvSpPr>
          <p:spPr bwMode="auto">
            <a:xfrm rot="21220711" flipV="1">
              <a:off x="4910" y="575"/>
              <a:ext cx="58" cy="58"/>
            </a:xfrm>
            <a:prstGeom prst="roundRect">
              <a:avLst>
                <a:gd name="adj" fmla="val 16667"/>
              </a:avLst>
            </a:prstGeom>
            <a:solidFill>
              <a:schemeClr val="hlink">
                <a:alpha val="6000"/>
              </a:schemeClr>
            </a:solidFill>
            <a:ln w="9525">
              <a:noFill/>
              <a:round/>
              <a:headEnd/>
              <a:tailEnd/>
            </a:ln>
            <a:effectLst/>
          </p:spPr>
          <p:txBody>
            <a:bodyPr wrap="none" anchor="ctr"/>
            <a:lstStyle/>
            <a:p>
              <a:pPr>
                <a:defRPr/>
              </a:pPr>
              <a:endParaRPr lang="en-US">
                <a:latin typeface="Arial" charset="0"/>
              </a:endParaRPr>
            </a:p>
          </p:txBody>
        </p:sp>
        <p:sp>
          <p:nvSpPr>
            <p:cNvPr id="3343" name="AutoShape 271">
              <a:extLst>
                <a:ext uri="{FF2B5EF4-FFF2-40B4-BE49-F238E27FC236}">
                  <a16:creationId xmlns:a16="http://schemas.microsoft.com/office/drawing/2014/main" id="{8DFA7E55-34AB-4F7E-BB9A-35CADFB3FEE3}"/>
                </a:ext>
              </a:extLst>
            </p:cNvPr>
            <p:cNvSpPr>
              <a:spLocks noChangeArrowheads="1"/>
            </p:cNvSpPr>
            <p:nvPr/>
          </p:nvSpPr>
          <p:spPr bwMode="auto">
            <a:xfrm rot="-379289">
              <a:off x="4218" y="803"/>
              <a:ext cx="91" cy="88"/>
            </a:xfrm>
            <a:prstGeom prst="roundRect">
              <a:avLst>
                <a:gd name="adj" fmla="val 16667"/>
              </a:avLst>
            </a:prstGeom>
            <a:solidFill>
              <a:schemeClr val="accent1">
                <a:alpha val="8000"/>
              </a:schemeClr>
            </a:solidFill>
            <a:ln w="9525">
              <a:noFill/>
              <a:round/>
              <a:headEnd/>
              <a:tailEnd/>
            </a:ln>
            <a:effectLst/>
          </p:spPr>
          <p:txBody>
            <a:bodyPr wrap="none" anchor="ctr"/>
            <a:lstStyle/>
            <a:p>
              <a:pPr>
                <a:defRPr/>
              </a:pPr>
              <a:endParaRPr lang="en-US">
                <a:latin typeface="Arial" charset="0"/>
              </a:endParaRPr>
            </a:p>
          </p:txBody>
        </p:sp>
        <p:sp>
          <p:nvSpPr>
            <p:cNvPr id="3344" name="AutoShape 272">
              <a:extLst>
                <a:ext uri="{FF2B5EF4-FFF2-40B4-BE49-F238E27FC236}">
                  <a16:creationId xmlns:a16="http://schemas.microsoft.com/office/drawing/2014/main" id="{FF0A4DFA-BA0D-4ED8-BBD5-EAAEBB7072BF}"/>
                </a:ext>
              </a:extLst>
            </p:cNvPr>
            <p:cNvSpPr>
              <a:spLocks noChangeArrowheads="1"/>
            </p:cNvSpPr>
            <p:nvPr/>
          </p:nvSpPr>
          <p:spPr bwMode="auto">
            <a:xfrm rot="-379289">
              <a:off x="4704" y="370"/>
              <a:ext cx="134" cy="129"/>
            </a:xfrm>
            <a:prstGeom prst="roundRect">
              <a:avLst>
                <a:gd name="adj" fmla="val 16667"/>
              </a:avLst>
            </a:prstGeom>
            <a:solidFill>
              <a:schemeClr val="accent2">
                <a:alpha val="27000"/>
              </a:schemeClr>
            </a:solidFill>
            <a:ln w="9525">
              <a:noFill/>
              <a:round/>
              <a:headEnd/>
              <a:tailEnd/>
            </a:ln>
            <a:effectLst/>
          </p:spPr>
          <p:txBody>
            <a:bodyPr wrap="none" anchor="ctr"/>
            <a:lstStyle/>
            <a:p>
              <a:pPr>
                <a:defRPr/>
              </a:pPr>
              <a:endParaRPr lang="en-US">
                <a:latin typeface="Arial" charset="0"/>
              </a:endParaRPr>
            </a:p>
          </p:txBody>
        </p:sp>
        <p:sp>
          <p:nvSpPr>
            <p:cNvPr id="3345" name="AutoShape 273">
              <a:extLst>
                <a:ext uri="{FF2B5EF4-FFF2-40B4-BE49-F238E27FC236}">
                  <a16:creationId xmlns:a16="http://schemas.microsoft.com/office/drawing/2014/main" id="{8C1C54F5-25B4-4060-9D34-9A79CCBE2AD0}"/>
                </a:ext>
              </a:extLst>
            </p:cNvPr>
            <p:cNvSpPr>
              <a:spLocks noChangeArrowheads="1"/>
            </p:cNvSpPr>
            <p:nvPr/>
          </p:nvSpPr>
          <p:spPr bwMode="auto">
            <a:xfrm rot="-379289">
              <a:off x="4922" y="204"/>
              <a:ext cx="94" cy="89"/>
            </a:xfrm>
            <a:prstGeom prst="roundRect">
              <a:avLst>
                <a:gd name="adj" fmla="val 16667"/>
              </a:avLst>
            </a:prstGeom>
            <a:solidFill>
              <a:schemeClr val="hlink">
                <a:alpha val="17000"/>
              </a:schemeClr>
            </a:solidFill>
            <a:ln w="9525">
              <a:noFill/>
              <a:round/>
              <a:headEnd/>
              <a:tailEnd/>
            </a:ln>
            <a:effectLst/>
          </p:spPr>
          <p:txBody>
            <a:bodyPr wrap="none" anchor="ctr"/>
            <a:lstStyle/>
            <a:p>
              <a:pPr>
                <a:defRPr/>
              </a:pPr>
              <a:endParaRPr lang="en-US">
                <a:latin typeface="Arial" charset="0"/>
              </a:endParaRPr>
            </a:p>
          </p:txBody>
        </p:sp>
        <p:sp>
          <p:nvSpPr>
            <p:cNvPr id="3346" name="AutoShape 274">
              <a:extLst>
                <a:ext uri="{FF2B5EF4-FFF2-40B4-BE49-F238E27FC236}">
                  <a16:creationId xmlns:a16="http://schemas.microsoft.com/office/drawing/2014/main" id="{4DDD2C97-B268-4EC3-A15C-6E73538D5AF9}"/>
                </a:ext>
              </a:extLst>
            </p:cNvPr>
            <p:cNvSpPr>
              <a:spLocks noChangeArrowheads="1"/>
            </p:cNvSpPr>
            <p:nvPr/>
          </p:nvSpPr>
          <p:spPr bwMode="auto">
            <a:xfrm rot="-379289">
              <a:off x="4868" y="391"/>
              <a:ext cx="164" cy="158"/>
            </a:xfrm>
            <a:prstGeom prst="roundRect">
              <a:avLst>
                <a:gd name="adj" fmla="val 16667"/>
              </a:avLst>
            </a:prstGeom>
            <a:solidFill>
              <a:schemeClr val="hlink">
                <a:alpha val="11000"/>
              </a:schemeClr>
            </a:solidFill>
            <a:ln w="9525">
              <a:noFill/>
              <a:round/>
              <a:headEnd/>
              <a:tailEnd/>
            </a:ln>
            <a:effectLst/>
          </p:spPr>
          <p:txBody>
            <a:bodyPr wrap="none" anchor="ctr"/>
            <a:lstStyle/>
            <a:p>
              <a:pPr>
                <a:defRPr/>
              </a:pPr>
              <a:endParaRPr lang="en-US">
                <a:latin typeface="Arial" charset="0"/>
              </a:endParaRPr>
            </a:p>
          </p:txBody>
        </p:sp>
        <p:sp>
          <p:nvSpPr>
            <p:cNvPr id="3347" name="AutoShape 275">
              <a:extLst>
                <a:ext uri="{FF2B5EF4-FFF2-40B4-BE49-F238E27FC236}">
                  <a16:creationId xmlns:a16="http://schemas.microsoft.com/office/drawing/2014/main" id="{33CF2DC0-0CDC-4CCC-B56C-81A179AD77E0}"/>
                </a:ext>
              </a:extLst>
            </p:cNvPr>
            <p:cNvSpPr>
              <a:spLocks noChangeArrowheads="1"/>
            </p:cNvSpPr>
            <p:nvPr/>
          </p:nvSpPr>
          <p:spPr bwMode="auto">
            <a:xfrm rot="21220711" flipV="1">
              <a:off x="3937" y="745"/>
              <a:ext cx="60" cy="55"/>
            </a:xfrm>
            <a:prstGeom prst="roundRect">
              <a:avLst>
                <a:gd name="adj" fmla="val 16667"/>
              </a:avLst>
            </a:prstGeom>
            <a:solidFill>
              <a:schemeClr val="accent1">
                <a:alpha val="8000"/>
              </a:schemeClr>
            </a:solidFill>
            <a:ln w="9525">
              <a:noFill/>
              <a:round/>
              <a:headEnd/>
              <a:tailEnd/>
            </a:ln>
            <a:effectLst/>
          </p:spPr>
          <p:txBody>
            <a:bodyPr wrap="none" anchor="ctr"/>
            <a:lstStyle/>
            <a:p>
              <a:pPr>
                <a:defRPr/>
              </a:pPr>
              <a:endParaRPr lang="en-US">
                <a:latin typeface="Arial" charset="0"/>
              </a:endParaRPr>
            </a:p>
          </p:txBody>
        </p:sp>
        <p:sp>
          <p:nvSpPr>
            <p:cNvPr id="3348" name="AutoShape 276">
              <a:extLst>
                <a:ext uri="{FF2B5EF4-FFF2-40B4-BE49-F238E27FC236}">
                  <a16:creationId xmlns:a16="http://schemas.microsoft.com/office/drawing/2014/main" id="{3F64EB81-2BC4-498F-9F6F-29AC5DB33FD9}"/>
                </a:ext>
              </a:extLst>
            </p:cNvPr>
            <p:cNvSpPr>
              <a:spLocks noChangeArrowheads="1"/>
            </p:cNvSpPr>
            <p:nvPr/>
          </p:nvSpPr>
          <p:spPr bwMode="auto">
            <a:xfrm rot="-379289">
              <a:off x="4982" y="486"/>
              <a:ext cx="170" cy="163"/>
            </a:xfrm>
            <a:prstGeom prst="roundRect">
              <a:avLst>
                <a:gd name="adj" fmla="val 16667"/>
              </a:avLst>
            </a:prstGeom>
            <a:solidFill>
              <a:schemeClr val="hlink">
                <a:alpha val="21001"/>
              </a:schemeClr>
            </a:solidFill>
            <a:ln w="9525">
              <a:noFill/>
              <a:round/>
              <a:headEnd/>
              <a:tailEnd/>
            </a:ln>
            <a:effectLst/>
          </p:spPr>
          <p:txBody>
            <a:bodyPr wrap="none" anchor="ctr"/>
            <a:lstStyle/>
            <a:p>
              <a:pPr>
                <a:defRPr/>
              </a:pPr>
              <a:endParaRPr lang="en-US">
                <a:latin typeface="Arial" charset="0"/>
              </a:endParaRPr>
            </a:p>
          </p:txBody>
        </p:sp>
        <p:sp>
          <p:nvSpPr>
            <p:cNvPr id="3349" name="AutoShape 277">
              <a:extLst>
                <a:ext uri="{FF2B5EF4-FFF2-40B4-BE49-F238E27FC236}">
                  <a16:creationId xmlns:a16="http://schemas.microsoft.com/office/drawing/2014/main" id="{EBB804D0-290C-4787-BB3B-71E1D7825DF4}"/>
                </a:ext>
              </a:extLst>
            </p:cNvPr>
            <p:cNvSpPr>
              <a:spLocks noChangeArrowheads="1"/>
            </p:cNvSpPr>
            <p:nvPr/>
          </p:nvSpPr>
          <p:spPr bwMode="auto">
            <a:xfrm rot="-379289">
              <a:off x="5097" y="374"/>
              <a:ext cx="135" cy="128"/>
            </a:xfrm>
            <a:prstGeom prst="roundRect">
              <a:avLst>
                <a:gd name="adj" fmla="val 16667"/>
              </a:avLst>
            </a:prstGeom>
            <a:solidFill>
              <a:schemeClr val="hlink">
                <a:alpha val="6000"/>
              </a:schemeClr>
            </a:solidFill>
            <a:ln w="9525">
              <a:noFill/>
              <a:round/>
              <a:headEnd/>
              <a:tailEnd/>
            </a:ln>
            <a:effectLst/>
          </p:spPr>
          <p:txBody>
            <a:bodyPr wrap="none" anchor="ctr"/>
            <a:lstStyle/>
            <a:p>
              <a:pPr>
                <a:defRPr/>
              </a:pPr>
              <a:endParaRPr lang="en-US">
                <a:latin typeface="Arial" charset="0"/>
              </a:endParaRPr>
            </a:p>
          </p:txBody>
        </p:sp>
        <p:sp>
          <p:nvSpPr>
            <p:cNvPr id="3350" name="AutoShape 278">
              <a:extLst>
                <a:ext uri="{FF2B5EF4-FFF2-40B4-BE49-F238E27FC236}">
                  <a16:creationId xmlns:a16="http://schemas.microsoft.com/office/drawing/2014/main" id="{5C4DFFCD-11DC-4AEA-AC44-6489FE4540C5}"/>
                </a:ext>
              </a:extLst>
            </p:cNvPr>
            <p:cNvSpPr>
              <a:spLocks noChangeArrowheads="1"/>
            </p:cNvSpPr>
            <p:nvPr/>
          </p:nvSpPr>
          <p:spPr bwMode="auto">
            <a:xfrm rot="-379289">
              <a:off x="5369" y="118"/>
              <a:ext cx="91" cy="89"/>
            </a:xfrm>
            <a:prstGeom prst="roundRect">
              <a:avLst>
                <a:gd name="adj" fmla="val 16667"/>
              </a:avLst>
            </a:prstGeom>
            <a:solidFill>
              <a:schemeClr val="folHlink">
                <a:alpha val="28000"/>
              </a:schemeClr>
            </a:solidFill>
            <a:ln w="9525">
              <a:noFill/>
              <a:round/>
              <a:headEnd/>
              <a:tailEnd/>
            </a:ln>
            <a:effectLst/>
          </p:spPr>
          <p:txBody>
            <a:bodyPr wrap="none" anchor="ctr"/>
            <a:lstStyle/>
            <a:p>
              <a:pPr>
                <a:defRPr/>
              </a:pPr>
              <a:endParaRPr lang="en-US">
                <a:latin typeface="Arial" charset="0"/>
              </a:endParaRPr>
            </a:p>
          </p:txBody>
        </p:sp>
        <p:sp>
          <p:nvSpPr>
            <p:cNvPr id="3351" name="AutoShape 279">
              <a:extLst>
                <a:ext uri="{FF2B5EF4-FFF2-40B4-BE49-F238E27FC236}">
                  <a16:creationId xmlns:a16="http://schemas.microsoft.com/office/drawing/2014/main" id="{1FC1BFD2-3429-4791-BAE5-E2157ECBC29D}"/>
                </a:ext>
              </a:extLst>
            </p:cNvPr>
            <p:cNvSpPr>
              <a:spLocks noChangeArrowheads="1"/>
            </p:cNvSpPr>
            <p:nvPr/>
          </p:nvSpPr>
          <p:spPr bwMode="auto">
            <a:xfrm rot="-379289">
              <a:off x="5266" y="360"/>
              <a:ext cx="166" cy="158"/>
            </a:xfrm>
            <a:prstGeom prst="roundRect">
              <a:avLst>
                <a:gd name="adj" fmla="val 16667"/>
              </a:avLst>
            </a:prstGeom>
            <a:solidFill>
              <a:schemeClr val="hlink">
                <a:alpha val="14999"/>
              </a:schemeClr>
            </a:solidFill>
            <a:ln w="9525">
              <a:noFill/>
              <a:round/>
              <a:headEnd/>
              <a:tailEnd/>
            </a:ln>
            <a:effectLst/>
          </p:spPr>
          <p:txBody>
            <a:bodyPr wrap="none" anchor="ctr"/>
            <a:lstStyle/>
            <a:p>
              <a:pPr>
                <a:defRPr/>
              </a:pPr>
              <a:endParaRPr lang="en-US">
                <a:latin typeface="Arial" charset="0"/>
              </a:endParaRPr>
            </a:p>
          </p:txBody>
        </p:sp>
        <p:sp>
          <p:nvSpPr>
            <p:cNvPr id="3352" name="AutoShape 280">
              <a:extLst>
                <a:ext uri="{FF2B5EF4-FFF2-40B4-BE49-F238E27FC236}">
                  <a16:creationId xmlns:a16="http://schemas.microsoft.com/office/drawing/2014/main" id="{2A60E41E-90EB-4DE9-870D-EABE3A24B3EA}"/>
                </a:ext>
              </a:extLst>
            </p:cNvPr>
            <p:cNvSpPr>
              <a:spLocks noChangeArrowheads="1"/>
            </p:cNvSpPr>
            <p:nvPr/>
          </p:nvSpPr>
          <p:spPr bwMode="auto">
            <a:xfrm rot="21220711" flipV="1">
              <a:off x="4586" y="484"/>
              <a:ext cx="60" cy="57"/>
            </a:xfrm>
            <a:prstGeom prst="roundRect">
              <a:avLst>
                <a:gd name="adj" fmla="val 16667"/>
              </a:avLst>
            </a:prstGeom>
            <a:solidFill>
              <a:schemeClr val="accent2">
                <a:alpha val="25999"/>
              </a:schemeClr>
            </a:solidFill>
            <a:ln w="9525">
              <a:noFill/>
              <a:round/>
              <a:headEnd/>
              <a:tailEnd/>
            </a:ln>
            <a:effectLst/>
          </p:spPr>
          <p:txBody>
            <a:bodyPr wrap="none" anchor="ctr"/>
            <a:lstStyle/>
            <a:p>
              <a:pPr>
                <a:defRPr/>
              </a:pPr>
              <a:endParaRPr lang="en-US">
                <a:latin typeface="Arial" charset="0"/>
              </a:endParaRPr>
            </a:p>
          </p:txBody>
        </p:sp>
        <p:sp>
          <p:nvSpPr>
            <p:cNvPr id="3353" name="AutoShape 281">
              <a:extLst>
                <a:ext uri="{FF2B5EF4-FFF2-40B4-BE49-F238E27FC236}">
                  <a16:creationId xmlns:a16="http://schemas.microsoft.com/office/drawing/2014/main" id="{61E49D3B-5435-4A39-9571-50D8393448E3}"/>
                </a:ext>
              </a:extLst>
            </p:cNvPr>
            <p:cNvSpPr>
              <a:spLocks noChangeArrowheads="1"/>
            </p:cNvSpPr>
            <p:nvPr/>
          </p:nvSpPr>
          <p:spPr bwMode="auto">
            <a:xfrm rot="-379289">
              <a:off x="5037" y="196"/>
              <a:ext cx="137" cy="130"/>
            </a:xfrm>
            <a:prstGeom prst="roundRect">
              <a:avLst>
                <a:gd name="adj" fmla="val 16667"/>
              </a:avLst>
            </a:prstGeom>
            <a:solidFill>
              <a:schemeClr val="hlink">
                <a:alpha val="23000"/>
              </a:schemeClr>
            </a:solidFill>
            <a:ln w="9525">
              <a:noFill/>
              <a:round/>
              <a:headEnd/>
              <a:tailEnd/>
            </a:ln>
            <a:effectLst/>
          </p:spPr>
          <p:txBody>
            <a:bodyPr wrap="none" anchor="ctr"/>
            <a:lstStyle/>
            <a:p>
              <a:pPr>
                <a:defRPr/>
              </a:pPr>
              <a:endParaRPr lang="en-US">
                <a:latin typeface="Arial" charset="0"/>
              </a:endParaRPr>
            </a:p>
          </p:txBody>
        </p:sp>
        <p:sp>
          <p:nvSpPr>
            <p:cNvPr id="3354" name="AutoShape 282">
              <a:extLst>
                <a:ext uri="{FF2B5EF4-FFF2-40B4-BE49-F238E27FC236}">
                  <a16:creationId xmlns:a16="http://schemas.microsoft.com/office/drawing/2014/main" id="{BCF1A337-9E3B-4AD3-AEB0-6479CF6B4AD2}"/>
                </a:ext>
              </a:extLst>
            </p:cNvPr>
            <p:cNvSpPr>
              <a:spLocks noChangeArrowheads="1"/>
            </p:cNvSpPr>
            <p:nvPr/>
          </p:nvSpPr>
          <p:spPr bwMode="auto">
            <a:xfrm rot="-379289">
              <a:off x="5463" y="252"/>
              <a:ext cx="170" cy="162"/>
            </a:xfrm>
            <a:prstGeom prst="roundRect">
              <a:avLst>
                <a:gd name="adj" fmla="val 16667"/>
              </a:avLst>
            </a:prstGeom>
            <a:solidFill>
              <a:schemeClr val="folHlink">
                <a:alpha val="12000"/>
              </a:schemeClr>
            </a:solidFill>
            <a:ln w="9525">
              <a:noFill/>
              <a:round/>
              <a:headEnd/>
              <a:tailEnd/>
            </a:ln>
            <a:effectLst/>
          </p:spPr>
          <p:txBody>
            <a:bodyPr wrap="none" anchor="ctr"/>
            <a:lstStyle/>
            <a:p>
              <a:pPr>
                <a:defRPr/>
              </a:pPr>
              <a:endParaRPr lang="en-US">
                <a:latin typeface="Arial" charset="0"/>
              </a:endParaRPr>
            </a:p>
          </p:txBody>
        </p:sp>
        <p:sp>
          <p:nvSpPr>
            <p:cNvPr id="3355" name="AutoShape 283">
              <a:extLst>
                <a:ext uri="{FF2B5EF4-FFF2-40B4-BE49-F238E27FC236}">
                  <a16:creationId xmlns:a16="http://schemas.microsoft.com/office/drawing/2014/main" id="{98B5092E-DCD1-4AD9-9694-F663C80CB2C0}"/>
                </a:ext>
              </a:extLst>
            </p:cNvPr>
            <p:cNvSpPr>
              <a:spLocks noChangeArrowheads="1"/>
            </p:cNvSpPr>
            <p:nvPr/>
          </p:nvSpPr>
          <p:spPr bwMode="auto">
            <a:xfrm rot="21220711" flipV="1">
              <a:off x="5280" y="203"/>
              <a:ext cx="60" cy="55"/>
            </a:xfrm>
            <a:prstGeom prst="roundRect">
              <a:avLst>
                <a:gd name="adj" fmla="val 16667"/>
              </a:avLst>
            </a:prstGeom>
            <a:solidFill>
              <a:schemeClr val="hlink">
                <a:alpha val="17000"/>
              </a:schemeClr>
            </a:solidFill>
            <a:ln w="9525">
              <a:noFill/>
              <a:round/>
              <a:headEnd/>
              <a:tailEnd/>
            </a:ln>
            <a:effectLst/>
          </p:spPr>
          <p:txBody>
            <a:bodyPr wrap="none" anchor="ctr"/>
            <a:lstStyle/>
            <a:p>
              <a:pPr>
                <a:defRPr/>
              </a:pPr>
              <a:endParaRPr lang="en-US">
                <a:latin typeface="Arial" charset="0"/>
              </a:endParaRPr>
            </a:p>
          </p:txBody>
        </p:sp>
        <p:sp>
          <p:nvSpPr>
            <p:cNvPr id="3356" name="AutoShape 284">
              <a:extLst>
                <a:ext uri="{FF2B5EF4-FFF2-40B4-BE49-F238E27FC236}">
                  <a16:creationId xmlns:a16="http://schemas.microsoft.com/office/drawing/2014/main" id="{28E883A7-89A8-4FBB-9197-116701585CC5}"/>
                </a:ext>
              </a:extLst>
            </p:cNvPr>
            <p:cNvSpPr>
              <a:spLocks noChangeArrowheads="1"/>
            </p:cNvSpPr>
            <p:nvPr/>
          </p:nvSpPr>
          <p:spPr bwMode="auto">
            <a:xfrm rot="-379289">
              <a:off x="5610" y="378"/>
              <a:ext cx="94" cy="88"/>
            </a:xfrm>
            <a:prstGeom prst="roundRect">
              <a:avLst>
                <a:gd name="adj" fmla="val 16667"/>
              </a:avLst>
            </a:prstGeom>
            <a:solidFill>
              <a:schemeClr val="folHlink">
                <a:alpha val="9000"/>
              </a:schemeClr>
            </a:solidFill>
            <a:ln w="9525">
              <a:noFill/>
              <a:round/>
              <a:headEnd/>
              <a:tailEnd/>
            </a:ln>
            <a:effectLst/>
          </p:spPr>
          <p:txBody>
            <a:bodyPr wrap="none" anchor="ctr"/>
            <a:lstStyle/>
            <a:p>
              <a:pPr>
                <a:defRPr/>
              </a:pPr>
              <a:endParaRPr lang="en-US">
                <a:latin typeface="Arial" charset="0"/>
              </a:endParaRPr>
            </a:p>
          </p:txBody>
        </p:sp>
        <p:sp>
          <p:nvSpPr>
            <p:cNvPr id="3357" name="AutoShape 285">
              <a:extLst>
                <a:ext uri="{FF2B5EF4-FFF2-40B4-BE49-F238E27FC236}">
                  <a16:creationId xmlns:a16="http://schemas.microsoft.com/office/drawing/2014/main" id="{A7933B3D-CAD7-4573-A5BA-1599A644DC69}"/>
                </a:ext>
              </a:extLst>
            </p:cNvPr>
            <p:cNvSpPr>
              <a:spLocks noChangeArrowheads="1"/>
            </p:cNvSpPr>
            <p:nvPr/>
          </p:nvSpPr>
          <p:spPr bwMode="auto">
            <a:xfrm rot="-379289">
              <a:off x="5635" y="140"/>
              <a:ext cx="135" cy="128"/>
            </a:xfrm>
            <a:prstGeom prst="roundRect">
              <a:avLst>
                <a:gd name="adj" fmla="val 16667"/>
              </a:avLst>
            </a:prstGeom>
            <a:solidFill>
              <a:schemeClr val="folHlink">
                <a:alpha val="13000"/>
              </a:schemeClr>
            </a:solidFill>
            <a:ln w="9525">
              <a:noFill/>
              <a:round/>
              <a:headEnd/>
              <a:tailEnd/>
            </a:ln>
            <a:effectLst/>
          </p:spPr>
          <p:txBody>
            <a:bodyPr wrap="none" anchor="ctr"/>
            <a:lstStyle/>
            <a:p>
              <a:pPr>
                <a:defRPr/>
              </a:pPr>
              <a:endParaRPr lang="en-US">
                <a:latin typeface="Arial" charset="0"/>
              </a:endParaRPr>
            </a:p>
          </p:txBody>
        </p:sp>
        <p:sp>
          <p:nvSpPr>
            <p:cNvPr id="3358" name="AutoShape 286">
              <a:extLst>
                <a:ext uri="{FF2B5EF4-FFF2-40B4-BE49-F238E27FC236}">
                  <a16:creationId xmlns:a16="http://schemas.microsoft.com/office/drawing/2014/main" id="{210AF574-8312-42C0-BEBD-EB6C2354377D}"/>
                </a:ext>
              </a:extLst>
            </p:cNvPr>
            <p:cNvSpPr>
              <a:spLocks noChangeArrowheads="1"/>
            </p:cNvSpPr>
            <p:nvPr/>
          </p:nvSpPr>
          <p:spPr bwMode="auto">
            <a:xfrm rot="21220711" flipV="1">
              <a:off x="5357" y="230"/>
              <a:ext cx="59" cy="56"/>
            </a:xfrm>
            <a:prstGeom prst="roundRect">
              <a:avLst>
                <a:gd name="adj" fmla="val 16667"/>
              </a:avLst>
            </a:prstGeom>
            <a:solidFill>
              <a:schemeClr val="folHlink">
                <a:alpha val="999"/>
              </a:schemeClr>
            </a:solidFill>
            <a:ln w="9525">
              <a:noFill/>
              <a:round/>
              <a:headEnd/>
              <a:tailEnd/>
            </a:ln>
            <a:effectLst/>
          </p:spPr>
          <p:txBody>
            <a:bodyPr wrap="none" anchor="ctr"/>
            <a:lstStyle/>
            <a:p>
              <a:pPr>
                <a:defRPr/>
              </a:pPr>
              <a:endParaRPr lang="en-US">
                <a:latin typeface="Arial" charset="0"/>
              </a:endParaRPr>
            </a:p>
          </p:txBody>
        </p:sp>
        <p:sp>
          <p:nvSpPr>
            <p:cNvPr id="3359" name="AutoShape 287">
              <a:extLst>
                <a:ext uri="{FF2B5EF4-FFF2-40B4-BE49-F238E27FC236}">
                  <a16:creationId xmlns:a16="http://schemas.microsoft.com/office/drawing/2014/main" id="{26996AAB-C9A3-4AE7-A565-19AD376666C5}"/>
                </a:ext>
              </a:extLst>
            </p:cNvPr>
            <p:cNvSpPr>
              <a:spLocks noChangeArrowheads="1"/>
            </p:cNvSpPr>
            <p:nvPr/>
          </p:nvSpPr>
          <p:spPr bwMode="auto">
            <a:xfrm rot="-379289">
              <a:off x="4599" y="590"/>
              <a:ext cx="91" cy="87"/>
            </a:xfrm>
            <a:prstGeom prst="roundRect">
              <a:avLst>
                <a:gd name="adj" fmla="val 16667"/>
              </a:avLst>
            </a:prstGeom>
            <a:solidFill>
              <a:schemeClr val="accent2">
                <a:alpha val="13000"/>
              </a:schemeClr>
            </a:solidFill>
            <a:ln w="9525">
              <a:noFill/>
              <a:round/>
              <a:headEnd/>
              <a:tailEnd/>
            </a:ln>
            <a:effectLst/>
          </p:spPr>
          <p:txBody>
            <a:bodyPr wrap="none" anchor="ctr"/>
            <a:lstStyle/>
            <a:p>
              <a:pPr>
                <a:defRPr/>
              </a:pPr>
              <a:endParaRPr lang="en-US">
                <a:latin typeface="Arial" charset="0"/>
              </a:endParaRPr>
            </a:p>
          </p:txBody>
        </p:sp>
        <p:sp>
          <p:nvSpPr>
            <p:cNvPr id="3360" name="AutoShape 288">
              <a:extLst>
                <a:ext uri="{FF2B5EF4-FFF2-40B4-BE49-F238E27FC236}">
                  <a16:creationId xmlns:a16="http://schemas.microsoft.com/office/drawing/2014/main" id="{33E6F8DF-1005-4EA4-B0C9-9723C739B7B8}"/>
                </a:ext>
              </a:extLst>
            </p:cNvPr>
            <p:cNvSpPr>
              <a:spLocks noChangeArrowheads="1"/>
            </p:cNvSpPr>
            <p:nvPr/>
          </p:nvSpPr>
          <p:spPr bwMode="auto">
            <a:xfrm rot="-379289">
              <a:off x="5161" y="524"/>
              <a:ext cx="93" cy="86"/>
            </a:xfrm>
            <a:prstGeom prst="roundRect">
              <a:avLst>
                <a:gd name="adj" fmla="val 16667"/>
              </a:avLst>
            </a:prstGeom>
            <a:solidFill>
              <a:schemeClr val="hlink">
                <a:alpha val="13000"/>
              </a:schemeClr>
            </a:solidFill>
            <a:ln w="9525">
              <a:noFill/>
              <a:round/>
              <a:headEnd/>
              <a:tailEnd/>
            </a:ln>
            <a:effectLst/>
          </p:spPr>
          <p:txBody>
            <a:bodyPr wrap="none" anchor="ctr"/>
            <a:lstStyle/>
            <a:p>
              <a:pPr>
                <a:defRPr/>
              </a:pPr>
              <a:endParaRPr lang="en-US">
                <a:latin typeface="Arial" charset="0"/>
              </a:endParaRPr>
            </a:p>
          </p:txBody>
        </p:sp>
        <p:sp>
          <p:nvSpPr>
            <p:cNvPr id="3361" name="AutoShape 289">
              <a:extLst>
                <a:ext uri="{FF2B5EF4-FFF2-40B4-BE49-F238E27FC236}">
                  <a16:creationId xmlns:a16="http://schemas.microsoft.com/office/drawing/2014/main" id="{7AFECD97-1EB6-4231-97F8-7F5A2DFF4C8A}"/>
                </a:ext>
              </a:extLst>
            </p:cNvPr>
            <p:cNvSpPr>
              <a:spLocks noChangeArrowheads="1"/>
            </p:cNvSpPr>
            <p:nvPr/>
          </p:nvSpPr>
          <p:spPr bwMode="auto">
            <a:xfrm rot="21220711" flipV="1">
              <a:off x="5420" y="544"/>
              <a:ext cx="60" cy="55"/>
            </a:xfrm>
            <a:prstGeom prst="roundRect">
              <a:avLst>
                <a:gd name="adj" fmla="val 16667"/>
              </a:avLst>
            </a:prstGeom>
            <a:solidFill>
              <a:schemeClr val="folHlink">
                <a:alpha val="6000"/>
              </a:schemeClr>
            </a:solidFill>
            <a:ln w="9525">
              <a:noFill/>
              <a:round/>
              <a:headEnd/>
              <a:tailEnd/>
            </a:ln>
            <a:effectLst/>
          </p:spPr>
          <p:txBody>
            <a:bodyPr wrap="none" anchor="ctr"/>
            <a:lstStyle/>
            <a:p>
              <a:pPr>
                <a:defRPr/>
              </a:pPr>
              <a:endParaRPr lang="en-US">
                <a:latin typeface="Arial" charset="0"/>
              </a:endParaRPr>
            </a:p>
          </p:txBody>
        </p:sp>
        <p:sp>
          <p:nvSpPr>
            <p:cNvPr id="3362" name="AutoShape 290">
              <a:extLst>
                <a:ext uri="{FF2B5EF4-FFF2-40B4-BE49-F238E27FC236}">
                  <a16:creationId xmlns:a16="http://schemas.microsoft.com/office/drawing/2014/main" id="{302E41C1-AD57-4519-8840-6E1545F25AE4}"/>
                </a:ext>
              </a:extLst>
            </p:cNvPr>
            <p:cNvSpPr>
              <a:spLocks noChangeArrowheads="1"/>
            </p:cNvSpPr>
            <p:nvPr/>
          </p:nvSpPr>
          <p:spPr bwMode="auto">
            <a:xfrm rot="-379289">
              <a:off x="4079" y="866"/>
              <a:ext cx="93" cy="87"/>
            </a:xfrm>
            <a:prstGeom prst="roundRect">
              <a:avLst>
                <a:gd name="adj" fmla="val 16667"/>
              </a:avLst>
            </a:prstGeom>
            <a:solidFill>
              <a:srgbClr val="EE9360">
                <a:alpha val="6000"/>
              </a:srgbClr>
            </a:solidFill>
            <a:ln w="9525">
              <a:noFill/>
              <a:round/>
              <a:headEnd/>
              <a:tailEnd/>
            </a:ln>
            <a:effectLst/>
          </p:spPr>
          <p:txBody>
            <a:bodyPr wrap="none" anchor="ctr"/>
            <a:lstStyle/>
            <a:p>
              <a:pPr>
                <a:defRPr/>
              </a:pPr>
              <a:endParaRPr lang="en-US">
                <a:latin typeface="Arial" charset="0"/>
              </a:endParaRPr>
            </a:p>
          </p:txBody>
        </p:sp>
        <p:sp>
          <p:nvSpPr>
            <p:cNvPr id="3363" name="AutoShape 291">
              <a:extLst>
                <a:ext uri="{FF2B5EF4-FFF2-40B4-BE49-F238E27FC236}">
                  <a16:creationId xmlns:a16="http://schemas.microsoft.com/office/drawing/2014/main" id="{87EDF67A-77D0-4FE6-8B26-39AD432E705B}"/>
                </a:ext>
              </a:extLst>
            </p:cNvPr>
            <p:cNvSpPr>
              <a:spLocks noChangeArrowheads="1"/>
            </p:cNvSpPr>
            <p:nvPr/>
          </p:nvSpPr>
          <p:spPr bwMode="auto">
            <a:xfrm rot="21220711" flipV="1">
              <a:off x="4111" y="1029"/>
              <a:ext cx="57" cy="57"/>
            </a:xfrm>
            <a:prstGeom prst="roundRect">
              <a:avLst>
                <a:gd name="adj" fmla="val 16667"/>
              </a:avLst>
            </a:prstGeom>
            <a:solidFill>
              <a:schemeClr val="accent1">
                <a:alpha val="6000"/>
              </a:schemeClr>
            </a:solidFill>
            <a:ln w="9525">
              <a:noFill/>
              <a:round/>
              <a:headEnd/>
              <a:tailEnd/>
            </a:ln>
            <a:effectLst/>
          </p:spPr>
          <p:txBody>
            <a:bodyPr wrap="none" anchor="ctr"/>
            <a:lstStyle/>
            <a:p>
              <a:pPr>
                <a:defRPr/>
              </a:pPr>
              <a:endParaRPr lang="en-US">
                <a:latin typeface="Arial" charset="0"/>
              </a:endParaRPr>
            </a:p>
          </p:txBody>
        </p:sp>
        <p:sp>
          <p:nvSpPr>
            <p:cNvPr id="3364" name="AutoShape 292">
              <a:extLst>
                <a:ext uri="{FF2B5EF4-FFF2-40B4-BE49-F238E27FC236}">
                  <a16:creationId xmlns:a16="http://schemas.microsoft.com/office/drawing/2014/main" id="{70925B12-D49A-4405-92C2-00495EA795C7}"/>
                </a:ext>
              </a:extLst>
            </p:cNvPr>
            <p:cNvSpPr>
              <a:spLocks noChangeArrowheads="1"/>
            </p:cNvSpPr>
            <p:nvPr/>
          </p:nvSpPr>
          <p:spPr bwMode="auto">
            <a:xfrm rot="21220711" flipV="1">
              <a:off x="5569" y="104"/>
              <a:ext cx="58" cy="56"/>
            </a:xfrm>
            <a:prstGeom prst="roundRect">
              <a:avLst>
                <a:gd name="adj" fmla="val 16667"/>
              </a:avLst>
            </a:prstGeom>
            <a:solidFill>
              <a:schemeClr val="folHlink">
                <a:alpha val="60001"/>
              </a:schemeClr>
            </a:solidFill>
            <a:ln w="9525">
              <a:noFill/>
              <a:round/>
              <a:headEnd/>
              <a:tailEnd/>
            </a:ln>
            <a:effectLst/>
          </p:spPr>
          <p:txBody>
            <a:bodyPr wrap="none" anchor="ctr"/>
            <a:lstStyle/>
            <a:p>
              <a:pPr>
                <a:defRPr/>
              </a:pPr>
              <a:endParaRPr lang="en-US">
                <a:latin typeface="Arial" charset="0"/>
              </a:endParaRPr>
            </a:p>
          </p:txBody>
        </p:sp>
        <p:sp>
          <p:nvSpPr>
            <p:cNvPr id="3365" name="AutoShape 293">
              <a:extLst>
                <a:ext uri="{FF2B5EF4-FFF2-40B4-BE49-F238E27FC236}">
                  <a16:creationId xmlns:a16="http://schemas.microsoft.com/office/drawing/2014/main" id="{3C4CAB2F-FAD9-49A4-9A14-8629A08F2537}"/>
                </a:ext>
              </a:extLst>
            </p:cNvPr>
            <p:cNvSpPr>
              <a:spLocks noChangeArrowheads="1"/>
            </p:cNvSpPr>
            <p:nvPr/>
          </p:nvSpPr>
          <p:spPr bwMode="auto">
            <a:xfrm rot="21220711" flipV="1">
              <a:off x="5524" y="8"/>
              <a:ext cx="58" cy="57"/>
            </a:xfrm>
            <a:prstGeom prst="roundRect">
              <a:avLst>
                <a:gd name="adj" fmla="val 16667"/>
              </a:avLst>
            </a:prstGeom>
            <a:solidFill>
              <a:schemeClr val="folHlink">
                <a:alpha val="60001"/>
              </a:schemeClr>
            </a:solidFill>
            <a:ln w="9525">
              <a:noFill/>
              <a:round/>
              <a:headEnd/>
              <a:tailEnd/>
            </a:ln>
            <a:effectLst/>
          </p:spPr>
          <p:txBody>
            <a:bodyPr wrap="none" anchor="ctr"/>
            <a:lstStyle/>
            <a:p>
              <a:pPr>
                <a:defRPr/>
              </a:pPr>
              <a:endParaRPr lang="en-US">
                <a:latin typeface="Arial" charset="0"/>
              </a:endParaRPr>
            </a:p>
          </p:txBody>
        </p:sp>
        <p:sp>
          <p:nvSpPr>
            <p:cNvPr id="3366" name="AutoShape 294">
              <a:extLst>
                <a:ext uri="{FF2B5EF4-FFF2-40B4-BE49-F238E27FC236}">
                  <a16:creationId xmlns:a16="http://schemas.microsoft.com/office/drawing/2014/main" id="{5C2CEA8A-BAAB-43ED-B1FB-D5ED6ED924FF}"/>
                </a:ext>
              </a:extLst>
            </p:cNvPr>
            <p:cNvSpPr>
              <a:spLocks noChangeArrowheads="1"/>
            </p:cNvSpPr>
            <p:nvPr/>
          </p:nvSpPr>
          <p:spPr bwMode="auto">
            <a:xfrm rot="-379289" flipH="1" flipV="1">
              <a:off x="5388" y="-27"/>
              <a:ext cx="118" cy="112"/>
            </a:xfrm>
            <a:prstGeom prst="roundRect">
              <a:avLst>
                <a:gd name="adj" fmla="val 16667"/>
              </a:avLst>
            </a:prstGeom>
            <a:solidFill>
              <a:schemeClr val="folHlink">
                <a:alpha val="24001"/>
              </a:schemeClr>
            </a:solidFill>
            <a:ln w="9525">
              <a:noFill/>
              <a:round/>
              <a:headEnd/>
              <a:tailEnd/>
            </a:ln>
            <a:effectLst/>
          </p:spPr>
          <p:txBody>
            <a:bodyPr wrap="none" anchor="ctr"/>
            <a:lstStyle/>
            <a:p>
              <a:pPr>
                <a:defRPr/>
              </a:pPr>
              <a:endParaRPr lang="en-US">
                <a:latin typeface="Arial" charset="0"/>
              </a:endParaRPr>
            </a:p>
          </p:txBody>
        </p:sp>
        <p:sp>
          <p:nvSpPr>
            <p:cNvPr id="3367" name="AutoShape 295">
              <a:extLst>
                <a:ext uri="{FF2B5EF4-FFF2-40B4-BE49-F238E27FC236}">
                  <a16:creationId xmlns:a16="http://schemas.microsoft.com/office/drawing/2014/main" id="{A6E6FAA1-05C3-45DB-AA95-D2CCD6E39280}"/>
                </a:ext>
              </a:extLst>
            </p:cNvPr>
            <p:cNvSpPr>
              <a:spLocks noChangeArrowheads="1"/>
            </p:cNvSpPr>
            <p:nvPr/>
          </p:nvSpPr>
          <p:spPr bwMode="auto">
            <a:xfrm rot="-379289">
              <a:off x="4880" y="648"/>
              <a:ext cx="171" cy="162"/>
            </a:xfrm>
            <a:prstGeom prst="roundRect">
              <a:avLst>
                <a:gd name="adj" fmla="val 16667"/>
              </a:avLst>
            </a:prstGeom>
            <a:solidFill>
              <a:schemeClr val="hlink">
                <a:alpha val="0"/>
              </a:schemeClr>
            </a:solidFill>
            <a:ln w="9525">
              <a:noFill/>
              <a:round/>
              <a:headEnd/>
              <a:tailEnd/>
            </a:ln>
            <a:effectLst/>
          </p:spPr>
          <p:txBody>
            <a:bodyPr wrap="none" anchor="ctr"/>
            <a:lstStyle/>
            <a:p>
              <a:pPr>
                <a:defRPr/>
              </a:pPr>
              <a:endParaRPr lang="en-US">
                <a:latin typeface="Arial" charset="0"/>
              </a:endParaRPr>
            </a:p>
          </p:txBody>
        </p:sp>
        <p:sp>
          <p:nvSpPr>
            <p:cNvPr id="3368" name="AutoShape 296">
              <a:extLst>
                <a:ext uri="{FF2B5EF4-FFF2-40B4-BE49-F238E27FC236}">
                  <a16:creationId xmlns:a16="http://schemas.microsoft.com/office/drawing/2014/main" id="{65F38CCB-7C15-4962-AC4D-70118634ACCD}"/>
                </a:ext>
              </a:extLst>
            </p:cNvPr>
            <p:cNvSpPr>
              <a:spLocks noChangeArrowheads="1"/>
            </p:cNvSpPr>
            <p:nvPr/>
          </p:nvSpPr>
          <p:spPr bwMode="auto">
            <a:xfrm rot="-379289">
              <a:off x="5495" y="477"/>
              <a:ext cx="91" cy="89"/>
            </a:xfrm>
            <a:prstGeom prst="roundRect">
              <a:avLst>
                <a:gd name="adj" fmla="val 16667"/>
              </a:avLst>
            </a:prstGeom>
            <a:solidFill>
              <a:schemeClr val="folHlink">
                <a:alpha val="17999"/>
              </a:schemeClr>
            </a:solidFill>
            <a:ln w="9525">
              <a:noFill/>
              <a:round/>
              <a:headEnd/>
              <a:tailEnd/>
            </a:ln>
            <a:effectLst/>
          </p:spPr>
          <p:txBody>
            <a:bodyPr wrap="none" anchor="ctr"/>
            <a:lstStyle/>
            <a:p>
              <a:pPr>
                <a:defRPr/>
              </a:pPr>
              <a:endParaRPr lang="en-US">
                <a:latin typeface="Arial" charset="0"/>
              </a:endParaRPr>
            </a:p>
          </p:txBody>
        </p:sp>
        <p:sp>
          <p:nvSpPr>
            <p:cNvPr id="3369" name="AutoShape 297">
              <a:extLst>
                <a:ext uri="{FF2B5EF4-FFF2-40B4-BE49-F238E27FC236}">
                  <a16:creationId xmlns:a16="http://schemas.microsoft.com/office/drawing/2014/main" id="{F13962CE-C52F-4C7F-9835-99213CAAC8C1}"/>
                </a:ext>
              </a:extLst>
            </p:cNvPr>
            <p:cNvSpPr>
              <a:spLocks noChangeArrowheads="1"/>
            </p:cNvSpPr>
            <p:nvPr/>
          </p:nvSpPr>
          <p:spPr bwMode="auto">
            <a:xfrm rot="-379289">
              <a:off x="5204" y="578"/>
              <a:ext cx="165" cy="158"/>
            </a:xfrm>
            <a:prstGeom prst="roundRect">
              <a:avLst>
                <a:gd name="adj" fmla="val 16667"/>
              </a:avLst>
            </a:prstGeom>
            <a:solidFill>
              <a:schemeClr val="hlink">
                <a:alpha val="9000"/>
              </a:schemeClr>
            </a:solidFill>
            <a:ln w="9525">
              <a:noFill/>
              <a:round/>
              <a:headEnd/>
              <a:tailEnd/>
            </a:ln>
            <a:effectLst/>
          </p:spPr>
          <p:txBody>
            <a:bodyPr wrap="none" anchor="ctr"/>
            <a:lstStyle/>
            <a:p>
              <a:pPr>
                <a:defRPr/>
              </a:pPr>
              <a:endParaRPr lang="en-US">
                <a:latin typeface="Arial" charset="0"/>
              </a:endParaRPr>
            </a:p>
          </p:txBody>
        </p:sp>
        <p:sp>
          <p:nvSpPr>
            <p:cNvPr id="3370" name="AutoShape 298">
              <a:extLst>
                <a:ext uri="{FF2B5EF4-FFF2-40B4-BE49-F238E27FC236}">
                  <a16:creationId xmlns:a16="http://schemas.microsoft.com/office/drawing/2014/main" id="{19A4113A-464A-4506-ADFF-6A22ECE37C87}"/>
                </a:ext>
              </a:extLst>
            </p:cNvPr>
            <p:cNvSpPr>
              <a:spLocks noChangeArrowheads="1"/>
            </p:cNvSpPr>
            <p:nvPr/>
          </p:nvSpPr>
          <p:spPr bwMode="auto">
            <a:xfrm rot="21220711" flipV="1">
              <a:off x="5660" y="648"/>
              <a:ext cx="57" cy="56"/>
            </a:xfrm>
            <a:prstGeom prst="roundRect">
              <a:avLst>
                <a:gd name="adj" fmla="val 16667"/>
              </a:avLst>
            </a:prstGeom>
            <a:solidFill>
              <a:schemeClr val="folHlink">
                <a:alpha val="33000"/>
              </a:schemeClr>
            </a:solidFill>
            <a:ln w="9525">
              <a:noFill/>
              <a:round/>
              <a:headEnd/>
              <a:tailEnd/>
            </a:ln>
            <a:effectLst/>
          </p:spPr>
          <p:txBody>
            <a:bodyPr wrap="none" anchor="ctr"/>
            <a:lstStyle/>
            <a:p>
              <a:pPr>
                <a:defRPr/>
              </a:pPr>
              <a:endParaRPr lang="en-US">
                <a:latin typeface="Arial" charset="0"/>
              </a:endParaRPr>
            </a:p>
          </p:txBody>
        </p:sp>
        <p:sp>
          <p:nvSpPr>
            <p:cNvPr id="3371" name="AutoShape 299">
              <a:extLst>
                <a:ext uri="{FF2B5EF4-FFF2-40B4-BE49-F238E27FC236}">
                  <a16:creationId xmlns:a16="http://schemas.microsoft.com/office/drawing/2014/main" id="{41069672-60E0-4E01-B0D2-F0F4AA1C75E5}"/>
                </a:ext>
              </a:extLst>
            </p:cNvPr>
            <p:cNvSpPr>
              <a:spLocks noChangeArrowheads="1"/>
            </p:cNvSpPr>
            <p:nvPr/>
          </p:nvSpPr>
          <p:spPr bwMode="auto">
            <a:xfrm rot="-379289">
              <a:off x="5499" y="719"/>
              <a:ext cx="91" cy="87"/>
            </a:xfrm>
            <a:prstGeom prst="roundRect">
              <a:avLst>
                <a:gd name="adj" fmla="val 16667"/>
              </a:avLst>
            </a:prstGeom>
            <a:solidFill>
              <a:schemeClr val="folHlink">
                <a:alpha val="5000"/>
              </a:schemeClr>
            </a:solidFill>
            <a:ln w="9525">
              <a:noFill/>
              <a:round/>
              <a:headEnd/>
              <a:tailEnd/>
            </a:ln>
            <a:effectLst/>
          </p:spPr>
          <p:txBody>
            <a:bodyPr wrap="none" anchor="ctr"/>
            <a:lstStyle/>
            <a:p>
              <a:pPr>
                <a:defRPr/>
              </a:pPr>
              <a:endParaRPr lang="en-US">
                <a:latin typeface="Arial" charset="0"/>
              </a:endParaRPr>
            </a:p>
          </p:txBody>
        </p:sp>
        <p:sp>
          <p:nvSpPr>
            <p:cNvPr id="3372" name="AutoShape 300">
              <a:extLst>
                <a:ext uri="{FF2B5EF4-FFF2-40B4-BE49-F238E27FC236}">
                  <a16:creationId xmlns:a16="http://schemas.microsoft.com/office/drawing/2014/main" id="{F8654889-D5C1-4BF5-A19A-29271CEEF0F3}"/>
                </a:ext>
              </a:extLst>
            </p:cNvPr>
            <p:cNvSpPr>
              <a:spLocks noChangeArrowheads="1"/>
            </p:cNvSpPr>
            <p:nvPr/>
          </p:nvSpPr>
          <p:spPr bwMode="auto">
            <a:xfrm rot="21220711" flipV="1">
              <a:off x="4959" y="918"/>
              <a:ext cx="60" cy="55"/>
            </a:xfrm>
            <a:prstGeom prst="roundRect">
              <a:avLst>
                <a:gd name="adj" fmla="val 16667"/>
              </a:avLst>
            </a:prstGeom>
            <a:solidFill>
              <a:schemeClr val="hlink">
                <a:alpha val="10001"/>
              </a:schemeClr>
            </a:solidFill>
            <a:ln w="9525">
              <a:noFill/>
              <a:round/>
              <a:headEnd/>
              <a:tailEnd/>
            </a:ln>
            <a:effectLst/>
          </p:spPr>
          <p:txBody>
            <a:bodyPr wrap="none" anchor="ctr"/>
            <a:lstStyle/>
            <a:p>
              <a:pPr>
                <a:defRPr/>
              </a:pPr>
              <a:endParaRPr lang="en-US">
                <a:latin typeface="Arial" charset="0"/>
              </a:endParaRPr>
            </a:p>
          </p:txBody>
        </p:sp>
      </p:grpSp>
      <p:sp>
        <p:nvSpPr>
          <p:cNvPr id="3373" name="Rectangle 301">
            <a:extLst>
              <a:ext uri="{FF2B5EF4-FFF2-40B4-BE49-F238E27FC236}">
                <a16:creationId xmlns:a16="http://schemas.microsoft.com/office/drawing/2014/main" id="{948C6B95-1BBC-4A83-B74A-870C73965B1B}"/>
              </a:ext>
            </a:extLst>
          </p:cNvPr>
          <p:cNvSpPr>
            <a:spLocks noGrp="1" noChangeArrowheads="1"/>
          </p:cNvSpPr>
          <p:nvPr>
            <p:ph type="title"/>
          </p:nvPr>
        </p:nvSpPr>
        <p:spPr bwMode="auto">
          <a:xfrm>
            <a:off x="508000" y="152400"/>
            <a:ext cx="1097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grpSp>
        <p:nvGrpSpPr>
          <p:cNvPr id="4" name="Group 302">
            <a:extLst>
              <a:ext uri="{FF2B5EF4-FFF2-40B4-BE49-F238E27FC236}">
                <a16:creationId xmlns:a16="http://schemas.microsoft.com/office/drawing/2014/main" id="{DBEB87F8-4794-4F9F-9772-B24F1050C980}"/>
              </a:ext>
            </a:extLst>
          </p:cNvPr>
          <p:cNvGrpSpPr>
            <a:grpSpLocks/>
          </p:cNvGrpSpPr>
          <p:nvPr/>
        </p:nvGrpSpPr>
        <p:grpSpPr bwMode="auto">
          <a:xfrm>
            <a:off x="-76199" y="-74613"/>
            <a:ext cx="3534833" cy="1444626"/>
            <a:chOff x="-36" y="-47"/>
            <a:chExt cx="1670" cy="910"/>
          </a:xfrm>
        </p:grpSpPr>
        <p:sp>
          <p:nvSpPr>
            <p:cNvPr id="3375" name="AutoShape 303">
              <a:extLst>
                <a:ext uri="{FF2B5EF4-FFF2-40B4-BE49-F238E27FC236}">
                  <a16:creationId xmlns:a16="http://schemas.microsoft.com/office/drawing/2014/main" id="{B310202B-E909-4E71-BEEC-6B55C673DC78}"/>
                </a:ext>
              </a:extLst>
            </p:cNvPr>
            <p:cNvSpPr>
              <a:spLocks noChangeArrowheads="1"/>
            </p:cNvSpPr>
            <p:nvPr/>
          </p:nvSpPr>
          <p:spPr bwMode="auto">
            <a:xfrm rot="19601724" flipH="1">
              <a:off x="1516" y="26"/>
              <a:ext cx="118" cy="123"/>
            </a:xfrm>
            <a:prstGeom prst="roundRect">
              <a:avLst>
                <a:gd name="adj" fmla="val 16667"/>
              </a:avLst>
            </a:prstGeom>
            <a:solidFill>
              <a:schemeClr val="accent1">
                <a:alpha val="14000"/>
              </a:schemeClr>
            </a:solidFill>
            <a:ln w="9525">
              <a:noFill/>
              <a:round/>
              <a:headEnd/>
              <a:tailEnd/>
            </a:ln>
            <a:effectLst/>
          </p:spPr>
          <p:txBody>
            <a:bodyPr wrap="none" anchor="ctr"/>
            <a:lstStyle/>
            <a:p>
              <a:pPr>
                <a:defRPr/>
              </a:pPr>
              <a:endParaRPr lang="en-US">
                <a:latin typeface="Arial" charset="0"/>
              </a:endParaRPr>
            </a:p>
          </p:txBody>
        </p:sp>
        <p:sp>
          <p:nvSpPr>
            <p:cNvPr id="3376" name="AutoShape 304">
              <a:extLst>
                <a:ext uri="{FF2B5EF4-FFF2-40B4-BE49-F238E27FC236}">
                  <a16:creationId xmlns:a16="http://schemas.microsoft.com/office/drawing/2014/main" id="{C80AC311-9C04-4315-AEF0-80EEAA6F9D52}"/>
                </a:ext>
              </a:extLst>
            </p:cNvPr>
            <p:cNvSpPr>
              <a:spLocks noChangeArrowheads="1"/>
            </p:cNvSpPr>
            <p:nvPr/>
          </p:nvSpPr>
          <p:spPr bwMode="auto">
            <a:xfrm rot="19601724" flipH="1">
              <a:off x="1301" y="-47"/>
              <a:ext cx="148" cy="151"/>
            </a:xfrm>
            <a:prstGeom prst="roundRect">
              <a:avLst>
                <a:gd name="adj" fmla="val 16667"/>
              </a:avLst>
            </a:prstGeom>
            <a:solidFill>
              <a:schemeClr val="accent1">
                <a:alpha val="25999"/>
              </a:schemeClr>
            </a:solidFill>
            <a:ln w="9525">
              <a:noFill/>
              <a:round/>
              <a:headEnd/>
              <a:tailEnd/>
            </a:ln>
            <a:effectLst/>
          </p:spPr>
          <p:txBody>
            <a:bodyPr wrap="none" anchor="ctr"/>
            <a:lstStyle/>
            <a:p>
              <a:pPr>
                <a:defRPr/>
              </a:pPr>
              <a:endParaRPr lang="en-US">
                <a:latin typeface="Arial" charset="0"/>
              </a:endParaRPr>
            </a:p>
          </p:txBody>
        </p:sp>
        <p:sp>
          <p:nvSpPr>
            <p:cNvPr id="3377" name="AutoShape 305">
              <a:extLst>
                <a:ext uri="{FF2B5EF4-FFF2-40B4-BE49-F238E27FC236}">
                  <a16:creationId xmlns:a16="http://schemas.microsoft.com/office/drawing/2014/main" id="{21171940-633A-460A-A6D9-D2C698A529D4}"/>
                </a:ext>
              </a:extLst>
            </p:cNvPr>
            <p:cNvSpPr>
              <a:spLocks noChangeArrowheads="1"/>
            </p:cNvSpPr>
            <p:nvPr/>
          </p:nvSpPr>
          <p:spPr bwMode="auto">
            <a:xfrm rot="19601724" flipH="1">
              <a:off x="1047" y="32"/>
              <a:ext cx="118" cy="120"/>
            </a:xfrm>
            <a:prstGeom prst="roundRect">
              <a:avLst>
                <a:gd name="adj" fmla="val 16667"/>
              </a:avLst>
            </a:prstGeom>
            <a:solidFill>
              <a:schemeClr val="accent2">
                <a:alpha val="17000"/>
              </a:schemeClr>
            </a:solidFill>
            <a:ln w="9525">
              <a:noFill/>
              <a:round/>
              <a:headEnd/>
              <a:tailEnd/>
            </a:ln>
            <a:effectLst/>
          </p:spPr>
          <p:txBody>
            <a:bodyPr wrap="none" anchor="ctr"/>
            <a:lstStyle/>
            <a:p>
              <a:pPr>
                <a:defRPr/>
              </a:pPr>
              <a:endParaRPr lang="en-US">
                <a:latin typeface="Arial" charset="0"/>
              </a:endParaRPr>
            </a:p>
          </p:txBody>
        </p:sp>
        <p:sp>
          <p:nvSpPr>
            <p:cNvPr id="3378" name="AutoShape 306">
              <a:extLst>
                <a:ext uri="{FF2B5EF4-FFF2-40B4-BE49-F238E27FC236}">
                  <a16:creationId xmlns:a16="http://schemas.microsoft.com/office/drawing/2014/main" id="{75C6652F-D193-47D0-87AF-40E12EB47778}"/>
                </a:ext>
              </a:extLst>
            </p:cNvPr>
            <p:cNvSpPr>
              <a:spLocks noChangeArrowheads="1"/>
            </p:cNvSpPr>
            <p:nvPr/>
          </p:nvSpPr>
          <p:spPr bwMode="auto">
            <a:xfrm rot="-1998276" flipH="1" flipV="1">
              <a:off x="1366" y="208"/>
              <a:ext cx="51" cy="53"/>
            </a:xfrm>
            <a:prstGeom prst="roundRect">
              <a:avLst>
                <a:gd name="adj" fmla="val 16667"/>
              </a:avLst>
            </a:prstGeom>
            <a:solidFill>
              <a:schemeClr val="accent1">
                <a:alpha val="6000"/>
              </a:schemeClr>
            </a:solidFill>
            <a:ln w="9525">
              <a:noFill/>
              <a:round/>
              <a:headEnd/>
              <a:tailEnd/>
            </a:ln>
            <a:effectLst/>
          </p:spPr>
          <p:txBody>
            <a:bodyPr wrap="none" anchor="ctr"/>
            <a:lstStyle/>
            <a:p>
              <a:pPr>
                <a:defRPr/>
              </a:pPr>
              <a:endParaRPr lang="en-US">
                <a:latin typeface="Arial" charset="0"/>
              </a:endParaRPr>
            </a:p>
          </p:txBody>
        </p:sp>
        <p:sp>
          <p:nvSpPr>
            <p:cNvPr id="3379" name="AutoShape 307">
              <a:extLst>
                <a:ext uri="{FF2B5EF4-FFF2-40B4-BE49-F238E27FC236}">
                  <a16:creationId xmlns:a16="http://schemas.microsoft.com/office/drawing/2014/main" id="{08D054EF-F721-4491-AE8A-BCA60DB7761F}"/>
                </a:ext>
              </a:extLst>
            </p:cNvPr>
            <p:cNvSpPr>
              <a:spLocks noChangeArrowheads="1"/>
            </p:cNvSpPr>
            <p:nvPr/>
          </p:nvSpPr>
          <p:spPr bwMode="auto">
            <a:xfrm rot="19601724" flipH="1">
              <a:off x="633" y="73"/>
              <a:ext cx="81" cy="81"/>
            </a:xfrm>
            <a:prstGeom prst="roundRect">
              <a:avLst>
                <a:gd name="adj" fmla="val 16667"/>
              </a:avLst>
            </a:prstGeom>
            <a:solidFill>
              <a:schemeClr val="accent2">
                <a:alpha val="60001"/>
              </a:schemeClr>
            </a:solidFill>
            <a:ln w="9525">
              <a:noFill/>
              <a:round/>
              <a:headEnd/>
              <a:tailEnd/>
            </a:ln>
            <a:effectLst/>
          </p:spPr>
          <p:txBody>
            <a:bodyPr wrap="none" anchor="ctr"/>
            <a:lstStyle/>
            <a:p>
              <a:pPr>
                <a:defRPr/>
              </a:pPr>
              <a:endParaRPr lang="en-US">
                <a:latin typeface="Arial" charset="0"/>
              </a:endParaRPr>
            </a:p>
          </p:txBody>
        </p:sp>
        <p:sp>
          <p:nvSpPr>
            <p:cNvPr id="3380" name="AutoShape 308">
              <a:extLst>
                <a:ext uri="{FF2B5EF4-FFF2-40B4-BE49-F238E27FC236}">
                  <a16:creationId xmlns:a16="http://schemas.microsoft.com/office/drawing/2014/main" id="{87D128B2-31A8-4572-8C22-9F5473A8B8EF}"/>
                </a:ext>
              </a:extLst>
            </p:cNvPr>
            <p:cNvSpPr>
              <a:spLocks noChangeArrowheads="1"/>
            </p:cNvSpPr>
            <p:nvPr/>
          </p:nvSpPr>
          <p:spPr bwMode="auto">
            <a:xfrm rot="19601724" flipH="1">
              <a:off x="1160" y="123"/>
              <a:ext cx="148" cy="150"/>
            </a:xfrm>
            <a:prstGeom prst="roundRect">
              <a:avLst>
                <a:gd name="adj" fmla="val 16667"/>
              </a:avLst>
            </a:prstGeom>
            <a:solidFill>
              <a:schemeClr val="accent1">
                <a:alpha val="14999"/>
              </a:schemeClr>
            </a:solidFill>
            <a:ln w="9525">
              <a:noFill/>
              <a:round/>
              <a:headEnd/>
              <a:tailEnd/>
            </a:ln>
            <a:effectLst/>
          </p:spPr>
          <p:txBody>
            <a:bodyPr wrap="none" anchor="ctr"/>
            <a:lstStyle/>
            <a:p>
              <a:pPr>
                <a:defRPr/>
              </a:pPr>
              <a:endParaRPr lang="en-US">
                <a:latin typeface="Arial" charset="0"/>
              </a:endParaRPr>
            </a:p>
          </p:txBody>
        </p:sp>
        <p:sp>
          <p:nvSpPr>
            <p:cNvPr id="3381" name="AutoShape 309">
              <a:extLst>
                <a:ext uri="{FF2B5EF4-FFF2-40B4-BE49-F238E27FC236}">
                  <a16:creationId xmlns:a16="http://schemas.microsoft.com/office/drawing/2014/main" id="{4335476C-70C2-4E13-BE55-C84630B2568E}"/>
                </a:ext>
              </a:extLst>
            </p:cNvPr>
            <p:cNvSpPr>
              <a:spLocks noChangeArrowheads="1"/>
            </p:cNvSpPr>
            <p:nvPr/>
          </p:nvSpPr>
          <p:spPr bwMode="auto">
            <a:xfrm rot="19601724" flipH="1">
              <a:off x="1024" y="225"/>
              <a:ext cx="117" cy="120"/>
            </a:xfrm>
            <a:prstGeom prst="roundRect">
              <a:avLst>
                <a:gd name="adj" fmla="val 16667"/>
              </a:avLst>
            </a:prstGeom>
            <a:solidFill>
              <a:schemeClr val="accent2">
                <a:alpha val="8000"/>
              </a:schemeClr>
            </a:solidFill>
            <a:ln w="9525">
              <a:noFill/>
              <a:round/>
              <a:headEnd/>
              <a:tailEnd/>
            </a:ln>
            <a:effectLst/>
          </p:spPr>
          <p:txBody>
            <a:bodyPr wrap="none" anchor="ctr"/>
            <a:lstStyle/>
            <a:p>
              <a:pPr>
                <a:defRPr/>
              </a:pPr>
              <a:endParaRPr lang="en-US">
                <a:latin typeface="Arial" charset="0"/>
              </a:endParaRPr>
            </a:p>
          </p:txBody>
        </p:sp>
        <p:sp>
          <p:nvSpPr>
            <p:cNvPr id="3382" name="AutoShape 310">
              <a:extLst>
                <a:ext uri="{FF2B5EF4-FFF2-40B4-BE49-F238E27FC236}">
                  <a16:creationId xmlns:a16="http://schemas.microsoft.com/office/drawing/2014/main" id="{32B72779-0BE7-43EE-801E-60B31CCEBDE0}"/>
                </a:ext>
              </a:extLst>
            </p:cNvPr>
            <p:cNvSpPr>
              <a:spLocks noChangeArrowheads="1"/>
            </p:cNvSpPr>
            <p:nvPr/>
          </p:nvSpPr>
          <p:spPr bwMode="auto">
            <a:xfrm rot="-1998276" flipH="1" flipV="1">
              <a:off x="815" y="0"/>
              <a:ext cx="52" cy="51"/>
            </a:xfrm>
            <a:prstGeom prst="roundRect">
              <a:avLst>
                <a:gd name="adj" fmla="val 16667"/>
              </a:avLst>
            </a:prstGeom>
            <a:solidFill>
              <a:schemeClr val="accent2">
                <a:alpha val="60001"/>
              </a:schemeClr>
            </a:solidFill>
            <a:ln w="9525">
              <a:noFill/>
              <a:round/>
              <a:headEnd/>
              <a:tailEnd/>
            </a:ln>
            <a:effectLst/>
          </p:spPr>
          <p:txBody>
            <a:bodyPr wrap="none" anchor="ctr"/>
            <a:lstStyle/>
            <a:p>
              <a:pPr>
                <a:defRPr/>
              </a:pPr>
              <a:endParaRPr lang="en-US">
                <a:latin typeface="Arial" charset="0"/>
              </a:endParaRPr>
            </a:p>
          </p:txBody>
        </p:sp>
        <p:sp>
          <p:nvSpPr>
            <p:cNvPr id="3383" name="AutoShape 311">
              <a:extLst>
                <a:ext uri="{FF2B5EF4-FFF2-40B4-BE49-F238E27FC236}">
                  <a16:creationId xmlns:a16="http://schemas.microsoft.com/office/drawing/2014/main" id="{7F85395D-E5C3-46A0-A48B-2997D298486F}"/>
                </a:ext>
              </a:extLst>
            </p:cNvPr>
            <p:cNvSpPr>
              <a:spLocks noChangeArrowheads="1"/>
            </p:cNvSpPr>
            <p:nvPr/>
          </p:nvSpPr>
          <p:spPr bwMode="auto">
            <a:xfrm rot="19601724" flipH="1">
              <a:off x="804" y="223"/>
              <a:ext cx="81" cy="82"/>
            </a:xfrm>
            <a:prstGeom prst="roundRect">
              <a:avLst>
                <a:gd name="adj" fmla="val 16667"/>
              </a:avLst>
            </a:prstGeom>
            <a:solidFill>
              <a:schemeClr val="accent2">
                <a:alpha val="9000"/>
              </a:schemeClr>
            </a:solidFill>
            <a:ln w="9525">
              <a:noFill/>
              <a:round/>
              <a:headEnd/>
              <a:tailEnd/>
            </a:ln>
            <a:effectLst/>
          </p:spPr>
          <p:txBody>
            <a:bodyPr wrap="none" anchor="ctr"/>
            <a:lstStyle/>
            <a:p>
              <a:pPr>
                <a:defRPr/>
              </a:pPr>
              <a:endParaRPr lang="en-US">
                <a:latin typeface="Arial" charset="0"/>
              </a:endParaRPr>
            </a:p>
          </p:txBody>
        </p:sp>
        <p:sp>
          <p:nvSpPr>
            <p:cNvPr id="3384" name="AutoShape 312">
              <a:extLst>
                <a:ext uri="{FF2B5EF4-FFF2-40B4-BE49-F238E27FC236}">
                  <a16:creationId xmlns:a16="http://schemas.microsoft.com/office/drawing/2014/main" id="{BDEC3735-9128-4616-B108-EF046AE38F99}"/>
                </a:ext>
              </a:extLst>
            </p:cNvPr>
            <p:cNvSpPr>
              <a:spLocks noChangeArrowheads="1"/>
            </p:cNvSpPr>
            <p:nvPr/>
          </p:nvSpPr>
          <p:spPr bwMode="auto">
            <a:xfrm rot="19601724" flipH="1">
              <a:off x="881" y="256"/>
              <a:ext cx="144" cy="147"/>
            </a:xfrm>
            <a:prstGeom prst="roundRect">
              <a:avLst>
                <a:gd name="adj" fmla="val 16667"/>
              </a:avLst>
            </a:prstGeom>
            <a:solidFill>
              <a:schemeClr val="accent2">
                <a:alpha val="5000"/>
              </a:schemeClr>
            </a:solidFill>
            <a:ln w="9525">
              <a:noFill/>
              <a:round/>
              <a:headEnd/>
              <a:tailEnd/>
            </a:ln>
            <a:effectLst/>
          </p:spPr>
          <p:txBody>
            <a:bodyPr wrap="none" anchor="ctr"/>
            <a:lstStyle/>
            <a:p>
              <a:pPr>
                <a:defRPr/>
              </a:pPr>
              <a:endParaRPr lang="en-US">
                <a:latin typeface="Arial" charset="0"/>
              </a:endParaRPr>
            </a:p>
          </p:txBody>
        </p:sp>
        <p:sp>
          <p:nvSpPr>
            <p:cNvPr id="3385" name="AutoShape 313">
              <a:extLst>
                <a:ext uri="{FF2B5EF4-FFF2-40B4-BE49-F238E27FC236}">
                  <a16:creationId xmlns:a16="http://schemas.microsoft.com/office/drawing/2014/main" id="{956DFFEA-86A8-4E53-BE42-AC8863C97A9C}"/>
                </a:ext>
              </a:extLst>
            </p:cNvPr>
            <p:cNvSpPr>
              <a:spLocks noChangeArrowheads="1"/>
            </p:cNvSpPr>
            <p:nvPr/>
          </p:nvSpPr>
          <p:spPr bwMode="auto">
            <a:xfrm rot="-1998276" flipH="1" flipV="1">
              <a:off x="737" y="335"/>
              <a:ext cx="51" cy="53"/>
            </a:xfrm>
            <a:prstGeom prst="roundRect">
              <a:avLst>
                <a:gd name="adj" fmla="val 16667"/>
              </a:avLst>
            </a:prstGeom>
            <a:solidFill>
              <a:schemeClr val="hlink">
                <a:alpha val="6000"/>
              </a:schemeClr>
            </a:solidFill>
            <a:ln w="9525">
              <a:noFill/>
              <a:round/>
              <a:headEnd/>
              <a:tailEnd/>
            </a:ln>
            <a:effectLst/>
          </p:spPr>
          <p:txBody>
            <a:bodyPr wrap="none" anchor="ctr"/>
            <a:lstStyle/>
            <a:p>
              <a:pPr>
                <a:defRPr/>
              </a:pPr>
              <a:endParaRPr lang="en-US">
                <a:latin typeface="Arial" charset="0"/>
              </a:endParaRPr>
            </a:p>
          </p:txBody>
        </p:sp>
        <p:sp>
          <p:nvSpPr>
            <p:cNvPr id="3386" name="AutoShape 314">
              <a:extLst>
                <a:ext uri="{FF2B5EF4-FFF2-40B4-BE49-F238E27FC236}">
                  <a16:creationId xmlns:a16="http://schemas.microsoft.com/office/drawing/2014/main" id="{F4BBBCD2-89FD-4ABE-ADEC-DCCA09DB0AE9}"/>
                </a:ext>
              </a:extLst>
            </p:cNvPr>
            <p:cNvSpPr>
              <a:spLocks noChangeArrowheads="1"/>
            </p:cNvSpPr>
            <p:nvPr/>
          </p:nvSpPr>
          <p:spPr bwMode="auto">
            <a:xfrm rot="19601724" flipH="1">
              <a:off x="1315" y="114"/>
              <a:ext cx="79" cy="83"/>
            </a:xfrm>
            <a:prstGeom prst="roundRect">
              <a:avLst>
                <a:gd name="adj" fmla="val 16667"/>
              </a:avLst>
            </a:prstGeom>
            <a:solidFill>
              <a:schemeClr val="accent1">
                <a:alpha val="8000"/>
              </a:schemeClr>
            </a:solidFill>
            <a:ln w="9525">
              <a:noFill/>
              <a:round/>
              <a:headEnd/>
              <a:tailEnd/>
            </a:ln>
            <a:effectLst/>
          </p:spPr>
          <p:txBody>
            <a:bodyPr wrap="none" anchor="ctr"/>
            <a:lstStyle/>
            <a:p>
              <a:pPr>
                <a:defRPr/>
              </a:pPr>
              <a:endParaRPr lang="en-US">
                <a:latin typeface="Arial" charset="0"/>
              </a:endParaRPr>
            </a:p>
          </p:txBody>
        </p:sp>
        <p:sp>
          <p:nvSpPr>
            <p:cNvPr id="3387" name="AutoShape 315">
              <a:extLst>
                <a:ext uri="{FF2B5EF4-FFF2-40B4-BE49-F238E27FC236}">
                  <a16:creationId xmlns:a16="http://schemas.microsoft.com/office/drawing/2014/main" id="{183077FB-4D0C-45F2-8DDE-023231035D25}"/>
                </a:ext>
              </a:extLst>
            </p:cNvPr>
            <p:cNvSpPr>
              <a:spLocks noChangeArrowheads="1"/>
            </p:cNvSpPr>
            <p:nvPr/>
          </p:nvSpPr>
          <p:spPr bwMode="auto">
            <a:xfrm rot="19601724" flipH="1">
              <a:off x="718" y="83"/>
              <a:ext cx="117" cy="120"/>
            </a:xfrm>
            <a:prstGeom prst="roundRect">
              <a:avLst>
                <a:gd name="adj" fmla="val 16667"/>
              </a:avLst>
            </a:prstGeom>
            <a:solidFill>
              <a:schemeClr val="accent2">
                <a:alpha val="27000"/>
              </a:schemeClr>
            </a:solidFill>
            <a:ln w="9525">
              <a:noFill/>
              <a:round/>
              <a:headEnd/>
              <a:tailEnd/>
            </a:ln>
            <a:effectLst/>
          </p:spPr>
          <p:txBody>
            <a:bodyPr wrap="none" anchor="ctr"/>
            <a:lstStyle/>
            <a:p>
              <a:pPr>
                <a:defRPr/>
              </a:pPr>
              <a:endParaRPr lang="en-US">
                <a:latin typeface="Arial" charset="0"/>
              </a:endParaRPr>
            </a:p>
          </p:txBody>
        </p:sp>
        <p:sp>
          <p:nvSpPr>
            <p:cNvPr id="3388" name="AutoShape 316">
              <a:extLst>
                <a:ext uri="{FF2B5EF4-FFF2-40B4-BE49-F238E27FC236}">
                  <a16:creationId xmlns:a16="http://schemas.microsoft.com/office/drawing/2014/main" id="{0F6EC7F6-0F97-4A15-85F1-69188BF7BBE8}"/>
                </a:ext>
              </a:extLst>
            </p:cNvPr>
            <p:cNvSpPr>
              <a:spLocks noChangeArrowheads="1"/>
            </p:cNvSpPr>
            <p:nvPr/>
          </p:nvSpPr>
          <p:spPr bwMode="auto">
            <a:xfrm rot="19601724" flipH="1">
              <a:off x="496" y="79"/>
              <a:ext cx="81" cy="83"/>
            </a:xfrm>
            <a:prstGeom prst="roundRect">
              <a:avLst>
                <a:gd name="adj" fmla="val 16667"/>
              </a:avLst>
            </a:prstGeom>
            <a:solidFill>
              <a:schemeClr val="hlink">
                <a:alpha val="60001"/>
              </a:schemeClr>
            </a:solidFill>
            <a:ln w="9525">
              <a:noFill/>
              <a:round/>
              <a:headEnd/>
              <a:tailEnd/>
            </a:ln>
            <a:effectLst/>
          </p:spPr>
          <p:txBody>
            <a:bodyPr wrap="none" anchor="ctr"/>
            <a:lstStyle/>
            <a:p>
              <a:pPr>
                <a:defRPr/>
              </a:pPr>
              <a:endParaRPr lang="en-US">
                <a:latin typeface="Arial" charset="0"/>
              </a:endParaRPr>
            </a:p>
          </p:txBody>
        </p:sp>
        <p:sp>
          <p:nvSpPr>
            <p:cNvPr id="3389" name="AutoShape 317">
              <a:extLst>
                <a:ext uri="{FF2B5EF4-FFF2-40B4-BE49-F238E27FC236}">
                  <a16:creationId xmlns:a16="http://schemas.microsoft.com/office/drawing/2014/main" id="{CF324028-3FA2-4A1D-8D44-5B7536A441D1}"/>
                </a:ext>
              </a:extLst>
            </p:cNvPr>
            <p:cNvSpPr>
              <a:spLocks noChangeArrowheads="1"/>
            </p:cNvSpPr>
            <p:nvPr/>
          </p:nvSpPr>
          <p:spPr bwMode="auto">
            <a:xfrm rot="19601724" flipH="1">
              <a:off x="608" y="197"/>
              <a:ext cx="142" cy="147"/>
            </a:xfrm>
            <a:prstGeom prst="roundRect">
              <a:avLst>
                <a:gd name="adj" fmla="val 16667"/>
              </a:avLst>
            </a:prstGeom>
            <a:solidFill>
              <a:schemeClr val="hlink">
                <a:alpha val="11000"/>
              </a:schemeClr>
            </a:solidFill>
            <a:ln w="9525">
              <a:noFill/>
              <a:round/>
              <a:headEnd/>
              <a:tailEnd/>
            </a:ln>
            <a:effectLst/>
          </p:spPr>
          <p:txBody>
            <a:bodyPr wrap="none" anchor="ctr"/>
            <a:lstStyle/>
            <a:p>
              <a:pPr>
                <a:defRPr/>
              </a:pPr>
              <a:endParaRPr lang="en-US">
                <a:latin typeface="Arial" charset="0"/>
              </a:endParaRPr>
            </a:p>
          </p:txBody>
        </p:sp>
        <p:sp>
          <p:nvSpPr>
            <p:cNvPr id="3390" name="AutoShape 318">
              <a:extLst>
                <a:ext uri="{FF2B5EF4-FFF2-40B4-BE49-F238E27FC236}">
                  <a16:creationId xmlns:a16="http://schemas.microsoft.com/office/drawing/2014/main" id="{69BBE38D-6C51-412C-ACA3-74FCF88A336A}"/>
                </a:ext>
              </a:extLst>
            </p:cNvPr>
            <p:cNvSpPr>
              <a:spLocks noChangeArrowheads="1"/>
            </p:cNvSpPr>
            <p:nvPr/>
          </p:nvSpPr>
          <p:spPr bwMode="auto">
            <a:xfrm rot="19601724" flipH="1">
              <a:off x="583" y="330"/>
              <a:ext cx="148" cy="153"/>
            </a:xfrm>
            <a:prstGeom prst="roundRect">
              <a:avLst>
                <a:gd name="adj" fmla="val 16667"/>
              </a:avLst>
            </a:prstGeom>
            <a:solidFill>
              <a:schemeClr val="hlink">
                <a:alpha val="11000"/>
              </a:schemeClr>
            </a:solidFill>
            <a:ln w="9525">
              <a:noFill/>
              <a:round/>
              <a:headEnd/>
              <a:tailEnd/>
            </a:ln>
            <a:effectLst/>
          </p:spPr>
          <p:txBody>
            <a:bodyPr wrap="none" anchor="ctr"/>
            <a:lstStyle/>
            <a:p>
              <a:pPr>
                <a:defRPr/>
              </a:pPr>
              <a:endParaRPr lang="en-US">
                <a:latin typeface="Arial" charset="0"/>
              </a:endParaRPr>
            </a:p>
          </p:txBody>
        </p:sp>
        <p:sp>
          <p:nvSpPr>
            <p:cNvPr id="3391" name="AutoShape 319">
              <a:extLst>
                <a:ext uri="{FF2B5EF4-FFF2-40B4-BE49-F238E27FC236}">
                  <a16:creationId xmlns:a16="http://schemas.microsoft.com/office/drawing/2014/main" id="{0DDBC54C-BCF6-4FF2-A5E7-7932408543BD}"/>
                </a:ext>
              </a:extLst>
            </p:cNvPr>
            <p:cNvSpPr>
              <a:spLocks noChangeArrowheads="1"/>
            </p:cNvSpPr>
            <p:nvPr/>
          </p:nvSpPr>
          <p:spPr bwMode="auto">
            <a:xfrm rot="19601724" flipH="1">
              <a:off x="458" y="309"/>
              <a:ext cx="117" cy="120"/>
            </a:xfrm>
            <a:prstGeom prst="roundRect">
              <a:avLst>
                <a:gd name="adj" fmla="val 16667"/>
              </a:avLst>
            </a:prstGeom>
            <a:solidFill>
              <a:schemeClr val="hlink">
                <a:alpha val="6000"/>
              </a:schemeClr>
            </a:solidFill>
            <a:ln w="9525">
              <a:noFill/>
              <a:round/>
              <a:headEnd/>
              <a:tailEnd/>
            </a:ln>
            <a:effectLst/>
          </p:spPr>
          <p:txBody>
            <a:bodyPr wrap="none" anchor="ctr"/>
            <a:lstStyle/>
            <a:p>
              <a:pPr>
                <a:defRPr/>
              </a:pPr>
              <a:endParaRPr lang="en-US">
                <a:latin typeface="Arial" charset="0"/>
              </a:endParaRPr>
            </a:p>
          </p:txBody>
        </p:sp>
        <p:sp>
          <p:nvSpPr>
            <p:cNvPr id="3392" name="AutoShape 320">
              <a:extLst>
                <a:ext uri="{FF2B5EF4-FFF2-40B4-BE49-F238E27FC236}">
                  <a16:creationId xmlns:a16="http://schemas.microsoft.com/office/drawing/2014/main" id="{EB7498DC-23DF-4AC5-ADB5-99DE569FF268}"/>
                </a:ext>
              </a:extLst>
            </p:cNvPr>
            <p:cNvSpPr>
              <a:spLocks noChangeArrowheads="1"/>
            </p:cNvSpPr>
            <p:nvPr/>
          </p:nvSpPr>
          <p:spPr bwMode="auto">
            <a:xfrm rot="19601724" flipH="1">
              <a:off x="151" y="270"/>
              <a:ext cx="80" cy="82"/>
            </a:xfrm>
            <a:prstGeom prst="roundRect">
              <a:avLst>
                <a:gd name="adj" fmla="val 16667"/>
              </a:avLst>
            </a:prstGeom>
            <a:solidFill>
              <a:schemeClr val="folHlink">
                <a:alpha val="28000"/>
              </a:schemeClr>
            </a:solidFill>
            <a:ln w="9525">
              <a:noFill/>
              <a:round/>
              <a:headEnd/>
              <a:tailEnd/>
            </a:ln>
            <a:effectLst/>
          </p:spPr>
          <p:txBody>
            <a:bodyPr wrap="none" anchor="ctr"/>
            <a:lstStyle/>
            <a:p>
              <a:pPr>
                <a:defRPr/>
              </a:pPr>
              <a:endParaRPr lang="en-US">
                <a:latin typeface="Arial" charset="0"/>
              </a:endParaRPr>
            </a:p>
          </p:txBody>
        </p:sp>
        <p:sp>
          <p:nvSpPr>
            <p:cNvPr id="3393" name="AutoShape 321">
              <a:extLst>
                <a:ext uri="{FF2B5EF4-FFF2-40B4-BE49-F238E27FC236}">
                  <a16:creationId xmlns:a16="http://schemas.microsoft.com/office/drawing/2014/main" id="{B126C901-CE9E-4434-91B2-30528C48CD07}"/>
                </a:ext>
              </a:extLst>
            </p:cNvPr>
            <p:cNvSpPr>
              <a:spLocks noChangeArrowheads="1"/>
            </p:cNvSpPr>
            <p:nvPr/>
          </p:nvSpPr>
          <p:spPr bwMode="auto">
            <a:xfrm rot="19601724" flipH="1">
              <a:off x="323" y="401"/>
              <a:ext cx="144" cy="147"/>
            </a:xfrm>
            <a:prstGeom prst="roundRect">
              <a:avLst>
                <a:gd name="adj" fmla="val 16667"/>
              </a:avLst>
            </a:prstGeom>
            <a:solidFill>
              <a:schemeClr val="hlink">
                <a:alpha val="14999"/>
              </a:schemeClr>
            </a:solidFill>
            <a:ln w="9525">
              <a:noFill/>
              <a:round/>
              <a:headEnd/>
              <a:tailEnd/>
            </a:ln>
            <a:effectLst/>
          </p:spPr>
          <p:txBody>
            <a:bodyPr wrap="none" anchor="ctr"/>
            <a:lstStyle/>
            <a:p>
              <a:pPr>
                <a:defRPr/>
              </a:pPr>
              <a:endParaRPr lang="en-US">
                <a:latin typeface="Arial" charset="0"/>
              </a:endParaRPr>
            </a:p>
          </p:txBody>
        </p:sp>
        <p:sp>
          <p:nvSpPr>
            <p:cNvPr id="3394" name="AutoShape 322">
              <a:extLst>
                <a:ext uri="{FF2B5EF4-FFF2-40B4-BE49-F238E27FC236}">
                  <a16:creationId xmlns:a16="http://schemas.microsoft.com/office/drawing/2014/main" id="{A1BCACAB-3E25-4F94-AFCA-4E17C1482444}"/>
                </a:ext>
              </a:extLst>
            </p:cNvPr>
            <p:cNvSpPr>
              <a:spLocks noChangeArrowheads="1"/>
            </p:cNvSpPr>
            <p:nvPr/>
          </p:nvSpPr>
          <p:spPr bwMode="auto">
            <a:xfrm rot="-1998276" flipH="1" flipV="1">
              <a:off x="898" y="86"/>
              <a:ext cx="52" cy="53"/>
            </a:xfrm>
            <a:prstGeom prst="roundRect">
              <a:avLst>
                <a:gd name="adj" fmla="val 16667"/>
              </a:avLst>
            </a:prstGeom>
            <a:solidFill>
              <a:schemeClr val="accent2">
                <a:alpha val="25999"/>
              </a:schemeClr>
            </a:solidFill>
            <a:ln w="9525">
              <a:noFill/>
              <a:round/>
              <a:headEnd/>
              <a:tailEnd/>
            </a:ln>
            <a:effectLst/>
          </p:spPr>
          <p:txBody>
            <a:bodyPr wrap="none" anchor="ctr"/>
            <a:lstStyle/>
            <a:p>
              <a:pPr>
                <a:defRPr/>
              </a:pPr>
              <a:endParaRPr lang="en-US">
                <a:latin typeface="Arial" charset="0"/>
              </a:endParaRPr>
            </a:p>
          </p:txBody>
        </p:sp>
        <p:sp>
          <p:nvSpPr>
            <p:cNvPr id="3395" name="AutoShape 323">
              <a:extLst>
                <a:ext uri="{FF2B5EF4-FFF2-40B4-BE49-F238E27FC236}">
                  <a16:creationId xmlns:a16="http://schemas.microsoft.com/office/drawing/2014/main" id="{19FE1F44-E381-429A-A660-4642949CE08C}"/>
                </a:ext>
              </a:extLst>
            </p:cNvPr>
            <p:cNvSpPr>
              <a:spLocks noChangeArrowheads="1"/>
            </p:cNvSpPr>
            <p:nvPr/>
          </p:nvSpPr>
          <p:spPr bwMode="auto">
            <a:xfrm rot="19601724" flipH="1">
              <a:off x="393" y="147"/>
              <a:ext cx="119" cy="122"/>
            </a:xfrm>
            <a:prstGeom prst="roundRect">
              <a:avLst>
                <a:gd name="adj" fmla="val 16667"/>
              </a:avLst>
            </a:prstGeom>
            <a:solidFill>
              <a:schemeClr val="hlink">
                <a:alpha val="23000"/>
              </a:schemeClr>
            </a:solidFill>
            <a:ln w="9525">
              <a:noFill/>
              <a:round/>
              <a:headEnd/>
              <a:tailEnd/>
            </a:ln>
            <a:effectLst/>
          </p:spPr>
          <p:txBody>
            <a:bodyPr wrap="none" anchor="ctr"/>
            <a:lstStyle/>
            <a:p>
              <a:pPr>
                <a:defRPr/>
              </a:pPr>
              <a:endParaRPr lang="en-US">
                <a:latin typeface="Arial" charset="0"/>
              </a:endParaRPr>
            </a:p>
          </p:txBody>
        </p:sp>
        <p:sp>
          <p:nvSpPr>
            <p:cNvPr id="3396" name="AutoShape 324">
              <a:extLst>
                <a:ext uri="{FF2B5EF4-FFF2-40B4-BE49-F238E27FC236}">
                  <a16:creationId xmlns:a16="http://schemas.microsoft.com/office/drawing/2014/main" id="{B80986F8-1A68-47FD-A120-3E2070821C23}"/>
                </a:ext>
              </a:extLst>
            </p:cNvPr>
            <p:cNvSpPr>
              <a:spLocks noChangeArrowheads="1"/>
            </p:cNvSpPr>
            <p:nvPr/>
          </p:nvSpPr>
          <p:spPr bwMode="auto">
            <a:xfrm rot="19601724" flipH="1">
              <a:off x="126" y="435"/>
              <a:ext cx="148" cy="150"/>
            </a:xfrm>
            <a:prstGeom prst="roundRect">
              <a:avLst>
                <a:gd name="adj" fmla="val 16667"/>
              </a:avLst>
            </a:prstGeom>
            <a:solidFill>
              <a:schemeClr val="folHlink">
                <a:alpha val="12000"/>
              </a:schemeClr>
            </a:solidFill>
            <a:ln w="9525">
              <a:noFill/>
              <a:round/>
              <a:headEnd/>
              <a:tailEnd/>
            </a:ln>
            <a:effectLst/>
          </p:spPr>
          <p:txBody>
            <a:bodyPr wrap="none" anchor="ctr"/>
            <a:lstStyle/>
            <a:p>
              <a:pPr>
                <a:defRPr/>
              </a:pPr>
              <a:endParaRPr lang="en-US">
                <a:latin typeface="Arial" charset="0"/>
              </a:endParaRPr>
            </a:p>
          </p:txBody>
        </p:sp>
        <p:sp>
          <p:nvSpPr>
            <p:cNvPr id="3397" name="AutoShape 325">
              <a:extLst>
                <a:ext uri="{FF2B5EF4-FFF2-40B4-BE49-F238E27FC236}">
                  <a16:creationId xmlns:a16="http://schemas.microsoft.com/office/drawing/2014/main" id="{5AFE817D-0F42-46A9-91DC-796952936935}"/>
                </a:ext>
              </a:extLst>
            </p:cNvPr>
            <p:cNvSpPr>
              <a:spLocks noChangeArrowheads="1"/>
            </p:cNvSpPr>
            <p:nvPr/>
          </p:nvSpPr>
          <p:spPr bwMode="auto">
            <a:xfrm rot="-1998276" flipH="1" flipV="1">
              <a:off x="272" y="274"/>
              <a:ext cx="53" cy="51"/>
            </a:xfrm>
            <a:prstGeom prst="roundRect">
              <a:avLst>
                <a:gd name="adj" fmla="val 16667"/>
              </a:avLst>
            </a:prstGeom>
            <a:solidFill>
              <a:schemeClr val="hlink">
                <a:alpha val="60001"/>
              </a:schemeClr>
            </a:solidFill>
            <a:ln w="9525">
              <a:noFill/>
              <a:round/>
              <a:headEnd/>
              <a:tailEnd/>
            </a:ln>
            <a:effectLst/>
          </p:spPr>
          <p:txBody>
            <a:bodyPr wrap="none" anchor="ctr"/>
            <a:lstStyle/>
            <a:p>
              <a:pPr>
                <a:defRPr/>
              </a:pPr>
              <a:endParaRPr lang="en-US">
                <a:latin typeface="Arial" charset="0"/>
              </a:endParaRPr>
            </a:p>
          </p:txBody>
        </p:sp>
        <p:sp>
          <p:nvSpPr>
            <p:cNvPr id="3398" name="AutoShape 326">
              <a:extLst>
                <a:ext uri="{FF2B5EF4-FFF2-40B4-BE49-F238E27FC236}">
                  <a16:creationId xmlns:a16="http://schemas.microsoft.com/office/drawing/2014/main" id="{6EA730B2-001C-4A94-A039-6B0976103B7A}"/>
                </a:ext>
              </a:extLst>
            </p:cNvPr>
            <p:cNvSpPr>
              <a:spLocks noChangeArrowheads="1"/>
            </p:cNvSpPr>
            <p:nvPr/>
          </p:nvSpPr>
          <p:spPr bwMode="auto">
            <a:xfrm rot="19601724" flipH="1">
              <a:off x="-13" y="603"/>
              <a:ext cx="148" cy="151"/>
            </a:xfrm>
            <a:prstGeom prst="roundRect">
              <a:avLst>
                <a:gd name="adj" fmla="val 16667"/>
              </a:avLst>
            </a:prstGeom>
            <a:solidFill>
              <a:schemeClr val="folHlink">
                <a:alpha val="23000"/>
              </a:schemeClr>
            </a:solidFill>
            <a:ln w="9525">
              <a:noFill/>
              <a:round/>
              <a:headEnd/>
              <a:tailEnd/>
            </a:ln>
            <a:effectLst/>
          </p:spPr>
          <p:txBody>
            <a:bodyPr wrap="none" anchor="ctr"/>
            <a:lstStyle/>
            <a:p>
              <a:pPr>
                <a:defRPr/>
              </a:pPr>
              <a:endParaRPr lang="en-US">
                <a:latin typeface="Arial" charset="0"/>
              </a:endParaRPr>
            </a:p>
          </p:txBody>
        </p:sp>
        <p:sp>
          <p:nvSpPr>
            <p:cNvPr id="3399" name="AutoShape 327">
              <a:extLst>
                <a:ext uri="{FF2B5EF4-FFF2-40B4-BE49-F238E27FC236}">
                  <a16:creationId xmlns:a16="http://schemas.microsoft.com/office/drawing/2014/main" id="{7F89C575-95B7-41EF-B8F1-0CBD6E1EFA17}"/>
                </a:ext>
              </a:extLst>
            </p:cNvPr>
            <p:cNvSpPr>
              <a:spLocks noChangeArrowheads="1"/>
            </p:cNvSpPr>
            <p:nvPr/>
          </p:nvSpPr>
          <p:spPr bwMode="auto">
            <a:xfrm rot="19601724" flipH="1">
              <a:off x="140" y="594"/>
              <a:ext cx="81" cy="83"/>
            </a:xfrm>
            <a:prstGeom prst="roundRect">
              <a:avLst>
                <a:gd name="adj" fmla="val 16667"/>
              </a:avLst>
            </a:prstGeom>
            <a:solidFill>
              <a:schemeClr val="folHlink">
                <a:alpha val="9000"/>
              </a:schemeClr>
            </a:solidFill>
            <a:ln w="9525">
              <a:noFill/>
              <a:round/>
              <a:headEnd/>
              <a:tailEnd/>
            </a:ln>
            <a:effectLst/>
          </p:spPr>
          <p:txBody>
            <a:bodyPr wrap="none" anchor="ctr"/>
            <a:lstStyle/>
            <a:p>
              <a:pPr>
                <a:defRPr/>
              </a:pPr>
              <a:endParaRPr lang="en-US">
                <a:latin typeface="Arial" charset="0"/>
              </a:endParaRPr>
            </a:p>
          </p:txBody>
        </p:sp>
        <p:sp>
          <p:nvSpPr>
            <p:cNvPr id="3400" name="AutoShape 328">
              <a:extLst>
                <a:ext uri="{FF2B5EF4-FFF2-40B4-BE49-F238E27FC236}">
                  <a16:creationId xmlns:a16="http://schemas.microsoft.com/office/drawing/2014/main" id="{623E0F59-805A-4EC8-8EDA-457ADB025A26}"/>
                </a:ext>
              </a:extLst>
            </p:cNvPr>
            <p:cNvSpPr>
              <a:spLocks noChangeArrowheads="1"/>
            </p:cNvSpPr>
            <p:nvPr/>
          </p:nvSpPr>
          <p:spPr bwMode="auto">
            <a:xfrm rot="19601724" flipH="1">
              <a:off x="-36" y="444"/>
              <a:ext cx="118" cy="120"/>
            </a:xfrm>
            <a:prstGeom prst="roundRect">
              <a:avLst>
                <a:gd name="adj" fmla="val 16667"/>
              </a:avLst>
            </a:prstGeom>
            <a:solidFill>
              <a:schemeClr val="folHlink">
                <a:alpha val="13000"/>
              </a:schemeClr>
            </a:solidFill>
            <a:ln w="9525">
              <a:noFill/>
              <a:round/>
              <a:headEnd/>
              <a:tailEnd/>
            </a:ln>
            <a:effectLst/>
          </p:spPr>
          <p:txBody>
            <a:bodyPr wrap="none" anchor="ctr"/>
            <a:lstStyle/>
            <a:p>
              <a:pPr>
                <a:defRPr/>
              </a:pPr>
              <a:endParaRPr lang="en-US">
                <a:latin typeface="Arial" charset="0"/>
              </a:endParaRPr>
            </a:p>
          </p:txBody>
        </p:sp>
        <p:sp>
          <p:nvSpPr>
            <p:cNvPr id="3401" name="AutoShape 329">
              <a:extLst>
                <a:ext uri="{FF2B5EF4-FFF2-40B4-BE49-F238E27FC236}">
                  <a16:creationId xmlns:a16="http://schemas.microsoft.com/office/drawing/2014/main" id="{D98ECB5A-84D3-4907-8349-89CCE3C9CE7F}"/>
                </a:ext>
              </a:extLst>
            </p:cNvPr>
            <p:cNvSpPr>
              <a:spLocks noChangeArrowheads="1"/>
            </p:cNvSpPr>
            <p:nvPr/>
          </p:nvSpPr>
          <p:spPr bwMode="auto">
            <a:xfrm rot="-1998276" flipH="1" flipV="1">
              <a:off x="239" y="339"/>
              <a:ext cx="51" cy="51"/>
            </a:xfrm>
            <a:prstGeom prst="roundRect">
              <a:avLst>
                <a:gd name="adj" fmla="val 16667"/>
              </a:avLst>
            </a:prstGeom>
            <a:solidFill>
              <a:schemeClr val="folHlink">
                <a:alpha val="999"/>
              </a:schemeClr>
            </a:solidFill>
            <a:ln w="9525">
              <a:noFill/>
              <a:round/>
              <a:headEnd/>
              <a:tailEnd/>
            </a:ln>
            <a:effectLst/>
          </p:spPr>
          <p:txBody>
            <a:bodyPr wrap="none" anchor="ctr"/>
            <a:lstStyle/>
            <a:p>
              <a:pPr>
                <a:defRPr/>
              </a:pPr>
              <a:endParaRPr lang="en-US">
                <a:latin typeface="Arial" charset="0"/>
              </a:endParaRPr>
            </a:p>
          </p:txBody>
        </p:sp>
        <p:sp>
          <p:nvSpPr>
            <p:cNvPr id="3402" name="AutoShape 330">
              <a:extLst>
                <a:ext uri="{FF2B5EF4-FFF2-40B4-BE49-F238E27FC236}">
                  <a16:creationId xmlns:a16="http://schemas.microsoft.com/office/drawing/2014/main" id="{CFA12C9A-2000-4D28-85A6-B85B38A711D9}"/>
                </a:ext>
              </a:extLst>
            </p:cNvPr>
            <p:cNvSpPr>
              <a:spLocks noChangeArrowheads="1"/>
            </p:cNvSpPr>
            <p:nvPr/>
          </p:nvSpPr>
          <p:spPr bwMode="auto">
            <a:xfrm rot="19601724" flipH="1">
              <a:off x="937" y="176"/>
              <a:ext cx="79" cy="81"/>
            </a:xfrm>
            <a:prstGeom prst="roundRect">
              <a:avLst>
                <a:gd name="adj" fmla="val 16667"/>
              </a:avLst>
            </a:prstGeom>
            <a:solidFill>
              <a:schemeClr val="accent2">
                <a:alpha val="13000"/>
              </a:schemeClr>
            </a:solidFill>
            <a:ln w="9525">
              <a:noFill/>
              <a:round/>
              <a:headEnd/>
              <a:tailEnd/>
            </a:ln>
            <a:effectLst/>
          </p:spPr>
          <p:txBody>
            <a:bodyPr wrap="none" anchor="ctr"/>
            <a:lstStyle/>
            <a:p>
              <a:pPr>
                <a:defRPr/>
              </a:pPr>
              <a:endParaRPr lang="en-US">
                <a:latin typeface="Arial" charset="0"/>
              </a:endParaRPr>
            </a:p>
          </p:txBody>
        </p:sp>
        <p:sp>
          <p:nvSpPr>
            <p:cNvPr id="3403" name="AutoShape 331">
              <a:extLst>
                <a:ext uri="{FF2B5EF4-FFF2-40B4-BE49-F238E27FC236}">
                  <a16:creationId xmlns:a16="http://schemas.microsoft.com/office/drawing/2014/main" id="{72FC4AD0-EF1A-4CBD-836D-EE6A21E325E7}"/>
                </a:ext>
              </a:extLst>
            </p:cNvPr>
            <p:cNvSpPr>
              <a:spLocks noChangeArrowheads="1"/>
            </p:cNvSpPr>
            <p:nvPr/>
          </p:nvSpPr>
          <p:spPr bwMode="auto">
            <a:xfrm rot="19601724" flipH="1">
              <a:off x="524" y="446"/>
              <a:ext cx="81" cy="81"/>
            </a:xfrm>
            <a:prstGeom prst="roundRect">
              <a:avLst>
                <a:gd name="adj" fmla="val 16667"/>
              </a:avLst>
            </a:prstGeom>
            <a:solidFill>
              <a:schemeClr val="hlink">
                <a:alpha val="13000"/>
              </a:schemeClr>
            </a:solidFill>
            <a:ln w="9525">
              <a:noFill/>
              <a:round/>
              <a:headEnd/>
              <a:tailEnd/>
            </a:ln>
            <a:effectLst/>
          </p:spPr>
          <p:txBody>
            <a:bodyPr wrap="none" anchor="ctr"/>
            <a:lstStyle/>
            <a:p>
              <a:pPr>
                <a:defRPr/>
              </a:pPr>
              <a:endParaRPr lang="en-US">
                <a:latin typeface="Arial" charset="0"/>
              </a:endParaRPr>
            </a:p>
          </p:txBody>
        </p:sp>
        <p:sp>
          <p:nvSpPr>
            <p:cNvPr id="3404" name="AutoShape 332">
              <a:extLst>
                <a:ext uri="{FF2B5EF4-FFF2-40B4-BE49-F238E27FC236}">
                  <a16:creationId xmlns:a16="http://schemas.microsoft.com/office/drawing/2014/main" id="{B69BD933-3971-4F77-A859-6DC4FEE9ECDA}"/>
                </a:ext>
              </a:extLst>
            </p:cNvPr>
            <p:cNvSpPr>
              <a:spLocks noChangeArrowheads="1"/>
            </p:cNvSpPr>
            <p:nvPr/>
          </p:nvSpPr>
          <p:spPr bwMode="auto">
            <a:xfrm rot="-1998276" flipH="1" flipV="1">
              <a:off x="379" y="601"/>
              <a:ext cx="52" cy="51"/>
            </a:xfrm>
            <a:prstGeom prst="roundRect">
              <a:avLst>
                <a:gd name="adj" fmla="val 16667"/>
              </a:avLst>
            </a:prstGeom>
            <a:solidFill>
              <a:schemeClr val="folHlink">
                <a:alpha val="6000"/>
              </a:schemeClr>
            </a:solidFill>
            <a:ln w="9525">
              <a:noFill/>
              <a:round/>
              <a:headEnd/>
              <a:tailEnd/>
            </a:ln>
            <a:effectLst/>
          </p:spPr>
          <p:txBody>
            <a:bodyPr wrap="none" anchor="ctr"/>
            <a:lstStyle/>
            <a:p>
              <a:pPr>
                <a:defRPr/>
              </a:pPr>
              <a:endParaRPr lang="en-US">
                <a:latin typeface="Arial" charset="0"/>
              </a:endParaRPr>
            </a:p>
          </p:txBody>
        </p:sp>
        <p:sp>
          <p:nvSpPr>
            <p:cNvPr id="3405" name="AutoShape 333">
              <a:extLst>
                <a:ext uri="{FF2B5EF4-FFF2-40B4-BE49-F238E27FC236}">
                  <a16:creationId xmlns:a16="http://schemas.microsoft.com/office/drawing/2014/main" id="{8C9B5EAD-71EC-407E-9052-F58DAECC111F}"/>
                </a:ext>
              </a:extLst>
            </p:cNvPr>
            <p:cNvSpPr>
              <a:spLocks noChangeArrowheads="1"/>
            </p:cNvSpPr>
            <p:nvPr/>
          </p:nvSpPr>
          <p:spPr bwMode="auto">
            <a:xfrm rot="19601724" flipH="1">
              <a:off x="1444" y="142"/>
              <a:ext cx="81" cy="81"/>
            </a:xfrm>
            <a:prstGeom prst="roundRect">
              <a:avLst>
                <a:gd name="adj" fmla="val 16667"/>
              </a:avLst>
            </a:prstGeom>
            <a:solidFill>
              <a:schemeClr val="accent1">
                <a:alpha val="12000"/>
              </a:schemeClr>
            </a:solidFill>
            <a:ln w="9525">
              <a:noFill/>
              <a:round/>
              <a:headEnd/>
              <a:tailEnd/>
            </a:ln>
            <a:effectLst/>
          </p:spPr>
          <p:txBody>
            <a:bodyPr wrap="none" anchor="ctr"/>
            <a:lstStyle/>
            <a:p>
              <a:pPr>
                <a:defRPr/>
              </a:pPr>
              <a:endParaRPr lang="en-US">
                <a:latin typeface="Arial" charset="0"/>
              </a:endParaRPr>
            </a:p>
          </p:txBody>
        </p:sp>
        <p:sp>
          <p:nvSpPr>
            <p:cNvPr id="3406" name="AutoShape 334">
              <a:extLst>
                <a:ext uri="{FF2B5EF4-FFF2-40B4-BE49-F238E27FC236}">
                  <a16:creationId xmlns:a16="http://schemas.microsoft.com/office/drawing/2014/main" id="{1E953082-DAAB-419C-B610-FE0893B0DB08}"/>
                </a:ext>
              </a:extLst>
            </p:cNvPr>
            <p:cNvSpPr>
              <a:spLocks noChangeArrowheads="1"/>
            </p:cNvSpPr>
            <p:nvPr/>
          </p:nvSpPr>
          <p:spPr bwMode="auto">
            <a:xfrm rot="-1998276" flipH="1" flipV="1">
              <a:off x="1533" y="210"/>
              <a:ext cx="51" cy="53"/>
            </a:xfrm>
            <a:prstGeom prst="roundRect">
              <a:avLst>
                <a:gd name="adj" fmla="val 16667"/>
              </a:avLst>
            </a:prstGeom>
            <a:solidFill>
              <a:schemeClr val="accent1">
                <a:alpha val="8000"/>
              </a:schemeClr>
            </a:solidFill>
            <a:ln w="9525">
              <a:noFill/>
              <a:round/>
              <a:headEnd/>
              <a:tailEnd/>
            </a:ln>
            <a:effectLst/>
          </p:spPr>
          <p:txBody>
            <a:bodyPr wrap="none" anchor="ctr"/>
            <a:lstStyle/>
            <a:p>
              <a:pPr>
                <a:defRPr/>
              </a:pPr>
              <a:endParaRPr lang="en-US">
                <a:latin typeface="Arial" charset="0"/>
              </a:endParaRPr>
            </a:p>
          </p:txBody>
        </p:sp>
        <p:sp>
          <p:nvSpPr>
            <p:cNvPr id="3407" name="AutoShape 335">
              <a:extLst>
                <a:ext uri="{FF2B5EF4-FFF2-40B4-BE49-F238E27FC236}">
                  <a16:creationId xmlns:a16="http://schemas.microsoft.com/office/drawing/2014/main" id="{3C023642-BF10-4C6E-AEA9-577E816F5809}"/>
                </a:ext>
              </a:extLst>
            </p:cNvPr>
            <p:cNvSpPr>
              <a:spLocks noChangeArrowheads="1"/>
            </p:cNvSpPr>
            <p:nvPr/>
          </p:nvSpPr>
          <p:spPr bwMode="auto">
            <a:xfrm rot="-1998276" flipH="1" flipV="1">
              <a:off x="26" y="367"/>
              <a:ext cx="50" cy="52"/>
            </a:xfrm>
            <a:prstGeom prst="roundRect">
              <a:avLst>
                <a:gd name="adj" fmla="val 16667"/>
              </a:avLst>
            </a:prstGeom>
            <a:solidFill>
              <a:schemeClr val="folHlink">
                <a:alpha val="60001"/>
              </a:schemeClr>
            </a:solidFill>
            <a:ln w="9525">
              <a:noFill/>
              <a:round/>
              <a:headEnd/>
              <a:tailEnd/>
            </a:ln>
            <a:effectLst/>
          </p:spPr>
          <p:txBody>
            <a:bodyPr wrap="none" anchor="ctr"/>
            <a:lstStyle/>
            <a:p>
              <a:pPr>
                <a:defRPr/>
              </a:pPr>
              <a:endParaRPr lang="en-US">
                <a:latin typeface="Arial" charset="0"/>
              </a:endParaRPr>
            </a:p>
          </p:txBody>
        </p:sp>
        <p:sp>
          <p:nvSpPr>
            <p:cNvPr id="3408" name="AutoShape 336">
              <a:extLst>
                <a:ext uri="{FF2B5EF4-FFF2-40B4-BE49-F238E27FC236}">
                  <a16:creationId xmlns:a16="http://schemas.microsoft.com/office/drawing/2014/main" id="{3C49A1BE-B7DF-4196-AF86-8D1E2DCB3044}"/>
                </a:ext>
              </a:extLst>
            </p:cNvPr>
            <p:cNvSpPr>
              <a:spLocks noChangeArrowheads="1"/>
            </p:cNvSpPr>
            <p:nvPr/>
          </p:nvSpPr>
          <p:spPr bwMode="auto">
            <a:xfrm rot="-1998276" flipH="1" flipV="1">
              <a:off x="0" y="271"/>
              <a:ext cx="51" cy="54"/>
            </a:xfrm>
            <a:prstGeom prst="roundRect">
              <a:avLst>
                <a:gd name="adj" fmla="val 16667"/>
              </a:avLst>
            </a:prstGeom>
            <a:solidFill>
              <a:schemeClr val="folHlink">
                <a:alpha val="60001"/>
              </a:schemeClr>
            </a:solidFill>
            <a:ln w="9525">
              <a:noFill/>
              <a:round/>
              <a:headEnd/>
              <a:tailEnd/>
            </a:ln>
            <a:effectLst/>
          </p:spPr>
          <p:txBody>
            <a:bodyPr wrap="none" anchor="ctr"/>
            <a:lstStyle/>
            <a:p>
              <a:pPr>
                <a:defRPr/>
              </a:pPr>
              <a:endParaRPr lang="en-US">
                <a:latin typeface="Arial" charset="0"/>
              </a:endParaRPr>
            </a:p>
          </p:txBody>
        </p:sp>
        <p:sp>
          <p:nvSpPr>
            <p:cNvPr id="3409" name="AutoShape 337">
              <a:extLst>
                <a:ext uri="{FF2B5EF4-FFF2-40B4-BE49-F238E27FC236}">
                  <a16:creationId xmlns:a16="http://schemas.microsoft.com/office/drawing/2014/main" id="{98F814EA-9B55-45A2-9600-FD2C2E1EED3F}"/>
                </a:ext>
              </a:extLst>
            </p:cNvPr>
            <p:cNvSpPr>
              <a:spLocks noChangeArrowheads="1"/>
            </p:cNvSpPr>
            <p:nvPr/>
          </p:nvSpPr>
          <p:spPr bwMode="auto">
            <a:xfrm rot="19601724" flipV="1">
              <a:off x="39" y="180"/>
              <a:ext cx="103" cy="105"/>
            </a:xfrm>
            <a:prstGeom prst="roundRect">
              <a:avLst>
                <a:gd name="adj" fmla="val 16667"/>
              </a:avLst>
            </a:prstGeom>
            <a:solidFill>
              <a:schemeClr val="folHlink">
                <a:alpha val="24001"/>
              </a:schemeClr>
            </a:solidFill>
            <a:ln w="9525">
              <a:noFill/>
              <a:round/>
              <a:headEnd/>
              <a:tailEnd/>
            </a:ln>
            <a:effectLst/>
          </p:spPr>
          <p:txBody>
            <a:bodyPr wrap="none" anchor="ctr"/>
            <a:lstStyle/>
            <a:p>
              <a:pPr>
                <a:defRPr/>
              </a:pPr>
              <a:endParaRPr lang="en-US">
                <a:latin typeface="Arial" charset="0"/>
              </a:endParaRPr>
            </a:p>
          </p:txBody>
        </p:sp>
        <p:sp>
          <p:nvSpPr>
            <p:cNvPr id="3410" name="AutoShape 338">
              <a:extLst>
                <a:ext uri="{FF2B5EF4-FFF2-40B4-BE49-F238E27FC236}">
                  <a16:creationId xmlns:a16="http://schemas.microsoft.com/office/drawing/2014/main" id="{4B78AB51-ACE4-4F1F-841E-B71E414DA943}"/>
                </a:ext>
              </a:extLst>
            </p:cNvPr>
            <p:cNvSpPr>
              <a:spLocks noChangeArrowheads="1"/>
            </p:cNvSpPr>
            <p:nvPr/>
          </p:nvSpPr>
          <p:spPr bwMode="auto">
            <a:xfrm rot="19601724" flipH="1">
              <a:off x="745" y="391"/>
              <a:ext cx="148" cy="151"/>
            </a:xfrm>
            <a:prstGeom prst="roundRect">
              <a:avLst>
                <a:gd name="adj" fmla="val 16667"/>
              </a:avLst>
            </a:prstGeom>
            <a:solidFill>
              <a:schemeClr val="hlink">
                <a:alpha val="0"/>
              </a:schemeClr>
            </a:solidFill>
            <a:ln w="9525">
              <a:noFill/>
              <a:round/>
              <a:headEnd/>
              <a:tailEnd/>
            </a:ln>
            <a:effectLst/>
          </p:spPr>
          <p:txBody>
            <a:bodyPr wrap="none" anchor="ctr"/>
            <a:lstStyle/>
            <a:p>
              <a:pPr>
                <a:defRPr/>
              </a:pPr>
              <a:endParaRPr lang="en-US">
                <a:latin typeface="Arial" charset="0"/>
              </a:endParaRPr>
            </a:p>
          </p:txBody>
        </p:sp>
        <p:sp>
          <p:nvSpPr>
            <p:cNvPr id="3411" name="AutoShape 339">
              <a:extLst>
                <a:ext uri="{FF2B5EF4-FFF2-40B4-BE49-F238E27FC236}">
                  <a16:creationId xmlns:a16="http://schemas.microsoft.com/office/drawing/2014/main" id="{F2C4BA28-9305-4AC6-8A90-5DB0A71DB2C4}"/>
                </a:ext>
              </a:extLst>
            </p:cNvPr>
            <p:cNvSpPr>
              <a:spLocks noChangeArrowheads="1"/>
            </p:cNvSpPr>
            <p:nvPr/>
          </p:nvSpPr>
          <p:spPr bwMode="auto">
            <a:xfrm rot="19601724" flipH="1">
              <a:off x="276" y="600"/>
              <a:ext cx="79" cy="83"/>
            </a:xfrm>
            <a:prstGeom prst="roundRect">
              <a:avLst>
                <a:gd name="adj" fmla="val 16667"/>
              </a:avLst>
            </a:prstGeom>
            <a:solidFill>
              <a:schemeClr val="folHlink">
                <a:alpha val="17999"/>
              </a:schemeClr>
            </a:solidFill>
            <a:ln w="9525">
              <a:noFill/>
              <a:round/>
              <a:headEnd/>
              <a:tailEnd/>
            </a:ln>
            <a:effectLst/>
          </p:spPr>
          <p:txBody>
            <a:bodyPr wrap="none" anchor="ctr"/>
            <a:lstStyle/>
            <a:p>
              <a:pPr>
                <a:defRPr/>
              </a:pPr>
              <a:endParaRPr lang="en-US">
                <a:latin typeface="Arial" charset="0"/>
              </a:endParaRPr>
            </a:p>
          </p:txBody>
        </p:sp>
        <p:sp>
          <p:nvSpPr>
            <p:cNvPr id="3412" name="AutoShape 340">
              <a:extLst>
                <a:ext uri="{FF2B5EF4-FFF2-40B4-BE49-F238E27FC236}">
                  <a16:creationId xmlns:a16="http://schemas.microsoft.com/office/drawing/2014/main" id="{A5650BB6-9076-49A0-BCF8-593B0BEB365F}"/>
                </a:ext>
              </a:extLst>
            </p:cNvPr>
            <p:cNvSpPr>
              <a:spLocks noChangeArrowheads="1"/>
            </p:cNvSpPr>
            <p:nvPr/>
          </p:nvSpPr>
          <p:spPr bwMode="auto">
            <a:xfrm rot="19601724" flipH="1">
              <a:off x="492" y="523"/>
              <a:ext cx="144" cy="147"/>
            </a:xfrm>
            <a:prstGeom prst="roundRect">
              <a:avLst>
                <a:gd name="adj" fmla="val 16667"/>
              </a:avLst>
            </a:prstGeom>
            <a:solidFill>
              <a:schemeClr val="hlink">
                <a:alpha val="9000"/>
              </a:schemeClr>
            </a:solidFill>
            <a:ln w="9525">
              <a:noFill/>
              <a:round/>
              <a:headEnd/>
              <a:tailEnd/>
            </a:ln>
            <a:effectLst/>
          </p:spPr>
          <p:txBody>
            <a:bodyPr wrap="none" anchor="ctr"/>
            <a:lstStyle/>
            <a:p>
              <a:pPr>
                <a:defRPr/>
              </a:pPr>
              <a:endParaRPr lang="en-US">
                <a:latin typeface="Arial" charset="0"/>
              </a:endParaRPr>
            </a:p>
          </p:txBody>
        </p:sp>
        <p:sp>
          <p:nvSpPr>
            <p:cNvPr id="3413" name="AutoShape 341">
              <a:extLst>
                <a:ext uri="{FF2B5EF4-FFF2-40B4-BE49-F238E27FC236}">
                  <a16:creationId xmlns:a16="http://schemas.microsoft.com/office/drawing/2014/main" id="{3C583C86-060F-451F-8321-6196BFFD12B0}"/>
                </a:ext>
              </a:extLst>
            </p:cNvPr>
            <p:cNvSpPr>
              <a:spLocks noChangeArrowheads="1"/>
            </p:cNvSpPr>
            <p:nvPr/>
          </p:nvSpPr>
          <p:spPr bwMode="auto">
            <a:xfrm rot="-1998276" flipH="1" flipV="1">
              <a:off x="283" y="812"/>
              <a:ext cx="50" cy="51"/>
            </a:xfrm>
            <a:prstGeom prst="roundRect">
              <a:avLst>
                <a:gd name="adj" fmla="val 16667"/>
              </a:avLst>
            </a:prstGeom>
            <a:solidFill>
              <a:schemeClr val="folHlink">
                <a:alpha val="33000"/>
              </a:schemeClr>
            </a:solidFill>
            <a:ln w="9525">
              <a:noFill/>
              <a:round/>
              <a:headEnd/>
              <a:tailEnd/>
            </a:ln>
            <a:effectLst/>
          </p:spPr>
          <p:txBody>
            <a:bodyPr wrap="none" anchor="ctr"/>
            <a:lstStyle/>
            <a:p>
              <a:pPr>
                <a:defRPr/>
              </a:pPr>
              <a:endParaRPr lang="en-US">
                <a:latin typeface="Arial" charset="0"/>
              </a:endParaRPr>
            </a:p>
          </p:txBody>
        </p:sp>
        <p:sp>
          <p:nvSpPr>
            <p:cNvPr id="3414" name="AutoShape 342">
              <a:extLst>
                <a:ext uri="{FF2B5EF4-FFF2-40B4-BE49-F238E27FC236}">
                  <a16:creationId xmlns:a16="http://schemas.microsoft.com/office/drawing/2014/main" id="{787772C7-3315-40CD-ACB2-DF5B3FE74F21}"/>
                </a:ext>
              </a:extLst>
            </p:cNvPr>
            <p:cNvSpPr>
              <a:spLocks noChangeArrowheads="1"/>
            </p:cNvSpPr>
            <p:nvPr/>
          </p:nvSpPr>
          <p:spPr bwMode="auto">
            <a:xfrm rot="19601724" flipH="1">
              <a:off x="415" y="778"/>
              <a:ext cx="79" cy="80"/>
            </a:xfrm>
            <a:prstGeom prst="roundRect">
              <a:avLst>
                <a:gd name="adj" fmla="val 16667"/>
              </a:avLst>
            </a:prstGeom>
            <a:solidFill>
              <a:schemeClr val="folHlink">
                <a:alpha val="5000"/>
              </a:schemeClr>
            </a:solidFill>
            <a:ln w="9525">
              <a:noFill/>
              <a:round/>
              <a:headEnd/>
              <a:tailEnd/>
            </a:ln>
            <a:effectLst/>
          </p:spPr>
          <p:txBody>
            <a:bodyPr wrap="none" anchor="ctr"/>
            <a:lstStyle/>
            <a:p>
              <a:pPr>
                <a:defRPr/>
              </a:pPr>
              <a:endParaRPr lang="en-US">
                <a:latin typeface="Arial" charset="0"/>
              </a:endParaRPr>
            </a:p>
          </p:txBody>
        </p:sp>
        <p:sp>
          <p:nvSpPr>
            <p:cNvPr id="3415" name="AutoShape 343">
              <a:extLst>
                <a:ext uri="{FF2B5EF4-FFF2-40B4-BE49-F238E27FC236}">
                  <a16:creationId xmlns:a16="http://schemas.microsoft.com/office/drawing/2014/main" id="{E30E45DB-1D8C-43EA-9DC4-56B72C280E4F}"/>
                </a:ext>
              </a:extLst>
            </p:cNvPr>
            <p:cNvSpPr>
              <a:spLocks noChangeArrowheads="1"/>
            </p:cNvSpPr>
            <p:nvPr/>
          </p:nvSpPr>
          <p:spPr bwMode="auto">
            <a:xfrm rot="-1998276" flipH="1" flipV="1">
              <a:off x="903" y="610"/>
              <a:ext cx="52" cy="51"/>
            </a:xfrm>
            <a:prstGeom prst="roundRect">
              <a:avLst>
                <a:gd name="adj" fmla="val 16667"/>
              </a:avLst>
            </a:prstGeom>
            <a:solidFill>
              <a:schemeClr val="hlink">
                <a:alpha val="10001"/>
              </a:schemeClr>
            </a:solidFill>
            <a:ln w="9525">
              <a:noFill/>
              <a:round/>
              <a:headEnd/>
              <a:tailEnd/>
            </a:ln>
            <a:effectLst/>
          </p:spPr>
          <p:txBody>
            <a:bodyPr wrap="none" anchor="ctr"/>
            <a:lstStyle/>
            <a:p>
              <a:pPr>
                <a:defRPr/>
              </a:pPr>
              <a:endParaRPr lang="en-US">
                <a:latin typeface="Arial" charset="0"/>
              </a:endParaRPr>
            </a:p>
          </p:txBody>
        </p:sp>
      </p:grpSp>
    </p:spTree>
    <p:extLst>
      <p:ext uri="{BB962C8B-B14F-4D97-AF65-F5344CB8AC3E}">
        <p14:creationId xmlns:p14="http://schemas.microsoft.com/office/powerpoint/2010/main" val="114342294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nodeType="afterGroup">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 calcmode="lin" valueType="num">
                                      <p:cBhvr>
                                        <p:cTn id="16" dur="500" fill="hold"/>
                                        <p:tgtEl>
                                          <p:spTgt spid="2"/>
                                        </p:tgtEl>
                                        <p:attrNameLst>
                                          <p:attrName>style.rotation</p:attrName>
                                        </p:attrNameLst>
                                      </p:cBhvr>
                                      <p:tavLst>
                                        <p:tav tm="0">
                                          <p:val>
                                            <p:fltVal val="360"/>
                                          </p:val>
                                        </p:tav>
                                        <p:tav tm="100000">
                                          <p:val>
                                            <p:fltVal val="0"/>
                                          </p:val>
                                        </p:tav>
                                      </p:tavLst>
                                    </p:anim>
                                    <p:animEffect transition="in" filter="fade">
                                      <p:cBhvr>
                                        <p:cTn id="17" dur="500"/>
                                        <p:tgtEl>
                                          <p:spTgt spid="2"/>
                                        </p:tgtEl>
                                      </p:cBhvr>
                                    </p:animEffect>
                                  </p:childTnLst>
                                </p:cTn>
                              </p:par>
                            </p:childTnLst>
                          </p:cTn>
                        </p:par>
                        <p:par>
                          <p:cTn id="18" fill="hold" nodeType="afterGroup">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 calcmode="lin" valueType="num">
                                      <p:cBhvr>
                                        <p:cTn id="23" dur="500" fill="hold"/>
                                        <p:tgtEl>
                                          <p:spTgt spid="3"/>
                                        </p:tgtEl>
                                        <p:attrNameLst>
                                          <p:attrName>style.rotation</p:attrName>
                                        </p:attrNameLst>
                                      </p:cBhvr>
                                      <p:tavLst>
                                        <p:tav tm="0">
                                          <p:val>
                                            <p:fltVal val="360"/>
                                          </p:val>
                                        </p:tav>
                                        <p:tav tm="100000">
                                          <p:val>
                                            <p:fltVal val="0"/>
                                          </p:val>
                                        </p:tav>
                                      </p:tavLst>
                                    </p:anim>
                                    <p:animEffect transition="in" filter="fade">
                                      <p:cBhvr>
                                        <p:cTn id="24" dur="500"/>
                                        <p:tgtEl>
                                          <p:spTgt spid="3"/>
                                        </p:tgtEl>
                                      </p:cBhvr>
                                    </p:animEffect>
                                  </p:childTnLst>
                                </p:cTn>
                              </p:par>
                              <p:par>
                                <p:cTn id="25" presetID="20" presetClass="emph" presetSubtype="0" fill="hold" grpId="0" nodeType="withEffect">
                                  <p:stCondLst>
                                    <p:cond delay="0"/>
                                  </p:stCondLst>
                                  <p:iterate type="lt">
                                    <p:tmPct val="10000"/>
                                  </p:iterate>
                                  <p:childTnLst>
                                    <p:set>
                                      <p:cBhvr override="childStyle">
                                        <p:cTn id="26" dur="250" autoRev="1" fill="hold"/>
                                        <p:tgtEl>
                                          <p:spTgt spid="3373"/>
                                        </p:tgtEl>
                                        <p:attrNameLst>
                                          <p:attrName>style.color</p:attrName>
                                        </p:attrNameLst>
                                      </p:cBhvr>
                                      <p:to>
                                        <p:clrVal>
                                          <a:schemeClr val="tx2"/>
                                        </p:clrVal>
                                      </p:to>
                                    </p:set>
                                    <p:set>
                                      <p:cBhvr>
                                        <p:cTn id="27" dur="250" autoRev="1" fill="hold"/>
                                        <p:tgtEl>
                                          <p:spTgt spid="3373"/>
                                        </p:tgtEl>
                                        <p:attrNameLst>
                                          <p:attrName>fillcolor</p:attrName>
                                        </p:attrNameLst>
                                      </p:cBhvr>
                                      <p:to>
                                        <p:clrVal>
                                          <a:schemeClr val="tx2"/>
                                        </p:clrVal>
                                      </p:to>
                                    </p:set>
                                    <p:set>
                                      <p:cBhvr>
                                        <p:cTn id="28" dur="250" autoRev="1" fill="hold"/>
                                        <p:tgtEl>
                                          <p:spTgt spid="337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3" grpId="0"/>
    </p:bldLst>
  </p:timing>
  <p:txStyles>
    <p:titleStyle>
      <a:lvl1pPr algn="ctr" rtl="0" eaLnBrk="1" fontAlgn="base" hangingPunct="1">
        <a:spcBef>
          <a:spcPct val="0"/>
        </a:spcBef>
        <a:spcAft>
          <a:spcPct val="0"/>
        </a:spcAft>
        <a:defRPr sz="4000" b="1">
          <a:solidFill>
            <a:srgbClr val="E0E0E0"/>
          </a:solidFill>
          <a:latin typeface="+mj-lt"/>
          <a:ea typeface="+mj-ea"/>
          <a:cs typeface="+mj-cs"/>
        </a:defRPr>
      </a:lvl1pPr>
      <a:lvl2pPr algn="ctr" rtl="0" eaLnBrk="1" fontAlgn="base" hangingPunct="1">
        <a:spcBef>
          <a:spcPct val="0"/>
        </a:spcBef>
        <a:spcAft>
          <a:spcPct val="0"/>
        </a:spcAft>
        <a:defRPr sz="4000" b="1">
          <a:solidFill>
            <a:srgbClr val="E0E0E0"/>
          </a:solidFill>
          <a:latin typeface="Corbel" pitchFamily="34" charset="0"/>
        </a:defRPr>
      </a:lvl2pPr>
      <a:lvl3pPr algn="ctr" rtl="0" eaLnBrk="1" fontAlgn="base" hangingPunct="1">
        <a:spcBef>
          <a:spcPct val="0"/>
        </a:spcBef>
        <a:spcAft>
          <a:spcPct val="0"/>
        </a:spcAft>
        <a:defRPr sz="4000" b="1">
          <a:solidFill>
            <a:srgbClr val="E0E0E0"/>
          </a:solidFill>
          <a:latin typeface="Corbel" pitchFamily="34" charset="0"/>
        </a:defRPr>
      </a:lvl3pPr>
      <a:lvl4pPr algn="ctr" rtl="0" eaLnBrk="1" fontAlgn="base" hangingPunct="1">
        <a:spcBef>
          <a:spcPct val="0"/>
        </a:spcBef>
        <a:spcAft>
          <a:spcPct val="0"/>
        </a:spcAft>
        <a:defRPr sz="4000" b="1">
          <a:solidFill>
            <a:srgbClr val="E0E0E0"/>
          </a:solidFill>
          <a:latin typeface="Corbel" pitchFamily="34" charset="0"/>
        </a:defRPr>
      </a:lvl4pPr>
      <a:lvl5pPr algn="ctr" rtl="0" eaLnBrk="1" fontAlgn="base" hangingPunct="1">
        <a:spcBef>
          <a:spcPct val="0"/>
        </a:spcBef>
        <a:spcAft>
          <a:spcPct val="0"/>
        </a:spcAft>
        <a:defRPr sz="4000" b="1">
          <a:solidFill>
            <a:srgbClr val="E0E0E0"/>
          </a:solidFill>
          <a:latin typeface="Corbel" pitchFamily="34" charset="0"/>
        </a:defRPr>
      </a:lvl5pPr>
      <a:lvl6pPr marL="457200" algn="l" rtl="0" eaLnBrk="1" fontAlgn="base" hangingPunct="1">
        <a:spcBef>
          <a:spcPct val="0"/>
        </a:spcBef>
        <a:spcAft>
          <a:spcPct val="0"/>
        </a:spcAft>
        <a:defRPr sz="4000" b="1">
          <a:solidFill>
            <a:schemeClr val="tx2"/>
          </a:solidFill>
          <a:latin typeface="Corbel" pitchFamily="34" charset="0"/>
        </a:defRPr>
      </a:lvl6pPr>
      <a:lvl7pPr marL="914400" algn="l" rtl="0" eaLnBrk="1" fontAlgn="base" hangingPunct="1">
        <a:spcBef>
          <a:spcPct val="0"/>
        </a:spcBef>
        <a:spcAft>
          <a:spcPct val="0"/>
        </a:spcAft>
        <a:defRPr sz="4000" b="1">
          <a:solidFill>
            <a:schemeClr val="tx2"/>
          </a:solidFill>
          <a:latin typeface="Corbel" pitchFamily="34" charset="0"/>
        </a:defRPr>
      </a:lvl7pPr>
      <a:lvl8pPr marL="1371600" algn="l" rtl="0" eaLnBrk="1" fontAlgn="base" hangingPunct="1">
        <a:spcBef>
          <a:spcPct val="0"/>
        </a:spcBef>
        <a:spcAft>
          <a:spcPct val="0"/>
        </a:spcAft>
        <a:defRPr sz="4000" b="1">
          <a:solidFill>
            <a:schemeClr val="tx2"/>
          </a:solidFill>
          <a:latin typeface="Corbel" pitchFamily="34" charset="0"/>
        </a:defRPr>
      </a:lvl8pPr>
      <a:lvl9pPr marL="1828800" algn="l" rtl="0" eaLnBrk="1" fontAlgn="base" hangingPunct="1">
        <a:spcBef>
          <a:spcPct val="0"/>
        </a:spcBef>
        <a:spcAft>
          <a:spcPct val="0"/>
        </a:spcAft>
        <a:defRPr sz="4000" b="1">
          <a:solidFill>
            <a:schemeClr val="tx2"/>
          </a:solidFill>
          <a:latin typeface="Corbe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Corbel"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Corbel" pitchFamily="34" charset="0"/>
        </a:defRPr>
      </a:lvl2pPr>
      <a:lvl3pPr marL="1143000" indent="-228600" algn="l" rtl="0" eaLnBrk="1" fontAlgn="base" hangingPunct="1">
        <a:spcBef>
          <a:spcPct val="20000"/>
        </a:spcBef>
        <a:spcAft>
          <a:spcPct val="0"/>
        </a:spcAft>
        <a:buChar char="•"/>
        <a:defRPr sz="2400">
          <a:solidFill>
            <a:schemeClr val="tx1"/>
          </a:solidFill>
          <a:latin typeface="Corbel" pitchFamily="34" charset="0"/>
        </a:defRPr>
      </a:lvl3pPr>
      <a:lvl4pPr marL="1600200" indent="-228600" algn="l" rtl="0" eaLnBrk="1" fontAlgn="base" hangingPunct="1">
        <a:spcBef>
          <a:spcPct val="20000"/>
        </a:spcBef>
        <a:spcAft>
          <a:spcPct val="0"/>
        </a:spcAft>
        <a:buChar char="–"/>
        <a:defRPr sz="2000">
          <a:solidFill>
            <a:schemeClr val="tx1"/>
          </a:solidFill>
          <a:latin typeface="Corbel" pitchFamily="34" charset="0"/>
        </a:defRPr>
      </a:lvl4pPr>
      <a:lvl5pPr marL="2057400" indent="-228600" algn="l" rtl="0" eaLnBrk="1" fontAlgn="base" hangingPunct="1">
        <a:spcBef>
          <a:spcPct val="20000"/>
        </a:spcBef>
        <a:spcAft>
          <a:spcPct val="0"/>
        </a:spcAft>
        <a:buChar char="»"/>
        <a:defRPr sz="2000">
          <a:solidFill>
            <a:schemeClr val="tx1"/>
          </a:solidFill>
          <a:latin typeface="Corbe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6.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0.xml"/><Relationship Id="rId5" Type="http://schemas.openxmlformats.org/officeDocument/2006/relationships/image" Target="../media/image8.pn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9.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80" name="Group 16"/>
          <p:cNvGrpSpPr>
            <a:grpSpLocks/>
          </p:cNvGrpSpPr>
          <p:nvPr/>
        </p:nvGrpSpPr>
        <p:grpSpPr bwMode="auto">
          <a:xfrm>
            <a:off x="3200400" y="3467100"/>
            <a:ext cx="6172200" cy="838200"/>
            <a:chOff x="1872" y="3168"/>
            <a:chExt cx="3888" cy="528"/>
          </a:xfrm>
        </p:grpSpPr>
        <p:sp>
          <p:nvSpPr>
            <p:cNvPr id="11273" name="Rectangle 9"/>
            <p:cNvSpPr>
              <a:spLocks noChangeArrowheads="1"/>
            </p:cNvSpPr>
            <p:nvPr/>
          </p:nvSpPr>
          <p:spPr bwMode="gray">
            <a:xfrm>
              <a:off x="1968" y="3168"/>
              <a:ext cx="3792" cy="528"/>
            </a:xfrm>
            <a:prstGeom prst="rect">
              <a:avLst/>
            </a:prstGeom>
            <a:ln/>
          </p:spPr>
          <p:style>
            <a:lnRef idx="2">
              <a:schemeClr val="accent1"/>
            </a:lnRef>
            <a:fillRef idx="1">
              <a:schemeClr val="lt1"/>
            </a:fillRef>
            <a:effectRef idx="0">
              <a:schemeClr val="accent1"/>
            </a:effectRef>
            <a:fontRef idx="minor">
              <a:schemeClr val="dk1"/>
            </a:fontRef>
          </p:style>
          <p:txBody>
            <a:bodyPr wrap="none" anchor="ctr"/>
            <a:lstStyle/>
            <a:p>
              <a:endParaRPr lang="en-US" sz="2000"/>
            </a:p>
          </p:txBody>
        </p:sp>
        <p:sp>
          <p:nvSpPr>
            <p:cNvPr id="11279" name="AutoShape 15"/>
            <p:cNvSpPr>
              <a:spLocks noChangeArrowheads="1"/>
            </p:cNvSpPr>
            <p:nvPr/>
          </p:nvSpPr>
          <p:spPr bwMode="gray">
            <a:xfrm>
              <a:off x="1872" y="3168"/>
              <a:ext cx="240" cy="528"/>
            </a:xfrm>
            <a:prstGeom prst="roundRect">
              <a:avLst>
                <a:gd name="adj" fmla="val 26667"/>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dirty="0"/>
            </a:p>
          </p:txBody>
        </p:sp>
      </p:grpSp>
      <p:sp>
        <p:nvSpPr>
          <p:cNvPr id="11268" name="Rectangle 4"/>
          <p:cNvSpPr>
            <a:spLocks noGrp="1" noChangeArrowheads="1"/>
          </p:cNvSpPr>
          <p:nvPr>
            <p:ph type="ctrTitle" sz="quarter"/>
          </p:nvPr>
        </p:nvSpPr>
        <p:spPr bwMode="gray">
          <a:xfrm>
            <a:off x="6362700" y="1447800"/>
            <a:ext cx="5791200" cy="1371600"/>
          </a:xfrm>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2"/>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3200" b="0" dirty="0">
                <a:solidFill>
                  <a:srgbClr val="000000"/>
                </a:solidFill>
                <a:latin typeface="Arial" panose="020B0604020202020204" pitchFamily="34" charset="0"/>
              </a:rPr>
              <a:t>Work Tests to Evaluate </a:t>
            </a:r>
            <a:r>
              <a:rPr lang="en-US" altLang="en-US" sz="3200" b="0" dirty="0">
                <a:solidFill>
                  <a:srgbClr val="FF0000"/>
                </a:solidFill>
                <a:latin typeface="Arial" panose="020B0604020202020204" pitchFamily="34" charset="0"/>
              </a:rPr>
              <a:t>Cardiorespiratory</a:t>
            </a:r>
            <a:r>
              <a:rPr lang="en-US" altLang="en-US" sz="3200" b="0" dirty="0">
                <a:solidFill>
                  <a:srgbClr val="000000"/>
                </a:solidFill>
                <a:latin typeface="Arial" panose="020B0604020202020204" pitchFamily="34" charset="0"/>
              </a:rPr>
              <a:t> Fitness</a:t>
            </a:r>
          </a:p>
        </p:txBody>
      </p:sp>
      <p:sp>
        <p:nvSpPr>
          <p:cNvPr id="11269" name="Rectangle 5"/>
          <p:cNvSpPr>
            <a:spLocks noGrp="1" noChangeArrowheads="1"/>
          </p:cNvSpPr>
          <p:nvPr>
            <p:ph type="subTitle" sz="quarter" idx="1"/>
          </p:nvPr>
        </p:nvSpPr>
        <p:spPr bwMode="gray">
          <a:xfrm>
            <a:off x="7620000" y="4493795"/>
            <a:ext cx="4572000" cy="381000"/>
          </a:xfrm>
        </p:spPr>
        <p:txBody>
          <a:bodyPr>
            <a:normAutofit lnSpcReduction="10000"/>
          </a:bodyPr>
          <a:lstStyle/>
          <a:p>
            <a:pPr>
              <a:lnSpc>
                <a:spcPct val="90000"/>
              </a:lnSpc>
            </a:pPr>
            <a:r>
              <a:rPr lang="en-US" altLang="en-US" dirty="0">
                <a:solidFill>
                  <a:srgbClr val="000000"/>
                </a:solidFill>
                <a:effectLst/>
              </a:rPr>
              <a:t>Dr. Mustafa Qamar</a:t>
            </a:r>
          </a:p>
        </p:txBody>
      </p:sp>
      <p:sp>
        <p:nvSpPr>
          <p:cNvPr id="2" name="Rectangle 1"/>
          <p:cNvSpPr/>
          <p:nvPr>
            <p:custDataLst>
              <p:tags r:id="rId1"/>
            </p:custDataLst>
          </p:nvPr>
        </p:nvSpPr>
        <p:spPr>
          <a:xfrm>
            <a:off x="1524001" y="6705600"/>
            <a:ext cx="194553" cy="152400"/>
          </a:xfrm>
          <a:prstGeom prst="rect">
            <a:avLst/>
          </a:prstGeom>
          <a:solidFill>
            <a:srgbClr val="008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rgbClr val="C8C8C8"/>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Rectangle 2"/>
          <p:cNvSpPr>
            <a:spLocks noGrp="1" noChangeArrowheads="1"/>
          </p:cNvSpPr>
          <p:nvPr>
            <p:ph type="title"/>
          </p:nvPr>
        </p:nvSpPr>
        <p:spPr>
          <a:extLst>
            <a:ext uri="{909E8E84-426E-40DD-AFC4-6F175D3DCCD1}">
              <a14:hiddenFill xmlns:a14="http://schemas.microsoft.com/office/drawing/2010/main">
                <a:solidFill>
                  <a:srgbClr val="BBE0E3"/>
                </a:solidFill>
              </a14:hiddenFill>
            </a:ext>
          </a:extLst>
        </p:spPr>
        <p:txBody>
          <a:bodyPr vert="horz" wrap="square" lIns="91440" tIns="45720" rIns="91440" bIns="45720" numCol="1" anchor="t" anchorCtr="0" compatLnSpc="1">
            <a:prstTxWarp prst="textNoShape">
              <a:avLst/>
            </a:prstTxWarp>
          </a:bodyPr>
          <a:lstStyle/>
          <a:p>
            <a:r>
              <a:rPr lang="en-US" altLang="en-US" sz="3200" b="0">
                <a:solidFill>
                  <a:srgbClr val="000000"/>
                </a:solidFill>
                <a:latin typeface="Arial" panose="020B0604020202020204" pitchFamily="34" charset="0"/>
              </a:rPr>
              <a:t>Estimating VO</a:t>
            </a:r>
            <a:r>
              <a:rPr lang="en-US" altLang="en-US" sz="3200" b="0" baseline="-25000">
                <a:solidFill>
                  <a:srgbClr val="000000"/>
                </a:solidFill>
                <a:latin typeface="Arial" panose="020B0604020202020204" pitchFamily="34" charset="0"/>
              </a:rPr>
              <a:t>2</a:t>
            </a:r>
            <a:r>
              <a:rPr lang="en-US" altLang="en-US" sz="3200" b="0">
                <a:solidFill>
                  <a:srgbClr val="000000"/>
                </a:solidFill>
                <a:latin typeface="Arial" panose="020B0604020202020204" pitchFamily="34" charset="0"/>
              </a:rPr>
              <a:t> From Walk/Run Tests</a:t>
            </a:r>
          </a:p>
        </p:txBody>
      </p:sp>
      <p:sp>
        <p:nvSpPr>
          <p:cNvPr id="1146883" name="Rectangle 3"/>
          <p:cNvSpPr>
            <a:spLocks noGrp="1" noChangeArrowheads="1"/>
          </p:cNvSpPr>
          <p:nvPr>
            <p:ph idx="1"/>
          </p:nvPr>
        </p:nvSpPr>
        <p:spPr/>
        <p:txBody>
          <a:bodyPr/>
          <a:lstStyle/>
          <a:p>
            <a:r>
              <a:rPr lang="en-US" altLang="en-US" dirty="0">
                <a:solidFill>
                  <a:srgbClr val="000000"/>
                </a:solidFill>
              </a:rPr>
              <a:t>Calculating VO</a:t>
            </a:r>
            <a:r>
              <a:rPr lang="en-US" altLang="en-US" baseline="-25000" dirty="0">
                <a:solidFill>
                  <a:srgbClr val="000000"/>
                </a:solidFill>
              </a:rPr>
              <a:t>2</a:t>
            </a:r>
            <a:r>
              <a:rPr lang="en-US" altLang="en-US" dirty="0">
                <a:solidFill>
                  <a:srgbClr val="000000"/>
                </a:solidFill>
              </a:rPr>
              <a:t> from running speed</a:t>
            </a:r>
          </a:p>
          <a:p>
            <a:endParaRPr lang="en-US" altLang="en-US" dirty="0">
              <a:solidFill>
                <a:srgbClr val="000000"/>
              </a:solidFill>
            </a:endParaRPr>
          </a:p>
          <a:p>
            <a:endParaRPr lang="en-US" altLang="en-US" dirty="0">
              <a:solidFill>
                <a:srgbClr val="000000"/>
              </a:solidFill>
            </a:endParaRPr>
          </a:p>
          <a:p>
            <a:r>
              <a:rPr lang="en-US" altLang="en-US" dirty="0">
                <a:solidFill>
                  <a:srgbClr val="000000"/>
                </a:solidFill>
              </a:rPr>
              <a:t>Calculating VO</a:t>
            </a:r>
            <a:r>
              <a:rPr lang="en-US" altLang="en-US" baseline="-25000" dirty="0">
                <a:solidFill>
                  <a:srgbClr val="000000"/>
                </a:solidFill>
              </a:rPr>
              <a:t>2</a:t>
            </a:r>
            <a:r>
              <a:rPr lang="en-US" altLang="en-US" dirty="0">
                <a:solidFill>
                  <a:srgbClr val="000000"/>
                </a:solidFill>
              </a:rPr>
              <a:t> from walking speed</a:t>
            </a:r>
          </a:p>
        </p:txBody>
      </p:sp>
      <p:sp>
        <p:nvSpPr>
          <p:cNvPr id="1146884" name="Text Box 4"/>
          <p:cNvSpPr txBox="1">
            <a:spLocks noChangeArrowheads="1"/>
          </p:cNvSpPr>
          <p:nvPr/>
        </p:nvSpPr>
        <p:spPr bwMode="auto">
          <a:xfrm>
            <a:off x="2462213" y="2393950"/>
            <a:ext cx="680987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b="1">
                <a:solidFill>
                  <a:srgbClr val="000000"/>
                </a:solidFill>
              </a:rPr>
              <a:t>VO</a:t>
            </a:r>
            <a:r>
              <a:rPr lang="en-US" altLang="en-US" sz="2000" b="1" baseline="-25000">
                <a:solidFill>
                  <a:srgbClr val="000000"/>
                </a:solidFill>
              </a:rPr>
              <a:t>2</a:t>
            </a:r>
            <a:r>
              <a:rPr lang="en-US" altLang="en-US" sz="2000" b="1">
                <a:solidFill>
                  <a:srgbClr val="000000"/>
                </a:solidFill>
              </a:rPr>
              <a:t> = 0.2 ml•kg</a:t>
            </a:r>
            <a:r>
              <a:rPr lang="en-US" altLang="en-US" sz="2000" b="1" baseline="30000">
                <a:solidFill>
                  <a:srgbClr val="000000"/>
                </a:solidFill>
              </a:rPr>
              <a:t>–1</a:t>
            </a:r>
            <a:r>
              <a:rPr lang="en-US" altLang="en-US" sz="2000" b="1">
                <a:solidFill>
                  <a:srgbClr val="000000"/>
                </a:solidFill>
              </a:rPr>
              <a:t>•min</a:t>
            </a:r>
            <a:r>
              <a:rPr lang="en-US" altLang="en-US" sz="2000" b="1" baseline="30000">
                <a:solidFill>
                  <a:srgbClr val="000000"/>
                </a:solidFill>
              </a:rPr>
              <a:t>–1 </a:t>
            </a:r>
            <a:r>
              <a:rPr lang="en-US" altLang="en-US" sz="2000" b="1">
                <a:solidFill>
                  <a:srgbClr val="000000"/>
                </a:solidFill>
              </a:rPr>
              <a:t>per m•min</a:t>
            </a:r>
            <a:r>
              <a:rPr lang="en-US" altLang="en-US" sz="2000" b="1" baseline="30000">
                <a:solidFill>
                  <a:srgbClr val="000000"/>
                </a:solidFill>
              </a:rPr>
              <a:t>–1 </a:t>
            </a:r>
            <a:r>
              <a:rPr lang="en-US" altLang="en-US" sz="2000" b="1">
                <a:solidFill>
                  <a:srgbClr val="000000"/>
                </a:solidFill>
              </a:rPr>
              <a:t>+ 3.5 ml•kg</a:t>
            </a:r>
            <a:r>
              <a:rPr lang="en-US" altLang="en-US" sz="2000" b="1" baseline="30000">
                <a:solidFill>
                  <a:srgbClr val="000000"/>
                </a:solidFill>
              </a:rPr>
              <a:t>–1</a:t>
            </a:r>
            <a:r>
              <a:rPr lang="en-US" altLang="en-US" sz="2000" b="1">
                <a:solidFill>
                  <a:srgbClr val="000000"/>
                </a:solidFill>
              </a:rPr>
              <a:t>•min</a:t>
            </a:r>
            <a:r>
              <a:rPr lang="en-US" altLang="en-US" sz="2000" b="1" baseline="30000">
                <a:solidFill>
                  <a:srgbClr val="000000"/>
                </a:solidFill>
              </a:rPr>
              <a:t>–1 </a:t>
            </a:r>
            <a:endParaRPr lang="en-US" altLang="en-US" sz="2000" b="1">
              <a:solidFill>
                <a:srgbClr val="000000"/>
              </a:solidFill>
            </a:endParaRPr>
          </a:p>
        </p:txBody>
      </p:sp>
      <p:sp>
        <p:nvSpPr>
          <p:cNvPr id="1146885" name="Text Box 5"/>
          <p:cNvSpPr txBox="1">
            <a:spLocks noChangeArrowheads="1"/>
          </p:cNvSpPr>
          <p:nvPr/>
        </p:nvSpPr>
        <p:spPr bwMode="auto">
          <a:xfrm>
            <a:off x="7151688" y="12703"/>
            <a:ext cx="35115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spAutoFit/>
          </a:bodyPr>
          <a:lstStyle/>
          <a:p>
            <a:pPr algn="r"/>
            <a:r>
              <a:rPr lang="en-US" altLang="en-US" b="1">
                <a:solidFill>
                  <a:srgbClr val="000000"/>
                </a:solidFill>
              </a:rPr>
              <a:t>Field Tests for Estimating CRF</a:t>
            </a:r>
            <a:endParaRPr lang="en-US" altLang="en-US">
              <a:solidFill>
                <a:srgbClr val="000000"/>
              </a:solidFill>
            </a:endParaRPr>
          </a:p>
        </p:txBody>
      </p:sp>
      <p:sp>
        <p:nvSpPr>
          <p:cNvPr id="1146886" name="Text Box 6"/>
          <p:cNvSpPr txBox="1">
            <a:spLocks noChangeArrowheads="1"/>
          </p:cNvSpPr>
          <p:nvPr/>
        </p:nvSpPr>
        <p:spPr bwMode="auto">
          <a:xfrm>
            <a:off x="2489200" y="3754438"/>
            <a:ext cx="680987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b="1">
                <a:solidFill>
                  <a:srgbClr val="000000"/>
                </a:solidFill>
              </a:rPr>
              <a:t>VO</a:t>
            </a:r>
            <a:r>
              <a:rPr lang="en-US" altLang="en-US" sz="2000" b="1" baseline="-25000">
                <a:solidFill>
                  <a:srgbClr val="000000"/>
                </a:solidFill>
              </a:rPr>
              <a:t>2</a:t>
            </a:r>
            <a:r>
              <a:rPr lang="en-US" altLang="en-US" sz="2000" b="1">
                <a:solidFill>
                  <a:srgbClr val="000000"/>
                </a:solidFill>
              </a:rPr>
              <a:t> = 0.1 ml•kg</a:t>
            </a:r>
            <a:r>
              <a:rPr lang="en-US" altLang="en-US" sz="2000" b="1" baseline="30000">
                <a:solidFill>
                  <a:srgbClr val="000000"/>
                </a:solidFill>
              </a:rPr>
              <a:t>–1</a:t>
            </a:r>
            <a:r>
              <a:rPr lang="en-US" altLang="en-US" sz="2000" b="1">
                <a:solidFill>
                  <a:srgbClr val="000000"/>
                </a:solidFill>
              </a:rPr>
              <a:t>•min</a:t>
            </a:r>
            <a:r>
              <a:rPr lang="en-US" altLang="en-US" sz="2000" b="1" baseline="30000">
                <a:solidFill>
                  <a:srgbClr val="000000"/>
                </a:solidFill>
              </a:rPr>
              <a:t>–1 </a:t>
            </a:r>
            <a:r>
              <a:rPr lang="en-US" altLang="en-US" sz="2000" b="1">
                <a:solidFill>
                  <a:srgbClr val="000000"/>
                </a:solidFill>
              </a:rPr>
              <a:t>per m•min</a:t>
            </a:r>
            <a:r>
              <a:rPr lang="en-US" altLang="en-US" sz="2000" b="1" baseline="30000">
                <a:solidFill>
                  <a:srgbClr val="000000"/>
                </a:solidFill>
              </a:rPr>
              <a:t>–1 </a:t>
            </a:r>
            <a:r>
              <a:rPr lang="en-US" altLang="en-US" sz="2000" b="1">
                <a:solidFill>
                  <a:srgbClr val="000000"/>
                </a:solidFill>
              </a:rPr>
              <a:t>+ 3.5 ml•kg</a:t>
            </a:r>
            <a:r>
              <a:rPr lang="en-US" altLang="en-US" sz="2000" b="1" baseline="30000">
                <a:solidFill>
                  <a:srgbClr val="000000"/>
                </a:solidFill>
              </a:rPr>
              <a:t>–1</a:t>
            </a:r>
            <a:r>
              <a:rPr lang="en-US" altLang="en-US" sz="2000" b="1">
                <a:solidFill>
                  <a:srgbClr val="000000"/>
                </a:solidFill>
              </a:rPr>
              <a:t>•min</a:t>
            </a:r>
            <a:r>
              <a:rPr lang="en-US" altLang="en-US" sz="2000" b="1" baseline="30000">
                <a:solidFill>
                  <a:srgbClr val="000000"/>
                </a:solidFill>
              </a:rPr>
              <a:t>–1 </a:t>
            </a:r>
            <a:endParaRPr lang="en-US" altLang="en-US" sz="2000" b="1">
              <a:solidFill>
                <a:srgbClr val="000000"/>
              </a:solidFill>
            </a:endParaRPr>
          </a:p>
        </p:txBody>
      </p:sp>
      <p:sp>
        <p:nvSpPr>
          <p:cNvPr id="2" name="Rectangle 1"/>
          <p:cNvSpPr/>
          <p:nvPr>
            <p:custDataLst>
              <p:tags r:id="rId1"/>
            </p:custDataLst>
          </p:nvPr>
        </p:nvSpPr>
        <p:spPr>
          <a:xfrm>
            <a:off x="1524000" y="6705600"/>
            <a:ext cx="1945532" cy="152400"/>
          </a:xfrm>
          <a:prstGeom prst="rect">
            <a:avLst/>
          </a:prstGeom>
          <a:solidFill>
            <a:srgbClr val="008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rgbClr val="C8C8C8"/>
                </a:solidFill>
              </a:rPr>
              <a:t>21%</a:t>
            </a:r>
          </a:p>
        </p:txBody>
      </p:sp>
    </p:spTree>
    <p:extLst>
      <p:ext uri="{BB962C8B-B14F-4D97-AF65-F5344CB8AC3E}">
        <p14:creationId xmlns:p14="http://schemas.microsoft.com/office/powerpoint/2010/main" val="2435044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2800" dirty="0">
                <a:solidFill>
                  <a:srgbClr val="000000"/>
                </a:solidFill>
                <a:latin typeface="Arial" panose="020B0604020202020204" pitchFamily="34" charset="0"/>
              </a:rPr>
              <a:t>Progressive Aerobic Cardiovascular Endurance Run (PACER)</a:t>
            </a:r>
            <a:endParaRPr lang="en-US" sz="2800" dirty="0"/>
          </a:p>
        </p:txBody>
      </p:sp>
      <p:sp>
        <p:nvSpPr>
          <p:cNvPr id="1148931" name="Rectangle 3"/>
          <p:cNvSpPr>
            <a:spLocks noGrp="1" noChangeArrowheads="1"/>
          </p:cNvSpPr>
          <p:nvPr>
            <p:ph idx="1"/>
          </p:nvPr>
        </p:nvSpPr>
        <p:spPr>
          <a:xfrm>
            <a:off x="1676400" y="1066801"/>
            <a:ext cx="8986838" cy="4497387"/>
          </a:xfrm>
        </p:spPr>
        <p:txBody>
          <a:bodyPr/>
          <a:lstStyle/>
          <a:p>
            <a:r>
              <a:rPr lang="en-US" altLang="en-US" dirty="0">
                <a:solidFill>
                  <a:srgbClr val="000000"/>
                </a:solidFill>
              </a:rPr>
              <a:t>Used in school children</a:t>
            </a:r>
          </a:p>
          <a:p>
            <a:pPr lvl="1"/>
            <a:r>
              <a:rPr lang="en-US" altLang="en-US" dirty="0">
                <a:solidFill>
                  <a:srgbClr val="000000"/>
                </a:solidFill>
              </a:rPr>
              <a:t>Part of FITNESS testing battery</a:t>
            </a:r>
          </a:p>
          <a:p>
            <a:r>
              <a:rPr lang="en-US" altLang="en-US" dirty="0">
                <a:solidFill>
                  <a:srgbClr val="000000"/>
                </a:solidFill>
              </a:rPr>
              <a:t>20-meter shuttle run</a:t>
            </a:r>
          </a:p>
          <a:p>
            <a:r>
              <a:rPr lang="en-US" altLang="en-US" dirty="0">
                <a:solidFill>
                  <a:srgbClr val="000000"/>
                </a:solidFill>
              </a:rPr>
              <a:t>Initial speed is 5.3 mph</a:t>
            </a:r>
          </a:p>
          <a:p>
            <a:pPr lvl="1"/>
            <a:r>
              <a:rPr lang="en-US" altLang="en-US" dirty="0">
                <a:solidFill>
                  <a:srgbClr val="000000"/>
                </a:solidFill>
              </a:rPr>
              <a:t>Increases 0.3 mph with each level</a:t>
            </a:r>
          </a:p>
          <a:p>
            <a:r>
              <a:rPr lang="en-US" altLang="en-US" dirty="0">
                <a:solidFill>
                  <a:srgbClr val="000000"/>
                </a:solidFill>
              </a:rPr>
              <a:t>Test terminated when student cannot keep up</a:t>
            </a:r>
          </a:p>
          <a:p>
            <a:pPr lvl="1"/>
            <a:r>
              <a:rPr lang="en-US" altLang="en-US" dirty="0">
                <a:solidFill>
                  <a:srgbClr val="000000"/>
                </a:solidFill>
              </a:rPr>
              <a:t>Number of laps used to determine aerobic fitness</a:t>
            </a:r>
          </a:p>
          <a:p>
            <a:r>
              <a:rPr lang="en-US" altLang="en-US" dirty="0">
                <a:solidFill>
                  <a:srgbClr val="000000"/>
                </a:solidFill>
              </a:rPr>
              <a:t>Reliability has been questioned</a:t>
            </a:r>
          </a:p>
          <a:p>
            <a:pPr lvl="1"/>
            <a:r>
              <a:rPr lang="en-US" altLang="en-US" dirty="0">
                <a:solidFill>
                  <a:srgbClr val="000000"/>
                </a:solidFill>
              </a:rPr>
              <a:t>Compromises ability to detect changes in VO</a:t>
            </a:r>
            <a:r>
              <a:rPr lang="en-US" altLang="en-US" baseline="-25000" dirty="0">
                <a:solidFill>
                  <a:srgbClr val="000000"/>
                </a:solidFill>
              </a:rPr>
              <a:t>2 </a:t>
            </a:r>
            <a:r>
              <a:rPr lang="en-US" altLang="en-US" dirty="0">
                <a:solidFill>
                  <a:srgbClr val="000000"/>
                </a:solidFill>
              </a:rPr>
              <a:t>max</a:t>
            </a:r>
          </a:p>
        </p:txBody>
      </p:sp>
      <p:sp>
        <p:nvSpPr>
          <p:cNvPr id="1148933" name="Text Box 5"/>
          <p:cNvSpPr txBox="1">
            <a:spLocks noChangeArrowheads="1"/>
          </p:cNvSpPr>
          <p:nvPr/>
        </p:nvSpPr>
        <p:spPr bwMode="auto">
          <a:xfrm>
            <a:off x="7151688" y="12703"/>
            <a:ext cx="35115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spAutoFit/>
          </a:bodyPr>
          <a:lstStyle/>
          <a:p>
            <a:pPr algn="r"/>
            <a:r>
              <a:rPr lang="en-US" altLang="en-US" b="1">
                <a:solidFill>
                  <a:srgbClr val="000000"/>
                </a:solidFill>
              </a:rPr>
              <a:t>Field Tests for Estimating CRF</a:t>
            </a:r>
            <a:endParaRPr lang="en-US" altLang="en-US">
              <a:solidFill>
                <a:srgbClr val="000000"/>
              </a:solidFill>
            </a:endParaRPr>
          </a:p>
        </p:txBody>
      </p:sp>
      <p:sp>
        <p:nvSpPr>
          <p:cNvPr id="2" name="Rectangle 1"/>
          <p:cNvSpPr/>
          <p:nvPr>
            <p:custDataLst>
              <p:tags r:id="rId1"/>
            </p:custDataLst>
          </p:nvPr>
        </p:nvSpPr>
        <p:spPr>
          <a:xfrm>
            <a:off x="1524001" y="6705600"/>
            <a:ext cx="2140085" cy="152400"/>
          </a:xfrm>
          <a:prstGeom prst="rect">
            <a:avLst/>
          </a:prstGeom>
          <a:solidFill>
            <a:srgbClr val="008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rgbClr val="C8C8C8"/>
                </a:solidFill>
              </a:rPr>
              <a:t>23%</a:t>
            </a:r>
          </a:p>
        </p:txBody>
      </p:sp>
    </p:spTree>
    <p:extLst>
      <p:ext uri="{BB962C8B-B14F-4D97-AF65-F5344CB8AC3E}">
        <p14:creationId xmlns:p14="http://schemas.microsoft.com/office/powerpoint/2010/main" val="3770907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730" name="Rectangle 2"/>
          <p:cNvSpPr>
            <a:spLocks noGrp="1" noChangeArrowheads="1"/>
          </p:cNvSpPr>
          <p:nvPr>
            <p:ph type="title"/>
          </p:nvPr>
        </p:nvSpPr>
        <p:spPr>
          <a:extLst>
            <a:ext uri="{909E8E84-426E-40DD-AFC4-6F175D3DCCD1}">
              <a14:hiddenFill xmlns:a14="http://schemas.microsoft.com/office/drawing/2010/main">
                <a:solidFill>
                  <a:srgbClr val="BBE0E3"/>
                </a:solidFill>
              </a14:hiddenFill>
            </a:ext>
          </a:extLst>
        </p:spPr>
        <p:txBody>
          <a:bodyPr vert="horz" wrap="square" lIns="91440" tIns="45720" rIns="91440" bIns="45720" numCol="1" anchor="t" anchorCtr="0" compatLnSpc="1">
            <a:prstTxWarp prst="textNoShape">
              <a:avLst/>
            </a:prstTxWarp>
          </a:bodyPr>
          <a:lstStyle/>
          <a:p>
            <a:r>
              <a:rPr lang="en-US" altLang="en-US" sz="3200" b="0">
                <a:solidFill>
                  <a:srgbClr val="000000"/>
                </a:solidFill>
                <a:latin typeface="Arial" panose="020B0604020202020204" pitchFamily="34" charset="0"/>
              </a:rPr>
              <a:t>Aerobic Fitness Classifications</a:t>
            </a:r>
          </a:p>
        </p:txBody>
      </p:sp>
      <p:sp>
        <p:nvSpPr>
          <p:cNvPr id="1097733" name="Text Box 5"/>
          <p:cNvSpPr txBox="1">
            <a:spLocks noChangeArrowheads="1"/>
          </p:cNvSpPr>
          <p:nvPr/>
        </p:nvSpPr>
        <p:spPr bwMode="auto">
          <a:xfrm>
            <a:off x="7151688" y="12703"/>
            <a:ext cx="35115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spAutoFit/>
          </a:bodyPr>
          <a:lstStyle/>
          <a:p>
            <a:pPr algn="r"/>
            <a:r>
              <a:rPr lang="en-US" altLang="en-US" b="1">
                <a:solidFill>
                  <a:srgbClr val="000000"/>
                </a:solidFill>
              </a:rPr>
              <a:t>Field Tests for Estimating CRF</a:t>
            </a:r>
            <a:endParaRPr lang="en-US" altLang="en-US">
              <a:solidFill>
                <a:srgbClr val="000000"/>
              </a:solidFill>
            </a:endParaRPr>
          </a:p>
        </p:txBody>
      </p:sp>
      <p:pic>
        <p:nvPicPr>
          <p:cNvPr id="10977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2016" y="1314453"/>
            <a:ext cx="7978775" cy="538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custDataLst>
              <p:tags r:id="rId1"/>
            </p:custDataLst>
          </p:nvPr>
        </p:nvSpPr>
        <p:spPr>
          <a:xfrm>
            <a:off x="1524000" y="6705600"/>
            <a:ext cx="2334638" cy="152400"/>
          </a:xfrm>
          <a:prstGeom prst="rect">
            <a:avLst/>
          </a:prstGeom>
          <a:solidFill>
            <a:srgbClr val="008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rgbClr val="C8C8C8"/>
                </a:solidFill>
              </a:rPr>
              <a:t>26%</a:t>
            </a:r>
          </a:p>
        </p:txBody>
      </p:sp>
    </p:spTree>
    <p:extLst>
      <p:ext uri="{BB962C8B-B14F-4D97-AF65-F5344CB8AC3E}">
        <p14:creationId xmlns:p14="http://schemas.microsoft.com/office/powerpoint/2010/main" val="59355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0800" y="457200"/>
            <a:ext cx="7556500" cy="609600"/>
          </a:xfrm>
        </p:spPr>
        <p:txBody>
          <a:bodyPr/>
          <a:lstStyle/>
          <a:p>
            <a:r>
              <a:rPr lang="en-US" altLang="en-US" sz="2000" b="0" dirty="0">
                <a:solidFill>
                  <a:srgbClr val="000000"/>
                </a:solidFill>
                <a:latin typeface="Arial" panose="020B0604020202020204" pitchFamily="34" charset="0"/>
              </a:rPr>
              <a:t>Cardiovascular Fitness Standards  for Children</a:t>
            </a:r>
            <a:endParaRPr lang="en-US" sz="2000" dirty="0"/>
          </a:p>
        </p:txBody>
      </p:sp>
      <p:sp>
        <p:nvSpPr>
          <p:cNvPr id="1150979" name="Rectangle 3"/>
          <p:cNvSpPr>
            <a:spLocks noGrp="1" noChangeArrowheads="1"/>
          </p:cNvSpPr>
          <p:nvPr>
            <p:ph idx="1"/>
          </p:nvPr>
        </p:nvSpPr>
        <p:spPr>
          <a:xfrm>
            <a:off x="2095500" y="1174059"/>
            <a:ext cx="8567738" cy="4497387"/>
          </a:xfrm>
        </p:spPr>
        <p:txBody>
          <a:bodyPr/>
          <a:lstStyle/>
          <a:p>
            <a:r>
              <a:rPr lang="en-US" altLang="en-US" dirty="0">
                <a:solidFill>
                  <a:srgbClr val="000000"/>
                </a:solidFill>
              </a:rPr>
              <a:t>Normative standards</a:t>
            </a:r>
          </a:p>
          <a:p>
            <a:pPr lvl="1"/>
            <a:r>
              <a:rPr lang="en-US" altLang="en-US" dirty="0">
                <a:solidFill>
                  <a:srgbClr val="000000"/>
                </a:solidFill>
              </a:rPr>
              <a:t>Percentile scores (75th percentile)</a:t>
            </a:r>
          </a:p>
          <a:p>
            <a:r>
              <a:rPr lang="en-US" altLang="en-US" dirty="0">
                <a:solidFill>
                  <a:srgbClr val="000000"/>
                </a:solidFill>
              </a:rPr>
              <a:t>Criterion-reference standards</a:t>
            </a:r>
          </a:p>
          <a:p>
            <a:pPr lvl="1"/>
            <a:r>
              <a:rPr lang="en-US" altLang="en-US" dirty="0">
                <a:solidFill>
                  <a:srgbClr val="000000"/>
                </a:solidFill>
              </a:rPr>
              <a:t>Describe the minimum level of fitness consistent with good health</a:t>
            </a:r>
          </a:p>
          <a:p>
            <a:pPr lvl="1"/>
            <a:r>
              <a:rPr lang="en-US" altLang="en-US" dirty="0">
                <a:solidFill>
                  <a:srgbClr val="000000"/>
                </a:solidFill>
              </a:rPr>
              <a:t>Example:</a:t>
            </a:r>
          </a:p>
          <a:p>
            <a:pPr lvl="2"/>
            <a:r>
              <a:rPr lang="en-US" altLang="en-US" dirty="0">
                <a:solidFill>
                  <a:srgbClr val="000000"/>
                </a:solidFill>
              </a:rPr>
              <a:t>VO</a:t>
            </a:r>
            <a:r>
              <a:rPr lang="en-US" altLang="en-US" baseline="-25000" dirty="0">
                <a:solidFill>
                  <a:srgbClr val="000000"/>
                </a:solidFill>
              </a:rPr>
              <a:t>2 </a:t>
            </a:r>
            <a:r>
              <a:rPr lang="en-US" altLang="en-US" dirty="0">
                <a:solidFill>
                  <a:srgbClr val="000000"/>
                </a:solidFill>
              </a:rPr>
              <a:t>max standards set at 42 </a:t>
            </a:r>
            <a:r>
              <a:rPr lang="en-US" altLang="en-US" dirty="0" err="1">
                <a:solidFill>
                  <a:srgbClr val="000000"/>
                </a:solidFill>
              </a:rPr>
              <a:t>ml•kg</a:t>
            </a:r>
            <a:r>
              <a:rPr lang="en-US" altLang="en-US" baseline="30000" dirty="0">
                <a:solidFill>
                  <a:srgbClr val="000000"/>
                </a:solidFill>
              </a:rPr>
              <a:t>–1</a:t>
            </a:r>
            <a:r>
              <a:rPr lang="en-US" altLang="en-US" dirty="0">
                <a:solidFill>
                  <a:srgbClr val="000000"/>
                </a:solidFill>
              </a:rPr>
              <a:t>•min</a:t>
            </a:r>
            <a:r>
              <a:rPr lang="en-US" altLang="en-US" baseline="30000" dirty="0">
                <a:solidFill>
                  <a:srgbClr val="000000"/>
                </a:solidFill>
              </a:rPr>
              <a:t>–1</a:t>
            </a:r>
            <a:r>
              <a:rPr lang="en-US" altLang="en-US" dirty="0">
                <a:solidFill>
                  <a:srgbClr val="000000"/>
                </a:solidFill>
              </a:rPr>
              <a:t> for boys (5–17 y)</a:t>
            </a:r>
          </a:p>
          <a:p>
            <a:pPr lvl="1"/>
            <a:r>
              <a:rPr lang="en-US" altLang="en-US" dirty="0">
                <a:solidFill>
                  <a:srgbClr val="000000"/>
                </a:solidFill>
              </a:rPr>
              <a:t>Tests designed to translate criterion values into performance outcomes</a:t>
            </a:r>
          </a:p>
          <a:p>
            <a:pPr lvl="2"/>
            <a:r>
              <a:rPr lang="en-US" altLang="en-US" dirty="0">
                <a:solidFill>
                  <a:srgbClr val="000000"/>
                </a:solidFill>
              </a:rPr>
              <a:t>One-mile run times consistent with VO</a:t>
            </a:r>
            <a:r>
              <a:rPr lang="en-US" altLang="en-US" baseline="-25000" dirty="0">
                <a:solidFill>
                  <a:srgbClr val="000000"/>
                </a:solidFill>
              </a:rPr>
              <a:t>2 </a:t>
            </a:r>
            <a:r>
              <a:rPr lang="en-US" altLang="en-US" dirty="0">
                <a:solidFill>
                  <a:srgbClr val="000000"/>
                </a:solidFill>
              </a:rPr>
              <a:t>max values</a:t>
            </a:r>
          </a:p>
        </p:txBody>
      </p:sp>
      <p:sp>
        <p:nvSpPr>
          <p:cNvPr id="1150980" name="Text Box 4"/>
          <p:cNvSpPr txBox="1">
            <a:spLocks noChangeArrowheads="1"/>
          </p:cNvSpPr>
          <p:nvPr/>
        </p:nvSpPr>
        <p:spPr bwMode="auto">
          <a:xfrm>
            <a:off x="7151688" y="12703"/>
            <a:ext cx="35115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spAutoFit/>
          </a:bodyPr>
          <a:lstStyle/>
          <a:p>
            <a:pPr algn="r"/>
            <a:r>
              <a:rPr lang="en-US" altLang="en-US" b="1">
                <a:solidFill>
                  <a:srgbClr val="000000"/>
                </a:solidFill>
              </a:rPr>
              <a:t>Field Tests for Estimating CRF</a:t>
            </a:r>
            <a:endParaRPr lang="en-US" altLang="en-US">
              <a:solidFill>
                <a:srgbClr val="000000"/>
              </a:solidFill>
            </a:endParaRPr>
          </a:p>
        </p:txBody>
      </p:sp>
      <p:sp>
        <p:nvSpPr>
          <p:cNvPr id="2" name="Rectangle 1"/>
          <p:cNvSpPr/>
          <p:nvPr>
            <p:custDataLst>
              <p:tags r:id="rId1"/>
            </p:custDataLst>
          </p:nvPr>
        </p:nvSpPr>
        <p:spPr>
          <a:xfrm>
            <a:off x="1524000" y="6705600"/>
            <a:ext cx="2529192" cy="152400"/>
          </a:xfrm>
          <a:prstGeom prst="rect">
            <a:avLst/>
          </a:prstGeom>
          <a:solidFill>
            <a:srgbClr val="008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rgbClr val="C8C8C8"/>
                </a:solidFill>
              </a:rPr>
              <a:t>28%</a:t>
            </a:r>
          </a:p>
        </p:txBody>
      </p:sp>
    </p:spTree>
    <p:extLst>
      <p:ext uri="{BB962C8B-B14F-4D97-AF65-F5344CB8AC3E}">
        <p14:creationId xmlns:p14="http://schemas.microsoft.com/office/powerpoint/2010/main" val="2087358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9" name="Rectangle 3"/>
          <p:cNvSpPr>
            <a:spLocks noGrp="1" noChangeArrowheads="1"/>
          </p:cNvSpPr>
          <p:nvPr>
            <p:ph type="title"/>
          </p:nvPr>
        </p:nvSpPr>
        <p:spPr>
          <a:extLst>
            <a:ext uri="{909E8E84-426E-40DD-AFC4-6F175D3DCCD1}">
              <a14:hiddenFill xmlns:a14="http://schemas.microsoft.com/office/drawing/2010/main">
                <a:solidFill>
                  <a:srgbClr val="BBE0E3"/>
                </a:solidFill>
              </a14:hiddenFill>
            </a:ext>
          </a:extLst>
        </p:spPr>
        <p:txBody>
          <a:bodyPr vert="horz" wrap="square" lIns="91440" tIns="45720" rIns="91440" bIns="45720" numCol="1" anchor="t" anchorCtr="0" compatLnSpc="1">
            <a:prstTxWarp prst="textNoShape">
              <a:avLst/>
            </a:prstTxWarp>
          </a:bodyPr>
          <a:lstStyle/>
          <a:p>
            <a:r>
              <a:rPr lang="en-US" altLang="en-US" sz="3200" b="0">
                <a:solidFill>
                  <a:srgbClr val="000000"/>
                </a:solidFill>
                <a:latin typeface="Arial" panose="020B0604020202020204" pitchFamily="34" charset="0"/>
              </a:rPr>
              <a:t>Walk Tests</a:t>
            </a:r>
          </a:p>
        </p:txBody>
      </p:sp>
      <p:sp>
        <p:nvSpPr>
          <p:cNvPr id="1099778" name="Rectangle 2"/>
          <p:cNvSpPr>
            <a:spLocks noGrp="1" noChangeArrowheads="1"/>
          </p:cNvSpPr>
          <p:nvPr>
            <p:ph idx="1"/>
          </p:nvPr>
        </p:nvSpPr>
        <p:spPr/>
        <p:txBody>
          <a:bodyPr/>
          <a:lstStyle/>
          <a:p>
            <a:r>
              <a:rPr lang="en-US" altLang="en-US" dirty="0">
                <a:solidFill>
                  <a:srgbClr val="000000"/>
                </a:solidFill>
              </a:rPr>
              <a:t>One-mile walk test requires simple measurements</a:t>
            </a:r>
          </a:p>
          <a:p>
            <a:r>
              <a:rPr lang="en-US" altLang="en-US" dirty="0">
                <a:solidFill>
                  <a:srgbClr val="000000"/>
                </a:solidFill>
              </a:rPr>
              <a:t>VO</a:t>
            </a:r>
            <a:r>
              <a:rPr lang="en-US" altLang="en-US" baseline="-25000" dirty="0">
                <a:solidFill>
                  <a:srgbClr val="000000"/>
                </a:solidFill>
              </a:rPr>
              <a:t>2</a:t>
            </a:r>
            <a:r>
              <a:rPr lang="en-US" altLang="en-US" dirty="0">
                <a:solidFill>
                  <a:srgbClr val="000000"/>
                </a:solidFill>
              </a:rPr>
              <a:t> max is based on:</a:t>
            </a:r>
          </a:p>
          <a:p>
            <a:pPr lvl="1"/>
            <a:r>
              <a:rPr lang="en-US" altLang="en-US" dirty="0">
                <a:solidFill>
                  <a:srgbClr val="000000"/>
                </a:solidFill>
              </a:rPr>
              <a:t>Age (years), weight (pounds), sex (0 for female, 1 for male), time (min), and HR (beats/min)</a:t>
            </a:r>
          </a:p>
          <a:p>
            <a:pPr lvl="2"/>
            <a:endParaRPr lang="en-US" altLang="en-US" dirty="0">
              <a:solidFill>
                <a:srgbClr val="000000"/>
              </a:solidFill>
            </a:endParaRPr>
          </a:p>
          <a:p>
            <a:r>
              <a:rPr lang="en-US" altLang="en-US" dirty="0">
                <a:solidFill>
                  <a:srgbClr val="000000"/>
                </a:solidFill>
              </a:rPr>
              <a:t>As fitness improves, HR and/or time will be lower</a:t>
            </a:r>
          </a:p>
          <a:p>
            <a:pPr lvl="1"/>
            <a:r>
              <a:rPr lang="en-US" altLang="en-US" dirty="0">
                <a:solidFill>
                  <a:srgbClr val="000000"/>
                </a:solidFill>
              </a:rPr>
              <a:t>Results in higher estimated VO</a:t>
            </a:r>
            <a:r>
              <a:rPr lang="en-US" altLang="en-US" baseline="-25000" dirty="0">
                <a:solidFill>
                  <a:srgbClr val="000000"/>
                </a:solidFill>
              </a:rPr>
              <a:t>2</a:t>
            </a:r>
            <a:r>
              <a:rPr lang="en-US" altLang="en-US" dirty="0">
                <a:solidFill>
                  <a:srgbClr val="000000"/>
                </a:solidFill>
              </a:rPr>
              <a:t> max</a:t>
            </a:r>
          </a:p>
          <a:p>
            <a:pPr lvl="1"/>
            <a:endParaRPr lang="en-US" altLang="en-US" dirty="0">
              <a:solidFill>
                <a:srgbClr val="000000"/>
              </a:solidFill>
            </a:endParaRPr>
          </a:p>
        </p:txBody>
      </p:sp>
      <p:sp>
        <p:nvSpPr>
          <p:cNvPr id="1099781" name="Text Box 5"/>
          <p:cNvSpPr txBox="1">
            <a:spLocks noChangeArrowheads="1"/>
          </p:cNvSpPr>
          <p:nvPr/>
        </p:nvSpPr>
        <p:spPr bwMode="auto">
          <a:xfrm>
            <a:off x="7151688" y="12703"/>
            <a:ext cx="35115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spAutoFit/>
          </a:bodyPr>
          <a:lstStyle/>
          <a:p>
            <a:pPr algn="r"/>
            <a:r>
              <a:rPr lang="en-US" altLang="en-US" b="1">
                <a:solidFill>
                  <a:srgbClr val="000000"/>
                </a:solidFill>
              </a:rPr>
              <a:t>Field Tests for Estimating CRF</a:t>
            </a:r>
            <a:endParaRPr lang="en-US" altLang="en-US">
              <a:solidFill>
                <a:srgbClr val="000000"/>
              </a:solidFill>
            </a:endParaRPr>
          </a:p>
        </p:txBody>
      </p:sp>
      <p:sp>
        <p:nvSpPr>
          <p:cNvPr id="2" name="Rectangle 1"/>
          <p:cNvSpPr/>
          <p:nvPr>
            <p:custDataLst>
              <p:tags r:id="rId1"/>
            </p:custDataLst>
          </p:nvPr>
        </p:nvSpPr>
        <p:spPr>
          <a:xfrm>
            <a:off x="1524001" y="6705600"/>
            <a:ext cx="2723745" cy="152400"/>
          </a:xfrm>
          <a:prstGeom prst="rect">
            <a:avLst/>
          </a:prstGeom>
          <a:solidFill>
            <a:srgbClr val="008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rgbClr val="C8C8C8"/>
                </a:solidFill>
              </a:rPr>
              <a:t>30%</a:t>
            </a:r>
          </a:p>
        </p:txBody>
      </p:sp>
      <p:sp>
        <p:nvSpPr>
          <p:cNvPr id="3" name="Rectangle 2">
            <a:extLst>
              <a:ext uri="{FF2B5EF4-FFF2-40B4-BE49-F238E27FC236}">
                <a16:creationId xmlns:a16="http://schemas.microsoft.com/office/drawing/2014/main" id="{68B5E508-3A24-46FF-A994-CC9091226450}"/>
              </a:ext>
            </a:extLst>
          </p:cNvPr>
          <p:cNvSpPr/>
          <p:nvPr/>
        </p:nvSpPr>
        <p:spPr>
          <a:xfrm>
            <a:off x="2133600" y="5465393"/>
            <a:ext cx="6096000" cy="646331"/>
          </a:xfrm>
          <a:prstGeom prst="rect">
            <a:avLst/>
          </a:prstGeom>
        </p:spPr>
        <p:txBody>
          <a:bodyPr>
            <a:spAutoFit/>
          </a:bodyPr>
          <a:lstStyle/>
          <a:p>
            <a:pPr lvl="0" algn="l">
              <a:spcBef>
                <a:spcPct val="30000"/>
              </a:spcBef>
              <a:defRPr/>
            </a:pPr>
            <a:r>
              <a:rPr lang="en-US" altLang="en-US" b="1" dirty="0">
                <a:solidFill>
                  <a:srgbClr val="000000"/>
                </a:solidFill>
              </a:rPr>
              <a:t>VO</a:t>
            </a:r>
            <a:r>
              <a:rPr lang="en-US" altLang="en-US" b="1" baseline="-25000" dirty="0">
                <a:solidFill>
                  <a:srgbClr val="000000"/>
                </a:solidFill>
              </a:rPr>
              <a:t>2</a:t>
            </a:r>
            <a:r>
              <a:rPr lang="en-US" altLang="en-US" b="1" dirty="0">
                <a:solidFill>
                  <a:srgbClr val="000000"/>
                </a:solidFill>
              </a:rPr>
              <a:t> (</a:t>
            </a:r>
            <a:r>
              <a:rPr lang="en-US" altLang="en-US" b="1" dirty="0" err="1">
                <a:solidFill>
                  <a:srgbClr val="000000"/>
                </a:solidFill>
              </a:rPr>
              <a:t>ml•kg</a:t>
            </a:r>
            <a:r>
              <a:rPr lang="en-US" altLang="en-US" b="1" baseline="30000" dirty="0">
                <a:solidFill>
                  <a:srgbClr val="000000"/>
                </a:solidFill>
              </a:rPr>
              <a:t>–1</a:t>
            </a:r>
            <a:r>
              <a:rPr lang="en-US" altLang="en-US" b="1" dirty="0">
                <a:solidFill>
                  <a:srgbClr val="000000"/>
                </a:solidFill>
              </a:rPr>
              <a:t>•min</a:t>
            </a:r>
            <a:r>
              <a:rPr lang="en-US" altLang="en-US" b="1" baseline="30000" dirty="0">
                <a:solidFill>
                  <a:srgbClr val="000000"/>
                </a:solidFill>
              </a:rPr>
              <a:t>–1</a:t>
            </a:r>
            <a:r>
              <a:rPr lang="en-US" altLang="en-US" b="1" dirty="0">
                <a:solidFill>
                  <a:srgbClr val="000000"/>
                </a:solidFill>
              </a:rPr>
              <a:t>) = 132.853 – 0.0769 (</a:t>
            </a:r>
            <a:r>
              <a:rPr lang="en-US" altLang="en-US" b="1" dirty="0" err="1">
                <a:solidFill>
                  <a:srgbClr val="000000"/>
                </a:solidFill>
              </a:rPr>
              <a:t>wt</a:t>
            </a:r>
            <a:r>
              <a:rPr lang="en-US" altLang="en-US" b="1" dirty="0">
                <a:solidFill>
                  <a:srgbClr val="000000"/>
                </a:solidFill>
              </a:rPr>
              <a:t>) – 0.3877 (age) + 6.315 (sex) – 3.2649 (time) – 0.1565 (HR)</a:t>
            </a:r>
            <a:endParaRPr lang="en-US" altLang="en-US" b="1" baseline="30000" dirty="0">
              <a:solidFill>
                <a:srgbClr val="000000"/>
              </a:solidFill>
            </a:endParaRPr>
          </a:p>
        </p:txBody>
      </p:sp>
    </p:spTree>
    <p:extLst>
      <p:ext uri="{BB962C8B-B14F-4D97-AF65-F5344CB8AC3E}">
        <p14:creationId xmlns:p14="http://schemas.microsoft.com/office/powerpoint/2010/main" val="2578752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a:extLst>
            <a:ext uri="{909E8E84-426E-40DD-AFC4-6F175D3DCCD1}">
              <a14:hiddenFill xmlns:a14="http://schemas.microsoft.com/office/drawing/2010/main">
                <a:solidFill>
                  <a:srgbClr val="BBE0E3"/>
                </a:solidFill>
              </a14:hiddenFill>
            </a:ext>
          </a:extLst>
        </p:spPr>
        <p:txBody>
          <a:bodyPr vert="horz" wrap="square" lIns="91440" tIns="45720" rIns="91440" bIns="45720" numCol="1" anchor="t" anchorCtr="0" compatLnSpc="1">
            <a:prstTxWarp prst="textNoShape">
              <a:avLst/>
            </a:prstTxWarp>
          </a:bodyPr>
          <a:lstStyle/>
          <a:p>
            <a:r>
              <a:rPr lang="en-US" altLang="en-US" sz="3200" b="0">
                <a:solidFill>
                  <a:srgbClr val="000000"/>
                </a:solidFill>
                <a:latin typeface="Arial" panose="020B0604020202020204" pitchFamily="34" charset="0"/>
              </a:rPr>
              <a:t>Canadian Home Fitness Test</a:t>
            </a:r>
          </a:p>
        </p:txBody>
      </p:sp>
      <p:sp>
        <p:nvSpPr>
          <p:cNvPr id="1101827" name="Rectangle 3"/>
          <p:cNvSpPr>
            <a:spLocks noGrp="1" noChangeArrowheads="1"/>
          </p:cNvSpPr>
          <p:nvPr>
            <p:ph idx="1"/>
          </p:nvPr>
        </p:nvSpPr>
        <p:spPr>
          <a:xfrm>
            <a:off x="0" y="1447800"/>
            <a:ext cx="12192000" cy="4724400"/>
          </a:xfrm>
        </p:spPr>
        <p:txBody>
          <a:bodyPr/>
          <a:lstStyle/>
          <a:p>
            <a:r>
              <a:rPr lang="en-US" altLang="en-US" dirty="0">
                <a:solidFill>
                  <a:srgbClr val="000000"/>
                </a:solidFill>
              </a:rPr>
              <a:t>Uses 8-inch steps to evaluate cardiorespiratory fitness</a:t>
            </a:r>
          </a:p>
          <a:p>
            <a:r>
              <a:rPr lang="en-US" altLang="en-US" dirty="0">
                <a:solidFill>
                  <a:srgbClr val="000000"/>
                </a:solidFill>
              </a:rPr>
              <a:t>Measure HR after 3 minutes of stepping</a:t>
            </a:r>
          </a:p>
          <a:p>
            <a:pPr lvl="1"/>
            <a:r>
              <a:rPr lang="en-US" altLang="en-US" dirty="0">
                <a:solidFill>
                  <a:srgbClr val="000000"/>
                </a:solidFill>
              </a:rPr>
              <a:t>Stop if it exceeds maximum allowable HR based on age</a:t>
            </a:r>
          </a:p>
          <a:p>
            <a:pPr lvl="1"/>
            <a:r>
              <a:rPr lang="en-US" altLang="en-US" dirty="0">
                <a:solidFill>
                  <a:srgbClr val="000000"/>
                </a:solidFill>
              </a:rPr>
              <a:t>Continue for another 3 minutes if it is below maximum allowable HR</a:t>
            </a:r>
          </a:p>
          <a:p>
            <a:pPr lvl="1"/>
            <a:r>
              <a:rPr lang="en-US" altLang="en-US" dirty="0">
                <a:solidFill>
                  <a:srgbClr val="000000"/>
                </a:solidFill>
              </a:rPr>
              <a:t>Fitness level is based on post-exercise HR</a:t>
            </a:r>
          </a:p>
        </p:txBody>
      </p:sp>
      <p:sp>
        <p:nvSpPr>
          <p:cNvPr id="1101828" name="Text Box 4"/>
          <p:cNvSpPr txBox="1">
            <a:spLocks noChangeArrowheads="1"/>
          </p:cNvSpPr>
          <p:nvPr/>
        </p:nvSpPr>
        <p:spPr bwMode="auto">
          <a:xfrm>
            <a:off x="7151688" y="12703"/>
            <a:ext cx="35115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spAutoFit/>
          </a:bodyPr>
          <a:lstStyle/>
          <a:p>
            <a:pPr algn="r"/>
            <a:r>
              <a:rPr lang="en-US" altLang="en-US" b="1">
                <a:solidFill>
                  <a:srgbClr val="000000"/>
                </a:solidFill>
              </a:rPr>
              <a:t>Field Tests for Estimating CRF</a:t>
            </a:r>
            <a:endParaRPr lang="en-US" altLang="en-US">
              <a:solidFill>
                <a:srgbClr val="000000"/>
              </a:solidFill>
            </a:endParaRPr>
          </a:p>
        </p:txBody>
      </p:sp>
      <p:sp>
        <p:nvSpPr>
          <p:cNvPr id="2" name="Rectangle 1"/>
          <p:cNvSpPr/>
          <p:nvPr>
            <p:custDataLst>
              <p:tags r:id="rId1"/>
            </p:custDataLst>
          </p:nvPr>
        </p:nvSpPr>
        <p:spPr>
          <a:xfrm>
            <a:off x="1524000" y="6705600"/>
            <a:ext cx="2918298" cy="152400"/>
          </a:xfrm>
          <a:prstGeom prst="rect">
            <a:avLst/>
          </a:prstGeom>
          <a:solidFill>
            <a:srgbClr val="008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rgbClr val="C8C8C8"/>
                </a:solidFill>
              </a:rPr>
              <a:t>32%</a:t>
            </a:r>
          </a:p>
        </p:txBody>
      </p:sp>
    </p:spTree>
    <p:extLst>
      <p:ext uri="{BB962C8B-B14F-4D97-AF65-F5344CB8AC3E}">
        <p14:creationId xmlns:p14="http://schemas.microsoft.com/office/powerpoint/2010/main" val="258290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874" name="Rectangle 2"/>
          <p:cNvSpPr>
            <a:spLocks noGrp="1" noChangeArrowheads="1"/>
          </p:cNvSpPr>
          <p:nvPr>
            <p:ph type="title"/>
          </p:nvPr>
        </p:nvSpPr>
        <p:spPr>
          <a:extLst>
            <a:ext uri="{909E8E84-426E-40DD-AFC4-6F175D3DCCD1}">
              <a14:hiddenFill xmlns:a14="http://schemas.microsoft.com/office/drawing/2010/main">
                <a:solidFill>
                  <a:srgbClr val="BBE0E3"/>
                </a:solidFill>
              </a14:hiddenFill>
            </a:ext>
          </a:extLst>
        </p:spPr>
        <p:txBody>
          <a:bodyPr vert="horz" wrap="square" lIns="91440" tIns="45720" rIns="91440" bIns="45720" numCol="1" anchor="t" anchorCtr="0" compatLnSpc="1">
            <a:prstTxWarp prst="textNoShape">
              <a:avLst/>
            </a:prstTxWarp>
          </a:bodyPr>
          <a:lstStyle/>
          <a:p>
            <a:r>
              <a:rPr lang="en-US" altLang="en-US" sz="3200" b="0">
                <a:solidFill>
                  <a:srgbClr val="000000"/>
                </a:solidFill>
                <a:latin typeface="Arial" panose="020B0604020202020204" pitchFamily="34" charset="0"/>
              </a:rPr>
              <a:t>Fitness Evaluation from the Canadian Home Fitness Test</a:t>
            </a:r>
          </a:p>
        </p:txBody>
      </p:sp>
      <p:sp>
        <p:nvSpPr>
          <p:cNvPr id="1103877" name="Text Box 5"/>
          <p:cNvSpPr txBox="1">
            <a:spLocks noChangeArrowheads="1"/>
          </p:cNvSpPr>
          <p:nvPr/>
        </p:nvSpPr>
        <p:spPr bwMode="auto">
          <a:xfrm>
            <a:off x="7151688" y="12703"/>
            <a:ext cx="35115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spAutoFit/>
          </a:bodyPr>
          <a:lstStyle/>
          <a:p>
            <a:pPr algn="r"/>
            <a:r>
              <a:rPr lang="en-US" altLang="en-US" b="1">
                <a:solidFill>
                  <a:srgbClr val="000000"/>
                </a:solidFill>
              </a:rPr>
              <a:t>Field Tests for Estimating CRF</a:t>
            </a:r>
            <a:endParaRPr lang="en-US" altLang="en-US">
              <a:solidFill>
                <a:srgbClr val="000000"/>
              </a:solidFill>
            </a:endParaRPr>
          </a:p>
        </p:txBody>
      </p:sp>
      <p:pic>
        <p:nvPicPr>
          <p:cNvPr id="11038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1" y="914400"/>
            <a:ext cx="10972800" cy="5683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custDataLst>
              <p:tags r:id="rId1"/>
            </p:custDataLst>
          </p:nvPr>
        </p:nvSpPr>
        <p:spPr>
          <a:xfrm>
            <a:off x="1524001" y="6705600"/>
            <a:ext cx="3112851" cy="152400"/>
          </a:xfrm>
          <a:prstGeom prst="rect">
            <a:avLst/>
          </a:prstGeom>
          <a:solidFill>
            <a:srgbClr val="008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rgbClr val="C8C8C8"/>
                </a:solidFill>
              </a:rPr>
              <a:t>34%</a:t>
            </a:r>
          </a:p>
        </p:txBody>
      </p:sp>
    </p:spTree>
    <p:extLst>
      <p:ext uri="{BB962C8B-B14F-4D97-AF65-F5344CB8AC3E}">
        <p14:creationId xmlns:p14="http://schemas.microsoft.com/office/powerpoint/2010/main" val="153868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ChangeArrowheads="1"/>
          </p:cNvSpPr>
          <p:nvPr>
            <p:ph type="title"/>
          </p:nvPr>
        </p:nvSpPr>
        <p:spPr>
          <a:extLst>
            <a:ext uri="{909E8E84-426E-40DD-AFC4-6F175D3DCCD1}">
              <a14:hiddenFill xmlns:a14="http://schemas.microsoft.com/office/drawing/2010/main">
                <a:solidFill>
                  <a:srgbClr val="BBE0E3"/>
                </a:solidFill>
              </a14:hiddenFill>
            </a:ext>
          </a:extLst>
        </p:spPr>
        <p:txBody>
          <a:bodyPr vert="horz" wrap="square" lIns="91440" tIns="45720" rIns="91440" bIns="45720" numCol="1" anchor="t" anchorCtr="0" compatLnSpc="1">
            <a:prstTxWarp prst="textNoShape">
              <a:avLst/>
            </a:prstTxWarp>
          </a:bodyPr>
          <a:lstStyle/>
          <a:p>
            <a:r>
              <a:rPr lang="en-US" altLang="en-US" sz="3200" b="0">
                <a:solidFill>
                  <a:srgbClr val="000000"/>
                </a:solidFill>
                <a:latin typeface="Arial" panose="020B0604020202020204" pitchFamily="34" charset="0"/>
              </a:rPr>
              <a:t>Graded Exercise Tests</a:t>
            </a:r>
          </a:p>
        </p:txBody>
      </p:sp>
      <p:sp>
        <p:nvSpPr>
          <p:cNvPr id="1105923" name="Rectangle 3"/>
          <p:cNvSpPr>
            <a:spLocks noGrp="1" noChangeArrowheads="1"/>
          </p:cNvSpPr>
          <p:nvPr>
            <p:ph idx="1"/>
          </p:nvPr>
        </p:nvSpPr>
        <p:spPr/>
        <p:txBody>
          <a:bodyPr/>
          <a:lstStyle/>
          <a:p>
            <a:pPr>
              <a:lnSpc>
                <a:spcPct val="90000"/>
              </a:lnSpc>
            </a:pPr>
            <a:r>
              <a:rPr lang="en-US" altLang="en-US">
                <a:solidFill>
                  <a:srgbClr val="000000"/>
                </a:solidFill>
              </a:rPr>
              <a:t>Cardiorespiratory fitness measured using:</a:t>
            </a:r>
          </a:p>
          <a:p>
            <a:pPr lvl="1">
              <a:lnSpc>
                <a:spcPct val="90000"/>
              </a:lnSpc>
            </a:pPr>
            <a:r>
              <a:rPr lang="en-US" altLang="en-US">
                <a:solidFill>
                  <a:srgbClr val="000000"/>
                </a:solidFill>
              </a:rPr>
              <a:t>Treadmill</a:t>
            </a:r>
          </a:p>
          <a:p>
            <a:pPr lvl="1">
              <a:lnSpc>
                <a:spcPct val="90000"/>
              </a:lnSpc>
            </a:pPr>
            <a:r>
              <a:rPr lang="en-US" altLang="en-US">
                <a:solidFill>
                  <a:srgbClr val="000000"/>
                </a:solidFill>
              </a:rPr>
              <a:t>Cycle ergometer</a:t>
            </a:r>
          </a:p>
          <a:p>
            <a:pPr lvl="1">
              <a:lnSpc>
                <a:spcPct val="90000"/>
              </a:lnSpc>
            </a:pPr>
            <a:r>
              <a:rPr lang="en-US" altLang="en-US">
                <a:solidFill>
                  <a:srgbClr val="000000"/>
                </a:solidFill>
              </a:rPr>
              <a:t>Stepping bench</a:t>
            </a:r>
          </a:p>
          <a:p>
            <a:pPr>
              <a:lnSpc>
                <a:spcPct val="90000"/>
              </a:lnSpc>
            </a:pPr>
            <a:r>
              <a:rPr lang="en-US" altLang="en-US">
                <a:solidFill>
                  <a:srgbClr val="000000"/>
                </a:solidFill>
              </a:rPr>
              <a:t>Incremental tests</a:t>
            </a:r>
          </a:p>
          <a:p>
            <a:pPr lvl="1">
              <a:lnSpc>
                <a:spcPct val="90000"/>
              </a:lnSpc>
            </a:pPr>
            <a:r>
              <a:rPr lang="en-US" altLang="en-US">
                <a:solidFill>
                  <a:srgbClr val="000000"/>
                </a:solidFill>
              </a:rPr>
              <a:t>Work rate increases every 2–3 minutes </a:t>
            </a:r>
          </a:p>
          <a:p>
            <a:pPr lvl="2">
              <a:lnSpc>
                <a:spcPct val="90000"/>
              </a:lnSpc>
            </a:pPr>
            <a:r>
              <a:rPr lang="en-US" altLang="en-US">
                <a:solidFill>
                  <a:srgbClr val="000000"/>
                </a:solidFill>
              </a:rPr>
              <a:t>until predetermined endpoint is reached</a:t>
            </a:r>
          </a:p>
          <a:p>
            <a:pPr>
              <a:lnSpc>
                <a:spcPct val="90000"/>
              </a:lnSpc>
            </a:pPr>
            <a:r>
              <a:rPr lang="en-US" altLang="en-US">
                <a:solidFill>
                  <a:srgbClr val="000000"/>
                </a:solidFill>
              </a:rPr>
              <a:t>Tests can be maximal or submaximal</a:t>
            </a:r>
          </a:p>
        </p:txBody>
      </p:sp>
      <p:sp>
        <p:nvSpPr>
          <p:cNvPr id="1105924" name="Text Box 4"/>
          <p:cNvSpPr txBox="1">
            <a:spLocks noChangeArrowheads="1"/>
          </p:cNvSpPr>
          <p:nvPr/>
        </p:nvSpPr>
        <p:spPr bwMode="auto">
          <a:xfrm>
            <a:off x="6297616" y="12703"/>
            <a:ext cx="438943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spAutoFit/>
          </a:bodyPr>
          <a:lstStyle/>
          <a:p>
            <a:pPr algn="r"/>
            <a:r>
              <a:rPr lang="en-US" altLang="en-US" b="1">
                <a:solidFill>
                  <a:srgbClr val="000000"/>
                </a:solidFill>
              </a:rPr>
              <a:t>Graded Exercise Tests: Measurements</a:t>
            </a:r>
            <a:endParaRPr lang="en-US" altLang="en-US">
              <a:solidFill>
                <a:srgbClr val="000000"/>
              </a:solidFill>
            </a:endParaRPr>
          </a:p>
        </p:txBody>
      </p:sp>
      <p:sp>
        <p:nvSpPr>
          <p:cNvPr id="2" name="Rectangle 1"/>
          <p:cNvSpPr/>
          <p:nvPr>
            <p:custDataLst>
              <p:tags r:id="rId1"/>
            </p:custDataLst>
          </p:nvPr>
        </p:nvSpPr>
        <p:spPr>
          <a:xfrm>
            <a:off x="1524000" y="6705600"/>
            <a:ext cx="3501958" cy="152400"/>
          </a:xfrm>
          <a:prstGeom prst="rect">
            <a:avLst/>
          </a:prstGeom>
          <a:solidFill>
            <a:srgbClr val="008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rgbClr val="C8C8C8"/>
                </a:solidFill>
              </a:rPr>
              <a:t>38%</a:t>
            </a:r>
          </a:p>
        </p:txBody>
      </p:sp>
    </p:spTree>
    <p:extLst>
      <p:ext uri="{BB962C8B-B14F-4D97-AF65-F5344CB8AC3E}">
        <p14:creationId xmlns:p14="http://schemas.microsoft.com/office/powerpoint/2010/main" val="3696417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6" name="Text Box 4"/>
          <p:cNvSpPr txBox="1">
            <a:spLocks noChangeArrowheads="1"/>
          </p:cNvSpPr>
          <p:nvPr/>
        </p:nvSpPr>
        <p:spPr bwMode="auto">
          <a:xfrm>
            <a:off x="6297616" y="12703"/>
            <a:ext cx="438943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spAutoFit/>
          </a:bodyPr>
          <a:lstStyle/>
          <a:p>
            <a:pPr algn="r"/>
            <a:r>
              <a:rPr lang="en-US" altLang="en-US" b="1">
                <a:solidFill>
                  <a:srgbClr val="000000"/>
                </a:solidFill>
              </a:rPr>
              <a:t>Graded Exercise Tests: Measurements</a:t>
            </a:r>
            <a:endParaRPr lang="en-US" altLang="en-US">
              <a:solidFill>
                <a:srgbClr val="000000"/>
              </a:solidFill>
            </a:endParaRPr>
          </a:p>
        </p:txBody>
      </p:sp>
      <p:sp>
        <p:nvSpPr>
          <p:cNvPr id="1155077" name="Rectangle 5"/>
          <p:cNvSpPr>
            <a:spLocks noGrp="1" noChangeArrowheads="1"/>
          </p:cNvSpPr>
          <p:nvPr>
            <p:ph type="title"/>
          </p:nvPr>
        </p:nvSpPr>
        <p:spPr>
          <a:extLst>
            <a:ext uri="{909E8E84-426E-40DD-AFC4-6F175D3DCCD1}">
              <a14:hiddenFill xmlns:a14="http://schemas.microsoft.com/office/drawing/2010/main">
                <a:solidFill>
                  <a:srgbClr val="BBE0E3"/>
                </a:solidFill>
              </a14:hiddenFill>
            </a:ext>
          </a:extLst>
        </p:spPr>
        <p:txBody>
          <a:bodyPr vert="horz" wrap="square" lIns="91440" tIns="45720" rIns="91440" bIns="45720" numCol="1" anchor="t" anchorCtr="0" compatLnSpc="1">
            <a:prstTxWarp prst="textNoShape">
              <a:avLst/>
            </a:prstTxWarp>
          </a:bodyPr>
          <a:lstStyle/>
          <a:p>
            <a:r>
              <a:rPr lang="en-US" altLang="en-US" sz="3200" b="0">
                <a:solidFill>
                  <a:srgbClr val="000000"/>
                </a:solidFill>
                <a:latin typeface="Arial" panose="020B0604020202020204" pitchFamily="34" charset="0"/>
              </a:rPr>
              <a:t>Heart Rate</a:t>
            </a:r>
          </a:p>
        </p:txBody>
      </p:sp>
      <p:sp>
        <p:nvSpPr>
          <p:cNvPr id="1155078" name="Rectangle 6"/>
          <p:cNvSpPr>
            <a:spLocks noGrp="1" noChangeArrowheads="1"/>
          </p:cNvSpPr>
          <p:nvPr>
            <p:ph idx="1"/>
          </p:nvPr>
        </p:nvSpPr>
        <p:spPr/>
        <p:txBody>
          <a:bodyPr/>
          <a:lstStyle/>
          <a:p>
            <a:r>
              <a:rPr lang="en-US" altLang="en-US">
                <a:solidFill>
                  <a:srgbClr val="000000"/>
                </a:solidFill>
              </a:rPr>
              <a:t>Measured by </a:t>
            </a:r>
          </a:p>
          <a:p>
            <a:pPr lvl="1"/>
            <a:r>
              <a:rPr lang="en-US" altLang="en-US">
                <a:solidFill>
                  <a:srgbClr val="000000"/>
                </a:solidFill>
              </a:rPr>
              <a:t>Palpation</a:t>
            </a:r>
          </a:p>
          <a:p>
            <a:pPr lvl="2"/>
            <a:r>
              <a:rPr lang="en-US" altLang="en-US">
                <a:solidFill>
                  <a:srgbClr val="000000"/>
                </a:solidFill>
              </a:rPr>
              <a:t>Carotid or radial artery</a:t>
            </a:r>
          </a:p>
          <a:p>
            <a:pPr lvl="1"/>
            <a:r>
              <a:rPr lang="en-US" altLang="en-US">
                <a:solidFill>
                  <a:srgbClr val="000000"/>
                </a:solidFill>
              </a:rPr>
              <a:t>Stethoscope</a:t>
            </a:r>
          </a:p>
          <a:p>
            <a:pPr lvl="2"/>
            <a:r>
              <a:rPr lang="en-US" altLang="en-US">
                <a:solidFill>
                  <a:srgbClr val="000000"/>
                </a:solidFill>
              </a:rPr>
              <a:t>On chest wall</a:t>
            </a:r>
          </a:p>
          <a:p>
            <a:pPr lvl="1"/>
            <a:r>
              <a:rPr lang="en-US" altLang="en-US">
                <a:solidFill>
                  <a:srgbClr val="000000"/>
                </a:solidFill>
              </a:rPr>
              <a:t>ECG</a:t>
            </a:r>
          </a:p>
          <a:p>
            <a:pPr lvl="2"/>
            <a:r>
              <a:rPr lang="en-US" altLang="en-US">
                <a:solidFill>
                  <a:srgbClr val="000000"/>
                </a:solidFill>
              </a:rPr>
              <a:t>Heart rate displayed on monitor</a:t>
            </a:r>
          </a:p>
          <a:p>
            <a:r>
              <a:rPr lang="en-US" altLang="en-US">
                <a:solidFill>
                  <a:srgbClr val="000000"/>
                </a:solidFill>
              </a:rPr>
              <a:t>Measured during exercise or in recovery</a:t>
            </a:r>
          </a:p>
          <a:p>
            <a:pPr lvl="1"/>
            <a:r>
              <a:rPr lang="en-US" altLang="en-US">
                <a:solidFill>
                  <a:srgbClr val="000000"/>
                </a:solidFill>
              </a:rPr>
              <a:t>Recovery HR should be measured within first 15 seconds</a:t>
            </a:r>
          </a:p>
        </p:txBody>
      </p:sp>
      <p:sp>
        <p:nvSpPr>
          <p:cNvPr id="2" name="Rectangle 1"/>
          <p:cNvSpPr/>
          <p:nvPr>
            <p:custDataLst>
              <p:tags r:id="rId1"/>
            </p:custDataLst>
          </p:nvPr>
        </p:nvSpPr>
        <p:spPr>
          <a:xfrm>
            <a:off x="1524001" y="6705600"/>
            <a:ext cx="3696511" cy="152400"/>
          </a:xfrm>
          <a:prstGeom prst="rect">
            <a:avLst/>
          </a:prstGeom>
          <a:solidFill>
            <a:srgbClr val="008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rgbClr val="C8C8C8"/>
                </a:solidFill>
              </a:rPr>
              <a:t>40%</a:t>
            </a:r>
          </a:p>
        </p:txBody>
      </p:sp>
    </p:spTree>
    <p:extLst>
      <p:ext uri="{BB962C8B-B14F-4D97-AF65-F5344CB8AC3E}">
        <p14:creationId xmlns:p14="http://schemas.microsoft.com/office/powerpoint/2010/main" val="734735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2" name="Rectangle 2"/>
          <p:cNvSpPr>
            <a:spLocks noGrp="1" noChangeArrowheads="1"/>
          </p:cNvSpPr>
          <p:nvPr>
            <p:ph type="title"/>
          </p:nvPr>
        </p:nvSpPr>
        <p:spPr>
          <a:extLst>
            <a:ext uri="{909E8E84-426E-40DD-AFC4-6F175D3DCCD1}">
              <a14:hiddenFill xmlns:a14="http://schemas.microsoft.com/office/drawing/2010/main">
                <a:solidFill>
                  <a:srgbClr val="BBE0E3"/>
                </a:solidFill>
              </a14:hiddenFill>
            </a:ext>
          </a:extLst>
        </p:spPr>
        <p:txBody>
          <a:bodyPr vert="horz" wrap="square" lIns="91440" tIns="45720" rIns="91440" bIns="45720" numCol="1" anchor="t" anchorCtr="0" compatLnSpc="1">
            <a:prstTxWarp prst="textNoShape">
              <a:avLst/>
            </a:prstTxWarp>
          </a:bodyPr>
          <a:lstStyle/>
          <a:p>
            <a:r>
              <a:rPr lang="en-US" altLang="en-US" sz="3200" b="0">
                <a:solidFill>
                  <a:srgbClr val="000000"/>
                </a:solidFill>
                <a:latin typeface="Arial" panose="020B0604020202020204" pitchFamily="34" charset="0"/>
              </a:rPr>
              <a:t>Blood Pressure</a:t>
            </a:r>
          </a:p>
        </p:txBody>
      </p:sp>
      <p:sp>
        <p:nvSpPr>
          <p:cNvPr id="1157123" name="Rectangle 3"/>
          <p:cNvSpPr>
            <a:spLocks noGrp="1" noChangeArrowheads="1"/>
          </p:cNvSpPr>
          <p:nvPr>
            <p:ph idx="1"/>
          </p:nvPr>
        </p:nvSpPr>
        <p:spPr/>
        <p:txBody>
          <a:bodyPr/>
          <a:lstStyle/>
          <a:p>
            <a:pPr>
              <a:lnSpc>
                <a:spcPct val="90000"/>
              </a:lnSpc>
            </a:pPr>
            <a:r>
              <a:rPr lang="en-US" altLang="en-US">
                <a:solidFill>
                  <a:srgbClr val="000000"/>
                </a:solidFill>
              </a:rPr>
              <a:t>By auscultation</a:t>
            </a:r>
          </a:p>
          <a:p>
            <a:pPr>
              <a:lnSpc>
                <a:spcPct val="90000"/>
              </a:lnSpc>
            </a:pPr>
            <a:r>
              <a:rPr lang="en-US" altLang="en-US">
                <a:solidFill>
                  <a:srgbClr val="000000"/>
                </a:solidFill>
              </a:rPr>
              <a:t>During walking or cycling exercise</a:t>
            </a:r>
          </a:p>
          <a:p>
            <a:pPr lvl="1">
              <a:lnSpc>
                <a:spcPct val="90000"/>
              </a:lnSpc>
            </a:pPr>
            <a:r>
              <a:rPr lang="en-US" altLang="en-US">
                <a:solidFill>
                  <a:srgbClr val="000000"/>
                </a:solidFill>
              </a:rPr>
              <a:t>Subject should not be holding handlebar</a:t>
            </a:r>
          </a:p>
          <a:p>
            <a:pPr>
              <a:lnSpc>
                <a:spcPct val="90000"/>
              </a:lnSpc>
            </a:pPr>
            <a:r>
              <a:rPr lang="en-US" altLang="en-US">
                <a:solidFill>
                  <a:srgbClr val="000000"/>
                </a:solidFill>
              </a:rPr>
              <a:t>Systolic BP</a:t>
            </a:r>
          </a:p>
          <a:p>
            <a:pPr lvl="1">
              <a:lnSpc>
                <a:spcPct val="90000"/>
              </a:lnSpc>
            </a:pPr>
            <a:r>
              <a:rPr lang="en-US" altLang="en-US">
                <a:solidFill>
                  <a:srgbClr val="000000"/>
                </a:solidFill>
              </a:rPr>
              <a:t>First Korotkoff sound</a:t>
            </a:r>
          </a:p>
          <a:p>
            <a:pPr>
              <a:lnSpc>
                <a:spcPct val="90000"/>
              </a:lnSpc>
            </a:pPr>
            <a:r>
              <a:rPr lang="en-US" altLang="en-US">
                <a:solidFill>
                  <a:srgbClr val="000000"/>
                </a:solidFill>
              </a:rPr>
              <a:t>Diastolic BP</a:t>
            </a:r>
          </a:p>
          <a:p>
            <a:pPr lvl="1">
              <a:lnSpc>
                <a:spcPct val="90000"/>
              </a:lnSpc>
            </a:pPr>
            <a:r>
              <a:rPr lang="en-US" altLang="en-US">
                <a:solidFill>
                  <a:srgbClr val="000000"/>
                </a:solidFill>
              </a:rPr>
              <a:t>Fourth Korotkoff sound</a:t>
            </a:r>
          </a:p>
          <a:p>
            <a:pPr lvl="2">
              <a:lnSpc>
                <a:spcPct val="90000"/>
              </a:lnSpc>
            </a:pPr>
            <a:r>
              <a:rPr lang="en-US" altLang="en-US">
                <a:solidFill>
                  <a:srgbClr val="000000"/>
                </a:solidFill>
              </a:rPr>
              <a:t>Change in tone or muffling</a:t>
            </a:r>
          </a:p>
        </p:txBody>
      </p:sp>
      <p:sp>
        <p:nvSpPr>
          <p:cNvPr id="1157124" name="Text Box 4"/>
          <p:cNvSpPr txBox="1">
            <a:spLocks noChangeArrowheads="1"/>
          </p:cNvSpPr>
          <p:nvPr/>
        </p:nvSpPr>
        <p:spPr bwMode="auto">
          <a:xfrm>
            <a:off x="6297616" y="12703"/>
            <a:ext cx="438943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spAutoFit/>
          </a:bodyPr>
          <a:lstStyle/>
          <a:p>
            <a:pPr algn="r"/>
            <a:r>
              <a:rPr lang="en-US" altLang="en-US" b="1">
                <a:solidFill>
                  <a:srgbClr val="000000"/>
                </a:solidFill>
              </a:rPr>
              <a:t>Graded Exercise Tests: Measurements</a:t>
            </a:r>
            <a:endParaRPr lang="en-US" altLang="en-US">
              <a:solidFill>
                <a:srgbClr val="000000"/>
              </a:solidFill>
            </a:endParaRPr>
          </a:p>
        </p:txBody>
      </p:sp>
      <p:sp>
        <p:nvSpPr>
          <p:cNvPr id="2" name="Rectangle 1"/>
          <p:cNvSpPr/>
          <p:nvPr>
            <p:custDataLst>
              <p:tags r:id="rId1"/>
            </p:custDataLst>
          </p:nvPr>
        </p:nvSpPr>
        <p:spPr>
          <a:xfrm>
            <a:off x="1524000" y="6705600"/>
            <a:ext cx="3891064" cy="152400"/>
          </a:xfrm>
          <a:prstGeom prst="rect">
            <a:avLst/>
          </a:prstGeom>
          <a:solidFill>
            <a:srgbClr val="008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rgbClr val="C8C8C8"/>
                </a:solidFill>
              </a:rPr>
              <a:t>43%</a:t>
            </a:r>
          </a:p>
        </p:txBody>
      </p:sp>
    </p:spTree>
    <p:extLst>
      <p:ext uri="{BB962C8B-B14F-4D97-AF65-F5344CB8AC3E}">
        <p14:creationId xmlns:p14="http://schemas.microsoft.com/office/powerpoint/2010/main" val="2644974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490" name="Rectangle 2"/>
          <p:cNvSpPr>
            <a:spLocks noGrp="1" noChangeArrowheads="1"/>
          </p:cNvSpPr>
          <p:nvPr>
            <p:ph type="title"/>
          </p:nvPr>
        </p:nvSpPr>
        <p:spPr>
          <a:extLst>
            <a:ext uri="{909E8E84-426E-40DD-AFC4-6F175D3DCCD1}">
              <a14:hiddenFill xmlns:a14="http://schemas.microsoft.com/office/drawing/2010/main">
                <a:solidFill>
                  <a:srgbClr val="BBE0E3"/>
                </a:solidFill>
              </a14:hiddenFill>
            </a:ext>
          </a:extLst>
        </p:spPr>
        <p:txBody>
          <a:bodyPr vert="horz" wrap="square" lIns="91440" tIns="45720" rIns="91440" bIns="45720" numCol="1" anchor="t" anchorCtr="0" compatLnSpc="1">
            <a:prstTxWarp prst="textNoShape">
              <a:avLst/>
            </a:prstTxWarp>
          </a:bodyPr>
          <a:lstStyle/>
          <a:p>
            <a:r>
              <a:rPr lang="en-US" altLang="en-US" sz="3200" b="0">
                <a:solidFill>
                  <a:srgbClr val="000000"/>
                </a:solidFill>
                <a:latin typeface="Arial" panose="020B0604020202020204" pitchFamily="34" charset="0"/>
              </a:rPr>
              <a:t>Screening</a:t>
            </a:r>
          </a:p>
        </p:txBody>
      </p:sp>
      <p:sp>
        <p:nvSpPr>
          <p:cNvPr id="1087491" name="Rectangle 3"/>
          <p:cNvSpPr>
            <a:spLocks noGrp="1" noChangeArrowheads="1"/>
          </p:cNvSpPr>
          <p:nvPr>
            <p:ph idx="1"/>
          </p:nvPr>
        </p:nvSpPr>
        <p:spPr>
          <a:xfrm>
            <a:off x="2057400" y="1190625"/>
            <a:ext cx="8607425" cy="4622800"/>
          </a:xfrm>
        </p:spPr>
        <p:txBody>
          <a:bodyPr/>
          <a:lstStyle/>
          <a:p>
            <a:pPr>
              <a:lnSpc>
                <a:spcPct val="90000"/>
              </a:lnSpc>
            </a:pPr>
            <a:r>
              <a:rPr lang="en-US" altLang="en-US" dirty="0">
                <a:solidFill>
                  <a:srgbClr val="000000"/>
                </a:solidFill>
              </a:rPr>
              <a:t>Signing consent form</a:t>
            </a:r>
          </a:p>
          <a:p>
            <a:pPr>
              <a:lnSpc>
                <a:spcPct val="90000"/>
              </a:lnSpc>
            </a:pPr>
            <a:r>
              <a:rPr lang="en-US" altLang="en-US" dirty="0">
                <a:solidFill>
                  <a:srgbClr val="000000"/>
                </a:solidFill>
              </a:rPr>
              <a:t>Physical Activity Readiness Questionnaire (PAR-Q)</a:t>
            </a:r>
          </a:p>
          <a:p>
            <a:pPr>
              <a:lnSpc>
                <a:spcPct val="90000"/>
              </a:lnSpc>
            </a:pPr>
            <a:r>
              <a:rPr lang="en-US" altLang="en-US" dirty="0" err="1">
                <a:solidFill>
                  <a:srgbClr val="000000"/>
                </a:solidFill>
              </a:rPr>
              <a:t>PAR</a:t>
            </a:r>
            <a:r>
              <a:rPr lang="en-US" altLang="en-US" baseline="-25000" dirty="0" err="1">
                <a:solidFill>
                  <a:srgbClr val="000000"/>
                </a:solidFill>
              </a:rPr>
              <a:t>med</a:t>
            </a:r>
            <a:r>
              <a:rPr lang="en-US" altLang="en-US" dirty="0">
                <a:solidFill>
                  <a:srgbClr val="000000"/>
                </a:solidFill>
              </a:rPr>
              <a:t>–X</a:t>
            </a:r>
          </a:p>
          <a:p>
            <a:pPr lvl="1">
              <a:lnSpc>
                <a:spcPct val="90000"/>
              </a:lnSpc>
            </a:pPr>
            <a:r>
              <a:rPr lang="en-US" altLang="en-US" dirty="0">
                <a:solidFill>
                  <a:srgbClr val="000000"/>
                </a:solidFill>
              </a:rPr>
              <a:t>Highlights absolute and relative contraindications for exercise</a:t>
            </a:r>
          </a:p>
          <a:p>
            <a:pPr>
              <a:lnSpc>
                <a:spcPct val="90000"/>
              </a:lnSpc>
            </a:pPr>
            <a:r>
              <a:rPr lang="en-US" altLang="en-US" dirty="0">
                <a:solidFill>
                  <a:srgbClr val="000000"/>
                </a:solidFill>
              </a:rPr>
              <a:t>ACSM Risk Stratification</a:t>
            </a:r>
          </a:p>
          <a:p>
            <a:pPr lvl="1">
              <a:lnSpc>
                <a:spcPct val="90000"/>
              </a:lnSpc>
            </a:pPr>
            <a:r>
              <a:rPr lang="en-US" altLang="en-US" dirty="0">
                <a:solidFill>
                  <a:srgbClr val="000000"/>
                </a:solidFill>
              </a:rPr>
              <a:t>Low risk</a:t>
            </a:r>
          </a:p>
          <a:p>
            <a:pPr lvl="2">
              <a:lnSpc>
                <a:spcPct val="90000"/>
              </a:lnSpc>
            </a:pPr>
            <a:r>
              <a:rPr lang="en-US" altLang="en-US" dirty="0">
                <a:solidFill>
                  <a:srgbClr val="000000"/>
                </a:solidFill>
              </a:rPr>
              <a:t>Men &lt;45 </a:t>
            </a:r>
            <a:r>
              <a:rPr lang="en-US" altLang="en-US" dirty="0" err="1">
                <a:solidFill>
                  <a:srgbClr val="000000"/>
                </a:solidFill>
              </a:rPr>
              <a:t>yr</a:t>
            </a:r>
            <a:r>
              <a:rPr lang="en-US" altLang="en-US" dirty="0">
                <a:solidFill>
                  <a:srgbClr val="000000"/>
                </a:solidFill>
              </a:rPr>
              <a:t>, women &lt;55 </a:t>
            </a:r>
            <a:r>
              <a:rPr lang="en-US" altLang="en-US" dirty="0" err="1">
                <a:solidFill>
                  <a:srgbClr val="000000"/>
                </a:solidFill>
              </a:rPr>
              <a:t>yr</a:t>
            </a:r>
            <a:r>
              <a:rPr lang="en-US" altLang="en-US" dirty="0">
                <a:solidFill>
                  <a:srgbClr val="000000"/>
                </a:solidFill>
              </a:rPr>
              <a:t>, asymptomatic, ≤1 risk factor</a:t>
            </a:r>
          </a:p>
        </p:txBody>
      </p:sp>
      <p:sp>
        <p:nvSpPr>
          <p:cNvPr id="1087492" name="Text Box 4"/>
          <p:cNvSpPr txBox="1">
            <a:spLocks noChangeArrowheads="1"/>
          </p:cNvSpPr>
          <p:nvPr/>
        </p:nvSpPr>
        <p:spPr bwMode="auto">
          <a:xfrm>
            <a:off x="8347075" y="12703"/>
            <a:ext cx="23177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spAutoFit/>
          </a:bodyPr>
          <a:lstStyle/>
          <a:p>
            <a:pPr algn="r"/>
            <a:r>
              <a:rPr lang="en-US" altLang="en-US" b="1">
                <a:solidFill>
                  <a:srgbClr val="000000"/>
                </a:solidFill>
              </a:rPr>
              <a:t>Testing Procedures</a:t>
            </a:r>
            <a:endParaRPr lang="en-US" altLang="en-US">
              <a:solidFill>
                <a:srgbClr val="000000"/>
              </a:solidFill>
            </a:endParaRPr>
          </a:p>
        </p:txBody>
      </p:sp>
      <p:sp>
        <p:nvSpPr>
          <p:cNvPr id="2" name="Rectangle 1"/>
          <p:cNvSpPr/>
          <p:nvPr>
            <p:custDataLst>
              <p:tags r:id="rId1"/>
            </p:custDataLst>
          </p:nvPr>
        </p:nvSpPr>
        <p:spPr>
          <a:xfrm>
            <a:off x="1524000" y="6705600"/>
            <a:ext cx="389106" cy="152400"/>
          </a:xfrm>
          <a:prstGeom prst="rect">
            <a:avLst/>
          </a:prstGeom>
          <a:solidFill>
            <a:srgbClr val="008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solidFill>
                <a:srgbClr val="C8C8C8"/>
              </a:solidFill>
            </a:endParaRPr>
          </a:p>
        </p:txBody>
      </p:sp>
    </p:spTree>
    <p:extLst>
      <p:ext uri="{BB962C8B-B14F-4D97-AF65-F5344CB8AC3E}">
        <p14:creationId xmlns:p14="http://schemas.microsoft.com/office/powerpoint/2010/main" val="1804257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70" name="Rectangle 2"/>
          <p:cNvSpPr>
            <a:spLocks noGrp="1" noChangeArrowheads="1"/>
          </p:cNvSpPr>
          <p:nvPr>
            <p:ph type="title"/>
          </p:nvPr>
        </p:nvSpPr>
        <p:spPr>
          <a:extLst>
            <a:ext uri="{909E8E84-426E-40DD-AFC4-6F175D3DCCD1}">
              <a14:hiddenFill xmlns:a14="http://schemas.microsoft.com/office/drawing/2010/main">
                <a:solidFill>
                  <a:srgbClr val="BBE0E3"/>
                </a:solidFill>
              </a14:hiddenFill>
            </a:ext>
          </a:extLst>
        </p:spPr>
        <p:txBody>
          <a:bodyPr vert="horz" wrap="square" lIns="91440" tIns="45720" rIns="91440" bIns="45720" numCol="1" anchor="t" anchorCtr="0" compatLnSpc="1">
            <a:prstTxWarp prst="textNoShape">
              <a:avLst/>
            </a:prstTxWarp>
          </a:bodyPr>
          <a:lstStyle/>
          <a:p>
            <a:r>
              <a:rPr lang="en-US" altLang="en-US" sz="3200" b="0">
                <a:solidFill>
                  <a:srgbClr val="000000"/>
                </a:solidFill>
                <a:latin typeface="Arial" panose="020B0604020202020204" pitchFamily="34" charset="0"/>
              </a:rPr>
              <a:t>ECG</a:t>
            </a:r>
          </a:p>
        </p:txBody>
      </p:sp>
      <p:sp>
        <p:nvSpPr>
          <p:cNvPr id="1159171" name="Rectangle 3"/>
          <p:cNvSpPr>
            <a:spLocks noGrp="1" noChangeArrowheads="1"/>
          </p:cNvSpPr>
          <p:nvPr>
            <p:ph idx="1"/>
          </p:nvPr>
        </p:nvSpPr>
        <p:spPr>
          <a:xfrm>
            <a:off x="152400" y="1481138"/>
            <a:ext cx="11811000" cy="5376862"/>
          </a:xfrm>
        </p:spPr>
        <p:txBody>
          <a:bodyPr>
            <a:normAutofit/>
          </a:bodyPr>
          <a:lstStyle/>
          <a:p>
            <a:pPr>
              <a:lnSpc>
                <a:spcPct val="90000"/>
              </a:lnSpc>
            </a:pPr>
            <a:r>
              <a:rPr lang="en-US" altLang="en-US" sz="2000" dirty="0">
                <a:solidFill>
                  <a:srgbClr val="000000"/>
                </a:solidFill>
              </a:rPr>
              <a:t>Double product</a:t>
            </a:r>
          </a:p>
          <a:p>
            <a:pPr lvl="1">
              <a:lnSpc>
                <a:spcPct val="90000"/>
              </a:lnSpc>
            </a:pPr>
            <a:r>
              <a:rPr lang="en-US" altLang="en-US" sz="2000" dirty="0">
                <a:solidFill>
                  <a:srgbClr val="000000"/>
                </a:solidFill>
              </a:rPr>
              <a:t>Product of HR and systolic BP</a:t>
            </a:r>
          </a:p>
          <a:p>
            <a:pPr lvl="1">
              <a:lnSpc>
                <a:spcPct val="90000"/>
              </a:lnSpc>
            </a:pPr>
            <a:r>
              <a:rPr lang="en-US" altLang="en-US" sz="2000" dirty="0">
                <a:solidFill>
                  <a:srgbClr val="000000"/>
                </a:solidFill>
              </a:rPr>
              <a:t>Estimate of myocardial O</a:t>
            </a:r>
            <a:r>
              <a:rPr lang="en-US" altLang="en-US" sz="2000" baseline="-25000" dirty="0">
                <a:solidFill>
                  <a:srgbClr val="000000"/>
                </a:solidFill>
              </a:rPr>
              <a:t>2</a:t>
            </a:r>
            <a:r>
              <a:rPr lang="en-US" altLang="en-US" sz="2000" dirty="0">
                <a:solidFill>
                  <a:srgbClr val="000000"/>
                </a:solidFill>
              </a:rPr>
              <a:t> demand</a:t>
            </a:r>
          </a:p>
          <a:p>
            <a:pPr>
              <a:lnSpc>
                <a:spcPct val="90000"/>
              </a:lnSpc>
            </a:pPr>
            <a:r>
              <a:rPr lang="en-US" altLang="en-US" sz="2000" dirty="0">
                <a:solidFill>
                  <a:srgbClr val="000000"/>
                </a:solidFill>
              </a:rPr>
              <a:t>Arrhythmias</a:t>
            </a:r>
          </a:p>
          <a:p>
            <a:pPr lvl="1">
              <a:lnSpc>
                <a:spcPct val="90000"/>
              </a:lnSpc>
            </a:pPr>
            <a:r>
              <a:rPr lang="en-US" altLang="en-US" sz="2000" dirty="0">
                <a:solidFill>
                  <a:srgbClr val="000000"/>
                </a:solidFill>
              </a:rPr>
              <a:t>Irregularities in normal electrical rhythm</a:t>
            </a:r>
          </a:p>
          <a:p>
            <a:pPr lvl="2">
              <a:lnSpc>
                <a:spcPct val="90000"/>
              </a:lnSpc>
            </a:pPr>
            <a:r>
              <a:rPr lang="en-US" altLang="en-US" sz="1800" dirty="0">
                <a:solidFill>
                  <a:srgbClr val="000000"/>
                </a:solidFill>
              </a:rPr>
              <a:t>Atrial fibrillation</a:t>
            </a:r>
          </a:p>
          <a:p>
            <a:pPr lvl="2">
              <a:lnSpc>
                <a:spcPct val="90000"/>
              </a:lnSpc>
            </a:pPr>
            <a:r>
              <a:rPr lang="en-US" altLang="en-US" sz="1800" dirty="0">
                <a:solidFill>
                  <a:srgbClr val="000000"/>
                </a:solidFill>
              </a:rPr>
              <a:t>Premature junctional and ventricular contractions</a:t>
            </a:r>
          </a:p>
          <a:p>
            <a:pPr>
              <a:lnSpc>
                <a:spcPct val="90000"/>
              </a:lnSpc>
            </a:pPr>
            <a:r>
              <a:rPr lang="en-US" altLang="en-US" sz="2000" dirty="0">
                <a:solidFill>
                  <a:srgbClr val="000000"/>
                </a:solidFill>
              </a:rPr>
              <a:t>Conduction disturbances</a:t>
            </a:r>
          </a:p>
          <a:p>
            <a:pPr lvl="1">
              <a:lnSpc>
                <a:spcPct val="90000"/>
              </a:lnSpc>
            </a:pPr>
            <a:r>
              <a:rPr lang="en-US" altLang="en-US" sz="2000" dirty="0">
                <a:solidFill>
                  <a:srgbClr val="000000"/>
                </a:solidFill>
              </a:rPr>
              <a:t>Depolarization is slowed or blocked</a:t>
            </a:r>
          </a:p>
          <a:p>
            <a:pPr lvl="2">
              <a:lnSpc>
                <a:spcPct val="90000"/>
              </a:lnSpc>
            </a:pPr>
            <a:r>
              <a:rPr lang="en-US" altLang="en-US" sz="1800" dirty="0">
                <a:solidFill>
                  <a:srgbClr val="000000"/>
                </a:solidFill>
              </a:rPr>
              <a:t>First-degree AV block or bundle branch block</a:t>
            </a:r>
          </a:p>
          <a:p>
            <a:pPr>
              <a:lnSpc>
                <a:spcPct val="90000"/>
              </a:lnSpc>
            </a:pPr>
            <a:r>
              <a:rPr lang="en-US" altLang="en-US" sz="2000" dirty="0">
                <a:solidFill>
                  <a:srgbClr val="000000"/>
                </a:solidFill>
              </a:rPr>
              <a:t>Myocardial ischemia</a:t>
            </a:r>
          </a:p>
          <a:p>
            <a:pPr lvl="1">
              <a:lnSpc>
                <a:spcPct val="90000"/>
              </a:lnSpc>
            </a:pPr>
            <a:r>
              <a:rPr lang="en-US" altLang="en-US" sz="2000" dirty="0">
                <a:solidFill>
                  <a:srgbClr val="000000"/>
                </a:solidFill>
              </a:rPr>
              <a:t>Inadequate perfusion of myocardium</a:t>
            </a:r>
          </a:p>
          <a:p>
            <a:pPr lvl="1">
              <a:lnSpc>
                <a:spcPct val="90000"/>
              </a:lnSpc>
            </a:pPr>
            <a:r>
              <a:rPr lang="en-US" altLang="en-US" sz="2000" dirty="0">
                <a:solidFill>
                  <a:srgbClr val="000000"/>
                </a:solidFill>
              </a:rPr>
              <a:t>Angina pectoris</a:t>
            </a:r>
          </a:p>
          <a:p>
            <a:pPr lvl="2">
              <a:lnSpc>
                <a:spcPct val="90000"/>
              </a:lnSpc>
            </a:pPr>
            <a:r>
              <a:rPr lang="en-US" altLang="en-US" sz="1800" i="1" dirty="0">
                <a:solidFill>
                  <a:srgbClr val="000000"/>
                </a:solidFill>
              </a:rPr>
              <a:t>Symptom </a:t>
            </a:r>
            <a:r>
              <a:rPr lang="en-US" altLang="en-US" sz="1800" dirty="0">
                <a:solidFill>
                  <a:srgbClr val="000000"/>
                </a:solidFill>
              </a:rPr>
              <a:t>of ischemia</a:t>
            </a:r>
          </a:p>
          <a:p>
            <a:pPr lvl="1">
              <a:lnSpc>
                <a:spcPct val="90000"/>
              </a:lnSpc>
            </a:pPr>
            <a:r>
              <a:rPr lang="en-US" altLang="en-US" sz="2000" dirty="0">
                <a:solidFill>
                  <a:srgbClr val="000000"/>
                </a:solidFill>
              </a:rPr>
              <a:t>ST segment depression</a:t>
            </a:r>
          </a:p>
          <a:p>
            <a:pPr lvl="2">
              <a:lnSpc>
                <a:spcPct val="90000"/>
              </a:lnSpc>
            </a:pPr>
            <a:r>
              <a:rPr lang="en-US" altLang="en-US" sz="1800" i="1" dirty="0">
                <a:solidFill>
                  <a:srgbClr val="000000"/>
                </a:solidFill>
              </a:rPr>
              <a:t>Sign</a:t>
            </a:r>
            <a:r>
              <a:rPr lang="en-US" altLang="en-US" sz="1800" dirty="0">
                <a:solidFill>
                  <a:srgbClr val="000000"/>
                </a:solidFill>
              </a:rPr>
              <a:t> of ischemia</a:t>
            </a:r>
          </a:p>
        </p:txBody>
      </p:sp>
      <p:sp>
        <p:nvSpPr>
          <p:cNvPr id="1159172" name="Text Box 4"/>
          <p:cNvSpPr txBox="1">
            <a:spLocks noChangeArrowheads="1"/>
          </p:cNvSpPr>
          <p:nvPr/>
        </p:nvSpPr>
        <p:spPr bwMode="auto">
          <a:xfrm>
            <a:off x="6297616" y="12703"/>
            <a:ext cx="438943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spAutoFit/>
          </a:bodyPr>
          <a:lstStyle/>
          <a:p>
            <a:pPr algn="r"/>
            <a:r>
              <a:rPr lang="en-US" altLang="en-US" b="1">
                <a:solidFill>
                  <a:srgbClr val="000000"/>
                </a:solidFill>
              </a:rPr>
              <a:t>Graded Exercise Tests: Measurements</a:t>
            </a:r>
            <a:endParaRPr lang="en-US" altLang="en-US">
              <a:solidFill>
                <a:srgbClr val="000000"/>
              </a:solidFill>
            </a:endParaRPr>
          </a:p>
        </p:txBody>
      </p:sp>
      <p:sp>
        <p:nvSpPr>
          <p:cNvPr id="2" name="Rectangle 1"/>
          <p:cNvSpPr/>
          <p:nvPr>
            <p:custDataLst>
              <p:tags r:id="rId1"/>
            </p:custDataLst>
          </p:nvPr>
        </p:nvSpPr>
        <p:spPr>
          <a:xfrm>
            <a:off x="1524001" y="6705600"/>
            <a:ext cx="4085617" cy="152400"/>
          </a:xfrm>
          <a:prstGeom prst="rect">
            <a:avLst/>
          </a:prstGeom>
          <a:solidFill>
            <a:srgbClr val="008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rgbClr val="C8C8C8"/>
                </a:solidFill>
              </a:rPr>
              <a:t>45%</a:t>
            </a:r>
          </a:p>
        </p:txBody>
      </p:sp>
    </p:spTree>
    <p:extLst>
      <p:ext uri="{BB962C8B-B14F-4D97-AF65-F5344CB8AC3E}">
        <p14:creationId xmlns:p14="http://schemas.microsoft.com/office/powerpoint/2010/main" val="4134446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Rectangle 2"/>
          <p:cNvSpPr>
            <a:spLocks noGrp="1" noChangeArrowheads="1"/>
          </p:cNvSpPr>
          <p:nvPr>
            <p:ph type="title"/>
          </p:nvPr>
        </p:nvSpPr>
        <p:spPr>
          <a:extLst>
            <a:ext uri="{909E8E84-426E-40DD-AFC4-6F175D3DCCD1}">
              <a14:hiddenFill xmlns:a14="http://schemas.microsoft.com/office/drawing/2010/main">
                <a:solidFill>
                  <a:srgbClr val="BBE0E3"/>
                </a:solidFill>
              </a14:hiddenFill>
            </a:ext>
          </a:extLst>
        </p:spPr>
        <p:txBody>
          <a:bodyPr vert="horz" wrap="square" lIns="91440" tIns="45720" rIns="91440" bIns="45720" numCol="1" anchor="t" anchorCtr="0" compatLnSpc="1">
            <a:prstTxWarp prst="textNoShape">
              <a:avLst/>
            </a:prstTxWarp>
          </a:bodyPr>
          <a:lstStyle/>
          <a:p>
            <a:r>
              <a:rPr lang="en-US" altLang="en-US" sz="3200" b="0">
                <a:solidFill>
                  <a:srgbClr val="000000"/>
                </a:solidFill>
                <a:latin typeface="Arial" panose="020B0604020202020204" pitchFamily="34" charset="0"/>
              </a:rPr>
              <a:t>Three Types of ST Segment Depression</a:t>
            </a:r>
          </a:p>
        </p:txBody>
      </p:sp>
      <p:pic>
        <p:nvPicPr>
          <p:cNvPr id="1107971" name="Picture 3" descr="FIG1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5481" y="685800"/>
            <a:ext cx="5761037" cy="3670300"/>
          </a:xfrm>
          <a:prstGeom prst="rect">
            <a:avLst/>
          </a:prstGeom>
          <a:noFill/>
          <a:extLst>
            <a:ext uri="{909E8E84-426E-40DD-AFC4-6F175D3DCCD1}">
              <a14:hiddenFill xmlns:a14="http://schemas.microsoft.com/office/drawing/2010/main">
                <a:solidFill>
                  <a:srgbClr val="FFFFFF"/>
                </a:solidFill>
              </a14:hiddenFill>
            </a:ext>
          </a:extLst>
        </p:spPr>
      </p:pic>
      <p:sp>
        <p:nvSpPr>
          <p:cNvPr id="1107973" name="Text Box 5"/>
          <p:cNvSpPr txBox="1">
            <a:spLocks noChangeArrowheads="1"/>
          </p:cNvSpPr>
          <p:nvPr/>
        </p:nvSpPr>
        <p:spPr bwMode="auto">
          <a:xfrm>
            <a:off x="6275391" y="12703"/>
            <a:ext cx="438943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spAutoFit/>
          </a:bodyPr>
          <a:lstStyle/>
          <a:p>
            <a:pPr algn="r"/>
            <a:r>
              <a:rPr lang="en-US" altLang="en-US" b="1">
                <a:solidFill>
                  <a:srgbClr val="000000"/>
                </a:solidFill>
              </a:rPr>
              <a:t>Graded Exercise Tests: Measurements</a:t>
            </a:r>
            <a:endParaRPr lang="en-US" altLang="en-US">
              <a:solidFill>
                <a:srgbClr val="000000"/>
              </a:solidFill>
            </a:endParaRPr>
          </a:p>
        </p:txBody>
      </p:sp>
      <p:sp>
        <p:nvSpPr>
          <p:cNvPr id="1107974" name="Text Box 6"/>
          <p:cNvSpPr txBox="1">
            <a:spLocks noChangeArrowheads="1"/>
          </p:cNvSpPr>
          <p:nvPr/>
        </p:nvSpPr>
        <p:spPr bwMode="auto">
          <a:xfrm>
            <a:off x="9132888" y="6424613"/>
            <a:ext cx="1497012" cy="369332"/>
          </a:xfrm>
          <a:prstGeom prst="rect">
            <a:avLst/>
          </a:prstGeom>
          <a:noFill/>
          <a:ln w="28575" cap="sq">
            <a:solidFill>
              <a:srgbClr val="004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a:solidFill>
                  <a:srgbClr val="000000"/>
                </a:solidFill>
              </a:rPr>
              <a:t>Figure 15.3</a:t>
            </a:r>
          </a:p>
        </p:txBody>
      </p:sp>
      <p:sp>
        <p:nvSpPr>
          <p:cNvPr id="2" name="Rectangle 1"/>
          <p:cNvSpPr/>
          <p:nvPr>
            <p:custDataLst>
              <p:tags r:id="rId1"/>
            </p:custDataLst>
          </p:nvPr>
        </p:nvSpPr>
        <p:spPr>
          <a:xfrm>
            <a:off x="1524000" y="6705600"/>
            <a:ext cx="4280170" cy="152400"/>
          </a:xfrm>
          <a:prstGeom prst="rect">
            <a:avLst/>
          </a:prstGeom>
          <a:solidFill>
            <a:srgbClr val="008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rgbClr val="C8C8C8"/>
                </a:solidFill>
              </a:rPr>
              <a:t>47%</a:t>
            </a:r>
          </a:p>
        </p:txBody>
      </p:sp>
      <p:pic>
        <p:nvPicPr>
          <p:cNvPr id="7" name="Picture 2">
            <a:extLst>
              <a:ext uri="{FF2B5EF4-FFF2-40B4-BE49-F238E27FC236}">
                <a16:creationId xmlns:a16="http://schemas.microsoft.com/office/drawing/2014/main" id="{58DCDD3D-5FB2-4F48-9B57-E817AA94263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1317" r="-1" b="58990"/>
          <a:stretch/>
        </p:blipFill>
        <p:spPr bwMode="auto">
          <a:xfrm>
            <a:off x="0" y="4859872"/>
            <a:ext cx="7154779" cy="20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9759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8" name="Rectangle 2"/>
          <p:cNvSpPr>
            <a:spLocks noGrp="1" noChangeArrowheads="1"/>
          </p:cNvSpPr>
          <p:nvPr>
            <p:ph type="title"/>
          </p:nvPr>
        </p:nvSpPr>
        <p:spPr>
          <a:xfrm>
            <a:off x="2590800" y="457200"/>
            <a:ext cx="7391400" cy="609600"/>
          </a:xfrm>
          <a:extLst>
            <a:ext uri="{909E8E84-426E-40DD-AFC4-6F175D3DCCD1}">
              <a14:hiddenFill xmlns:a14="http://schemas.microsoft.com/office/drawing/2010/main">
                <a:solidFill>
                  <a:srgbClr val="BBE0E3"/>
                </a:solidFill>
              </a14:hiddenFill>
            </a:ext>
          </a:extLst>
        </p:spPr>
        <p:txBody>
          <a:bodyPr vert="horz" wrap="square" lIns="91440" tIns="45720" rIns="91440" bIns="45720" numCol="1" anchor="t" anchorCtr="0" compatLnSpc="1">
            <a:prstTxWarp prst="textNoShape">
              <a:avLst/>
            </a:prstTxWarp>
          </a:bodyPr>
          <a:lstStyle/>
          <a:p>
            <a:r>
              <a:rPr lang="en-US" altLang="en-US" sz="3200" b="0" dirty="0">
                <a:solidFill>
                  <a:srgbClr val="000000"/>
                </a:solidFill>
                <a:latin typeface="Arial" panose="020B0604020202020204" pitchFamily="34" charset="0"/>
              </a:rPr>
              <a:t>Rating of Perceived Exertion (RPE)</a:t>
            </a:r>
          </a:p>
        </p:txBody>
      </p:sp>
      <p:sp>
        <p:nvSpPr>
          <p:cNvPr id="1161219" name="Rectangle 3"/>
          <p:cNvSpPr>
            <a:spLocks noGrp="1" noChangeArrowheads="1"/>
          </p:cNvSpPr>
          <p:nvPr>
            <p:ph idx="1"/>
          </p:nvPr>
        </p:nvSpPr>
        <p:spPr>
          <a:xfrm>
            <a:off x="0" y="1276558"/>
            <a:ext cx="12039600" cy="5395912"/>
          </a:xfrm>
        </p:spPr>
        <p:txBody>
          <a:bodyPr/>
          <a:lstStyle/>
          <a:p>
            <a:pPr>
              <a:lnSpc>
                <a:spcPct val="90000"/>
              </a:lnSpc>
            </a:pPr>
            <a:r>
              <a:rPr lang="en-US" altLang="en-US" dirty="0">
                <a:solidFill>
                  <a:srgbClr val="000000"/>
                </a:solidFill>
              </a:rPr>
              <a:t>Original 6–20 scale and revised scale (0–10)</a:t>
            </a:r>
          </a:p>
          <a:p>
            <a:pPr>
              <a:lnSpc>
                <a:spcPct val="90000"/>
              </a:lnSpc>
            </a:pPr>
            <a:r>
              <a:rPr lang="en-US" altLang="en-US" dirty="0">
                <a:solidFill>
                  <a:srgbClr val="000000"/>
                </a:solidFill>
              </a:rPr>
              <a:t>Indicator of subjective effort</a:t>
            </a:r>
          </a:p>
          <a:p>
            <a:pPr lvl="1">
              <a:lnSpc>
                <a:spcPct val="90000"/>
              </a:lnSpc>
            </a:pPr>
            <a:r>
              <a:rPr lang="en-US" altLang="en-US" dirty="0">
                <a:solidFill>
                  <a:srgbClr val="000000"/>
                </a:solidFill>
              </a:rPr>
              <a:t>Way to track progress through a GXT</a:t>
            </a:r>
          </a:p>
          <a:p>
            <a:pPr lvl="1">
              <a:lnSpc>
                <a:spcPct val="90000"/>
              </a:lnSpc>
            </a:pPr>
            <a:r>
              <a:rPr lang="en-US" altLang="en-US" dirty="0">
                <a:solidFill>
                  <a:srgbClr val="000000"/>
                </a:solidFill>
              </a:rPr>
              <a:t>Can be used to prescribe exercise</a:t>
            </a:r>
          </a:p>
          <a:p>
            <a:pPr>
              <a:lnSpc>
                <a:spcPct val="90000"/>
              </a:lnSpc>
            </a:pPr>
            <a:r>
              <a:rPr lang="en-US" altLang="en-US" dirty="0">
                <a:solidFill>
                  <a:srgbClr val="000000"/>
                </a:solidFill>
              </a:rPr>
              <a:t>Instructions</a:t>
            </a:r>
          </a:p>
          <a:p>
            <a:pPr lvl="1">
              <a:lnSpc>
                <a:spcPct val="90000"/>
              </a:lnSpc>
              <a:buFontTx/>
              <a:buNone/>
            </a:pPr>
            <a:r>
              <a:rPr lang="en-US" altLang="en-US" sz="2000" i="1" dirty="0">
                <a:solidFill>
                  <a:srgbClr val="000000"/>
                </a:solidFill>
              </a:rPr>
              <a:t>“During the exercise test we want you to pay close attention to how hard you feel the exercise work rate is. This feeling should reflect your total amount of exertion and fatigue, combining all sensations and feelings of physical stress, effort, and fatigue. Don’t concern yourself with any one factor such as leg pain, shortness of breath, or exercise intensity, but try to concentrate on your total, inner feeling of exertion. Try not to underestimate or overestimate your feeling of exertion; be as accurate as you can.”</a:t>
            </a:r>
          </a:p>
        </p:txBody>
      </p:sp>
      <p:sp>
        <p:nvSpPr>
          <p:cNvPr id="1161220" name="Text Box 4"/>
          <p:cNvSpPr txBox="1">
            <a:spLocks noChangeArrowheads="1"/>
          </p:cNvSpPr>
          <p:nvPr/>
        </p:nvSpPr>
        <p:spPr bwMode="auto">
          <a:xfrm>
            <a:off x="6297616" y="12703"/>
            <a:ext cx="438943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spAutoFit/>
          </a:bodyPr>
          <a:lstStyle/>
          <a:p>
            <a:pPr algn="r"/>
            <a:r>
              <a:rPr lang="en-US" altLang="en-US" b="1">
                <a:solidFill>
                  <a:srgbClr val="000000"/>
                </a:solidFill>
              </a:rPr>
              <a:t>Graded Exercise Tests: Measurements</a:t>
            </a:r>
            <a:endParaRPr lang="en-US" altLang="en-US">
              <a:solidFill>
                <a:srgbClr val="000000"/>
              </a:solidFill>
            </a:endParaRPr>
          </a:p>
        </p:txBody>
      </p:sp>
      <p:sp>
        <p:nvSpPr>
          <p:cNvPr id="2" name="Rectangle 1"/>
          <p:cNvSpPr/>
          <p:nvPr>
            <p:custDataLst>
              <p:tags r:id="rId1"/>
            </p:custDataLst>
          </p:nvPr>
        </p:nvSpPr>
        <p:spPr>
          <a:xfrm>
            <a:off x="1524001" y="6705600"/>
            <a:ext cx="4474723" cy="152400"/>
          </a:xfrm>
          <a:prstGeom prst="rect">
            <a:avLst/>
          </a:prstGeom>
          <a:solidFill>
            <a:srgbClr val="008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rgbClr val="C8C8C8"/>
                </a:solidFill>
              </a:rPr>
              <a:t>49%</a:t>
            </a:r>
          </a:p>
        </p:txBody>
      </p:sp>
    </p:spTree>
    <p:extLst>
      <p:ext uri="{BB962C8B-B14F-4D97-AF65-F5344CB8AC3E}">
        <p14:creationId xmlns:p14="http://schemas.microsoft.com/office/powerpoint/2010/main" val="4020234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2"/>
          <p:cNvSpPr>
            <a:spLocks noGrp="1" noChangeArrowheads="1"/>
          </p:cNvSpPr>
          <p:nvPr>
            <p:ph type="title"/>
          </p:nvPr>
        </p:nvSpPr>
        <p:spPr>
          <a:extLst>
            <a:ext uri="{909E8E84-426E-40DD-AFC4-6F175D3DCCD1}">
              <a14:hiddenFill xmlns:a14="http://schemas.microsoft.com/office/drawing/2010/main">
                <a:solidFill>
                  <a:srgbClr val="BBE0E3"/>
                </a:solidFill>
              </a14:hiddenFill>
            </a:ext>
          </a:extLst>
        </p:spPr>
        <p:txBody>
          <a:bodyPr vert="horz" wrap="square" lIns="91440" tIns="45720" rIns="91440" bIns="45720" numCol="1" anchor="t" anchorCtr="0" compatLnSpc="1">
            <a:prstTxWarp prst="textNoShape">
              <a:avLst/>
            </a:prstTxWarp>
          </a:bodyPr>
          <a:lstStyle/>
          <a:p>
            <a:r>
              <a:rPr lang="en-US" altLang="en-US" sz="3200" b="0">
                <a:solidFill>
                  <a:srgbClr val="000000"/>
                </a:solidFill>
                <a:latin typeface="Arial" panose="020B0604020202020204" pitchFamily="34" charset="0"/>
              </a:rPr>
              <a:t>Original and Revised RPE Scales</a:t>
            </a:r>
          </a:p>
        </p:txBody>
      </p:sp>
      <p:sp>
        <p:nvSpPr>
          <p:cNvPr id="1110021" name="Text Box 5"/>
          <p:cNvSpPr txBox="1">
            <a:spLocks noChangeArrowheads="1"/>
          </p:cNvSpPr>
          <p:nvPr/>
        </p:nvSpPr>
        <p:spPr bwMode="auto">
          <a:xfrm>
            <a:off x="6275391" y="12703"/>
            <a:ext cx="438943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spAutoFit/>
          </a:bodyPr>
          <a:lstStyle/>
          <a:p>
            <a:pPr algn="r"/>
            <a:r>
              <a:rPr lang="en-US" altLang="en-US" b="1">
                <a:solidFill>
                  <a:srgbClr val="000000"/>
                </a:solidFill>
              </a:rPr>
              <a:t>Graded Exercise Tests: Measurements</a:t>
            </a:r>
            <a:endParaRPr lang="en-US" altLang="en-US">
              <a:solidFill>
                <a:srgbClr val="000000"/>
              </a:solidFill>
            </a:endParaRPr>
          </a:p>
        </p:txBody>
      </p:sp>
      <p:pic>
        <p:nvPicPr>
          <p:cNvPr id="11100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228728"/>
            <a:ext cx="8229600" cy="538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custDataLst>
              <p:tags r:id="rId1"/>
            </p:custDataLst>
          </p:nvPr>
        </p:nvSpPr>
        <p:spPr>
          <a:xfrm>
            <a:off x="1524001" y="6705600"/>
            <a:ext cx="4669277" cy="152400"/>
          </a:xfrm>
          <a:prstGeom prst="rect">
            <a:avLst/>
          </a:prstGeom>
          <a:solidFill>
            <a:srgbClr val="008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rgbClr val="C8C8C8"/>
                </a:solidFill>
              </a:rPr>
              <a:t>51%</a:t>
            </a:r>
          </a:p>
        </p:txBody>
      </p:sp>
    </p:spTree>
    <p:extLst>
      <p:ext uri="{BB962C8B-B14F-4D97-AF65-F5344CB8AC3E}">
        <p14:creationId xmlns:p14="http://schemas.microsoft.com/office/powerpoint/2010/main" val="932718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6" name="Rectangle 2"/>
          <p:cNvSpPr>
            <a:spLocks noGrp="1" noChangeArrowheads="1"/>
          </p:cNvSpPr>
          <p:nvPr>
            <p:ph type="title"/>
          </p:nvPr>
        </p:nvSpPr>
        <p:spPr>
          <a:extLst>
            <a:ext uri="{909E8E84-426E-40DD-AFC4-6F175D3DCCD1}">
              <a14:hiddenFill xmlns:a14="http://schemas.microsoft.com/office/drawing/2010/main">
                <a:solidFill>
                  <a:srgbClr val="BBE0E3"/>
                </a:solidFill>
              </a14:hiddenFill>
            </a:ext>
          </a:extLst>
        </p:spPr>
        <p:txBody>
          <a:bodyPr vert="horz" wrap="square" lIns="91440" tIns="45720" rIns="91440" bIns="45720" numCol="1" anchor="t" anchorCtr="0" compatLnSpc="1">
            <a:prstTxWarp prst="textNoShape">
              <a:avLst/>
            </a:prstTxWarp>
          </a:bodyPr>
          <a:lstStyle/>
          <a:p>
            <a:r>
              <a:rPr lang="en-US" altLang="en-US" sz="3200" b="0">
                <a:solidFill>
                  <a:srgbClr val="000000"/>
                </a:solidFill>
                <a:latin typeface="Arial" panose="020B0604020202020204" pitchFamily="34" charset="0"/>
              </a:rPr>
              <a:t>GXT Termination Criteria</a:t>
            </a:r>
          </a:p>
        </p:txBody>
      </p:sp>
      <p:sp>
        <p:nvSpPr>
          <p:cNvPr id="1112068" name="Text Box 4"/>
          <p:cNvSpPr txBox="1">
            <a:spLocks noChangeArrowheads="1"/>
          </p:cNvSpPr>
          <p:nvPr/>
        </p:nvSpPr>
        <p:spPr bwMode="auto">
          <a:xfrm>
            <a:off x="6275391" y="12703"/>
            <a:ext cx="438943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spAutoFit/>
          </a:bodyPr>
          <a:lstStyle/>
          <a:p>
            <a:pPr algn="r"/>
            <a:r>
              <a:rPr lang="en-US" altLang="en-US" b="1">
                <a:solidFill>
                  <a:srgbClr val="000000"/>
                </a:solidFill>
              </a:rPr>
              <a:t>Graded Exercise Tests: Measurements</a:t>
            </a:r>
            <a:endParaRPr lang="en-US" altLang="en-US">
              <a:solidFill>
                <a:srgbClr val="000000"/>
              </a:solidFill>
            </a:endParaRPr>
          </a:p>
        </p:txBody>
      </p:sp>
      <p:pic>
        <p:nvPicPr>
          <p:cNvPr id="11120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3553" y="838200"/>
            <a:ext cx="8755063"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custDataLst>
              <p:tags r:id="rId1"/>
            </p:custDataLst>
          </p:nvPr>
        </p:nvSpPr>
        <p:spPr>
          <a:xfrm>
            <a:off x="1524001" y="6705600"/>
            <a:ext cx="5058383" cy="152400"/>
          </a:xfrm>
          <a:prstGeom prst="rect">
            <a:avLst/>
          </a:prstGeom>
          <a:solidFill>
            <a:srgbClr val="008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rgbClr val="C8C8C8"/>
                </a:solidFill>
              </a:rPr>
              <a:t>55%</a:t>
            </a:r>
          </a:p>
        </p:txBody>
      </p:sp>
    </p:spTree>
    <p:extLst>
      <p:ext uri="{BB962C8B-B14F-4D97-AF65-F5344CB8AC3E}">
        <p14:creationId xmlns:p14="http://schemas.microsoft.com/office/powerpoint/2010/main" val="1926231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4" name="Rectangle 2"/>
          <p:cNvSpPr>
            <a:spLocks noGrp="1" noChangeArrowheads="1"/>
          </p:cNvSpPr>
          <p:nvPr>
            <p:ph type="title"/>
          </p:nvPr>
        </p:nvSpPr>
        <p:spPr>
          <a:extLst>
            <a:ext uri="{909E8E84-426E-40DD-AFC4-6F175D3DCCD1}">
              <a14:hiddenFill xmlns:a14="http://schemas.microsoft.com/office/drawing/2010/main">
                <a:solidFill>
                  <a:srgbClr val="BBE0E3"/>
                </a:solidFill>
              </a14:hiddenFill>
            </a:ext>
          </a:extLst>
        </p:spPr>
        <p:txBody>
          <a:bodyPr vert="horz" wrap="square" lIns="91440" tIns="45720" rIns="91440" bIns="45720" numCol="1" anchor="t" anchorCtr="0" compatLnSpc="1">
            <a:prstTxWarp prst="textNoShape">
              <a:avLst/>
            </a:prstTxWarp>
          </a:bodyPr>
          <a:lstStyle/>
          <a:p>
            <a:r>
              <a:rPr lang="en-US" altLang="en-US" sz="3200" b="0">
                <a:solidFill>
                  <a:srgbClr val="000000"/>
                </a:solidFill>
                <a:latin typeface="Arial" panose="020B0604020202020204" pitchFamily="34" charset="0"/>
              </a:rPr>
              <a:t>VO</a:t>
            </a:r>
            <a:r>
              <a:rPr lang="en-US" altLang="en-US" sz="3200" b="0" baseline="-25000">
                <a:solidFill>
                  <a:srgbClr val="000000"/>
                </a:solidFill>
                <a:latin typeface="Arial" panose="020B0604020202020204" pitchFamily="34" charset="0"/>
              </a:rPr>
              <a:t>2 </a:t>
            </a:r>
            <a:r>
              <a:rPr lang="en-US" altLang="en-US" sz="3200" b="0">
                <a:solidFill>
                  <a:srgbClr val="000000"/>
                </a:solidFill>
                <a:latin typeface="Arial" panose="020B0604020202020204" pitchFamily="34" charset="0"/>
              </a:rPr>
              <a:t>Max </a:t>
            </a:r>
          </a:p>
        </p:txBody>
      </p:sp>
      <p:sp>
        <p:nvSpPr>
          <p:cNvPr id="1114115" name="Rectangle 3"/>
          <p:cNvSpPr>
            <a:spLocks noGrp="1" noChangeArrowheads="1"/>
          </p:cNvSpPr>
          <p:nvPr>
            <p:ph idx="1"/>
          </p:nvPr>
        </p:nvSpPr>
        <p:spPr/>
        <p:txBody>
          <a:bodyPr/>
          <a:lstStyle/>
          <a:p>
            <a:r>
              <a:rPr lang="en-US" altLang="en-US">
                <a:solidFill>
                  <a:srgbClr val="000000"/>
                </a:solidFill>
              </a:rPr>
              <a:t>The gold standard measure of cardiorespiratory fitness</a:t>
            </a:r>
          </a:p>
          <a:p>
            <a:pPr lvl="1"/>
            <a:r>
              <a:rPr lang="en-US" altLang="en-US">
                <a:solidFill>
                  <a:srgbClr val="000000"/>
                </a:solidFill>
              </a:rPr>
              <a:t>Very reproducible on same work instrument</a:t>
            </a:r>
          </a:p>
          <a:p>
            <a:r>
              <a:rPr lang="en-US" altLang="en-US">
                <a:solidFill>
                  <a:srgbClr val="000000"/>
                </a:solidFill>
              </a:rPr>
              <a:t>Depends on work instrument</a:t>
            </a:r>
          </a:p>
          <a:p>
            <a:pPr lvl="1"/>
            <a:r>
              <a:rPr lang="en-US" altLang="en-US">
                <a:solidFill>
                  <a:srgbClr val="000000"/>
                </a:solidFill>
              </a:rPr>
              <a:t>Highest on treadmill</a:t>
            </a:r>
          </a:p>
          <a:p>
            <a:pPr lvl="2"/>
            <a:r>
              <a:rPr lang="en-US" altLang="en-US">
                <a:solidFill>
                  <a:srgbClr val="000000"/>
                </a:solidFill>
              </a:rPr>
              <a:t>Walking ~6% lower than running</a:t>
            </a:r>
          </a:p>
          <a:p>
            <a:pPr lvl="1"/>
            <a:r>
              <a:rPr lang="en-US" altLang="en-US">
                <a:solidFill>
                  <a:srgbClr val="000000"/>
                </a:solidFill>
              </a:rPr>
              <a:t>Lower (~5–11%) on cycle ergometer</a:t>
            </a:r>
          </a:p>
          <a:p>
            <a:pPr lvl="1"/>
            <a:r>
              <a:rPr lang="en-US" altLang="en-US">
                <a:solidFill>
                  <a:srgbClr val="000000"/>
                </a:solidFill>
              </a:rPr>
              <a:t>Arm ergometer values 70% of leg ergometer</a:t>
            </a:r>
          </a:p>
          <a:p>
            <a:r>
              <a:rPr lang="en-US" altLang="en-US">
                <a:solidFill>
                  <a:srgbClr val="000000"/>
                </a:solidFill>
              </a:rPr>
              <a:t>VO</a:t>
            </a:r>
            <a:r>
              <a:rPr lang="en-US" altLang="en-US" baseline="-25000">
                <a:solidFill>
                  <a:srgbClr val="000000"/>
                </a:solidFill>
              </a:rPr>
              <a:t>2 </a:t>
            </a:r>
            <a:r>
              <a:rPr lang="en-US" altLang="en-US" i="1">
                <a:solidFill>
                  <a:srgbClr val="000000"/>
                </a:solidFill>
              </a:rPr>
              <a:t>max</a:t>
            </a:r>
            <a:r>
              <a:rPr lang="en-US" altLang="en-US">
                <a:solidFill>
                  <a:srgbClr val="000000"/>
                </a:solidFill>
              </a:rPr>
              <a:t> vs. VO</a:t>
            </a:r>
            <a:r>
              <a:rPr lang="en-US" altLang="en-US" baseline="-25000">
                <a:solidFill>
                  <a:srgbClr val="000000"/>
                </a:solidFill>
              </a:rPr>
              <a:t>2 </a:t>
            </a:r>
            <a:r>
              <a:rPr lang="en-US" altLang="en-US" i="1">
                <a:solidFill>
                  <a:srgbClr val="000000"/>
                </a:solidFill>
              </a:rPr>
              <a:t>peak</a:t>
            </a:r>
            <a:r>
              <a:rPr lang="en-US" altLang="en-US">
                <a:solidFill>
                  <a:srgbClr val="000000"/>
                </a:solidFill>
              </a:rPr>
              <a:t> </a:t>
            </a:r>
          </a:p>
        </p:txBody>
      </p:sp>
      <p:sp>
        <p:nvSpPr>
          <p:cNvPr id="1114116" name="Text Box 4"/>
          <p:cNvSpPr txBox="1">
            <a:spLocks noChangeArrowheads="1"/>
          </p:cNvSpPr>
          <p:nvPr/>
        </p:nvSpPr>
        <p:spPr bwMode="auto">
          <a:xfrm>
            <a:off x="9578975" y="12703"/>
            <a:ext cx="10858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spAutoFit/>
          </a:bodyPr>
          <a:lstStyle/>
          <a:p>
            <a:pPr algn="r"/>
            <a:r>
              <a:rPr lang="en-US" altLang="en-US" b="1">
                <a:solidFill>
                  <a:srgbClr val="000000"/>
                </a:solidFill>
              </a:rPr>
              <a:t>VO</a:t>
            </a:r>
            <a:r>
              <a:rPr lang="en-US" altLang="en-US" b="1" baseline="-25000">
                <a:solidFill>
                  <a:srgbClr val="000000"/>
                </a:solidFill>
              </a:rPr>
              <a:t>2 </a:t>
            </a:r>
            <a:r>
              <a:rPr lang="en-US" altLang="en-US" b="1">
                <a:solidFill>
                  <a:srgbClr val="000000"/>
                </a:solidFill>
              </a:rPr>
              <a:t>Max</a:t>
            </a:r>
            <a:endParaRPr lang="en-US" altLang="en-US">
              <a:solidFill>
                <a:srgbClr val="000000"/>
              </a:solidFill>
            </a:endParaRPr>
          </a:p>
        </p:txBody>
      </p:sp>
      <p:sp>
        <p:nvSpPr>
          <p:cNvPr id="2" name="Rectangle 1"/>
          <p:cNvSpPr/>
          <p:nvPr>
            <p:custDataLst>
              <p:tags r:id="rId1"/>
            </p:custDataLst>
          </p:nvPr>
        </p:nvSpPr>
        <p:spPr>
          <a:xfrm>
            <a:off x="1524001" y="6705600"/>
            <a:ext cx="5447489" cy="152400"/>
          </a:xfrm>
          <a:prstGeom prst="rect">
            <a:avLst/>
          </a:prstGeom>
          <a:solidFill>
            <a:srgbClr val="008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rgbClr val="C8C8C8"/>
                </a:solidFill>
              </a:rPr>
              <a:t>60%</a:t>
            </a:r>
          </a:p>
        </p:txBody>
      </p:sp>
    </p:spTree>
    <p:extLst>
      <p:ext uri="{BB962C8B-B14F-4D97-AF65-F5344CB8AC3E}">
        <p14:creationId xmlns:p14="http://schemas.microsoft.com/office/powerpoint/2010/main" val="272847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Rectangle 2"/>
          <p:cNvSpPr>
            <a:spLocks noGrp="1" noChangeArrowheads="1"/>
          </p:cNvSpPr>
          <p:nvPr>
            <p:ph type="title"/>
          </p:nvPr>
        </p:nvSpPr>
        <p:spPr>
          <a:extLst>
            <a:ext uri="{909E8E84-426E-40DD-AFC4-6F175D3DCCD1}">
              <a14:hiddenFill xmlns:a14="http://schemas.microsoft.com/office/drawing/2010/main">
                <a:solidFill>
                  <a:srgbClr val="BBE0E3"/>
                </a:solidFill>
              </a14:hiddenFill>
            </a:ext>
          </a:extLst>
        </p:spPr>
        <p:txBody>
          <a:bodyPr vert="horz" wrap="square" lIns="91440" tIns="45720" rIns="91440" bIns="45720" numCol="1" anchor="t" anchorCtr="0" compatLnSpc="1">
            <a:prstTxWarp prst="textNoShape">
              <a:avLst/>
            </a:prstTxWarp>
          </a:bodyPr>
          <a:lstStyle/>
          <a:p>
            <a:r>
              <a:rPr lang="en-US" altLang="en-US" sz="3200" b="0">
                <a:solidFill>
                  <a:srgbClr val="000000"/>
                </a:solidFill>
                <a:latin typeface="Arial" panose="020B0604020202020204" pitchFamily="34" charset="0"/>
              </a:rPr>
              <a:t>Criteria for Achieving VO</a:t>
            </a:r>
            <a:r>
              <a:rPr lang="en-US" altLang="en-US" sz="3200" b="0" baseline="-25000">
                <a:solidFill>
                  <a:srgbClr val="000000"/>
                </a:solidFill>
                <a:latin typeface="Arial" panose="020B0604020202020204" pitchFamily="34" charset="0"/>
              </a:rPr>
              <a:t>2 </a:t>
            </a:r>
            <a:r>
              <a:rPr lang="en-US" altLang="en-US" sz="3200" b="0">
                <a:solidFill>
                  <a:srgbClr val="000000"/>
                </a:solidFill>
                <a:latin typeface="Arial" panose="020B0604020202020204" pitchFamily="34" charset="0"/>
              </a:rPr>
              <a:t>Max</a:t>
            </a:r>
          </a:p>
        </p:txBody>
      </p:sp>
      <p:sp>
        <p:nvSpPr>
          <p:cNvPr id="1116163" name="Rectangle 3"/>
          <p:cNvSpPr>
            <a:spLocks noGrp="1" noChangeArrowheads="1"/>
          </p:cNvSpPr>
          <p:nvPr>
            <p:ph idx="1"/>
          </p:nvPr>
        </p:nvSpPr>
        <p:spPr/>
        <p:txBody>
          <a:bodyPr/>
          <a:lstStyle/>
          <a:p>
            <a:r>
              <a:rPr lang="en-US" altLang="en-US" dirty="0">
                <a:solidFill>
                  <a:srgbClr val="000000"/>
                </a:solidFill>
              </a:rPr>
              <a:t>Leveling off of VO</a:t>
            </a:r>
            <a:r>
              <a:rPr lang="en-US" altLang="en-US" baseline="-25000" dirty="0">
                <a:solidFill>
                  <a:srgbClr val="000000"/>
                </a:solidFill>
              </a:rPr>
              <a:t>2</a:t>
            </a:r>
            <a:r>
              <a:rPr lang="en-US" altLang="en-US" dirty="0">
                <a:solidFill>
                  <a:srgbClr val="000000"/>
                </a:solidFill>
              </a:rPr>
              <a:t> with higher work rate</a:t>
            </a:r>
          </a:p>
          <a:p>
            <a:pPr lvl="1">
              <a:buFontTx/>
              <a:buNone/>
            </a:pPr>
            <a:r>
              <a:rPr lang="en-US" altLang="en-US" dirty="0">
                <a:solidFill>
                  <a:srgbClr val="000000"/>
                </a:solidFill>
              </a:rPr>
              <a:t> &lt;150 </a:t>
            </a:r>
            <a:r>
              <a:rPr lang="en-US" altLang="en-US" dirty="0" err="1">
                <a:solidFill>
                  <a:srgbClr val="000000"/>
                </a:solidFill>
              </a:rPr>
              <a:t>ml•min</a:t>
            </a:r>
            <a:r>
              <a:rPr lang="en-US" altLang="en-US" baseline="30000" dirty="0">
                <a:solidFill>
                  <a:srgbClr val="000000"/>
                </a:solidFill>
              </a:rPr>
              <a:t>–1 </a:t>
            </a:r>
            <a:r>
              <a:rPr lang="en-US" altLang="en-US" dirty="0">
                <a:solidFill>
                  <a:srgbClr val="000000"/>
                </a:solidFill>
              </a:rPr>
              <a:t>or &lt;2.1 </a:t>
            </a:r>
            <a:r>
              <a:rPr lang="en-US" altLang="en-US" dirty="0" err="1">
                <a:solidFill>
                  <a:srgbClr val="000000"/>
                </a:solidFill>
              </a:rPr>
              <a:t>ml•kg</a:t>
            </a:r>
            <a:r>
              <a:rPr lang="en-US" altLang="en-US" baseline="30000" dirty="0">
                <a:solidFill>
                  <a:srgbClr val="000000"/>
                </a:solidFill>
              </a:rPr>
              <a:t>–1</a:t>
            </a:r>
            <a:r>
              <a:rPr lang="en-US" altLang="en-US" dirty="0">
                <a:solidFill>
                  <a:srgbClr val="000000"/>
                </a:solidFill>
              </a:rPr>
              <a:t>•min</a:t>
            </a:r>
            <a:r>
              <a:rPr lang="en-US" altLang="en-US" baseline="30000" dirty="0">
                <a:solidFill>
                  <a:srgbClr val="000000"/>
                </a:solidFill>
              </a:rPr>
              <a:t>–1</a:t>
            </a:r>
            <a:r>
              <a:rPr lang="en-US" altLang="en-US" dirty="0">
                <a:solidFill>
                  <a:srgbClr val="000000"/>
                </a:solidFill>
              </a:rPr>
              <a:t> </a:t>
            </a:r>
          </a:p>
          <a:p>
            <a:r>
              <a:rPr lang="en-US" altLang="en-US" dirty="0">
                <a:solidFill>
                  <a:srgbClr val="000000"/>
                </a:solidFill>
              </a:rPr>
              <a:t>Post-exercise blood lactate &gt;8 </a:t>
            </a:r>
            <a:r>
              <a:rPr lang="en-US" altLang="en-US" dirty="0" err="1">
                <a:solidFill>
                  <a:srgbClr val="000000"/>
                </a:solidFill>
              </a:rPr>
              <a:t>mmoles•L</a:t>
            </a:r>
            <a:r>
              <a:rPr lang="en-US" altLang="en-US" baseline="30000" dirty="0">
                <a:solidFill>
                  <a:srgbClr val="000000"/>
                </a:solidFill>
              </a:rPr>
              <a:t>–1</a:t>
            </a:r>
          </a:p>
          <a:p>
            <a:r>
              <a:rPr lang="en-US" altLang="en-US" dirty="0">
                <a:solidFill>
                  <a:srgbClr val="000000"/>
                </a:solidFill>
              </a:rPr>
              <a:t>R&gt;1.15</a:t>
            </a:r>
          </a:p>
          <a:p>
            <a:r>
              <a:rPr lang="en-US" altLang="en-US" dirty="0">
                <a:solidFill>
                  <a:srgbClr val="000000"/>
                </a:solidFill>
              </a:rPr>
              <a:t>Age-predicted maximal HR</a:t>
            </a:r>
          </a:p>
          <a:p>
            <a:pPr lvl="1"/>
            <a:r>
              <a:rPr lang="en-US" altLang="en-US" dirty="0">
                <a:solidFill>
                  <a:srgbClr val="000000"/>
                </a:solidFill>
              </a:rPr>
              <a:t>Usefulness has been questioned</a:t>
            </a:r>
          </a:p>
          <a:p>
            <a:r>
              <a:rPr lang="en-US" altLang="en-US" dirty="0">
                <a:solidFill>
                  <a:srgbClr val="000000"/>
                </a:solidFill>
              </a:rPr>
              <a:t>Should not expect subjects to meet all criteria</a:t>
            </a:r>
          </a:p>
        </p:txBody>
      </p:sp>
      <p:sp>
        <p:nvSpPr>
          <p:cNvPr id="1116164" name="Text Box 4"/>
          <p:cNvSpPr txBox="1">
            <a:spLocks noChangeArrowheads="1"/>
          </p:cNvSpPr>
          <p:nvPr/>
        </p:nvSpPr>
        <p:spPr bwMode="auto">
          <a:xfrm>
            <a:off x="9578975" y="12703"/>
            <a:ext cx="10858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spAutoFit/>
          </a:bodyPr>
          <a:lstStyle/>
          <a:p>
            <a:pPr algn="r"/>
            <a:r>
              <a:rPr lang="en-US" altLang="en-US" b="1">
                <a:solidFill>
                  <a:srgbClr val="000000"/>
                </a:solidFill>
              </a:rPr>
              <a:t>VO</a:t>
            </a:r>
            <a:r>
              <a:rPr lang="en-US" altLang="en-US" b="1" baseline="-25000">
                <a:solidFill>
                  <a:srgbClr val="000000"/>
                </a:solidFill>
              </a:rPr>
              <a:t>2 </a:t>
            </a:r>
            <a:r>
              <a:rPr lang="en-US" altLang="en-US" b="1">
                <a:solidFill>
                  <a:srgbClr val="000000"/>
                </a:solidFill>
              </a:rPr>
              <a:t>Max</a:t>
            </a:r>
            <a:endParaRPr lang="en-US" altLang="en-US">
              <a:solidFill>
                <a:srgbClr val="000000"/>
              </a:solidFill>
            </a:endParaRPr>
          </a:p>
        </p:txBody>
      </p:sp>
      <p:sp>
        <p:nvSpPr>
          <p:cNvPr id="2" name="Rectangle 1"/>
          <p:cNvSpPr/>
          <p:nvPr>
            <p:custDataLst>
              <p:tags r:id="rId1"/>
            </p:custDataLst>
          </p:nvPr>
        </p:nvSpPr>
        <p:spPr>
          <a:xfrm>
            <a:off x="1524000" y="6705600"/>
            <a:ext cx="5642042" cy="152400"/>
          </a:xfrm>
          <a:prstGeom prst="rect">
            <a:avLst/>
          </a:prstGeom>
          <a:solidFill>
            <a:srgbClr val="008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rgbClr val="C8C8C8"/>
                </a:solidFill>
              </a:rPr>
              <a:t>62%</a:t>
            </a:r>
          </a:p>
        </p:txBody>
      </p:sp>
    </p:spTree>
    <p:extLst>
      <p:ext uri="{BB962C8B-B14F-4D97-AF65-F5344CB8AC3E}">
        <p14:creationId xmlns:p14="http://schemas.microsoft.com/office/powerpoint/2010/main" val="4051749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0" name="Rectangle 2"/>
          <p:cNvSpPr>
            <a:spLocks noGrp="1" noChangeArrowheads="1"/>
          </p:cNvSpPr>
          <p:nvPr>
            <p:ph type="title"/>
          </p:nvPr>
        </p:nvSpPr>
        <p:spPr>
          <a:xfrm>
            <a:off x="2438400" y="-158748"/>
            <a:ext cx="8534400" cy="984250"/>
          </a:xfrm>
          <a:extLst>
            <a:ext uri="{909E8E84-426E-40DD-AFC4-6F175D3DCCD1}">
              <a14:hiddenFill xmlns:a14="http://schemas.microsoft.com/office/drawing/2010/main">
                <a:solidFill>
                  <a:srgbClr val="BBE0E3"/>
                </a:solidFill>
              </a14:hiddenFill>
            </a:ext>
          </a:extLst>
        </p:spPr>
        <p:txBody>
          <a:bodyPr vert="horz" wrap="square" lIns="91440" tIns="45720" rIns="91440" bIns="45720" numCol="1" anchor="t" anchorCtr="0" compatLnSpc="1">
            <a:prstTxWarp prst="textNoShape">
              <a:avLst/>
            </a:prstTxWarp>
            <a:normAutofit fontScale="90000"/>
          </a:bodyPr>
          <a:lstStyle/>
          <a:p>
            <a:br>
              <a:rPr lang="en-US" altLang="en-US" sz="3200" b="0" dirty="0">
                <a:solidFill>
                  <a:srgbClr val="000000"/>
                </a:solidFill>
                <a:latin typeface="Arial" panose="020B0604020202020204" pitchFamily="34" charset="0"/>
              </a:rPr>
            </a:br>
            <a:r>
              <a:rPr lang="en-US" altLang="en-US" sz="3200" b="0" dirty="0">
                <a:solidFill>
                  <a:srgbClr val="000000"/>
                </a:solidFill>
                <a:latin typeface="Arial" panose="020B0604020202020204" pitchFamily="34" charset="0"/>
              </a:rPr>
              <a:t>VO</a:t>
            </a:r>
            <a:r>
              <a:rPr lang="en-US" altLang="en-US" sz="3200" b="0" baseline="-25000" dirty="0">
                <a:solidFill>
                  <a:srgbClr val="000000"/>
                </a:solidFill>
                <a:latin typeface="Arial" panose="020B0604020202020204" pitchFamily="34" charset="0"/>
              </a:rPr>
              <a:t>2</a:t>
            </a:r>
            <a:r>
              <a:rPr lang="en-US" altLang="en-US" sz="3200" b="0" dirty="0">
                <a:solidFill>
                  <a:srgbClr val="000000"/>
                </a:solidFill>
                <a:latin typeface="Arial" panose="020B0604020202020204" pitchFamily="34" charset="0"/>
              </a:rPr>
              <a:t> Max and the Plateau—Needed </a:t>
            </a:r>
            <a:br>
              <a:rPr lang="en-US" altLang="en-US" sz="3200" b="0" dirty="0">
                <a:solidFill>
                  <a:srgbClr val="000000"/>
                </a:solidFill>
                <a:latin typeface="Arial" panose="020B0604020202020204" pitchFamily="34" charset="0"/>
              </a:rPr>
            </a:br>
            <a:r>
              <a:rPr lang="en-US" altLang="en-US" sz="3200" b="0" dirty="0">
                <a:solidFill>
                  <a:srgbClr val="000000"/>
                </a:solidFill>
                <a:latin typeface="Arial" panose="020B0604020202020204" pitchFamily="34" charset="0"/>
              </a:rPr>
              <a:t>or Not?</a:t>
            </a:r>
          </a:p>
        </p:txBody>
      </p:sp>
      <p:sp>
        <p:nvSpPr>
          <p:cNvPr id="1169411" name="Rectangle 3"/>
          <p:cNvSpPr>
            <a:spLocks noGrp="1" noChangeArrowheads="1"/>
          </p:cNvSpPr>
          <p:nvPr>
            <p:ph idx="1"/>
          </p:nvPr>
        </p:nvSpPr>
        <p:spPr>
          <a:xfrm>
            <a:off x="381000" y="1897066"/>
            <a:ext cx="10591800" cy="4497387"/>
          </a:xfrm>
        </p:spPr>
        <p:txBody>
          <a:bodyPr/>
          <a:lstStyle/>
          <a:p>
            <a:r>
              <a:rPr lang="en-US" altLang="en-US" dirty="0">
                <a:solidFill>
                  <a:srgbClr val="000000"/>
                </a:solidFill>
              </a:rPr>
              <a:t>Not all subjects achieve a plateau in VO</a:t>
            </a:r>
            <a:r>
              <a:rPr lang="en-US" altLang="en-US" baseline="-25000" dirty="0">
                <a:solidFill>
                  <a:srgbClr val="000000"/>
                </a:solidFill>
              </a:rPr>
              <a:t>2</a:t>
            </a:r>
            <a:endParaRPr lang="en-US" altLang="en-US" dirty="0">
              <a:solidFill>
                <a:srgbClr val="000000"/>
              </a:solidFill>
            </a:endParaRPr>
          </a:p>
          <a:p>
            <a:pPr lvl="1"/>
            <a:r>
              <a:rPr lang="en-US" altLang="en-US" dirty="0">
                <a:solidFill>
                  <a:srgbClr val="000000"/>
                </a:solidFill>
              </a:rPr>
              <a:t>Led to development of secondary criteria</a:t>
            </a:r>
          </a:p>
          <a:p>
            <a:r>
              <a:rPr lang="en-US" altLang="en-US" dirty="0">
                <a:solidFill>
                  <a:srgbClr val="000000"/>
                </a:solidFill>
              </a:rPr>
              <a:t>Several studies have demonstrated that a plateau is not needed for a “true” VO</a:t>
            </a:r>
            <a:r>
              <a:rPr lang="en-US" altLang="en-US" baseline="-25000" dirty="0">
                <a:solidFill>
                  <a:srgbClr val="000000"/>
                </a:solidFill>
              </a:rPr>
              <a:t>2 </a:t>
            </a:r>
            <a:r>
              <a:rPr lang="en-US" altLang="en-US" dirty="0">
                <a:solidFill>
                  <a:srgbClr val="000000"/>
                </a:solidFill>
              </a:rPr>
              <a:t>max</a:t>
            </a:r>
          </a:p>
          <a:p>
            <a:pPr lvl="1"/>
            <a:r>
              <a:rPr lang="en-US" altLang="en-US" dirty="0">
                <a:solidFill>
                  <a:srgbClr val="000000"/>
                </a:solidFill>
              </a:rPr>
              <a:t>Highest VO</a:t>
            </a:r>
            <a:r>
              <a:rPr lang="en-US" altLang="en-US" baseline="-25000" dirty="0">
                <a:solidFill>
                  <a:srgbClr val="000000"/>
                </a:solidFill>
              </a:rPr>
              <a:t>2</a:t>
            </a:r>
            <a:r>
              <a:rPr lang="en-US" altLang="en-US" dirty="0">
                <a:solidFill>
                  <a:srgbClr val="000000"/>
                </a:solidFill>
              </a:rPr>
              <a:t> measured during incremental exercise test not different from VO</a:t>
            </a:r>
            <a:r>
              <a:rPr lang="en-US" altLang="en-US" baseline="-25000" dirty="0">
                <a:solidFill>
                  <a:srgbClr val="000000"/>
                </a:solidFill>
              </a:rPr>
              <a:t>2</a:t>
            </a:r>
            <a:r>
              <a:rPr lang="en-US" altLang="en-US" dirty="0">
                <a:solidFill>
                  <a:srgbClr val="000000"/>
                </a:solidFill>
              </a:rPr>
              <a:t> during subsequent test at higher work rate</a:t>
            </a:r>
          </a:p>
        </p:txBody>
      </p:sp>
      <p:sp>
        <p:nvSpPr>
          <p:cNvPr id="1169412" name="Text Box 4"/>
          <p:cNvSpPr txBox="1">
            <a:spLocks noChangeArrowheads="1"/>
          </p:cNvSpPr>
          <p:nvPr/>
        </p:nvSpPr>
        <p:spPr bwMode="auto">
          <a:xfrm>
            <a:off x="9578975" y="12703"/>
            <a:ext cx="10858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spAutoFit/>
          </a:bodyPr>
          <a:lstStyle/>
          <a:p>
            <a:pPr algn="r"/>
            <a:r>
              <a:rPr lang="en-US" altLang="en-US" b="1">
                <a:solidFill>
                  <a:srgbClr val="000000"/>
                </a:solidFill>
              </a:rPr>
              <a:t>VO</a:t>
            </a:r>
            <a:r>
              <a:rPr lang="en-US" altLang="en-US" b="1" baseline="-25000">
                <a:solidFill>
                  <a:srgbClr val="000000"/>
                </a:solidFill>
              </a:rPr>
              <a:t>2 </a:t>
            </a:r>
            <a:r>
              <a:rPr lang="en-US" altLang="en-US" b="1">
                <a:solidFill>
                  <a:srgbClr val="000000"/>
                </a:solidFill>
              </a:rPr>
              <a:t>Max</a:t>
            </a:r>
            <a:endParaRPr lang="en-US" altLang="en-US">
              <a:solidFill>
                <a:srgbClr val="000000"/>
              </a:solidFill>
            </a:endParaRPr>
          </a:p>
        </p:txBody>
      </p:sp>
      <p:sp>
        <p:nvSpPr>
          <p:cNvPr id="2" name="Rectangle 1"/>
          <p:cNvSpPr/>
          <p:nvPr>
            <p:custDataLst>
              <p:tags r:id="rId1"/>
            </p:custDataLst>
          </p:nvPr>
        </p:nvSpPr>
        <p:spPr>
          <a:xfrm>
            <a:off x="1524000" y="6705600"/>
            <a:ext cx="5836596" cy="152400"/>
          </a:xfrm>
          <a:prstGeom prst="rect">
            <a:avLst/>
          </a:prstGeom>
          <a:solidFill>
            <a:srgbClr val="008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rgbClr val="C8C8C8"/>
                </a:solidFill>
              </a:rPr>
              <a:t>64%</a:t>
            </a:r>
          </a:p>
        </p:txBody>
      </p:sp>
    </p:spTree>
    <p:extLst>
      <p:ext uri="{BB962C8B-B14F-4D97-AF65-F5344CB8AC3E}">
        <p14:creationId xmlns:p14="http://schemas.microsoft.com/office/powerpoint/2010/main" val="1686898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62" name="Rectangle 2"/>
          <p:cNvSpPr>
            <a:spLocks noGrp="1" noChangeArrowheads="1"/>
          </p:cNvSpPr>
          <p:nvPr>
            <p:ph type="title"/>
          </p:nvPr>
        </p:nvSpPr>
        <p:spPr>
          <a:extLst>
            <a:ext uri="{909E8E84-426E-40DD-AFC4-6F175D3DCCD1}">
              <a14:hiddenFill xmlns:a14="http://schemas.microsoft.com/office/drawing/2010/main">
                <a:solidFill>
                  <a:srgbClr val="BBE0E3"/>
                </a:solidFill>
              </a14:hiddenFill>
            </a:ext>
          </a:extLst>
        </p:spPr>
        <p:txBody>
          <a:bodyPr vert="horz" wrap="square" lIns="91440" tIns="45720" rIns="91440" bIns="45720" numCol="1" anchor="t" anchorCtr="0" compatLnSpc="1">
            <a:prstTxWarp prst="textNoShape">
              <a:avLst/>
            </a:prstTxWarp>
          </a:bodyPr>
          <a:lstStyle/>
          <a:p>
            <a:r>
              <a:rPr lang="en-US" altLang="en-US" sz="3200" b="0">
                <a:solidFill>
                  <a:srgbClr val="000000"/>
                </a:solidFill>
                <a:latin typeface="Arial" panose="020B0604020202020204" pitchFamily="34" charset="0"/>
              </a:rPr>
              <a:t>Estimation of VO</a:t>
            </a:r>
            <a:r>
              <a:rPr lang="en-US" altLang="en-US" sz="3200" b="0" baseline="-25000">
                <a:solidFill>
                  <a:srgbClr val="000000"/>
                </a:solidFill>
                <a:latin typeface="Arial" panose="020B0604020202020204" pitchFamily="34" charset="0"/>
              </a:rPr>
              <a:t>2 </a:t>
            </a:r>
            <a:r>
              <a:rPr lang="en-US" altLang="en-US" sz="3200" b="0">
                <a:solidFill>
                  <a:srgbClr val="000000"/>
                </a:solidFill>
                <a:latin typeface="Arial" panose="020B0604020202020204" pitchFamily="34" charset="0"/>
              </a:rPr>
              <a:t>Max From Last </a:t>
            </a:r>
            <a:br>
              <a:rPr lang="en-US" altLang="en-US" sz="3200" b="0">
                <a:solidFill>
                  <a:srgbClr val="000000"/>
                </a:solidFill>
                <a:latin typeface="Arial" panose="020B0604020202020204" pitchFamily="34" charset="0"/>
              </a:rPr>
            </a:br>
            <a:r>
              <a:rPr lang="en-US" altLang="en-US" sz="3200" b="0">
                <a:solidFill>
                  <a:srgbClr val="000000"/>
                </a:solidFill>
                <a:latin typeface="Arial" panose="020B0604020202020204" pitchFamily="34" charset="0"/>
              </a:rPr>
              <a:t>Work Rate</a:t>
            </a:r>
          </a:p>
        </p:txBody>
      </p:sp>
      <p:sp>
        <p:nvSpPr>
          <p:cNvPr id="1167363" name="Rectangle 3"/>
          <p:cNvSpPr>
            <a:spLocks noGrp="1" noChangeArrowheads="1"/>
          </p:cNvSpPr>
          <p:nvPr>
            <p:ph idx="1"/>
          </p:nvPr>
        </p:nvSpPr>
        <p:spPr/>
        <p:txBody>
          <a:bodyPr/>
          <a:lstStyle/>
          <a:p>
            <a:r>
              <a:rPr lang="en-US" altLang="en-US">
                <a:solidFill>
                  <a:srgbClr val="000000"/>
                </a:solidFill>
              </a:rPr>
              <a:t>Direct measurement of VO</a:t>
            </a:r>
            <a:r>
              <a:rPr lang="en-US" altLang="en-US" baseline="-25000">
                <a:solidFill>
                  <a:srgbClr val="000000"/>
                </a:solidFill>
              </a:rPr>
              <a:t>2 </a:t>
            </a:r>
            <a:r>
              <a:rPr lang="en-US" altLang="en-US">
                <a:solidFill>
                  <a:srgbClr val="000000"/>
                </a:solidFill>
              </a:rPr>
              <a:t>max is often not practical</a:t>
            </a:r>
          </a:p>
          <a:p>
            <a:pPr lvl="1"/>
            <a:r>
              <a:rPr lang="en-US" altLang="en-US">
                <a:solidFill>
                  <a:srgbClr val="000000"/>
                </a:solidFill>
              </a:rPr>
              <a:t>Complex and costly procedures</a:t>
            </a:r>
          </a:p>
          <a:p>
            <a:r>
              <a:rPr lang="en-US" altLang="en-US">
                <a:solidFill>
                  <a:srgbClr val="000000"/>
                </a:solidFill>
              </a:rPr>
              <a:t>Can use equations to calculate estimated VO</a:t>
            </a:r>
            <a:r>
              <a:rPr lang="en-US" altLang="en-US" baseline="-25000">
                <a:solidFill>
                  <a:srgbClr val="000000"/>
                </a:solidFill>
              </a:rPr>
              <a:t>2</a:t>
            </a:r>
            <a:r>
              <a:rPr lang="en-US" altLang="en-US">
                <a:solidFill>
                  <a:srgbClr val="000000"/>
                </a:solidFill>
              </a:rPr>
              <a:t> max from last stage of GXT</a:t>
            </a:r>
          </a:p>
          <a:p>
            <a:pPr lvl="1"/>
            <a:r>
              <a:rPr lang="en-US" altLang="en-US">
                <a:solidFill>
                  <a:srgbClr val="000000"/>
                </a:solidFill>
              </a:rPr>
              <a:t>Must allow time for subject to reach steady state in each stage</a:t>
            </a:r>
          </a:p>
          <a:p>
            <a:endParaRPr lang="en-US" altLang="en-US">
              <a:solidFill>
                <a:srgbClr val="000000"/>
              </a:solidFill>
            </a:endParaRPr>
          </a:p>
          <a:p>
            <a:endParaRPr lang="en-US" altLang="en-US">
              <a:solidFill>
                <a:srgbClr val="000000"/>
              </a:solidFill>
            </a:endParaRPr>
          </a:p>
        </p:txBody>
      </p:sp>
      <p:sp>
        <p:nvSpPr>
          <p:cNvPr id="1167364" name="Text Box 4"/>
          <p:cNvSpPr txBox="1">
            <a:spLocks noChangeArrowheads="1"/>
          </p:cNvSpPr>
          <p:nvPr/>
        </p:nvSpPr>
        <p:spPr bwMode="auto">
          <a:xfrm>
            <a:off x="9578975" y="12703"/>
            <a:ext cx="10858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spAutoFit/>
          </a:bodyPr>
          <a:lstStyle/>
          <a:p>
            <a:pPr algn="r"/>
            <a:r>
              <a:rPr lang="en-US" altLang="en-US" b="1">
                <a:solidFill>
                  <a:srgbClr val="000000"/>
                </a:solidFill>
              </a:rPr>
              <a:t>VO</a:t>
            </a:r>
            <a:r>
              <a:rPr lang="en-US" altLang="en-US" b="1" baseline="-25000">
                <a:solidFill>
                  <a:srgbClr val="000000"/>
                </a:solidFill>
              </a:rPr>
              <a:t>2 </a:t>
            </a:r>
            <a:r>
              <a:rPr lang="en-US" altLang="en-US" b="1">
                <a:solidFill>
                  <a:srgbClr val="000000"/>
                </a:solidFill>
              </a:rPr>
              <a:t>Max</a:t>
            </a:r>
            <a:endParaRPr lang="en-US" altLang="en-US">
              <a:solidFill>
                <a:srgbClr val="000000"/>
              </a:solidFill>
            </a:endParaRPr>
          </a:p>
        </p:txBody>
      </p:sp>
      <p:sp>
        <p:nvSpPr>
          <p:cNvPr id="2" name="Rectangle 1"/>
          <p:cNvSpPr/>
          <p:nvPr>
            <p:custDataLst>
              <p:tags r:id="rId1"/>
            </p:custDataLst>
          </p:nvPr>
        </p:nvSpPr>
        <p:spPr>
          <a:xfrm>
            <a:off x="1524001" y="6705600"/>
            <a:ext cx="6031149" cy="152400"/>
          </a:xfrm>
          <a:prstGeom prst="rect">
            <a:avLst/>
          </a:prstGeom>
          <a:solidFill>
            <a:srgbClr val="008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rgbClr val="C8C8C8"/>
                </a:solidFill>
              </a:rPr>
              <a:t>66%</a:t>
            </a:r>
          </a:p>
        </p:txBody>
      </p:sp>
    </p:spTree>
    <p:extLst>
      <p:ext uri="{BB962C8B-B14F-4D97-AF65-F5344CB8AC3E}">
        <p14:creationId xmlns:p14="http://schemas.microsoft.com/office/powerpoint/2010/main" val="1868085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4" name="Rectangle 2"/>
          <p:cNvSpPr>
            <a:spLocks noGrp="1" noChangeArrowheads="1"/>
          </p:cNvSpPr>
          <p:nvPr>
            <p:ph type="title"/>
          </p:nvPr>
        </p:nvSpPr>
        <p:spPr>
          <a:extLst>
            <a:ext uri="{909E8E84-426E-40DD-AFC4-6F175D3DCCD1}">
              <a14:hiddenFill xmlns:a14="http://schemas.microsoft.com/office/drawing/2010/main">
                <a:solidFill>
                  <a:srgbClr val="BBE0E3"/>
                </a:solidFill>
              </a14:hiddenFill>
            </a:ext>
          </a:extLst>
        </p:spPr>
        <p:txBody>
          <a:bodyPr vert="horz" wrap="square" lIns="91440" tIns="45720" rIns="91440" bIns="45720" numCol="1" anchor="t" anchorCtr="0" compatLnSpc="1">
            <a:prstTxWarp prst="textNoShape">
              <a:avLst/>
            </a:prstTxWarp>
          </a:bodyPr>
          <a:lstStyle/>
          <a:p>
            <a:r>
              <a:rPr lang="en-US" altLang="en-US" sz="3200" b="0">
                <a:solidFill>
                  <a:srgbClr val="000000"/>
                </a:solidFill>
                <a:latin typeface="Arial" panose="020B0604020202020204" pitchFamily="34" charset="0"/>
              </a:rPr>
              <a:t>Graded Exercise Test: Protocols</a:t>
            </a:r>
          </a:p>
        </p:txBody>
      </p:sp>
      <p:sp>
        <p:nvSpPr>
          <p:cNvPr id="1124355" name="Rectangle 3"/>
          <p:cNvSpPr>
            <a:spLocks noGrp="1" noChangeArrowheads="1"/>
          </p:cNvSpPr>
          <p:nvPr>
            <p:ph idx="1"/>
          </p:nvPr>
        </p:nvSpPr>
        <p:spPr>
          <a:xfrm>
            <a:off x="1533940" y="1190624"/>
            <a:ext cx="9134061" cy="4706937"/>
          </a:xfrm>
        </p:spPr>
        <p:txBody>
          <a:bodyPr/>
          <a:lstStyle/>
          <a:p>
            <a:pPr>
              <a:lnSpc>
                <a:spcPct val="90000"/>
              </a:lnSpc>
            </a:pPr>
            <a:r>
              <a:rPr lang="en-US" altLang="en-US" dirty="0">
                <a:solidFill>
                  <a:srgbClr val="000000"/>
                </a:solidFill>
              </a:rPr>
              <a:t>Consideration of the population tested</a:t>
            </a:r>
          </a:p>
          <a:p>
            <a:pPr lvl="1">
              <a:lnSpc>
                <a:spcPct val="90000"/>
              </a:lnSpc>
            </a:pPr>
            <a:r>
              <a:rPr lang="en-US" altLang="en-US" dirty="0">
                <a:solidFill>
                  <a:srgbClr val="000000"/>
                </a:solidFill>
              </a:rPr>
              <a:t>Submaximal vs. maximal test</a:t>
            </a:r>
          </a:p>
          <a:p>
            <a:pPr lvl="1">
              <a:lnSpc>
                <a:spcPct val="90000"/>
              </a:lnSpc>
            </a:pPr>
            <a:r>
              <a:rPr lang="en-US" altLang="en-US" dirty="0">
                <a:solidFill>
                  <a:srgbClr val="000000"/>
                </a:solidFill>
              </a:rPr>
              <a:t>Starting work rate</a:t>
            </a:r>
          </a:p>
          <a:p>
            <a:pPr lvl="1">
              <a:lnSpc>
                <a:spcPct val="90000"/>
              </a:lnSpc>
            </a:pPr>
            <a:r>
              <a:rPr lang="en-US" altLang="en-US" dirty="0">
                <a:solidFill>
                  <a:srgbClr val="000000"/>
                </a:solidFill>
              </a:rPr>
              <a:t>Rate of change of work rate</a:t>
            </a:r>
          </a:p>
          <a:p>
            <a:pPr lvl="1">
              <a:lnSpc>
                <a:spcPct val="90000"/>
              </a:lnSpc>
            </a:pPr>
            <a:r>
              <a:rPr lang="en-US" altLang="en-US" dirty="0">
                <a:solidFill>
                  <a:srgbClr val="000000"/>
                </a:solidFill>
              </a:rPr>
              <a:t>Mode of exercise</a:t>
            </a:r>
          </a:p>
          <a:p>
            <a:pPr lvl="2">
              <a:lnSpc>
                <a:spcPct val="90000"/>
              </a:lnSpc>
            </a:pPr>
            <a:r>
              <a:rPr lang="en-US" altLang="en-US" dirty="0">
                <a:solidFill>
                  <a:srgbClr val="000000"/>
                </a:solidFill>
              </a:rPr>
              <a:t>Treadmill</a:t>
            </a:r>
          </a:p>
          <a:p>
            <a:pPr lvl="2">
              <a:lnSpc>
                <a:spcPct val="90000"/>
              </a:lnSpc>
            </a:pPr>
            <a:r>
              <a:rPr lang="en-US" altLang="en-US" dirty="0">
                <a:solidFill>
                  <a:srgbClr val="000000"/>
                </a:solidFill>
              </a:rPr>
              <a:t>Cycle ergometer</a:t>
            </a:r>
          </a:p>
          <a:p>
            <a:pPr lvl="2">
              <a:lnSpc>
                <a:spcPct val="90000"/>
              </a:lnSpc>
            </a:pPr>
            <a:r>
              <a:rPr lang="en-US" altLang="en-US" dirty="0">
                <a:solidFill>
                  <a:srgbClr val="000000"/>
                </a:solidFill>
              </a:rPr>
              <a:t>Step test</a:t>
            </a:r>
          </a:p>
          <a:p>
            <a:pPr>
              <a:lnSpc>
                <a:spcPct val="90000"/>
              </a:lnSpc>
            </a:pPr>
            <a:r>
              <a:rPr lang="en-US" altLang="en-US" dirty="0">
                <a:solidFill>
                  <a:srgbClr val="000000"/>
                </a:solidFill>
              </a:rPr>
              <a:t>Subjects must follow instructions carefully</a:t>
            </a:r>
          </a:p>
          <a:p>
            <a:pPr>
              <a:lnSpc>
                <a:spcPct val="90000"/>
              </a:lnSpc>
            </a:pPr>
            <a:r>
              <a:rPr lang="en-US" altLang="en-US" dirty="0">
                <a:solidFill>
                  <a:srgbClr val="000000"/>
                </a:solidFill>
              </a:rPr>
              <a:t>Environmental conditions must be controlled</a:t>
            </a:r>
          </a:p>
          <a:p>
            <a:pPr lvl="1">
              <a:lnSpc>
                <a:spcPct val="90000"/>
              </a:lnSpc>
            </a:pPr>
            <a:r>
              <a:rPr lang="en-US" altLang="en-US" dirty="0">
                <a:solidFill>
                  <a:srgbClr val="000000"/>
                </a:solidFill>
              </a:rPr>
              <a:t>Temperature and humidity</a:t>
            </a:r>
          </a:p>
        </p:txBody>
      </p:sp>
      <p:sp>
        <p:nvSpPr>
          <p:cNvPr id="1124356" name="Text Box 4"/>
          <p:cNvSpPr txBox="1">
            <a:spLocks noChangeArrowheads="1"/>
          </p:cNvSpPr>
          <p:nvPr/>
        </p:nvSpPr>
        <p:spPr bwMode="auto">
          <a:xfrm>
            <a:off x="6980241" y="12703"/>
            <a:ext cx="371633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spAutoFit/>
          </a:bodyPr>
          <a:lstStyle/>
          <a:p>
            <a:pPr algn="r"/>
            <a:r>
              <a:rPr lang="en-US" altLang="en-US" b="1">
                <a:solidFill>
                  <a:srgbClr val="000000"/>
                </a:solidFill>
              </a:rPr>
              <a:t>Graded Exercise Test: Protocols</a:t>
            </a:r>
            <a:endParaRPr lang="en-US" altLang="en-US">
              <a:solidFill>
                <a:srgbClr val="000000"/>
              </a:solidFill>
            </a:endParaRPr>
          </a:p>
        </p:txBody>
      </p:sp>
      <p:sp>
        <p:nvSpPr>
          <p:cNvPr id="2" name="Rectangle 1"/>
          <p:cNvSpPr/>
          <p:nvPr>
            <p:custDataLst>
              <p:tags r:id="rId1"/>
            </p:custDataLst>
          </p:nvPr>
        </p:nvSpPr>
        <p:spPr>
          <a:xfrm>
            <a:off x="1524001" y="6705600"/>
            <a:ext cx="7003915" cy="152400"/>
          </a:xfrm>
          <a:prstGeom prst="rect">
            <a:avLst/>
          </a:prstGeom>
          <a:solidFill>
            <a:srgbClr val="008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rgbClr val="C8C8C8"/>
                </a:solidFill>
              </a:rPr>
              <a:t>77%</a:t>
            </a:r>
          </a:p>
        </p:txBody>
      </p:sp>
    </p:spTree>
    <p:extLst>
      <p:ext uri="{BB962C8B-B14F-4D97-AF65-F5344CB8AC3E}">
        <p14:creationId xmlns:p14="http://schemas.microsoft.com/office/powerpoint/2010/main" val="2234016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lnSpc>
                <a:spcPct val="90000"/>
              </a:lnSpc>
            </a:pPr>
            <a:r>
              <a:rPr lang="en-US" altLang="en-US" dirty="0">
                <a:solidFill>
                  <a:srgbClr val="000000"/>
                </a:solidFill>
              </a:rPr>
              <a:t>Moderate risk</a:t>
            </a:r>
          </a:p>
          <a:p>
            <a:pPr lvl="2">
              <a:lnSpc>
                <a:spcPct val="90000"/>
              </a:lnSpc>
            </a:pPr>
            <a:r>
              <a:rPr lang="en-US" altLang="en-US" dirty="0">
                <a:solidFill>
                  <a:srgbClr val="000000"/>
                </a:solidFill>
              </a:rPr>
              <a:t>Men ≥45, women ≥55, or ≥2 risk factors</a:t>
            </a:r>
          </a:p>
          <a:p>
            <a:pPr lvl="1">
              <a:lnSpc>
                <a:spcPct val="90000"/>
              </a:lnSpc>
            </a:pPr>
            <a:r>
              <a:rPr lang="en-US" altLang="en-US" dirty="0">
                <a:solidFill>
                  <a:srgbClr val="000000"/>
                </a:solidFill>
              </a:rPr>
              <a:t>High risk</a:t>
            </a:r>
          </a:p>
          <a:p>
            <a:pPr lvl="2">
              <a:lnSpc>
                <a:spcPct val="90000"/>
              </a:lnSpc>
            </a:pPr>
            <a:r>
              <a:rPr lang="en-US" altLang="en-US" dirty="0">
                <a:solidFill>
                  <a:srgbClr val="000000"/>
                </a:solidFill>
              </a:rPr>
              <a:t>≥1 sign or symptom or known disease</a:t>
            </a:r>
          </a:p>
          <a:p>
            <a:endParaRPr lang="en-US" dirty="0"/>
          </a:p>
        </p:txBody>
      </p:sp>
      <p:sp>
        <p:nvSpPr>
          <p:cNvPr id="4" name="Rectangle 3"/>
          <p:cNvSpPr/>
          <p:nvPr>
            <p:custDataLst>
              <p:tags r:id="rId1"/>
            </p:custDataLst>
          </p:nvPr>
        </p:nvSpPr>
        <p:spPr>
          <a:xfrm>
            <a:off x="1524000" y="6705600"/>
            <a:ext cx="583660" cy="152400"/>
          </a:xfrm>
          <a:prstGeom prst="rect">
            <a:avLst/>
          </a:prstGeom>
          <a:solidFill>
            <a:srgbClr val="008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rgbClr val="C8C8C8"/>
                </a:solidFill>
              </a:rPr>
              <a:t>6%</a:t>
            </a:r>
          </a:p>
        </p:txBody>
      </p:sp>
    </p:spTree>
    <p:extLst>
      <p:ext uri="{BB962C8B-B14F-4D97-AF65-F5344CB8AC3E}">
        <p14:creationId xmlns:p14="http://schemas.microsoft.com/office/powerpoint/2010/main" val="17024931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546" name="Rectangle 2"/>
          <p:cNvSpPr>
            <a:spLocks noGrp="1" noChangeArrowheads="1"/>
          </p:cNvSpPr>
          <p:nvPr>
            <p:ph type="title"/>
          </p:nvPr>
        </p:nvSpPr>
        <p:spPr>
          <a:extLst>
            <a:ext uri="{909E8E84-426E-40DD-AFC4-6F175D3DCCD1}">
              <a14:hiddenFill xmlns:a14="http://schemas.microsoft.com/office/drawing/2010/main">
                <a:solidFill>
                  <a:srgbClr val="BBE0E3"/>
                </a:solidFill>
              </a14:hiddenFill>
            </a:ext>
          </a:extLst>
        </p:spPr>
        <p:txBody>
          <a:bodyPr vert="horz" wrap="square" lIns="91440" tIns="45720" rIns="91440" bIns="45720" numCol="1" anchor="t" anchorCtr="0" compatLnSpc="1">
            <a:prstTxWarp prst="textNoShape">
              <a:avLst/>
            </a:prstTxWarp>
          </a:bodyPr>
          <a:lstStyle/>
          <a:p>
            <a:r>
              <a:rPr lang="en-US" altLang="en-US" sz="3200" b="0">
                <a:solidFill>
                  <a:srgbClr val="000000"/>
                </a:solidFill>
                <a:latin typeface="Arial" panose="020B0604020202020204" pitchFamily="34" charset="0"/>
              </a:rPr>
              <a:t>Cycle Ergometer</a:t>
            </a:r>
          </a:p>
        </p:txBody>
      </p:sp>
      <p:sp>
        <p:nvSpPr>
          <p:cNvPr id="1132547" name="Rectangle 3"/>
          <p:cNvSpPr>
            <a:spLocks noGrp="1" noChangeArrowheads="1"/>
          </p:cNvSpPr>
          <p:nvPr>
            <p:ph idx="1"/>
          </p:nvPr>
        </p:nvSpPr>
        <p:spPr/>
        <p:txBody>
          <a:bodyPr/>
          <a:lstStyle/>
          <a:p>
            <a:pPr>
              <a:lnSpc>
                <a:spcPct val="90000"/>
              </a:lnSpc>
            </a:pPr>
            <a:r>
              <a:rPr lang="en-US" altLang="en-US" dirty="0">
                <a:solidFill>
                  <a:srgbClr val="000000"/>
                </a:solidFill>
              </a:rPr>
              <a:t>Body weight is supported</a:t>
            </a:r>
          </a:p>
          <a:p>
            <a:pPr lvl="1">
              <a:lnSpc>
                <a:spcPct val="90000"/>
              </a:lnSpc>
            </a:pPr>
            <a:r>
              <a:rPr lang="en-US" altLang="en-US" dirty="0">
                <a:solidFill>
                  <a:srgbClr val="000000"/>
                </a:solidFill>
              </a:rPr>
              <a:t>Can accommodate subjects with orthopedic limitations</a:t>
            </a:r>
          </a:p>
          <a:p>
            <a:pPr>
              <a:lnSpc>
                <a:spcPct val="90000"/>
              </a:lnSpc>
            </a:pPr>
            <a:r>
              <a:rPr lang="en-US" altLang="en-US" dirty="0">
                <a:solidFill>
                  <a:srgbClr val="000000"/>
                </a:solidFill>
              </a:rPr>
              <a:t>Work rate depends on resistance and pedal rate</a:t>
            </a:r>
          </a:p>
          <a:p>
            <a:pPr lvl="1">
              <a:lnSpc>
                <a:spcPct val="90000"/>
              </a:lnSpc>
            </a:pPr>
            <a:r>
              <a:rPr lang="en-US" altLang="en-US" dirty="0">
                <a:solidFill>
                  <a:srgbClr val="000000"/>
                </a:solidFill>
              </a:rPr>
              <a:t>Generally, pedal rate is maintained and resistance is increased</a:t>
            </a:r>
          </a:p>
          <a:p>
            <a:pPr>
              <a:lnSpc>
                <a:spcPct val="90000"/>
              </a:lnSpc>
            </a:pPr>
            <a:r>
              <a:rPr lang="en-US" altLang="en-US" dirty="0">
                <a:solidFill>
                  <a:srgbClr val="000000"/>
                </a:solidFill>
              </a:rPr>
              <a:t>Estimating VO</a:t>
            </a:r>
            <a:r>
              <a:rPr lang="en-US" altLang="en-US" baseline="-25000" dirty="0">
                <a:solidFill>
                  <a:srgbClr val="000000"/>
                </a:solidFill>
              </a:rPr>
              <a:t>2</a:t>
            </a:r>
            <a:r>
              <a:rPr lang="en-US" altLang="en-US" dirty="0">
                <a:solidFill>
                  <a:srgbClr val="000000"/>
                </a:solidFill>
              </a:rPr>
              <a:t> max</a:t>
            </a:r>
          </a:p>
          <a:p>
            <a:pPr lvl="1">
              <a:lnSpc>
                <a:spcPct val="90000"/>
              </a:lnSpc>
            </a:pPr>
            <a:r>
              <a:rPr lang="en-US" altLang="en-US" dirty="0">
                <a:solidFill>
                  <a:srgbClr val="000000"/>
                </a:solidFill>
              </a:rPr>
              <a:t>Based on extrapolating submaximal HR during incremental test</a:t>
            </a:r>
          </a:p>
        </p:txBody>
      </p:sp>
      <p:sp>
        <p:nvSpPr>
          <p:cNvPr id="1132548" name="Text Box 4"/>
          <p:cNvSpPr txBox="1">
            <a:spLocks noChangeArrowheads="1"/>
          </p:cNvSpPr>
          <p:nvPr/>
        </p:nvSpPr>
        <p:spPr bwMode="auto">
          <a:xfrm>
            <a:off x="6967541" y="12703"/>
            <a:ext cx="371633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spAutoFit/>
          </a:bodyPr>
          <a:lstStyle/>
          <a:p>
            <a:pPr algn="r"/>
            <a:r>
              <a:rPr lang="en-US" altLang="en-US" b="1">
                <a:solidFill>
                  <a:srgbClr val="000000"/>
                </a:solidFill>
              </a:rPr>
              <a:t>Graded Exercise Test: Protocols</a:t>
            </a:r>
            <a:endParaRPr lang="en-US" altLang="en-US">
              <a:solidFill>
                <a:srgbClr val="000000"/>
              </a:solidFill>
            </a:endParaRPr>
          </a:p>
        </p:txBody>
      </p:sp>
      <p:sp>
        <p:nvSpPr>
          <p:cNvPr id="2" name="Rectangle 1"/>
          <p:cNvSpPr/>
          <p:nvPr>
            <p:custDataLst>
              <p:tags r:id="rId1"/>
            </p:custDataLst>
          </p:nvPr>
        </p:nvSpPr>
        <p:spPr>
          <a:xfrm>
            <a:off x="1524001" y="6705600"/>
            <a:ext cx="7782127" cy="152400"/>
          </a:xfrm>
          <a:prstGeom prst="rect">
            <a:avLst/>
          </a:prstGeom>
          <a:solidFill>
            <a:srgbClr val="008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rgbClr val="C8C8C8"/>
                </a:solidFill>
              </a:rPr>
              <a:t>85%</a:t>
            </a:r>
          </a:p>
        </p:txBody>
      </p:sp>
    </p:spTree>
    <p:extLst>
      <p:ext uri="{BB962C8B-B14F-4D97-AF65-F5344CB8AC3E}">
        <p14:creationId xmlns:p14="http://schemas.microsoft.com/office/powerpoint/2010/main" val="2054059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Rectangle 2"/>
          <p:cNvSpPr>
            <a:spLocks noGrp="1" noChangeArrowheads="1"/>
          </p:cNvSpPr>
          <p:nvPr>
            <p:ph type="title"/>
          </p:nvPr>
        </p:nvSpPr>
        <p:spPr>
          <a:extLst>
            <a:ext uri="{909E8E84-426E-40DD-AFC4-6F175D3DCCD1}">
              <a14:hiddenFill xmlns:a14="http://schemas.microsoft.com/office/drawing/2010/main">
                <a:solidFill>
                  <a:srgbClr val="BBE0E3"/>
                </a:solidFill>
              </a14:hiddenFill>
            </a:ext>
          </a:extLst>
        </p:spPr>
        <p:txBody>
          <a:bodyPr vert="horz" wrap="square" lIns="91440" tIns="45720" rIns="91440" bIns="45720" numCol="1" anchor="t" anchorCtr="0" compatLnSpc="1">
            <a:prstTxWarp prst="textNoShape">
              <a:avLst/>
            </a:prstTxWarp>
          </a:bodyPr>
          <a:lstStyle/>
          <a:p>
            <a:r>
              <a:rPr lang="en-US" altLang="en-US" sz="3200" b="0">
                <a:solidFill>
                  <a:srgbClr val="000000"/>
                </a:solidFill>
                <a:latin typeface="Arial" panose="020B0604020202020204" pitchFamily="34" charset="0"/>
              </a:rPr>
              <a:t>Step Test</a:t>
            </a:r>
          </a:p>
        </p:txBody>
      </p:sp>
      <p:sp>
        <p:nvSpPr>
          <p:cNvPr id="1140739" name="Rectangle 3"/>
          <p:cNvSpPr>
            <a:spLocks noGrp="1" noChangeArrowheads="1"/>
          </p:cNvSpPr>
          <p:nvPr>
            <p:ph idx="1"/>
          </p:nvPr>
        </p:nvSpPr>
        <p:spPr/>
        <p:txBody>
          <a:bodyPr/>
          <a:lstStyle/>
          <a:p>
            <a:r>
              <a:rPr lang="en-US" altLang="en-US" dirty="0">
                <a:solidFill>
                  <a:srgbClr val="000000"/>
                </a:solidFill>
              </a:rPr>
              <a:t>Simple, inexpensive equipment</a:t>
            </a:r>
          </a:p>
          <a:p>
            <a:r>
              <a:rPr lang="en-US" altLang="en-US" dirty="0">
                <a:solidFill>
                  <a:srgbClr val="000000"/>
                </a:solidFill>
              </a:rPr>
              <a:t>Protocols differ in:</a:t>
            </a:r>
          </a:p>
          <a:p>
            <a:pPr lvl="1"/>
            <a:r>
              <a:rPr lang="en-US" altLang="en-US" dirty="0">
                <a:solidFill>
                  <a:srgbClr val="000000"/>
                </a:solidFill>
              </a:rPr>
              <a:t>Step height</a:t>
            </a:r>
          </a:p>
          <a:p>
            <a:pPr lvl="1"/>
            <a:r>
              <a:rPr lang="en-US" altLang="en-US" dirty="0">
                <a:solidFill>
                  <a:srgbClr val="000000"/>
                </a:solidFill>
              </a:rPr>
              <a:t>Step rate</a:t>
            </a:r>
          </a:p>
          <a:p>
            <a:r>
              <a:rPr lang="en-US" altLang="en-US" dirty="0">
                <a:solidFill>
                  <a:srgbClr val="000000"/>
                </a:solidFill>
              </a:rPr>
              <a:t>Estimating VO</a:t>
            </a:r>
            <a:r>
              <a:rPr lang="en-US" altLang="en-US" baseline="-25000" dirty="0">
                <a:solidFill>
                  <a:srgbClr val="000000"/>
                </a:solidFill>
              </a:rPr>
              <a:t>2</a:t>
            </a:r>
            <a:r>
              <a:rPr lang="en-US" altLang="en-US" dirty="0">
                <a:solidFill>
                  <a:srgbClr val="000000"/>
                </a:solidFill>
              </a:rPr>
              <a:t> max</a:t>
            </a:r>
          </a:p>
          <a:p>
            <a:pPr lvl="1"/>
            <a:r>
              <a:rPr lang="en-US" altLang="en-US" dirty="0">
                <a:solidFill>
                  <a:srgbClr val="000000"/>
                </a:solidFill>
              </a:rPr>
              <a:t>Based on extrapolating submaximal HR</a:t>
            </a:r>
          </a:p>
          <a:p>
            <a:pPr lvl="1"/>
            <a:r>
              <a:rPr lang="en-US" altLang="en-US" dirty="0">
                <a:solidFill>
                  <a:srgbClr val="000000"/>
                </a:solidFill>
              </a:rPr>
              <a:t>Can also use </a:t>
            </a:r>
            <a:r>
              <a:rPr lang="en-US" altLang="en-US" dirty="0" err="1">
                <a:solidFill>
                  <a:srgbClr val="000000"/>
                </a:solidFill>
              </a:rPr>
              <a:t>Åstrand</a:t>
            </a:r>
            <a:r>
              <a:rPr lang="en-US" altLang="en-US" dirty="0">
                <a:solidFill>
                  <a:srgbClr val="000000"/>
                </a:solidFill>
              </a:rPr>
              <a:t> and </a:t>
            </a:r>
            <a:r>
              <a:rPr lang="en-US" altLang="en-US" dirty="0" err="1">
                <a:solidFill>
                  <a:srgbClr val="000000"/>
                </a:solidFill>
              </a:rPr>
              <a:t>Ryhming</a:t>
            </a:r>
            <a:r>
              <a:rPr lang="en-US" altLang="en-US" dirty="0">
                <a:solidFill>
                  <a:srgbClr val="000000"/>
                </a:solidFill>
              </a:rPr>
              <a:t> nomogram</a:t>
            </a:r>
          </a:p>
        </p:txBody>
      </p:sp>
      <p:sp>
        <p:nvSpPr>
          <p:cNvPr id="1140740" name="Text Box 4"/>
          <p:cNvSpPr txBox="1">
            <a:spLocks noChangeArrowheads="1"/>
          </p:cNvSpPr>
          <p:nvPr/>
        </p:nvSpPr>
        <p:spPr bwMode="auto">
          <a:xfrm>
            <a:off x="6970716" y="12703"/>
            <a:ext cx="371633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spAutoFit/>
          </a:bodyPr>
          <a:lstStyle/>
          <a:p>
            <a:pPr algn="r"/>
            <a:r>
              <a:rPr lang="en-US" altLang="en-US" b="1">
                <a:solidFill>
                  <a:srgbClr val="000000"/>
                </a:solidFill>
              </a:rPr>
              <a:t>Graded Exercise Test: Protocols</a:t>
            </a:r>
            <a:endParaRPr lang="en-US" altLang="en-US">
              <a:solidFill>
                <a:srgbClr val="000000"/>
              </a:solidFill>
            </a:endParaRPr>
          </a:p>
        </p:txBody>
      </p:sp>
      <p:sp>
        <p:nvSpPr>
          <p:cNvPr id="2" name="Rectangle 1" hidden="1"/>
          <p:cNvSpPr/>
          <p:nvPr/>
        </p:nvSpPr>
        <p:spPr>
          <a:xfrm>
            <a:off x="152400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hidden="1"/>
          <p:cNvSpPr/>
          <p:nvPr/>
        </p:nvSpPr>
        <p:spPr>
          <a:xfrm>
            <a:off x="152400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hidden="1"/>
          <p:cNvSpPr/>
          <p:nvPr/>
        </p:nvSpPr>
        <p:spPr>
          <a:xfrm>
            <a:off x="152400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custDataLst>
              <p:tags r:id="rId1"/>
            </p:custDataLst>
          </p:nvPr>
        </p:nvSpPr>
        <p:spPr>
          <a:xfrm>
            <a:off x="1524000" y="6705600"/>
            <a:ext cx="8560340" cy="152400"/>
          </a:xfrm>
          <a:prstGeom prst="rect">
            <a:avLst/>
          </a:prstGeom>
          <a:solidFill>
            <a:srgbClr val="008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rgbClr val="C8C8C8"/>
                </a:solidFill>
              </a:rPr>
              <a:t>94%</a:t>
            </a:r>
          </a:p>
        </p:txBody>
      </p:sp>
    </p:spTree>
    <p:extLst>
      <p:ext uri="{BB962C8B-B14F-4D97-AF65-F5344CB8AC3E}">
        <p14:creationId xmlns:p14="http://schemas.microsoft.com/office/powerpoint/2010/main" val="3196037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WordArt 3"/>
          <p:cNvSpPr>
            <a:spLocks noChangeArrowheads="1" noChangeShapeType="1" noTextEdit="1"/>
          </p:cNvSpPr>
          <p:nvPr/>
        </p:nvSpPr>
        <p:spPr bwMode="gray">
          <a:xfrm>
            <a:off x="4495800" y="5029200"/>
            <a:ext cx="5486400" cy="685800"/>
          </a:xfrm>
          <a:prstGeom prst="rect">
            <a:avLst/>
          </a:prstGeom>
        </p:spPr>
        <p:txBody>
          <a:bodyPr wrap="none" fromWordArt="1">
            <a:prstTxWarp prst="textDeflate">
              <a:avLst>
                <a:gd name="adj" fmla="val 0"/>
              </a:avLst>
            </a:prstTxWarp>
          </a:bodyPr>
          <a:lstStyle/>
          <a:p>
            <a:pPr algn="ctr"/>
            <a:r>
              <a:rPr lang="en-US" sz="5400" b="1" kern="10">
                <a:ln w="25400">
                  <a:solidFill>
                    <a:schemeClr val="bg1"/>
                  </a:solidFill>
                  <a:round/>
                  <a:headEnd/>
                  <a:tailEnd/>
                </a:ln>
                <a:gradFill flip="none" rotWithShape="1">
                  <a:gsLst>
                    <a:gs pos="0">
                      <a:srgbClr val="000000"/>
                    </a:gs>
                    <a:gs pos="100000">
                      <a:schemeClr val="tx2"/>
                    </a:gs>
                  </a:gsLst>
                  <a:lin ang="5400000" scaled="1"/>
                  <a:tileRect/>
                </a:gradFill>
                <a:effectLst>
                  <a:outerShdw dist="89803" dir="2700000" algn="ctr" rotWithShape="0">
                    <a:schemeClr val="bg2">
                      <a:alpha val="50000"/>
                    </a:schemeClr>
                  </a:outerShdw>
                </a:effectLst>
                <a:latin typeface="Verdana" panose="020B0604030504040204" pitchFamily="34" charset="0"/>
                <a:ea typeface="Verdana" panose="020B0604030504040204" pitchFamily="34" charset="0"/>
                <a:cs typeface="Verdana" panose="020B0604030504040204" pitchFamily="34" charset="0"/>
              </a:rPr>
              <a:t>Thank You !</a:t>
            </a:r>
          </a:p>
        </p:txBody>
      </p:sp>
      <p:sp>
        <p:nvSpPr>
          <p:cNvPr id="6" name="Rectangle 5"/>
          <p:cNvSpPr/>
          <p:nvPr>
            <p:custDataLst>
              <p:tags r:id="rId1"/>
            </p:custDataLst>
          </p:nvPr>
        </p:nvSpPr>
        <p:spPr>
          <a:xfrm>
            <a:off x="1524000" y="6705600"/>
            <a:ext cx="9144000" cy="152400"/>
          </a:xfrm>
          <a:prstGeom prst="rect">
            <a:avLst/>
          </a:prstGeom>
          <a:solidFill>
            <a:srgbClr val="008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rgbClr val="C8C8C8"/>
                </a:solidFill>
              </a:rPr>
              <a:t>100%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6" name="Rectangle 1026"/>
          <p:cNvSpPr>
            <a:spLocks noGrp="1" noChangeArrowheads="1"/>
          </p:cNvSpPr>
          <p:nvPr>
            <p:ph type="title"/>
          </p:nvPr>
        </p:nvSpPr>
        <p:spPr>
          <a:xfrm>
            <a:off x="152400" y="365125"/>
            <a:ext cx="11887200" cy="1325563"/>
          </a:xfrm>
          <a:extLst>
            <a:ext uri="{909E8E84-426E-40DD-AFC4-6F175D3DCCD1}">
              <a14:hiddenFill xmlns:a14="http://schemas.microsoft.com/office/drawing/2010/main">
                <a:solidFill>
                  <a:srgbClr val="BBE0E3"/>
                </a:solidFill>
              </a14:hiddenFill>
            </a:ext>
          </a:extLst>
        </p:spPr>
        <p:txBody>
          <a:bodyPr vert="horz" wrap="square" lIns="91440" tIns="45720" rIns="91440" bIns="45720" numCol="1" anchor="t" anchorCtr="0" compatLnSpc="1">
            <a:prstTxWarp prst="textNoShape">
              <a:avLst/>
            </a:prstTxWarp>
          </a:bodyPr>
          <a:lstStyle/>
          <a:p>
            <a:r>
              <a:rPr lang="en-US" altLang="en-US" sz="3200" b="0" dirty="0">
                <a:solidFill>
                  <a:srgbClr val="000000"/>
                </a:solidFill>
                <a:latin typeface="Arial" panose="020B0604020202020204" pitchFamily="34" charset="0"/>
              </a:rPr>
              <a:t>Decision Tree in the Evaluation of Cardiorespiratory Fitness</a:t>
            </a:r>
          </a:p>
        </p:txBody>
      </p:sp>
      <p:pic>
        <p:nvPicPr>
          <p:cNvPr id="1091588" name="Picture 1028" descr="FIG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219200"/>
            <a:ext cx="9139238" cy="5422903"/>
          </a:xfrm>
          <a:prstGeom prst="rect">
            <a:avLst/>
          </a:prstGeom>
          <a:noFill/>
          <a:extLst>
            <a:ext uri="{909E8E84-426E-40DD-AFC4-6F175D3DCCD1}">
              <a14:hiddenFill xmlns:a14="http://schemas.microsoft.com/office/drawing/2010/main">
                <a:solidFill>
                  <a:srgbClr val="FFFFFF"/>
                </a:solidFill>
              </a14:hiddenFill>
            </a:ext>
          </a:extLst>
        </p:spPr>
      </p:pic>
      <p:sp>
        <p:nvSpPr>
          <p:cNvPr id="1091589" name="Text Box 1029"/>
          <p:cNvSpPr txBox="1">
            <a:spLocks noChangeArrowheads="1"/>
          </p:cNvSpPr>
          <p:nvPr/>
        </p:nvSpPr>
        <p:spPr bwMode="auto">
          <a:xfrm>
            <a:off x="8345488" y="12703"/>
            <a:ext cx="23177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spAutoFit/>
          </a:bodyPr>
          <a:lstStyle/>
          <a:p>
            <a:pPr algn="r"/>
            <a:r>
              <a:rPr lang="en-US" altLang="en-US" b="1">
                <a:solidFill>
                  <a:srgbClr val="000000"/>
                </a:solidFill>
              </a:rPr>
              <a:t>Testing Procedures</a:t>
            </a:r>
            <a:endParaRPr lang="en-US" altLang="en-US">
              <a:solidFill>
                <a:srgbClr val="000000"/>
              </a:solidFill>
            </a:endParaRPr>
          </a:p>
        </p:txBody>
      </p:sp>
      <p:sp>
        <p:nvSpPr>
          <p:cNvPr id="2" name="Rectangle 1"/>
          <p:cNvSpPr/>
          <p:nvPr>
            <p:custDataLst>
              <p:tags r:id="rId1"/>
            </p:custDataLst>
          </p:nvPr>
        </p:nvSpPr>
        <p:spPr>
          <a:xfrm>
            <a:off x="1524001" y="6705600"/>
            <a:ext cx="778213" cy="152400"/>
          </a:xfrm>
          <a:prstGeom prst="rect">
            <a:avLst/>
          </a:prstGeom>
          <a:solidFill>
            <a:srgbClr val="008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rgbClr val="C8C8C8"/>
                </a:solidFill>
              </a:rPr>
              <a:t>9%</a:t>
            </a:r>
          </a:p>
        </p:txBody>
      </p:sp>
    </p:spTree>
    <p:extLst>
      <p:ext uri="{BB962C8B-B14F-4D97-AF65-F5344CB8AC3E}">
        <p14:creationId xmlns:p14="http://schemas.microsoft.com/office/powerpoint/2010/main" val="106415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104111" y="1420641"/>
            <a:ext cx="7983778" cy="4016719"/>
          </a:xfrm>
          <a:prstGeom prst="rect">
            <a:avLst/>
          </a:prstGeom>
        </p:spPr>
      </p:pic>
    </p:spTree>
    <p:extLst>
      <p:ext uri="{BB962C8B-B14F-4D97-AF65-F5344CB8AC3E}">
        <p14:creationId xmlns:p14="http://schemas.microsoft.com/office/powerpoint/2010/main" val="2078683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538" name="Rectangle 2"/>
          <p:cNvSpPr>
            <a:spLocks noGrp="1" noChangeArrowheads="1"/>
          </p:cNvSpPr>
          <p:nvPr>
            <p:ph type="title"/>
          </p:nvPr>
        </p:nvSpPr>
        <p:spPr>
          <a:extLst>
            <a:ext uri="{909E8E84-426E-40DD-AFC4-6F175D3DCCD1}">
              <a14:hiddenFill xmlns:a14="http://schemas.microsoft.com/office/drawing/2010/main">
                <a:solidFill>
                  <a:srgbClr val="BBE0E3"/>
                </a:solidFill>
              </a14:hiddenFill>
            </a:ext>
          </a:extLst>
        </p:spPr>
        <p:txBody>
          <a:bodyPr vert="horz" wrap="square" lIns="91440" tIns="45720" rIns="91440" bIns="45720" numCol="1" anchor="t" anchorCtr="0" compatLnSpc="1">
            <a:prstTxWarp prst="textNoShape">
              <a:avLst/>
            </a:prstTxWarp>
          </a:bodyPr>
          <a:lstStyle/>
          <a:p>
            <a:r>
              <a:rPr lang="en-US" altLang="en-US" sz="3200" b="0">
                <a:solidFill>
                  <a:srgbClr val="000000"/>
                </a:solidFill>
                <a:latin typeface="Arial" panose="020B0604020202020204" pitchFamily="34" charset="0"/>
              </a:rPr>
              <a:t>PAR-Q </a:t>
            </a:r>
          </a:p>
        </p:txBody>
      </p:sp>
      <p:sp>
        <p:nvSpPr>
          <p:cNvPr id="1089540" name="Text Box 4"/>
          <p:cNvSpPr txBox="1">
            <a:spLocks noChangeArrowheads="1"/>
          </p:cNvSpPr>
          <p:nvPr/>
        </p:nvSpPr>
        <p:spPr bwMode="auto">
          <a:xfrm>
            <a:off x="8345488" y="12703"/>
            <a:ext cx="23177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spAutoFit/>
          </a:bodyPr>
          <a:lstStyle/>
          <a:p>
            <a:pPr algn="r"/>
            <a:r>
              <a:rPr lang="en-US" altLang="en-US" b="1">
                <a:solidFill>
                  <a:srgbClr val="000000"/>
                </a:solidFill>
              </a:rPr>
              <a:t>Testing Procedures</a:t>
            </a:r>
            <a:endParaRPr lang="en-US" altLang="en-US">
              <a:solidFill>
                <a:srgbClr val="000000"/>
              </a:solidFill>
            </a:endParaRPr>
          </a:p>
        </p:txBody>
      </p:sp>
      <p:sp>
        <p:nvSpPr>
          <p:cNvPr id="1089544" name="Text Box 8"/>
          <p:cNvSpPr txBox="1">
            <a:spLocks noChangeArrowheads="1"/>
          </p:cNvSpPr>
          <p:nvPr/>
        </p:nvSpPr>
        <p:spPr bwMode="auto">
          <a:xfrm>
            <a:off x="9132888" y="6424613"/>
            <a:ext cx="1497012" cy="369332"/>
          </a:xfrm>
          <a:prstGeom prst="rect">
            <a:avLst/>
          </a:prstGeom>
          <a:noFill/>
          <a:ln w="28575" cap="sq">
            <a:solidFill>
              <a:srgbClr val="004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b="1">
                <a:solidFill>
                  <a:srgbClr val="000000"/>
                </a:solidFill>
              </a:rPr>
              <a:t>Figure 15.2</a:t>
            </a:r>
          </a:p>
        </p:txBody>
      </p:sp>
      <p:pic>
        <p:nvPicPr>
          <p:cNvPr id="108954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12703"/>
            <a:ext cx="9259957" cy="6801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custDataLst>
              <p:tags r:id="rId1"/>
            </p:custDataLst>
          </p:nvPr>
        </p:nvSpPr>
        <p:spPr>
          <a:xfrm>
            <a:off x="1524000" y="6705600"/>
            <a:ext cx="972766" cy="152400"/>
          </a:xfrm>
          <a:prstGeom prst="rect">
            <a:avLst/>
          </a:prstGeom>
          <a:solidFill>
            <a:srgbClr val="008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rgbClr val="C8C8C8"/>
                </a:solidFill>
              </a:rPr>
              <a:t>11%</a:t>
            </a:r>
          </a:p>
        </p:txBody>
      </p:sp>
    </p:spTree>
    <p:extLst>
      <p:ext uri="{BB962C8B-B14F-4D97-AF65-F5344CB8AC3E}">
        <p14:creationId xmlns:p14="http://schemas.microsoft.com/office/powerpoint/2010/main" val="1225331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4" name="Rectangle 2"/>
          <p:cNvSpPr>
            <a:spLocks noGrp="1" noChangeArrowheads="1"/>
          </p:cNvSpPr>
          <p:nvPr>
            <p:ph type="title"/>
          </p:nvPr>
        </p:nvSpPr>
        <p:spPr>
          <a:extLst>
            <a:ext uri="{909E8E84-426E-40DD-AFC4-6F175D3DCCD1}">
              <a14:hiddenFill xmlns:a14="http://schemas.microsoft.com/office/drawing/2010/main">
                <a:solidFill>
                  <a:srgbClr val="BBE0E3"/>
                </a:solidFill>
              </a14:hiddenFill>
            </a:ext>
          </a:extLst>
        </p:spPr>
        <p:txBody>
          <a:bodyPr vert="horz" wrap="square" lIns="91440" tIns="45720" rIns="91440" bIns="45720" numCol="1" anchor="t" anchorCtr="0" compatLnSpc="1">
            <a:prstTxWarp prst="textNoShape">
              <a:avLst/>
            </a:prstTxWarp>
          </a:bodyPr>
          <a:lstStyle/>
          <a:p>
            <a:r>
              <a:rPr lang="en-US" altLang="en-US" sz="3200" b="0">
                <a:solidFill>
                  <a:srgbClr val="000000"/>
                </a:solidFill>
                <a:latin typeface="Arial" panose="020B0604020202020204" pitchFamily="34" charset="0"/>
              </a:rPr>
              <a:t>Resting and Exercise Measures</a:t>
            </a:r>
          </a:p>
        </p:txBody>
      </p:sp>
      <p:sp>
        <p:nvSpPr>
          <p:cNvPr id="1144835" name="Rectangle 3"/>
          <p:cNvSpPr>
            <a:spLocks noGrp="1" noChangeArrowheads="1"/>
          </p:cNvSpPr>
          <p:nvPr>
            <p:ph idx="1"/>
          </p:nvPr>
        </p:nvSpPr>
        <p:spPr>
          <a:xfrm>
            <a:off x="1371600" y="990600"/>
            <a:ext cx="8661400" cy="4945135"/>
          </a:xfrm>
        </p:spPr>
        <p:txBody>
          <a:bodyPr/>
          <a:lstStyle/>
          <a:p>
            <a:r>
              <a:rPr lang="en-US" altLang="en-US" dirty="0">
                <a:solidFill>
                  <a:srgbClr val="000000"/>
                </a:solidFill>
              </a:rPr>
              <a:t>Resting measures</a:t>
            </a:r>
          </a:p>
          <a:p>
            <a:pPr lvl="1"/>
            <a:r>
              <a:rPr lang="en-US" altLang="en-US" dirty="0">
                <a:solidFill>
                  <a:srgbClr val="000000"/>
                </a:solidFill>
              </a:rPr>
              <a:t>Heart rate and blood pressure</a:t>
            </a:r>
          </a:p>
          <a:p>
            <a:pPr lvl="1"/>
            <a:r>
              <a:rPr lang="en-US" altLang="en-US" dirty="0">
                <a:solidFill>
                  <a:srgbClr val="000000"/>
                </a:solidFill>
              </a:rPr>
              <a:t>Cholesterol</a:t>
            </a:r>
          </a:p>
          <a:p>
            <a:pPr lvl="1"/>
            <a:r>
              <a:rPr lang="en-US" altLang="en-US" dirty="0">
                <a:solidFill>
                  <a:srgbClr val="000000"/>
                </a:solidFill>
              </a:rPr>
              <a:t>ECG</a:t>
            </a:r>
          </a:p>
          <a:p>
            <a:r>
              <a:rPr lang="en-US" altLang="en-US" dirty="0">
                <a:solidFill>
                  <a:srgbClr val="000000"/>
                </a:solidFill>
              </a:rPr>
              <a:t>Exercise measures (GXT or field test)</a:t>
            </a:r>
          </a:p>
          <a:p>
            <a:pPr lvl="1"/>
            <a:r>
              <a:rPr lang="en-US" altLang="en-US" dirty="0">
                <a:solidFill>
                  <a:srgbClr val="000000"/>
                </a:solidFill>
              </a:rPr>
              <a:t>Heart rate</a:t>
            </a:r>
          </a:p>
          <a:p>
            <a:pPr lvl="1"/>
            <a:r>
              <a:rPr lang="en-US" altLang="en-US" dirty="0">
                <a:solidFill>
                  <a:srgbClr val="000000"/>
                </a:solidFill>
              </a:rPr>
              <a:t>Blood pressure</a:t>
            </a:r>
          </a:p>
          <a:p>
            <a:pPr lvl="1"/>
            <a:r>
              <a:rPr lang="en-US" altLang="en-US" dirty="0">
                <a:solidFill>
                  <a:srgbClr val="000000"/>
                </a:solidFill>
              </a:rPr>
              <a:t>ECG</a:t>
            </a:r>
          </a:p>
          <a:p>
            <a:pPr lvl="1"/>
            <a:r>
              <a:rPr lang="en-US" altLang="en-US" dirty="0">
                <a:solidFill>
                  <a:srgbClr val="000000"/>
                </a:solidFill>
              </a:rPr>
              <a:t>Symptoms</a:t>
            </a:r>
          </a:p>
          <a:p>
            <a:pPr lvl="2"/>
            <a:r>
              <a:rPr lang="en-US" altLang="en-US" dirty="0">
                <a:solidFill>
                  <a:srgbClr val="000000"/>
                </a:solidFill>
              </a:rPr>
              <a:t>Angina pectoris</a:t>
            </a:r>
          </a:p>
          <a:p>
            <a:pPr lvl="2"/>
            <a:r>
              <a:rPr lang="en-US" altLang="en-US" dirty="0">
                <a:solidFill>
                  <a:srgbClr val="000000"/>
                </a:solidFill>
              </a:rPr>
              <a:t>Dyspnea </a:t>
            </a:r>
          </a:p>
        </p:txBody>
      </p:sp>
      <p:sp>
        <p:nvSpPr>
          <p:cNvPr id="1144836" name="Text Box 4"/>
          <p:cNvSpPr txBox="1">
            <a:spLocks noChangeArrowheads="1"/>
          </p:cNvSpPr>
          <p:nvPr/>
        </p:nvSpPr>
        <p:spPr bwMode="auto">
          <a:xfrm>
            <a:off x="8347075" y="12703"/>
            <a:ext cx="23177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spAutoFit/>
          </a:bodyPr>
          <a:lstStyle/>
          <a:p>
            <a:pPr algn="r"/>
            <a:r>
              <a:rPr lang="en-US" altLang="en-US" b="1">
                <a:solidFill>
                  <a:srgbClr val="000000"/>
                </a:solidFill>
              </a:rPr>
              <a:t>Testing Procedures</a:t>
            </a:r>
            <a:endParaRPr lang="en-US" altLang="en-US">
              <a:solidFill>
                <a:srgbClr val="000000"/>
              </a:solidFill>
            </a:endParaRPr>
          </a:p>
        </p:txBody>
      </p:sp>
      <p:sp>
        <p:nvSpPr>
          <p:cNvPr id="2" name="Rectangle 1"/>
          <p:cNvSpPr/>
          <p:nvPr>
            <p:custDataLst>
              <p:tags r:id="rId1"/>
            </p:custDataLst>
          </p:nvPr>
        </p:nvSpPr>
        <p:spPr>
          <a:xfrm>
            <a:off x="1524001" y="6705600"/>
            <a:ext cx="1167319" cy="152400"/>
          </a:xfrm>
          <a:prstGeom prst="rect">
            <a:avLst/>
          </a:prstGeom>
          <a:solidFill>
            <a:srgbClr val="008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rgbClr val="C8C8C8"/>
                </a:solidFill>
              </a:rPr>
              <a:t>13%</a:t>
            </a:r>
          </a:p>
        </p:txBody>
      </p:sp>
    </p:spTree>
    <p:extLst>
      <p:ext uri="{BB962C8B-B14F-4D97-AF65-F5344CB8AC3E}">
        <p14:creationId xmlns:p14="http://schemas.microsoft.com/office/powerpoint/2010/main" val="2585609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4" name="Rectangle 2"/>
          <p:cNvSpPr>
            <a:spLocks noGrp="1" noChangeArrowheads="1"/>
          </p:cNvSpPr>
          <p:nvPr>
            <p:ph type="title"/>
          </p:nvPr>
        </p:nvSpPr>
        <p:spPr>
          <a:xfrm>
            <a:off x="2057400" y="304800"/>
            <a:ext cx="8153400" cy="609600"/>
          </a:xfrm>
          <a:extLst>
            <a:ext uri="{909E8E84-426E-40DD-AFC4-6F175D3DCCD1}">
              <a14:hiddenFill xmlns:a14="http://schemas.microsoft.com/office/drawing/2010/main">
                <a:solidFill>
                  <a:srgbClr val="BBE0E3"/>
                </a:solidFill>
              </a14:hiddenFill>
            </a:ext>
          </a:extLst>
        </p:spPr>
        <p:txBody>
          <a:bodyPr vert="horz" wrap="square" lIns="91440" tIns="45720" rIns="91440" bIns="45720" numCol="1" anchor="t" anchorCtr="0" compatLnSpc="1">
            <a:prstTxWarp prst="textNoShape">
              <a:avLst/>
            </a:prstTxWarp>
          </a:bodyPr>
          <a:lstStyle/>
          <a:p>
            <a:r>
              <a:rPr lang="en-US" altLang="en-US" sz="2400" dirty="0">
                <a:solidFill>
                  <a:srgbClr val="000000"/>
                </a:solidFill>
                <a:latin typeface="Arial" panose="020B0604020202020204" pitchFamily="34" charset="0"/>
              </a:rPr>
              <a:t>Field Tests for Estimating Cardiorespiratory Fitness</a:t>
            </a:r>
          </a:p>
        </p:txBody>
      </p:sp>
      <p:sp>
        <p:nvSpPr>
          <p:cNvPr id="1093635" name="Rectangle 3"/>
          <p:cNvSpPr>
            <a:spLocks noGrp="1" noChangeArrowheads="1"/>
          </p:cNvSpPr>
          <p:nvPr>
            <p:ph idx="1"/>
          </p:nvPr>
        </p:nvSpPr>
        <p:spPr/>
        <p:txBody>
          <a:bodyPr/>
          <a:lstStyle/>
          <a:p>
            <a:r>
              <a:rPr lang="en-US" altLang="en-US">
                <a:solidFill>
                  <a:srgbClr val="000000"/>
                </a:solidFill>
              </a:rPr>
              <a:t>Use natural activities</a:t>
            </a:r>
          </a:p>
          <a:p>
            <a:pPr lvl="1"/>
            <a:r>
              <a:rPr lang="en-US" altLang="en-US">
                <a:solidFill>
                  <a:srgbClr val="000000"/>
                </a:solidFill>
              </a:rPr>
              <a:t>Walking, running, or stepping</a:t>
            </a:r>
          </a:p>
          <a:p>
            <a:r>
              <a:rPr lang="en-US" altLang="en-US">
                <a:solidFill>
                  <a:srgbClr val="000000"/>
                </a:solidFill>
              </a:rPr>
              <a:t>Can test large numbers of people at low cost</a:t>
            </a:r>
          </a:p>
          <a:p>
            <a:r>
              <a:rPr lang="en-US" altLang="en-US">
                <a:solidFill>
                  <a:srgbClr val="000000"/>
                </a:solidFill>
              </a:rPr>
              <a:t>Physiological responses may be difficult to measure</a:t>
            </a:r>
          </a:p>
          <a:p>
            <a:r>
              <a:rPr lang="en-US" altLang="en-US">
                <a:solidFill>
                  <a:srgbClr val="000000"/>
                </a:solidFill>
              </a:rPr>
              <a:t>Motivation plays an important role in test results</a:t>
            </a:r>
          </a:p>
        </p:txBody>
      </p:sp>
      <p:sp>
        <p:nvSpPr>
          <p:cNvPr id="1093636" name="Text Box 4"/>
          <p:cNvSpPr txBox="1">
            <a:spLocks noChangeArrowheads="1"/>
          </p:cNvSpPr>
          <p:nvPr/>
        </p:nvSpPr>
        <p:spPr bwMode="auto">
          <a:xfrm>
            <a:off x="7156450" y="12703"/>
            <a:ext cx="35115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spAutoFit/>
          </a:bodyPr>
          <a:lstStyle/>
          <a:p>
            <a:pPr algn="r"/>
            <a:r>
              <a:rPr lang="en-US" altLang="en-US" b="1">
                <a:solidFill>
                  <a:srgbClr val="000000"/>
                </a:solidFill>
              </a:rPr>
              <a:t>Field Tests for Estimating CRF</a:t>
            </a:r>
            <a:endParaRPr lang="en-US" altLang="en-US">
              <a:solidFill>
                <a:srgbClr val="000000"/>
              </a:solidFill>
            </a:endParaRPr>
          </a:p>
        </p:txBody>
      </p:sp>
      <p:sp>
        <p:nvSpPr>
          <p:cNvPr id="2" name="Rectangle 1"/>
          <p:cNvSpPr/>
          <p:nvPr>
            <p:custDataLst>
              <p:tags r:id="rId1"/>
            </p:custDataLst>
          </p:nvPr>
        </p:nvSpPr>
        <p:spPr>
          <a:xfrm>
            <a:off x="1524000" y="6705600"/>
            <a:ext cx="1556426" cy="152400"/>
          </a:xfrm>
          <a:prstGeom prst="rect">
            <a:avLst/>
          </a:prstGeom>
          <a:solidFill>
            <a:srgbClr val="008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rgbClr val="C8C8C8"/>
                </a:solidFill>
              </a:rPr>
              <a:t>17%</a:t>
            </a:r>
          </a:p>
        </p:txBody>
      </p:sp>
    </p:spTree>
    <p:extLst>
      <p:ext uri="{BB962C8B-B14F-4D97-AF65-F5344CB8AC3E}">
        <p14:creationId xmlns:p14="http://schemas.microsoft.com/office/powerpoint/2010/main" val="670914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2" name="Rectangle 2"/>
          <p:cNvSpPr>
            <a:spLocks noGrp="1" noChangeArrowheads="1"/>
          </p:cNvSpPr>
          <p:nvPr>
            <p:ph type="title"/>
          </p:nvPr>
        </p:nvSpPr>
        <p:spPr>
          <a:extLst>
            <a:ext uri="{909E8E84-426E-40DD-AFC4-6F175D3DCCD1}">
              <a14:hiddenFill xmlns:a14="http://schemas.microsoft.com/office/drawing/2010/main">
                <a:solidFill>
                  <a:srgbClr val="BBE0E3"/>
                </a:solidFill>
              </a14:hiddenFill>
            </a:ext>
          </a:extLst>
        </p:spPr>
        <p:txBody>
          <a:bodyPr vert="horz" wrap="square" lIns="91440" tIns="45720" rIns="91440" bIns="45720" numCol="1" anchor="t" anchorCtr="0" compatLnSpc="1">
            <a:prstTxWarp prst="textNoShape">
              <a:avLst/>
            </a:prstTxWarp>
          </a:bodyPr>
          <a:lstStyle/>
          <a:p>
            <a:r>
              <a:rPr lang="en-US" altLang="en-US" sz="3200" b="0">
                <a:solidFill>
                  <a:srgbClr val="000000"/>
                </a:solidFill>
                <a:latin typeface="Arial" panose="020B0604020202020204" pitchFamily="34" charset="0"/>
              </a:rPr>
              <a:t>Maximal Run Tests</a:t>
            </a:r>
          </a:p>
        </p:txBody>
      </p:sp>
      <p:sp>
        <p:nvSpPr>
          <p:cNvPr id="1095683" name="Rectangle 3"/>
          <p:cNvSpPr>
            <a:spLocks noGrp="1" noChangeArrowheads="1"/>
          </p:cNvSpPr>
          <p:nvPr>
            <p:ph idx="1"/>
          </p:nvPr>
        </p:nvSpPr>
        <p:spPr>
          <a:xfrm>
            <a:off x="508000" y="990600"/>
            <a:ext cx="10972800" cy="4724400"/>
          </a:xfrm>
        </p:spPr>
        <p:txBody>
          <a:bodyPr/>
          <a:lstStyle/>
          <a:p>
            <a:r>
              <a:rPr lang="en-US" altLang="en-US" dirty="0">
                <a:solidFill>
                  <a:srgbClr val="000000"/>
                </a:solidFill>
              </a:rPr>
              <a:t>Measure how far a person can run in a set time or how fast they can run a set distance</a:t>
            </a:r>
          </a:p>
          <a:p>
            <a:pPr lvl="1"/>
            <a:r>
              <a:rPr lang="en-US" altLang="en-US" dirty="0">
                <a:solidFill>
                  <a:srgbClr val="FF0000"/>
                </a:solidFill>
              </a:rPr>
              <a:t>Cooper’s 12-minute run </a:t>
            </a:r>
            <a:r>
              <a:rPr lang="en-US" altLang="en-US" dirty="0">
                <a:solidFill>
                  <a:srgbClr val="000000"/>
                </a:solidFill>
              </a:rPr>
              <a:t>and 1.5-mile run</a:t>
            </a:r>
          </a:p>
          <a:p>
            <a:pPr lvl="2"/>
            <a:r>
              <a:rPr lang="en-US" altLang="en-US" dirty="0">
                <a:solidFill>
                  <a:srgbClr val="000000"/>
                </a:solidFill>
              </a:rPr>
              <a:t>For adults</a:t>
            </a:r>
          </a:p>
          <a:p>
            <a:pPr lvl="1"/>
            <a:r>
              <a:rPr lang="en-US" altLang="en-US" dirty="0">
                <a:solidFill>
                  <a:srgbClr val="FF0000"/>
                </a:solidFill>
              </a:rPr>
              <a:t>AAPHERD’s 1-mile run/walk and PACER test</a:t>
            </a:r>
          </a:p>
          <a:p>
            <a:pPr lvl="2"/>
            <a:r>
              <a:rPr lang="en-US" altLang="en-US" dirty="0">
                <a:solidFill>
                  <a:srgbClr val="000000"/>
                </a:solidFill>
              </a:rPr>
              <a:t>For children</a:t>
            </a:r>
          </a:p>
          <a:p>
            <a:r>
              <a:rPr lang="en-US" altLang="en-US" dirty="0">
                <a:solidFill>
                  <a:srgbClr val="000000"/>
                </a:solidFill>
              </a:rPr>
              <a:t>VO</a:t>
            </a:r>
            <a:r>
              <a:rPr lang="en-US" altLang="en-US" baseline="-25000" dirty="0">
                <a:solidFill>
                  <a:srgbClr val="000000"/>
                </a:solidFill>
              </a:rPr>
              <a:t>2</a:t>
            </a:r>
            <a:r>
              <a:rPr lang="en-US" altLang="en-US" dirty="0">
                <a:solidFill>
                  <a:srgbClr val="000000"/>
                </a:solidFill>
              </a:rPr>
              <a:t> max estimates based on the linear relationship between running speed and oxygen cost of running </a:t>
            </a:r>
          </a:p>
          <a:p>
            <a:pPr lvl="1"/>
            <a:r>
              <a:rPr lang="en-US" altLang="en-US" dirty="0">
                <a:solidFill>
                  <a:srgbClr val="000000"/>
                </a:solidFill>
              </a:rPr>
              <a:t>Duration of 10–20 minutes</a:t>
            </a:r>
          </a:p>
          <a:p>
            <a:pPr lvl="2"/>
            <a:r>
              <a:rPr lang="en-US" altLang="en-US" dirty="0">
                <a:solidFill>
                  <a:srgbClr val="000000"/>
                </a:solidFill>
              </a:rPr>
              <a:t>Running at speed demanding 90–95% VO</a:t>
            </a:r>
            <a:r>
              <a:rPr lang="en-US" altLang="en-US" baseline="-25000" dirty="0">
                <a:solidFill>
                  <a:srgbClr val="000000"/>
                </a:solidFill>
              </a:rPr>
              <a:t>2</a:t>
            </a:r>
            <a:r>
              <a:rPr lang="en-US" altLang="en-US" dirty="0">
                <a:solidFill>
                  <a:srgbClr val="000000"/>
                </a:solidFill>
              </a:rPr>
              <a:t> max</a:t>
            </a:r>
          </a:p>
          <a:p>
            <a:pPr lvl="2"/>
            <a:r>
              <a:rPr lang="en-US" altLang="en-US" dirty="0">
                <a:solidFill>
                  <a:srgbClr val="000000"/>
                </a:solidFill>
              </a:rPr>
              <a:t>Minimize contribution of anaerobic energy sources</a:t>
            </a:r>
          </a:p>
        </p:txBody>
      </p:sp>
      <p:sp>
        <p:nvSpPr>
          <p:cNvPr id="1095685" name="Text Box 5"/>
          <p:cNvSpPr txBox="1">
            <a:spLocks noChangeArrowheads="1"/>
          </p:cNvSpPr>
          <p:nvPr/>
        </p:nvSpPr>
        <p:spPr bwMode="auto">
          <a:xfrm>
            <a:off x="7151688" y="12703"/>
            <a:ext cx="35115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spAutoFit/>
          </a:bodyPr>
          <a:lstStyle/>
          <a:p>
            <a:pPr algn="r"/>
            <a:r>
              <a:rPr lang="en-US" altLang="en-US" b="1">
                <a:solidFill>
                  <a:srgbClr val="000000"/>
                </a:solidFill>
              </a:rPr>
              <a:t>Field Tests for Estimating CRF</a:t>
            </a:r>
            <a:endParaRPr lang="en-US" altLang="en-US">
              <a:solidFill>
                <a:srgbClr val="000000"/>
              </a:solidFill>
            </a:endParaRPr>
          </a:p>
        </p:txBody>
      </p:sp>
      <p:sp>
        <p:nvSpPr>
          <p:cNvPr id="2" name="Rectangle 1"/>
          <p:cNvSpPr/>
          <p:nvPr>
            <p:custDataLst>
              <p:tags r:id="rId1"/>
            </p:custDataLst>
          </p:nvPr>
        </p:nvSpPr>
        <p:spPr>
          <a:xfrm>
            <a:off x="1524001" y="6705600"/>
            <a:ext cx="1750979" cy="152400"/>
          </a:xfrm>
          <a:prstGeom prst="rect">
            <a:avLst/>
          </a:prstGeom>
          <a:solidFill>
            <a:srgbClr val="008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a:solidFill>
                  <a:srgbClr val="C8C8C8"/>
                </a:solidFill>
              </a:rPr>
              <a:t>19%</a:t>
            </a:r>
          </a:p>
        </p:txBody>
      </p:sp>
    </p:spTree>
    <p:extLst>
      <p:ext uri="{BB962C8B-B14F-4D97-AF65-F5344CB8AC3E}">
        <p14:creationId xmlns:p14="http://schemas.microsoft.com/office/powerpoint/2010/main" val="14716401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0.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1.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2.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3.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4.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5.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6.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7.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8.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19.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2.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20.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21.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22.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23.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24.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25.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26.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27.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28.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29.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3.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30.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31.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4.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5.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6.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7.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8.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ags/tag9.xml><?xml version="1.0" encoding="utf-8"?>
<p:tagLst xmlns:a="http://schemas.openxmlformats.org/drawingml/2006/main" xmlns:r="http://schemas.openxmlformats.org/officeDocument/2006/relationships" xmlns:p="http://schemas.openxmlformats.org/presentationml/2006/main">
  <p:tag name="POWER_USER_PROGRESS_BAR_TAG" val="POWER_USER_PROGRESS_BAR_TAG"/>
</p:tagLst>
</file>

<file path=ppt/theme/theme1.xml><?xml version="1.0" encoding="utf-8"?>
<a:theme xmlns:a="http://schemas.openxmlformats.org/drawingml/2006/main" name="1091TGp_colorful_L_ani">
  <a:themeElements>
    <a:clrScheme name="Custom 150">
      <a:dk1>
        <a:srgbClr val="000000"/>
      </a:dk1>
      <a:lt1>
        <a:srgbClr val="FFFFFF"/>
      </a:lt1>
      <a:dk2>
        <a:srgbClr val="116D30"/>
      </a:dk2>
      <a:lt2>
        <a:srgbClr val="C0C0C0"/>
      </a:lt2>
      <a:accent1>
        <a:srgbClr val="88BF3F"/>
      </a:accent1>
      <a:accent2>
        <a:srgbClr val="6DC58A"/>
      </a:accent2>
      <a:accent3>
        <a:srgbClr val="EEC52E"/>
      </a:accent3>
      <a:accent4>
        <a:srgbClr val="FF7C80"/>
      </a:accent4>
      <a:accent5>
        <a:srgbClr val="71A7E9"/>
      </a:accent5>
      <a:accent6>
        <a:srgbClr val="B09570"/>
      </a:accent6>
      <a:hlink>
        <a:srgbClr val="78BAD2"/>
      </a:hlink>
      <a:folHlink>
        <a:srgbClr val="8296D8"/>
      </a:folHlink>
    </a:clrScheme>
    <a:fontScheme name="Office Theme">
      <a:majorFont>
        <a:latin typeface="Corbe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A84266"/>
        </a:dk2>
        <a:lt2>
          <a:srgbClr val="C0C0C0"/>
        </a:lt2>
        <a:accent1>
          <a:srgbClr val="D1B347"/>
        </a:accent1>
        <a:accent2>
          <a:srgbClr val="E48095"/>
        </a:accent2>
        <a:accent3>
          <a:srgbClr val="FFFFFF"/>
        </a:accent3>
        <a:accent4>
          <a:srgbClr val="000000"/>
        </a:accent4>
        <a:accent5>
          <a:srgbClr val="E5D6B1"/>
        </a:accent5>
        <a:accent6>
          <a:srgbClr val="CF7387"/>
        </a:accent6>
        <a:hlink>
          <a:srgbClr val="AC85DF"/>
        </a:hlink>
        <a:folHlink>
          <a:srgbClr val="4EB4C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2A5E8E"/>
        </a:dk2>
        <a:lt2>
          <a:srgbClr val="C0C0C0"/>
        </a:lt2>
        <a:accent1>
          <a:srgbClr val="EA7B3E"/>
        </a:accent1>
        <a:accent2>
          <a:srgbClr val="CDB20D"/>
        </a:accent2>
        <a:accent3>
          <a:srgbClr val="FFFFFF"/>
        </a:accent3>
        <a:accent4>
          <a:srgbClr val="000000"/>
        </a:accent4>
        <a:accent5>
          <a:srgbClr val="F3BFAF"/>
        </a:accent5>
        <a:accent6>
          <a:srgbClr val="BAA10B"/>
        </a:accent6>
        <a:hlink>
          <a:srgbClr val="75B422"/>
        </a:hlink>
        <a:folHlink>
          <a:srgbClr val="27A0DD"/>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116D30"/>
        </a:dk2>
        <a:lt2>
          <a:srgbClr val="C0C0C0"/>
        </a:lt2>
        <a:accent1>
          <a:srgbClr val="88BF3F"/>
        </a:accent1>
        <a:accent2>
          <a:srgbClr val="6DC58A"/>
        </a:accent2>
        <a:accent3>
          <a:srgbClr val="FFFFFF"/>
        </a:accent3>
        <a:accent4>
          <a:srgbClr val="000000"/>
        </a:accent4>
        <a:accent5>
          <a:srgbClr val="C3DCAF"/>
        </a:accent5>
        <a:accent6>
          <a:srgbClr val="62B27D"/>
        </a:accent6>
        <a:hlink>
          <a:srgbClr val="78BAD2"/>
        </a:hlink>
        <a:folHlink>
          <a:srgbClr val="8296D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1091TGp_colorful_L_ani</Template>
  <TotalTime>267</TotalTime>
  <Words>1456</Words>
  <Application>Microsoft Office PowerPoint</Application>
  <PresentationFormat>Widescreen</PresentationFormat>
  <Paragraphs>285</Paragraphs>
  <Slides>32</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Corbel</vt:lpstr>
      <vt:lpstr>Verdana</vt:lpstr>
      <vt:lpstr>1091TGp_colorful_L_ani</vt:lpstr>
      <vt:lpstr>Work Tests to Evaluate Cardiorespiratory Fitness</vt:lpstr>
      <vt:lpstr>Screening</vt:lpstr>
      <vt:lpstr>PowerPoint Presentation</vt:lpstr>
      <vt:lpstr>Decision Tree in the Evaluation of Cardiorespiratory Fitness</vt:lpstr>
      <vt:lpstr>PowerPoint Presentation</vt:lpstr>
      <vt:lpstr>PAR-Q </vt:lpstr>
      <vt:lpstr>Resting and Exercise Measures</vt:lpstr>
      <vt:lpstr>Field Tests for Estimating Cardiorespiratory Fitness</vt:lpstr>
      <vt:lpstr>Maximal Run Tests</vt:lpstr>
      <vt:lpstr>Estimating VO2 From Walk/Run Tests</vt:lpstr>
      <vt:lpstr>Progressive Aerobic Cardiovascular Endurance Run (PACER)</vt:lpstr>
      <vt:lpstr>Aerobic Fitness Classifications</vt:lpstr>
      <vt:lpstr>Cardiovascular Fitness Standards  for Children</vt:lpstr>
      <vt:lpstr>Walk Tests</vt:lpstr>
      <vt:lpstr>Canadian Home Fitness Test</vt:lpstr>
      <vt:lpstr>Fitness Evaluation from the Canadian Home Fitness Test</vt:lpstr>
      <vt:lpstr>Graded Exercise Tests</vt:lpstr>
      <vt:lpstr>Heart Rate</vt:lpstr>
      <vt:lpstr>Blood Pressure</vt:lpstr>
      <vt:lpstr>ECG</vt:lpstr>
      <vt:lpstr>Three Types of ST Segment Depression</vt:lpstr>
      <vt:lpstr>Rating of Perceived Exertion (RPE)</vt:lpstr>
      <vt:lpstr>Original and Revised RPE Scales</vt:lpstr>
      <vt:lpstr>GXT Termination Criteria</vt:lpstr>
      <vt:lpstr>VO2 Max </vt:lpstr>
      <vt:lpstr>Criteria for Achieving VO2 Max</vt:lpstr>
      <vt:lpstr> VO2 Max and the Plateau—Needed  or Not?</vt:lpstr>
      <vt:lpstr>Estimation of VO2 Max From Last  Work Rate</vt:lpstr>
      <vt:lpstr>Graded Exercise Test: Protocols</vt:lpstr>
      <vt:lpstr>Cycle Ergometer</vt:lpstr>
      <vt:lpstr>Step Test</vt:lpstr>
      <vt:lpstr>PowerPoint Presentation</vt:lpstr>
    </vt:vector>
  </TitlesOfParts>
  <Company>Guild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 Template</dc:title>
  <dc:creator>MustaFa</dc:creator>
  <cp:lastModifiedBy>MUSTAFA QAMAR</cp:lastModifiedBy>
  <cp:revision>44</cp:revision>
  <dcterms:created xsi:type="dcterms:W3CDTF">2017-04-30T07:27:51Z</dcterms:created>
  <dcterms:modified xsi:type="dcterms:W3CDTF">2019-09-13T04:02:07Z</dcterms:modified>
</cp:coreProperties>
</file>