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7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7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0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0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5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0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6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0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6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156BA-A2D1-41FA-B87A-53B5E41F66D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C22F5-1237-4D83-857F-0C4E52E2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Scope of Industrial Biotechnology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406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483" t="31150" r="41569" b="25637"/>
          <a:stretch/>
        </p:blipFill>
        <p:spPr>
          <a:xfrm>
            <a:off x="1468191" y="143942"/>
            <a:ext cx="9105364" cy="671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88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yourarticlelibrary.com/wp-content/uploads/2014/03/clip_image0022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7" y="103031"/>
            <a:ext cx="11593054" cy="669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6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Office Theme</vt:lpstr>
      <vt:lpstr>Scope of Industrial Biotechnology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Industrial Biotechnology</dc:title>
  <dc:creator>RESEARCHER</dc:creator>
  <cp:lastModifiedBy>RESEARCHER</cp:lastModifiedBy>
  <cp:revision>4</cp:revision>
  <dcterms:created xsi:type="dcterms:W3CDTF">2020-01-15T05:44:19Z</dcterms:created>
  <dcterms:modified xsi:type="dcterms:W3CDTF">2020-01-15T06:00:21Z</dcterms:modified>
</cp:coreProperties>
</file>