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A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7D68-C453-44BB-9AF4-A94D0BBED16F}" type="datetimeFigureOut">
              <a:rPr lang="en-US" smtClean="0"/>
              <a:pPr/>
              <a:t>20-Dec-16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C72A-750C-43C0-9F8D-014A10C3B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Hypertension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6700" dirty="0" smtClean="0"/>
              <a:t>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2362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441AF8"/>
                </a:solidFill>
              </a:rPr>
              <a:t>Dr.Muhammad Mazhar</a:t>
            </a:r>
            <a:endParaRPr lang="en-US" sz="7200" b="1" dirty="0">
              <a:solidFill>
                <a:srgbClr val="441AF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56" y="0"/>
            <a:ext cx="91533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On-screen Show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Hypertension  By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naveed ahmad</dc:creator>
  <cp:lastModifiedBy>naveed ahmad</cp:lastModifiedBy>
  <cp:revision>4</cp:revision>
  <dcterms:created xsi:type="dcterms:W3CDTF">2016-12-20T09:30:37Z</dcterms:created>
  <dcterms:modified xsi:type="dcterms:W3CDTF">2016-12-20T09:42:30Z</dcterms:modified>
</cp:coreProperties>
</file>