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65" r:id="rId13"/>
    <p:sldId id="266" r:id="rId14"/>
    <p:sldId id="269" r:id="rId15"/>
    <p:sldId id="267" r:id="rId16"/>
    <p:sldId id="268" r:id="rId17"/>
    <p:sldId id="270" r:id="rId18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85C5F2B-1729-41F3-95DC-CC1E20176742}" type="datetimeFigureOut">
              <a:rPr lang="en-US" smtClean="0"/>
              <a:t>19-Mar-18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A799C7B3-F7A9-460D-A990-F6F0923C6D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0A22B47-3D21-42F2-AE28-408494309A96}" type="datetimeFigureOut">
              <a:rPr lang="en-US" smtClean="0"/>
              <a:t>19-Mar-18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D7CE60D-F11C-42BA-8958-AA4353C9D3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306-FC4C-4765-8733-1A1833B6A1E3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899D-F520-4EEF-B116-6CD5D56B0659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DCF3-2B18-46A4-8370-E94FFE03BF12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F2EB-EAFE-49BC-A964-DCD51735DEAB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A733-270A-40CF-8A27-604AC6FAFDDE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B70B-4412-414C-8BA4-5390C086F65A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1589-2454-458D-BFDF-9DE9C1CAF850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4A3-236B-4CA8-8CAA-3ED57B3C4865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4A4-D317-4183-8D9F-9DF1FA5E3595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E0D5-7275-4E10-B695-B39632FF6D1B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85A1-9F93-4DA4-A078-C4F5A990B8F3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4ACF-6EA7-444F-B8DD-AFC4CD8E4F25}" type="datetime1">
              <a:rPr lang="en-US" smtClean="0"/>
              <a:t>19-Mar-18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7281" y="1840577"/>
            <a:ext cx="8915399" cy="111163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Circulatory System Of Insects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2206" y="3788229"/>
            <a:ext cx="436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Dr. M. Asam Riaz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33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7988" y="171450"/>
            <a:ext cx="6296025" cy="651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850" y="585474"/>
            <a:ext cx="8911687" cy="128089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Hemolymph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653048"/>
            <a:ext cx="8915400" cy="409548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blood of insects is said to be as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hemolymph.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of green or yellow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it doesn’t contain haemoglobin.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consists of  fluid plasma that contains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93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572" y="1365162"/>
            <a:ext cx="8915400" cy="5190005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insect hemolymph is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in-between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6-8. 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plasma of hemolymph 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proteins.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of the most abundant proteins play key roles in the transport and storage of nutrients between organs and in systemic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immunity.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consists of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20-25% water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total body weight in many insects and it generates a pressure during ecdysis.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67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971" y="1567544"/>
            <a:ext cx="10263641" cy="4820380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cells residing in hemolymph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produced in structures known as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hematopoietic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mediate the cellular arm of the insect immune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especially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phagocytosis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insects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25,000 to more than 100,000 per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cubic millimeter, (300,000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platelets, and 7000 white blood cells found in the same volume of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blood)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variously been classiﬁed by the criteria of morphology, function and molecular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7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531" y="695327"/>
            <a:ext cx="8925059" cy="5679717"/>
          </a:xfrm>
        </p:spPr>
      </p:pic>
      <p:sp>
        <p:nvSpPr>
          <p:cNvPr id="3" name="TextBox 2"/>
          <p:cNvSpPr txBox="1"/>
          <p:nvPr/>
        </p:nvSpPr>
        <p:spPr>
          <a:xfrm>
            <a:off x="5434150" y="4232366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35590" y="923109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-2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33156" y="3635829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3-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16984" y="5577840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4-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447315" y="3653246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5-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97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376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Prohemocyte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stem cells from which other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  developed.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small cells with very little cytoplasm.</a:t>
            </a:r>
          </a:p>
          <a:p>
            <a:pPr marL="0" lv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Granulocyte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numbers of intracellular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granules.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Granulocytes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the most abundant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many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Lepidoptera.</a:t>
            </a:r>
          </a:p>
          <a:p>
            <a:pPr marL="0" lv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46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69703"/>
            <a:ext cx="8885864" cy="5795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Plasmatocyte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type that is strongly adherent and spreads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 foreign surfaces.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not evident in aphids and anopheles.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Oenocytoid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adherent cell.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Spherulocyte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cells.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circular components.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82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5704" y="1624149"/>
            <a:ext cx="8915400" cy="4537656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crucial role in development and immunity.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embryo,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phagocytose cells that performed cell death as a normal part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ecrete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extracellular matrix and other proteins that promote organogenesis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elps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wound healing and protection against infection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a variety of small particles, including isolated bacterial cells and yeasts, as well as synthetic beads, by phagocytosis.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00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ntroduction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Dorsal vessel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Sinuses and diaphragm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Pulsatile organs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Hemolymph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Hemocytes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00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ntroduction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Insects have an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blood circulatory system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is called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hemolymph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moves freely in body cavity called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Hemocoel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directly makes contact with tissues and organs.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hemolymph flows freely with pressure and provides nutrients to body tissues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312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Dorsal vessel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flows in the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dorsal midline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below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terga.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length is equal to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attached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dorsal body wall by elastic filaments.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consists of two parts; one is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anterior aorta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posterior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heart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 heart is usually extend up to abdomen but may extend further in some species.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98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624111"/>
            <a:ext cx="10720841" cy="58797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Hearts have muscles called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alary muscles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slit-like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openings in the lateral wall 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 called Ostia.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anterior and posterior lips of ostioles permits flow of hemolymph during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diastole (relaxing)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prevent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during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systole (contraction)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diastole, lips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forced together by the pressure of hemolymph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 and closed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throughout systole.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2" y="4584879"/>
            <a:ext cx="7263685" cy="191895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88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Sinuses and diaphragm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331" y="1362892"/>
            <a:ext cx="10159138" cy="4305837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emocoel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insects consists of 3 sinuses;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dorsal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pericardial sinus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5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perivisceral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sinus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</a:p>
          <a:p>
            <a:pPr lvl="1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ventral </a:t>
            </a:r>
            <a:r>
              <a:rPr lang="en-US" sz="2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perineural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sinus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Dorsal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ventral diaphragms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separates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perivisceral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pericardial 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perineural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sinus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ateral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limits of the diaphragm are indeﬁnite and are determined by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muscles, tracheae or the origins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alary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muscles which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integral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diaphragm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62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708338"/>
            <a:ext cx="8915400" cy="5202884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perinueral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perivisceral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sinuses are separated by the ventral diaphragm on nerve cord. It is found in both the adults and larvae of some insect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5" y="1972492"/>
            <a:ext cx="9407098" cy="436373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31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Pulsatile organs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11" y="1541418"/>
            <a:ext cx="10629401" cy="5078326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minute muscular organ functioning as an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accessory heart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various insects 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the helping organs that makes easy the bulk flow of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hemolymph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especially in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wings, legs, antennae and ovipositor.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the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tube like structures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helps in the proper regulation of hemolymph throughout the body appendages.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insects have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cerci in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 of hemolymph ﬂow might require some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Ephemeroptera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small, non-contractile vessels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extending from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the heart into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cerci.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Dr. M. Asam Riaz, Assistant Professor, Entomology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82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918</Words>
  <Application>Microsoft Office PowerPoint</Application>
  <PresentationFormat>Custom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Circulatory System Of Insects</vt:lpstr>
      <vt:lpstr>Outlines</vt:lpstr>
      <vt:lpstr>Introduction</vt:lpstr>
      <vt:lpstr>Slide 4</vt:lpstr>
      <vt:lpstr>Dorsal vessel</vt:lpstr>
      <vt:lpstr>Slide 6</vt:lpstr>
      <vt:lpstr>Sinuses and diaphragm</vt:lpstr>
      <vt:lpstr>Slide 8</vt:lpstr>
      <vt:lpstr>Pulsatile organs</vt:lpstr>
      <vt:lpstr>Slide 10</vt:lpstr>
      <vt:lpstr>Hemolymph</vt:lpstr>
      <vt:lpstr>Slide 12</vt:lpstr>
      <vt:lpstr>Hemocytes</vt:lpstr>
      <vt:lpstr>Slide 14</vt:lpstr>
      <vt:lpstr>Types of hemocytes</vt:lpstr>
      <vt:lpstr>Slide 16</vt:lpstr>
      <vt:lpstr>Hemocytes functioning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Circulatory System Of                         Insects</dc:title>
  <dc:creator>jafar ali</dc:creator>
  <cp:lastModifiedBy>Asam Riaz</cp:lastModifiedBy>
  <cp:revision>31</cp:revision>
  <dcterms:created xsi:type="dcterms:W3CDTF">2016-05-01T04:28:52Z</dcterms:created>
  <dcterms:modified xsi:type="dcterms:W3CDTF">2018-03-19T07:03:25Z</dcterms:modified>
</cp:coreProperties>
</file>