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72" r:id="rId5"/>
    <p:sldId id="259" r:id="rId6"/>
    <p:sldId id="260" r:id="rId7"/>
    <p:sldId id="261" r:id="rId8"/>
    <p:sldId id="262" r:id="rId9"/>
    <p:sldId id="263" r:id="rId10"/>
    <p:sldId id="271" r:id="rId11"/>
    <p:sldId id="264" r:id="rId12"/>
    <p:sldId id="265" r:id="rId13"/>
    <p:sldId id="266" r:id="rId14"/>
    <p:sldId id="269" r:id="rId15"/>
    <p:sldId id="267" r:id="rId16"/>
    <p:sldId id="268" r:id="rId17"/>
    <p:sldId id="270" r:id="rId18"/>
  </p:sldIdLst>
  <p:sldSz cx="12192000" cy="6858000"/>
  <p:notesSz cx="6954838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785C5F2B-1729-41F3-95DC-CC1E20176742}" type="datetimeFigureOut">
              <a:rPr lang="en-US" smtClean="0"/>
              <a:t>19-Mar-18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A799C7B3-F7A9-460D-A990-F6F0923C6D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70A22B47-3D21-42F2-AE28-408494309A96}" type="datetimeFigureOut">
              <a:rPr lang="en-US" smtClean="0"/>
              <a:t>19-Mar-18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4650" y="698500"/>
            <a:ext cx="62055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BD7CE60D-F11C-42BA-8958-AA4353C9D3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C306-FC4C-4765-8733-1A1833B6A1E3}" type="datetime1">
              <a:rPr lang="en-US" smtClean="0"/>
              <a:t>19-Mar-18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899D-F520-4EEF-B116-6CD5D56B0659}" type="datetime1">
              <a:rPr lang="en-US" smtClean="0"/>
              <a:t>19-Mar-18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3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3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DCF3-2B18-46A4-8370-E94FFE03BF12}" type="datetime1">
              <a:rPr lang="en-US" smtClean="0"/>
              <a:t>19-Mar-18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CF2EB-EAFE-49BC-A964-DCD51735DEAB}" type="datetime1">
              <a:rPr lang="en-US" smtClean="0"/>
              <a:t>19-Mar-18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A733-270A-40CF-8A27-604AC6FAFDDE}" type="datetime1">
              <a:rPr lang="en-US" smtClean="0"/>
              <a:t>19-Mar-18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AB70B-4412-414C-8BA4-5390C086F65A}" type="datetime1">
              <a:rPr lang="en-US" smtClean="0"/>
              <a:t>19-Mar-18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71589-2454-458D-BFDF-9DE9C1CAF850}" type="datetime1">
              <a:rPr lang="en-US" smtClean="0"/>
              <a:t>19-Mar-18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4A3-236B-4CA8-8CAA-3ED57B3C4865}" type="datetime1">
              <a:rPr lang="en-US" smtClean="0"/>
              <a:t>19-Mar-18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074A4-D317-4183-8D9F-9DF1FA5E3595}" type="datetime1">
              <a:rPr lang="en-US" smtClean="0"/>
              <a:t>19-Mar-18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E0D5-7275-4E10-B695-B39632FF6D1B}" type="datetime1">
              <a:rPr lang="en-US" smtClean="0"/>
              <a:t>19-Mar-18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85A1-9F93-4DA4-A078-C4F5A990B8F3}" type="datetime1">
              <a:rPr lang="en-US" smtClean="0"/>
              <a:t>19-Mar-18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24ACF-6EA7-444F-B8DD-AFC4CD8E4F25}" type="datetime1">
              <a:rPr lang="en-US" smtClean="0"/>
              <a:t>19-Mar-18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7281" y="1840577"/>
            <a:ext cx="8915399" cy="1111630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Circulatory System Of Insects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52206" y="3788229"/>
            <a:ext cx="4362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Dr. M. Asam Riaz</a:t>
            </a: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7331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47988" y="171450"/>
            <a:ext cx="6296025" cy="651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850" y="585474"/>
            <a:ext cx="8911687" cy="128089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Hemolymph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653048"/>
            <a:ext cx="8915400" cy="409548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blood of insects is said to be as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hemolymph.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usually of green or yellow in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it doesn’t contain haemoglobin.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consists of  fluid plasma that contains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hemocytes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6933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5572" y="1365162"/>
            <a:ext cx="8915400" cy="5190005"/>
          </a:xfrm>
        </p:spPr>
        <p:txBody>
          <a:bodyPr/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insect hemolymph is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in-between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6-8. </a:t>
            </a:r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plasma of hemolymph is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rich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proteins.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of the most abundant proteins play key roles in the transport and storage of nutrients between organs and in systemic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immunity.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consists of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20-25% water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total body weight in many insects and it generates a pressure during ecdysis.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6677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Hemocytes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0971" y="1567544"/>
            <a:ext cx="10263641" cy="4820380"/>
          </a:xfrm>
        </p:spPr>
        <p:txBody>
          <a:bodyPr>
            <a:no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Hemocytes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the cells residing in hemolymph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Hemocytes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produced in structures known as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hematopoietic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mediate the cellular arm of the insect immune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response especially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phagocytosis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in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insects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25,000 to more than 100,000 per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cubic millimeter, (300,000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platelets, and 7000 white blood cells found in the same volume of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blood)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hemocytes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have variously been classiﬁed by the criteria of morphology, function and molecular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77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6531" y="695327"/>
            <a:ext cx="8925059" cy="5679717"/>
          </a:xfrm>
        </p:spPr>
      </p:pic>
      <p:sp>
        <p:nvSpPr>
          <p:cNvPr id="3" name="TextBox 2"/>
          <p:cNvSpPr txBox="1"/>
          <p:nvPr/>
        </p:nvSpPr>
        <p:spPr>
          <a:xfrm>
            <a:off x="5434150" y="4232366"/>
            <a:ext cx="574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1-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335590" y="923109"/>
            <a:ext cx="574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-2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33156" y="3635829"/>
            <a:ext cx="574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3-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516984" y="5577840"/>
            <a:ext cx="574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4-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447315" y="3653246"/>
            <a:ext cx="574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5-</a:t>
            </a:r>
            <a:endParaRPr lang="en-US" b="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1970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hemocytes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3765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Prohemocyte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stem cells from which other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hemocytes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  developed.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small cells with very little cytoplasm.</a:t>
            </a:r>
          </a:p>
          <a:p>
            <a:pPr marL="0" lvl="0" indent="0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 Granulocyte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Contains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numbers of intracellular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granules.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Granulocytes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 the most abundant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hemocytes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many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Lepidoptera.</a:t>
            </a:r>
          </a:p>
          <a:p>
            <a:pPr marL="0" lv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4460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669703"/>
            <a:ext cx="8885864" cy="57954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Plasmatocyte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 type that is strongly adherent and spreads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across foreign surfaces.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not evident in aphids and anopheles.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Oenocytoid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 adherent cell.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Spherulocyte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 cells.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Contains circular components.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7827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Hemocytes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functioning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5704" y="1624149"/>
            <a:ext cx="8915400" cy="4537656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lays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crucial role in development and immunity.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embryo, the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hemocytes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phagocytose cells that performed cell death as a normal part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ecrete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extracellular matrix and other proteins that promote organogenesis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elps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wound healing and protection against infection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Hemocytes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remove a variety of small particles, including isolated bacterial cells and yeasts, as well as synthetic beads, by phagocytosis.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3002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Outlines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ntroduction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Dorsal vessel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Sinuses and diaphragm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Pulsatile organs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Hemolymph</a:t>
            </a: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Hemocytes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Hemocytes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functioning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00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ntroduction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Insects have an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 blood circulatory system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Blood is called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hemolymph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moves freely in body cavity called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Hemocoel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directly makes contact with tissues and organs.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hemolymph flows freely with pressure and provides nutrients to body tissues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5312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Dorsal vessel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Blood flows in the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dorsal midline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below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terga.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length is equal to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body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length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attached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dorsal body wall by elastic filaments.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consists of two parts; one is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anterior aorta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posterior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heart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Posterior heart is usually extend up to abdomen but may extend further in some species.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1983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771" y="624111"/>
            <a:ext cx="10720841" cy="587972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Hearts have muscles called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alary muscles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slit-like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openings in the lateral wall of 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heart called Ostia.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anterior and posterior lips of ostioles permits flow of hemolymph during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diastole (relaxing)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prevent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during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systole (contraction)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diastole, lips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forced together by the pressure of hemolymph in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heart and closed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throughout systole.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232" y="4584879"/>
            <a:ext cx="7263685" cy="191895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5882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Sinuses and diaphragm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331" y="1362892"/>
            <a:ext cx="10159138" cy="4305837"/>
          </a:xfrm>
        </p:spPr>
        <p:txBody>
          <a:bodyPr>
            <a:no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emocoel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insects consists of 3 sinuses;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dorsal </a:t>
            </a:r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pericardial sinus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5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perivisceral</a:t>
            </a:r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sinus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</a:p>
          <a:p>
            <a:pPr lvl="1"/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ventral </a:t>
            </a:r>
            <a:r>
              <a:rPr lang="en-US" sz="25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perineural</a:t>
            </a:r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sinus</a:t>
            </a:r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Dorsal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ventral diaphragms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separates the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perivisceral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pericardial and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perineural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sinus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ateral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limits of the diaphragm are indeﬁnite and are determined by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presence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muscles, tracheae or the origins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alary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muscles which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 integral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diaphragm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0627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708338"/>
            <a:ext cx="8915400" cy="5202884"/>
          </a:xfrm>
        </p:spPr>
        <p:txBody>
          <a:bodyPr/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perinueral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perivisceral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sinuses are separated by the ventral diaphragm on nerve cord. It is found in both the adults and larvae of some insect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orders.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915" y="1972492"/>
            <a:ext cx="9407098" cy="436373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531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Pulsatile organs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211" y="1541418"/>
            <a:ext cx="10629401" cy="5078326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minute muscular organ functioning as an 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accessory heart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various insects 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the helping organs that makes easy the bulk flow of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hemolymph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especially in 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wings, legs, antennae and ovipositor.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the 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 tube like structures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helps in the proper regulation of hemolymph throughout the body appendages.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insects have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cerci in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maintenance of hemolymph ﬂow might require some 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 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feature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Ephemeroptera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small, non-contractile vessels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extending from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posterior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 of the heart into the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cerci.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Dr. M. Asam Riaz, Assistant Professor, Entomology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9826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1195</TotalTime>
  <Words>918</Words>
  <Application>Microsoft Office PowerPoint</Application>
  <PresentationFormat>Custom</PresentationFormat>
  <Paragraphs>110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Circulatory System Of Insects</vt:lpstr>
      <vt:lpstr>Outlines</vt:lpstr>
      <vt:lpstr>Introduction</vt:lpstr>
      <vt:lpstr>Slide 4</vt:lpstr>
      <vt:lpstr>Dorsal vessel</vt:lpstr>
      <vt:lpstr>Slide 6</vt:lpstr>
      <vt:lpstr>Sinuses and diaphragm</vt:lpstr>
      <vt:lpstr>Slide 8</vt:lpstr>
      <vt:lpstr>Pulsatile organs</vt:lpstr>
      <vt:lpstr>Slide 10</vt:lpstr>
      <vt:lpstr>Hemolymph</vt:lpstr>
      <vt:lpstr>Slide 12</vt:lpstr>
      <vt:lpstr>Hemocytes</vt:lpstr>
      <vt:lpstr>Slide 14</vt:lpstr>
      <vt:lpstr>Types of hemocytes</vt:lpstr>
      <vt:lpstr>Slide 16</vt:lpstr>
      <vt:lpstr>Hemocytes functioning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Circulatory System Of                         Insects</dc:title>
  <dc:creator>jafar ali</dc:creator>
  <cp:lastModifiedBy>Asam Riaz</cp:lastModifiedBy>
  <cp:revision>31</cp:revision>
  <dcterms:created xsi:type="dcterms:W3CDTF">2016-05-01T04:28:52Z</dcterms:created>
  <dcterms:modified xsi:type="dcterms:W3CDTF">2018-03-19T07:03:25Z</dcterms:modified>
</cp:coreProperties>
</file>