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2" r:id="rId14"/>
    <p:sldId id="271" r:id="rId15"/>
    <p:sldId id="270" r:id="rId16"/>
    <p:sldId id="267" r:id="rId17"/>
    <p:sldId id="274" r:id="rId18"/>
    <p:sldId id="275" r:id="rId19"/>
    <p:sldId id="276" r:id="rId20"/>
    <p:sldId id="277" r:id="rId21"/>
    <p:sldId id="280" r:id="rId22"/>
    <p:sldId id="279" r:id="rId23"/>
    <p:sldId id="278" r:id="rId24"/>
    <p:sldId id="283" r:id="rId25"/>
    <p:sldId id="282" r:id="rId26"/>
    <p:sldId id="281" r:id="rId27"/>
    <p:sldId id="273" r:id="rId28"/>
    <p:sldId id="284" r:id="rId29"/>
    <p:sldId id="285" r:id="rId30"/>
    <p:sldId id="286" r:id="rId31"/>
    <p:sldId id="287" r:id="rId32"/>
    <p:sldId id="288" r:id="rId33"/>
    <p:sldId id="289" r:id="rId34"/>
    <p:sldId id="293" r:id="rId35"/>
    <p:sldId id="292" r:id="rId36"/>
    <p:sldId id="291" r:id="rId37"/>
    <p:sldId id="290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9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6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9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3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F215-AC2E-4038-B8F6-0068E47819B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B51F-B098-43D0-A802-6451BB5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3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57399"/>
          </a:xfrm>
        </p:spPr>
        <p:txBody>
          <a:bodyPr/>
          <a:lstStyle/>
          <a:p>
            <a:r>
              <a:rPr lang="en-US" dirty="0" smtClean="0"/>
              <a:t>ABDOMINAL &amp; THORACIC INCISIONS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733800"/>
          </a:xfrm>
        </p:spPr>
        <p:txBody>
          <a:bodyPr>
            <a:noAutofit/>
          </a:bodyPr>
          <a:lstStyle/>
          <a:p>
            <a:r>
              <a:rPr lang="en-GB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  ALLAH NAWAZ</a:t>
            </a:r>
            <a:br>
              <a:rPr lang="en-GB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ASSISTANT PROFESSOR </a:t>
            </a:r>
            <a: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(S-II),</a:t>
            </a:r>
            <a:b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DEPARTMENT OF SURGERY,</a:t>
            </a:r>
            <a:b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DHQ TEACHING HOSPITAL,</a:t>
            </a:r>
            <a:b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SARGODHA MEDICAL COLLEGE</a:t>
            </a:r>
            <a:endParaRPr lang="en-US" sz="2800" b="1" dirty="0">
              <a:solidFill>
                <a:schemeClr val="accent2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20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\Desktop\incisions\abdominal-incisions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4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\Desktop\incisions\abdominal-incision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4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\Desktop\incisions\abdominal-incision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p\Desktop\incisions\abdominal-incisions-12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3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p\Desktop\incisions\abdominal-incision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3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p\Desktop\incisions\abdominal-incision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0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p\Desktop\incisions\abdominal-incision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1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p\Desktop\incisions\abdominal-incision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4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p\Desktop\incisions\abdominal-incision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5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hp\Desktop\incisions\abdominal-incisions-18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3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hp\Desktop\incisions\abdominal-incision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6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\Desktop\incisions\abdominal-incision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46237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hp\Desktop\incisions\abdominal-incisions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6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hp\Desktop\incisions\abdominal-incisions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8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hp\Desktop\incisions\abdominal-incision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3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hp\Desktop\incisions\abdominal-incision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5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hp\Desktop\incisions\abdominal-incisions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8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hp\Desktop\incisions\abdominal-incision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09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hp\Desktop\incisions\abdominal-incisions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4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hp\Desktop\incisions\abdominal-incisions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39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hp\Desktop\incisions\abdominal-incisions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8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hp\Desktop\incisions\abdominal-incisions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0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p\Desktop\incisions\abdominal-incision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hp\Desktop\incisions\abdominal-incisions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98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hp\Desktop\incisions\abdominal-incisions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26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hp\Desktop\incisions\abdominal-incisions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98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hp\Desktop\incisions\abdominal-incisions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34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hp\Desktop\incisions\abdominal-incisions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1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hp\Desktop\incisions\abdominal-incisions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32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hp\Desktop\incisions\abdominal-incisions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47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hp\Desktop\incisions\abdominal-incisions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15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hp\Desktop\incisions\abdominal-incisions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3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\Desktop\incisions\abdominal-incision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2437"/>
            <a:ext cx="8153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esktop\incisions\abdominal-incision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1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incisions\abdominal-incision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4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esktop\incisions\abdominal-incision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0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esktop\incisions\abdominal-incision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8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esktop\incisions\abdominal-incision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7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</Words>
  <Application>Microsoft Office PowerPoint</Application>
  <PresentationFormat>On-screen Show (4:3)</PresentationFormat>
  <Paragraphs>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ABDOMINAL &amp; THORACIC INCISIONS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2019-03-17T19:41:20Z</dcterms:created>
  <dcterms:modified xsi:type="dcterms:W3CDTF">2019-03-17T20:17:19Z</dcterms:modified>
</cp:coreProperties>
</file>