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46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22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008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2800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298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97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31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696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18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47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89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13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1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80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48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412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7681-086B-274E-B5B5-23EE05311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057" y="-3929063"/>
            <a:ext cx="8915399" cy="4955975"/>
          </a:xfrm>
        </p:spPr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chemeClr val="accent1"/>
                </a:solidFill>
              </a:rPr>
              <a:t>Tenses: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9B91AB-2CFA-5E49-9877-87C761957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5605" y="759021"/>
            <a:ext cx="9108678" cy="6009682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/>
              <a:t>Tense is an English version of Latin word”Tempus” meaning Time.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/>
              <a:t>The tense of verb shows the time and the degree of completeness of an action or event.</a:t>
            </a:r>
          </a:p>
          <a:p>
            <a:r>
              <a:rPr lang="en-US" sz="4000"/>
              <a:t>There are three main tenses.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Present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Past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Future</a:t>
            </a:r>
          </a:p>
          <a:p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411895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14E8-2530-9A42-B05B-95F70BBF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273" y="624110"/>
            <a:ext cx="9888339" cy="1280890"/>
          </a:xfrm>
        </p:spPr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rgbClr val="FF0000"/>
                </a:solidFill>
              </a:rPr>
              <a:t>Present continuous tense: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C3FC8-3E74-384D-813E-1C2A744D2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When an action is still going on.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They are running.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am reading a play.</a:t>
            </a:r>
          </a:p>
        </p:txBody>
      </p:sp>
    </p:spTree>
    <p:extLst>
      <p:ext uri="{BB962C8B-B14F-4D97-AF65-F5344CB8AC3E}">
        <p14:creationId xmlns:p14="http://schemas.microsoft.com/office/powerpoint/2010/main" val="2210067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A422-B8FF-7347-8C96-892E52E68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rgbClr val="FF0000"/>
                </a:solidFill>
              </a:rPr>
              <a:t>Structure: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41EE4-1E42-2348-A637-BC1F4B01F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1594" y="1905000"/>
            <a:ext cx="10316964" cy="4827865"/>
          </a:xfrm>
        </p:spPr>
        <p:txBody>
          <a:bodyPr>
            <a:normAutofit/>
          </a:bodyPr>
          <a:lstStyle/>
          <a:p>
            <a:r>
              <a:rPr lang="en-US" sz="4000"/>
              <a:t>Subject+is/am/are+verb(1</a:t>
            </a:r>
            <a:r>
              <a:rPr lang="en-US" sz="4000" baseline="30000"/>
              <a:t>st</a:t>
            </a:r>
            <a:r>
              <a:rPr lang="en-US" sz="4000"/>
              <a:t>)+object.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am serving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You are serving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We are serving.</a:t>
            </a:r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23367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051F5-1EB0-8948-AC0F-C8845034E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rgbClr val="FF0000"/>
                </a:solidFill>
              </a:rPr>
              <a:t>Negative: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7419C-5480-5943-A7A0-F37C75F32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Subject,+is/am/are+Not+verb(1</a:t>
            </a:r>
            <a:r>
              <a:rPr lang="en-US" sz="4000" baseline="30000"/>
              <a:t>st</a:t>
            </a:r>
            <a:r>
              <a:rPr lang="en-US" sz="4000"/>
              <a:t>)+object.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You are not working.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am not listening to you.</a:t>
            </a:r>
          </a:p>
          <a:p>
            <a:pPr marL="742950" indent="-742950">
              <a:buFont typeface="+mj-lt"/>
              <a:buAutoNum type="arabicPeriod"/>
            </a:pP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570801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839CE-CF91-1E4D-B01C-915D0200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rgbClr val="FF0000"/>
                </a:solidFill>
              </a:rPr>
              <a:t>Interrogative: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00E8C-4511-6A47-947E-F897DED35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Is/am/are+subject+verb(1</a:t>
            </a:r>
            <a:r>
              <a:rPr lang="en-US" sz="4000" baseline="30000"/>
              <a:t>st</a:t>
            </a:r>
            <a:r>
              <a:rPr lang="en-US" sz="4000"/>
              <a:t>)+object+?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Is the bird flying in the air?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Are you serving?</a:t>
            </a:r>
          </a:p>
        </p:txBody>
      </p:sp>
    </p:spTree>
    <p:extLst>
      <p:ext uri="{BB962C8B-B14F-4D97-AF65-F5344CB8AC3E}">
        <p14:creationId xmlns:p14="http://schemas.microsoft.com/office/powerpoint/2010/main" val="328395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1A486-5075-7544-8355-6CC7D7FDC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4574" y="249063"/>
            <a:ext cx="8911687" cy="662733"/>
          </a:xfrm>
        </p:spPr>
        <p:txBody>
          <a:bodyPr>
            <a:normAutofit fontScale="9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rgbClr val="FF0000"/>
                </a:solidFill>
              </a:rPr>
              <a:t>Function: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54ABC-2CEB-0C4E-A805-9E047F793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41" y="911796"/>
            <a:ext cx="9715500" cy="6608937"/>
          </a:xfrm>
        </p:spPr>
        <p:txBody>
          <a:bodyPr>
            <a:normAutofit lnSpcReduction="10000"/>
          </a:bodyPr>
          <a:lstStyle/>
          <a:p>
            <a:r>
              <a:rPr lang="en-US" sz="4000"/>
              <a:t>Used to refer to action which is going on at the moment of speaking.</a:t>
            </a:r>
          </a:p>
          <a:p>
            <a:pPr marL="0" indent="0">
              <a:buNone/>
            </a:pPr>
            <a:r>
              <a:rPr lang="en-US" sz="4000"/>
              <a:t>     “Naila is writing a letter”.</a:t>
            </a:r>
          </a:p>
          <a:p>
            <a:r>
              <a:rPr lang="en-US" sz="4000"/>
              <a:t>For the action in the future specially with verbs of movement like go,come,do etc.</a:t>
            </a:r>
          </a:p>
          <a:p>
            <a:pPr marL="0" indent="0">
              <a:buNone/>
            </a:pPr>
            <a:r>
              <a:rPr lang="en-US" sz="4000"/>
              <a:t>     “My friend is coming in the last week of May.”</a:t>
            </a:r>
          </a:p>
          <a:p>
            <a:r>
              <a:rPr lang="en-US" sz="4000"/>
              <a:t>Refers to action happening now but not at the moment of speaking. </a:t>
            </a:r>
          </a:p>
          <a:p>
            <a:pPr marL="0" indent="0">
              <a:buNone/>
            </a:pPr>
            <a:r>
              <a:rPr lang="en-US" sz="4000" b="1">
                <a:solidFill>
                  <a:schemeClr val="bg1"/>
                </a:solidFill>
              </a:rPr>
              <a:t>   “I am learning a second language”.</a:t>
            </a:r>
          </a:p>
          <a:p>
            <a:endParaRPr lang="en-US" sz="4000"/>
          </a:p>
          <a:p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73280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C6519-7994-FB46-AD58-A727D21BE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0785" y="-3867523"/>
            <a:ext cx="8911687" cy="128089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815A3-C497-3B46-8211-F4AE914BC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882" y="153166"/>
            <a:ext cx="9897268" cy="7230324"/>
          </a:xfrm>
        </p:spPr>
        <p:txBody>
          <a:bodyPr>
            <a:normAutofit/>
          </a:bodyPr>
          <a:lstStyle/>
          <a:p>
            <a:r>
              <a:rPr lang="en-US" sz="4000"/>
              <a:t>Each main tense has four different forms.In total there are twelve kinds of tenses.</a:t>
            </a:r>
          </a:p>
          <a:p>
            <a:r>
              <a:rPr lang="en-US" sz="4000" b="1">
                <a:solidFill>
                  <a:srgbClr val="FFFF00"/>
                </a:solidFill>
              </a:rPr>
              <a:t>Present:</a:t>
            </a:r>
            <a:r>
              <a:rPr lang="en-US" sz="4000"/>
              <a:t>(indefinite,continuous,perfect,</a:t>
            </a:r>
          </a:p>
          <a:p>
            <a:pPr marL="0" indent="0">
              <a:buNone/>
            </a:pPr>
            <a:r>
              <a:rPr lang="en-US" sz="4000"/>
              <a:t>perfect continuous)</a:t>
            </a:r>
          </a:p>
          <a:p>
            <a:r>
              <a:rPr lang="en-US" sz="4000" b="1">
                <a:solidFill>
                  <a:srgbClr val="FFFF00"/>
                </a:solidFill>
              </a:rPr>
              <a:t>Past:</a:t>
            </a:r>
            <a:r>
              <a:rPr lang="en-US" sz="4000"/>
              <a:t>(indefinite,continuous,perfect,</a:t>
            </a:r>
          </a:p>
          <a:p>
            <a:pPr marL="0" indent="0">
              <a:buNone/>
            </a:pPr>
            <a:r>
              <a:rPr lang="en-US" sz="4000"/>
              <a:t>perfect continuous)</a:t>
            </a:r>
          </a:p>
          <a:p>
            <a:r>
              <a:rPr lang="en-US" sz="4000" b="1">
                <a:solidFill>
                  <a:srgbClr val="FFFF00"/>
                </a:solidFill>
              </a:rPr>
              <a:t>Future</a:t>
            </a:r>
            <a:r>
              <a:rPr lang="en-US" sz="4000"/>
              <a:t>:(indefinite,continuous,perfect,</a:t>
            </a:r>
          </a:p>
          <a:p>
            <a:pPr marL="0" indent="0">
              <a:buNone/>
            </a:pPr>
            <a:r>
              <a:rPr lang="en-US" sz="4000"/>
              <a:t>Perfect continuous).</a:t>
            </a:r>
          </a:p>
          <a:p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220886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B08EA-971D-A749-8B2D-13F9BCF08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368752" flipV="1">
            <a:off x="4419044" y="-8247088"/>
            <a:ext cx="9404723" cy="860219"/>
          </a:xfrm>
        </p:spPr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ADD12-E142-F04A-8168-BB04D2F83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000"/>
              <a:t>English verb tenses give many details about time and action such as:</a:t>
            </a:r>
          </a:p>
          <a:p>
            <a:r>
              <a:rPr lang="en-US" sz="4000"/>
              <a:t>Is the action finished?</a:t>
            </a:r>
          </a:p>
          <a:p>
            <a:r>
              <a:rPr lang="en-US" sz="4000"/>
              <a:t> How long did the action happen? </a:t>
            </a:r>
          </a:p>
          <a:p>
            <a:r>
              <a:rPr lang="en-US" sz="4000"/>
              <a:t>Was the action repeated? Did the action happen at a known or unknown time? </a:t>
            </a:r>
          </a:p>
          <a:p>
            <a:r>
              <a:rPr lang="en-US" sz="4000"/>
              <a:t>Is the action a habit?</a:t>
            </a:r>
          </a:p>
          <a:p>
            <a:r>
              <a:rPr lang="en-US" sz="4000"/>
              <a:t> Is the action planned or spontaneous?</a:t>
            </a:r>
          </a:p>
          <a:p>
            <a:r>
              <a:rPr lang="en-US" sz="4000"/>
              <a:t> These are probably the first tenses you learned in English. Simple tenses usually refer to a single action. In general, simple tenses express facts and situations that existed in the past, exist in the present, or will exist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172106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55DFC-39DE-E847-9D96-E825E2D0B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rgbClr val="FF0000"/>
                </a:solidFill>
              </a:rPr>
              <a:t>Present Indefinite Tense: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79D0E-A567-FA45-9B7B-9C95BC577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“when an action is mentioned simply and nothing definite”.</a:t>
            </a:r>
          </a:p>
          <a:p>
            <a:pPr marL="0" indent="0">
              <a:buNone/>
            </a:pPr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We go to Karachi.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like mangoes.</a:t>
            </a:r>
          </a:p>
        </p:txBody>
      </p:sp>
    </p:spTree>
    <p:extLst>
      <p:ext uri="{BB962C8B-B14F-4D97-AF65-F5344CB8AC3E}">
        <p14:creationId xmlns:p14="http://schemas.microsoft.com/office/powerpoint/2010/main" val="1211211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03579-1003-7C42-8E1C-52942C8EA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rgbClr val="FF0000"/>
                </a:solidFill>
              </a:rPr>
              <a:t>Structure: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2055-1CB2-4C48-9F80-7D0207E33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188" y="1393031"/>
            <a:ext cx="10004424" cy="4518191"/>
          </a:xfrm>
        </p:spPr>
        <p:txBody>
          <a:bodyPr>
            <a:normAutofit lnSpcReduction="10000"/>
          </a:bodyPr>
          <a:lstStyle/>
          <a:p>
            <a:r>
              <a:rPr lang="en-US" sz="4000"/>
              <a:t>Subject+verb(1</a:t>
            </a:r>
            <a:r>
              <a:rPr lang="en-US" sz="4000" baseline="30000"/>
              <a:t>st</a:t>
            </a:r>
            <a:r>
              <a:rPr lang="en-US" sz="4000"/>
              <a:t> form)+object+adverb</a:t>
            </a:r>
          </a:p>
          <a:p>
            <a:pPr marL="0" indent="0">
              <a:buNone/>
            </a:pPr>
            <a:r>
              <a:rPr lang="en-US" sz="4000"/>
              <a:t>                  He teaches English.</a:t>
            </a:r>
          </a:p>
          <a:p>
            <a:r>
              <a:rPr lang="en-US" sz="4000"/>
              <a:t>If the subject is “I” or some “plural” use only first form of verb, but if the subject is some “singular” use first form of verb with s/es/ies.</a:t>
            </a:r>
          </a:p>
          <a:p>
            <a:pPr marL="0" indent="0">
              <a:buNone/>
            </a:pPr>
            <a:r>
              <a:rPr lang="en-US" sz="4000"/>
              <a:t>                  He plays cricket.</a:t>
            </a:r>
          </a:p>
          <a:p>
            <a:pPr marL="0" indent="0">
              <a:buNone/>
            </a:pPr>
            <a:r>
              <a:rPr lang="en-US" sz="4000"/>
              <a:t>.                 Ali writes a letter.</a:t>
            </a:r>
          </a:p>
        </p:txBody>
      </p:sp>
    </p:spTree>
    <p:extLst>
      <p:ext uri="{BB962C8B-B14F-4D97-AF65-F5344CB8AC3E}">
        <p14:creationId xmlns:p14="http://schemas.microsoft.com/office/powerpoint/2010/main" val="3425579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2B14C-6DF0-764A-8F09-BD2595188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rgbClr val="FF0000"/>
                </a:solidFill>
              </a:rPr>
              <a:t>Negative: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0AFAE-338F-A649-81CF-E59B29017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0626" y="1540188"/>
            <a:ext cx="10587295" cy="5317811"/>
          </a:xfrm>
        </p:spPr>
        <p:txBody>
          <a:bodyPr>
            <a:normAutofit/>
          </a:bodyPr>
          <a:lstStyle/>
          <a:p>
            <a:r>
              <a:rPr lang="en-US" sz="4000"/>
              <a:t>Subject+do/does+not+verb(1st)+ object.</a:t>
            </a:r>
          </a:p>
          <a:p>
            <a:r>
              <a:rPr lang="en-US" sz="4000"/>
              <a:t>If the subject is “I” or some plural,use “do”, but if the subject is some singular use “does”.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do not play hockey.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Ahmed does not write an essay.</a:t>
            </a:r>
          </a:p>
        </p:txBody>
      </p:sp>
    </p:spTree>
    <p:extLst>
      <p:ext uri="{BB962C8B-B14F-4D97-AF65-F5344CB8AC3E}">
        <p14:creationId xmlns:p14="http://schemas.microsoft.com/office/powerpoint/2010/main" val="943426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30201-1C46-064C-B222-3C28D506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rgbClr val="FF0000"/>
                </a:solidFill>
              </a:rPr>
              <a:t>Interrogative: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FDFD2-D663-9344-9F51-67FC7F516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Do/Does+subject+verb(1</a:t>
            </a:r>
            <a:r>
              <a:rPr lang="en-US" sz="4000" baseline="30000"/>
              <a:t>st</a:t>
            </a:r>
            <a:r>
              <a:rPr lang="en-US" sz="4000"/>
              <a:t>)+object.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Does the sun rise in the east?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Do you go to college?</a:t>
            </a:r>
          </a:p>
        </p:txBody>
      </p:sp>
    </p:spTree>
    <p:extLst>
      <p:ext uri="{BB962C8B-B14F-4D97-AF65-F5344CB8AC3E}">
        <p14:creationId xmlns:p14="http://schemas.microsoft.com/office/powerpoint/2010/main" val="205074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491B-1F55-F34C-A36B-B20AB942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0"/>
            <a:ext cx="8911687" cy="1280890"/>
          </a:xfrm>
        </p:spPr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rgbClr val="FF0000"/>
                </a:solidFill>
              </a:rPr>
              <a:t>Function: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C271D-7D57-8F4A-AEC2-D4889FBDD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175378"/>
            <a:ext cx="9866312" cy="5682621"/>
          </a:xfrm>
        </p:spPr>
        <p:txBody>
          <a:bodyPr>
            <a:normAutofit/>
          </a:bodyPr>
          <a:lstStyle/>
          <a:p>
            <a:r>
              <a:rPr lang="en-US" sz="4000"/>
              <a:t>To express a habitual,permanent,or repeated action.</a:t>
            </a:r>
          </a:p>
          <a:p>
            <a:pPr marL="0" indent="0">
              <a:buNone/>
            </a:pPr>
            <a:r>
              <a:rPr lang="en-US" sz="4000"/>
              <a:t>       “I always speak the truth”.</a:t>
            </a:r>
          </a:p>
          <a:p>
            <a:r>
              <a:rPr lang="en-US" sz="4000"/>
              <a:t>To express a general truth or a proverb.</a:t>
            </a:r>
          </a:p>
          <a:p>
            <a:pPr marL="0" indent="0">
              <a:buNone/>
            </a:pPr>
            <a:r>
              <a:rPr lang="en-US" sz="4000"/>
              <a:t>       “The sun sets in the west”.</a:t>
            </a:r>
          </a:p>
          <a:p>
            <a:r>
              <a:rPr lang="en-US" sz="4000"/>
              <a:t>To express action at the present moment.</a:t>
            </a:r>
          </a:p>
          <a:p>
            <a:pPr marL="0" indent="0">
              <a:buNone/>
            </a:pPr>
            <a:r>
              <a:rPr lang="en-US" sz="4000"/>
              <a:t>       “Here comes the traitor!”</a:t>
            </a:r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065172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24B49-A2A7-CB46-B30B-739DE1FD3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789378" y="-8840392"/>
            <a:ext cx="8911687" cy="94654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0F719-E572-3542-A7E9-F78BD1917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297" y="0"/>
            <a:ext cx="8715234" cy="9375941"/>
          </a:xfrm>
        </p:spPr>
        <p:txBody>
          <a:bodyPr>
            <a:normAutofit/>
          </a:bodyPr>
          <a:lstStyle/>
          <a:p>
            <a:r>
              <a:rPr lang="en-US" sz="4000"/>
              <a:t>To express a future action about which a decision has been taken.</a:t>
            </a:r>
          </a:p>
          <a:p>
            <a:pPr marL="0" indent="0">
              <a:buNone/>
            </a:pPr>
            <a:r>
              <a:rPr lang="en-US" sz="4000"/>
              <a:t>    “The marriage of my cousin comes off next week”.</a:t>
            </a:r>
          </a:p>
          <a:p>
            <a:r>
              <a:rPr lang="en-US" sz="4000"/>
              <a:t>In subordinate clause’s of time or condition expressing a future action.</a:t>
            </a:r>
          </a:p>
          <a:p>
            <a:pPr marL="0" indent="0">
              <a:buNone/>
            </a:pPr>
            <a:r>
              <a:rPr lang="en-US" sz="4000"/>
              <a:t>   “ Do not resume the work until I tell you”.</a:t>
            </a:r>
          </a:p>
          <a:p>
            <a:r>
              <a:rPr lang="en-US" sz="4000"/>
              <a:t>With adverbs or adverb phrases.</a:t>
            </a:r>
          </a:p>
          <a:p>
            <a:pPr marL="0" indent="0">
              <a:buNone/>
            </a:pPr>
            <a:r>
              <a:rPr lang="en-US" sz="4000"/>
              <a:t>    “How often do you wash you hair?</a:t>
            </a:r>
          </a:p>
          <a:p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030619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Ion</vt:lpstr>
      <vt:lpstr>Tenses:</vt:lpstr>
      <vt:lpstr>PowerPoint Presentation</vt:lpstr>
      <vt:lpstr>P</vt:lpstr>
      <vt:lpstr>Present Indefinite Tense:</vt:lpstr>
      <vt:lpstr>Structure:</vt:lpstr>
      <vt:lpstr>Negative:</vt:lpstr>
      <vt:lpstr>Interrogative:</vt:lpstr>
      <vt:lpstr>Function:</vt:lpstr>
      <vt:lpstr>PowerPoint Presentation</vt:lpstr>
      <vt:lpstr>Present continuous tense:</vt:lpstr>
      <vt:lpstr>Structure:</vt:lpstr>
      <vt:lpstr>Negative:</vt:lpstr>
      <vt:lpstr>Interrogative:</vt:lpstr>
      <vt:lpstr>Function: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Tenses:</dc:title>
  <dc:creator>sanatulla60@gmail.com</dc:creator>
  <cp:lastModifiedBy>sanatulla60@gmail.com</cp:lastModifiedBy>
  <cp:revision>8</cp:revision>
  <dcterms:created xsi:type="dcterms:W3CDTF">2020-07-18T09:20:40Z</dcterms:created>
  <dcterms:modified xsi:type="dcterms:W3CDTF">2020-10-21T07:19:14Z</dcterms:modified>
</cp:coreProperties>
</file>