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8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7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5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7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75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3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7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5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2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6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759D-3AED-429F-A9F4-7C15B8E0BDF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71654-8900-4347-B39E-1696E7B06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9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4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move_uploaded_file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</a:t>
            </a:r>
            <a:r>
              <a:rPr lang="en-US" sz="2000" dirty="0" err="1" smtClean="0"/>
              <a:t>move_uploaded_file</a:t>
            </a:r>
            <a:r>
              <a:rPr lang="en-US" sz="2000" dirty="0" smtClean="0"/>
              <a:t>() function moves an uploaded file to a new destination.</a:t>
            </a:r>
          </a:p>
          <a:p>
            <a:r>
              <a:rPr lang="en-US" sz="2000" b="1" dirty="0" smtClean="0"/>
              <a:t>Note:</a:t>
            </a:r>
            <a:r>
              <a:rPr lang="en-US" sz="2000" dirty="0" smtClean="0"/>
              <a:t> This function only works on files uploaded via PHP's HTTP POST upload mechanism.</a:t>
            </a:r>
          </a:p>
          <a:p>
            <a:r>
              <a:rPr lang="en-US" sz="2000" b="1" dirty="0" smtClean="0"/>
              <a:t>Note:</a:t>
            </a:r>
            <a:r>
              <a:rPr lang="en-US" sz="2000" dirty="0" smtClean="0"/>
              <a:t> If the destination file already exists, it will be overwritten.</a:t>
            </a:r>
          </a:p>
          <a:p>
            <a:r>
              <a:rPr lang="en-US" dirty="0" smtClean="0"/>
              <a:t>Syntax: </a:t>
            </a:r>
            <a:r>
              <a:rPr lang="en-US" sz="2000" dirty="0" err="1" smtClean="0"/>
              <a:t>move_uploaded_file</a:t>
            </a:r>
            <a:r>
              <a:rPr lang="en-US" sz="2000" dirty="0" smtClean="0"/>
              <a:t>(</a:t>
            </a:r>
            <a:r>
              <a:rPr lang="en-US" sz="2000" i="1" dirty="0" smtClean="0"/>
              <a:t>file</a:t>
            </a:r>
            <a:r>
              <a:rPr lang="en-US" sz="2000" dirty="0" smtClean="0"/>
              <a:t>, </a:t>
            </a:r>
            <a:r>
              <a:rPr lang="en-US" sz="2000" i="1" dirty="0" err="1" smtClean="0"/>
              <a:t>dest</a:t>
            </a:r>
            <a:r>
              <a:rPr lang="en-US" sz="2000" dirty="0" smtClean="0"/>
              <a:t>) </a:t>
            </a:r>
          </a:p>
          <a:p>
            <a:r>
              <a:rPr lang="en-US" sz="2000" b="1" dirty="0" err="1" smtClean="0"/>
              <a:t>OUTput</a:t>
            </a:r>
            <a:r>
              <a:rPr lang="en-US" sz="2000" dirty="0" smtClean="0"/>
              <a:t>: TRUE on success, FALSE on failure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543696"/>
              </p:ext>
            </p:extLst>
          </p:nvPr>
        </p:nvGraphicFramePr>
        <p:xfrm>
          <a:off x="838200" y="4393180"/>
          <a:ext cx="10515600" cy="1097280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322229801"/>
                    </a:ext>
                  </a:extLst>
                </a:gridCol>
                <a:gridCol w="8412480">
                  <a:extLst>
                    <a:ext uri="{9D8B030D-6E8A-4147-A177-3AD203B41FA5}">
                      <a16:colId xmlns:a16="http://schemas.microsoft.com/office/drawing/2014/main" val="23606566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Parameter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2033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1" dirty="0"/>
                        <a:t>file</a:t>
                      </a:r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Required. Specifies the filename of the uploaded file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678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1" dirty="0" err="1"/>
                        <a:t>dest</a:t>
                      </a:r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Required. Specifies the new location for the file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55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80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$_FILE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Print_r</a:t>
            </a:r>
            <a:r>
              <a:rPr lang="en-US" dirty="0" smtClean="0"/>
              <a:t>($_files[‘file’])</a:t>
            </a:r>
          </a:p>
          <a:p>
            <a:r>
              <a:rPr lang="en-US" dirty="0" smtClean="0"/>
              <a:t>Array ( [name] =&gt; logo.png [type] =&gt; image/</a:t>
            </a:r>
            <a:r>
              <a:rPr lang="en-US" dirty="0" err="1" smtClean="0"/>
              <a:t>png</a:t>
            </a:r>
            <a:r>
              <a:rPr lang="en-US" dirty="0" smtClean="0"/>
              <a:t> [</a:t>
            </a:r>
            <a:r>
              <a:rPr lang="en-US" dirty="0" err="1" smtClean="0"/>
              <a:t>tmp_name</a:t>
            </a:r>
            <a:r>
              <a:rPr lang="en-US" dirty="0" smtClean="0"/>
              <a:t>] =&gt; E:\xampp\tmp\php7A5D.tmp [error] =&gt; 0 [size] =&gt; 8100 )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44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PHP File upload </a:t>
            </a:r>
            <a:r>
              <a:rPr lang="en-US" b="1" dirty="0" smtClean="0"/>
              <a:t>html </a:t>
            </a:r>
            <a:r>
              <a:rPr lang="en-US" b="1" dirty="0"/>
              <a:t>code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367" y="1690688"/>
            <a:ext cx="6871953" cy="4834736"/>
          </a:xfrm>
        </p:spPr>
      </p:pic>
    </p:spTree>
    <p:extLst>
      <p:ext uri="{BB962C8B-B14F-4D97-AF65-F5344CB8AC3E}">
        <p14:creationId xmlns:p14="http://schemas.microsoft.com/office/powerpoint/2010/main" val="222713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011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PHP File upload </a:t>
            </a:r>
            <a:r>
              <a:rPr lang="en-US" sz="2000" b="1" dirty="0" err="1" smtClean="0"/>
              <a:t>php</a:t>
            </a:r>
            <a:r>
              <a:rPr lang="en-US" sz="2000" b="1" dirty="0" smtClean="0"/>
              <a:t> code</a:t>
            </a:r>
            <a:endParaRPr lang="en-US" sz="2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289" y="1067979"/>
            <a:ext cx="10298396" cy="5790021"/>
          </a:xfrm>
        </p:spPr>
      </p:pic>
    </p:spTree>
    <p:extLst>
      <p:ext uri="{BB962C8B-B14F-4D97-AF65-F5344CB8AC3E}">
        <p14:creationId xmlns:p14="http://schemas.microsoft.com/office/powerpoint/2010/main" val="2571494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DELETE statement is used to delete existing records in a table.</a:t>
            </a:r>
          </a:p>
          <a:p>
            <a:endParaRPr lang="en-US" sz="2000" dirty="0" smtClean="0"/>
          </a:p>
          <a:p>
            <a:r>
              <a:rPr lang="en-US" dirty="0" smtClean="0"/>
              <a:t>Syntax: </a:t>
            </a:r>
            <a:r>
              <a:rPr lang="en-US" sz="2000" dirty="0" smtClean="0"/>
              <a:t>DELETE </a:t>
            </a:r>
            <a:r>
              <a:rPr lang="en-US" sz="2000" dirty="0"/>
              <a:t>FROM </a:t>
            </a:r>
            <a:r>
              <a:rPr lang="en-US" sz="2000" i="1" dirty="0" err="1"/>
              <a:t>table_name</a:t>
            </a:r>
            <a:r>
              <a:rPr lang="en-US" sz="2000" i="1" dirty="0"/>
              <a:t> </a:t>
            </a:r>
            <a:r>
              <a:rPr lang="en-US" sz="2000" dirty="0"/>
              <a:t>WHERE </a:t>
            </a:r>
            <a:r>
              <a:rPr lang="en-US" sz="2000" i="1" dirty="0"/>
              <a:t>condition</a:t>
            </a:r>
            <a:r>
              <a:rPr lang="en-US" sz="2000" dirty="0" smtClean="0"/>
              <a:t>;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75810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DROp</a:t>
            </a:r>
            <a:r>
              <a:rPr lang="en-US" dirty="0" smtClean="0"/>
              <a:t>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DROP TABLE statement is used to drop an existing table in a database.</a:t>
            </a:r>
          </a:p>
          <a:p>
            <a:endParaRPr lang="en-US" dirty="0"/>
          </a:p>
          <a:p>
            <a:r>
              <a:rPr lang="en-US" dirty="0"/>
              <a:t>DROP TABLE </a:t>
            </a:r>
            <a:r>
              <a:rPr lang="en-US" i="1" dirty="0" err="1"/>
              <a:t>table_name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012756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UPDATE statement is used to modify the existing records in a table.</a:t>
            </a:r>
          </a:p>
          <a:p>
            <a:r>
              <a:rPr lang="en-US" dirty="0" smtClean="0"/>
              <a:t>Syntax: </a:t>
            </a:r>
            <a:r>
              <a:rPr lang="en-US" sz="2000" dirty="0"/>
              <a:t>UPDATE </a:t>
            </a:r>
            <a:r>
              <a:rPr lang="en-US" sz="2000" i="1" dirty="0" err="1" smtClean="0"/>
              <a:t>table_name</a:t>
            </a:r>
            <a:r>
              <a:rPr lang="en-US" sz="2000" dirty="0" smtClean="0"/>
              <a:t> SET </a:t>
            </a:r>
            <a:r>
              <a:rPr lang="en-US" sz="2000" i="1" dirty="0"/>
              <a:t>column1 </a:t>
            </a:r>
            <a:r>
              <a:rPr lang="en-US" sz="2000" dirty="0"/>
              <a:t>=</a:t>
            </a:r>
            <a:r>
              <a:rPr lang="en-US" sz="2000" i="1" dirty="0"/>
              <a:t> value1</a:t>
            </a:r>
            <a:r>
              <a:rPr lang="en-US" sz="2000" dirty="0"/>
              <a:t>,</a:t>
            </a:r>
            <a:r>
              <a:rPr lang="en-US" sz="2000" i="1" dirty="0"/>
              <a:t> column2 </a:t>
            </a:r>
            <a:r>
              <a:rPr lang="en-US" sz="2000" dirty="0"/>
              <a:t>=</a:t>
            </a:r>
            <a:r>
              <a:rPr lang="en-US" sz="2000" i="1" dirty="0"/>
              <a:t> value2</a:t>
            </a:r>
            <a:r>
              <a:rPr lang="en-US" sz="2000" dirty="0"/>
              <a:t>, ...</a:t>
            </a:r>
            <a:br>
              <a:rPr lang="en-US" sz="2000" dirty="0"/>
            </a:br>
            <a:r>
              <a:rPr lang="en-US" sz="2000" dirty="0"/>
              <a:t>WHERE </a:t>
            </a:r>
            <a:r>
              <a:rPr lang="en-US" sz="2000" i="1" dirty="0"/>
              <a:t>condition</a:t>
            </a:r>
            <a:r>
              <a:rPr lang="en-US" sz="2000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417106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207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Lecture 11</vt:lpstr>
      <vt:lpstr>move_uploaded_file()</vt:lpstr>
      <vt:lpstr>$_FILE</vt:lpstr>
      <vt:lpstr>PHP File upload html code</vt:lpstr>
      <vt:lpstr>PHP File upload php code</vt:lpstr>
      <vt:lpstr>Delete query</vt:lpstr>
      <vt:lpstr>DROp Query</vt:lpstr>
      <vt:lpstr>Update Query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</dc:title>
  <dc:creator>Minal Hussain</dc:creator>
  <cp:lastModifiedBy>Minal Hussain</cp:lastModifiedBy>
  <cp:revision>21</cp:revision>
  <dcterms:created xsi:type="dcterms:W3CDTF">2020-11-11T21:50:18Z</dcterms:created>
  <dcterms:modified xsi:type="dcterms:W3CDTF">2020-11-11T23:44:48Z</dcterms:modified>
</cp:coreProperties>
</file>