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738" y="3090930"/>
            <a:ext cx="3079263" cy="91440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7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6" y="1223493"/>
            <a:ext cx="10019764" cy="3528811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   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50006" y="2923504"/>
            <a:ext cx="8139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99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7577" y="1365161"/>
                <a:ext cx="9016425" cy="4676201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range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defined as a difference between the largest and the smallest observations in a set of data. Symbolically, the range is given by the relation: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where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stand for the largest observation and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 the     smallest one.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is a simple concept and is easy to compute.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cannot be computed if there are any open end classes.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Its value is based only on the two extreme observations.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7577" y="1365161"/>
                <a:ext cx="9016425" cy="4676201"/>
              </a:xfrm>
              <a:blipFill rotWithShape="0">
                <a:blip r:embed="rId2"/>
                <a:stretch>
                  <a:fillRect l="-473" t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618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28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Formulas: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978794"/>
                <a:ext cx="8596668" cy="5062569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ungrouped data)</a:t>
                </a: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Maximum value of the data set 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Minimum value of the data set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Coefficients of Range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978794"/>
                <a:ext cx="8596668" cy="506256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21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14400" y="609600"/>
                <a:ext cx="8359602" cy="4812406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grouped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Upper class boundary of the highest class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Lower class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boundary of the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lowest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Coefficients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Range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4400" y="609600"/>
                <a:ext cx="8359602" cy="481240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87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0153" y="90152"/>
                <a:ext cx="9839458" cy="6284890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Range. 45,32,21,65,36,53,48,76,27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Range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 – 21                     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76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76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55                              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= 0.56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0153" y="90152"/>
                <a:ext cx="9839458" cy="6284890"/>
              </a:xfrm>
              <a:blipFill rotWithShape="0">
                <a:blip r:embed="rId2"/>
                <a:stretch>
                  <a:fillRect l="-991" t="-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52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65442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data)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 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10-19                                       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20-29                                         5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30-39                                         9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40-49                                         6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50-59                                         7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60-69                                         1</a:t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364395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3183" y="103031"/>
                <a:ext cx="9080819" cy="6619741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Classes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Boundary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10-19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-19.5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20-29             19.5-29.5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30-39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29.5-39.5                  9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40-49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39.5-49.5                  6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50-59             49.5-59.5                  7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60-69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59.5-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69.5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Range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Range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69.5-9.5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69.5</m:t>
                        </m:r>
                        <m:r>
                          <a:rPr lang="en-US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9.5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69.5</m:t>
                        </m:r>
                        <m:r>
                          <a:rPr lang="en-US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9.5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60          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79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= 0.75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3183" y="103031"/>
                <a:ext cx="9080819" cy="6619741"/>
              </a:xfrm>
              <a:blipFill rotWithShape="0">
                <a:blip r:embed="rId2"/>
                <a:stretch>
                  <a:fillRect l="-940" t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3763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59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Range</vt:lpstr>
      <vt:lpstr>Range   Maxi                                                                                           Mini</vt:lpstr>
      <vt:lpstr>Introduction: </vt:lpstr>
      <vt:lpstr>Formulas:</vt:lpstr>
      <vt:lpstr>                  Range = x_m- x_o                           ( for grouped data )   〖          x〗_m= Upper class boundary of the highest class           x_0= Lower class boundary of the lowest class           Coefficients of Range = (x_m- x_o)/(x_m+ x_o )                                                </vt:lpstr>
      <vt:lpstr>Example: (Ungrouped data)                     Find the Range. 45,32,21,65,36,53,48,76,27  Solution:                             x_m = 76    ,    x_o = 21      Range = x_m- x_o                         Coefficients of Range = (x_m- x_o)/(x_m+ x_o )                   = 76 – 21                                                               = (76- 21)/(76+21)                 =  55                                                                        = 55/97                                                                                                 = 0.56    </vt:lpstr>
      <vt:lpstr>Example: (Grouped data)     Classes                                 Frequency        10-19                                        10        20-29                                         5        30-39                                         9        40-49                                         6        50-59                                         7        60-69                                         1  </vt:lpstr>
      <vt:lpstr>Solution:            Classes      Class Boundary    Frequency                 10-19          L  9.5-19.5                 10               20-29             19.5-29.5                  5             30-39             29.5-39.5                  9             40-49             39.5-49.5                  6             50-59             49.5-59.5                  7             60-69             59.5-69.5 U               1   Range = x_m- x_o                Coefficients of Range = (x_m- x_o)/(x_m+ x_o )                = 69.5-9.5                                                          = (69.5-9.5)/(69.5+9.5)             = 60                                                                                                                                                          = 60/79                                                                                                                                                                           = 0.75                 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Range</dc:title>
  <dc:creator>Computer</dc:creator>
  <cp:lastModifiedBy>Computer</cp:lastModifiedBy>
  <cp:revision>50</cp:revision>
  <dcterms:created xsi:type="dcterms:W3CDTF">2020-04-15T11:08:28Z</dcterms:created>
  <dcterms:modified xsi:type="dcterms:W3CDTF">2020-04-16T08:28:50Z</dcterms:modified>
</cp:coreProperties>
</file>