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733E-9FF6-40EF-B926-A781C035BD1A}" type="datetimeFigureOut">
              <a:rPr lang="en-US" smtClean="0"/>
              <a:pPr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DAB-8983-4E21-AB33-F9E88063E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AISHWARYA HIREMATH&#10;M âPHARM&#10;Industrial Pharmacy.&#10;1&#10;Bapuji College Of&#10;Pharmacy&#10;Davanagere&#10;(WHO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ï½ For the first time (5th oct 2017), an Indian Doctor&#10;has been appointed as deputy DG of WHO.&#10;Dr.Soumya Swaminathan, she 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0742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11World Health Assembly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0742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Main functions of assembly are:&#10;1.To determine international health policy and&#10;programme.&#10;2. To review the work of past y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07425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ï The executive board is composed of 34&#10;members technically qualified in the field of&#10;health.&#10;ï Members are elected for 3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074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ï½ The current Chairman of executive board is&#10;Dr. ASSAD hafeez.&#10;14&#10;Dr. Assad Hafeez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836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15Executive Boar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ï The secretariat of WHO is staffed by some 8000&#10;health and other experts and support staff on&#10;fixed-term appointment, w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6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ï½&#10;African Region Brazzaville,&#10;Congo&#10;ï½&#10;Region of the Americas, Washington ,&#10;USA&#10;ï½&#10;South East Asia Region , New Delhi,&#10;Indi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18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8362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ï½ âThe attainment by all people the highest&#10;level of healthâ.&#10;MISSION&#10;âTo lead strategic collaborative efforts among&#10;Memb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85724"/>
            <a:ext cx="87598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2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75982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ï Prevention and control of specific diseases&#10;ï Development of comprehensive health services&#10;To improve the&#10;ï Family heal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ï½ âHealth is a state of complete physical, mental&#10;and social well-being, and not merely the&#10;absence of disease or infirm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5" cy="631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ï Neutral Organization to all member state.&#10;ï Nearly universal membership.&#10;ï Global presence and Networking.&#10;ï No paralle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759825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ï Membership into WHO is open to all countries.&#10;ï All countries that are part of the UN are also members&#10;of WHO.&#10;WHO GLOB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07425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ï½ 1. Promoting development&#10;ï½ 2. Encourage health security&#10;ï½ 3. Strengthening health systems&#10;ï½ 4. Encouraging research, in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07425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ï½ Providing leadership on matters critical to health&#10;and engaging in partnerships where joint action is&#10;needed,&#10;ï½ Shap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0742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ï½ Providing technical support, catalizing&#10;change, and building sustainable&#10;institutional capacity.&#10;ï½ Monitoring the heal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531225" cy="631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ï½ âAlthough WHO has both opportunities and&#10;challenges; Its contribution is great to increase&#10;the quality of life and liv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683626" cy="616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ï½ The World Health Organization is a&#10;specialized agency of United Nations.&#10;ï½ WHO was established on 7th April 1948.&#10;ï½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6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ï½ First global health organization. In latter half&#10;of 19 th century, severe cholera epidemics&#10;was occurred. At that time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5" cy="639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ï½ Establishment of the United Nations is in&#10;1945, marked as a period of aggressive&#10;internationalism &amp; international&#10;organ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14324"/>
            <a:ext cx="8610600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ï½ Finally, WHOâs constitution came into force on 7 th&#10;April 1948. This date celebrates every year as&#10;â WORLD HEALTH DAYâ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38124"/>
            <a:ext cx="8683626" cy="623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ï½ To develop &amp; implement multisectorial public&#10;policies for health, integrated gender- &amp; age-&#10;sensitive approaches that f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8124"/>
            <a:ext cx="8759825" cy="631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ï The world health assembly is the supreme&#10;decision making body for WHO.&#10;ï It generally meets in Geneva in may each&#10;year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1924"/>
            <a:ext cx="8683626" cy="608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ï The health assembly appoints the&#10;Director-General. . The current director&#10;general of WHO is Dr. Tedros Adhanom an&#10;Ethio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28600"/>
            <a:ext cx="860742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Afzal</dc:creator>
  <cp:lastModifiedBy>Afzal</cp:lastModifiedBy>
  <cp:revision>19</cp:revision>
  <dcterms:created xsi:type="dcterms:W3CDTF">2019-07-30T06:44:35Z</dcterms:created>
  <dcterms:modified xsi:type="dcterms:W3CDTF">2019-08-27T07:09:56Z</dcterms:modified>
</cp:coreProperties>
</file>