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81" r:id="rId3"/>
    <p:sldId id="280" r:id="rId4"/>
    <p:sldId id="282" r:id="rId5"/>
    <p:sldId id="278" r:id="rId6"/>
    <p:sldId id="283" r:id="rId7"/>
    <p:sldId id="279" r:id="rId8"/>
    <p:sldId id="257" r:id="rId9"/>
    <p:sldId id="284" r:id="rId10"/>
    <p:sldId id="286" r:id="rId11"/>
    <p:sldId id="287" r:id="rId12"/>
    <p:sldId id="285" r:id="rId13"/>
    <p:sldId id="288" r:id="rId14"/>
    <p:sldId id="28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4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1990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07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2580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66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59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4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1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9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0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4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13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0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4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B4525-7827-49AE-93B1-D7AEA6283645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D51CA8-5ECD-4B42-B6CA-FF170FD47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3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MySQL Database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8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dirty="0" err="1"/>
              <a:t>MySQLi</a:t>
            </a:r>
            <a:r>
              <a:rPr lang="en-US" dirty="0"/>
              <a:t> Procedural)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1251857"/>
            <a:ext cx="8871857" cy="56061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servername</a:t>
            </a:r>
            <a:r>
              <a:rPr lang="en-US" dirty="0"/>
              <a:t> = "</a:t>
            </a:r>
            <a:r>
              <a:rPr lang="en-US" dirty="0" err="1"/>
              <a:t>localhost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$username = "username";</a:t>
            </a:r>
            <a:br>
              <a:rPr lang="en-US" dirty="0"/>
            </a:br>
            <a:r>
              <a:rPr lang="en-US" dirty="0"/>
              <a:t>$password = "password";</a:t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dbname</a:t>
            </a:r>
            <a:r>
              <a:rPr lang="en-US" dirty="0"/>
              <a:t> = "</a:t>
            </a:r>
            <a:r>
              <a:rPr lang="en-US" dirty="0" err="1"/>
              <a:t>myDB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Create connection</a:t>
            </a:r>
            <a:br>
              <a:rPr lang="en-US" dirty="0"/>
            </a:br>
            <a:r>
              <a:rPr lang="en-US" dirty="0"/>
              <a:t>$conn = </a:t>
            </a:r>
            <a:r>
              <a:rPr lang="en-US" dirty="0" err="1"/>
              <a:t>mysqli_connect</a:t>
            </a:r>
            <a:r>
              <a:rPr lang="en-US" dirty="0"/>
              <a:t>($</a:t>
            </a:r>
            <a:r>
              <a:rPr lang="en-US" dirty="0" err="1"/>
              <a:t>servername</a:t>
            </a:r>
            <a:r>
              <a:rPr lang="en-US" dirty="0"/>
              <a:t>, $username, $password, $</a:t>
            </a:r>
            <a:r>
              <a:rPr lang="en-US" dirty="0" err="1"/>
              <a:t>dbname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// Check connection</a:t>
            </a:r>
            <a:br>
              <a:rPr lang="en-US" dirty="0"/>
            </a:br>
            <a:r>
              <a:rPr lang="en-US" dirty="0"/>
              <a:t>if (!$conn) {</a:t>
            </a:r>
            <a:br>
              <a:rPr lang="en-US" dirty="0"/>
            </a:br>
            <a:r>
              <a:rPr lang="en-US" dirty="0"/>
              <a:t>    die("Connection failed: " . </a:t>
            </a:r>
            <a:r>
              <a:rPr lang="en-US" dirty="0" err="1"/>
              <a:t>mysqli_connect_error</a:t>
            </a:r>
            <a:r>
              <a:rPr lang="en-US" dirty="0"/>
              <a:t>());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sql</a:t>
            </a:r>
            <a:r>
              <a:rPr lang="en-US" dirty="0"/>
              <a:t> = "INSERT INTO </a:t>
            </a:r>
            <a:r>
              <a:rPr lang="en-US" dirty="0" err="1"/>
              <a:t>MyGuests</a:t>
            </a:r>
            <a:r>
              <a:rPr lang="en-US" dirty="0"/>
              <a:t> (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, email)</a:t>
            </a:r>
            <a:br>
              <a:rPr lang="en-US" dirty="0"/>
            </a:br>
            <a:r>
              <a:rPr lang="en-US" dirty="0"/>
              <a:t>VALUES ('John', 'Doe', 'john@example.com')";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if (</a:t>
            </a:r>
            <a:r>
              <a:rPr lang="en-US" dirty="0" err="1"/>
              <a:t>mysqli_query</a:t>
            </a:r>
            <a:r>
              <a:rPr lang="en-US" dirty="0"/>
              <a:t>($conn, $</a:t>
            </a:r>
            <a:r>
              <a:rPr lang="en-US" dirty="0" err="1"/>
              <a:t>sql</a:t>
            </a:r>
            <a:r>
              <a:rPr lang="en-US" dirty="0"/>
              <a:t>)) {</a:t>
            </a:r>
            <a:br>
              <a:rPr lang="en-US" dirty="0"/>
            </a:br>
            <a:r>
              <a:rPr lang="en-US" dirty="0"/>
              <a:t>    echo "New record created successfully";</a:t>
            </a:r>
            <a:br>
              <a:rPr lang="en-US" dirty="0"/>
            </a:br>
            <a:r>
              <a:rPr lang="en-US" dirty="0"/>
              <a:t>} else {</a:t>
            </a:r>
            <a:br>
              <a:rPr lang="en-US" dirty="0"/>
            </a:br>
            <a:r>
              <a:rPr lang="en-US" dirty="0"/>
              <a:t>    echo "Error: " . $</a:t>
            </a:r>
            <a:r>
              <a:rPr lang="en-US" dirty="0" err="1"/>
              <a:t>sql</a:t>
            </a:r>
            <a:r>
              <a:rPr lang="en-US" dirty="0"/>
              <a:t> . "&lt;</a:t>
            </a:r>
            <a:r>
              <a:rPr lang="en-US" dirty="0" err="1"/>
              <a:t>br</a:t>
            </a:r>
            <a:r>
              <a:rPr lang="en-US" dirty="0"/>
              <a:t>&gt;" . </a:t>
            </a:r>
            <a:r>
              <a:rPr lang="en-US" dirty="0" err="1"/>
              <a:t>mysqli_error</a:t>
            </a:r>
            <a:r>
              <a:rPr lang="en-US" dirty="0"/>
              <a:t>($conn);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mysqli_close</a:t>
            </a:r>
            <a:r>
              <a:rPr lang="en-US" dirty="0"/>
              <a:t>($conn);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628985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 Multiple Records Into MySQL Using </a:t>
            </a:r>
            <a:r>
              <a:rPr lang="en-US" dirty="0" err="1"/>
              <a:t>MySQLi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sql</a:t>
            </a:r>
            <a:r>
              <a:rPr lang="en-US" dirty="0"/>
              <a:t> = "INSERT INTO </a:t>
            </a:r>
            <a:r>
              <a:rPr lang="en-US" dirty="0" err="1"/>
              <a:t>MyGuests</a:t>
            </a:r>
            <a:r>
              <a:rPr lang="en-US" dirty="0"/>
              <a:t> (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, email)</a:t>
            </a:r>
            <a:br>
              <a:rPr lang="en-US" dirty="0"/>
            </a:br>
            <a:r>
              <a:rPr lang="en-US" dirty="0"/>
              <a:t>VALUES ('John', 'Doe', 'john@example.com');";</a:t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sql</a:t>
            </a:r>
            <a:r>
              <a:rPr lang="en-US" dirty="0"/>
              <a:t> .= "INSERT INTO </a:t>
            </a:r>
            <a:r>
              <a:rPr lang="en-US" dirty="0" err="1"/>
              <a:t>MyGuests</a:t>
            </a:r>
            <a:r>
              <a:rPr lang="en-US" dirty="0"/>
              <a:t> (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, email)</a:t>
            </a:r>
            <a:br>
              <a:rPr lang="en-US" dirty="0"/>
            </a:br>
            <a:r>
              <a:rPr lang="en-US" dirty="0"/>
              <a:t>VALUES ('Mary', 'Moe', 'mary@example.com');";</a:t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sql</a:t>
            </a:r>
            <a:r>
              <a:rPr lang="en-US" dirty="0"/>
              <a:t> .= "INSERT INTO </a:t>
            </a:r>
            <a:r>
              <a:rPr lang="en-US" dirty="0" err="1"/>
              <a:t>MyGuests</a:t>
            </a:r>
            <a:r>
              <a:rPr lang="en-US" dirty="0"/>
              <a:t> (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, email)</a:t>
            </a:r>
            <a:br>
              <a:rPr lang="en-US" dirty="0"/>
            </a:br>
            <a:r>
              <a:rPr lang="en-US" dirty="0"/>
              <a:t>VALUES ('Julie', 'Dooley', 'julie@example.com')";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if ($conn-&gt;</a:t>
            </a:r>
            <a:r>
              <a:rPr lang="en-US" dirty="0" err="1"/>
              <a:t>multi_query</a:t>
            </a:r>
            <a:r>
              <a:rPr lang="en-US" dirty="0"/>
              <a:t>($</a:t>
            </a:r>
            <a:r>
              <a:rPr lang="en-US" dirty="0" err="1"/>
              <a:t>sql</a:t>
            </a:r>
            <a:r>
              <a:rPr lang="en-US" dirty="0"/>
              <a:t>) === TRUE) {</a:t>
            </a:r>
            <a:br>
              <a:rPr lang="en-US" dirty="0"/>
            </a:br>
            <a:r>
              <a:rPr lang="en-US" dirty="0"/>
              <a:t>    echo "New records created successfully";</a:t>
            </a:r>
            <a:br>
              <a:rPr lang="en-US" dirty="0"/>
            </a:br>
            <a:r>
              <a:rPr lang="en-US" dirty="0"/>
              <a:t>} else {</a:t>
            </a:r>
            <a:br>
              <a:rPr lang="en-US" dirty="0"/>
            </a:br>
            <a:r>
              <a:rPr lang="en-US" dirty="0"/>
              <a:t>    echo "Error: " . $</a:t>
            </a:r>
            <a:r>
              <a:rPr lang="en-US" dirty="0" err="1"/>
              <a:t>sql</a:t>
            </a:r>
            <a:r>
              <a:rPr lang="en-US" dirty="0"/>
              <a:t> . "&lt;</a:t>
            </a:r>
            <a:r>
              <a:rPr lang="en-US" dirty="0" err="1"/>
              <a:t>br</a:t>
            </a:r>
            <a:r>
              <a:rPr lang="en-US" dirty="0"/>
              <a:t>&gt;" . $conn-&gt;error;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$conn-&gt;close();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240346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762" y="2351314"/>
            <a:ext cx="8596668" cy="1320800"/>
          </a:xfrm>
        </p:spPr>
        <p:txBody>
          <a:bodyPr/>
          <a:lstStyle/>
          <a:p>
            <a:r>
              <a:rPr lang="en-US" dirty="0"/>
              <a:t>Select Data From a MySQL Database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162" y="603931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$</a:t>
            </a:r>
            <a:r>
              <a:rPr lang="en-US" sz="2400" dirty="0" err="1"/>
              <a:t>sql</a:t>
            </a:r>
            <a:r>
              <a:rPr lang="en-US" sz="2400" dirty="0"/>
              <a:t> = "SELECT id, </a:t>
            </a:r>
            <a:r>
              <a:rPr lang="en-US" sz="2400" dirty="0" err="1"/>
              <a:t>firstname</a:t>
            </a:r>
            <a:r>
              <a:rPr lang="en-US" sz="2400" dirty="0"/>
              <a:t>, </a:t>
            </a:r>
            <a:r>
              <a:rPr lang="en-US" sz="2400" dirty="0" err="1"/>
              <a:t>lastname</a:t>
            </a:r>
            <a:r>
              <a:rPr lang="en-US" sz="2400" dirty="0"/>
              <a:t> FROM </a:t>
            </a:r>
            <a:r>
              <a:rPr lang="en-US" sz="2400" dirty="0" err="1"/>
              <a:t>MyGuests</a:t>
            </a:r>
            <a:r>
              <a:rPr lang="en-US" sz="2400" dirty="0"/>
              <a:t>";</a:t>
            </a:r>
            <a:br>
              <a:rPr lang="en-US" sz="2400" dirty="0"/>
            </a:br>
            <a:r>
              <a:rPr lang="en-US" sz="2400" dirty="0"/>
              <a:t>$result = $conn-&gt;query($</a:t>
            </a:r>
            <a:r>
              <a:rPr lang="en-US" sz="2400" dirty="0" err="1"/>
              <a:t>sql</a:t>
            </a:r>
            <a:r>
              <a:rPr lang="en-US" sz="2400" dirty="0"/>
              <a:t>);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if ($result-&gt;</a:t>
            </a:r>
            <a:r>
              <a:rPr lang="en-US" sz="2400" dirty="0" err="1"/>
              <a:t>num_rows</a:t>
            </a:r>
            <a:r>
              <a:rPr lang="en-US" sz="2400" dirty="0"/>
              <a:t> &gt; 0) {</a:t>
            </a:r>
            <a:br>
              <a:rPr lang="en-US" sz="2400" dirty="0"/>
            </a:br>
            <a:r>
              <a:rPr lang="en-US" sz="2400" dirty="0"/>
              <a:t>    // output data of each row</a:t>
            </a:r>
            <a:br>
              <a:rPr lang="en-US" sz="2400" dirty="0"/>
            </a:br>
            <a:r>
              <a:rPr lang="en-US" sz="2400" dirty="0"/>
              <a:t>    while($row = $result-&gt;</a:t>
            </a:r>
            <a:r>
              <a:rPr lang="en-US" sz="2400" dirty="0" err="1"/>
              <a:t>fetch_assoc</a:t>
            </a:r>
            <a:r>
              <a:rPr lang="en-US" sz="2400" dirty="0"/>
              <a:t>()) {</a:t>
            </a:r>
            <a:br>
              <a:rPr lang="en-US" sz="2400" dirty="0"/>
            </a:br>
            <a:r>
              <a:rPr lang="en-US" sz="2400" dirty="0"/>
              <a:t>        echo "id: " . $row["id"]. " - Name: " . $row["</a:t>
            </a:r>
            <a:r>
              <a:rPr lang="en-US" sz="2400" dirty="0" err="1"/>
              <a:t>firstname</a:t>
            </a:r>
            <a:r>
              <a:rPr lang="en-US" sz="2400" dirty="0"/>
              <a:t>"]. " " . $row["</a:t>
            </a:r>
            <a:r>
              <a:rPr lang="en-US" sz="2400" dirty="0" err="1"/>
              <a:t>lastname</a:t>
            </a:r>
            <a:r>
              <a:rPr lang="en-US" sz="2400" dirty="0"/>
              <a:t>"]. "&lt;</a:t>
            </a:r>
            <a:r>
              <a:rPr lang="en-US" sz="2400" dirty="0" err="1"/>
              <a:t>br</a:t>
            </a:r>
            <a:r>
              <a:rPr lang="en-US" sz="2400" dirty="0"/>
              <a:t>&gt;";</a:t>
            </a:r>
            <a:br>
              <a:rPr lang="en-US" sz="2400" dirty="0"/>
            </a:br>
            <a:r>
              <a:rPr lang="en-US" sz="2400" dirty="0"/>
              <a:t>    }</a:t>
            </a:r>
            <a:br>
              <a:rPr lang="en-US" sz="2400" dirty="0"/>
            </a:br>
            <a:r>
              <a:rPr lang="en-US" sz="2400" dirty="0"/>
              <a:t>} else {</a:t>
            </a:r>
            <a:br>
              <a:rPr lang="en-US" sz="2400" dirty="0"/>
            </a:br>
            <a:r>
              <a:rPr lang="en-US" sz="2400" dirty="0"/>
              <a:t>    echo "0 results";</a:t>
            </a:r>
            <a:br>
              <a:rPr lang="en-US" sz="2400" dirty="0"/>
            </a:br>
            <a:r>
              <a:rPr lang="en-US" sz="2400" dirty="0"/>
              <a:t>}</a:t>
            </a:r>
            <a:br>
              <a:rPr lang="en-US" sz="2400" dirty="0"/>
            </a:br>
            <a:r>
              <a:rPr lang="en-US" sz="2400" dirty="0"/>
              <a:t>$conn-&gt;close();</a:t>
            </a:r>
            <a:br>
              <a:rPr lang="en-US" sz="2400" dirty="0"/>
            </a:br>
            <a:r>
              <a:rPr lang="en-US" sz="24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040183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sql</a:t>
            </a:r>
            <a:r>
              <a:rPr lang="en-US" dirty="0"/>
              <a:t> = "SELECT id, </a:t>
            </a:r>
            <a:r>
              <a:rPr lang="en-US" dirty="0" err="1"/>
              <a:t>firstname</a:t>
            </a:r>
            <a:r>
              <a:rPr lang="en-US" dirty="0"/>
              <a:t>, </a:t>
            </a:r>
            <a:r>
              <a:rPr lang="en-US" dirty="0" err="1"/>
              <a:t>lastname</a:t>
            </a:r>
            <a:r>
              <a:rPr lang="en-US" dirty="0"/>
              <a:t> FROM </a:t>
            </a:r>
            <a:r>
              <a:rPr lang="en-US" dirty="0" err="1"/>
              <a:t>MyGuests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$result = $conn-&gt;query($</a:t>
            </a:r>
            <a:r>
              <a:rPr lang="en-US" dirty="0" err="1"/>
              <a:t>sql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if ($result-&gt;</a:t>
            </a:r>
            <a:r>
              <a:rPr lang="en-US" dirty="0" err="1"/>
              <a:t>num_rows</a:t>
            </a:r>
            <a:r>
              <a:rPr lang="en-US" dirty="0"/>
              <a:t> &gt; 0) {</a:t>
            </a:r>
            <a:br>
              <a:rPr lang="en-US" dirty="0"/>
            </a:br>
            <a:r>
              <a:rPr lang="en-US" dirty="0"/>
              <a:t>    echo "&lt;table&gt;&lt;</a:t>
            </a:r>
            <a:r>
              <a:rPr lang="en-US" dirty="0" err="1"/>
              <a:t>tr</a:t>
            </a:r>
            <a:r>
              <a:rPr lang="en-US" dirty="0"/>
              <a:t>&gt;&lt;</a:t>
            </a:r>
            <a:r>
              <a:rPr lang="en-US" dirty="0" err="1"/>
              <a:t>th</a:t>
            </a:r>
            <a:r>
              <a:rPr lang="en-US" dirty="0"/>
              <a:t>&gt;ID&lt;/</a:t>
            </a:r>
            <a:r>
              <a:rPr lang="en-US" dirty="0" err="1"/>
              <a:t>th</a:t>
            </a:r>
            <a:r>
              <a:rPr lang="en-US" dirty="0"/>
              <a:t>&gt;&lt;</a:t>
            </a:r>
            <a:r>
              <a:rPr lang="en-US" dirty="0" err="1"/>
              <a:t>th</a:t>
            </a:r>
            <a:r>
              <a:rPr lang="en-US" dirty="0"/>
              <a:t>&gt;Name&lt;/</a:t>
            </a:r>
            <a:r>
              <a:rPr lang="en-US" dirty="0" err="1"/>
              <a:t>th</a:t>
            </a:r>
            <a:r>
              <a:rPr lang="en-US" dirty="0"/>
              <a:t>&gt;&lt;/</a:t>
            </a:r>
            <a:r>
              <a:rPr lang="en-US" dirty="0" err="1"/>
              <a:t>tr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    // output data of each row</a:t>
            </a:r>
            <a:br>
              <a:rPr lang="en-US" dirty="0"/>
            </a:br>
            <a:r>
              <a:rPr lang="en-US" dirty="0"/>
              <a:t>    while($row = $result-&gt;</a:t>
            </a:r>
            <a:r>
              <a:rPr lang="en-US" dirty="0" err="1"/>
              <a:t>fetch_assoc</a:t>
            </a:r>
            <a:r>
              <a:rPr lang="en-US" dirty="0"/>
              <a:t>()) {</a:t>
            </a:r>
            <a:br>
              <a:rPr lang="en-US" dirty="0"/>
            </a:br>
            <a:r>
              <a:rPr lang="en-US" dirty="0"/>
              <a:t>        echo "&lt;</a:t>
            </a:r>
            <a:r>
              <a:rPr lang="en-US" dirty="0" err="1"/>
              <a:t>tr</a:t>
            </a:r>
            <a:r>
              <a:rPr lang="en-US" dirty="0"/>
              <a:t>&gt;&lt;td&gt;".$row["id"]."&lt;/td&gt;&lt;td&gt;".$row["</a:t>
            </a:r>
            <a:r>
              <a:rPr lang="en-US" dirty="0" err="1"/>
              <a:t>firstname</a:t>
            </a:r>
            <a:r>
              <a:rPr lang="en-US" dirty="0"/>
              <a:t>"]." ".$row["</a:t>
            </a:r>
            <a:r>
              <a:rPr lang="en-US" dirty="0" err="1"/>
              <a:t>lastname</a:t>
            </a:r>
            <a:r>
              <a:rPr lang="en-US" dirty="0"/>
              <a:t>"]."&lt;/td&gt;&lt;/</a:t>
            </a:r>
            <a:r>
              <a:rPr lang="en-US" dirty="0" err="1"/>
              <a:t>tr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    }</a:t>
            </a:r>
            <a:br>
              <a:rPr lang="en-US" dirty="0"/>
            </a:br>
            <a:r>
              <a:rPr lang="en-US" dirty="0"/>
              <a:t>    echo "&lt;/table&gt;";</a:t>
            </a:r>
            <a:br>
              <a:rPr lang="en-US" dirty="0"/>
            </a:br>
            <a:r>
              <a:rPr lang="en-US" dirty="0"/>
              <a:t>} else {</a:t>
            </a:r>
            <a:br>
              <a:rPr lang="en-US" dirty="0"/>
            </a:br>
            <a:r>
              <a:rPr lang="en-US" dirty="0"/>
              <a:t>    echo "0 results";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$conn-&gt;close();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2477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MySQL?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934" y="1463904"/>
            <a:ext cx="8596668" cy="3880773"/>
          </a:xfrm>
        </p:spPr>
        <p:txBody>
          <a:bodyPr>
            <a:noAutofit/>
          </a:bodyPr>
          <a:lstStyle/>
          <a:p>
            <a:r>
              <a:rPr lang="en-US" sz="1200" b="1" dirty="0"/>
              <a:t>MySQL is a database system used on the web</a:t>
            </a:r>
          </a:p>
          <a:p>
            <a:r>
              <a:rPr lang="en-US" sz="1200" b="1" dirty="0"/>
              <a:t>MySQL is a database system that runs on a server</a:t>
            </a:r>
          </a:p>
          <a:p>
            <a:r>
              <a:rPr lang="en-US" sz="1200" b="1" dirty="0"/>
              <a:t>MySQL is ideal for both small and large applications</a:t>
            </a:r>
          </a:p>
          <a:p>
            <a:r>
              <a:rPr lang="en-US" sz="1200" b="1" dirty="0"/>
              <a:t>MySQL is very fast, reliable, and easy to use</a:t>
            </a:r>
          </a:p>
          <a:p>
            <a:r>
              <a:rPr lang="en-US" sz="1200" b="1" dirty="0"/>
              <a:t>MySQL uses standard SQL</a:t>
            </a:r>
          </a:p>
          <a:p>
            <a:r>
              <a:rPr lang="en-US" sz="1200" b="1" dirty="0"/>
              <a:t>MySQL compiles on a number of platforms</a:t>
            </a:r>
          </a:p>
          <a:p>
            <a:r>
              <a:rPr lang="en-US" sz="1200" b="1" dirty="0"/>
              <a:t>MySQL is free to download and use</a:t>
            </a:r>
          </a:p>
          <a:p>
            <a:r>
              <a:rPr lang="en-US" sz="1200" b="1" dirty="0"/>
              <a:t>MySQL is developed, distributed, and supported by Oracle Corporation</a:t>
            </a:r>
          </a:p>
          <a:p>
            <a:r>
              <a:rPr lang="en-US" sz="1200" b="1" dirty="0"/>
              <a:t>MySQL is named after co-founder Monty </a:t>
            </a:r>
            <a:r>
              <a:rPr lang="en-US" sz="1200" b="1" dirty="0" err="1"/>
              <a:t>Widenius's</a:t>
            </a:r>
            <a:r>
              <a:rPr lang="en-US" sz="1200" b="1" dirty="0"/>
              <a:t> daughter: My</a:t>
            </a:r>
          </a:p>
          <a:p>
            <a:r>
              <a:rPr lang="en-US" sz="1200" b="1" dirty="0"/>
              <a:t>he data in a MySQL database are stored in tables. A table is a collection of related data, and it consists of columns and rows.</a:t>
            </a:r>
          </a:p>
          <a:p>
            <a:r>
              <a:rPr lang="en-US" sz="1200" b="1" dirty="0"/>
              <a:t>Databases are useful for storing information categorically. A company may have a database with the following tables:</a:t>
            </a:r>
          </a:p>
          <a:p>
            <a:r>
              <a:rPr lang="en-US" sz="1200" b="1" dirty="0"/>
              <a:t>Employees</a:t>
            </a:r>
          </a:p>
          <a:p>
            <a:r>
              <a:rPr lang="en-US" sz="1200" b="1" dirty="0"/>
              <a:t>Products</a:t>
            </a:r>
          </a:p>
          <a:p>
            <a:r>
              <a:rPr lang="en-US" sz="1200" b="1" dirty="0"/>
              <a:t>Customers</a:t>
            </a:r>
          </a:p>
          <a:p>
            <a:r>
              <a:rPr lang="en-US" sz="1200" b="1" dirty="0"/>
              <a:t>Orders</a:t>
            </a:r>
          </a:p>
          <a:p>
            <a:pPr marL="0" indent="0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60490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servername</a:t>
            </a:r>
            <a:r>
              <a:rPr lang="en-US" dirty="0"/>
              <a:t> = "</a:t>
            </a:r>
            <a:r>
              <a:rPr lang="en-US" dirty="0" err="1"/>
              <a:t>localhost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$username = </a:t>
            </a:r>
            <a:r>
              <a:rPr lang="en-US" smtClean="0"/>
              <a:t>“root";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$password = "password";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Create connection</a:t>
            </a:r>
            <a:br>
              <a:rPr lang="en-US" dirty="0"/>
            </a:br>
            <a:r>
              <a:rPr lang="en-US" dirty="0"/>
              <a:t>$conn = new 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servername</a:t>
            </a:r>
            <a:r>
              <a:rPr lang="en-US" dirty="0"/>
              <a:t>, $username, $password);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Check connection</a:t>
            </a:r>
            <a:br>
              <a:rPr lang="en-US" dirty="0"/>
            </a:br>
            <a:r>
              <a:rPr lang="en-US" dirty="0"/>
              <a:t>if ($conn-&gt;</a:t>
            </a:r>
            <a:r>
              <a:rPr lang="en-US" dirty="0" err="1"/>
              <a:t>connect_error</a:t>
            </a:r>
            <a:r>
              <a:rPr lang="en-US" dirty="0"/>
              <a:t>) {</a:t>
            </a:r>
            <a:br>
              <a:rPr lang="en-US" dirty="0"/>
            </a:br>
            <a:r>
              <a:rPr lang="en-US" dirty="0"/>
              <a:t>    die("Connection failed: " . $conn-&gt;</a:t>
            </a:r>
            <a:r>
              <a:rPr lang="en-US" dirty="0" err="1"/>
              <a:t>connect_error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} </a:t>
            </a:r>
            <a:br>
              <a:rPr lang="en-US" dirty="0"/>
            </a:br>
            <a:r>
              <a:rPr lang="en-US" dirty="0"/>
              <a:t>echo "Connected successfully";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03869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dirty="0" err="1"/>
              <a:t>MySQLi</a:t>
            </a:r>
            <a:r>
              <a:rPr lang="en-US" dirty="0"/>
              <a:t> Procedural)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servername</a:t>
            </a:r>
            <a:r>
              <a:rPr lang="en-US" dirty="0"/>
              <a:t> = "</a:t>
            </a:r>
            <a:r>
              <a:rPr lang="en-US" dirty="0" err="1"/>
              <a:t>localhost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$username = "username";</a:t>
            </a:r>
            <a:br>
              <a:rPr lang="en-US" dirty="0"/>
            </a:br>
            <a:r>
              <a:rPr lang="en-US" dirty="0"/>
              <a:t>$password = "password";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Create connection</a:t>
            </a:r>
            <a:br>
              <a:rPr lang="en-US" dirty="0"/>
            </a:br>
            <a:r>
              <a:rPr lang="en-US" dirty="0"/>
              <a:t>$conn = </a:t>
            </a:r>
            <a:r>
              <a:rPr lang="en-US" dirty="0" err="1"/>
              <a:t>mysqli_connect</a:t>
            </a:r>
            <a:r>
              <a:rPr lang="en-US" dirty="0"/>
              <a:t>($</a:t>
            </a:r>
            <a:r>
              <a:rPr lang="en-US" dirty="0" err="1"/>
              <a:t>servername</a:t>
            </a:r>
            <a:r>
              <a:rPr lang="en-US" dirty="0"/>
              <a:t>, $username, $password);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Check connection</a:t>
            </a:r>
            <a:br>
              <a:rPr lang="en-US" dirty="0"/>
            </a:br>
            <a:r>
              <a:rPr lang="en-US" dirty="0"/>
              <a:t>if (!$conn) {</a:t>
            </a:r>
            <a:br>
              <a:rPr lang="en-US" dirty="0"/>
            </a:br>
            <a:r>
              <a:rPr lang="en-US" dirty="0"/>
              <a:t>    die("Connection failed: " . </a:t>
            </a:r>
            <a:r>
              <a:rPr lang="en-US" dirty="0" err="1"/>
              <a:t>mysqli_connect_error</a:t>
            </a:r>
            <a:r>
              <a:rPr lang="en-US" dirty="0"/>
              <a:t>());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echo "Connected successfully";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88481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sql</a:t>
            </a:r>
            <a:r>
              <a:rPr lang="en-US" dirty="0"/>
              <a:t> = "CREATE DATABASE </a:t>
            </a:r>
            <a:r>
              <a:rPr lang="en-US" dirty="0" err="1"/>
              <a:t>myDB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if ($conn-&gt;query($</a:t>
            </a:r>
            <a:r>
              <a:rPr lang="en-US" dirty="0" err="1"/>
              <a:t>sql</a:t>
            </a:r>
            <a:r>
              <a:rPr lang="en-US" dirty="0"/>
              <a:t>) === TRUE) {</a:t>
            </a:r>
            <a:br>
              <a:rPr lang="en-US" dirty="0"/>
            </a:br>
            <a:r>
              <a:rPr lang="en-US" dirty="0"/>
              <a:t>    echo "Database created successfully";</a:t>
            </a:r>
            <a:br>
              <a:rPr lang="en-US" dirty="0"/>
            </a:br>
            <a:r>
              <a:rPr lang="en-US" dirty="0"/>
              <a:t>}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else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 echo "Error creating database: " . $conn-&gt;error;</a:t>
            </a:r>
            <a:br>
              <a:rPr lang="en-US" dirty="0"/>
            </a:b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1452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servername</a:t>
            </a:r>
            <a:r>
              <a:rPr lang="en-US" dirty="0"/>
              <a:t> = "</a:t>
            </a:r>
            <a:r>
              <a:rPr lang="en-US" dirty="0" err="1"/>
              <a:t>localhost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$username = "username";</a:t>
            </a:r>
            <a:br>
              <a:rPr lang="en-US" dirty="0"/>
            </a:br>
            <a:r>
              <a:rPr lang="en-US" dirty="0"/>
              <a:t>$password = "password";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Create connection</a:t>
            </a:r>
            <a:br>
              <a:rPr lang="en-US" dirty="0"/>
            </a:br>
            <a:r>
              <a:rPr lang="en-US" dirty="0"/>
              <a:t>$conn = </a:t>
            </a:r>
            <a:r>
              <a:rPr lang="en-US" dirty="0" err="1"/>
              <a:t>mysqli_connect</a:t>
            </a:r>
            <a:r>
              <a:rPr lang="en-US" dirty="0"/>
              <a:t>($</a:t>
            </a:r>
            <a:r>
              <a:rPr lang="en-US" dirty="0" err="1"/>
              <a:t>servername</a:t>
            </a:r>
            <a:r>
              <a:rPr lang="en-US" dirty="0"/>
              <a:t>, $username, $password);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Check connection</a:t>
            </a:r>
            <a:br>
              <a:rPr lang="en-US" dirty="0"/>
            </a:br>
            <a:r>
              <a:rPr lang="en-US" dirty="0"/>
              <a:t>if (!$conn) {</a:t>
            </a:r>
            <a:br>
              <a:rPr lang="en-US" dirty="0"/>
            </a:br>
            <a:r>
              <a:rPr lang="en-US" dirty="0"/>
              <a:t>    die("Connection failed: " . </a:t>
            </a:r>
            <a:r>
              <a:rPr lang="en-US" dirty="0" err="1"/>
              <a:t>mysqli_connect_error</a:t>
            </a:r>
            <a:r>
              <a:rPr lang="en-US" dirty="0"/>
              <a:t>());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echo "Connected successfully";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96997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sql</a:t>
            </a:r>
            <a:r>
              <a:rPr lang="en-US" dirty="0"/>
              <a:t> to create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019" y="1746932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$</a:t>
            </a:r>
            <a:r>
              <a:rPr lang="en-US" sz="2000" dirty="0" err="1"/>
              <a:t>sql</a:t>
            </a:r>
            <a:r>
              <a:rPr lang="en-US" sz="2000" dirty="0"/>
              <a:t> = "CREATE TABLE </a:t>
            </a:r>
            <a:r>
              <a:rPr lang="en-US" sz="2000" dirty="0" err="1"/>
              <a:t>MyGuests</a:t>
            </a:r>
            <a:r>
              <a:rPr lang="en-US" sz="2000" dirty="0"/>
              <a:t> (</a:t>
            </a:r>
            <a:br>
              <a:rPr lang="en-US" sz="2000" dirty="0"/>
            </a:br>
            <a:r>
              <a:rPr lang="en-US" sz="2000" dirty="0"/>
              <a:t>id INT(6) UNSIGNED AUTO_INCREMENT PRIMARY KEY, </a:t>
            </a:r>
            <a:br>
              <a:rPr lang="en-US" sz="2000" dirty="0"/>
            </a:br>
            <a:r>
              <a:rPr lang="en-US" sz="2000" dirty="0" err="1"/>
              <a:t>firstname</a:t>
            </a:r>
            <a:r>
              <a:rPr lang="en-US" sz="2000" dirty="0"/>
              <a:t> VARCHAR(30) NOT NULL,</a:t>
            </a:r>
            <a:br>
              <a:rPr lang="en-US" sz="2000" dirty="0"/>
            </a:br>
            <a:r>
              <a:rPr lang="en-US" sz="2000" dirty="0" err="1"/>
              <a:t>lastname</a:t>
            </a:r>
            <a:r>
              <a:rPr lang="en-US" sz="2000" dirty="0"/>
              <a:t> VARCHAR(30) NOT NULL,</a:t>
            </a:r>
            <a:br>
              <a:rPr lang="en-US" sz="2000" dirty="0"/>
            </a:br>
            <a:r>
              <a:rPr lang="en-US" sz="2000" dirty="0"/>
              <a:t>email VARCHAR(50</a:t>
            </a:r>
            <a:r>
              <a:rPr lang="en-US" sz="2000" dirty="0" smtClean="0"/>
              <a:t>),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)";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if ($conn-&gt;query($</a:t>
            </a:r>
            <a:r>
              <a:rPr lang="en-US" sz="2000" dirty="0" err="1"/>
              <a:t>sql</a:t>
            </a:r>
            <a:r>
              <a:rPr lang="en-US" sz="2000" dirty="0"/>
              <a:t>) === TRUE) {</a:t>
            </a:r>
            <a:br>
              <a:rPr lang="en-US" sz="2000" dirty="0"/>
            </a:br>
            <a:r>
              <a:rPr lang="en-US" sz="2000" dirty="0"/>
              <a:t>    echo "Table </a:t>
            </a:r>
            <a:r>
              <a:rPr lang="en-US" sz="2000" dirty="0" err="1"/>
              <a:t>MyGuests</a:t>
            </a:r>
            <a:r>
              <a:rPr lang="en-US" sz="2000" dirty="0"/>
              <a:t> created successfully";</a:t>
            </a:r>
            <a:br>
              <a:rPr lang="en-US" sz="2000" dirty="0"/>
            </a:br>
            <a:r>
              <a:rPr lang="en-US" sz="2000" dirty="0"/>
              <a:t>} else {</a:t>
            </a:r>
            <a:br>
              <a:rPr lang="en-US" sz="2000" dirty="0"/>
            </a:br>
            <a:r>
              <a:rPr lang="en-US" sz="2000" dirty="0"/>
              <a:t>    echo "Error creating table: " . $conn-&gt;error;</a:t>
            </a:r>
            <a:br>
              <a:rPr lang="en-US" sz="2000" dirty="0"/>
            </a:b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080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762" y="2351314"/>
            <a:ext cx="8596668" cy="1320800"/>
          </a:xfrm>
        </p:spPr>
        <p:txBody>
          <a:bodyPr/>
          <a:lstStyle/>
          <a:p>
            <a:r>
              <a:rPr lang="en-US" dirty="0" smtClean="0"/>
              <a:t>Insert Data in </a:t>
            </a:r>
            <a:r>
              <a:rPr lang="en-US" dirty="0"/>
              <a:t>MySQL Database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57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</a:t>
            </a:r>
            <a:r>
              <a:rPr lang="en-US" dirty="0" err="1"/>
              <a:t>MySQLi</a:t>
            </a:r>
            <a:r>
              <a:rPr lang="en-US" dirty="0"/>
              <a:t> Object-oriented)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4886"/>
            <a:ext cx="8596668" cy="51598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servername</a:t>
            </a:r>
            <a:r>
              <a:rPr lang="en-US" dirty="0"/>
              <a:t> = "</a:t>
            </a:r>
            <a:r>
              <a:rPr lang="en-US" dirty="0" err="1"/>
              <a:t>localhost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$username = "username";</a:t>
            </a:r>
            <a:br>
              <a:rPr lang="en-US" dirty="0"/>
            </a:br>
            <a:r>
              <a:rPr lang="en-US" dirty="0"/>
              <a:t>$password = "password";</a:t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dbname</a:t>
            </a:r>
            <a:r>
              <a:rPr lang="en-US" dirty="0"/>
              <a:t> = "</a:t>
            </a:r>
            <a:r>
              <a:rPr lang="en-US" dirty="0" err="1"/>
              <a:t>myDB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Create connection</a:t>
            </a:r>
            <a:br>
              <a:rPr lang="en-US" dirty="0"/>
            </a:br>
            <a:r>
              <a:rPr lang="en-US" dirty="0"/>
              <a:t>$conn = new </a:t>
            </a:r>
            <a:r>
              <a:rPr lang="en-US" dirty="0" err="1"/>
              <a:t>mysqli</a:t>
            </a:r>
            <a:r>
              <a:rPr lang="en-US" dirty="0"/>
              <a:t>($</a:t>
            </a:r>
            <a:r>
              <a:rPr lang="en-US" dirty="0" err="1"/>
              <a:t>servername</a:t>
            </a:r>
            <a:r>
              <a:rPr lang="en-US" dirty="0"/>
              <a:t>, $username, $password, $</a:t>
            </a:r>
            <a:r>
              <a:rPr lang="en-US" dirty="0" err="1"/>
              <a:t>dbname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// Check connection</a:t>
            </a:r>
            <a:br>
              <a:rPr lang="en-US" dirty="0"/>
            </a:br>
            <a:r>
              <a:rPr lang="en-US" dirty="0"/>
              <a:t>if ($conn-&gt;</a:t>
            </a:r>
            <a:r>
              <a:rPr lang="en-US" dirty="0" err="1"/>
              <a:t>connect_error</a:t>
            </a:r>
            <a:r>
              <a:rPr lang="en-US" dirty="0"/>
              <a:t>) {</a:t>
            </a:r>
            <a:br>
              <a:rPr lang="en-US" dirty="0"/>
            </a:br>
            <a:r>
              <a:rPr lang="en-US" dirty="0"/>
              <a:t>    die("Connection failed: " . $conn-&gt;</a:t>
            </a:r>
            <a:r>
              <a:rPr lang="en-US" dirty="0" err="1"/>
              <a:t>connect_error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sql</a:t>
            </a:r>
            <a:r>
              <a:rPr lang="en-US" dirty="0"/>
              <a:t> = </a:t>
            </a:r>
            <a:r>
              <a:rPr lang="en-US" dirty="0" smtClean="0"/>
              <a:t>"INSERT INTO </a:t>
            </a:r>
            <a:r>
              <a:rPr lang="en-US" dirty="0" err="1" smtClean="0"/>
              <a:t>MyGuests</a:t>
            </a:r>
            <a:r>
              <a:rPr lang="en-US" dirty="0" smtClean="0"/>
              <a:t> (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r>
              <a:rPr lang="en-US" dirty="0" smtClean="0"/>
              <a:t>, email)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VALUES ('John', 'Doe', </a:t>
            </a:r>
            <a:r>
              <a:rPr lang="en-US" dirty="0" smtClean="0"/>
              <a:t>'john@example.com')";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if ($conn-&gt;query($</a:t>
            </a:r>
            <a:r>
              <a:rPr lang="en-US" dirty="0" err="1"/>
              <a:t>sql</a:t>
            </a:r>
            <a:r>
              <a:rPr lang="en-US" dirty="0"/>
              <a:t>) === TRUE) {</a:t>
            </a:r>
            <a:br>
              <a:rPr lang="en-US" dirty="0"/>
            </a:br>
            <a:r>
              <a:rPr lang="en-US" dirty="0"/>
              <a:t>    echo "New record created successfully";</a:t>
            </a:r>
            <a:br>
              <a:rPr lang="en-US" dirty="0"/>
            </a:br>
            <a:r>
              <a:rPr lang="en-US" dirty="0"/>
              <a:t>} else {</a:t>
            </a:r>
            <a:br>
              <a:rPr lang="en-US" dirty="0"/>
            </a:br>
            <a:r>
              <a:rPr lang="en-US" dirty="0"/>
              <a:t>    echo "Error: " . $</a:t>
            </a:r>
            <a:r>
              <a:rPr lang="en-US" dirty="0" err="1"/>
              <a:t>sql</a:t>
            </a:r>
            <a:r>
              <a:rPr lang="en-US" dirty="0"/>
              <a:t> . "&lt;</a:t>
            </a:r>
            <a:r>
              <a:rPr lang="en-US" dirty="0" err="1"/>
              <a:t>br</a:t>
            </a:r>
            <a:r>
              <a:rPr lang="en-US" dirty="0"/>
              <a:t>&gt;" . $conn-&gt;error;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$conn-&gt;close();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84103670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363</TotalTime>
  <Words>197</Words>
  <Application>Microsoft Office PowerPoint</Application>
  <PresentationFormat>Widescreen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MySQL Database </vt:lpstr>
      <vt:lpstr>What is MySQL? </vt:lpstr>
      <vt:lpstr>PHP Connection</vt:lpstr>
      <vt:lpstr>Example (MySQLi Procedural) </vt:lpstr>
      <vt:lpstr>Create database</vt:lpstr>
      <vt:lpstr>Procedural</vt:lpstr>
      <vt:lpstr>sql to create table</vt:lpstr>
      <vt:lpstr>Insert Data in MySQL Database </vt:lpstr>
      <vt:lpstr>Example (MySQLi Object-oriented) </vt:lpstr>
      <vt:lpstr>Example (MySQLi Procedural) </vt:lpstr>
      <vt:lpstr>Insert Multiple Records Into MySQL Using MySQLi </vt:lpstr>
      <vt:lpstr>Select Data From a MySQL Database </vt:lpstr>
      <vt:lpstr>PowerPoint Presentation</vt:lpstr>
      <vt:lpstr>In Table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</dc:title>
  <dc:creator>DON</dc:creator>
  <cp:lastModifiedBy>samreen</cp:lastModifiedBy>
  <cp:revision>21</cp:revision>
  <dcterms:created xsi:type="dcterms:W3CDTF">2018-05-07T03:09:36Z</dcterms:created>
  <dcterms:modified xsi:type="dcterms:W3CDTF">2020-04-22T09:45:39Z</dcterms:modified>
</cp:coreProperties>
</file>