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B3B31A-2ED9-428A-BF97-08457E40EB7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1294283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3B31A-2ED9-428A-BF97-08457E40EB7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406913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3B31A-2ED9-428A-BF97-08457E40EB7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1092536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B3B31A-2ED9-428A-BF97-08457E40EB7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2240374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B3B31A-2ED9-428A-BF97-08457E40EB7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254025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B3B31A-2ED9-428A-BF97-08457E40EB74}"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1499604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B3B31A-2ED9-428A-BF97-08457E40EB74}"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1473582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B3B31A-2ED9-428A-BF97-08457E40EB74}"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283118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3B31A-2ED9-428A-BF97-08457E40EB74}"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197569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B3B31A-2ED9-428A-BF97-08457E40EB74}"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630588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B3B31A-2ED9-428A-BF97-08457E40EB74}"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ABFDC-AC56-4FAB-8622-114811B95B4F}" type="slidenum">
              <a:rPr lang="en-US" smtClean="0"/>
              <a:t>‹#›</a:t>
            </a:fld>
            <a:endParaRPr lang="en-US"/>
          </a:p>
        </p:txBody>
      </p:sp>
    </p:spTree>
    <p:extLst>
      <p:ext uri="{BB962C8B-B14F-4D97-AF65-F5344CB8AC3E}">
        <p14:creationId xmlns:p14="http://schemas.microsoft.com/office/powerpoint/2010/main" val="68082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B3B31A-2ED9-428A-BF97-08457E40EB74}" type="datetimeFigureOut">
              <a:rPr lang="en-US" smtClean="0"/>
              <a:t>5/2/2020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AABFDC-AC56-4FAB-8622-114811B95B4F}" type="slidenum">
              <a:rPr lang="en-US" smtClean="0"/>
              <a:t>‹#›</a:t>
            </a:fld>
            <a:endParaRPr lang="en-US"/>
          </a:p>
        </p:txBody>
      </p:sp>
    </p:spTree>
    <p:extLst>
      <p:ext uri="{BB962C8B-B14F-4D97-AF65-F5344CB8AC3E}">
        <p14:creationId xmlns:p14="http://schemas.microsoft.com/office/powerpoint/2010/main" val="2556543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img.docstoccdn.com/thumb/orig/25427663.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91544" y="116632"/>
            <a:ext cx="7848872"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66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s://encrypted-tbn3.gstatic.com/images?q=tbn:ANd9GcTTDlXyR_O4AOhHjyXw-t1FYyCKBtOuRVAvg9MisrakiFGYR4rS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7569" y="1499616"/>
            <a:ext cx="7704856" cy="387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913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t>Preparing Useful Reports</a:t>
            </a:r>
          </a:p>
        </p:txBody>
      </p:sp>
      <p:sp>
        <p:nvSpPr>
          <p:cNvPr id="30723" name="Content Placeholder 3"/>
          <p:cNvSpPr>
            <a:spLocks noGrp="1"/>
          </p:cNvSpPr>
          <p:nvPr>
            <p:ph sz="half" idx="2"/>
          </p:nvPr>
        </p:nvSpPr>
        <p:spPr>
          <a:xfrm>
            <a:off x="1981200" y="1600201"/>
            <a:ext cx="8229600" cy="4525963"/>
          </a:xfrm>
        </p:spPr>
        <p:txBody>
          <a:bodyPr/>
          <a:lstStyle/>
          <a:p>
            <a:pPr eaLnBrk="1" hangingPunct="1">
              <a:buFontTx/>
              <a:buBlip>
                <a:blip r:embed="rId2"/>
              </a:buBlip>
            </a:pPr>
            <a:r>
              <a:rPr lang="en-US"/>
              <a:t>Make your reports concise. </a:t>
            </a:r>
          </a:p>
          <a:p>
            <a:pPr eaLnBrk="1" hangingPunct="1">
              <a:buFontTx/>
              <a:buBlip>
                <a:blip r:embed="rId2"/>
              </a:buBlip>
            </a:pPr>
            <a:r>
              <a:rPr lang="en-US"/>
              <a:t>Make reports readable and understandable.</a:t>
            </a:r>
          </a:p>
          <a:p>
            <a:pPr lvl="1" eaLnBrk="1" hangingPunct="1"/>
            <a:r>
              <a:rPr lang="en-US"/>
              <a:t>That means </a:t>
            </a:r>
            <a:r>
              <a:rPr lang="en-US" u="sng"/>
              <a:t>simple</a:t>
            </a:r>
            <a:r>
              <a:rPr lang="en-US"/>
              <a:t>, not slang! </a:t>
            </a:r>
          </a:p>
          <a:p>
            <a:pPr eaLnBrk="1" hangingPunct="1">
              <a:buFontTx/>
              <a:buBlip>
                <a:blip r:embed="rId2"/>
              </a:buBlip>
            </a:pPr>
            <a:r>
              <a:rPr lang="en-US"/>
              <a:t>Put the most important points first.</a:t>
            </a:r>
          </a:p>
          <a:p>
            <a:pPr eaLnBrk="1" hangingPunct="1">
              <a:buFontTx/>
              <a:buBlip>
                <a:blip r:embed="rId2"/>
              </a:buBlip>
            </a:pPr>
            <a:r>
              <a:rPr lang="en-US"/>
              <a:t>Use graphics where possible.</a:t>
            </a:r>
          </a:p>
          <a:p>
            <a:pPr eaLnBrk="1" hangingPunct="1">
              <a:buFontTx/>
              <a:buBlip>
                <a:blip r:embed="rId2"/>
              </a:buBlip>
            </a:pPr>
            <a:r>
              <a:rPr lang="en-US"/>
              <a:t>Pay as much attention to the format of the report as to the content. </a:t>
            </a:r>
          </a:p>
          <a:p>
            <a:pPr>
              <a:buFontTx/>
              <a:buBlip>
                <a:blip r:embed="rId2"/>
              </a:buBlip>
            </a:pPr>
            <a:endParaRPr lang="en-US"/>
          </a:p>
        </p:txBody>
      </p:sp>
    </p:spTree>
    <p:extLst>
      <p:ext uri="{BB962C8B-B14F-4D97-AF65-F5344CB8AC3E}">
        <p14:creationId xmlns:p14="http://schemas.microsoft.com/office/powerpoint/2010/main" val="1807403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News paper writing</a:t>
            </a:r>
          </a:p>
        </p:txBody>
      </p:sp>
      <p:sp>
        <p:nvSpPr>
          <p:cNvPr id="3" name="Content Placeholder 2"/>
          <p:cNvSpPr>
            <a:spLocks noGrp="1"/>
          </p:cNvSpPr>
          <p:nvPr>
            <p:ph idx="1"/>
          </p:nvPr>
        </p:nvSpPr>
        <p:spPr/>
        <p:txBody>
          <a:bodyPr>
            <a:normAutofit fontScale="85000" lnSpcReduction="20000"/>
          </a:bodyPr>
          <a:lstStyle/>
          <a:p>
            <a:r>
              <a:rPr lang="en-GB" b="1" dirty="0"/>
              <a:t>Compile all your facts.</a:t>
            </a:r>
          </a:p>
          <a:p>
            <a:r>
              <a:rPr lang="en-GB" b="1" dirty="0"/>
              <a:t>Start with the lead</a:t>
            </a:r>
          </a:p>
          <a:p>
            <a:r>
              <a:rPr lang="en-GB" b="1" dirty="0"/>
              <a:t>Give all the important details</a:t>
            </a:r>
          </a:p>
          <a:p>
            <a:r>
              <a:rPr lang="en-GB" b="1" dirty="0"/>
              <a:t>Follow up main facts with additional information(After you've listed all the primary facts in your news article, include any additional information that might help the reader learn more, such as contact information, additional facts about the topic or people involved, or quotes from interviews. This additional information helps round out the article.)</a:t>
            </a:r>
          </a:p>
          <a:p>
            <a:endParaRPr lang="en-GB" b="1" dirty="0"/>
          </a:p>
          <a:p>
            <a:r>
              <a:rPr lang="en-GB" b="1" dirty="0"/>
              <a:t>Check facts before concluding</a:t>
            </a:r>
          </a:p>
          <a:p>
            <a:r>
              <a:rPr lang="en-GB" b="1" dirty="0"/>
              <a:t>Remain unbiased</a:t>
            </a:r>
          </a:p>
          <a:p>
            <a:r>
              <a:rPr lang="en-GB" b="1" dirty="0"/>
              <a:t>Conclude your article</a:t>
            </a:r>
            <a:br>
              <a:rPr lang="en-GB" b="1" dirty="0"/>
            </a:br>
            <a:endParaRPr lang="en-GB" dirty="0"/>
          </a:p>
        </p:txBody>
      </p:sp>
    </p:spTree>
    <p:extLst>
      <p:ext uri="{BB962C8B-B14F-4D97-AF65-F5344CB8AC3E}">
        <p14:creationId xmlns:p14="http://schemas.microsoft.com/office/powerpoint/2010/main" val="2749839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News value</a:t>
            </a:r>
          </a:p>
        </p:txBody>
      </p:sp>
      <p:sp>
        <p:nvSpPr>
          <p:cNvPr id="3" name="Content Placeholder 2"/>
          <p:cNvSpPr>
            <a:spLocks noGrp="1"/>
          </p:cNvSpPr>
          <p:nvPr>
            <p:ph idx="1"/>
          </p:nvPr>
        </p:nvSpPr>
        <p:spPr/>
        <p:txBody>
          <a:bodyPr/>
          <a:lstStyle/>
          <a:p>
            <a:r>
              <a:rPr lang="en-GB" dirty="0" err="1"/>
              <a:t>Timebased</a:t>
            </a:r>
            <a:endParaRPr lang="en-GB" dirty="0"/>
          </a:p>
          <a:p>
            <a:r>
              <a:rPr lang="en-GB" dirty="0"/>
              <a:t>Proximity</a:t>
            </a:r>
          </a:p>
          <a:p>
            <a:r>
              <a:rPr lang="en-GB" dirty="0"/>
              <a:t>Consequence</a:t>
            </a:r>
          </a:p>
          <a:p>
            <a:r>
              <a:rPr lang="en-GB" dirty="0"/>
              <a:t>Human interest</a:t>
            </a:r>
          </a:p>
        </p:txBody>
      </p:sp>
    </p:spTree>
    <p:extLst>
      <p:ext uri="{BB962C8B-B14F-4D97-AF65-F5344CB8AC3E}">
        <p14:creationId xmlns:p14="http://schemas.microsoft.com/office/powerpoint/2010/main" val="351193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Writing for magazines</a:t>
            </a:r>
          </a:p>
        </p:txBody>
      </p:sp>
      <p:sp>
        <p:nvSpPr>
          <p:cNvPr id="3" name="Content Placeholder 2"/>
          <p:cNvSpPr>
            <a:spLocks noGrp="1"/>
          </p:cNvSpPr>
          <p:nvPr>
            <p:ph idx="1"/>
          </p:nvPr>
        </p:nvSpPr>
        <p:spPr/>
        <p:txBody>
          <a:bodyPr>
            <a:normAutofit/>
          </a:bodyPr>
          <a:lstStyle/>
          <a:p>
            <a:pPr marL="0" indent="0">
              <a:buNone/>
            </a:pPr>
            <a:r>
              <a:rPr lang="en-GB" dirty="0"/>
              <a:t>1-timeless</a:t>
            </a:r>
          </a:p>
          <a:p>
            <a:pPr marL="0" indent="0">
              <a:buNone/>
            </a:pPr>
            <a:r>
              <a:rPr lang="en-GB" dirty="0"/>
              <a:t>2-Select proper venue for your article and then to write the article directed at that audience</a:t>
            </a:r>
          </a:p>
          <a:p>
            <a:pPr marL="0" indent="0">
              <a:buNone/>
            </a:pPr>
            <a:r>
              <a:rPr lang="en-GB" dirty="0"/>
              <a:t>3-Feature articles sometimes even allow the writer to express personal thoughts and opinions on the topic. </a:t>
            </a:r>
          </a:p>
        </p:txBody>
      </p:sp>
    </p:spTree>
    <p:extLst>
      <p:ext uri="{BB962C8B-B14F-4D97-AF65-F5344CB8AC3E}">
        <p14:creationId xmlns:p14="http://schemas.microsoft.com/office/powerpoint/2010/main" val="4020210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Preparing Useful Reports</vt:lpstr>
      <vt:lpstr>News paper writing</vt:lpstr>
      <vt:lpstr>News value</vt:lpstr>
      <vt:lpstr>Writing for magazines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Saima</dc:creator>
  <cp:lastModifiedBy>Saima</cp:lastModifiedBy>
  <cp:revision>1</cp:revision>
  <dcterms:created xsi:type="dcterms:W3CDTF">2020-05-02T18:38:29Z</dcterms:created>
  <dcterms:modified xsi:type="dcterms:W3CDTF">2020-05-02T18:39:00Z</dcterms:modified>
</cp:coreProperties>
</file>