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9" r:id="rId3"/>
    <p:sldId id="257" r:id="rId4"/>
    <p:sldId id="260" r:id="rId5"/>
    <p:sldId id="268" r:id="rId6"/>
    <p:sldId id="262" r:id="rId7"/>
    <p:sldId id="269" r:id="rId8"/>
    <p:sldId id="263" r:id="rId9"/>
    <p:sldId id="264" r:id="rId10"/>
    <p:sldId id="265" r:id="rId11"/>
    <p:sldId id="266" r:id="rId12"/>
    <p:sldId id="270" r:id="rId13"/>
    <p:sldId id="267" r:id="rId14"/>
    <p:sldId id="271" r:id="rId15"/>
    <p:sldId id="272" r:id="rId16"/>
    <p:sldId id="273" r:id="rId17"/>
    <p:sldId id="261" r:id="rId18"/>
    <p:sldId id="275" r:id="rId19"/>
    <p:sldId id="274" r:id="rId20"/>
    <p:sldId id="276" r:id="rId21"/>
    <p:sldId id="277" r:id="rId22"/>
    <p:sldId id="278" r:id="rId23"/>
    <p:sldId id="279" r:id="rId24"/>
    <p:sldId id="280" r:id="rId25"/>
    <p:sldId id="283" r:id="rId26"/>
    <p:sldId id="281" r:id="rId27"/>
    <p:sldId id="282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3A1281-2022-460F-A47C-BA3EAC0DB3C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62FD91-44D3-499A-A7CC-0ABC2921196D}">
      <dgm:prSet phldrT="[Text]"/>
      <dgm:spPr/>
      <dgm:t>
        <a:bodyPr/>
        <a:lstStyle/>
        <a:p>
          <a:r>
            <a:rPr lang="en-US" dirty="0" smtClean="0"/>
            <a:t>Imparting info /Skills</a:t>
          </a:r>
          <a:endParaRPr lang="en-US" dirty="0"/>
        </a:p>
      </dgm:t>
    </dgm:pt>
    <dgm:pt modelId="{051B4E6F-0AE0-4659-9D8D-840095DC2267}" type="parTrans" cxnId="{B1265C24-7B05-4303-ABFA-EBEF3995459E}">
      <dgm:prSet/>
      <dgm:spPr/>
      <dgm:t>
        <a:bodyPr/>
        <a:lstStyle/>
        <a:p>
          <a:endParaRPr lang="en-US"/>
        </a:p>
      </dgm:t>
    </dgm:pt>
    <dgm:pt modelId="{24B3C805-657D-410B-8248-DB483169B37B}" type="sibTrans" cxnId="{B1265C24-7B05-4303-ABFA-EBEF3995459E}">
      <dgm:prSet/>
      <dgm:spPr/>
      <dgm:t>
        <a:bodyPr/>
        <a:lstStyle/>
        <a:p>
          <a:endParaRPr lang="en-US"/>
        </a:p>
      </dgm:t>
    </dgm:pt>
    <dgm:pt modelId="{D9C7B6CA-4CAF-4348-B21D-BDC5114DE1C3}">
      <dgm:prSet phldrT="[Text]"/>
      <dgm:spPr/>
      <dgm:t>
        <a:bodyPr/>
        <a:lstStyle/>
        <a:p>
          <a:r>
            <a:rPr lang="en-US" dirty="0" smtClean="0"/>
            <a:t>Instructing by precept ,examples/Experience</a:t>
          </a:r>
          <a:endParaRPr lang="en-US" dirty="0"/>
        </a:p>
      </dgm:t>
    </dgm:pt>
    <dgm:pt modelId="{1560F43D-203C-46C1-A43F-7F54C6914EED}" type="parTrans" cxnId="{D85C0F37-42EE-4BC8-9758-E2FD13623FC8}">
      <dgm:prSet/>
      <dgm:spPr/>
      <dgm:t>
        <a:bodyPr/>
        <a:lstStyle/>
        <a:p>
          <a:endParaRPr lang="en-US"/>
        </a:p>
      </dgm:t>
    </dgm:pt>
    <dgm:pt modelId="{44F287A2-C3B8-4E19-A4AA-90A8585DD321}" type="sibTrans" cxnId="{D85C0F37-42EE-4BC8-9758-E2FD13623FC8}">
      <dgm:prSet/>
      <dgm:spPr/>
      <dgm:t>
        <a:bodyPr/>
        <a:lstStyle/>
        <a:p>
          <a:endParaRPr lang="en-US"/>
        </a:p>
      </dgm:t>
    </dgm:pt>
    <dgm:pt modelId="{60059E6B-2273-4241-A90E-36C3ADEBA425}">
      <dgm:prSet phldrT="[Text]"/>
      <dgm:spPr/>
      <dgm:t>
        <a:bodyPr/>
        <a:lstStyle/>
        <a:p>
          <a:r>
            <a:rPr lang="en-US" dirty="0" smtClean="0"/>
            <a:t>Acquire knowledge , master skill, develop comp. </a:t>
          </a:r>
          <a:endParaRPr lang="en-US" dirty="0"/>
        </a:p>
      </dgm:t>
    </dgm:pt>
    <dgm:pt modelId="{74DEE849-4FAE-4820-8BD7-DC0937F03ACF}" type="parTrans" cxnId="{90C51251-6201-4A02-8C4E-764528F8F718}">
      <dgm:prSet/>
      <dgm:spPr/>
      <dgm:t>
        <a:bodyPr/>
        <a:lstStyle/>
        <a:p>
          <a:endParaRPr lang="en-US"/>
        </a:p>
      </dgm:t>
    </dgm:pt>
    <dgm:pt modelId="{140FF7E7-7959-450E-904F-A95E6A39E565}" type="sibTrans" cxnId="{90C51251-6201-4A02-8C4E-764528F8F718}">
      <dgm:prSet/>
      <dgm:spPr/>
      <dgm:t>
        <a:bodyPr/>
        <a:lstStyle/>
        <a:p>
          <a:endParaRPr lang="en-US"/>
        </a:p>
      </dgm:t>
    </dgm:pt>
    <dgm:pt modelId="{353B86A4-F931-433C-89FB-523BA6DB3634}" type="pres">
      <dgm:prSet presAssocID="{EC3A1281-2022-460F-A47C-BA3EAC0DB3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CE591D-F1F8-41D4-A054-75464AD82F43}" type="pres">
      <dgm:prSet presAssocID="{5362FD91-44D3-499A-A7CC-0ABC2921196D}" presName="parentLin" presStyleCnt="0"/>
      <dgm:spPr/>
    </dgm:pt>
    <dgm:pt modelId="{D109666B-4EE1-4A01-AE09-B2FD8A7A2DE2}" type="pres">
      <dgm:prSet presAssocID="{5362FD91-44D3-499A-A7CC-0ABC2921196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DB482A8-FCA3-4D02-8788-FCB757F3338C}" type="pres">
      <dgm:prSet presAssocID="{5362FD91-44D3-499A-A7CC-0ABC2921196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D424C-156C-4F0A-B4C3-7A897D61B387}" type="pres">
      <dgm:prSet presAssocID="{5362FD91-44D3-499A-A7CC-0ABC2921196D}" presName="negativeSpace" presStyleCnt="0"/>
      <dgm:spPr/>
    </dgm:pt>
    <dgm:pt modelId="{2B681B02-9898-4AE2-8EBF-E9FC56FCE337}" type="pres">
      <dgm:prSet presAssocID="{5362FD91-44D3-499A-A7CC-0ABC2921196D}" presName="childText" presStyleLbl="conFgAcc1" presStyleIdx="0" presStyleCnt="3">
        <dgm:presLayoutVars>
          <dgm:bulletEnabled val="1"/>
        </dgm:presLayoutVars>
      </dgm:prSet>
      <dgm:spPr/>
    </dgm:pt>
    <dgm:pt modelId="{02FB058B-18F1-4283-8AFE-A8714F5E4429}" type="pres">
      <dgm:prSet presAssocID="{24B3C805-657D-410B-8248-DB483169B37B}" presName="spaceBetweenRectangles" presStyleCnt="0"/>
      <dgm:spPr/>
    </dgm:pt>
    <dgm:pt modelId="{4CF71B41-F782-4C8F-8B4A-B9B7AD61F504}" type="pres">
      <dgm:prSet presAssocID="{D9C7B6CA-4CAF-4348-B21D-BDC5114DE1C3}" presName="parentLin" presStyleCnt="0"/>
      <dgm:spPr/>
    </dgm:pt>
    <dgm:pt modelId="{67C48FA7-84F3-45EB-8CAF-E4619D832C22}" type="pres">
      <dgm:prSet presAssocID="{D9C7B6CA-4CAF-4348-B21D-BDC5114DE1C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C115AE8-B8B7-46EE-B351-2211E7649A75}" type="pres">
      <dgm:prSet presAssocID="{D9C7B6CA-4CAF-4348-B21D-BDC5114DE1C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0C308-1CA9-48F9-9823-F930635077DF}" type="pres">
      <dgm:prSet presAssocID="{D9C7B6CA-4CAF-4348-B21D-BDC5114DE1C3}" presName="negativeSpace" presStyleCnt="0"/>
      <dgm:spPr/>
    </dgm:pt>
    <dgm:pt modelId="{D7598F09-9689-4E9B-B7BF-6CEBE9DC5973}" type="pres">
      <dgm:prSet presAssocID="{D9C7B6CA-4CAF-4348-B21D-BDC5114DE1C3}" presName="childText" presStyleLbl="conFgAcc1" presStyleIdx="1" presStyleCnt="3">
        <dgm:presLayoutVars>
          <dgm:bulletEnabled val="1"/>
        </dgm:presLayoutVars>
      </dgm:prSet>
      <dgm:spPr/>
    </dgm:pt>
    <dgm:pt modelId="{6606D252-85FC-4555-91DA-C2C7868850FD}" type="pres">
      <dgm:prSet presAssocID="{44F287A2-C3B8-4E19-A4AA-90A8585DD321}" presName="spaceBetweenRectangles" presStyleCnt="0"/>
      <dgm:spPr/>
    </dgm:pt>
    <dgm:pt modelId="{60BDFC0C-96EB-4EDE-9568-333C8747E189}" type="pres">
      <dgm:prSet presAssocID="{60059E6B-2273-4241-A90E-36C3ADEBA425}" presName="parentLin" presStyleCnt="0"/>
      <dgm:spPr/>
    </dgm:pt>
    <dgm:pt modelId="{46FFBCAD-4EF8-4BD0-B58E-762E3B3500D1}" type="pres">
      <dgm:prSet presAssocID="{60059E6B-2273-4241-A90E-36C3ADEBA42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5ECC6ED-ABAD-4D1B-BE8C-1BA2484C820B}" type="pres">
      <dgm:prSet presAssocID="{60059E6B-2273-4241-A90E-36C3ADEBA42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685929-9D20-41DB-9A80-CAB42BCEBF16}" type="pres">
      <dgm:prSet presAssocID="{60059E6B-2273-4241-A90E-36C3ADEBA425}" presName="negativeSpace" presStyleCnt="0"/>
      <dgm:spPr/>
    </dgm:pt>
    <dgm:pt modelId="{2391F779-5213-4599-A054-83240DB4F290}" type="pres">
      <dgm:prSet presAssocID="{60059E6B-2273-4241-A90E-36C3ADEBA42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0C51251-6201-4A02-8C4E-764528F8F718}" srcId="{EC3A1281-2022-460F-A47C-BA3EAC0DB3CF}" destId="{60059E6B-2273-4241-A90E-36C3ADEBA425}" srcOrd="2" destOrd="0" parTransId="{74DEE849-4FAE-4820-8BD7-DC0937F03ACF}" sibTransId="{140FF7E7-7959-450E-904F-A95E6A39E565}"/>
    <dgm:cxn modelId="{B1265C24-7B05-4303-ABFA-EBEF3995459E}" srcId="{EC3A1281-2022-460F-A47C-BA3EAC0DB3CF}" destId="{5362FD91-44D3-499A-A7CC-0ABC2921196D}" srcOrd="0" destOrd="0" parTransId="{051B4E6F-0AE0-4659-9D8D-840095DC2267}" sibTransId="{24B3C805-657D-410B-8248-DB483169B37B}"/>
    <dgm:cxn modelId="{4062276E-0D78-42C4-9068-9AD4662C8D9C}" type="presOf" srcId="{D9C7B6CA-4CAF-4348-B21D-BDC5114DE1C3}" destId="{67C48FA7-84F3-45EB-8CAF-E4619D832C22}" srcOrd="0" destOrd="0" presId="urn:microsoft.com/office/officeart/2005/8/layout/list1"/>
    <dgm:cxn modelId="{DD0C38D0-0AF6-41F6-A503-CEA4A8D3CAD4}" type="presOf" srcId="{60059E6B-2273-4241-A90E-36C3ADEBA425}" destId="{46FFBCAD-4EF8-4BD0-B58E-762E3B3500D1}" srcOrd="0" destOrd="0" presId="urn:microsoft.com/office/officeart/2005/8/layout/list1"/>
    <dgm:cxn modelId="{4F23B567-CAA7-4605-BB86-F9DC252B142F}" type="presOf" srcId="{5362FD91-44D3-499A-A7CC-0ABC2921196D}" destId="{D109666B-4EE1-4A01-AE09-B2FD8A7A2DE2}" srcOrd="0" destOrd="0" presId="urn:microsoft.com/office/officeart/2005/8/layout/list1"/>
    <dgm:cxn modelId="{91249A4B-B46D-41BE-B345-D1ADA42AD977}" type="presOf" srcId="{EC3A1281-2022-460F-A47C-BA3EAC0DB3CF}" destId="{353B86A4-F931-433C-89FB-523BA6DB3634}" srcOrd="0" destOrd="0" presId="urn:microsoft.com/office/officeart/2005/8/layout/list1"/>
    <dgm:cxn modelId="{775E76B4-653D-4FBC-A329-68D51DDC63C3}" type="presOf" srcId="{D9C7B6CA-4CAF-4348-B21D-BDC5114DE1C3}" destId="{EC115AE8-B8B7-46EE-B351-2211E7649A75}" srcOrd="1" destOrd="0" presId="urn:microsoft.com/office/officeart/2005/8/layout/list1"/>
    <dgm:cxn modelId="{5E7D809C-4CA9-40EF-A619-13F6F88FF78F}" type="presOf" srcId="{5362FD91-44D3-499A-A7CC-0ABC2921196D}" destId="{8DB482A8-FCA3-4D02-8788-FCB757F3338C}" srcOrd="1" destOrd="0" presId="urn:microsoft.com/office/officeart/2005/8/layout/list1"/>
    <dgm:cxn modelId="{B51E60A3-294D-46A7-AE62-041F6150BD3A}" type="presOf" srcId="{60059E6B-2273-4241-A90E-36C3ADEBA425}" destId="{15ECC6ED-ABAD-4D1B-BE8C-1BA2484C820B}" srcOrd="1" destOrd="0" presId="urn:microsoft.com/office/officeart/2005/8/layout/list1"/>
    <dgm:cxn modelId="{D85C0F37-42EE-4BC8-9758-E2FD13623FC8}" srcId="{EC3A1281-2022-460F-A47C-BA3EAC0DB3CF}" destId="{D9C7B6CA-4CAF-4348-B21D-BDC5114DE1C3}" srcOrd="1" destOrd="0" parTransId="{1560F43D-203C-46C1-A43F-7F54C6914EED}" sibTransId="{44F287A2-C3B8-4E19-A4AA-90A8585DD321}"/>
    <dgm:cxn modelId="{3730C56D-07E2-40C8-B6BB-05EF24A78075}" type="presParOf" srcId="{353B86A4-F931-433C-89FB-523BA6DB3634}" destId="{B3CE591D-F1F8-41D4-A054-75464AD82F43}" srcOrd="0" destOrd="0" presId="urn:microsoft.com/office/officeart/2005/8/layout/list1"/>
    <dgm:cxn modelId="{B9CDDF6C-EA2C-49DC-8658-2DC3D447AA06}" type="presParOf" srcId="{B3CE591D-F1F8-41D4-A054-75464AD82F43}" destId="{D109666B-4EE1-4A01-AE09-B2FD8A7A2DE2}" srcOrd="0" destOrd="0" presId="urn:microsoft.com/office/officeart/2005/8/layout/list1"/>
    <dgm:cxn modelId="{14F55B2C-36DA-4AE4-854B-1CC113B723D0}" type="presParOf" srcId="{B3CE591D-F1F8-41D4-A054-75464AD82F43}" destId="{8DB482A8-FCA3-4D02-8788-FCB757F3338C}" srcOrd="1" destOrd="0" presId="urn:microsoft.com/office/officeart/2005/8/layout/list1"/>
    <dgm:cxn modelId="{1630A5E9-6E6A-41EA-9503-8D90F743F100}" type="presParOf" srcId="{353B86A4-F931-433C-89FB-523BA6DB3634}" destId="{D64D424C-156C-4F0A-B4C3-7A897D61B387}" srcOrd="1" destOrd="0" presId="urn:microsoft.com/office/officeart/2005/8/layout/list1"/>
    <dgm:cxn modelId="{7BE12CB6-1581-45DD-8048-E1D7A8313D26}" type="presParOf" srcId="{353B86A4-F931-433C-89FB-523BA6DB3634}" destId="{2B681B02-9898-4AE2-8EBF-E9FC56FCE337}" srcOrd="2" destOrd="0" presId="urn:microsoft.com/office/officeart/2005/8/layout/list1"/>
    <dgm:cxn modelId="{09320DED-DC77-4791-A635-FE1EFE3907FC}" type="presParOf" srcId="{353B86A4-F931-433C-89FB-523BA6DB3634}" destId="{02FB058B-18F1-4283-8AFE-A8714F5E4429}" srcOrd="3" destOrd="0" presId="urn:microsoft.com/office/officeart/2005/8/layout/list1"/>
    <dgm:cxn modelId="{973B3FAA-6FAE-44C1-963B-907622998728}" type="presParOf" srcId="{353B86A4-F931-433C-89FB-523BA6DB3634}" destId="{4CF71B41-F782-4C8F-8B4A-B9B7AD61F504}" srcOrd="4" destOrd="0" presId="urn:microsoft.com/office/officeart/2005/8/layout/list1"/>
    <dgm:cxn modelId="{B4BD9CE5-0E38-41D2-9D9C-CE36B9210190}" type="presParOf" srcId="{4CF71B41-F782-4C8F-8B4A-B9B7AD61F504}" destId="{67C48FA7-84F3-45EB-8CAF-E4619D832C22}" srcOrd="0" destOrd="0" presId="urn:microsoft.com/office/officeart/2005/8/layout/list1"/>
    <dgm:cxn modelId="{CE500D95-62D4-4675-93B5-9216522879B2}" type="presParOf" srcId="{4CF71B41-F782-4C8F-8B4A-B9B7AD61F504}" destId="{EC115AE8-B8B7-46EE-B351-2211E7649A75}" srcOrd="1" destOrd="0" presId="urn:microsoft.com/office/officeart/2005/8/layout/list1"/>
    <dgm:cxn modelId="{1C9DA883-517C-4F75-B667-D5EF6D869D3D}" type="presParOf" srcId="{353B86A4-F931-433C-89FB-523BA6DB3634}" destId="{51D0C308-1CA9-48F9-9823-F930635077DF}" srcOrd="5" destOrd="0" presId="urn:microsoft.com/office/officeart/2005/8/layout/list1"/>
    <dgm:cxn modelId="{3012F440-4084-44D6-93BC-B9E3E18A8279}" type="presParOf" srcId="{353B86A4-F931-433C-89FB-523BA6DB3634}" destId="{D7598F09-9689-4E9B-B7BF-6CEBE9DC5973}" srcOrd="6" destOrd="0" presId="urn:microsoft.com/office/officeart/2005/8/layout/list1"/>
    <dgm:cxn modelId="{E82683AA-D77F-4F81-B007-0D851237BF16}" type="presParOf" srcId="{353B86A4-F931-433C-89FB-523BA6DB3634}" destId="{6606D252-85FC-4555-91DA-C2C7868850FD}" srcOrd="7" destOrd="0" presId="urn:microsoft.com/office/officeart/2005/8/layout/list1"/>
    <dgm:cxn modelId="{891F72F3-7DFA-4758-AC83-EDA753A7C1C1}" type="presParOf" srcId="{353B86A4-F931-433C-89FB-523BA6DB3634}" destId="{60BDFC0C-96EB-4EDE-9568-333C8747E189}" srcOrd="8" destOrd="0" presId="urn:microsoft.com/office/officeart/2005/8/layout/list1"/>
    <dgm:cxn modelId="{FBFCFB23-AAA3-4141-9F88-9F5B9CAF16D0}" type="presParOf" srcId="{60BDFC0C-96EB-4EDE-9568-333C8747E189}" destId="{46FFBCAD-4EF8-4BD0-B58E-762E3B3500D1}" srcOrd="0" destOrd="0" presId="urn:microsoft.com/office/officeart/2005/8/layout/list1"/>
    <dgm:cxn modelId="{65224B7D-E637-4ED8-A294-07484FE9F50F}" type="presParOf" srcId="{60BDFC0C-96EB-4EDE-9568-333C8747E189}" destId="{15ECC6ED-ABAD-4D1B-BE8C-1BA2484C820B}" srcOrd="1" destOrd="0" presId="urn:microsoft.com/office/officeart/2005/8/layout/list1"/>
    <dgm:cxn modelId="{BF09D3A9-BF82-4772-99A8-DAE95658D667}" type="presParOf" srcId="{353B86A4-F931-433C-89FB-523BA6DB3634}" destId="{15685929-9D20-41DB-9A80-CAB42BCEBF16}" srcOrd="9" destOrd="0" presId="urn:microsoft.com/office/officeart/2005/8/layout/list1"/>
    <dgm:cxn modelId="{04568854-2FF1-4D7F-ADCF-3D6650EF1EA5}" type="presParOf" srcId="{353B86A4-F931-433C-89FB-523BA6DB3634}" destId="{2391F779-5213-4599-A054-83240DB4F29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0B6E3A-889E-4405-BC22-E0F350456140}" type="doc">
      <dgm:prSet loTypeId="urn:microsoft.com/office/officeart/2005/8/layout/hProcess7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57AEE0-A50C-4A08-9531-6EFD1D042F32}">
      <dgm:prSet phldrT="[Text]" phldr="1"/>
      <dgm:spPr/>
      <dgm:t>
        <a:bodyPr/>
        <a:lstStyle/>
        <a:p>
          <a:endParaRPr lang="en-US" dirty="0"/>
        </a:p>
      </dgm:t>
    </dgm:pt>
    <dgm:pt modelId="{3EBC4BBE-4BCC-462C-989F-A894586A3680}" type="parTrans" cxnId="{6068749C-4317-41E3-9D23-5B2DD6056F32}">
      <dgm:prSet/>
      <dgm:spPr/>
      <dgm:t>
        <a:bodyPr/>
        <a:lstStyle/>
        <a:p>
          <a:endParaRPr lang="en-US"/>
        </a:p>
      </dgm:t>
    </dgm:pt>
    <dgm:pt modelId="{8A34F40C-0058-4D82-ADFC-698D174C62F2}" type="sibTrans" cxnId="{6068749C-4317-41E3-9D23-5B2DD6056F32}">
      <dgm:prSet/>
      <dgm:spPr/>
      <dgm:t>
        <a:bodyPr/>
        <a:lstStyle/>
        <a:p>
          <a:endParaRPr lang="en-US"/>
        </a:p>
      </dgm:t>
    </dgm:pt>
    <dgm:pt modelId="{E7F0E3F5-D0EE-45B0-BD16-43A62AD8BE92}">
      <dgm:prSet phldrT="[Text]"/>
      <dgm:spPr/>
      <dgm:t>
        <a:bodyPr/>
        <a:lstStyle/>
        <a:p>
          <a:r>
            <a:rPr lang="en-US" b="1" dirty="0" smtClean="0"/>
            <a:t>Instructing </a:t>
          </a:r>
        </a:p>
        <a:p>
          <a:r>
            <a:rPr lang="en-US" b="1" dirty="0" smtClean="0"/>
            <a:t>Patient</a:t>
          </a:r>
        </a:p>
        <a:p>
          <a:r>
            <a:rPr lang="en-US" b="1" dirty="0" smtClean="0"/>
            <a:t>An element of intervention</a:t>
          </a:r>
          <a:endParaRPr lang="en-US" b="1" dirty="0"/>
        </a:p>
      </dgm:t>
    </dgm:pt>
    <dgm:pt modelId="{BF25182C-6542-49C3-A8B0-61372B55554D}" type="parTrans" cxnId="{8D5AC748-065A-4FF1-B4F1-ED9BD5305573}">
      <dgm:prSet/>
      <dgm:spPr/>
      <dgm:t>
        <a:bodyPr/>
        <a:lstStyle/>
        <a:p>
          <a:endParaRPr lang="en-US"/>
        </a:p>
      </dgm:t>
    </dgm:pt>
    <dgm:pt modelId="{F327416A-C827-4635-ACFF-668039139019}" type="sibTrans" cxnId="{8D5AC748-065A-4FF1-B4F1-ED9BD5305573}">
      <dgm:prSet/>
      <dgm:spPr/>
      <dgm:t>
        <a:bodyPr/>
        <a:lstStyle/>
        <a:p>
          <a:endParaRPr lang="en-US"/>
        </a:p>
      </dgm:t>
    </dgm:pt>
    <dgm:pt modelId="{2240430A-8F21-4BD5-9D9A-DA2C4A909966}">
      <dgm:prSet phldrT="[Text]" phldr="1"/>
      <dgm:spPr/>
      <dgm:t>
        <a:bodyPr/>
        <a:lstStyle/>
        <a:p>
          <a:endParaRPr lang="en-US" dirty="0"/>
        </a:p>
      </dgm:t>
    </dgm:pt>
    <dgm:pt modelId="{F01F214D-ABC0-4C38-A013-6BFEB513CDDE}" type="parTrans" cxnId="{6FD46979-C5D6-41EA-9218-89C45F0712E4}">
      <dgm:prSet/>
      <dgm:spPr/>
      <dgm:t>
        <a:bodyPr/>
        <a:lstStyle/>
        <a:p>
          <a:endParaRPr lang="en-US"/>
        </a:p>
      </dgm:t>
    </dgm:pt>
    <dgm:pt modelId="{E20A9777-D917-4511-9939-8836F9197C2A}" type="sibTrans" cxnId="{6FD46979-C5D6-41EA-9218-89C45F0712E4}">
      <dgm:prSet/>
      <dgm:spPr/>
      <dgm:t>
        <a:bodyPr/>
        <a:lstStyle/>
        <a:p>
          <a:endParaRPr lang="en-US"/>
        </a:p>
      </dgm:t>
    </dgm:pt>
    <dgm:pt modelId="{2587DC95-0EB1-461B-A9AD-D5ECBACEF79F}">
      <dgm:prSet phldrT="[Text]"/>
      <dgm:spPr/>
      <dgm:t>
        <a:bodyPr/>
        <a:lstStyle/>
        <a:p>
          <a:r>
            <a:rPr lang="en-US" dirty="0" smtClean="0"/>
            <a:t> academic education,</a:t>
          </a:r>
        </a:p>
        <a:p>
          <a:r>
            <a:rPr lang="en-US" dirty="0" smtClean="0"/>
            <a:t>Clinical </a:t>
          </a:r>
          <a:r>
            <a:rPr lang="en-US" dirty="0" err="1" smtClean="0"/>
            <a:t>Edu</a:t>
          </a:r>
          <a:r>
            <a:rPr lang="en-US" dirty="0" smtClean="0"/>
            <a:t>.</a:t>
          </a:r>
        </a:p>
        <a:p>
          <a:r>
            <a:rPr lang="en-US" dirty="0" smtClean="0"/>
            <a:t>CME program</a:t>
          </a:r>
        </a:p>
        <a:p>
          <a:r>
            <a:rPr lang="en-US" dirty="0" smtClean="0"/>
            <a:t>In service course</a:t>
          </a:r>
        </a:p>
        <a:p>
          <a:endParaRPr lang="en-US" dirty="0"/>
        </a:p>
      </dgm:t>
    </dgm:pt>
    <dgm:pt modelId="{C7F04520-CF11-415C-9270-0FCE30923E63}" type="parTrans" cxnId="{968D0C2D-E5B9-4965-9A12-D28B719024D4}">
      <dgm:prSet/>
      <dgm:spPr/>
      <dgm:t>
        <a:bodyPr/>
        <a:lstStyle/>
        <a:p>
          <a:endParaRPr lang="en-US"/>
        </a:p>
      </dgm:t>
    </dgm:pt>
    <dgm:pt modelId="{DC63FF82-36F6-43F2-B903-C339AC4CCD63}" type="sibTrans" cxnId="{968D0C2D-E5B9-4965-9A12-D28B719024D4}">
      <dgm:prSet/>
      <dgm:spPr/>
      <dgm:t>
        <a:bodyPr/>
        <a:lstStyle/>
        <a:p>
          <a:endParaRPr lang="en-US"/>
        </a:p>
      </dgm:t>
    </dgm:pt>
    <dgm:pt modelId="{DC5AEC71-765E-4CF6-A6EB-552B2F33168F}">
      <dgm:prSet phldrT="[Text]" phldr="1"/>
      <dgm:spPr/>
      <dgm:t>
        <a:bodyPr/>
        <a:lstStyle/>
        <a:p>
          <a:endParaRPr lang="en-US" dirty="0"/>
        </a:p>
      </dgm:t>
    </dgm:pt>
    <dgm:pt modelId="{70E1D736-EB08-4D6C-8030-DC22939E97A1}" type="parTrans" cxnId="{3A25AAC4-349A-4F91-BE3A-75C4568793A5}">
      <dgm:prSet/>
      <dgm:spPr/>
      <dgm:t>
        <a:bodyPr/>
        <a:lstStyle/>
        <a:p>
          <a:endParaRPr lang="en-US"/>
        </a:p>
      </dgm:t>
    </dgm:pt>
    <dgm:pt modelId="{5FACD9FC-5ED5-437F-A4B7-F7264DB09D59}" type="sibTrans" cxnId="{3A25AAC4-349A-4F91-BE3A-75C4568793A5}">
      <dgm:prSet/>
      <dgm:spPr/>
      <dgm:t>
        <a:bodyPr/>
        <a:lstStyle/>
        <a:p>
          <a:endParaRPr lang="en-US"/>
        </a:p>
      </dgm:t>
    </dgm:pt>
    <dgm:pt modelId="{EA3306CF-58E8-43F1-A7A6-5B9984D27628}">
      <dgm:prSet phldrT="[Text]"/>
      <dgm:spPr/>
      <dgm:t>
        <a:bodyPr/>
        <a:lstStyle/>
        <a:p>
          <a:r>
            <a:rPr lang="en-US" dirty="0" err="1" smtClean="0"/>
            <a:t>Fedral</a:t>
          </a:r>
          <a:r>
            <a:rPr lang="en-US" dirty="0" smtClean="0"/>
            <a:t> agencies.</a:t>
          </a:r>
        </a:p>
        <a:p>
          <a:r>
            <a:rPr lang="en-US" dirty="0" smtClean="0"/>
            <a:t>Awareness</a:t>
          </a:r>
          <a:endParaRPr lang="en-US" dirty="0"/>
        </a:p>
      </dgm:t>
    </dgm:pt>
    <dgm:pt modelId="{07812732-1BA5-4CFA-B8E6-9583C8E4114A}" type="parTrans" cxnId="{8E64023D-B258-49A7-AB9D-1161AB9A18A5}">
      <dgm:prSet/>
      <dgm:spPr/>
      <dgm:t>
        <a:bodyPr/>
        <a:lstStyle/>
        <a:p>
          <a:endParaRPr lang="en-US"/>
        </a:p>
      </dgm:t>
    </dgm:pt>
    <dgm:pt modelId="{F92BDE93-7B04-4103-A824-4320E8A19370}" type="sibTrans" cxnId="{8E64023D-B258-49A7-AB9D-1161AB9A18A5}">
      <dgm:prSet/>
      <dgm:spPr/>
      <dgm:t>
        <a:bodyPr/>
        <a:lstStyle/>
        <a:p>
          <a:endParaRPr lang="en-US"/>
        </a:p>
      </dgm:t>
    </dgm:pt>
    <dgm:pt modelId="{4E75F9EC-3146-4887-93EF-29C0FEC9C099}" type="pres">
      <dgm:prSet presAssocID="{C10B6E3A-889E-4405-BC22-E0F3504561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C31727-4F75-46E6-BB10-F9907868AA22}" type="pres">
      <dgm:prSet presAssocID="{1D57AEE0-A50C-4A08-9531-6EFD1D042F32}" presName="compositeNode" presStyleCnt="0">
        <dgm:presLayoutVars>
          <dgm:bulletEnabled val="1"/>
        </dgm:presLayoutVars>
      </dgm:prSet>
      <dgm:spPr/>
    </dgm:pt>
    <dgm:pt modelId="{C4D4B1D4-B59E-4686-8B07-8167412E7AD4}" type="pres">
      <dgm:prSet presAssocID="{1D57AEE0-A50C-4A08-9531-6EFD1D042F32}" presName="bgRect" presStyleLbl="node1" presStyleIdx="0" presStyleCnt="3"/>
      <dgm:spPr/>
      <dgm:t>
        <a:bodyPr/>
        <a:lstStyle/>
        <a:p>
          <a:endParaRPr lang="en-US"/>
        </a:p>
      </dgm:t>
    </dgm:pt>
    <dgm:pt modelId="{8518E57E-CDDB-4420-A3A0-BEECFDE046D8}" type="pres">
      <dgm:prSet presAssocID="{1D57AEE0-A50C-4A08-9531-6EFD1D042F32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56108-C467-4E45-B254-4FDD6FFC6370}" type="pres">
      <dgm:prSet presAssocID="{1D57AEE0-A50C-4A08-9531-6EFD1D042F32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F410CF-BA5A-4514-8C40-85CFEA8943D5}" type="pres">
      <dgm:prSet presAssocID="{8A34F40C-0058-4D82-ADFC-698D174C62F2}" presName="hSp" presStyleCnt="0"/>
      <dgm:spPr/>
    </dgm:pt>
    <dgm:pt modelId="{0BE5C1F7-23E3-4C11-946C-0F728D85D166}" type="pres">
      <dgm:prSet presAssocID="{8A34F40C-0058-4D82-ADFC-698D174C62F2}" presName="vProcSp" presStyleCnt="0"/>
      <dgm:spPr/>
    </dgm:pt>
    <dgm:pt modelId="{49D212D1-CA21-4D43-B969-DDE358E421EA}" type="pres">
      <dgm:prSet presAssocID="{8A34F40C-0058-4D82-ADFC-698D174C62F2}" presName="vSp1" presStyleCnt="0"/>
      <dgm:spPr/>
    </dgm:pt>
    <dgm:pt modelId="{EDC83982-B897-4E22-A9AC-0B2AE22EEF14}" type="pres">
      <dgm:prSet presAssocID="{8A34F40C-0058-4D82-ADFC-698D174C62F2}" presName="simulatedConn" presStyleLbl="solidFgAcc1" presStyleIdx="0" presStyleCnt="2"/>
      <dgm:spPr/>
    </dgm:pt>
    <dgm:pt modelId="{772292A3-6CDA-4E3F-967F-AB7895EDE35B}" type="pres">
      <dgm:prSet presAssocID="{8A34F40C-0058-4D82-ADFC-698D174C62F2}" presName="vSp2" presStyleCnt="0"/>
      <dgm:spPr/>
    </dgm:pt>
    <dgm:pt modelId="{A8FADCEA-4CF6-4E05-BF86-4C2D7A04610A}" type="pres">
      <dgm:prSet presAssocID="{8A34F40C-0058-4D82-ADFC-698D174C62F2}" presName="sibTrans" presStyleCnt="0"/>
      <dgm:spPr/>
    </dgm:pt>
    <dgm:pt modelId="{1992D16D-F35E-4B4C-AA0E-440AFE0423E0}" type="pres">
      <dgm:prSet presAssocID="{2240430A-8F21-4BD5-9D9A-DA2C4A909966}" presName="compositeNode" presStyleCnt="0">
        <dgm:presLayoutVars>
          <dgm:bulletEnabled val="1"/>
        </dgm:presLayoutVars>
      </dgm:prSet>
      <dgm:spPr/>
    </dgm:pt>
    <dgm:pt modelId="{3F660563-472B-4630-88CE-E9BFC7A1018E}" type="pres">
      <dgm:prSet presAssocID="{2240430A-8F21-4BD5-9D9A-DA2C4A909966}" presName="bgRect" presStyleLbl="node1" presStyleIdx="1" presStyleCnt="3"/>
      <dgm:spPr/>
      <dgm:t>
        <a:bodyPr/>
        <a:lstStyle/>
        <a:p>
          <a:endParaRPr lang="en-US"/>
        </a:p>
      </dgm:t>
    </dgm:pt>
    <dgm:pt modelId="{089BE6A5-DF05-4661-B2FB-61F5ED3D3930}" type="pres">
      <dgm:prSet presAssocID="{2240430A-8F21-4BD5-9D9A-DA2C4A909966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D8A625-474C-47A4-9B43-7311FB90B4AA}" type="pres">
      <dgm:prSet presAssocID="{2240430A-8F21-4BD5-9D9A-DA2C4A909966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44BBC-DFA8-4E60-80F6-78FE9F715B45}" type="pres">
      <dgm:prSet presAssocID="{E20A9777-D917-4511-9939-8836F9197C2A}" presName="hSp" presStyleCnt="0"/>
      <dgm:spPr/>
    </dgm:pt>
    <dgm:pt modelId="{52774D57-AF7C-4AFE-9321-A4380E0C439E}" type="pres">
      <dgm:prSet presAssocID="{E20A9777-D917-4511-9939-8836F9197C2A}" presName="vProcSp" presStyleCnt="0"/>
      <dgm:spPr/>
    </dgm:pt>
    <dgm:pt modelId="{9FE07A8C-9829-4E42-AAC9-5B2874FF7717}" type="pres">
      <dgm:prSet presAssocID="{E20A9777-D917-4511-9939-8836F9197C2A}" presName="vSp1" presStyleCnt="0"/>
      <dgm:spPr/>
    </dgm:pt>
    <dgm:pt modelId="{585DEF78-F01C-4615-B7BF-7118525F34D8}" type="pres">
      <dgm:prSet presAssocID="{E20A9777-D917-4511-9939-8836F9197C2A}" presName="simulatedConn" presStyleLbl="solidFgAcc1" presStyleIdx="1" presStyleCnt="2"/>
      <dgm:spPr/>
    </dgm:pt>
    <dgm:pt modelId="{39960F46-5E2E-421D-8D3E-D0052E3068F9}" type="pres">
      <dgm:prSet presAssocID="{E20A9777-D917-4511-9939-8836F9197C2A}" presName="vSp2" presStyleCnt="0"/>
      <dgm:spPr/>
    </dgm:pt>
    <dgm:pt modelId="{E74F040C-C0FB-4BE2-A219-3BB09466A6EF}" type="pres">
      <dgm:prSet presAssocID="{E20A9777-D917-4511-9939-8836F9197C2A}" presName="sibTrans" presStyleCnt="0"/>
      <dgm:spPr/>
    </dgm:pt>
    <dgm:pt modelId="{5BC5504B-B14E-4020-8CFC-6DC0FECE3BAD}" type="pres">
      <dgm:prSet presAssocID="{DC5AEC71-765E-4CF6-A6EB-552B2F33168F}" presName="compositeNode" presStyleCnt="0">
        <dgm:presLayoutVars>
          <dgm:bulletEnabled val="1"/>
        </dgm:presLayoutVars>
      </dgm:prSet>
      <dgm:spPr/>
    </dgm:pt>
    <dgm:pt modelId="{590C9606-CFB7-49FA-9EB8-451F26F1F6F6}" type="pres">
      <dgm:prSet presAssocID="{DC5AEC71-765E-4CF6-A6EB-552B2F33168F}" presName="bgRect" presStyleLbl="node1" presStyleIdx="2" presStyleCnt="3"/>
      <dgm:spPr/>
      <dgm:t>
        <a:bodyPr/>
        <a:lstStyle/>
        <a:p>
          <a:endParaRPr lang="en-US"/>
        </a:p>
      </dgm:t>
    </dgm:pt>
    <dgm:pt modelId="{6CCCFDC2-0797-4B31-B689-7887A95B9AE4}" type="pres">
      <dgm:prSet presAssocID="{DC5AEC71-765E-4CF6-A6EB-552B2F33168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63049-3E20-4D00-8429-144053C6EE53}" type="pres">
      <dgm:prSet presAssocID="{DC5AEC71-765E-4CF6-A6EB-552B2F33168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25AAC4-349A-4F91-BE3A-75C4568793A5}" srcId="{C10B6E3A-889E-4405-BC22-E0F350456140}" destId="{DC5AEC71-765E-4CF6-A6EB-552B2F33168F}" srcOrd="2" destOrd="0" parTransId="{70E1D736-EB08-4D6C-8030-DC22939E97A1}" sibTransId="{5FACD9FC-5ED5-437F-A4B7-F7264DB09D59}"/>
    <dgm:cxn modelId="{FE091247-5AD6-4AD1-AF5C-91293B5823E2}" type="presOf" srcId="{2240430A-8F21-4BD5-9D9A-DA2C4A909966}" destId="{3F660563-472B-4630-88CE-E9BFC7A1018E}" srcOrd="0" destOrd="0" presId="urn:microsoft.com/office/officeart/2005/8/layout/hProcess7#2"/>
    <dgm:cxn modelId="{6068749C-4317-41E3-9D23-5B2DD6056F32}" srcId="{C10B6E3A-889E-4405-BC22-E0F350456140}" destId="{1D57AEE0-A50C-4A08-9531-6EFD1D042F32}" srcOrd="0" destOrd="0" parTransId="{3EBC4BBE-4BCC-462C-989F-A894586A3680}" sibTransId="{8A34F40C-0058-4D82-ADFC-698D174C62F2}"/>
    <dgm:cxn modelId="{F7D8019A-CBDB-4CD4-8B85-E0BBE3442E0E}" type="presOf" srcId="{C10B6E3A-889E-4405-BC22-E0F350456140}" destId="{4E75F9EC-3146-4887-93EF-29C0FEC9C099}" srcOrd="0" destOrd="0" presId="urn:microsoft.com/office/officeart/2005/8/layout/hProcess7#2"/>
    <dgm:cxn modelId="{8E64023D-B258-49A7-AB9D-1161AB9A18A5}" srcId="{DC5AEC71-765E-4CF6-A6EB-552B2F33168F}" destId="{EA3306CF-58E8-43F1-A7A6-5B9984D27628}" srcOrd="0" destOrd="0" parTransId="{07812732-1BA5-4CFA-B8E6-9583C8E4114A}" sibTransId="{F92BDE93-7B04-4103-A824-4320E8A19370}"/>
    <dgm:cxn modelId="{286A4C1B-53E4-409F-AB03-167BEEFD9F1A}" type="presOf" srcId="{1D57AEE0-A50C-4A08-9531-6EFD1D042F32}" destId="{8518E57E-CDDB-4420-A3A0-BEECFDE046D8}" srcOrd="1" destOrd="0" presId="urn:microsoft.com/office/officeart/2005/8/layout/hProcess7#2"/>
    <dgm:cxn modelId="{968D0C2D-E5B9-4965-9A12-D28B719024D4}" srcId="{2240430A-8F21-4BD5-9D9A-DA2C4A909966}" destId="{2587DC95-0EB1-461B-A9AD-D5ECBACEF79F}" srcOrd="0" destOrd="0" parTransId="{C7F04520-CF11-415C-9270-0FCE30923E63}" sibTransId="{DC63FF82-36F6-43F2-B903-C339AC4CCD63}"/>
    <dgm:cxn modelId="{20CD80ED-229A-4347-9306-97A8008E2E74}" type="presOf" srcId="{E7F0E3F5-D0EE-45B0-BD16-43A62AD8BE92}" destId="{29D56108-C467-4E45-B254-4FDD6FFC6370}" srcOrd="0" destOrd="0" presId="urn:microsoft.com/office/officeart/2005/8/layout/hProcess7#2"/>
    <dgm:cxn modelId="{7180A00A-8F82-47EA-B2C4-A61E9EC9228C}" type="presOf" srcId="{2587DC95-0EB1-461B-A9AD-D5ECBACEF79F}" destId="{77D8A625-474C-47A4-9B43-7311FB90B4AA}" srcOrd="0" destOrd="0" presId="urn:microsoft.com/office/officeart/2005/8/layout/hProcess7#2"/>
    <dgm:cxn modelId="{8E9FC777-5FD6-4B48-AAFE-E09719E03D9E}" type="presOf" srcId="{2240430A-8F21-4BD5-9D9A-DA2C4A909966}" destId="{089BE6A5-DF05-4661-B2FB-61F5ED3D3930}" srcOrd="1" destOrd="0" presId="urn:microsoft.com/office/officeart/2005/8/layout/hProcess7#2"/>
    <dgm:cxn modelId="{B980C4E2-469E-4D7D-984F-550296150EFF}" type="presOf" srcId="{DC5AEC71-765E-4CF6-A6EB-552B2F33168F}" destId="{590C9606-CFB7-49FA-9EB8-451F26F1F6F6}" srcOrd="0" destOrd="0" presId="urn:microsoft.com/office/officeart/2005/8/layout/hProcess7#2"/>
    <dgm:cxn modelId="{CD2D741F-B66F-47FA-BA53-302166D9B3E1}" type="presOf" srcId="{DC5AEC71-765E-4CF6-A6EB-552B2F33168F}" destId="{6CCCFDC2-0797-4B31-B689-7887A95B9AE4}" srcOrd="1" destOrd="0" presId="urn:microsoft.com/office/officeart/2005/8/layout/hProcess7#2"/>
    <dgm:cxn modelId="{D571D343-77E9-49C1-8CB8-5F30BAB610A2}" type="presOf" srcId="{EA3306CF-58E8-43F1-A7A6-5B9984D27628}" destId="{EB563049-3E20-4D00-8429-144053C6EE53}" srcOrd="0" destOrd="0" presId="urn:microsoft.com/office/officeart/2005/8/layout/hProcess7#2"/>
    <dgm:cxn modelId="{8D5AC748-065A-4FF1-B4F1-ED9BD5305573}" srcId="{1D57AEE0-A50C-4A08-9531-6EFD1D042F32}" destId="{E7F0E3F5-D0EE-45B0-BD16-43A62AD8BE92}" srcOrd="0" destOrd="0" parTransId="{BF25182C-6542-49C3-A8B0-61372B55554D}" sibTransId="{F327416A-C827-4635-ACFF-668039139019}"/>
    <dgm:cxn modelId="{EEA9230B-D7F6-4641-B7C0-A3FD690E76F5}" type="presOf" srcId="{1D57AEE0-A50C-4A08-9531-6EFD1D042F32}" destId="{C4D4B1D4-B59E-4686-8B07-8167412E7AD4}" srcOrd="0" destOrd="0" presId="urn:microsoft.com/office/officeart/2005/8/layout/hProcess7#2"/>
    <dgm:cxn modelId="{6FD46979-C5D6-41EA-9218-89C45F0712E4}" srcId="{C10B6E3A-889E-4405-BC22-E0F350456140}" destId="{2240430A-8F21-4BD5-9D9A-DA2C4A909966}" srcOrd="1" destOrd="0" parTransId="{F01F214D-ABC0-4C38-A013-6BFEB513CDDE}" sibTransId="{E20A9777-D917-4511-9939-8836F9197C2A}"/>
    <dgm:cxn modelId="{211A37CA-146A-4308-A5A5-301A0CCFB13C}" type="presParOf" srcId="{4E75F9EC-3146-4887-93EF-29C0FEC9C099}" destId="{56C31727-4F75-46E6-BB10-F9907868AA22}" srcOrd="0" destOrd="0" presId="urn:microsoft.com/office/officeart/2005/8/layout/hProcess7#2"/>
    <dgm:cxn modelId="{DE227C7D-4510-4C39-84D3-0A95866A83C8}" type="presParOf" srcId="{56C31727-4F75-46E6-BB10-F9907868AA22}" destId="{C4D4B1D4-B59E-4686-8B07-8167412E7AD4}" srcOrd="0" destOrd="0" presId="urn:microsoft.com/office/officeart/2005/8/layout/hProcess7#2"/>
    <dgm:cxn modelId="{D347FFEC-CA8D-4A64-89BE-EDBE98543A16}" type="presParOf" srcId="{56C31727-4F75-46E6-BB10-F9907868AA22}" destId="{8518E57E-CDDB-4420-A3A0-BEECFDE046D8}" srcOrd="1" destOrd="0" presId="urn:microsoft.com/office/officeart/2005/8/layout/hProcess7#2"/>
    <dgm:cxn modelId="{A438C921-2723-440B-A9A5-2B2D9F769E80}" type="presParOf" srcId="{56C31727-4F75-46E6-BB10-F9907868AA22}" destId="{29D56108-C467-4E45-B254-4FDD6FFC6370}" srcOrd="2" destOrd="0" presId="urn:microsoft.com/office/officeart/2005/8/layout/hProcess7#2"/>
    <dgm:cxn modelId="{E97D5CE7-B04D-4BB4-AADE-9C1C5B77CF6C}" type="presParOf" srcId="{4E75F9EC-3146-4887-93EF-29C0FEC9C099}" destId="{80F410CF-BA5A-4514-8C40-85CFEA8943D5}" srcOrd="1" destOrd="0" presId="urn:microsoft.com/office/officeart/2005/8/layout/hProcess7#2"/>
    <dgm:cxn modelId="{1E652D20-1707-4273-90E1-523981C324C5}" type="presParOf" srcId="{4E75F9EC-3146-4887-93EF-29C0FEC9C099}" destId="{0BE5C1F7-23E3-4C11-946C-0F728D85D166}" srcOrd="2" destOrd="0" presId="urn:microsoft.com/office/officeart/2005/8/layout/hProcess7#2"/>
    <dgm:cxn modelId="{EA116C9B-71B9-4873-9F65-107A25FB7ED7}" type="presParOf" srcId="{0BE5C1F7-23E3-4C11-946C-0F728D85D166}" destId="{49D212D1-CA21-4D43-B969-DDE358E421EA}" srcOrd="0" destOrd="0" presId="urn:microsoft.com/office/officeart/2005/8/layout/hProcess7#2"/>
    <dgm:cxn modelId="{79DFBE44-BD0F-47CF-A5EA-DAD771480F73}" type="presParOf" srcId="{0BE5C1F7-23E3-4C11-946C-0F728D85D166}" destId="{EDC83982-B897-4E22-A9AC-0B2AE22EEF14}" srcOrd="1" destOrd="0" presId="urn:microsoft.com/office/officeart/2005/8/layout/hProcess7#2"/>
    <dgm:cxn modelId="{06B5E599-94BA-4BE4-B834-1AFF41914E96}" type="presParOf" srcId="{0BE5C1F7-23E3-4C11-946C-0F728D85D166}" destId="{772292A3-6CDA-4E3F-967F-AB7895EDE35B}" srcOrd="2" destOrd="0" presId="urn:microsoft.com/office/officeart/2005/8/layout/hProcess7#2"/>
    <dgm:cxn modelId="{5B4D59D5-9BE7-4FD7-8B70-0D79F0D706E7}" type="presParOf" srcId="{4E75F9EC-3146-4887-93EF-29C0FEC9C099}" destId="{A8FADCEA-4CF6-4E05-BF86-4C2D7A04610A}" srcOrd="3" destOrd="0" presId="urn:microsoft.com/office/officeart/2005/8/layout/hProcess7#2"/>
    <dgm:cxn modelId="{853C12D9-860E-447B-9F5F-6515EB2CED14}" type="presParOf" srcId="{4E75F9EC-3146-4887-93EF-29C0FEC9C099}" destId="{1992D16D-F35E-4B4C-AA0E-440AFE0423E0}" srcOrd="4" destOrd="0" presId="urn:microsoft.com/office/officeart/2005/8/layout/hProcess7#2"/>
    <dgm:cxn modelId="{2E7DD758-3EDE-4672-B218-67EFDDB31ED3}" type="presParOf" srcId="{1992D16D-F35E-4B4C-AA0E-440AFE0423E0}" destId="{3F660563-472B-4630-88CE-E9BFC7A1018E}" srcOrd="0" destOrd="0" presId="urn:microsoft.com/office/officeart/2005/8/layout/hProcess7#2"/>
    <dgm:cxn modelId="{ADE959DA-A41F-4700-B687-B51D2B63CCDF}" type="presParOf" srcId="{1992D16D-F35E-4B4C-AA0E-440AFE0423E0}" destId="{089BE6A5-DF05-4661-B2FB-61F5ED3D3930}" srcOrd="1" destOrd="0" presId="urn:microsoft.com/office/officeart/2005/8/layout/hProcess7#2"/>
    <dgm:cxn modelId="{781D33DF-DA9F-4939-9FAD-4AE1D132E14C}" type="presParOf" srcId="{1992D16D-F35E-4B4C-AA0E-440AFE0423E0}" destId="{77D8A625-474C-47A4-9B43-7311FB90B4AA}" srcOrd="2" destOrd="0" presId="urn:microsoft.com/office/officeart/2005/8/layout/hProcess7#2"/>
    <dgm:cxn modelId="{24A609B2-8A3E-432F-BE54-552F3AA930C7}" type="presParOf" srcId="{4E75F9EC-3146-4887-93EF-29C0FEC9C099}" destId="{50144BBC-DFA8-4E60-80F6-78FE9F715B45}" srcOrd="5" destOrd="0" presId="urn:microsoft.com/office/officeart/2005/8/layout/hProcess7#2"/>
    <dgm:cxn modelId="{23C8BE0E-BCB7-4E01-9C80-78EC9BDB452B}" type="presParOf" srcId="{4E75F9EC-3146-4887-93EF-29C0FEC9C099}" destId="{52774D57-AF7C-4AFE-9321-A4380E0C439E}" srcOrd="6" destOrd="0" presId="urn:microsoft.com/office/officeart/2005/8/layout/hProcess7#2"/>
    <dgm:cxn modelId="{C9A1FAD6-EED9-45C7-A0AF-4AB72EA0065A}" type="presParOf" srcId="{52774D57-AF7C-4AFE-9321-A4380E0C439E}" destId="{9FE07A8C-9829-4E42-AAC9-5B2874FF7717}" srcOrd="0" destOrd="0" presId="urn:microsoft.com/office/officeart/2005/8/layout/hProcess7#2"/>
    <dgm:cxn modelId="{05213F3E-B767-4BBB-96DF-BAACA6332905}" type="presParOf" srcId="{52774D57-AF7C-4AFE-9321-A4380E0C439E}" destId="{585DEF78-F01C-4615-B7BF-7118525F34D8}" srcOrd="1" destOrd="0" presId="urn:microsoft.com/office/officeart/2005/8/layout/hProcess7#2"/>
    <dgm:cxn modelId="{F005F3A5-FBE9-4C4C-A8F0-63B7B43473DE}" type="presParOf" srcId="{52774D57-AF7C-4AFE-9321-A4380E0C439E}" destId="{39960F46-5E2E-421D-8D3E-D0052E3068F9}" srcOrd="2" destOrd="0" presId="urn:microsoft.com/office/officeart/2005/8/layout/hProcess7#2"/>
    <dgm:cxn modelId="{8E951D6A-DF22-452A-931F-575BC640A4E2}" type="presParOf" srcId="{4E75F9EC-3146-4887-93EF-29C0FEC9C099}" destId="{E74F040C-C0FB-4BE2-A219-3BB09466A6EF}" srcOrd="7" destOrd="0" presId="urn:microsoft.com/office/officeart/2005/8/layout/hProcess7#2"/>
    <dgm:cxn modelId="{9CF68323-D3B2-4515-9933-5824DE2E67A3}" type="presParOf" srcId="{4E75F9EC-3146-4887-93EF-29C0FEC9C099}" destId="{5BC5504B-B14E-4020-8CFC-6DC0FECE3BAD}" srcOrd="8" destOrd="0" presId="urn:microsoft.com/office/officeart/2005/8/layout/hProcess7#2"/>
    <dgm:cxn modelId="{A23B69ED-728F-4ACA-871D-C26751DFA8EA}" type="presParOf" srcId="{5BC5504B-B14E-4020-8CFC-6DC0FECE3BAD}" destId="{590C9606-CFB7-49FA-9EB8-451F26F1F6F6}" srcOrd="0" destOrd="0" presId="urn:microsoft.com/office/officeart/2005/8/layout/hProcess7#2"/>
    <dgm:cxn modelId="{E56AE77B-69E9-410A-B1A8-26FAA9F62AE5}" type="presParOf" srcId="{5BC5504B-B14E-4020-8CFC-6DC0FECE3BAD}" destId="{6CCCFDC2-0797-4B31-B689-7887A95B9AE4}" srcOrd="1" destOrd="0" presId="urn:microsoft.com/office/officeart/2005/8/layout/hProcess7#2"/>
    <dgm:cxn modelId="{25AEB52A-8BC5-4969-B265-96E612A83B32}" type="presParOf" srcId="{5BC5504B-B14E-4020-8CFC-6DC0FECE3BAD}" destId="{EB563049-3E20-4D00-8429-144053C6EE53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681B02-9898-4AE2-8EBF-E9FC56FCE337}">
      <dsp:nvSpPr>
        <dsp:cNvPr id="0" name=""/>
        <dsp:cNvSpPr/>
      </dsp:nvSpPr>
      <dsp:spPr>
        <a:xfrm>
          <a:off x="0" y="1617960"/>
          <a:ext cx="8915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482A8-FCA3-4D02-8788-FCB757F3338C}">
      <dsp:nvSpPr>
        <dsp:cNvPr id="0" name=""/>
        <dsp:cNvSpPr/>
      </dsp:nvSpPr>
      <dsp:spPr>
        <a:xfrm>
          <a:off x="445770" y="1278480"/>
          <a:ext cx="62407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Imparting info /Skills</a:t>
          </a:r>
          <a:endParaRPr lang="en-US" sz="2300" kern="1200" dirty="0"/>
        </a:p>
      </dsp:txBody>
      <dsp:txXfrm>
        <a:off x="445770" y="1278480"/>
        <a:ext cx="6240780" cy="678960"/>
      </dsp:txXfrm>
    </dsp:sp>
    <dsp:sp modelId="{D7598F09-9689-4E9B-B7BF-6CEBE9DC5973}">
      <dsp:nvSpPr>
        <dsp:cNvPr id="0" name=""/>
        <dsp:cNvSpPr/>
      </dsp:nvSpPr>
      <dsp:spPr>
        <a:xfrm>
          <a:off x="0" y="2661240"/>
          <a:ext cx="8915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15AE8-B8B7-46EE-B351-2211E7649A75}">
      <dsp:nvSpPr>
        <dsp:cNvPr id="0" name=""/>
        <dsp:cNvSpPr/>
      </dsp:nvSpPr>
      <dsp:spPr>
        <a:xfrm>
          <a:off x="445770" y="2321760"/>
          <a:ext cx="62407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Instructing by precept ,examples/Experience</a:t>
          </a:r>
          <a:endParaRPr lang="en-US" sz="2300" kern="1200" dirty="0"/>
        </a:p>
      </dsp:txBody>
      <dsp:txXfrm>
        <a:off x="445770" y="2321760"/>
        <a:ext cx="6240780" cy="678960"/>
      </dsp:txXfrm>
    </dsp:sp>
    <dsp:sp modelId="{2391F779-5213-4599-A054-83240DB4F290}">
      <dsp:nvSpPr>
        <dsp:cNvPr id="0" name=""/>
        <dsp:cNvSpPr/>
      </dsp:nvSpPr>
      <dsp:spPr>
        <a:xfrm>
          <a:off x="0" y="3704520"/>
          <a:ext cx="8915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ECC6ED-ABAD-4D1B-BE8C-1BA2484C820B}">
      <dsp:nvSpPr>
        <dsp:cNvPr id="0" name=""/>
        <dsp:cNvSpPr/>
      </dsp:nvSpPr>
      <dsp:spPr>
        <a:xfrm>
          <a:off x="445770" y="3365040"/>
          <a:ext cx="62407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Acquire knowledge , master skill, develop comp. </a:t>
          </a:r>
          <a:endParaRPr lang="en-US" sz="2300" kern="1200" dirty="0"/>
        </a:p>
      </dsp:txBody>
      <dsp:txXfrm>
        <a:off x="445770" y="3365040"/>
        <a:ext cx="6240780" cy="678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D39DF-6291-49D6-BD09-ED3730BDDB8B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CD414-3831-476C-B25B-996A608FB3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21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In-service classes for physical therapy or other staff members to present new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or update skills (e.g., updating interventions for the hemiplegic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Shoulder……)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D8FA6-8BEB-4B31-9A0F-24A03E636B9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PT </a:t>
            </a:r>
            <a:r>
              <a:rPr lang="en-US" smtClean="0"/>
              <a:t>as Educator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of  standardizing PT education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1929 APTA suggested curriculum as minimum  requirement for school of PT.</a:t>
            </a:r>
          </a:p>
          <a:p>
            <a:r>
              <a:rPr lang="en-US" dirty="0" smtClean="0"/>
              <a:t>These standards make a platform ,you say for post </a:t>
            </a:r>
            <a:r>
              <a:rPr lang="en-US" dirty="0" err="1" smtClean="0"/>
              <a:t>baccularte</a:t>
            </a:r>
            <a:r>
              <a:rPr lang="en-US" dirty="0" smtClean="0"/>
              <a:t> program that can be completed in  9 months.</a:t>
            </a:r>
          </a:p>
          <a:p>
            <a:r>
              <a:rPr lang="en-US" dirty="0" smtClean="0"/>
              <a:t>In 1930, 11 schools met or exceeded these standards, as determined by the </a:t>
            </a:r>
            <a:r>
              <a:rPr lang="en-US" dirty="0" smtClean="0">
                <a:solidFill>
                  <a:srgbClr val="FF0000"/>
                </a:solidFill>
              </a:rPr>
              <a:t>Council on Medical Education and Hospitals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of the American Medical Association (AMA)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49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From 1957 to 1976, the American Physical Therapy Association (APTA) collaborated with the AMA to approve physical therapy education programs.</a:t>
            </a:r>
          </a:p>
          <a:p>
            <a:r>
              <a:rPr lang="en-US" dirty="0" smtClean="0"/>
              <a:t> In 1977 the APTA’S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Commission on Accreditation in Physical Therapy Education</a:t>
            </a:r>
            <a:r>
              <a:rPr lang="en-US" dirty="0" smtClean="0"/>
              <a:t> (CAPTE)</a:t>
            </a:r>
          </a:p>
          <a:p>
            <a:pPr marL="0" indent="0">
              <a:buNone/>
            </a:pPr>
            <a:r>
              <a:rPr lang="en-US" dirty="0" smtClean="0"/>
              <a:t>became the</a:t>
            </a:r>
            <a:r>
              <a:rPr lang="en-US" dirty="0" smtClean="0">
                <a:solidFill>
                  <a:srgbClr val="FF0000"/>
                </a:solidFill>
              </a:rPr>
              <a:t> recognized accrediting body for physical therapy educational programs.</a:t>
            </a:r>
          </a:p>
          <a:p>
            <a:r>
              <a:rPr lang="en-US" dirty="0" smtClean="0"/>
              <a:t>By January, 2003, the list of CAPTE-accredited programs included 204 PT and 459 physical therapist assistant (PTA) programs.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961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Professionalism efforts . AMA. </a:t>
            </a:r>
            <a:endParaRPr lang="en-US" dirty="0"/>
          </a:p>
        </p:txBody>
      </p:sp>
      <p:pic>
        <p:nvPicPr>
          <p:cNvPr id="2050" name="Picture 2" descr="C:\Users\Abdul Munem\Desktop\APTA 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5462124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bdul Munem\Desktop\AMA Logo for websit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14800"/>
            <a:ext cx="4114800" cy="239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5709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By 2020, physical therapy will be provided by physical therapists who are doctors of   physical therapy.”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77241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Contemporary education role of PT</a:t>
            </a:r>
            <a:endParaRPr lang="en-US" dirty="0"/>
          </a:p>
        </p:txBody>
      </p:sp>
      <p:pic>
        <p:nvPicPr>
          <p:cNvPr id="3074" name="Picture 2" descr="C:\Users\Abdul Munem\Desktop\prept_cover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34356"/>
            <a:ext cx="5715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77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bdul Munem\Desktop\media.aspx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2296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85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Abdul Munem\Desktop\PT-medical-equipment-1536770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12068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18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Abdul Munem\Desktop\EDUCATI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42381"/>
            <a:ext cx="8458200" cy="223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8562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96941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69992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</a:t>
            </a:r>
          </a:p>
          <a:p>
            <a:r>
              <a:rPr lang="en-US" dirty="0" smtClean="0"/>
              <a:t>Co-workers</a:t>
            </a:r>
          </a:p>
          <a:p>
            <a:r>
              <a:rPr lang="en-US" dirty="0" smtClean="0"/>
              <a:t>PT students</a:t>
            </a:r>
          </a:p>
          <a:p>
            <a:r>
              <a:rPr lang="en-US" dirty="0" smtClean="0"/>
              <a:t>PTA</a:t>
            </a:r>
          </a:p>
          <a:p>
            <a:r>
              <a:rPr lang="en-US" dirty="0" smtClean="0"/>
              <a:t>Potential audience , lay 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646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6553454"/>
              </p:ext>
            </p:extLst>
          </p:nvPr>
        </p:nvGraphicFramePr>
        <p:xfrm>
          <a:off x="228600" y="1524000"/>
          <a:ext cx="89154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8846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 short courses</a:t>
            </a:r>
          </a:p>
          <a:p>
            <a:r>
              <a:rPr lang="en-US" dirty="0" smtClean="0"/>
              <a:t>Courses for enhancing specific skills in hospital</a:t>
            </a:r>
          </a:p>
          <a:p>
            <a:r>
              <a:rPr lang="en-US" dirty="0" smtClean="0"/>
              <a:t>CE</a:t>
            </a:r>
          </a:p>
          <a:p>
            <a:r>
              <a:rPr lang="en-US" dirty="0" smtClean="0"/>
              <a:t>Clinical instruction</a:t>
            </a:r>
          </a:p>
          <a:p>
            <a:r>
              <a:rPr lang="en-US" dirty="0" smtClean="0"/>
              <a:t>Academic </a:t>
            </a:r>
            <a:r>
              <a:rPr lang="en-US" dirty="0" err="1" smtClean="0"/>
              <a:t>programmes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01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 </a:t>
            </a:r>
            <a:r>
              <a:rPr lang="en-US" sz="4000" b="1" dirty="0"/>
              <a:t>primary component of every physical therapy intervention. </a:t>
            </a:r>
            <a:r>
              <a:rPr lang="en-US" sz="4000" b="1" dirty="0" smtClean="0"/>
              <a:t>It is </a:t>
            </a:r>
            <a:r>
              <a:rPr lang="en-US" sz="4000" b="1" dirty="0"/>
              <a:t>the process of informing, teaching, or training patients (or families and </a:t>
            </a:r>
            <a:r>
              <a:rPr lang="en-US" sz="4000" b="1" dirty="0" smtClean="0"/>
              <a:t>caregivers)in </a:t>
            </a:r>
            <a:r>
              <a:rPr lang="en-US" sz="4000" b="1" dirty="0"/>
              <a:t>techniques that promote and optimize physical therapy services</a:t>
            </a:r>
          </a:p>
        </p:txBody>
      </p:sp>
    </p:spTree>
    <p:extLst>
      <p:ext uri="{BB962C8B-B14F-4D97-AF65-F5344CB8AC3E}">
        <p14:creationId xmlns:p14="http://schemas.microsoft.com/office/powerpoint/2010/main" xmlns="" val="19178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Teaching Opportunities in Clinical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CLINICAL INSTRUCTOR (CI)</a:t>
            </a:r>
          </a:p>
          <a:p>
            <a:r>
              <a:rPr lang="en-US" sz="5400" b="1" dirty="0"/>
              <a:t>C</a:t>
            </a:r>
            <a:r>
              <a:rPr lang="en-US" sz="5400" b="1" dirty="0" smtClean="0"/>
              <a:t>enter </a:t>
            </a:r>
            <a:r>
              <a:rPr lang="en-US" sz="5400" b="1" dirty="0"/>
              <a:t>coordinator of clinical education (CCCE).</a:t>
            </a:r>
          </a:p>
        </p:txBody>
      </p:sp>
    </p:spTree>
    <p:extLst>
      <p:ext uri="{BB962C8B-B14F-4D97-AF65-F5344CB8AC3E}">
        <p14:creationId xmlns:p14="http://schemas.microsoft.com/office/powerpoint/2010/main" xmlns="" val="311989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Teaching Opportunities in Continuing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seminars / professional courses</a:t>
            </a:r>
          </a:p>
          <a:p>
            <a:r>
              <a:rPr lang="en-US" dirty="0"/>
              <a:t>interactive web-based courses or home-based independent study programs that </a:t>
            </a:r>
            <a:r>
              <a:rPr lang="en-US" dirty="0" smtClean="0"/>
              <a:t>use texts </a:t>
            </a:r>
            <a:r>
              <a:rPr lang="en-US" dirty="0"/>
              <a:t>or </a:t>
            </a:r>
            <a:r>
              <a:rPr lang="en-US" dirty="0" smtClean="0"/>
              <a:t>computer-delivered content.</a:t>
            </a:r>
          </a:p>
          <a:p>
            <a:r>
              <a:rPr lang="en-US" dirty="0" smtClean="0"/>
              <a:t>As expert volunteer, affiliated with continuing education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9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teaching opportunities</a:t>
            </a:r>
            <a:endParaRPr lang="en-US" dirty="0"/>
          </a:p>
        </p:txBody>
      </p:sp>
      <p:pic>
        <p:nvPicPr>
          <p:cNvPr id="7171" name="Picture 3" descr="C:\Users\Abdul Munem\Desktop\teachin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47310"/>
            <a:ext cx="4724400" cy="337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11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8031004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87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Theories of teaching and learning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Learning behaviors</a:t>
            </a:r>
            <a:r>
              <a:rPr lang="en-US" dirty="0"/>
              <a:t> are classified into three domains: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cognitive domain </a:t>
            </a:r>
            <a:r>
              <a:rPr lang="en-US" dirty="0"/>
              <a:t>(recall and use of information</a:t>
            </a:r>
            <a:r>
              <a:rPr lang="en-US" dirty="0" smtClean="0"/>
              <a:t>),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the psychomotor domain (physical and</a:t>
            </a:r>
          </a:p>
          <a:p>
            <a:pPr marL="0" indent="0">
              <a:buNone/>
            </a:pPr>
            <a:r>
              <a:rPr lang="en-US" dirty="0"/>
              <a:t>manipulative skills),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affective </a:t>
            </a:r>
            <a:r>
              <a:rPr lang="en-US" dirty="0"/>
              <a:t>domain (interest, attitudes, and values).</a:t>
            </a:r>
          </a:p>
        </p:txBody>
      </p:sp>
    </p:spTree>
    <p:extLst>
      <p:ext uri="{BB962C8B-B14F-4D97-AF65-F5344CB8AC3E}">
        <p14:creationId xmlns:p14="http://schemas.microsoft.com/office/powerpoint/2010/main" xmlns="" val="12470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and legal issues in Physical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 6 of the APTA </a:t>
            </a:r>
            <a:r>
              <a:rPr lang="en-US" i="1" dirty="0"/>
              <a:t>Code of Ethics </a:t>
            </a:r>
            <a:r>
              <a:rPr lang="en-US" dirty="0"/>
              <a:t>obligates physical therapists to </a:t>
            </a:r>
            <a:r>
              <a:rPr lang="en-US" sz="4800" dirty="0"/>
              <a:t>“maintain</a:t>
            </a:r>
          </a:p>
          <a:p>
            <a:pPr marL="0" indent="0">
              <a:buNone/>
            </a:pPr>
            <a:r>
              <a:rPr lang="en-US" sz="4800" dirty="0"/>
              <a:t>and promote high standards for physical therapy practice, education, </a:t>
            </a:r>
            <a:r>
              <a:rPr lang="en-US" sz="4800" dirty="0" smtClean="0"/>
              <a:t>and research.”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39985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 for professional 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“A physical therapist </a:t>
            </a:r>
            <a:r>
              <a:rPr lang="en-US" dirty="0" smtClean="0"/>
              <a:t>shall </a:t>
            </a:r>
            <a:r>
              <a:rPr lang="en-US" dirty="0" smtClean="0">
                <a:solidFill>
                  <a:srgbClr val="FF0000"/>
                </a:solidFill>
              </a:rPr>
              <a:t>evaluate </a:t>
            </a:r>
            <a:r>
              <a:rPr lang="en-US" dirty="0">
                <a:solidFill>
                  <a:srgbClr val="FF0000"/>
                </a:solidFill>
              </a:rPr>
              <a:t>the efficacy and effectiveness of information and techniques</a:t>
            </a:r>
            <a:r>
              <a:rPr lang="en-US" dirty="0"/>
              <a:t> presented </a:t>
            </a:r>
            <a:r>
              <a:rPr lang="en-US" dirty="0" smtClean="0"/>
              <a:t>in continuing </a:t>
            </a:r>
            <a:r>
              <a:rPr lang="en-US" dirty="0"/>
              <a:t>education programs before integrating them into his/her practice” (</a:t>
            </a:r>
            <a:r>
              <a:rPr lang="en-US" dirty="0" smtClean="0"/>
              <a:t>GPC 6.4C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0667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bdul Munem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138475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765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D U C A T I O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i="1" dirty="0">
                <a:latin typeface="Berlin Sans FB" pitchFamily="34" charset="0"/>
              </a:rPr>
              <a:t>Education is the process of imparting information or skills and instructing by precept, example, </a:t>
            </a:r>
            <a:r>
              <a:rPr lang="en-US" sz="4800" i="1" dirty="0" smtClean="0">
                <a:latin typeface="Berlin Sans FB" pitchFamily="34" charset="0"/>
              </a:rPr>
              <a:t>and experience </a:t>
            </a:r>
            <a:r>
              <a:rPr lang="en-US" sz="4800" i="1" dirty="0">
                <a:latin typeface="Berlin Sans FB" pitchFamily="34" charset="0"/>
              </a:rPr>
              <a:t>so that individuals acquire knowledge, master skills, or develop competence</a:t>
            </a:r>
            <a:endParaRPr lang="en-US" sz="48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8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i="1" dirty="0"/>
              <a:t>planning and conducting academic education, clinical education, and </a:t>
            </a:r>
            <a:r>
              <a:rPr lang="en-US" i="1" dirty="0" smtClean="0"/>
              <a:t>continuing education </a:t>
            </a:r>
            <a:r>
              <a:rPr lang="en-US" i="1" dirty="0"/>
              <a:t>programs</a:t>
            </a:r>
            <a:r>
              <a:rPr lang="en-US" i="1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en-US" i="1" dirty="0" smtClean="0"/>
              <a:t> </a:t>
            </a:r>
            <a:r>
              <a:rPr lang="en-US" i="1" dirty="0"/>
              <a:t>planning and conducting educational programs for local, state, and </a:t>
            </a:r>
            <a:r>
              <a:rPr lang="en-US" i="1" dirty="0" smtClean="0"/>
              <a:t>federal agencies</a:t>
            </a:r>
            <a:r>
              <a:rPr lang="en-US" i="1" dirty="0"/>
              <a:t>; </a:t>
            </a:r>
            <a:endParaRPr lang="en-US" i="1" dirty="0" smtClean="0"/>
          </a:p>
          <a:p>
            <a:pPr>
              <a:buFont typeface="Wingdings" pitchFamily="2" charset="2"/>
              <a:buChar char="q"/>
            </a:pPr>
            <a:r>
              <a:rPr lang="en-US" i="1" dirty="0" smtClean="0"/>
              <a:t>planning </a:t>
            </a:r>
            <a:r>
              <a:rPr lang="en-US" i="1" dirty="0"/>
              <a:t>and conducting programs for the public to increase awareness of issues in </a:t>
            </a:r>
            <a:r>
              <a:rPr lang="en-US" i="1" dirty="0" smtClean="0"/>
              <a:t>which physical </a:t>
            </a:r>
            <a:r>
              <a:rPr lang="en-US" i="1" dirty="0"/>
              <a:t>therapists have 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717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Guess this respected Lady ???</a:t>
            </a:r>
            <a:endParaRPr lang="en-US" dirty="0"/>
          </a:p>
        </p:txBody>
      </p:sp>
      <p:pic>
        <p:nvPicPr>
          <p:cNvPr id="4" name="Picture 2" descr="C:\Users\Abdul Munem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54237"/>
            <a:ext cx="3619500" cy="538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74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PT Education.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1917 US army plan to PHY Rehab soldiers returning home after WW1</a:t>
            </a:r>
          </a:p>
          <a:p>
            <a:r>
              <a:rPr lang="en-US" b="1" dirty="0" smtClean="0"/>
              <a:t>1918  Mary MC </a:t>
            </a:r>
            <a:r>
              <a:rPr lang="en-US" b="1" dirty="0" err="1" smtClean="0"/>
              <a:t>millan</a:t>
            </a:r>
            <a:r>
              <a:rPr lang="en-US" b="1" dirty="0" smtClean="0"/>
              <a:t> was granted leave from ARMY to develop  one of seven emergency training programs for reconstruction aids  at reed college ,</a:t>
            </a:r>
            <a:r>
              <a:rPr lang="en-US" b="1" dirty="0" err="1" smtClean="0"/>
              <a:t>portland</a:t>
            </a:r>
            <a:r>
              <a:rPr lang="en-US" b="1" dirty="0" smtClean="0"/>
              <a:t>,  </a:t>
            </a:r>
            <a:r>
              <a:rPr lang="en-US" b="1" dirty="0" smtClean="0"/>
              <a:t>O</a:t>
            </a:r>
            <a:r>
              <a:rPr lang="en-US" b="1" dirty="0" smtClean="0"/>
              <a:t>regon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55065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1919 McMillan became head of the reconstruction aide training program at Walter Reed General Hospital, and in 1921 she wrote </a:t>
            </a:r>
            <a:r>
              <a:rPr lang="en-US" b="1" i="1" dirty="0">
                <a:solidFill>
                  <a:srgbClr val="FF0000"/>
                </a:solidFill>
              </a:rPr>
              <a:t>Massage and Therapeutic Exercise</a:t>
            </a:r>
            <a:r>
              <a:rPr lang="en-US" b="1" i="1" dirty="0"/>
              <a:t>, the first textbook on physical therapy.</a:t>
            </a:r>
          </a:p>
          <a:p>
            <a:r>
              <a:rPr lang="en-US" b="1" i="1" dirty="0"/>
              <a:t>Published in 1932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085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McMillan left the Army in 1920 to take a position in Boston. While there, she and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Dr. Frank Granger</a:t>
            </a:r>
            <a:r>
              <a:rPr lang="en-US" dirty="0" smtClean="0"/>
              <a:t>, a physician with whom she had worked in the reconstruction aide project, developed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graduate programs for PTs</a:t>
            </a:r>
            <a:r>
              <a:rPr lang="en-US" dirty="0" smtClean="0"/>
              <a:t> through the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Harvard Graduate Medical School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82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time change in Army demands for R Aids</a:t>
            </a:r>
          </a:p>
          <a:p>
            <a:r>
              <a:rPr lang="en-US" dirty="0" smtClean="0"/>
              <a:t>Many programs for Civil population were started</a:t>
            </a:r>
          </a:p>
          <a:p>
            <a:r>
              <a:rPr lang="en-US" dirty="0" smtClean="0"/>
              <a:t>Some were hospital based others UNI ….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79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712</Words>
  <Application>Microsoft Office PowerPoint</Application>
  <PresentationFormat>On-screen Show (4:3)</PresentationFormat>
  <Paragraphs>79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PT as Educator</vt:lpstr>
      <vt:lpstr>EDUCATION</vt:lpstr>
      <vt:lpstr>E D U C A T I O N</vt:lpstr>
      <vt:lpstr>Slide 4</vt:lpstr>
      <vt:lpstr>Guess this respected Lady ???</vt:lpstr>
      <vt:lpstr>History of PT Education.</vt:lpstr>
      <vt:lpstr>Slide 7</vt:lpstr>
      <vt:lpstr>Slide 8</vt:lpstr>
      <vt:lpstr>Slide 9</vt:lpstr>
      <vt:lpstr>Slide 10</vt:lpstr>
      <vt:lpstr>Slide 11</vt:lpstr>
      <vt:lpstr>Professionalism efforts . AMA. </vt:lpstr>
      <vt:lpstr>Slide 13</vt:lpstr>
      <vt:lpstr>Contemporary education role of PT</vt:lpstr>
      <vt:lpstr>Slide 15</vt:lpstr>
      <vt:lpstr>Slide 16</vt:lpstr>
      <vt:lpstr>Slide 17</vt:lpstr>
      <vt:lpstr>Slide 18</vt:lpstr>
      <vt:lpstr>Slide 19</vt:lpstr>
      <vt:lpstr>Slide 20</vt:lpstr>
      <vt:lpstr>Patient instruction</vt:lpstr>
      <vt:lpstr>Teaching Opportunities in Clinical Education</vt:lpstr>
      <vt:lpstr>Teaching Opportunities in Continuing Education</vt:lpstr>
      <vt:lpstr>Academic teaching opportunities</vt:lpstr>
      <vt:lpstr>Slide 25</vt:lpstr>
      <vt:lpstr>Theories of teaching and learning </vt:lpstr>
      <vt:lpstr>Ethical and legal issues in Physical therapy</vt:lpstr>
      <vt:lpstr>Guide for professional conduct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Munem</dc:creator>
  <cp:lastModifiedBy>Windows User</cp:lastModifiedBy>
  <cp:revision>24</cp:revision>
  <dcterms:created xsi:type="dcterms:W3CDTF">2006-08-16T00:00:00Z</dcterms:created>
  <dcterms:modified xsi:type="dcterms:W3CDTF">2019-04-29T05:41:33Z</dcterms:modified>
</cp:coreProperties>
</file>