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72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3-25T03:14:54.0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8756 8657 0,'0'0'140,"25"0"-108,25 0-1,-1 0 0,1 0-15,0 0 15,-26 25 0,1-25-15,0 0 15,0 0 0,0 0 16,-1 0 15,1 0-15,0 0 31,0 0 109,0 0-156</inkml:trace>
  <inkml:trace contextRef="#ctx0" brushRef="#br0" timeOffset="2074.118">8111 11088 0,'50'0'78,"0"0"-47,49 0-15,0 0 15,0 0 0,-49 0 0,0 0-15,24 0 15,-24 0 0,24 0 1,-49 0-17,24 0 16,-24 0 1,0-25-17,0 25 16,24 0 1,-24 0 14,0 0 17</inkml:trace>
  <inkml:trace contextRef="#ctx0" brushRef="#br0" timeOffset="102670.872">8434 11162 0,'0'0'140,"0"50"-62,0-1-31,0-24-16,0 0 0,0 0-15,0 0 15,0-1 0,0 1 1,0 0 46,0 0 0,0 0-47,0 24-16,0-24 48</inkml:trace>
  <inkml:trace contextRef="#ctx0" brushRef="#br0" timeOffset="134632.7">18157 10145 0,'25'0'219,"0"0"-188,25 0-15,-26 0 46,1 0-31,0 0-15,0 0 15,0 0 16,-25 0 15,0 25-15,24-25-16,-24 25 0,0 49 1,0-49-17,0 0 16,0 0 32,0-1-16,0 1 31,0-25-47,-24 0 16,-1 0-16,0 0 0,0 0-15,0 0 15,1 0 0,-1 0 0,0 0-15,0 0 15,0 0 47,25 0-47,0 0 125,50 0-125,0 0 1,-26 0-1,1 0-16,0 0 17,0 0-1,0 0 0,-1 0-15,26 0 46,-50 25-31,25 0 16,-25 24-16,25-49 0,-25 25 1,0 0-17,0 0 16,0 0 32,0 24-32,0-24-15,0 0 46,0 0 0,0-1-15,0-24-16,-75 0 1,50 0-1,-24 0-16,-1 0 17,25 0-1,1 0 0,-1 0-15,0 0 46,25 0-31,-50 0 0,50-24 1</inkml:trace>
  <inkml:trace contextRef="#ctx0" brushRef="#br0" timeOffset="136045.781">18232 11112 0,'49'0'78,"26"0"-47,49 0 1,-25 0-1,25 0-16,-25 0 17,50 0-1,-50 0 0,-49 0-15,24 0 15,-24 0 0,-25 0 0,0 0 0</inkml:trace>
  <inkml:trace contextRef="#ctx0" brushRef="#br0" timeOffset="138986.949">18554 11361 0,'0'0'109,"50"0"-78,24 0-15,-24 0 15,-1 0 0,26 0 1,-50 0-17,0 0 16,-25 24 1,24-24-17,-24 25 16,0 0 32,0 0-16,0 0 15,-24-1-15,-51 1-16,1 0 0,24-25-15,25 0 15,0 0 16,1 0-16,-1 0 31,50 0 172,49 0-202,-24 0-1,-1 0-16,26 50 17,-50-50-1,-1 24-16,1-24 17,0 25-1,0 0 0,0 0 16,-25 0 15,0-1 16,0 1-31,-25-25-16,-74 25 0,24 25 1,25-50-17,-24 24 16,49-24 1,-24 0-1,24 0 16,0 0-16,0 0 0</inkml:trace>
  <inkml:trace contextRef="#ctx0" brushRef="#br0" timeOffset="142502.15">19720 10914 0,'0'0'93,"25"0"-62,24 0 1,-24 0-1,0 0-16,25 0 48,-25 0-32,-1 0-15,1 0 15,0 0 0,0 0 0</inkml:trace>
  <inkml:trace contextRef="#ctx0" brushRef="#br0" timeOffset="150378.601">19819 10889 0,'0'0'140,"25"0"-108,0 0 14,0 0-14,0 0 14,-1 0 17,1 0-16,-25-25 31,0 1 93,0 24-140,-25 0-15,-24-25 15,24 25 0,0 0-15,0 0 78,-24 0-48,24 0 1,0 0-16,0 0 32,25-25 93,0 25-16,25 0-77,0 0-17,24-50-14,-24 50 46,0 0 15,0 0-62</inkml:trace>
  <inkml:trace contextRef="#ctx0" brushRef="#br0" timeOffset="-207482.032">14511 13395 0,'0'0'94,"0"-25"-63,0 0 0,0 0 1,0-24-17,0 24 16,0-25 1,0-24-17,0 24 16,0-24 1,0 24-17,0 25 16</inkml:trace>
  <inkml:trace contextRef="#ctx0" brushRef="#br0" timeOffset="-204994.89">14511 12849 0,'0'-25'234,"25"0"-187,-25 0 62,25 1-46,-25-1-48,0 0 17,25 0 14,-25 0 17,24 25 15,1 0-47,0-49-15,0 49 15,24 0 0,-24 0-15,0 0 15,25 0 0,-1 0 0,1 49-15,-25-24 15,-1-25 0,1 50-15,0-25 15,-25-1 0,0 1-15,0 0 15,0 0 16,0 24-16,0-24 31,-25 0-46,0-25 15,-24 0 0,-26 25-15,-24-25 15,50 0 0,24 0 1,-25 0-17,1 0 16,24 0 1,0 0-1,0 0 16</inkml:trace>
  <inkml:trace contextRef="#ctx0" brushRef="#br0" timeOffset="-202588.752">15776 12700 0,'0'0'78,"-25"0"-62,1 0 15,-1 0 0,0 0-15,-25 0 46,25 0-31,1 0-15,-26 0 15,25 0 47,25 0-47,0 50 16,-25 24-16,1 25 0,-1-24-15,25 24 15,0 0 0,0-49 1,0-25-17,0 24 16,0 26 1,0-51-17,0 1 16,0 0 1,0 0-17,0 0 48,0-1-17,0-24-14,25 0-1,-1 0 47,-24 25-31</inkml:trace>
  <inkml:trace contextRef="#ctx0" brushRef="#br0" timeOffset="-201223.674">15230 13246 0,'25'0'78,"50"0"-47,49 0 0,-25 0-15,-50 0 15,26 0 0,-50 0 0,24 0-15,-24 0 15,0 0 0,0 0 32</inkml:trace>
  <inkml:trace contextRef="#ctx0" brushRef="#br0" timeOffset="-198622.525">16198 13643 0,'0'0'140,"0"0"-108,-25 24-17,0 1 16,0 0 32,25 0-48,0 0 79,-24-1-78,24 26 15,0-25 140,0-25-139,49 25-1,-24-25-16,0 0 17,0 0-1,-1 0 0,1 0 16,25 0 31,-50 0-31,25 0-16,-25-25 31,0 0-15,0 0-16,0 0-15,0-49 15,-25 24 0,25 26 0,-25-1-15,25 0 15,-25 25 0,0 0 47,1 0-31</inkml:trace>
  <inkml:trace contextRef="#ctx0" brushRef="#br0" timeOffset="-188664.956">8980 17711 0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3-25T03:23:49.6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22002 4440 0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3-25T03:45:26.0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13296 9128 0,'-75'0'93,"-49"0"-62,50 0 1,24 0-1,-74 248-16,0-49 17,75-1-1,24-49 0,25-25-15,0-25 15,25-49 0,-1-1-15,51-24 15,-50 50 0,-1-51-15,1-24 15,-25 25 0</inkml:trace>
  <inkml:trace contextRef="#ctx0" brushRef="#br0" timeOffset="1778.101">12452 9699 0,'25'0'93,"74"0"-77,-24 0 15,-50 0 0,-1 0 0,1 0 47,-25 0 0,25 0-46,0 24 14,0-24-14,-1 0-1,1 25-16,0-25 17,0 0-1,0 0 16,-1 25-16</inkml:trace>
  <inkml:trace contextRef="#ctx0" brushRef="#br0" timeOffset="4149.237">13444 10269 0,'0'0'172,"0"25"-125,0 0-16,0 24 0,0-24 0,0 0-15,0 25 15,0-26 0,25 26 1,0 0-17,-25-26 16,50-24 1,-25 25-1,24 0-16,-24-25 17,49 0-1,-49 0 0,0 0-15,0 0 15,0 0 47,-25 0-16,0-25-46,0 0 15,0 1 0,0-1-15,0 0 15,-25 0 0,0 0-15,0 1 15,0-1 0,1 0 0,-26 25-15,50-25 15,-25 25 0,25-49-15,-25 49 15,1 0 0,-1 0 1,0 0 14,0 0 1</inkml:trace>
  <inkml:trace contextRef="#ctx0" brushRef="#br0" timeOffset="5409.309">14313 10021 0,'24'0'109,"76"0"-78,73 0-15,199 0 15,-124 0 0,-99 0 0,-99 0-15,-1 0 15,-24 0 0</inkml:trace>
  <inkml:trace contextRef="#ctx0" brushRef="#br0" timeOffset="7061.403">14883 9674 0,'0'124'78,"0"0"-62,0-25 15,0 0 0,0-24 1,0-26-17,0-24 16,0 0 1,0 0 61,0 0 79,0 24-157,0-24 17,0 0-1</inkml:trace>
  <inkml:trace contextRef="#ctx0" brushRef="#br0" timeOffset="9530.545">16223 9054 0,'0'74'78,"0"100"-47,0-50-15,0-50 15,0-49 0,0 0 0,0 0-15,0 24 265,0 1-250,0-1-15,0-24 15</inkml:trace>
  <inkml:trace contextRef="#ctx0" brushRef="#br0" timeOffset="10997.629">15950 10046 0,'25'0'78,"74"0"-46,0 0-1,-25 0-16,1 0 17,-1 0-1,25 0 0,-49 0-15,-25 0 15,24 0 0,-24 0-15,0 0 15,25 0 47</inkml:trace>
  <inkml:trace contextRef="#ctx0" brushRef="#br0" timeOffset="14298.817">16371 10616 0,'0'-49'109,"0"-50"-78,0 74 0,0 0 0,0-25 1,0 26-17,0-1 79,0 0-63,0 25 94,25 0-94,25 0 0,-25 0 0,24 0 1,1 0-17,-25 0 16,24 74 1,-24-24-1,25 24-16,-25 26 17,-1-51-1,-24-24 0,0 74 0,0 0-15,0 1 15,0-1 0,0 0 0,-24 0-15,-1-74 15,-50 0 0,50 0-15,1 0 15,-26-25 0,25 0 1,-24 0-17,24-25 16,-50-25 1,51-24-17,-1 49 16,25 0 1,0 0-1,0 0-16,0 1 48,0-1-16,74 0-16,1 25-16,-26 0 17,26 0-1,24 0-16,-49 0 17,-1 0-1,26 0 0,-26 0-15,-24 0 15,25 25 0,-26 0 0,1-1-15,0 1 15,0 0 0,24-25-15,-49 25 15</inkml:trace>
  <inkml:trace contextRef="#ctx0" brushRef="#br0" timeOffset="16448.939">17761 9103 0,'0'0'78,"-50"0"-47,-25-74-15,26 49 15,24 25 0,0-25-15,0 25 15,1 0 0,-1 0-15,0 0 15,0 0 0,25 0-15,-49 25 15,24 0 47,25 25-47,-25 49 0,25 0 1,-25-25-17,25 1 16,0-1 1,0 25-17,0-49 16,0 24 1,0 1-17,0-1 16,0 25 1,0-49-1,0 0-16,0 24 17,0-24-1,0-25 0,0-1 0,0 1-15</inkml:trace>
  <inkml:trace contextRef="#ctx0" brushRef="#br0" timeOffset="17742.014">16992 9723 0,'24'0'94,"76"0"-79,-1 0 17,0 0-1,0 0 0,0 0-15,-74 0 15,0 0 0,0 0 16,0 0-16,-1 0-15,-24 25 46,25-25 16</inkml:trace>
  <inkml:trace contextRef="#ctx0" brushRef="#br0" timeOffset="19351.106">17686 10244 0,'0'25'47,"0"74"-16,0 1 0,0-51-15,0 50 15,0 1 0,0-1 1,0-50-17,0-24 16</inkml:trace>
  <inkml:trace contextRef="#ctx0" brushRef="#br0" timeOffset="20597.178">18281 9823 0,'25'0'62,"74"0"-46,149 0 15,1 0 0,-76 0 1,-74 0-17,-74 0 16</inkml:trace>
  <inkml:trace contextRef="#ctx0" brushRef="#br0" timeOffset="21829.248">20142 8830 0,'0'75'47,"0"74"-16,0-25 1,0 49-17,0 26 16,0-150 1,0 26-17,0-50 16</inkml:trace>
  <inkml:trace contextRef="#ctx0" brushRef="#br0" timeOffset="23475.342">19894 9922 0,'49'0'78,"26"0"-47,-1 0-16,25 25 17,-49-25-1,24 0 0,26 0 0,-51 0-15,-24 0 15,0 0 0,0 0 0,-1 24-15,1-24 46,0 0-15,0 0-16,0 25 1,-1-25-17,1 25 16,0-25 1,0 0-17</inkml:trace>
  <inkml:trace contextRef="#ctx0" brushRef="#br0" timeOffset="26395.509">20216 10592 0,'-25'0'62,"-24"0"-46,-1 0 15,1-75 0,24 50 0,25 1 0,0-1-15,0 0 15,0 0 0,0 25 1,25-25-17,-1 25 16,1 0 1,0 0-1,49 0-16,-49 0 17,25 0-1,-1 0-16,26 50 17,-26-25-1,1 24 0,-25 26-15,0 24 15,24-49 0,-49 24-15,0 25 15,0 0 0,0 1-15,0-51 15,0 1 0,0-25 0,0 0-15,-74 24 15,24-49 0,1 0-15,-1 0 15,0-25 0,50-24 0,-24-51-15,24 51 15,0 24 0,0-25-15,0 26 62,0 24-47,74-25 0,0 25 1,26 0-17,-1 0 16,-50 0 1,1 0-1,24 25-16,-24-1 17,25 26-1,-1 0 0,-24-50 0,-26 24-15,1-24 15</inkml:trace>
  <inkml:trace contextRef="#ctx0" brushRef="#br0" timeOffset="28506.63">21878 9128 0,'-25'0'78,"-74"0"-47,49 0 1,-24 0-17,24 0 16,26 0 1,24 0-1,-25 25-16,0 49 17,-25 75-1,26 0-16,-26-50 17,50 25-1,0-25-16,0-49 17,0 24-1,0 26 0,0-1-15,0-49 15,0-1 0,0 50 0,25-24-15,-25-26 15,0-24 0,0 0 0,0 0 1,25-25-17,-25 25 16,0-1 1,0 51-1</inkml:trace>
  <inkml:trace contextRef="#ctx0" brushRef="#br0" timeOffset="30001.716">21010 9897 0,'25'0'78,"24"0"-62,100 0 15,-25 0 0,-49 0 1,-1 0-1,0 0-16,-49 0 17,0 0-1,0 0 0,0 0-15,-1 0 15,1 0 0</inkml:trace>
  <inkml:trace contextRef="#ctx0" brushRef="#br0" timeOffset="32341.849">21878 10443 0,'0'0'78,"-74"0"-47,-1 0 0,50 0-15,1 0 46,24 25-15,0-1 16,0 1-32,0 0 0,0 0-15,0 0 46,0-1-31,0 1-15,24-25 15,26 25 0,-25-25 32,-25 25-48,25-25 16,-1 0 1,1 0-1,0 0-16,0 0 17,0 0-1,-1 0 31,-24 0-15,0-25 15,0 0-15,0 0 16,0 1-32,0-1 16,0 0 15,-24 0-15,-1 25 31</inkml:trace>
  <inkml:trace contextRef="#ctx0" brushRef="#br0" timeOffset="117300.709">9004 11658 0,'25'50'109,"50"24"-78,24 25 0,25 75-15,-25-75 15,-24 50 0,-1-50 1,-49-24-1,24 24-16,-24-49 17,-25-26-1,25 1 0,-25 50-15,0-51 15,0 1 0,0 0 0</inkml:trace>
  <inkml:trace contextRef="#ctx0" brushRef="#br0" timeOffset="119913.858">9352 12601 0,'0'0'78,"74"0"-47,-24 25 0,24-25 1,-49 0-17,25 0 16,-26 24 1,1-24 46,0 25 93,0-25-140,0 25 16,-1-25-16,-24 25 1,25-25-1,0 0 156,-25 0-109,25-75-47,-25 51 0,0-26 1,49-49-17,-49 0 16,25-1 1,-25 51-17,0 24 16,25-50 1,-25 51 14,0-1-14</inkml:trace>
  <inkml:trace contextRef="#ctx0" brushRef="#br0" timeOffset="183286.483">11559 9723 0,'75'0'63,"98"0"-32,26 0-15,-150 0 15,26 0 0,-50 0 0,-1 0 0,1 0 79</inkml:trace>
  <inkml:trace contextRef="#ctx0" brushRef="#br0" timeOffset="184507.553">11286 10145 0,'50'0'78,"0"0"-62,123 0 15,-24 0 0,25 0 1,-75 0-17,-25 0 16,-24 0 1,-25 0-17,0 0 16,-1 0 16,1 0 47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0-03-25T03:53:06.6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7467 8582 0,'0'-24'141,"24"-51"-79,1 26-31,25-26-15,-50 50 15,25-24 0,-25 24 1,24 0-1,1 0-16,-25 1 17,25 24-1,0-25 16,0 25 15,24 0-31,26 0 0,-26 0-15,1 0 15,49 0 1,-25 0-1,-49 0-16,25 0 17,-25 0-1,0 25-16,-1-1 17,26 1-1,0 50 0,-26-51-15,-24 1 15,25 25 0,-25-1-15,0 26 15,0-26 0,0-24-15,0 25 15,0-25 0,0 24 0,0-24-15,0 25 15,0-26 0,0 1-15,-25 0 15,25 0 0,-24 0 0,-1-1-15,0 1 15,25 0 0,-25 0-15,-49 0 15,49 49 0,-25-49 1,-24 0-17,24 24 16,-99-24 1,50 0-17,0-25 16,49 0 1,-49 0-17,25 0 16,49 0 1,0-149-1,-24 50 0,49 0-15,0 24 15,0 26 0,0 24 0,0-25 0,0 25-15,0 1 15,0-1 0,0 0 1,0 0-1,0 0-16,24 25 17,-24-49 30,25 49-46,0-25 15,0 0 0,-25 0 0,25-24 0,-1 24-15,-24 0 15</inkml:trace>
  <inkml:trace contextRef="#ctx0" brushRef="#br0" timeOffset="12397.709">9649 8161 0,'-24'0'109,"-1"0"-77,0 0-1,-25 0 0,50 0-15,-24 0 15,-1 0 0,0 25 0,0-25 0,0 49-15,1-49 15,-51 25 0,50-25 1,0 25-17,1-25 16,-1 25 1,0-1-1,0-24 0,25 25-15,-25 0 15,25 0 0,-24 0-15,24-1 15,0 1 31,0 25-46,0 24 15,0-24 0,0-25-15,0 24 15,0 26 0,0-51 0,0 1-15,0 0 15,0 0 0,0 0-15,0-1 15,24 1 0,1 0-15,25 0 15,-25 0 0,-1 0-15,26-1 15,-25-24 0,0 0 1,0 25-17,-1-25 16,1 0 1,0 0-17,0 0 16,0 0 1,-1 0-1,1 0-16,0 0 48,0 0-48,0 0 17,-1 0-1,1-25 0,0 1 0,0-1-15,-25 0 15,0 0 0,49-25 0,-49-24 1,25 49-17,-25 0 16,25-24 1,0-1-1,-25 25-16,0-24 17,0 24-1,0 0 0,0 0 0,0 1-15,0-1 15,0-25 31,0 50-46,-50-25 15,25 1 0,1-1 1,-26 0-1,25 25 16,0 0-16,1-25 0,24 0 0,0 1-15,-25-1 15,0-50 0,25 51 0,0-1-15,-25 25 15,25-25 0,-25 25 16</inkml:trace>
  <inkml:trace contextRef="#ctx0" brushRef="#br0" timeOffset="23799.361">6450 8235 0,'-25'0'109,"-50"0"-78,-24 0 0,0 0 0,0 0 1,74 0-17,-25 0 16,25 0 1,1 0-1,-1 0-16,-25 0 17,50 25 139,-25 0-140,25 24 1,0 1-17,-24-25 16,24 0 1,0 49-1,-25-49 0,25 24-15,0-24 15,0 25 0,0-1 0,0 26 0,0 24-15,0-49 15,0 49 0,0-49 1,25 24-17,-1-24 16,1-1 1,0 1-1,0-25-16,24-1 17,-24-24-1,50 25 0,-26-25-15,51 0 15,-76 0 0,26 0-15,-25 0 15,0 0 0,-1 0-15,26 0 15,-25 0 16,0 0 15,-1 0-15,1-25-16,-25 1 0,25 24-15,0-25 15,0 0 0,-1 0 0,-24 0-15,0 1 15,25-51 0,0 26-15,-25-1 15,50-25 0,-26 26-15,1-26 15,-25 51 0,0-1 1,0 0-17,0 0 16,0 0 1,0 1-1,0-26-16,0 0 17,0 26-1,0-1 0,0 0 0,-25 0-15,1 25 15,-1-25 0,0 1 0,0-1-15,0 0 46,1 25-30,24-25-1,-25 25-16,0 0 17,0-25 30,0 1-31,25-1-15,-49 0 15,24 25 0,0-25 0,0 25-15</inkml:trace>
  <inkml:trace contextRef="#ctx0" brushRef="#br0" timeOffset="28500.63">17562 8062 0,'-25'0'78,"0"0"-47,-24 24 0,-26 1-15,26 0 15,24 0 0,0 0 0,-74-1-15,49 26 15,-24-50 0,49 25 0,-24 0 1,24-1-17,-25-24 16,25 25 32,25 0 46,-24 0-78,24 0-15,0 74 15,0-50 0,0 1 0,0 49 1,0-24-17,0-51 16,0 1 1,0 25-17,0-25 16,0-1 1,24 1-1,-24 0-16,25 0 17,0 0-1,49 0 16,-49-1-16,0 1-16,49-25 17,-24 0-1,24 50 0,-24-50-15,0 0 15,24 0 0,-49 0-15,24 0 15,-24 0 0,25 0-15,-1 0 15,1 0 0,0 0 0,-1 0 0,-24 0-15,50-75 15,-51 26 0,26-26-15,0-49 15,-26-25 0,-24 50-15,0 50 15,0-26 0,0 26-15,0-26 15,0 50 0,-24-24 1,-51-26-1,50 26-16,-74 24 17,25-25-1,24 26 0,25 24 0,0 0-15,1 0 15,-26 0 0,25 0 0,-24 0 1,24 0 14</inkml:trace>
  <inkml:trace contextRef="#ctx0" brushRef="#br0" timeOffset="-34123.116">8632 14957 0,'0'0'78,"50"0"-63,-25 0 16,0 0 1,-1 0-1,1 0-16,0 0 48,0 0-16,0 0-16,-1 0 0,26 0-15,-25 0 62,0 0-47,-1 0 16,1 0 15,25 0-31,-25 0 0,-1 0-15,1 0 15</inkml:trace>
  <inkml:trace contextRef="#ctx0" brushRef="#br0" timeOffset="-31279.954">14213 15032 0,'-24'0'156,"48"0"78,1-25-203,0 25 0,49 0 0,-24 0 1,-25-25-17,24 25 16,-24 0 1,0 0-1,0 0-16,0 0 17,24 0-1,-24 0 31,0 0-46,0 0 15,0 0 31,-1 0-46,1 0 15,0 0 32,0 0-32,0 0 47,-1 0-16,1 0-15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116CD-AE56-4CD7-96AE-0D1A805A85E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B0C1FF-EEDC-42C8-95ED-657C5EC49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2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Pf0</a:t>
            </a:r>
          </a:p>
          <a:p>
            <a:r>
              <a:rPr lang="en-US" sz="2000" dirty="0"/>
              <a:t>F0(1-0)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B0C1FF-EEDC-42C8-95ED-657C5EC492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39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=H(f0+ 1/2f1 - 1/2f0)</a:t>
            </a:r>
          </a:p>
          <a:p>
            <a:r>
              <a:rPr lang="en-US" dirty="0"/>
              <a:t>=h(1/2f0 + 1/2f1 )</a:t>
            </a:r>
          </a:p>
          <a:p>
            <a:r>
              <a:rPr lang="en-US" dirty="0"/>
              <a:t>=h/2(f0+f1)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B0C1FF-EEDC-42C8-95ED-657C5EC4926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317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466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2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15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286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832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99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5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3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1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85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66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3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customXml" Target="../ink/ink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customXml" Target="../ink/ink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customXml" Target="../ink/ink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839A4-5A4F-4D82-9103-FC1F1CE9E3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Derivation of integration formula based on newton’s forward differences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F9973-741A-4D5A-B646-A9EF3DFA4D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229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867D9-7185-4C57-8D36-2CA23F272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7FEA4-16BA-4947-9BA0-503F7C780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Integration is the inverse of differentiation, we use the following relations for evaluating integrals: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7C6522-67CA-4CA3-8A11-6C72FA32FF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92" y="3152774"/>
            <a:ext cx="6571342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5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EF524-255D-44B9-A824-06F7C5CF1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D0287EFE-CC11-4991-9FC9-A6AC6F8801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303" y="2155031"/>
            <a:ext cx="6643532" cy="2378869"/>
          </a:xfrm>
        </p:spPr>
      </p:pic>
      <p:pic>
        <p:nvPicPr>
          <p:cNvPr id="4" name="Picture 3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4083B607-5590-474C-B571-F4BB194B92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302" y="4533900"/>
            <a:ext cx="6643234" cy="151958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B934EEE-1F2F-4D3A-A3FC-FE16ED3124C6}"/>
                  </a:ext>
                </a:extLst>
              </p14:cNvPr>
              <p14:cNvContentPartPr/>
              <p14:nvPr/>
            </p14:nvContentPartPr>
            <p14:xfrm>
              <a:off x="2919960" y="3116520"/>
              <a:ext cx="4286880" cy="32598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B934EEE-1F2F-4D3A-A3FC-FE16ED3124C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910600" y="3107160"/>
                <a:ext cx="4305600" cy="327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12036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4700E-50CA-49B4-AB48-381B50A8E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31C54-F7BE-4721-A7B5-0DE2453A1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Imposing limits (0,1) we get the following relation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6FB37482-997B-462E-B1D8-93908AB171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1" y="2571750"/>
            <a:ext cx="6643234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52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8F654-8ED2-40A8-AB98-7D4522619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Newton Cotes 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23146-4209-46E6-AED2-C47FC1578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Trapezoidal Rule</a:t>
            </a:r>
          </a:p>
          <a:p>
            <a:r>
              <a:rPr lang="en-US" dirty="0"/>
              <a:t>Simpson’s 1/3</a:t>
            </a:r>
            <a:r>
              <a:rPr lang="en-US" baseline="30000" dirty="0"/>
              <a:t>rd</a:t>
            </a:r>
            <a:r>
              <a:rPr lang="en-US" dirty="0"/>
              <a:t> Rule</a:t>
            </a:r>
          </a:p>
          <a:p>
            <a:r>
              <a:rPr lang="en-US" dirty="0"/>
              <a:t>Simpson’s 3/8</a:t>
            </a:r>
            <a:r>
              <a:rPr lang="en-US" baseline="30000" dirty="0"/>
              <a:t>th</a:t>
            </a:r>
            <a:r>
              <a:rPr lang="en-US" dirty="0"/>
              <a:t> Rule</a:t>
            </a:r>
          </a:p>
        </p:txBody>
      </p:sp>
    </p:spTree>
    <p:extLst>
      <p:ext uri="{BB962C8B-B14F-4D97-AF65-F5344CB8AC3E}">
        <p14:creationId xmlns:p14="http://schemas.microsoft.com/office/powerpoint/2010/main" val="1822290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49964-9076-49EB-AC9B-450181C35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Trapezoidal Rule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E57A20E-40D3-4EE5-A174-4F0FD3D99D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3491" y="2133599"/>
            <a:ext cx="6571343" cy="333216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AB5903B-2D58-4360-B723-CAD668B9F27C}"/>
                  </a:ext>
                </a:extLst>
              </p14:cNvPr>
              <p14:cNvContentPartPr/>
              <p14:nvPr/>
            </p14:nvContentPartPr>
            <p14:xfrm>
              <a:off x="7920720" y="1598400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AB5903B-2D58-4360-B723-CAD668B9F27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11360" y="158904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17330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49964-9076-49EB-AC9B-450181C35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Trapezoidal Rule</a:t>
            </a:r>
          </a:p>
        </p:txBody>
      </p:sp>
      <p:pic>
        <p:nvPicPr>
          <p:cNvPr id="7" name="Content Placeholder 6" descr="A close up of text on a whiteboard&#10;&#10;Description automatically generated">
            <a:extLst>
              <a:ext uri="{FF2B5EF4-FFF2-40B4-BE49-F238E27FC236}">
                <a16:creationId xmlns:a16="http://schemas.microsoft.com/office/drawing/2014/main" id="{BD287522-6CB4-4267-9FE7-A88AB54EAD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90" y="2231231"/>
            <a:ext cx="6571343" cy="3636169"/>
          </a:xfr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3699F8B-9BD2-4AA1-9FEB-55A1344FD71E}"/>
                  </a:ext>
                </a:extLst>
              </p14:cNvPr>
              <p14:cNvContentPartPr/>
              <p14:nvPr/>
            </p14:nvContentPartPr>
            <p14:xfrm>
              <a:off x="3241440" y="3178800"/>
              <a:ext cx="4661640" cy="14382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3699F8B-9BD2-4AA1-9FEB-55A1344FD71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32080" y="3169440"/>
                <a:ext cx="4680360" cy="1456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9759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49964-9076-49EB-AC9B-450181C35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Trapezoidal Rule</a:t>
            </a:r>
          </a:p>
        </p:txBody>
      </p:sp>
      <p:pic>
        <p:nvPicPr>
          <p:cNvPr id="6" name="Content Placeholder 5" descr="A close up of text on a whiteboard&#10;&#10;Description automatically generated">
            <a:extLst>
              <a:ext uri="{FF2B5EF4-FFF2-40B4-BE49-F238E27FC236}">
                <a16:creationId xmlns:a16="http://schemas.microsoft.com/office/drawing/2014/main" id="{F4822C28-AE95-448C-B156-55A5999FC0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447800"/>
            <a:ext cx="6571342" cy="3160169"/>
          </a:xfrm>
        </p:spPr>
      </p:pic>
      <p:pic>
        <p:nvPicPr>
          <p:cNvPr id="4" name="Content Placeholder 6">
            <a:extLst>
              <a:ext uri="{FF2B5EF4-FFF2-40B4-BE49-F238E27FC236}">
                <a16:creationId xmlns:a16="http://schemas.microsoft.com/office/drawing/2014/main" id="{A1CFCA41-ACC5-413C-839D-6BD373123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91" y="5013922"/>
            <a:ext cx="6571343" cy="104923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E789774-BF66-4108-BF51-16BEA12AE4F6}"/>
                  </a:ext>
                </a:extLst>
              </p14:cNvPr>
              <p14:cNvContentPartPr/>
              <p14:nvPr/>
            </p14:nvContentPartPr>
            <p14:xfrm>
              <a:off x="2080800" y="2902320"/>
              <a:ext cx="4411440" cy="2509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E789774-BF66-4108-BF51-16BEA12AE4F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71440" y="2892960"/>
                <a:ext cx="4430160" cy="2528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9079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49964-9076-49EB-AC9B-450181C35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Trapezoidal Rule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BE1BCA1-86BA-403F-9137-1B5AC8E3FA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91" y="2514600"/>
            <a:ext cx="6571343" cy="1793081"/>
          </a:xfrm>
        </p:spPr>
      </p:pic>
    </p:spTree>
    <p:extLst>
      <p:ext uri="{BB962C8B-B14F-4D97-AF65-F5344CB8AC3E}">
        <p14:creationId xmlns:p14="http://schemas.microsoft.com/office/powerpoint/2010/main" val="339988626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123</TotalTime>
  <Words>84</Words>
  <Application>Microsoft Office PowerPoint</Application>
  <PresentationFormat>On-screen Show (4:3)</PresentationFormat>
  <Paragraphs>18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Gill Sans MT</vt:lpstr>
      <vt:lpstr>Gallery</vt:lpstr>
      <vt:lpstr>Derivation of integration formula based on newton’s forward differences </vt:lpstr>
      <vt:lpstr>PowerPoint Presentation</vt:lpstr>
      <vt:lpstr>PowerPoint Presentation</vt:lpstr>
      <vt:lpstr>PowerPoint Presentation</vt:lpstr>
      <vt:lpstr>Newton Cotes Formula</vt:lpstr>
      <vt:lpstr>Trapezoidal Rule</vt:lpstr>
      <vt:lpstr>Trapezoidal Rule</vt:lpstr>
      <vt:lpstr>Trapezoidal Rule</vt:lpstr>
      <vt:lpstr>Trapezoidal Rule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Derivation of integration formula based on newton’s forward differences </dc:title>
  <dc:creator>welcome</dc:creator>
  <cp:lastModifiedBy>Sana Saleem</cp:lastModifiedBy>
  <cp:revision>12</cp:revision>
  <dcterms:created xsi:type="dcterms:W3CDTF">2006-08-16T00:00:00Z</dcterms:created>
  <dcterms:modified xsi:type="dcterms:W3CDTF">2020-03-25T04:12:56Z</dcterms:modified>
</cp:coreProperties>
</file>