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59" r:id="rId5"/>
    <p:sldId id="260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55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383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977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5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203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1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77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3551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19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896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025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9A5A8-367B-47DC-A1B1-B9422B30CF70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055B8-1CC3-4DCD-A0ED-35BFA0623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30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Hughes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Network System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657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Hughes Communications is a wholly owned subsidiary of EchoStar.</a:t>
            </a:r>
          </a:p>
          <a:p>
            <a:r>
              <a:rPr lang="en-US" dirty="0" smtClean="0"/>
              <a:t> It is headquartered in Germantown, Maryland and provides a high-speed satellite internet </a:t>
            </a:r>
            <a:r>
              <a:rPr lang="en-US" dirty="0" err="1" smtClean="0"/>
              <a:t>service,HughesNet</a:t>
            </a:r>
            <a:r>
              <a:rPr lang="en-US" dirty="0" smtClean="0"/>
              <a:t>, which is the largest service of its kind with more than 1.3 million subscribers in the Americas.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867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                                 1971</a:t>
            </a:r>
          </a:p>
          <a:p>
            <a:pPr marL="0" indent="0">
              <a:buNone/>
            </a:pPr>
            <a:r>
              <a:rPr lang="en-US" dirty="0" smtClean="0"/>
              <a:t>Hughes Network System is founded as Digital Communication Corp (DCC) in Rockville, Maryland. DCC, lead by John Puente and Dr. Burton </a:t>
            </a:r>
            <a:r>
              <a:rPr lang="en-US" dirty="0" err="1" smtClean="0"/>
              <a:t>Edelson</a:t>
            </a:r>
            <a:r>
              <a:rPr lang="en-US" dirty="0" smtClean="0"/>
              <a:t>, started with a $40,000 investment from its founders.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2915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2007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HughesNet</a:t>
            </a:r>
            <a:r>
              <a:rPr lang="en-US" dirty="0" smtClean="0"/>
              <a:t> is developed, providing one-way and two-way satellite Internet access, primarily targeting the work-at-home consumers. </a:t>
            </a:r>
            <a:r>
              <a:rPr lang="en-US" dirty="0" err="1" smtClean="0"/>
              <a:t>HughesNet</a:t>
            </a:r>
            <a:r>
              <a:rPr lang="en-US" dirty="0" smtClean="0"/>
              <a:t> is today’s largest consumer satellite Internet service with one million active users in North America.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4114800"/>
            <a:ext cx="381000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5705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Satellite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In 2012, Hughes launched the Jupiter (stylized as JUPITER) System, Hughes' VSAT ground system that provides high-performance terminals, increased gateway architecture, and advanced air interface for both </a:t>
            </a:r>
            <a:r>
              <a:rPr lang="en-US" dirty="0" smtClean="0"/>
              <a:t>high-through put </a:t>
            </a:r>
            <a:r>
              <a:rPr lang="en-US" dirty="0" smtClean="0"/>
              <a:t>and conventional satellites. </a:t>
            </a:r>
          </a:p>
          <a:p>
            <a:r>
              <a:rPr lang="en-US" dirty="0" smtClean="0"/>
              <a:t>The Jupiter System supports applications such as broadband Internet and Intranet access, community Wi-Fi hotspots, cellular backhaul, digital signage and mobility, including airborne services.</a:t>
            </a:r>
          </a:p>
          <a:p>
            <a:pPr marL="0" indent="0">
              <a:buNone/>
            </a:pPr>
            <a:r>
              <a:rPr lang="en-US" dirty="0" smtClean="0"/>
              <a:t>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0146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Satellites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</a:t>
            </a:r>
          </a:p>
          <a:p>
            <a:r>
              <a:rPr lang="en-US" dirty="0" smtClean="0"/>
              <a:t>Medium</a:t>
            </a:r>
          </a:p>
          <a:p>
            <a:r>
              <a:rPr lang="en-US" dirty="0" smtClean="0"/>
              <a:t>Small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176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Satellite Services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Hughes satellite backhaul of cellular service extends 4G/LTE service to remote and rural areas around the world, specifically where conventional backhaul is difficult or costly due to geography and terrain.</a:t>
            </a:r>
          </a:p>
          <a:p>
            <a:r>
              <a:rPr lang="en-US" dirty="0" smtClean="0"/>
              <a:t>Hughes cellular backhaul applications include a 4G/LTE optimization capability that yields up to 60 percent bandwidth savings.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878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Managed Network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Hughes offers managed network services and solutions for distributed enterprise businesses and government organizations. </a:t>
            </a:r>
          </a:p>
          <a:p>
            <a:r>
              <a:rPr lang="en-US" dirty="0" smtClean="0"/>
              <a:t>Its </a:t>
            </a:r>
            <a:r>
              <a:rPr lang="en-US" dirty="0" err="1" smtClean="0"/>
              <a:t>HughesON</a:t>
            </a:r>
            <a:r>
              <a:rPr lang="en-US" dirty="0" smtClean="0"/>
              <a:t> managed services include SD-WAN, Wi-Fi and location analytics and cloud-based digital signage and employee training.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93105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292</Words>
  <Application>Microsoft Office PowerPoint</Application>
  <PresentationFormat>On-screen Show (4:3)</PresentationFormat>
  <Paragraphs>26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Hughes</vt:lpstr>
      <vt:lpstr>PowerPoint Presentation</vt:lpstr>
      <vt:lpstr>HISTORY</vt:lpstr>
      <vt:lpstr>2007</vt:lpstr>
      <vt:lpstr>Satellite systems</vt:lpstr>
      <vt:lpstr>Size of Satellites</vt:lpstr>
      <vt:lpstr>Satellite Services </vt:lpstr>
      <vt:lpstr>Managed Network Services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Hughes</dc:title>
  <dc:creator>923206035640</dc:creator>
  <cp:lastModifiedBy>923206035640</cp:lastModifiedBy>
  <cp:revision>8</cp:revision>
  <dcterms:created xsi:type="dcterms:W3CDTF">2020-04-07T19:08:40Z</dcterms:created>
  <dcterms:modified xsi:type="dcterms:W3CDTF">2020-04-08T10:59:08Z</dcterms:modified>
</cp:coreProperties>
</file>