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4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0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9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7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7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0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0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1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4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8DE8-D109-4DF6-ADB5-B3DCFE27ACBC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9AF5C-F437-4CDE-BC13-4D9AAA3D9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9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24848"/>
          </a:xfrm>
        </p:spPr>
        <p:txBody>
          <a:bodyPr>
            <a:normAutofit/>
          </a:bodyPr>
          <a:lstStyle/>
          <a:p>
            <a:r>
              <a:rPr lang="en-US" b="1" dirty="0"/>
              <a:t>Resistive Circuits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circuits in which the resistors are connected in series or parallel or parallel-series combinations.</a:t>
            </a:r>
          </a:p>
        </p:txBody>
      </p:sp>
    </p:spTree>
    <p:extLst>
      <p:ext uri="{BB962C8B-B14F-4D97-AF65-F5344CB8AC3E}">
        <p14:creationId xmlns:p14="http://schemas.microsoft.com/office/powerpoint/2010/main" val="17508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234" y="444138"/>
            <a:ext cx="8987245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7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3" y="457200"/>
            <a:ext cx="9575074" cy="606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00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308" y="1254136"/>
            <a:ext cx="7903029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total resistance of the circuit ii) current through each branch iii) current supplied by battery.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899954" y="2532288"/>
            <a:ext cx="4767943" cy="213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99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Circuit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030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circuit in which the resistors are connected end-to-end in series with the battery.in other words the same current passes through each component. Consider three resistors R</a:t>
            </a:r>
            <a:r>
              <a:rPr lang="en-US" baseline="-25000" dirty="0" smtClean="0"/>
              <a:t>1</a:t>
            </a:r>
            <a:r>
              <a:rPr lang="en-US" dirty="0" smtClean="0"/>
              <a:t>, R</a:t>
            </a:r>
            <a:r>
              <a:rPr lang="en-US" baseline="-25000" dirty="0" smtClean="0"/>
              <a:t>2</a:t>
            </a:r>
            <a:r>
              <a:rPr lang="en-US" dirty="0" smtClean="0"/>
              <a:t> and R</a:t>
            </a:r>
            <a:r>
              <a:rPr lang="en-US" baseline="-25000" dirty="0" smtClean="0"/>
              <a:t>3</a:t>
            </a:r>
            <a:r>
              <a:rPr lang="en-US" dirty="0" smtClean="0"/>
              <a:t> are connected in series with the battery as shown in fig. As the result same current </a:t>
            </a:r>
            <a:r>
              <a:rPr lang="en-US" b="1" dirty="0" smtClean="0"/>
              <a:t>I</a:t>
            </a:r>
            <a:r>
              <a:rPr lang="en-US" dirty="0" smtClean="0"/>
              <a:t> flow through each resistor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Then the voltage drop through each resistor are V</a:t>
            </a:r>
            <a:r>
              <a:rPr lang="en-US" baseline="-25000" dirty="0"/>
              <a:t>1</a:t>
            </a:r>
            <a:r>
              <a:rPr lang="en-US" dirty="0"/>
              <a:t>= IR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= IR</a:t>
            </a:r>
            <a:r>
              <a:rPr lang="en-US" baseline="-25000" dirty="0"/>
              <a:t>1</a:t>
            </a:r>
            <a:r>
              <a:rPr lang="en-US" dirty="0"/>
              <a:t> and V</a:t>
            </a:r>
            <a:r>
              <a:rPr lang="en-US" baseline="-25000" dirty="0"/>
              <a:t>2 </a:t>
            </a:r>
            <a:r>
              <a:rPr lang="en-US" dirty="0"/>
              <a:t>= IR</a:t>
            </a:r>
            <a:r>
              <a:rPr lang="en-US" baseline="-25000" dirty="0"/>
              <a:t>2</a:t>
            </a:r>
            <a:r>
              <a:rPr lang="en-US" dirty="0"/>
              <a:t> and V</a:t>
            </a:r>
            <a:r>
              <a:rPr lang="en-US" baseline="-25000" dirty="0"/>
              <a:t>3 </a:t>
            </a:r>
            <a:r>
              <a:rPr lang="en-US" dirty="0"/>
              <a:t>= IR</a:t>
            </a:r>
            <a:r>
              <a:rPr lang="en-US" baseline="-25000" dirty="0"/>
              <a:t>3</a:t>
            </a:r>
            <a:r>
              <a:rPr lang="en-US" dirty="0"/>
              <a:t>. The sum of these voltage drops must be equal to the applied </a:t>
            </a:r>
            <a:r>
              <a:rPr lang="en-US" dirty="0" smtClean="0"/>
              <a:t>voltage.                                   </a:t>
            </a:r>
            <a:r>
              <a:rPr lang="en-US" b="1" dirty="0" smtClean="0"/>
              <a:t>V </a:t>
            </a:r>
            <a:r>
              <a:rPr lang="en-US" b="1" dirty="0"/>
              <a:t>= V</a:t>
            </a:r>
            <a:r>
              <a:rPr lang="en-US" b="1" baseline="-25000" dirty="0"/>
              <a:t>1</a:t>
            </a:r>
            <a:r>
              <a:rPr lang="en-US" b="1" dirty="0"/>
              <a:t> + V</a:t>
            </a:r>
            <a:r>
              <a:rPr lang="en-US" b="1" baseline="-25000" dirty="0"/>
              <a:t>2</a:t>
            </a:r>
            <a:r>
              <a:rPr lang="en-US" b="1" dirty="0"/>
              <a:t> + V</a:t>
            </a:r>
            <a:r>
              <a:rPr lang="en-US" b="1" baseline="-25000" dirty="0"/>
              <a:t>3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2"/>
          <a:stretch>
            <a:fillRect/>
          </a:stretch>
        </p:blipFill>
        <p:spPr>
          <a:xfrm>
            <a:off x="6730772" y="3216185"/>
            <a:ext cx="2623185" cy="165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11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Total series resistance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657" y="1946366"/>
            <a:ext cx="9287691" cy="335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3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802675" y="322625"/>
            <a:ext cx="8503920" cy="293002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4219303" y="3252650"/>
            <a:ext cx="3487783" cy="16328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19794" y="4859382"/>
            <a:ext cx="369844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total resistance of above circuit is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3956685" y="5384482"/>
            <a:ext cx="4233726" cy="58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8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83" y="1075915"/>
            <a:ext cx="10032274" cy="5442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1154" y="666206"/>
            <a:ext cx="1672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2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09662"/>
            <a:ext cx="9548949" cy="518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9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669" y="274320"/>
            <a:ext cx="9183187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2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857" y="1371599"/>
            <a:ext cx="8451669" cy="376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5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983" y="561703"/>
            <a:ext cx="8438606" cy="600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84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136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Resistive Circuits The circuits in which the resistors are connected in series or parallel or parallel-series combinations.</vt:lpstr>
      <vt:lpstr>Series Circuit</vt:lpstr>
      <vt:lpstr>Total series resistance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Resistive Circuits The circuits in which the resistors are connected in series or parallel or parallel-series combinations.</dc:title>
  <dc:creator>Sania Imran</dc:creator>
  <cp:lastModifiedBy>Sania Imran</cp:lastModifiedBy>
  <cp:revision>3</cp:revision>
  <dcterms:created xsi:type="dcterms:W3CDTF">2020-11-12T18:15:35Z</dcterms:created>
  <dcterms:modified xsi:type="dcterms:W3CDTF">2020-11-12T18:32:43Z</dcterms:modified>
</cp:coreProperties>
</file>