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6"/>
  </p:notesMasterIdLst>
  <p:sldIdLst>
    <p:sldId id="256" r:id="rId2"/>
    <p:sldId id="257" r:id="rId3"/>
    <p:sldId id="258" r:id="rId4"/>
    <p:sldId id="282" r:id="rId5"/>
    <p:sldId id="259" r:id="rId6"/>
    <p:sldId id="283" r:id="rId7"/>
    <p:sldId id="284" r:id="rId8"/>
    <p:sldId id="285" r:id="rId9"/>
    <p:sldId id="286" r:id="rId10"/>
    <p:sldId id="287" r:id="rId11"/>
    <p:sldId id="288" r:id="rId12"/>
    <p:sldId id="289" r:id="rId13"/>
    <p:sldId id="290" r:id="rId14"/>
    <p:sldId id="277"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929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741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483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537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30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41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9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23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5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03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0" y="0"/>
            <a:ext cx="9144000" cy="3352800"/>
          </a:xfrm>
          <a:prstGeom prst="rect">
            <a:avLst/>
          </a:prstGeom>
          <a:noFill/>
          <a:ln>
            <a:noFill/>
          </a:ln>
        </p:spPr>
        <p:txBody>
          <a:bodyPr spcFirstLastPara="1" wrap="square" lIns="91425" tIns="91425" rIns="91425" bIns="91425" anchor="t" anchorCtr="0">
            <a:noAutofit/>
          </a:bodyPr>
          <a:lstStyle>
            <a:lvl1pPr marL="0" marR="0" lvl="0" indent="-88900" algn="ctr" rtl="1">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6" name="Google Shape;46;p2"/>
          <p:cNvSpPr txBox="1">
            <a:spLocks noGrp="1"/>
          </p:cNvSpPr>
          <p:nvPr>
            <p:ph type="title" idx="2"/>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400"/>
              <a:buChar char="●"/>
              <a:defRPr sz="3900">
                <a:solidFill>
                  <a:schemeClr val="dk2"/>
                </a:solidFill>
                <a:latin typeface="Arial"/>
                <a:ea typeface="Arial"/>
                <a:cs typeface="Arial"/>
                <a:sym typeface="Arial"/>
              </a:defRPr>
            </a:lvl1pPr>
            <a:lvl2pPr lvl="1" algn="l" rtl="0">
              <a:lnSpc>
                <a:spcPct val="100000"/>
              </a:lnSpc>
              <a:spcBef>
                <a:spcPts val="0"/>
              </a:spcBef>
              <a:spcAft>
                <a:spcPts val="0"/>
              </a:spcAft>
              <a:buSzPts val="1400"/>
              <a:buChar char="○"/>
              <a:defRPr sz="3900">
                <a:solidFill>
                  <a:schemeClr val="dk2"/>
                </a:solidFill>
                <a:latin typeface="Arial"/>
                <a:ea typeface="Arial"/>
                <a:cs typeface="Arial"/>
                <a:sym typeface="Arial"/>
              </a:defRPr>
            </a:lvl2pPr>
            <a:lvl3pPr lvl="2" algn="l" rtl="0">
              <a:lnSpc>
                <a:spcPct val="100000"/>
              </a:lnSpc>
              <a:spcBef>
                <a:spcPts val="0"/>
              </a:spcBef>
              <a:spcAft>
                <a:spcPts val="0"/>
              </a:spcAft>
              <a:buSzPts val="1400"/>
              <a:buChar char="■"/>
              <a:defRPr sz="3900">
                <a:solidFill>
                  <a:schemeClr val="dk2"/>
                </a:solidFill>
                <a:latin typeface="Arial"/>
                <a:ea typeface="Arial"/>
                <a:cs typeface="Arial"/>
                <a:sym typeface="Arial"/>
              </a:defRPr>
            </a:lvl3pPr>
            <a:lvl4pPr lvl="3" algn="l" rtl="0">
              <a:lnSpc>
                <a:spcPct val="100000"/>
              </a:lnSpc>
              <a:spcBef>
                <a:spcPts val="0"/>
              </a:spcBef>
              <a:spcAft>
                <a:spcPts val="0"/>
              </a:spcAft>
              <a:buSzPts val="1400"/>
              <a:buChar char="●"/>
              <a:defRPr sz="3900">
                <a:solidFill>
                  <a:schemeClr val="dk2"/>
                </a:solidFill>
                <a:latin typeface="Arial"/>
                <a:ea typeface="Arial"/>
                <a:cs typeface="Arial"/>
                <a:sym typeface="Arial"/>
              </a:defRPr>
            </a:lvl4pPr>
            <a:lvl5pPr lvl="4" algn="l" rtl="0">
              <a:lnSpc>
                <a:spcPct val="100000"/>
              </a:lnSpc>
              <a:spcBef>
                <a:spcPts val="0"/>
              </a:spcBef>
              <a:spcAft>
                <a:spcPts val="0"/>
              </a:spcAft>
              <a:buSzPts val="1400"/>
              <a:buChar char="○"/>
              <a:defRPr sz="3900">
                <a:solidFill>
                  <a:schemeClr val="dk2"/>
                </a:solidFill>
                <a:latin typeface="Arial"/>
                <a:ea typeface="Arial"/>
                <a:cs typeface="Arial"/>
                <a:sym typeface="Arial"/>
              </a:defRPr>
            </a:lvl5pPr>
            <a:lvl6pPr lvl="5" algn="l" rtl="0">
              <a:lnSpc>
                <a:spcPct val="100000"/>
              </a:lnSpc>
              <a:spcBef>
                <a:spcPts val="0"/>
              </a:spcBef>
              <a:spcAft>
                <a:spcPts val="0"/>
              </a:spcAft>
              <a:buSzPts val="1400"/>
              <a:buChar char="■"/>
              <a:defRPr sz="3900">
                <a:solidFill>
                  <a:schemeClr val="dk2"/>
                </a:solidFill>
                <a:latin typeface="Arial"/>
                <a:ea typeface="Arial"/>
                <a:cs typeface="Arial"/>
                <a:sym typeface="Arial"/>
              </a:defRPr>
            </a:lvl6pPr>
            <a:lvl7pPr lvl="6" algn="l" rtl="0">
              <a:lnSpc>
                <a:spcPct val="100000"/>
              </a:lnSpc>
              <a:spcBef>
                <a:spcPts val="0"/>
              </a:spcBef>
              <a:spcAft>
                <a:spcPts val="0"/>
              </a:spcAft>
              <a:buSzPts val="1400"/>
              <a:buChar char="●"/>
              <a:defRPr sz="3900">
                <a:solidFill>
                  <a:schemeClr val="dk2"/>
                </a:solidFill>
                <a:latin typeface="Arial"/>
                <a:ea typeface="Arial"/>
                <a:cs typeface="Arial"/>
                <a:sym typeface="Arial"/>
              </a:defRPr>
            </a:lvl7pPr>
            <a:lvl8pPr lvl="7" algn="l" rtl="0">
              <a:lnSpc>
                <a:spcPct val="100000"/>
              </a:lnSpc>
              <a:spcBef>
                <a:spcPts val="0"/>
              </a:spcBef>
              <a:spcAft>
                <a:spcPts val="0"/>
              </a:spcAft>
              <a:buSzPts val="1400"/>
              <a:buChar char="○"/>
              <a:defRPr sz="3900">
                <a:solidFill>
                  <a:schemeClr val="dk2"/>
                </a:solidFill>
                <a:latin typeface="Arial"/>
                <a:ea typeface="Arial"/>
                <a:cs typeface="Arial"/>
                <a:sym typeface="Arial"/>
              </a:defRPr>
            </a:lvl8pPr>
            <a:lvl9pPr lvl="8" algn="l" rtl="0">
              <a:lnSpc>
                <a:spcPct val="100000"/>
              </a:lnSpc>
              <a:spcBef>
                <a:spcPts val="0"/>
              </a:spcBef>
              <a:spcAft>
                <a:spcPts val="0"/>
              </a:spcAft>
              <a:buSzPts val="1400"/>
              <a:buChar char="■"/>
              <a:defRPr sz="3900">
                <a:solidFill>
                  <a:schemeClr val="dk2"/>
                </a:solidFill>
                <a:latin typeface="Arial"/>
                <a:ea typeface="Arial"/>
                <a:cs typeface="Arial"/>
                <a:sym typeface="Arial"/>
              </a:defRPr>
            </a:lvl9pPr>
          </a:lstStyle>
          <a:p>
            <a:endParaRPr/>
          </a:p>
        </p:txBody>
      </p:sp>
      <p:sp>
        <p:nvSpPr>
          <p:cNvPr id="47" name="Google Shape;47;p2"/>
          <p:cNvSpPr txBox="1">
            <a:spLocks noGrp="1"/>
          </p:cNvSpPr>
          <p:nvPr>
            <p:ph type="body" idx="1"/>
          </p:nvPr>
        </p:nvSpPr>
        <p:spPr>
          <a:xfrm>
            <a:off x="457200" y="1719262"/>
            <a:ext cx="8229600" cy="4411662"/>
          </a:xfrm>
          <a:prstGeom prst="rect">
            <a:avLst/>
          </a:prstGeom>
          <a:noFill/>
          <a:ln>
            <a:noFill/>
          </a:ln>
        </p:spPr>
        <p:txBody>
          <a:bodyPr spcFirstLastPara="1" wrap="square" lIns="91425" tIns="91425" rIns="91425" bIns="91425" anchor="t" anchorCtr="0">
            <a:noAutofit/>
          </a:bodyPr>
          <a:lstStyle>
            <a:lvl1pPr marL="457200" lvl="0" indent="-317500" algn="l" rtl="0">
              <a:lnSpc>
                <a:spcPct val="100000"/>
              </a:lnSpc>
              <a:spcBef>
                <a:spcPts val="600"/>
              </a:spcBef>
              <a:spcAft>
                <a:spcPts val="0"/>
              </a:spcAft>
              <a:buClr>
                <a:schemeClr val="dk2"/>
              </a:buClr>
              <a:buSzPts val="1400"/>
              <a:buFont typeface="Arial"/>
              <a:buChar char="●"/>
              <a:defRPr sz="3000">
                <a:solidFill>
                  <a:schemeClr val="dk1"/>
                </a:solidFill>
                <a:latin typeface="Arial"/>
                <a:ea typeface="Arial"/>
                <a:cs typeface="Arial"/>
                <a:sym typeface="Arial"/>
              </a:defRPr>
            </a:lvl1pPr>
            <a:lvl2pPr marL="914400" lvl="1" indent="-317500" rtl="0">
              <a:lnSpc>
                <a:spcPct val="100000"/>
              </a:lnSpc>
              <a:spcBef>
                <a:spcPts val="0"/>
              </a:spcBef>
              <a:spcAft>
                <a:spcPts val="0"/>
              </a:spcAft>
              <a:buClr>
                <a:schemeClr val="accent2"/>
              </a:buClr>
              <a:buSzPts val="1400"/>
              <a:buChar char="●"/>
              <a:defRPr sz="2600"/>
            </a:lvl2pPr>
            <a:lvl3pPr marL="1371600" lvl="2" indent="-317500" rtl="0">
              <a:lnSpc>
                <a:spcPct val="100000"/>
              </a:lnSpc>
              <a:spcBef>
                <a:spcPts val="0"/>
              </a:spcBef>
              <a:spcAft>
                <a:spcPts val="0"/>
              </a:spcAft>
              <a:buClr>
                <a:schemeClr val="accent1"/>
              </a:buClr>
              <a:buSzPts val="1400"/>
              <a:buChar char="●"/>
              <a:defRPr sz="2300"/>
            </a:lvl3pPr>
            <a:lvl4pPr marL="1828800" lvl="3" indent="-317500" rtl="0">
              <a:lnSpc>
                <a:spcPct val="100000"/>
              </a:lnSpc>
              <a:spcBef>
                <a:spcPts val="0"/>
              </a:spcBef>
              <a:spcAft>
                <a:spcPts val="0"/>
              </a:spcAft>
              <a:buClr>
                <a:schemeClr val="dk2"/>
              </a:buClr>
              <a:buSzPts val="1400"/>
              <a:buChar char="■"/>
              <a:defRPr sz="2000"/>
            </a:lvl4pPr>
            <a:lvl5pPr marL="2286000" lvl="4" indent="-317500" rtl="0">
              <a:lnSpc>
                <a:spcPct val="100000"/>
              </a:lnSpc>
              <a:spcBef>
                <a:spcPts val="0"/>
              </a:spcBef>
              <a:spcAft>
                <a:spcPts val="0"/>
              </a:spcAft>
              <a:buClr>
                <a:schemeClr val="folHlink"/>
              </a:buClr>
              <a:buSzPts val="1400"/>
              <a:buChar char="●"/>
              <a:defRPr sz="2000"/>
            </a:lvl5pPr>
            <a:lvl6pPr marL="2743200" lvl="5"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6pPr>
            <a:lvl7pPr marL="3200400" lvl="6"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7pPr>
            <a:lvl8pPr marL="3657600" lvl="7"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8pPr>
            <a:lvl9pPr marL="4114800" lvl="8"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9pPr>
          </a:lstStyle>
          <a:p>
            <a:endParaRPr/>
          </a:p>
        </p:txBody>
      </p:sp>
      <p:sp>
        <p:nvSpPr>
          <p:cNvPr id="48" name="Google Shape;48;p2"/>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9" name="Google Shape;49;p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0" name="Google Shape;50;p2"/>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body" idx="1"/>
          </p:nvPr>
        </p:nvSpPr>
        <p:spPr>
          <a:xfrm>
            <a:off x="0" y="304800"/>
            <a:ext cx="9144000" cy="6553200"/>
          </a:xfrm>
          <a:prstGeom prst="rect">
            <a:avLst/>
          </a:prstGeom>
          <a:noFill/>
          <a:ln>
            <a:noFill/>
          </a:ln>
        </p:spPr>
        <p:txBody>
          <a:bodyPr spcFirstLastPara="1" wrap="square" lIns="91425" tIns="91425" rIns="91425" bIns="91425" anchor="t" anchorCtr="0">
            <a:noAutofit/>
          </a:bodyPr>
          <a:lstStyle>
            <a:lvl1pPr marL="457200" lvl="0" indent="-317500" algn="l" rtl="0">
              <a:lnSpc>
                <a:spcPct val="100000"/>
              </a:lnSpc>
              <a:spcBef>
                <a:spcPts val="600"/>
              </a:spcBef>
              <a:spcAft>
                <a:spcPts val="0"/>
              </a:spcAft>
              <a:buClr>
                <a:schemeClr val="dk2"/>
              </a:buClr>
              <a:buSzPts val="1400"/>
              <a:buFont typeface="Arial"/>
              <a:buChar char="●"/>
              <a:defRPr sz="3000">
                <a:solidFill>
                  <a:schemeClr val="dk1"/>
                </a:solidFill>
                <a:latin typeface="Arial"/>
                <a:ea typeface="Arial"/>
                <a:cs typeface="Arial"/>
                <a:sym typeface="Arial"/>
              </a:defRPr>
            </a:lvl1pPr>
            <a:lvl2pPr marL="914400" lvl="1" indent="-317500" rtl="0">
              <a:lnSpc>
                <a:spcPct val="100000"/>
              </a:lnSpc>
              <a:spcBef>
                <a:spcPts val="0"/>
              </a:spcBef>
              <a:spcAft>
                <a:spcPts val="0"/>
              </a:spcAft>
              <a:buClr>
                <a:schemeClr val="accent2"/>
              </a:buClr>
              <a:buSzPts val="1400"/>
              <a:buChar char="●"/>
              <a:defRPr sz="2600"/>
            </a:lvl2pPr>
            <a:lvl3pPr marL="1371600" lvl="2" indent="-317500" rtl="0">
              <a:lnSpc>
                <a:spcPct val="100000"/>
              </a:lnSpc>
              <a:spcBef>
                <a:spcPts val="0"/>
              </a:spcBef>
              <a:spcAft>
                <a:spcPts val="0"/>
              </a:spcAft>
              <a:buClr>
                <a:schemeClr val="accent1"/>
              </a:buClr>
              <a:buSzPts val="1400"/>
              <a:buChar char="●"/>
              <a:defRPr sz="2300"/>
            </a:lvl3pPr>
            <a:lvl4pPr marL="1828800" lvl="3" indent="-317500" rtl="0">
              <a:lnSpc>
                <a:spcPct val="100000"/>
              </a:lnSpc>
              <a:spcBef>
                <a:spcPts val="0"/>
              </a:spcBef>
              <a:spcAft>
                <a:spcPts val="0"/>
              </a:spcAft>
              <a:buClr>
                <a:schemeClr val="dk2"/>
              </a:buClr>
              <a:buSzPts val="1400"/>
              <a:buChar char="■"/>
              <a:defRPr sz="2000"/>
            </a:lvl4pPr>
            <a:lvl5pPr marL="2286000" lvl="4" indent="-317500" rtl="0">
              <a:lnSpc>
                <a:spcPct val="100000"/>
              </a:lnSpc>
              <a:spcBef>
                <a:spcPts val="0"/>
              </a:spcBef>
              <a:spcAft>
                <a:spcPts val="0"/>
              </a:spcAft>
              <a:buClr>
                <a:schemeClr val="folHlink"/>
              </a:buClr>
              <a:buSzPts val="1400"/>
              <a:buChar char="●"/>
              <a:defRPr sz="2000"/>
            </a:lvl5pPr>
            <a:lvl6pPr marL="2743200" lvl="5"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6pPr>
            <a:lvl7pPr marL="3200400" lvl="6"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7pPr>
            <a:lvl8pPr marL="3657600" lvl="7"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8pPr>
            <a:lvl9pPr marL="4114800" lvl="8"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9pPr>
          </a:lstStyle>
          <a:p>
            <a:endParaRPr/>
          </a:p>
        </p:txBody>
      </p:sp>
      <p:sp>
        <p:nvSpPr>
          <p:cNvPr id="53" name="Google Shape;53;p3"/>
          <p:cNvSpPr txBox="1">
            <a:spLocks noGrp="1"/>
          </p:cNvSpPr>
          <p:nvPr>
            <p:ph type="title"/>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400"/>
              <a:buChar char="●"/>
              <a:defRPr sz="3900">
                <a:solidFill>
                  <a:schemeClr val="dk2"/>
                </a:solidFill>
                <a:latin typeface="Arial"/>
                <a:ea typeface="Arial"/>
                <a:cs typeface="Arial"/>
                <a:sym typeface="Arial"/>
              </a:defRPr>
            </a:lvl1pPr>
            <a:lvl2pPr lvl="1" algn="l" rtl="0">
              <a:lnSpc>
                <a:spcPct val="100000"/>
              </a:lnSpc>
              <a:spcBef>
                <a:spcPts val="0"/>
              </a:spcBef>
              <a:spcAft>
                <a:spcPts val="0"/>
              </a:spcAft>
              <a:buSzPts val="1400"/>
              <a:buChar char="○"/>
              <a:defRPr sz="3900">
                <a:solidFill>
                  <a:schemeClr val="dk2"/>
                </a:solidFill>
                <a:latin typeface="Arial"/>
                <a:ea typeface="Arial"/>
                <a:cs typeface="Arial"/>
                <a:sym typeface="Arial"/>
              </a:defRPr>
            </a:lvl2pPr>
            <a:lvl3pPr lvl="2" algn="l" rtl="0">
              <a:lnSpc>
                <a:spcPct val="100000"/>
              </a:lnSpc>
              <a:spcBef>
                <a:spcPts val="0"/>
              </a:spcBef>
              <a:spcAft>
                <a:spcPts val="0"/>
              </a:spcAft>
              <a:buSzPts val="1400"/>
              <a:buChar char="■"/>
              <a:defRPr sz="3900">
                <a:solidFill>
                  <a:schemeClr val="dk2"/>
                </a:solidFill>
                <a:latin typeface="Arial"/>
                <a:ea typeface="Arial"/>
                <a:cs typeface="Arial"/>
                <a:sym typeface="Arial"/>
              </a:defRPr>
            </a:lvl3pPr>
            <a:lvl4pPr lvl="3" algn="l" rtl="0">
              <a:lnSpc>
                <a:spcPct val="100000"/>
              </a:lnSpc>
              <a:spcBef>
                <a:spcPts val="0"/>
              </a:spcBef>
              <a:spcAft>
                <a:spcPts val="0"/>
              </a:spcAft>
              <a:buSzPts val="1400"/>
              <a:buChar char="●"/>
              <a:defRPr sz="3900">
                <a:solidFill>
                  <a:schemeClr val="dk2"/>
                </a:solidFill>
                <a:latin typeface="Arial"/>
                <a:ea typeface="Arial"/>
                <a:cs typeface="Arial"/>
                <a:sym typeface="Arial"/>
              </a:defRPr>
            </a:lvl4pPr>
            <a:lvl5pPr lvl="4" algn="l" rtl="0">
              <a:lnSpc>
                <a:spcPct val="100000"/>
              </a:lnSpc>
              <a:spcBef>
                <a:spcPts val="0"/>
              </a:spcBef>
              <a:spcAft>
                <a:spcPts val="0"/>
              </a:spcAft>
              <a:buSzPts val="1400"/>
              <a:buChar char="○"/>
              <a:defRPr sz="3900">
                <a:solidFill>
                  <a:schemeClr val="dk2"/>
                </a:solidFill>
                <a:latin typeface="Arial"/>
                <a:ea typeface="Arial"/>
                <a:cs typeface="Arial"/>
                <a:sym typeface="Arial"/>
              </a:defRPr>
            </a:lvl5pPr>
            <a:lvl6pPr lvl="5" algn="l" rtl="0">
              <a:lnSpc>
                <a:spcPct val="100000"/>
              </a:lnSpc>
              <a:spcBef>
                <a:spcPts val="0"/>
              </a:spcBef>
              <a:spcAft>
                <a:spcPts val="0"/>
              </a:spcAft>
              <a:buSzPts val="1400"/>
              <a:buChar char="■"/>
              <a:defRPr sz="3900">
                <a:solidFill>
                  <a:schemeClr val="dk2"/>
                </a:solidFill>
                <a:latin typeface="Arial"/>
                <a:ea typeface="Arial"/>
                <a:cs typeface="Arial"/>
                <a:sym typeface="Arial"/>
              </a:defRPr>
            </a:lvl6pPr>
            <a:lvl7pPr lvl="6" algn="l" rtl="0">
              <a:lnSpc>
                <a:spcPct val="100000"/>
              </a:lnSpc>
              <a:spcBef>
                <a:spcPts val="0"/>
              </a:spcBef>
              <a:spcAft>
                <a:spcPts val="0"/>
              </a:spcAft>
              <a:buSzPts val="1400"/>
              <a:buChar char="●"/>
              <a:defRPr sz="3900">
                <a:solidFill>
                  <a:schemeClr val="dk2"/>
                </a:solidFill>
                <a:latin typeface="Arial"/>
                <a:ea typeface="Arial"/>
                <a:cs typeface="Arial"/>
                <a:sym typeface="Arial"/>
              </a:defRPr>
            </a:lvl7pPr>
            <a:lvl8pPr lvl="7" algn="l" rtl="0">
              <a:lnSpc>
                <a:spcPct val="100000"/>
              </a:lnSpc>
              <a:spcBef>
                <a:spcPts val="0"/>
              </a:spcBef>
              <a:spcAft>
                <a:spcPts val="0"/>
              </a:spcAft>
              <a:buSzPts val="1400"/>
              <a:buChar char="○"/>
              <a:defRPr sz="3900">
                <a:solidFill>
                  <a:schemeClr val="dk2"/>
                </a:solidFill>
                <a:latin typeface="Arial"/>
                <a:ea typeface="Arial"/>
                <a:cs typeface="Arial"/>
                <a:sym typeface="Arial"/>
              </a:defRPr>
            </a:lvl8pPr>
            <a:lvl9pPr lvl="8" algn="l" rtl="0">
              <a:lnSpc>
                <a:spcPct val="100000"/>
              </a:lnSpc>
              <a:spcBef>
                <a:spcPts val="0"/>
              </a:spcBef>
              <a:spcAft>
                <a:spcPts val="0"/>
              </a:spcAft>
              <a:buSzPts val="1400"/>
              <a:buChar char="■"/>
              <a:defRPr sz="3900">
                <a:solidFill>
                  <a:schemeClr val="dk2"/>
                </a:solidFill>
                <a:latin typeface="Arial"/>
                <a:ea typeface="Arial"/>
                <a:cs typeface="Arial"/>
                <a:sym typeface="Arial"/>
              </a:defRPr>
            </a:lvl9pPr>
          </a:lstStyle>
          <a:p>
            <a:endParaRPr/>
          </a:p>
        </p:txBody>
      </p:sp>
      <p:sp>
        <p:nvSpPr>
          <p:cNvPr id="54" name="Google Shape;54;p3"/>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5" name="Google Shape;55;p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6" name="Google Shape;56;p3"/>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1"/>
          <p:cNvCxnSpPr/>
          <p:nvPr/>
        </p:nvCxnSpPr>
        <p:spPr>
          <a:xfrm>
            <a:off x="7962900" y="152400"/>
            <a:ext cx="0" cy="1524000"/>
          </a:xfrm>
          <a:prstGeom prst="straightConnector1">
            <a:avLst/>
          </a:prstGeom>
          <a:noFill/>
          <a:ln w="9525" cap="rnd" cmpd="sng">
            <a:solidFill>
              <a:schemeClr val="dk1"/>
            </a:solidFill>
            <a:prstDash val="solid"/>
            <a:miter lim="8000"/>
            <a:headEnd type="none" w="sm" len="sm"/>
            <a:tailEnd type="none" w="sm" len="sm"/>
          </a:ln>
        </p:spPr>
      </p:cxnSp>
      <p:sp>
        <p:nvSpPr>
          <p:cNvPr id="7" name="Google Shape;7;p1"/>
          <p:cNvSpPr txBox="1">
            <a:spLocks noGrp="1"/>
          </p:cNvSpPr>
          <p:nvPr>
            <p:ph type="title"/>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1pPr>
            <a:lvl2pPr marL="0" marR="0" lvl="1"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2pPr>
            <a:lvl3pPr marL="0" marR="0" lvl="2"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3pPr>
            <a:lvl4pPr marL="0" marR="0" lvl="3"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4pPr>
            <a:lvl5pPr marL="0" marR="0" lvl="4"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5pPr>
            <a:lvl6pPr marL="0" marR="0" lvl="5"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6pPr>
            <a:lvl7pPr marL="0" marR="0" lvl="6"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7pPr>
            <a:lvl8pPr marL="0" marR="0" lvl="7"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8pPr>
            <a:lvl9pPr marL="0" marR="0" lvl="8"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457200" y="1719262"/>
            <a:ext cx="8229600" cy="4411662"/>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00"/>
              </a:spcBef>
              <a:spcAft>
                <a:spcPts val="0"/>
              </a:spcAft>
              <a:buClr>
                <a:schemeClr val="dk2"/>
              </a:buClr>
              <a:buSzPts val="1400"/>
              <a:buFont typeface="Arial"/>
              <a:buChar char="●"/>
              <a:defRPr sz="30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accent2"/>
              </a:buClr>
              <a:buSzPts val="1400"/>
              <a:buFont typeface="Arial"/>
              <a:buChar char="●"/>
              <a:defRPr sz="2600" b="0" i="0" u="none" strike="noStrike" cap="none"/>
            </a:lvl2pPr>
            <a:lvl3pPr marL="1371600" marR="0" lvl="2" indent="-317500" algn="l" rtl="0">
              <a:lnSpc>
                <a:spcPct val="100000"/>
              </a:lnSpc>
              <a:spcBef>
                <a:spcPts val="0"/>
              </a:spcBef>
              <a:spcAft>
                <a:spcPts val="0"/>
              </a:spcAft>
              <a:buClr>
                <a:schemeClr val="accent1"/>
              </a:buClr>
              <a:buSzPts val="1400"/>
              <a:buFont typeface="Arial"/>
              <a:buChar char="●"/>
              <a:defRPr sz="2300" b="0" i="0" u="none" strike="noStrike" cap="none"/>
            </a:lvl3pPr>
            <a:lvl4pPr marL="1828800" marR="0" lvl="3" indent="-317500" algn="l" rtl="0">
              <a:lnSpc>
                <a:spcPct val="100000"/>
              </a:lnSpc>
              <a:spcBef>
                <a:spcPts val="0"/>
              </a:spcBef>
              <a:spcAft>
                <a:spcPts val="0"/>
              </a:spcAft>
              <a:buClr>
                <a:schemeClr val="dk2"/>
              </a:buClr>
              <a:buSzPts val="1400"/>
              <a:buFont typeface="Arial"/>
              <a:buChar char="■"/>
              <a:defRPr sz="2000" b="0" i="0" u="none" strike="noStrike" cap="none"/>
            </a:lvl4pPr>
            <a:lvl5pPr marL="2286000" marR="0" lvl="4" indent="-317500" algn="l" rtl="0">
              <a:lnSpc>
                <a:spcPct val="100000"/>
              </a:lnSpc>
              <a:spcBef>
                <a:spcPts val="0"/>
              </a:spcBef>
              <a:spcAft>
                <a:spcPts val="0"/>
              </a:spcAft>
              <a:buClr>
                <a:schemeClr val="folHlink"/>
              </a:buClr>
              <a:buSzPts val="1400"/>
              <a:buFont typeface="Arial"/>
              <a:buChar char="●"/>
              <a:defRPr sz="2000" b="0" i="0" u="none" strike="noStrike" cap="none"/>
            </a:lvl5pPr>
            <a:lvl6pPr marL="2743200" marR="0" lvl="5"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0" name="Google Shape;10;p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1" name="Google Shape;11;p1"/>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grpSp>
        <p:nvGrpSpPr>
          <p:cNvPr id="12" name="Google Shape;12;p1"/>
          <p:cNvGrpSpPr/>
          <p:nvPr/>
        </p:nvGrpSpPr>
        <p:grpSpPr>
          <a:xfrm>
            <a:off x="8153400" y="152400"/>
            <a:ext cx="792162" cy="1295400"/>
            <a:chOff x="8153400" y="1524000"/>
            <a:chExt cx="838200" cy="1371600"/>
          </a:xfrm>
        </p:grpSpPr>
        <p:sp>
          <p:nvSpPr>
            <p:cNvPr id="13" name="Google Shape;13;p1"/>
            <p:cNvSpPr/>
            <p:nvPr/>
          </p:nvSpPr>
          <p:spPr>
            <a:xfrm>
              <a:off x="81534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 name="Google Shape;14;p1"/>
            <p:cNvSpPr/>
            <p:nvPr/>
          </p:nvSpPr>
          <p:spPr>
            <a:xfrm>
              <a:off x="83312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 name="Google Shape;15;p1"/>
            <p:cNvSpPr/>
            <p:nvPr/>
          </p:nvSpPr>
          <p:spPr>
            <a:xfrm>
              <a:off x="85090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 name="Google Shape;16;p1"/>
            <p:cNvSpPr/>
            <p:nvPr/>
          </p:nvSpPr>
          <p:spPr>
            <a:xfrm>
              <a:off x="81534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 name="Google Shape;17;p1"/>
            <p:cNvSpPr/>
            <p:nvPr/>
          </p:nvSpPr>
          <p:spPr>
            <a:xfrm>
              <a:off x="83312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 name="Google Shape;18;p1"/>
            <p:cNvSpPr/>
            <p:nvPr/>
          </p:nvSpPr>
          <p:spPr>
            <a:xfrm>
              <a:off x="85090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 name="Google Shape;19;p1"/>
            <p:cNvSpPr/>
            <p:nvPr/>
          </p:nvSpPr>
          <p:spPr>
            <a:xfrm>
              <a:off x="8686800" y="17018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 name="Google Shape;20;p1"/>
            <p:cNvSpPr/>
            <p:nvPr/>
          </p:nvSpPr>
          <p:spPr>
            <a:xfrm>
              <a:off x="8153400" y="18796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 name="Google Shape;21;p1"/>
            <p:cNvSpPr/>
            <p:nvPr/>
          </p:nvSpPr>
          <p:spPr>
            <a:xfrm>
              <a:off x="8331200" y="18796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2" name="Google Shape;22;p1"/>
            <p:cNvSpPr/>
            <p:nvPr/>
          </p:nvSpPr>
          <p:spPr>
            <a:xfrm>
              <a:off x="8509000" y="18796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3" name="Google Shape;23;p1"/>
            <p:cNvSpPr/>
            <p:nvPr/>
          </p:nvSpPr>
          <p:spPr>
            <a:xfrm>
              <a:off x="8686800" y="18796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4" name="Google Shape;24;p1"/>
            <p:cNvSpPr/>
            <p:nvPr/>
          </p:nvSpPr>
          <p:spPr>
            <a:xfrm>
              <a:off x="8864600" y="18796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 name="Google Shape;25;p1"/>
            <p:cNvSpPr/>
            <p:nvPr/>
          </p:nvSpPr>
          <p:spPr>
            <a:xfrm>
              <a:off x="8153400" y="20574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 name="Google Shape;26;p1"/>
            <p:cNvSpPr/>
            <p:nvPr/>
          </p:nvSpPr>
          <p:spPr>
            <a:xfrm>
              <a:off x="8331200" y="20574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 name="Google Shape;27;p1"/>
            <p:cNvSpPr/>
            <p:nvPr/>
          </p:nvSpPr>
          <p:spPr>
            <a:xfrm>
              <a:off x="8509000" y="20574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 name="Google Shape;28;p1"/>
            <p:cNvSpPr/>
            <p:nvPr/>
          </p:nvSpPr>
          <p:spPr>
            <a:xfrm>
              <a:off x="8686800" y="20574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 name="Google Shape;29;p1"/>
            <p:cNvSpPr/>
            <p:nvPr/>
          </p:nvSpPr>
          <p:spPr>
            <a:xfrm>
              <a:off x="8153400" y="22352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 name="Google Shape;30;p1"/>
            <p:cNvSpPr/>
            <p:nvPr/>
          </p:nvSpPr>
          <p:spPr>
            <a:xfrm>
              <a:off x="8331200" y="22352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 name="Google Shape;31;p1"/>
            <p:cNvSpPr/>
            <p:nvPr/>
          </p:nvSpPr>
          <p:spPr>
            <a:xfrm>
              <a:off x="8509000" y="22352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 name="Google Shape;32;p1"/>
            <p:cNvSpPr/>
            <p:nvPr/>
          </p:nvSpPr>
          <p:spPr>
            <a:xfrm>
              <a:off x="8686800" y="22352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 name="Google Shape;33;p1"/>
            <p:cNvSpPr/>
            <p:nvPr/>
          </p:nvSpPr>
          <p:spPr>
            <a:xfrm>
              <a:off x="8864600" y="22352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4" name="Google Shape;34;p1"/>
            <p:cNvSpPr/>
            <p:nvPr/>
          </p:nvSpPr>
          <p:spPr>
            <a:xfrm>
              <a:off x="8153400" y="24130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5" name="Google Shape;35;p1"/>
            <p:cNvSpPr/>
            <p:nvPr/>
          </p:nvSpPr>
          <p:spPr>
            <a:xfrm>
              <a:off x="8331200" y="24130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 name="Google Shape;36;p1"/>
            <p:cNvSpPr/>
            <p:nvPr/>
          </p:nvSpPr>
          <p:spPr>
            <a:xfrm>
              <a:off x="8509000" y="24130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7" name="Google Shape;37;p1"/>
            <p:cNvSpPr/>
            <p:nvPr/>
          </p:nvSpPr>
          <p:spPr>
            <a:xfrm>
              <a:off x="8686800" y="24130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8" name="Google Shape;38;p1"/>
            <p:cNvSpPr/>
            <p:nvPr/>
          </p:nvSpPr>
          <p:spPr>
            <a:xfrm>
              <a:off x="8153400" y="25908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9" name="Google Shape;39;p1"/>
            <p:cNvSpPr/>
            <p:nvPr/>
          </p:nvSpPr>
          <p:spPr>
            <a:xfrm>
              <a:off x="8331200" y="25908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0" name="Google Shape;40;p1"/>
            <p:cNvSpPr/>
            <p:nvPr/>
          </p:nvSpPr>
          <p:spPr>
            <a:xfrm>
              <a:off x="8509000" y="25908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 name="Google Shape;41;p1"/>
            <p:cNvSpPr/>
            <p:nvPr/>
          </p:nvSpPr>
          <p:spPr>
            <a:xfrm>
              <a:off x="8686800" y="25908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2" name="Google Shape;42;p1"/>
            <p:cNvSpPr/>
            <p:nvPr/>
          </p:nvSpPr>
          <p:spPr>
            <a:xfrm>
              <a:off x="8331200" y="27686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3" name="Google Shape;43;p1"/>
            <p:cNvSpPr/>
            <p:nvPr/>
          </p:nvSpPr>
          <p:spPr>
            <a:xfrm>
              <a:off x="8686800" y="27686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4"/>
          <p:cNvSpPr txBox="1">
            <a:spLocks noGrp="1"/>
          </p:cNvSpPr>
          <p:nvPr>
            <p:ph type="ctrTitle"/>
          </p:nvPr>
        </p:nvSpPr>
        <p:spPr>
          <a:xfrm>
            <a:off x="0" y="1214203"/>
            <a:ext cx="9024079" cy="4901784"/>
          </a:xfrm>
          <a:prstGeom prst="rect">
            <a:avLst/>
          </a:prstGeom>
          <a:noFill/>
          <a:ln>
            <a:noFill/>
          </a:ln>
        </p:spPr>
        <p:txBody>
          <a:bodyPr spcFirstLastPara="1" wrap="square" lIns="91425" tIns="45700" rIns="91425" bIns="45700" anchor="t" anchorCtr="0">
            <a:noAutofit/>
          </a:bodyPr>
          <a:lstStyle/>
          <a:p>
            <a:pPr marL="0" marR="0" lvl="0" indent="0" rtl="1">
              <a:lnSpc>
                <a:spcPct val="100000"/>
              </a:lnSpc>
              <a:spcBef>
                <a:spcPts val="0"/>
              </a:spcBef>
              <a:spcAft>
                <a:spcPts val="0"/>
              </a:spcAft>
              <a:buClr>
                <a:schemeClr val="dk2"/>
              </a:buClr>
              <a:buFont typeface="Arial"/>
              <a:buNone/>
            </a:pPr>
            <a:r>
              <a:rPr lang="en-US" sz="4800" b="1" i="0" u="none" strike="noStrike" cap="none" dirty="0">
                <a:solidFill>
                  <a:schemeClr val="dk2"/>
                </a:solidFill>
                <a:latin typeface="Arial"/>
                <a:ea typeface="Arial"/>
                <a:cs typeface="Arial"/>
                <a:sym typeface="Arial"/>
              </a:rPr>
              <a:t>Rural Sociology </a:t>
            </a:r>
            <a:br>
              <a:rPr lang="en-US" sz="4800" b="1" i="0" u="none" strike="noStrike" cap="none" dirty="0">
                <a:solidFill>
                  <a:schemeClr val="dk2"/>
                </a:solidFill>
                <a:latin typeface="Arial"/>
                <a:ea typeface="Arial"/>
                <a:cs typeface="Arial"/>
                <a:sym typeface="Arial"/>
              </a:rPr>
            </a:br>
            <a:br>
              <a:rPr lang="en-US" sz="4800" b="1" baseline="30000" dirty="0"/>
            </a:br>
            <a:r>
              <a:rPr lang="en-US" sz="4800" b="1" baseline="30000" dirty="0"/>
              <a:t>BS Sociology</a:t>
            </a:r>
            <a:br>
              <a:rPr lang="en-US" sz="4800" b="1" baseline="30000" dirty="0"/>
            </a:br>
            <a:r>
              <a:rPr lang="en-US" sz="2500" b="1" dirty="0"/>
              <a:t>Semester: 7</a:t>
            </a:r>
            <a:r>
              <a:rPr lang="en-US" sz="2500" b="1" baseline="30000" dirty="0"/>
              <a:t>th</a:t>
            </a:r>
            <a:br>
              <a:rPr lang="en-US" sz="2500" b="1" baseline="30000" dirty="0"/>
            </a:br>
            <a:r>
              <a:rPr lang="en-US" sz="2500" b="1" baseline="30000" dirty="0"/>
              <a:t>Lecture No. 06</a:t>
            </a:r>
            <a:br>
              <a:rPr lang="en-US" sz="4800" b="1" baseline="30000" dirty="0"/>
            </a:br>
            <a:br>
              <a:rPr lang="en-US" sz="4800" b="1" baseline="30000" dirty="0"/>
            </a:br>
            <a:r>
              <a:rPr lang="en-US" sz="4800" b="1" baseline="30000" dirty="0"/>
              <a:t>Instructor: Mumtaz Hussain</a:t>
            </a:r>
            <a:br>
              <a:rPr lang="en-US" sz="4800" b="1" baseline="30000" dirty="0"/>
            </a:br>
            <a:r>
              <a:rPr lang="en-US" sz="4800" b="1" baseline="30000" dirty="0"/>
              <a:t>University of Sargodha Sb Campus </a:t>
            </a:r>
            <a:br>
              <a:rPr lang="en-US" sz="4800" b="1" baseline="30000" dirty="0"/>
            </a:br>
            <a:r>
              <a:rPr lang="en-US" sz="4800" b="1" baseline="30000" dirty="0"/>
              <a:t>Bhakkar</a:t>
            </a:r>
            <a:br>
              <a:rPr lang="en-US" sz="2800" b="1" baseline="30000" dirty="0"/>
            </a:br>
            <a:br>
              <a:rPr lang="en-US" sz="4800" b="1" dirty="0"/>
            </a:br>
            <a:endParaRPr sz="3900" b="0" i="0" u="none" strike="noStrike" cap="none"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763000" cy="6629400"/>
          </a:xfrm>
          <a:prstGeom prst="rect">
            <a:avLst/>
          </a:prstGeom>
          <a:noFill/>
          <a:ln>
            <a:noFill/>
          </a:ln>
        </p:spPr>
        <p:txBody>
          <a:bodyPr spcFirstLastPara="1" wrap="square" lIns="91425" tIns="45700" rIns="91425" bIns="45700" anchor="t" anchorCtr="0">
            <a:noAutofit/>
          </a:bodyPr>
          <a:lstStyle/>
          <a:p>
            <a:pPr marL="139700" indent="0" algn="just">
              <a:buNone/>
            </a:pPr>
            <a:endParaRPr lang="en-US" sz="2400" b="0" i="0" dirty="0">
              <a:solidFill>
                <a:srgbClr val="222222"/>
              </a:solidFill>
              <a:effectLst/>
              <a:latin typeface="Lato"/>
            </a:endParaRPr>
          </a:p>
          <a:p>
            <a:pPr marL="0" marR="0" lvl="0" indent="79375" algn="l" rtl="0">
              <a:lnSpc>
                <a:spcPct val="100000"/>
              </a:lnSpc>
              <a:spcBef>
                <a:spcPts val="600"/>
              </a:spcBef>
              <a:spcAft>
                <a:spcPts val="0"/>
              </a:spcAft>
              <a:buClr>
                <a:schemeClr val="dk2"/>
              </a:buClr>
              <a:buSzPts val="1250"/>
              <a:buFont typeface="Arial"/>
              <a:buNone/>
            </a:pPr>
            <a:endParaRPr sz="3000" b="1"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D58B82E4-ECF9-4D71-94F5-931F58341EE9}"/>
              </a:ext>
            </a:extLst>
          </p:cNvPr>
          <p:cNvPicPr>
            <a:picLocks noChangeAspect="1"/>
          </p:cNvPicPr>
          <p:nvPr/>
        </p:nvPicPr>
        <p:blipFill rotWithShape="1">
          <a:blip r:embed="rId3"/>
          <a:srcRect t="13042" b="72670"/>
          <a:stretch/>
        </p:blipFill>
        <p:spPr>
          <a:xfrm>
            <a:off x="0" y="299804"/>
            <a:ext cx="8094689" cy="1259173"/>
          </a:xfrm>
          <a:prstGeom prst="rect">
            <a:avLst/>
          </a:prstGeom>
        </p:spPr>
      </p:pic>
      <p:pic>
        <p:nvPicPr>
          <p:cNvPr id="5" name="Picture 4">
            <a:extLst>
              <a:ext uri="{FF2B5EF4-FFF2-40B4-BE49-F238E27FC236}">
                <a16:creationId xmlns:a16="http://schemas.microsoft.com/office/drawing/2014/main" id="{544C002F-CF78-4296-AFE1-17929707AB28}"/>
              </a:ext>
            </a:extLst>
          </p:cNvPr>
          <p:cNvPicPr>
            <a:picLocks noChangeAspect="1"/>
          </p:cNvPicPr>
          <p:nvPr/>
        </p:nvPicPr>
        <p:blipFill rotWithShape="1">
          <a:blip r:embed="rId3"/>
          <a:srcRect l="5312" t="34036" r="34535" b="7065"/>
          <a:stretch/>
        </p:blipFill>
        <p:spPr>
          <a:xfrm>
            <a:off x="359763" y="1465288"/>
            <a:ext cx="7734925" cy="4545768"/>
          </a:xfrm>
          <a:prstGeom prst="rect">
            <a:avLst/>
          </a:prstGeom>
        </p:spPr>
      </p:pic>
    </p:spTree>
    <p:extLst>
      <p:ext uri="{BB962C8B-B14F-4D97-AF65-F5344CB8AC3E}">
        <p14:creationId xmlns:p14="http://schemas.microsoft.com/office/powerpoint/2010/main" val="65683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763000" cy="6629400"/>
          </a:xfrm>
          <a:prstGeom prst="rect">
            <a:avLst/>
          </a:prstGeom>
          <a:noFill/>
          <a:ln>
            <a:noFill/>
          </a:ln>
        </p:spPr>
        <p:txBody>
          <a:bodyPr spcFirstLastPara="1" wrap="square" lIns="91425" tIns="45700" rIns="91425" bIns="45700" anchor="t" anchorCtr="0">
            <a:noAutofit/>
          </a:bodyPr>
          <a:lstStyle/>
          <a:p>
            <a:pPr marL="139700" indent="0" algn="just">
              <a:buNone/>
            </a:pPr>
            <a:endParaRPr lang="en-US" sz="2400" b="0" i="0" dirty="0">
              <a:solidFill>
                <a:srgbClr val="222222"/>
              </a:solidFill>
              <a:effectLst/>
              <a:latin typeface="Lato"/>
            </a:endParaRPr>
          </a:p>
          <a:p>
            <a:pPr marL="0" marR="0" lvl="0" indent="79375" algn="l" rtl="0">
              <a:lnSpc>
                <a:spcPct val="100000"/>
              </a:lnSpc>
              <a:spcBef>
                <a:spcPts val="600"/>
              </a:spcBef>
              <a:spcAft>
                <a:spcPts val="0"/>
              </a:spcAft>
              <a:buClr>
                <a:schemeClr val="dk2"/>
              </a:buClr>
              <a:buSzPts val="1250"/>
              <a:buFont typeface="Arial"/>
              <a:buNone/>
            </a:pPr>
            <a:endParaRPr sz="3000" b="1"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0CCA0728-A535-4092-B015-80AD1FEF4683}"/>
              </a:ext>
            </a:extLst>
          </p:cNvPr>
          <p:cNvPicPr>
            <a:picLocks noChangeAspect="1"/>
          </p:cNvPicPr>
          <p:nvPr/>
        </p:nvPicPr>
        <p:blipFill rotWithShape="1">
          <a:blip r:embed="rId3"/>
          <a:srcRect l="5410" t="13042" r="34098" b="16104"/>
          <a:stretch/>
        </p:blipFill>
        <p:spPr>
          <a:xfrm>
            <a:off x="374754" y="114299"/>
            <a:ext cx="7869836" cy="5971707"/>
          </a:xfrm>
          <a:prstGeom prst="rect">
            <a:avLst/>
          </a:prstGeom>
        </p:spPr>
      </p:pic>
    </p:spTree>
    <p:extLst>
      <p:ext uri="{BB962C8B-B14F-4D97-AF65-F5344CB8AC3E}">
        <p14:creationId xmlns:p14="http://schemas.microsoft.com/office/powerpoint/2010/main" val="68534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763000" cy="6629400"/>
          </a:xfrm>
          <a:prstGeom prst="rect">
            <a:avLst/>
          </a:prstGeom>
          <a:noFill/>
          <a:ln>
            <a:noFill/>
          </a:ln>
        </p:spPr>
        <p:txBody>
          <a:bodyPr spcFirstLastPara="1" wrap="square" lIns="91425" tIns="45700" rIns="91425" bIns="45700" anchor="t" anchorCtr="0">
            <a:noAutofit/>
          </a:bodyPr>
          <a:lstStyle/>
          <a:p>
            <a:pPr marL="139700" indent="0" algn="just">
              <a:buNone/>
            </a:pPr>
            <a:endParaRPr lang="en-US" sz="2400" b="0" i="0" dirty="0">
              <a:solidFill>
                <a:srgbClr val="222222"/>
              </a:solidFill>
              <a:effectLst/>
              <a:latin typeface="Lato"/>
            </a:endParaRPr>
          </a:p>
          <a:p>
            <a:pPr marL="0" marR="0" lvl="0" indent="79375" algn="l" rtl="0">
              <a:lnSpc>
                <a:spcPct val="100000"/>
              </a:lnSpc>
              <a:spcBef>
                <a:spcPts val="600"/>
              </a:spcBef>
              <a:spcAft>
                <a:spcPts val="0"/>
              </a:spcAft>
              <a:buClr>
                <a:schemeClr val="dk2"/>
              </a:buClr>
              <a:buSzPts val="1250"/>
              <a:buFont typeface="Arial"/>
              <a:buNone/>
            </a:pPr>
            <a:endParaRPr sz="3000" b="1"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1B3F1DDD-879D-466B-A27D-23596D72D330}"/>
              </a:ext>
            </a:extLst>
          </p:cNvPr>
          <p:cNvPicPr>
            <a:picLocks noChangeAspect="1"/>
          </p:cNvPicPr>
          <p:nvPr/>
        </p:nvPicPr>
        <p:blipFill rotWithShape="1">
          <a:blip r:embed="rId3"/>
          <a:srcRect l="5573" t="14209" r="33279" b="12897"/>
          <a:stretch/>
        </p:blipFill>
        <p:spPr>
          <a:xfrm>
            <a:off x="494676" y="69330"/>
            <a:ext cx="8184629" cy="6331470"/>
          </a:xfrm>
          <a:prstGeom prst="rect">
            <a:avLst/>
          </a:prstGeom>
        </p:spPr>
      </p:pic>
    </p:spTree>
    <p:extLst>
      <p:ext uri="{BB962C8B-B14F-4D97-AF65-F5344CB8AC3E}">
        <p14:creationId xmlns:p14="http://schemas.microsoft.com/office/powerpoint/2010/main" val="153726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763000" cy="6629400"/>
          </a:xfrm>
          <a:prstGeom prst="rect">
            <a:avLst/>
          </a:prstGeom>
          <a:noFill/>
          <a:ln>
            <a:noFill/>
          </a:ln>
        </p:spPr>
        <p:txBody>
          <a:bodyPr spcFirstLastPara="1" wrap="square" lIns="91425" tIns="45700" rIns="91425" bIns="45700" anchor="t" anchorCtr="0">
            <a:noAutofit/>
          </a:bodyPr>
          <a:lstStyle/>
          <a:p>
            <a:pPr marL="139700" indent="0" algn="just">
              <a:buNone/>
            </a:pPr>
            <a:endParaRPr lang="en-US" sz="2400" b="0" i="0" dirty="0">
              <a:solidFill>
                <a:srgbClr val="222222"/>
              </a:solidFill>
              <a:effectLst/>
              <a:latin typeface="Lato"/>
            </a:endParaRPr>
          </a:p>
          <a:p>
            <a:pPr marL="0" marR="0" lvl="0" indent="79375" algn="l" rtl="0">
              <a:lnSpc>
                <a:spcPct val="100000"/>
              </a:lnSpc>
              <a:spcBef>
                <a:spcPts val="600"/>
              </a:spcBef>
              <a:spcAft>
                <a:spcPts val="0"/>
              </a:spcAft>
              <a:buClr>
                <a:schemeClr val="dk2"/>
              </a:buClr>
              <a:buSzPts val="1250"/>
              <a:buFont typeface="Arial"/>
              <a:buNone/>
            </a:pPr>
            <a:endParaRPr sz="3000" b="1"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CD4E92F3-3AC7-41E5-95DD-89207D62FF85}"/>
              </a:ext>
            </a:extLst>
          </p:cNvPr>
          <p:cNvPicPr>
            <a:picLocks noChangeAspect="1"/>
          </p:cNvPicPr>
          <p:nvPr/>
        </p:nvPicPr>
        <p:blipFill rotWithShape="1">
          <a:blip r:embed="rId3"/>
          <a:srcRect l="5246" t="13042" r="33115" b="5315"/>
          <a:stretch/>
        </p:blipFill>
        <p:spPr>
          <a:xfrm>
            <a:off x="240800" y="239842"/>
            <a:ext cx="8198662" cy="6145968"/>
          </a:xfrm>
          <a:prstGeom prst="rect">
            <a:avLst/>
          </a:prstGeom>
        </p:spPr>
      </p:pic>
    </p:spTree>
    <p:extLst>
      <p:ext uri="{BB962C8B-B14F-4D97-AF65-F5344CB8AC3E}">
        <p14:creationId xmlns:p14="http://schemas.microsoft.com/office/powerpoint/2010/main" val="402474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body" idx="1"/>
          </p:nvPr>
        </p:nvSpPr>
        <p:spPr>
          <a:xfrm>
            <a:off x="381000" y="152400"/>
            <a:ext cx="8763000" cy="6705600"/>
          </a:xfrm>
          <a:prstGeom prst="rect">
            <a:avLst/>
          </a:prstGeom>
          <a:noFill/>
          <a:ln>
            <a:noFill/>
          </a:ln>
        </p:spPr>
        <p:txBody>
          <a:bodyPr spcFirstLastPara="1" wrap="square" lIns="91425" tIns="45700" rIns="91425" bIns="45700" anchor="t" anchorCtr="0">
            <a:noAutofit/>
          </a:bodyPr>
          <a:lstStyle/>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endParaRPr lang="en-US" dirty="0"/>
          </a:p>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endParaRPr lang="en-US" dirty="0"/>
          </a:p>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r>
              <a:rPr lang="en-US" sz="4500" b="1" i="0" u="none" strike="noStrike" cap="none" dirty="0">
                <a:solidFill>
                  <a:schemeClr val="dk1"/>
                </a:solidFill>
                <a:latin typeface="Arial"/>
                <a:ea typeface="Arial"/>
                <a:cs typeface="Arial"/>
                <a:sym typeface="Arial"/>
              </a:rPr>
              <a:t>Thank You</a:t>
            </a:r>
            <a:endParaRPr sz="45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724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1"/>
            <a:ext cx="8915400" cy="6858000"/>
          </a:xfrm>
          <a:prstGeom prst="rect">
            <a:avLst/>
          </a:prstGeom>
          <a:noFill/>
          <a:ln>
            <a:noFill/>
          </a:ln>
        </p:spPr>
        <p:txBody>
          <a:bodyPr spcFirstLastPara="1" wrap="square" lIns="91425" tIns="45700" rIns="91425" bIns="45700" anchor="t" anchorCtr="0">
            <a:noAutofit/>
          </a:bodyPr>
          <a:lstStyle/>
          <a:p>
            <a:pPr marL="0" marR="0" lvl="0" indent="342900" algn="l" rtl="0">
              <a:lnSpc>
                <a:spcPct val="100000"/>
              </a:lnSpc>
              <a:spcBef>
                <a:spcPts val="0"/>
              </a:spcBef>
              <a:spcAft>
                <a:spcPts val="0"/>
              </a:spcAft>
              <a:buClr>
                <a:schemeClr val="dk1"/>
              </a:buClr>
              <a:buFont typeface="Arial"/>
              <a:buNone/>
            </a:pPr>
            <a:r>
              <a:rPr lang="en-US" sz="2800" b="1" dirty="0">
                <a:solidFill>
                  <a:srgbClr val="000066"/>
                </a:solidFill>
                <a:latin typeface="Lato"/>
              </a:rPr>
              <a:t>Introduction to Village:</a:t>
            </a:r>
          </a:p>
          <a:p>
            <a:pPr marL="457200" marR="0" lvl="0" indent="-457200" algn="just" rtl="0">
              <a:lnSpc>
                <a:spcPct val="100000"/>
              </a:lnSpc>
              <a:spcBef>
                <a:spcPts val="0"/>
              </a:spcBef>
              <a:spcAft>
                <a:spcPts val="0"/>
              </a:spcAft>
              <a:buClr>
                <a:schemeClr val="dk1"/>
              </a:buClr>
              <a:buFont typeface="Arial" panose="020B0604020202020204" pitchFamily="34" charset="0"/>
              <a:buChar char="•"/>
            </a:pPr>
            <a:r>
              <a:rPr lang="en-US" sz="2800" b="0" i="0" dirty="0">
                <a:solidFill>
                  <a:srgbClr val="000000"/>
                </a:solidFill>
                <a:effectLst/>
                <a:latin typeface="Lato"/>
              </a:rPr>
              <a:t>A village is a small settlement usually found in a rural setting.</a:t>
            </a:r>
          </a:p>
          <a:p>
            <a:pPr marL="457200" marR="0" lvl="0" indent="-457200" algn="just" rtl="0">
              <a:lnSpc>
                <a:spcPct val="100000"/>
              </a:lnSpc>
              <a:spcBef>
                <a:spcPts val="0"/>
              </a:spcBef>
              <a:spcAft>
                <a:spcPts val="0"/>
              </a:spcAft>
              <a:buClr>
                <a:schemeClr val="dk1"/>
              </a:buClr>
              <a:buFont typeface="Arial" panose="020B0604020202020204" pitchFamily="34" charset="0"/>
              <a:buChar char="•"/>
            </a:pPr>
            <a:r>
              <a:rPr lang="en-US" sz="2800" b="0" i="0" dirty="0">
                <a:solidFill>
                  <a:srgbClr val="000000"/>
                </a:solidFill>
                <a:effectLst/>
                <a:latin typeface="Lato"/>
              </a:rPr>
              <a:t>A </a:t>
            </a:r>
            <a:r>
              <a:rPr lang="en-US" sz="2800" b="0" i="0" u="none" strike="noStrike" dirty="0">
                <a:solidFill>
                  <a:srgbClr val="000000"/>
                </a:solidFill>
                <a:effectLst/>
                <a:latin typeface="Lato"/>
              </a:rPr>
              <a:t>village</a:t>
            </a:r>
            <a:r>
              <a:rPr lang="en-US" sz="2800" b="0" i="0" dirty="0">
                <a:solidFill>
                  <a:srgbClr val="000000"/>
                </a:solidFill>
                <a:effectLst/>
                <a:latin typeface="Lato"/>
              </a:rPr>
              <a:t> is a small </a:t>
            </a:r>
            <a:r>
              <a:rPr lang="en-US" sz="2800" b="0" i="0" u="none" strike="noStrike" dirty="0">
                <a:solidFill>
                  <a:srgbClr val="000000"/>
                </a:solidFill>
                <a:effectLst/>
                <a:latin typeface="Lato"/>
              </a:rPr>
              <a:t>settlement</a:t>
            </a:r>
            <a:r>
              <a:rPr lang="en-US" sz="2800" b="0" i="0" dirty="0">
                <a:solidFill>
                  <a:srgbClr val="000000"/>
                </a:solidFill>
                <a:effectLst/>
                <a:latin typeface="Lato"/>
              </a:rPr>
              <a:t> usually found in a </a:t>
            </a:r>
            <a:r>
              <a:rPr lang="en-US" sz="2800" b="0" i="0" u="none" strike="noStrike" dirty="0">
                <a:solidFill>
                  <a:srgbClr val="000000"/>
                </a:solidFill>
                <a:effectLst/>
                <a:latin typeface="Lato"/>
              </a:rPr>
              <a:t>rural</a:t>
            </a:r>
            <a:r>
              <a:rPr lang="en-US" sz="2800" b="0" i="0" dirty="0">
                <a:solidFill>
                  <a:srgbClr val="000000"/>
                </a:solidFill>
                <a:effectLst/>
                <a:latin typeface="Lato"/>
              </a:rPr>
              <a:t> setting. It is generally larger than a "</a:t>
            </a:r>
            <a:r>
              <a:rPr lang="en-US" sz="2800" b="0" i="0" u="none" strike="noStrike" dirty="0">
                <a:solidFill>
                  <a:srgbClr val="000000"/>
                </a:solidFill>
                <a:effectLst/>
                <a:latin typeface="Lato"/>
              </a:rPr>
              <a:t>hamlet</a:t>
            </a:r>
            <a:r>
              <a:rPr lang="en-US" sz="2800" b="0" i="0" dirty="0">
                <a:solidFill>
                  <a:srgbClr val="000000"/>
                </a:solidFill>
                <a:effectLst/>
                <a:latin typeface="Lato"/>
              </a:rPr>
              <a:t>" but smaller than a "</a:t>
            </a:r>
            <a:r>
              <a:rPr lang="en-US" sz="2800" b="0" i="0" u="none" strike="noStrike" dirty="0">
                <a:solidFill>
                  <a:srgbClr val="000000"/>
                </a:solidFill>
                <a:effectLst/>
                <a:latin typeface="Lato"/>
              </a:rPr>
              <a:t>town</a:t>
            </a:r>
            <a:r>
              <a:rPr lang="en-US" sz="2800" b="0" i="0" dirty="0">
                <a:solidFill>
                  <a:srgbClr val="000000"/>
                </a:solidFill>
                <a:effectLst/>
                <a:latin typeface="Lato"/>
              </a:rPr>
              <a:t>". Some </a:t>
            </a:r>
            <a:r>
              <a:rPr lang="en-US" sz="2800" b="0" i="0" u="none" strike="noStrike" dirty="0">
                <a:solidFill>
                  <a:srgbClr val="000000"/>
                </a:solidFill>
                <a:effectLst/>
                <a:latin typeface="Lato"/>
              </a:rPr>
              <a:t>geographer</a:t>
            </a:r>
            <a:r>
              <a:rPr lang="en-US" sz="2800" b="0" i="0" dirty="0">
                <a:solidFill>
                  <a:srgbClr val="000000"/>
                </a:solidFill>
                <a:effectLst/>
                <a:latin typeface="Lato"/>
              </a:rPr>
              <a:t>s specifically define a village as having between 500 and 2,500 inhabitants. </a:t>
            </a:r>
            <a:r>
              <a:rPr lang="en-US" sz="2800" b="1" dirty="0">
                <a:solidFill>
                  <a:srgbClr val="000066"/>
                </a:solidFill>
                <a:latin typeface="Lato"/>
              </a:rPr>
              <a:t> </a:t>
            </a:r>
          </a:p>
          <a:p>
            <a:pPr marL="457200" marR="0" lvl="0" indent="-457200" algn="just" rtl="0">
              <a:lnSpc>
                <a:spcPct val="100000"/>
              </a:lnSpc>
              <a:spcBef>
                <a:spcPts val="0"/>
              </a:spcBef>
              <a:spcAft>
                <a:spcPts val="0"/>
              </a:spcAft>
              <a:buClr>
                <a:schemeClr val="dk1"/>
              </a:buClr>
              <a:buFont typeface="Arial" panose="020B0604020202020204" pitchFamily="34" charset="0"/>
              <a:buChar char="•"/>
            </a:pPr>
            <a:r>
              <a:rPr lang="en-US" sz="2800" b="0" i="0" dirty="0">
                <a:solidFill>
                  <a:srgbClr val="000000"/>
                </a:solidFill>
                <a:effectLst/>
                <a:latin typeface="Lato"/>
              </a:rPr>
              <a:t>In most parts of the world, villages are settlements of people clustered around a central point. A central point is most often a </a:t>
            </a:r>
            <a:r>
              <a:rPr lang="en-US" sz="2800" b="0" i="0" u="none" strike="noStrike" dirty="0">
                <a:solidFill>
                  <a:srgbClr val="000000"/>
                </a:solidFill>
                <a:effectLst/>
                <a:latin typeface="Lato"/>
              </a:rPr>
              <a:t>church</a:t>
            </a:r>
            <a:r>
              <a:rPr lang="en-US" sz="2800" b="0" i="0" dirty="0">
                <a:solidFill>
                  <a:srgbClr val="000000"/>
                </a:solidFill>
                <a:effectLst/>
                <a:latin typeface="Lato"/>
              </a:rPr>
              <a:t>, </a:t>
            </a:r>
            <a:r>
              <a:rPr lang="en-US" sz="2800" b="0" i="0" u="none" strike="noStrike" dirty="0">
                <a:solidFill>
                  <a:srgbClr val="000000"/>
                </a:solidFill>
                <a:effectLst/>
                <a:latin typeface="Lato"/>
              </a:rPr>
              <a:t>market</a:t>
            </a:r>
            <a:r>
              <a:rPr lang="en-US" sz="2800" b="0" i="0" dirty="0">
                <a:solidFill>
                  <a:srgbClr val="000000"/>
                </a:solidFill>
                <a:effectLst/>
                <a:latin typeface="Lato"/>
              </a:rPr>
              <a:t>place, or public space. A public space can be a open space (sometimes called a village green), or </a:t>
            </a:r>
            <a:r>
              <a:rPr lang="en-US" sz="2800" b="0" i="0" u="none" strike="noStrike" dirty="0">
                <a:solidFill>
                  <a:srgbClr val="000000"/>
                </a:solidFill>
                <a:effectLst/>
                <a:latin typeface="Lato"/>
              </a:rPr>
              <a:t>develop</a:t>
            </a:r>
            <a:r>
              <a:rPr lang="en-US" sz="2800" b="0" i="0" dirty="0">
                <a:solidFill>
                  <a:srgbClr val="000000"/>
                </a:solidFill>
                <a:effectLst/>
                <a:latin typeface="Lato"/>
              </a:rPr>
              <a:t>ed square (sometimes called a plaza or piazza). This type of village organization is called a </a:t>
            </a:r>
            <a:r>
              <a:rPr lang="en-US" sz="2800" b="0" i="0" u="none" strike="noStrike" dirty="0">
                <a:solidFill>
                  <a:srgbClr val="000000"/>
                </a:solidFill>
                <a:effectLst/>
                <a:latin typeface="Lato"/>
              </a:rPr>
              <a:t>nucleated settlement</a:t>
            </a:r>
            <a:r>
              <a:rPr lang="en-US" sz="2800" b="0" i="0" dirty="0">
                <a:solidFill>
                  <a:srgbClr val="000000"/>
                </a:solidFill>
                <a:effectLst/>
                <a:latin typeface="Lato"/>
              </a:rPr>
              <a:t>. </a:t>
            </a:r>
            <a:endParaRPr lang="en-US" sz="2800" b="1" dirty="0">
              <a:solidFill>
                <a:srgbClr val="000066"/>
              </a:solidFill>
              <a:latin typeface="Lato"/>
            </a:endParaRPr>
          </a:p>
          <a:p>
            <a:pPr marL="0" marR="0" lvl="0" indent="342900" algn="l" rtl="0">
              <a:lnSpc>
                <a:spcPct val="100000"/>
              </a:lnSpc>
              <a:spcBef>
                <a:spcPts val="0"/>
              </a:spcBef>
              <a:spcAft>
                <a:spcPts val="0"/>
              </a:spcAft>
              <a:buClr>
                <a:schemeClr val="dk1"/>
              </a:buClr>
              <a:buFont typeface="Arial"/>
              <a:buNone/>
            </a:pPr>
            <a:endParaRPr lang="en-US" sz="2800" dirty="0">
              <a:solidFill>
                <a:schemeClr val="tx1"/>
              </a:solidFill>
              <a:latin typeface="Lato"/>
            </a:endParaRPr>
          </a:p>
          <a:p>
            <a:pPr marL="0" marR="0" lvl="0" indent="342900" algn="l" rtl="0">
              <a:lnSpc>
                <a:spcPct val="100000"/>
              </a:lnSpc>
              <a:spcBef>
                <a:spcPts val="0"/>
              </a:spcBef>
              <a:spcAft>
                <a:spcPts val="0"/>
              </a:spcAft>
              <a:buClr>
                <a:schemeClr val="dk1"/>
              </a:buClr>
              <a:buFont typeface="Arial"/>
              <a:buNone/>
            </a:pPr>
            <a:endParaRPr lang="en-US" sz="2800" dirty="0">
              <a:solidFill>
                <a:schemeClr val="tx1"/>
              </a:solidFill>
              <a:latin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6"/>
          <p:cNvSpPr txBox="1">
            <a:spLocks noGrp="1"/>
          </p:cNvSpPr>
          <p:nvPr>
            <p:ph type="body" idx="1"/>
          </p:nvPr>
        </p:nvSpPr>
        <p:spPr>
          <a:xfrm>
            <a:off x="0" y="0"/>
            <a:ext cx="9144000" cy="7465102"/>
          </a:xfrm>
          <a:prstGeom prst="rect">
            <a:avLst/>
          </a:prstGeom>
          <a:noFill/>
          <a:ln>
            <a:noFill/>
          </a:ln>
        </p:spPr>
        <p:txBody>
          <a:bodyPr spcFirstLastPara="1" wrap="square" lIns="91425" tIns="45700" rIns="91425" bIns="45700" anchor="t" anchorCtr="0">
            <a:noAutofit/>
          </a:bodyPr>
          <a:lstStyle/>
          <a:p>
            <a:pPr marL="0" indent="79375">
              <a:buSzPts val="1250"/>
              <a:buNone/>
            </a:pPr>
            <a:r>
              <a:rPr lang="en-US" sz="2800" b="1" dirty="0"/>
              <a:t>Continue..</a:t>
            </a:r>
          </a:p>
          <a:p>
            <a:pPr indent="-457200" algn="just">
              <a:buSzPts val="1250"/>
            </a:pPr>
            <a:r>
              <a:rPr lang="en-US" sz="2800" b="0" i="0" dirty="0">
                <a:solidFill>
                  <a:srgbClr val="000000"/>
                </a:solidFill>
                <a:effectLst/>
                <a:latin typeface="Lato"/>
              </a:rPr>
              <a:t>Some villages are </a:t>
            </a:r>
            <a:r>
              <a:rPr lang="en-US" sz="2800" b="0" i="0" u="none" strike="noStrike" dirty="0">
                <a:solidFill>
                  <a:srgbClr val="000000"/>
                </a:solidFill>
                <a:effectLst/>
                <a:latin typeface="Lato"/>
              </a:rPr>
              <a:t>linear settlement</a:t>
            </a:r>
            <a:r>
              <a:rPr lang="en-US" sz="2800" b="0" i="0" dirty="0">
                <a:solidFill>
                  <a:srgbClr val="000000"/>
                </a:solidFill>
                <a:effectLst/>
                <a:latin typeface="Lato"/>
              </a:rPr>
              <a:t>s. They are not clustered around a central public space, but around a line. This line can be natural, such as a river </a:t>
            </a:r>
            <a:r>
              <a:rPr lang="en-US" sz="2800" b="0" i="0" u="none" strike="noStrike" dirty="0">
                <a:solidFill>
                  <a:srgbClr val="000000"/>
                </a:solidFill>
                <a:effectLst/>
                <a:latin typeface="Lato"/>
              </a:rPr>
              <a:t>bank</a:t>
            </a:r>
            <a:r>
              <a:rPr lang="en-US" sz="2800" b="0" i="0" dirty="0">
                <a:solidFill>
                  <a:srgbClr val="000000"/>
                </a:solidFill>
                <a:effectLst/>
                <a:latin typeface="Lato"/>
              </a:rPr>
              <a:t> or </a:t>
            </a:r>
            <a:r>
              <a:rPr lang="en-US" sz="2800" b="0" i="0" u="none" strike="noStrike" dirty="0">
                <a:solidFill>
                  <a:srgbClr val="000000"/>
                </a:solidFill>
                <a:effectLst/>
                <a:latin typeface="Lato"/>
              </a:rPr>
              <a:t>seashore</a:t>
            </a:r>
            <a:r>
              <a:rPr lang="en-US" sz="2800" b="0" i="0" dirty="0">
                <a:solidFill>
                  <a:srgbClr val="000000"/>
                </a:solidFill>
                <a:effectLst/>
                <a:latin typeface="Lato"/>
              </a:rPr>
              <a:t>. (Fishing villages are often linear settlements.) Linear settlements can also develop around a </a:t>
            </a:r>
            <a:r>
              <a:rPr lang="en-US" sz="2800" b="0" i="0" u="none" strike="noStrike" dirty="0">
                <a:solidFill>
                  <a:srgbClr val="000000"/>
                </a:solidFill>
                <a:effectLst/>
                <a:latin typeface="Lato"/>
              </a:rPr>
              <a:t>transportation</a:t>
            </a:r>
            <a:r>
              <a:rPr lang="en-US" sz="2800" b="0" i="0" dirty="0">
                <a:solidFill>
                  <a:srgbClr val="000000"/>
                </a:solidFill>
                <a:effectLst/>
                <a:latin typeface="Lato"/>
              </a:rPr>
              <a:t> route, such as a railroad line.</a:t>
            </a:r>
          </a:p>
          <a:p>
            <a:pPr marL="0" indent="0" algn="just">
              <a:buSzPts val="1250"/>
              <a:buNone/>
            </a:pPr>
            <a:r>
              <a:rPr lang="en-US" sz="2800" b="1" i="0" dirty="0">
                <a:solidFill>
                  <a:srgbClr val="000000"/>
                </a:solidFill>
                <a:effectLst/>
                <a:latin typeface="Lato"/>
              </a:rPr>
              <a:t>Villages in the Past</a:t>
            </a:r>
          </a:p>
          <a:p>
            <a:pPr algn="just"/>
            <a:r>
              <a:rPr lang="en-US" sz="2800" b="0" i="0" dirty="0">
                <a:solidFill>
                  <a:srgbClr val="000000"/>
                </a:solidFill>
                <a:effectLst/>
                <a:latin typeface="Lato"/>
              </a:rPr>
              <a:t>In the past, rural villagers usually engaged in a </a:t>
            </a:r>
            <a:r>
              <a:rPr lang="en-US" sz="2800" b="0" i="0" u="none" strike="noStrike" dirty="0">
                <a:solidFill>
                  <a:srgbClr val="000000"/>
                </a:solidFill>
                <a:effectLst/>
                <a:latin typeface="Lato"/>
              </a:rPr>
              <a:t>primary activity</a:t>
            </a:r>
            <a:r>
              <a:rPr lang="en-US" sz="2800" b="0" i="0" dirty="0">
                <a:solidFill>
                  <a:srgbClr val="000000"/>
                </a:solidFill>
                <a:effectLst/>
                <a:latin typeface="Lato"/>
              </a:rPr>
              <a:t> such as </a:t>
            </a:r>
            <a:r>
              <a:rPr lang="en-US" sz="2800" b="0" i="0" u="none" strike="noStrike" dirty="0">
                <a:solidFill>
                  <a:srgbClr val="000000"/>
                </a:solidFill>
                <a:effectLst/>
                <a:latin typeface="Lato"/>
              </a:rPr>
              <a:t>farming</a:t>
            </a:r>
            <a:r>
              <a:rPr lang="en-US" sz="2800" b="0" i="0" dirty="0">
                <a:solidFill>
                  <a:srgbClr val="000000"/>
                </a:solidFill>
                <a:effectLst/>
                <a:latin typeface="Lato"/>
              </a:rPr>
              <a:t> or fishing. In the United Kingdom, a "pit village" is a settlement whose primary activity is </a:t>
            </a:r>
            <a:r>
              <a:rPr lang="en-US" sz="2800" b="0" i="0" u="none" strike="noStrike" dirty="0">
                <a:solidFill>
                  <a:srgbClr val="000000"/>
                </a:solidFill>
                <a:effectLst/>
                <a:latin typeface="Lato"/>
              </a:rPr>
              <a:t>mining</a:t>
            </a:r>
            <a:r>
              <a:rPr lang="en-US" sz="2800" b="0" i="0" dirty="0">
                <a:solidFill>
                  <a:srgbClr val="000000"/>
                </a:solidFill>
                <a:effectLst/>
                <a:latin typeface="Lato"/>
              </a:rPr>
              <a:t>. In many underdeveloped nations, these primary activities are still the focus of rural village life. </a:t>
            </a:r>
          </a:p>
          <a:p>
            <a:pPr algn="just"/>
            <a:endParaRPr lang="en-US" sz="2800" b="0" i="0" dirty="0">
              <a:solidFill>
                <a:srgbClr val="000000"/>
              </a:solidFill>
              <a:effectLst/>
              <a:latin typeface="Lato"/>
            </a:endParaRPr>
          </a:p>
          <a:p>
            <a:pPr marL="0" indent="0" algn="just">
              <a:buSzPts val="1250"/>
              <a:buNone/>
            </a:pPr>
            <a:r>
              <a:rPr lang="en-US" sz="2800" b="0" i="0" dirty="0">
                <a:solidFill>
                  <a:srgbClr val="000000"/>
                </a:solidFill>
                <a:effectLst/>
                <a:latin typeface="Lato"/>
              </a:rPr>
              <a:t>The </a:t>
            </a:r>
            <a:r>
              <a:rPr lang="en-US" sz="2800" b="0" i="0" u="none" strike="noStrike" dirty="0">
                <a:solidFill>
                  <a:srgbClr val="000000"/>
                </a:solidFill>
                <a:effectLst/>
                <a:latin typeface="Lato"/>
              </a:rPr>
              <a:t>Industrial Revolution</a:t>
            </a:r>
            <a:r>
              <a:rPr lang="en-US" sz="2800" b="0" i="0" dirty="0">
                <a:solidFill>
                  <a:srgbClr val="000000"/>
                </a:solidFill>
                <a:effectLst/>
                <a:latin typeface="Lato"/>
              </a:rPr>
              <a:t> of the late 18th and early 19th centuries forever changed village life. The Industrial Revolution, defined as transition from animal-based labor to machines that </a:t>
            </a:r>
            <a:r>
              <a:rPr lang="en-US" sz="2800" b="0" i="0" u="none" strike="noStrike" dirty="0">
                <a:solidFill>
                  <a:srgbClr val="000000"/>
                </a:solidFill>
                <a:effectLst/>
                <a:latin typeface="Lato"/>
              </a:rPr>
              <a:t>manufacture</a:t>
            </a:r>
            <a:r>
              <a:rPr lang="en-US" sz="2800" b="0" i="0" dirty="0">
                <a:solidFill>
                  <a:srgbClr val="000000"/>
                </a:solidFill>
                <a:effectLst/>
                <a:latin typeface="Lato"/>
              </a:rPr>
              <a:t> goods, vastly increased </a:t>
            </a:r>
            <a:r>
              <a:rPr lang="en-US" sz="2800" b="0" i="0" u="none" strike="noStrike" dirty="0">
                <a:solidFill>
                  <a:srgbClr val="000000"/>
                </a:solidFill>
                <a:effectLst/>
                <a:latin typeface="Lato"/>
              </a:rPr>
              <a:t>productivity</a:t>
            </a:r>
            <a:r>
              <a:rPr lang="en-US" sz="2800" b="0" i="0" dirty="0">
                <a:solidFill>
                  <a:srgbClr val="000000"/>
                </a:solidFill>
                <a:effectLst/>
                <a:latin typeface="Lato"/>
              </a:rPr>
              <a:t>. As this happened, countless small villages grew into cities and towns. </a:t>
            </a:r>
          </a:p>
          <a:p>
            <a:pPr marL="0" indent="0" algn="just">
              <a:buSzPts val="1250"/>
              <a:buNone/>
            </a:pPr>
            <a:endParaRPr lang="en-US" sz="2800" b="0" i="0" dirty="0">
              <a:solidFill>
                <a:srgbClr val="000000"/>
              </a:solidFill>
              <a:effectLst/>
              <a:latin typeface="Lato"/>
            </a:endParaRPr>
          </a:p>
          <a:p>
            <a:pPr marL="0" indent="79375">
              <a:buSzPts val="1250"/>
              <a:buNone/>
            </a:pPr>
            <a:endParaRPr lang="en-US" sz="2800" dirty="0"/>
          </a:p>
          <a:p>
            <a:pPr marL="0" indent="79375">
              <a:buSzPts val="1250"/>
              <a:buNone/>
            </a:pPr>
            <a:endParaRPr lang="en-US" sz="2800" dirty="0"/>
          </a:p>
          <a:p>
            <a:pPr marL="0" indent="79375">
              <a:buSzPts val="1250"/>
              <a:buNone/>
            </a:pPr>
            <a:endParaRPr lang="en-US" sz="2800" i="0" u="none" strike="noStrike" cap="none" dirty="0">
              <a:solidFill>
                <a:schemeClr val="dk1"/>
              </a:solidFill>
              <a:latin typeface="Arial"/>
              <a:ea typeface="Arial"/>
              <a:cs typeface="Arial"/>
              <a:sym typeface="Arial"/>
            </a:endParaRPr>
          </a:p>
          <a:p>
            <a:pPr marL="0" indent="79375">
              <a:buSzPts val="1250"/>
              <a:buNone/>
            </a:pPr>
            <a:endParaRPr lang="en-US" sz="2800" dirty="0"/>
          </a:p>
          <a:p>
            <a:pPr marL="0" indent="79375">
              <a:buSzPts val="1250"/>
              <a:buNone/>
            </a:pPr>
            <a:endParaRPr lang="en-US" sz="2800" i="0" u="none" strike="noStrike" cap="none" dirty="0">
              <a:solidFill>
                <a:schemeClr val="dk1"/>
              </a:solidFill>
              <a:latin typeface="Arial"/>
              <a:ea typeface="Arial"/>
              <a:cs typeface="Arial"/>
              <a:sym typeface="Arial"/>
            </a:endParaRPr>
          </a:p>
          <a:p>
            <a:pPr marL="0" indent="79375">
              <a:buSzPts val="1250"/>
              <a:buNone/>
            </a:pPr>
            <a:endParaRPr lang="en-US" sz="2800" dirty="0"/>
          </a:p>
          <a:p>
            <a:pPr marL="0" indent="79375">
              <a:buSzPts val="1250"/>
              <a:buNone/>
            </a:pPr>
            <a:endParaRPr lang="en-US" sz="2800" i="0" u="none" strike="noStrike" cap="none" dirty="0">
              <a:solidFill>
                <a:schemeClr val="dk1"/>
              </a:solidFill>
              <a:latin typeface="Arial"/>
              <a:ea typeface="Arial"/>
              <a:cs typeface="Arial"/>
              <a:sym typeface="Arial"/>
            </a:endParaRPr>
          </a:p>
          <a:p>
            <a:pPr marL="0" indent="79375">
              <a:buSzPts val="1250"/>
              <a:buNone/>
            </a:pPr>
            <a:endParaRPr lang="en-US" sz="2800" i="0" u="none" strike="noStrike" cap="none" dirty="0">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lang="en-US" sz="2800" dirty="0">
              <a:solidFill>
                <a:schemeClr val="tx1"/>
              </a:solidFill>
              <a:latin typeface="Lato"/>
            </a:endParaRPr>
          </a:p>
          <a:p>
            <a:pPr marL="0" marR="0" lvl="0" indent="79375" algn="l" rtl="0">
              <a:lnSpc>
                <a:spcPct val="100000"/>
              </a:lnSpc>
              <a:spcBef>
                <a:spcPts val="600"/>
              </a:spcBef>
              <a:spcAft>
                <a:spcPts val="0"/>
              </a:spcAft>
              <a:buClr>
                <a:schemeClr val="dk2"/>
              </a:buClr>
              <a:buSzPts val="1250"/>
              <a:buFont typeface="Arial"/>
              <a:buNone/>
            </a:pPr>
            <a:br>
              <a:rPr lang="en-US" dirty="0"/>
            </a:br>
            <a:endParaRPr sz="30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6"/>
          <p:cNvSpPr txBox="1">
            <a:spLocks noGrp="1"/>
          </p:cNvSpPr>
          <p:nvPr>
            <p:ph type="body" idx="1"/>
          </p:nvPr>
        </p:nvSpPr>
        <p:spPr>
          <a:xfrm>
            <a:off x="0" y="0"/>
            <a:ext cx="9144000" cy="7465102"/>
          </a:xfrm>
          <a:prstGeom prst="rect">
            <a:avLst/>
          </a:prstGeom>
          <a:noFill/>
          <a:ln>
            <a:noFill/>
          </a:ln>
        </p:spPr>
        <p:txBody>
          <a:bodyPr spcFirstLastPara="1" wrap="square" lIns="91425" tIns="45700" rIns="91425" bIns="45700" anchor="t" anchorCtr="0">
            <a:noAutofit/>
          </a:bodyPr>
          <a:lstStyle/>
          <a:p>
            <a:pPr marL="0" indent="79375">
              <a:buSzPts val="1250"/>
              <a:buNone/>
            </a:pPr>
            <a:r>
              <a:rPr lang="en-US" sz="2800" dirty="0"/>
              <a:t>Continue..</a:t>
            </a:r>
            <a:endParaRPr lang="en-US" sz="2800" b="0" i="0" dirty="0">
              <a:solidFill>
                <a:srgbClr val="000000"/>
              </a:solidFill>
              <a:effectLst/>
              <a:latin typeface="Lato"/>
            </a:endParaRPr>
          </a:p>
          <a:p>
            <a:pPr marL="0" indent="0" algn="just">
              <a:buSzPts val="1250"/>
              <a:buNone/>
            </a:pPr>
            <a:r>
              <a:rPr lang="en-US" sz="2800" b="0" i="0" dirty="0">
                <a:solidFill>
                  <a:srgbClr val="000000"/>
                </a:solidFill>
                <a:effectLst/>
                <a:latin typeface="Lato"/>
              </a:rPr>
              <a:t>The </a:t>
            </a:r>
            <a:r>
              <a:rPr lang="en-US" sz="2800" b="0" i="0" u="none" strike="noStrike" dirty="0">
                <a:solidFill>
                  <a:srgbClr val="000000"/>
                </a:solidFill>
                <a:effectLst/>
                <a:latin typeface="Lato"/>
              </a:rPr>
              <a:t>Industrial Revolution</a:t>
            </a:r>
            <a:r>
              <a:rPr lang="en-US" sz="2800" b="0" i="0" dirty="0">
                <a:solidFill>
                  <a:srgbClr val="000000"/>
                </a:solidFill>
                <a:effectLst/>
                <a:latin typeface="Lato"/>
              </a:rPr>
              <a:t> of the late 18th and early 19th centuries forever changed village life. The Industrial Revolution, defined as transition from animal-based labor to machines that </a:t>
            </a:r>
            <a:r>
              <a:rPr lang="en-US" sz="2800" b="0" i="0" u="none" strike="noStrike" dirty="0">
                <a:solidFill>
                  <a:srgbClr val="000000"/>
                </a:solidFill>
                <a:effectLst/>
                <a:latin typeface="Lato"/>
              </a:rPr>
              <a:t>manufacture</a:t>
            </a:r>
            <a:r>
              <a:rPr lang="en-US" sz="2800" b="0" i="0" dirty="0">
                <a:solidFill>
                  <a:srgbClr val="000000"/>
                </a:solidFill>
                <a:effectLst/>
                <a:latin typeface="Lato"/>
              </a:rPr>
              <a:t> goods, vastly increased </a:t>
            </a:r>
            <a:r>
              <a:rPr lang="en-US" sz="2800" b="0" i="0" u="none" strike="noStrike" dirty="0">
                <a:solidFill>
                  <a:srgbClr val="000000"/>
                </a:solidFill>
                <a:effectLst/>
                <a:latin typeface="Lato"/>
              </a:rPr>
              <a:t>productivity</a:t>
            </a:r>
            <a:r>
              <a:rPr lang="en-US" sz="2800" b="0" i="0" dirty="0">
                <a:solidFill>
                  <a:srgbClr val="000000"/>
                </a:solidFill>
                <a:effectLst/>
                <a:latin typeface="Lato"/>
              </a:rPr>
              <a:t>. As this happened, countless small villages grew into cities and towns. </a:t>
            </a:r>
          </a:p>
          <a:p>
            <a:pPr marL="0" indent="0" algn="just">
              <a:buSzPts val="1250"/>
              <a:buNone/>
            </a:pPr>
            <a:r>
              <a:rPr lang="en-US" sz="2800" b="0" i="0" dirty="0">
                <a:solidFill>
                  <a:srgbClr val="000000"/>
                </a:solidFill>
                <a:effectLst/>
                <a:latin typeface="Lato"/>
              </a:rPr>
              <a:t>In this process, called </a:t>
            </a:r>
            <a:r>
              <a:rPr lang="en-US" sz="2800" b="0" i="0" u="none" strike="noStrike" dirty="0">
                <a:solidFill>
                  <a:srgbClr val="000000"/>
                </a:solidFill>
                <a:effectLst/>
                <a:latin typeface="Lato"/>
              </a:rPr>
              <a:t>urbanization</a:t>
            </a:r>
            <a:r>
              <a:rPr lang="en-US" sz="2800" b="0" i="0" dirty="0">
                <a:solidFill>
                  <a:srgbClr val="000000"/>
                </a:solidFill>
                <a:effectLst/>
                <a:latin typeface="Lato"/>
              </a:rPr>
              <a:t>, nucleated settlements built up around factories, not churches or community centers. This trend began on the island of Great Britain and eventually spread around the world.</a:t>
            </a:r>
          </a:p>
          <a:p>
            <a:pPr marL="0" indent="0" algn="just">
              <a:buSzPts val="1250"/>
              <a:buNone/>
            </a:pPr>
            <a:endParaRPr lang="en-US" sz="2800" b="0" i="0" dirty="0">
              <a:solidFill>
                <a:srgbClr val="000000"/>
              </a:solidFill>
              <a:effectLst/>
              <a:latin typeface="Lato"/>
            </a:endParaRPr>
          </a:p>
          <a:p>
            <a:pPr marL="0" indent="79375">
              <a:buSzPts val="1250"/>
              <a:buNone/>
            </a:pPr>
            <a:endParaRPr lang="en-US" sz="2800" dirty="0"/>
          </a:p>
          <a:p>
            <a:pPr marL="0" indent="79375">
              <a:buSzPts val="1250"/>
              <a:buNone/>
            </a:pPr>
            <a:endParaRPr lang="en-US" sz="2800" dirty="0"/>
          </a:p>
          <a:p>
            <a:pPr marL="0" indent="79375">
              <a:buSzPts val="1250"/>
              <a:buNone/>
            </a:pPr>
            <a:endParaRPr lang="en-US" sz="2800" i="0" u="none" strike="noStrike" cap="none" dirty="0">
              <a:solidFill>
                <a:schemeClr val="dk1"/>
              </a:solidFill>
              <a:latin typeface="Arial"/>
              <a:ea typeface="Arial"/>
              <a:cs typeface="Arial"/>
              <a:sym typeface="Arial"/>
            </a:endParaRPr>
          </a:p>
          <a:p>
            <a:pPr marL="0" indent="79375">
              <a:buSzPts val="1250"/>
              <a:buNone/>
            </a:pPr>
            <a:endParaRPr lang="en-US" sz="2800" dirty="0"/>
          </a:p>
          <a:p>
            <a:pPr marL="0" indent="79375">
              <a:buSzPts val="1250"/>
              <a:buNone/>
            </a:pPr>
            <a:endParaRPr lang="en-US" sz="2800" i="0" u="none" strike="noStrike" cap="none" dirty="0">
              <a:solidFill>
                <a:schemeClr val="dk1"/>
              </a:solidFill>
              <a:latin typeface="Arial"/>
              <a:ea typeface="Arial"/>
              <a:cs typeface="Arial"/>
              <a:sym typeface="Arial"/>
            </a:endParaRPr>
          </a:p>
          <a:p>
            <a:pPr marL="0" indent="79375">
              <a:buSzPts val="1250"/>
              <a:buNone/>
            </a:pPr>
            <a:endParaRPr lang="en-US" sz="2800" dirty="0"/>
          </a:p>
          <a:p>
            <a:pPr marL="0" indent="79375">
              <a:buSzPts val="1250"/>
              <a:buNone/>
            </a:pPr>
            <a:endParaRPr lang="en-US" sz="2800" i="0" u="none" strike="noStrike" cap="none" dirty="0">
              <a:solidFill>
                <a:schemeClr val="dk1"/>
              </a:solidFill>
              <a:latin typeface="Arial"/>
              <a:ea typeface="Arial"/>
              <a:cs typeface="Arial"/>
              <a:sym typeface="Arial"/>
            </a:endParaRPr>
          </a:p>
          <a:p>
            <a:pPr marL="0" indent="79375">
              <a:buSzPts val="1250"/>
              <a:buNone/>
            </a:pPr>
            <a:endParaRPr lang="en-US" sz="2800" i="0" u="none" strike="noStrike" cap="none" dirty="0">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lang="en-US" sz="2800" dirty="0">
              <a:solidFill>
                <a:schemeClr val="tx1"/>
              </a:solidFill>
              <a:latin typeface="Lato"/>
            </a:endParaRPr>
          </a:p>
          <a:p>
            <a:pPr marL="0" marR="0" lvl="0" indent="79375" algn="l" rtl="0">
              <a:lnSpc>
                <a:spcPct val="100000"/>
              </a:lnSpc>
              <a:spcBef>
                <a:spcPts val="600"/>
              </a:spcBef>
              <a:spcAft>
                <a:spcPts val="0"/>
              </a:spcAft>
              <a:buClr>
                <a:schemeClr val="dk2"/>
              </a:buClr>
              <a:buSzPts val="1250"/>
              <a:buFont typeface="Arial"/>
              <a:buNone/>
            </a:pPr>
            <a:br>
              <a:rPr lang="en-US" dirty="0"/>
            </a:br>
            <a:endParaRPr sz="3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2227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763000" cy="6629400"/>
          </a:xfrm>
          <a:prstGeom prst="rect">
            <a:avLst/>
          </a:prstGeom>
          <a:noFill/>
          <a:ln>
            <a:noFill/>
          </a:ln>
        </p:spPr>
        <p:txBody>
          <a:bodyPr spcFirstLastPara="1" wrap="square" lIns="91425" tIns="45700" rIns="91425" bIns="45700" anchor="t" anchorCtr="0">
            <a:noAutofit/>
          </a:bodyPr>
          <a:lstStyle/>
          <a:p>
            <a:pPr marL="139700" indent="0" algn="l">
              <a:buNone/>
            </a:pPr>
            <a:r>
              <a:rPr lang="en-US" b="1" i="0" u="sng" dirty="0">
                <a:solidFill>
                  <a:srgbClr val="000000"/>
                </a:solidFill>
                <a:effectLst/>
                <a:latin typeface="GeographEditWeb"/>
              </a:rPr>
              <a:t>Village Life Today</a:t>
            </a:r>
          </a:p>
          <a:p>
            <a:pPr algn="l"/>
            <a:r>
              <a:rPr lang="en-US" b="0" i="0" dirty="0">
                <a:solidFill>
                  <a:srgbClr val="000000"/>
                </a:solidFill>
                <a:effectLst/>
                <a:latin typeface="GeographEditWeb"/>
              </a:rPr>
              <a:t>Agricultural villages remain the predominant form of rural settlement throughout most of the world. (In much of North America and Australia, however, the most common form of rural settlement is the </a:t>
            </a:r>
            <a:r>
              <a:rPr lang="en-US" b="0" i="0" u="none" strike="noStrike" dirty="0">
                <a:solidFill>
                  <a:srgbClr val="000000"/>
                </a:solidFill>
                <a:effectLst/>
                <a:latin typeface="GeographEditWeb"/>
              </a:rPr>
              <a:t>isolated farmstead</a:t>
            </a:r>
            <a:r>
              <a:rPr lang="en-US" b="0" i="0" dirty="0">
                <a:solidFill>
                  <a:srgbClr val="000000"/>
                </a:solidFill>
                <a:effectLst/>
                <a:latin typeface="GeographEditWeb"/>
              </a:rPr>
              <a:t>.)</a:t>
            </a:r>
          </a:p>
          <a:p>
            <a:r>
              <a:rPr lang="en-US" b="0" i="0" dirty="0">
                <a:solidFill>
                  <a:srgbClr val="000000"/>
                </a:solidFill>
                <a:effectLst/>
                <a:latin typeface="GeographEditWeb"/>
              </a:rPr>
              <a:t>Most villages in developed countries are no longer oriented toward primary activities. Cultural changes, </a:t>
            </a:r>
            <a:r>
              <a:rPr lang="en-US" b="0" i="0" u="none" strike="noStrike" dirty="0">
                <a:solidFill>
                  <a:srgbClr val="000000"/>
                </a:solidFill>
                <a:effectLst/>
                <a:latin typeface="GeographEditWeb"/>
              </a:rPr>
              <a:t>globalization</a:t>
            </a:r>
            <a:r>
              <a:rPr lang="en-US" b="0" i="0" dirty="0">
                <a:solidFill>
                  <a:srgbClr val="000000"/>
                </a:solidFill>
                <a:effectLst/>
                <a:latin typeface="GeographEditWeb"/>
              </a:rPr>
              <a:t>, and other factors have encouraged residents to seek other occupations, or, in some cases, to </a:t>
            </a:r>
            <a:r>
              <a:rPr lang="en-US" b="0" i="0" u="none" strike="noStrike" dirty="0">
                <a:solidFill>
                  <a:srgbClr val="000000"/>
                </a:solidFill>
                <a:effectLst/>
                <a:latin typeface="GeographEditWeb"/>
              </a:rPr>
              <a:t>migrate</a:t>
            </a:r>
            <a:r>
              <a:rPr lang="en-US" b="0" i="0" dirty="0">
                <a:solidFill>
                  <a:srgbClr val="000000"/>
                </a:solidFill>
                <a:effectLst/>
                <a:latin typeface="GeographEditWeb"/>
              </a:rPr>
              <a:t>. Perhaps the most radical change in village life came to Russia during the </a:t>
            </a:r>
            <a:r>
              <a:rPr lang="en-US" b="0" i="0" u="none" strike="noStrike" dirty="0">
                <a:solidFill>
                  <a:srgbClr val="000000"/>
                </a:solidFill>
                <a:effectLst/>
                <a:latin typeface="GeographEditWeb"/>
              </a:rPr>
              <a:t>Soviet</a:t>
            </a:r>
            <a:r>
              <a:rPr lang="en-US" b="0" i="0" dirty="0">
                <a:solidFill>
                  <a:srgbClr val="000000"/>
                </a:solidFill>
                <a:effectLst/>
                <a:latin typeface="GeographEditWeb"/>
              </a:rPr>
              <a:t> period. </a:t>
            </a:r>
            <a:endParaRPr lang="en-US" sz="2400" b="0" i="0" dirty="0">
              <a:solidFill>
                <a:srgbClr val="222222"/>
              </a:solidFill>
              <a:effectLst/>
              <a:latin typeface="Lato"/>
            </a:endParaRPr>
          </a:p>
          <a:p>
            <a:pPr marL="0" marR="0" lvl="0" indent="79375" algn="l" rtl="0">
              <a:lnSpc>
                <a:spcPct val="100000"/>
              </a:lnSpc>
              <a:spcBef>
                <a:spcPts val="600"/>
              </a:spcBef>
              <a:spcAft>
                <a:spcPts val="0"/>
              </a:spcAft>
              <a:buClr>
                <a:schemeClr val="dk2"/>
              </a:buClr>
              <a:buSzPts val="1250"/>
              <a:buFont typeface="Arial"/>
              <a:buNone/>
            </a:pPr>
            <a:endParaRPr sz="3000" b="1"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763000" cy="66294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r>
              <a:rPr lang="en-US" sz="3000" b="1" i="0" u="none" strike="noStrike" cap="none" dirty="0">
                <a:solidFill>
                  <a:schemeClr val="dk1"/>
                </a:solidFill>
                <a:latin typeface="Arial"/>
                <a:ea typeface="Arial"/>
                <a:cs typeface="Arial"/>
                <a:sym typeface="Arial"/>
              </a:rPr>
              <a:t>Continue..</a:t>
            </a:r>
          </a:p>
          <a:p>
            <a:pPr algn="l"/>
            <a:r>
              <a:rPr lang="en-US" b="0" i="0" dirty="0">
                <a:solidFill>
                  <a:srgbClr val="000000"/>
                </a:solidFill>
                <a:effectLst/>
                <a:latin typeface="GeographEditWeb"/>
              </a:rPr>
              <a:t>In the 1920s, Russia was an agricultural nation, with more than 75 million people living in villages. Russia quickly became an industrial nation, with the government supporting a manufacturing-based </a:t>
            </a:r>
            <a:r>
              <a:rPr lang="en-US" b="0" i="0" u="none" strike="noStrike" dirty="0">
                <a:solidFill>
                  <a:srgbClr val="000000"/>
                </a:solidFill>
                <a:effectLst/>
                <a:latin typeface="GeographEditWeb"/>
              </a:rPr>
              <a:t>economy</a:t>
            </a:r>
            <a:r>
              <a:rPr lang="en-US" b="0" i="0" dirty="0">
                <a:solidFill>
                  <a:srgbClr val="000000"/>
                </a:solidFill>
                <a:effectLst/>
                <a:latin typeface="GeographEditWeb"/>
              </a:rPr>
              <a:t> that was mostly located in cities. By the end of the Soviet Union in 1989, fewer than 40 million Russians lived in villages.</a:t>
            </a:r>
          </a:p>
          <a:p>
            <a:pPr algn="l"/>
            <a:r>
              <a:rPr lang="en-US" b="0" i="0" dirty="0">
                <a:solidFill>
                  <a:srgbClr val="000000"/>
                </a:solidFill>
                <a:effectLst/>
                <a:latin typeface="GeographEditWeb"/>
              </a:rPr>
              <a:t>Some urban residents moved to villages and </a:t>
            </a:r>
            <a:r>
              <a:rPr lang="en-US" b="0" i="0" u="none" strike="noStrike" dirty="0">
                <a:solidFill>
                  <a:srgbClr val="000000"/>
                </a:solidFill>
                <a:effectLst/>
                <a:latin typeface="GeographEditWeb"/>
              </a:rPr>
              <a:t>commute</a:t>
            </a:r>
            <a:r>
              <a:rPr lang="en-US" b="0" i="0" dirty="0">
                <a:solidFill>
                  <a:srgbClr val="000000"/>
                </a:solidFill>
                <a:effectLst/>
                <a:latin typeface="GeographEditWeb"/>
              </a:rPr>
              <a:t> to jobs in larger cities and towns. This </a:t>
            </a:r>
            <a:r>
              <a:rPr lang="en-US" b="0" i="0" u="none" strike="noStrike" dirty="0">
                <a:solidFill>
                  <a:srgbClr val="000000"/>
                </a:solidFill>
                <a:effectLst/>
                <a:latin typeface="GeographEditWeb"/>
              </a:rPr>
              <a:t>phenomenon</a:t>
            </a:r>
            <a:r>
              <a:rPr lang="en-US" b="0" i="0" dirty="0">
                <a:solidFill>
                  <a:srgbClr val="000000"/>
                </a:solidFill>
                <a:effectLst/>
                <a:latin typeface="GeographEditWeb"/>
              </a:rPr>
              <a:t> is referred to as "</a:t>
            </a:r>
            <a:r>
              <a:rPr lang="en-US" b="0" i="0" u="none" strike="noStrike" dirty="0">
                <a:solidFill>
                  <a:srgbClr val="000000"/>
                </a:solidFill>
                <a:effectLst/>
                <a:latin typeface="GeographEditWeb"/>
              </a:rPr>
              <a:t>urban flight</a:t>
            </a:r>
            <a:r>
              <a:rPr lang="en-US" b="0" i="0" dirty="0">
                <a:solidFill>
                  <a:srgbClr val="000000"/>
                </a:solidFill>
                <a:effectLst/>
                <a:latin typeface="GeographEditWeb"/>
              </a:rPr>
              <a:t>" or "suburban colonization." Villages or suburbs not only grow larger, but gain political power. </a:t>
            </a:r>
            <a:endParaRPr sz="30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6730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763000" cy="66294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r>
              <a:rPr lang="en-US" sz="3000" b="1" i="0" u="none" strike="noStrike" cap="none" dirty="0">
                <a:solidFill>
                  <a:schemeClr val="dk1"/>
                </a:solidFill>
                <a:latin typeface="Arial"/>
                <a:ea typeface="Arial"/>
                <a:cs typeface="Arial"/>
                <a:sym typeface="Arial"/>
              </a:rPr>
              <a:t>Continue..</a:t>
            </a:r>
          </a:p>
          <a:p>
            <a:r>
              <a:rPr lang="en-US" b="0" i="0" dirty="0">
                <a:solidFill>
                  <a:srgbClr val="000000"/>
                </a:solidFill>
                <a:effectLst/>
                <a:latin typeface="GeographEditWeb"/>
              </a:rPr>
              <a:t> Conflict between village or suburban residents and inner-city residents over </a:t>
            </a:r>
            <a:r>
              <a:rPr lang="en-US" b="0" i="0" u="none" strike="noStrike" dirty="0">
                <a:solidFill>
                  <a:srgbClr val="000000"/>
                </a:solidFill>
                <a:effectLst/>
                <a:latin typeface="GeographEditWeb"/>
              </a:rPr>
              <a:t>resource</a:t>
            </a:r>
            <a:r>
              <a:rPr lang="en-US" b="0" i="0" dirty="0">
                <a:solidFill>
                  <a:srgbClr val="000000"/>
                </a:solidFill>
                <a:effectLst/>
                <a:latin typeface="GeographEditWeb"/>
              </a:rPr>
              <a:t>s and priorities often define political debates in urban areas such as  Mexico City, Mexico.</a:t>
            </a:r>
            <a:endParaRPr lang="en-US" sz="3000" b="1" i="0" u="none" strike="noStrike" cap="none" dirty="0">
              <a:solidFill>
                <a:schemeClr val="dk1"/>
              </a:solidFill>
              <a:latin typeface="Arial"/>
              <a:ea typeface="Arial"/>
              <a:cs typeface="Arial"/>
              <a:sym typeface="Arial"/>
            </a:endParaRPr>
          </a:p>
          <a:p>
            <a:pPr marL="139700" indent="0" algn="just">
              <a:buNone/>
            </a:pPr>
            <a:endParaRPr lang="en-US" sz="2400" b="0" i="0" dirty="0">
              <a:solidFill>
                <a:srgbClr val="222222"/>
              </a:solidFill>
              <a:effectLst/>
              <a:latin typeface="Lato"/>
            </a:endParaRPr>
          </a:p>
          <a:p>
            <a:pPr marL="0" marR="0" lvl="0" indent="79375" algn="l" rtl="0">
              <a:lnSpc>
                <a:spcPct val="100000"/>
              </a:lnSpc>
              <a:spcBef>
                <a:spcPts val="600"/>
              </a:spcBef>
              <a:spcAft>
                <a:spcPts val="0"/>
              </a:spcAft>
              <a:buClr>
                <a:schemeClr val="dk2"/>
              </a:buClr>
              <a:buSzPts val="1250"/>
              <a:buFont typeface="Arial"/>
              <a:buNone/>
            </a:pPr>
            <a:endParaRPr sz="30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381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763000" cy="6629400"/>
          </a:xfrm>
          <a:prstGeom prst="rect">
            <a:avLst/>
          </a:prstGeom>
          <a:noFill/>
          <a:ln>
            <a:noFill/>
          </a:ln>
        </p:spPr>
        <p:txBody>
          <a:bodyPr spcFirstLastPara="1" wrap="square" lIns="91425" tIns="45700" rIns="91425" bIns="45700" anchor="t" anchorCtr="0">
            <a:noAutofit/>
          </a:bodyPr>
          <a:lstStyle/>
          <a:p>
            <a:pPr marL="139700" indent="0" algn="just">
              <a:buNone/>
            </a:pPr>
            <a:endParaRPr lang="en-US" sz="2400" b="0" i="0" dirty="0">
              <a:solidFill>
                <a:srgbClr val="222222"/>
              </a:solidFill>
              <a:effectLst/>
              <a:latin typeface="Lato"/>
            </a:endParaRPr>
          </a:p>
          <a:p>
            <a:pPr marL="0" marR="0" lvl="0" indent="79375" algn="l" rtl="0">
              <a:lnSpc>
                <a:spcPct val="100000"/>
              </a:lnSpc>
              <a:spcBef>
                <a:spcPts val="600"/>
              </a:spcBef>
              <a:spcAft>
                <a:spcPts val="0"/>
              </a:spcAft>
              <a:buClr>
                <a:schemeClr val="dk2"/>
              </a:buClr>
              <a:buSzPts val="1250"/>
              <a:buFont typeface="Arial"/>
              <a:buNone/>
            </a:pPr>
            <a:endParaRPr sz="3000" b="1"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1419AAEB-BD57-4F5D-9FCC-D9EED898669A}"/>
              </a:ext>
            </a:extLst>
          </p:cNvPr>
          <p:cNvPicPr>
            <a:picLocks noChangeAspect="1"/>
          </p:cNvPicPr>
          <p:nvPr/>
        </p:nvPicPr>
        <p:blipFill rotWithShape="1">
          <a:blip r:embed="rId3"/>
          <a:srcRect l="4166" t="12167" r="28361" b="50000"/>
          <a:stretch/>
        </p:blipFill>
        <p:spPr>
          <a:xfrm>
            <a:off x="240799" y="266077"/>
            <a:ext cx="8318585" cy="3781267"/>
          </a:xfrm>
          <a:prstGeom prst="rect">
            <a:avLst/>
          </a:prstGeom>
        </p:spPr>
      </p:pic>
    </p:spTree>
    <p:extLst>
      <p:ext uri="{BB962C8B-B14F-4D97-AF65-F5344CB8AC3E}">
        <p14:creationId xmlns:p14="http://schemas.microsoft.com/office/powerpoint/2010/main" val="369624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body" idx="1"/>
          </p:nvPr>
        </p:nvSpPr>
        <p:spPr>
          <a:xfrm>
            <a:off x="140200" y="114300"/>
            <a:ext cx="8763000" cy="6629400"/>
          </a:xfrm>
          <a:prstGeom prst="rect">
            <a:avLst/>
          </a:prstGeom>
          <a:noFill/>
          <a:ln>
            <a:noFill/>
          </a:ln>
        </p:spPr>
        <p:txBody>
          <a:bodyPr spcFirstLastPara="1" wrap="square" lIns="91425" tIns="45700" rIns="91425" bIns="45700" anchor="t" anchorCtr="0">
            <a:noAutofit/>
          </a:bodyPr>
          <a:lstStyle/>
          <a:p>
            <a:pPr marL="139700" indent="0" algn="just">
              <a:buNone/>
            </a:pPr>
            <a:endParaRPr lang="en-US" sz="2400" b="0" i="0" dirty="0">
              <a:solidFill>
                <a:srgbClr val="222222"/>
              </a:solidFill>
              <a:effectLst/>
              <a:latin typeface="Lato"/>
            </a:endParaRPr>
          </a:p>
          <a:p>
            <a:pPr marL="0" marR="0" lvl="0" indent="79375" algn="l" rtl="0">
              <a:lnSpc>
                <a:spcPct val="100000"/>
              </a:lnSpc>
              <a:spcBef>
                <a:spcPts val="600"/>
              </a:spcBef>
              <a:spcAft>
                <a:spcPts val="0"/>
              </a:spcAft>
              <a:buClr>
                <a:schemeClr val="dk2"/>
              </a:buClr>
              <a:buSzPts val="1250"/>
              <a:buFont typeface="Arial"/>
              <a:buNone/>
            </a:pPr>
            <a:endParaRPr sz="3000" b="1"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FCD55122-BE90-4FC1-8C19-65D355BB7E3D}"/>
              </a:ext>
            </a:extLst>
          </p:cNvPr>
          <p:cNvPicPr>
            <a:picLocks noChangeAspect="1"/>
          </p:cNvPicPr>
          <p:nvPr/>
        </p:nvPicPr>
        <p:blipFill rotWithShape="1">
          <a:blip r:embed="rId3"/>
          <a:srcRect l="4098" t="13042" r="32459" b="46137"/>
          <a:stretch/>
        </p:blipFill>
        <p:spPr>
          <a:xfrm>
            <a:off x="240799" y="389745"/>
            <a:ext cx="7868879" cy="2818150"/>
          </a:xfrm>
          <a:prstGeom prst="rect">
            <a:avLst/>
          </a:prstGeom>
        </p:spPr>
      </p:pic>
      <p:pic>
        <p:nvPicPr>
          <p:cNvPr id="4" name="Picture 3">
            <a:extLst>
              <a:ext uri="{FF2B5EF4-FFF2-40B4-BE49-F238E27FC236}">
                <a16:creationId xmlns:a16="http://schemas.microsoft.com/office/drawing/2014/main" id="{EB8CA27E-E46D-444D-8C75-7CDB51AF7D0B}"/>
              </a:ext>
            </a:extLst>
          </p:cNvPr>
          <p:cNvPicPr>
            <a:picLocks noChangeAspect="1"/>
          </p:cNvPicPr>
          <p:nvPr/>
        </p:nvPicPr>
        <p:blipFill rotWithShape="1">
          <a:blip r:embed="rId4"/>
          <a:srcRect l="5738" t="12751" r="22623" b="49179"/>
          <a:stretch/>
        </p:blipFill>
        <p:spPr>
          <a:xfrm>
            <a:off x="646742" y="2989601"/>
            <a:ext cx="7749915" cy="3358732"/>
          </a:xfrm>
          <a:prstGeom prst="rect">
            <a:avLst/>
          </a:prstGeom>
        </p:spPr>
      </p:pic>
    </p:spTree>
    <p:extLst>
      <p:ext uri="{BB962C8B-B14F-4D97-AF65-F5344CB8AC3E}">
        <p14:creationId xmlns:p14="http://schemas.microsoft.com/office/powerpoint/2010/main" val="1048976280"/>
      </p:ext>
    </p:extLst>
  </p:cSld>
  <p:clrMapOvr>
    <a:masterClrMapping/>
  </p:clrMapOvr>
</p:sld>
</file>

<file path=ppt/theme/theme1.xml><?xml version="1.0" encoding="utf-8"?>
<a:theme xmlns:a="http://schemas.openxmlformats.org/drawingml/2006/main" name="Custom">
  <a:themeElements>
    <a:clrScheme name="Network 1">
      <a:dk1>
        <a:srgbClr val="000000"/>
      </a:dk1>
      <a:lt1>
        <a:srgbClr val="FFFFFF"/>
      </a:lt1>
      <a:dk2>
        <a:srgbClr val="330066"/>
      </a:dk2>
      <a:lt2>
        <a:srgbClr val="808080"/>
      </a:lt2>
      <a:accent1>
        <a:srgbClr val="CCCC00"/>
      </a:accent1>
      <a:accent2>
        <a:srgbClr val="669999"/>
      </a:accent2>
      <a:accent3>
        <a:srgbClr val="FFFFFF"/>
      </a:accent3>
      <a:accent4>
        <a:srgbClr val="CCCC00"/>
      </a:accent4>
      <a:accent5>
        <a:srgbClr val="669999"/>
      </a:accent5>
      <a:accent6>
        <a:srgbClr val="FFFFFF"/>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651</Words>
  <Application>Microsoft Office PowerPoint</Application>
  <PresentationFormat>On-screen Show (4:3)</PresentationFormat>
  <Paragraphs>50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GeographEditWeb</vt:lpstr>
      <vt:lpstr>Lato</vt:lpstr>
      <vt:lpstr>Custom</vt:lpstr>
      <vt:lpstr>Rural Sociology   BS Sociology Semester: 7th Lecture No. 06  Instructor: Mumtaz Hussain University of Sargodha Sb Campus  Bhakkar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Sociology   Semester: 7th BS Sociology University of Sargodha Sb Campus  Bahkker  Instructor: Mumtaz Hussain PhD Scholar in Sociology University of Punjab, Lahore </dc:title>
  <cp:lastModifiedBy>mumtaz</cp:lastModifiedBy>
  <cp:revision>207</cp:revision>
  <dcterms:modified xsi:type="dcterms:W3CDTF">2020-10-28T03:59:11Z</dcterms:modified>
</cp:coreProperties>
</file>