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981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Electronic Data Processing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of raw facts and figures OR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Values of qualitative or quantitative variables that belong to a set.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Data are typically the results of measurements and can be visualized using graphs or images.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Organizations Conduct Survey to know opinion of people about their product.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Ideas and opinions of people are stored as data.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They use this data for improvement of their product.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Admission of students in college or universities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Filling of admission forms which consist of raw facts for students.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data helps to maintain the records of students during their study period.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Raw Data</a:t>
            </a:r>
          </a:p>
          <a:p>
            <a:endParaRPr lang="en-US" dirty="0" smtClean="0"/>
          </a:p>
          <a:p>
            <a:r>
              <a:rPr lang="en-US" dirty="0" smtClean="0"/>
              <a:t>Field Data</a:t>
            </a:r>
          </a:p>
          <a:p>
            <a:endParaRPr lang="en-US" dirty="0" smtClean="0"/>
          </a:p>
          <a:p>
            <a:r>
              <a:rPr lang="en-US" dirty="0" smtClean="0"/>
              <a:t>Experimental Data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Raw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Unprocessed data, refers to a collection of numbers, characters etc.</a:t>
            </a:r>
          </a:p>
          <a:p>
            <a:r>
              <a:rPr lang="en-US" dirty="0" smtClean="0"/>
              <a:t>Also known as </a:t>
            </a:r>
            <a:r>
              <a:rPr lang="en-US" b="1" dirty="0" smtClean="0"/>
              <a:t>primary data</a:t>
            </a:r>
          </a:p>
          <a:p>
            <a:r>
              <a:rPr lang="en-US" dirty="0" smtClean="0"/>
              <a:t>Data collected from a </a:t>
            </a:r>
            <a:r>
              <a:rPr lang="en-US" i="1" dirty="0" smtClean="0"/>
              <a:t>source.</a:t>
            </a:r>
          </a:p>
          <a:p>
            <a:r>
              <a:rPr lang="en-US" dirty="0" smtClean="0"/>
              <a:t>Raw data can be input to a computer program or used in manual procedures such as analyzing statistics from a survey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Field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Refers to raw data that is collected in an uncontrolled in situ environment.</a:t>
            </a:r>
          </a:p>
          <a:p>
            <a:r>
              <a:rPr lang="en-US" dirty="0" smtClean="0"/>
              <a:t>Taking readings of for example standard penetration test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Experimental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Refers to data that is generated within the context of a scientific investigation by observation and recording.</a:t>
            </a:r>
          </a:p>
          <a:p>
            <a:endParaRPr lang="en-US" dirty="0" smtClean="0"/>
          </a:p>
          <a:p>
            <a:r>
              <a:rPr lang="en-US" dirty="0" smtClean="0"/>
              <a:t>Taking readings in </a:t>
            </a:r>
            <a:r>
              <a:rPr lang="en-US" smtClean="0"/>
              <a:t>labortary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305800" cy="37338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217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Electronic Data Processing </vt:lpstr>
      <vt:lpstr>  Data</vt:lpstr>
      <vt:lpstr>Examples of Data</vt:lpstr>
      <vt:lpstr>Examples of Data</vt:lpstr>
      <vt:lpstr>Types of data</vt:lpstr>
      <vt:lpstr>Raw Data</vt:lpstr>
      <vt:lpstr>Field Data</vt:lpstr>
      <vt:lpstr>Experimental Data</vt:lpstr>
      <vt:lpstr>Thank you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Data Processing</dc:title>
  <dc:creator/>
  <cp:lastModifiedBy>Nasir Abbas</cp:lastModifiedBy>
  <cp:revision>17</cp:revision>
  <dcterms:created xsi:type="dcterms:W3CDTF">2006-08-16T00:00:00Z</dcterms:created>
  <dcterms:modified xsi:type="dcterms:W3CDTF">2014-01-17T07:00:29Z</dcterms:modified>
</cp:coreProperties>
</file>