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3F8FBB-406D-4A37-99B9-671CE1290E66}" type="doc">
      <dgm:prSet loTypeId="urn:microsoft.com/office/officeart/2005/8/layout/vList4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F75AB15-0151-4D26-BF5A-1FEE242A8FE5}">
      <dgm:prSet phldrT="[Text]"/>
      <dgm:spPr/>
      <dgm:t>
        <a:bodyPr/>
        <a:lstStyle/>
        <a:p>
          <a:r>
            <a:rPr lang="en-US" sz="1900" b="1" dirty="0" smtClean="0"/>
            <a:t>Manufacturing Consent: The Political Economy of the Mass Media</a:t>
          </a:r>
          <a:endParaRPr lang="en-US" sz="1900" b="1" dirty="0"/>
        </a:p>
      </dgm:t>
    </dgm:pt>
    <dgm:pt modelId="{5D3D33F6-6152-4495-8B59-40E80DF1F6C7}" type="parTrans" cxnId="{6839FC57-B213-4F90-A300-99607443F3E3}">
      <dgm:prSet/>
      <dgm:spPr/>
      <dgm:t>
        <a:bodyPr/>
        <a:lstStyle/>
        <a:p>
          <a:endParaRPr lang="en-US"/>
        </a:p>
      </dgm:t>
    </dgm:pt>
    <dgm:pt modelId="{AB7FD303-C410-4B8A-AAFB-17676B1F33ED}" type="sibTrans" cxnId="{6839FC57-B213-4F90-A300-99607443F3E3}">
      <dgm:prSet/>
      <dgm:spPr/>
      <dgm:t>
        <a:bodyPr/>
        <a:lstStyle/>
        <a:p>
          <a:endParaRPr lang="en-US"/>
        </a:p>
      </dgm:t>
    </dgm:pt>
    <dgm:pt modelId="{20570326-8588-44EA-ABD0-B09D065D704D}">
      <dgm:prSet phldrT="[Text]" custT="1"/>
      <dgm:spPr/>
      <dgm:t>
        <a:bodyPr/>
        <a:lstStyle/>
        <a:p>
          <a:r>
            <a:rPr lang="en-US" sz="1800" dirty="0" smtClean="0"/>
            <a:t>Walter Lipmann’s Public Opinion</a:t>
          </a:r>
          <a:endParaRPr lang="en-US" sz="1800" dirty="0"/>
        </a:p>
      </dgm:t>
    </dgm:pt>
    <dgm:pt modelId="{5010AB8F-259E-40AC-B3FF-6DD74CB21AEA}" type="parTrans" cxnId="{0E0E2318-20ED-49B8-ACCA-E279DC07F777}">
      <dgm:prSet/>
      <dgm:spPr/>
      <dgm:t>
        <a:bodyPr/>
        <a:lstStyle/>
        <a:p>
          <a:endParaRPr lang="en-US"/>
        </a:p>
      </dgm:t>
    </dgm:pt>
    <dgm:pt modelId="{A413C2E8-BAC1-4974-A913-1DD47A11DE5D}" type="sibTrans" cxnId="{0E0E2318-20ED-49B8-ACCA-E279DC07F777}">
      <dgm:prSet/>
      <dgm:spPr/>
      <dgm:t>
        <a:bodyPr/>
        <a:lstStyle/>
        <a:p>
          <a:endParaRPr lang="en-US"/>
        </a:p>
      </dgm:t>
    </dgm:pt>
    <dgm:pt modelId="{71657977-1AE0-486F-970B-AB0DDA1D03CE}">
      <dgm:prSet phldrT="[Text]" custT="1"/>
      <dgm:spPr/>
      <dgm:t>
        <a:bodyPr/>
        <a:lstStyle/>
        <a:p>
          <a:r>
            <a:rPr lang="en-US" sz="1800" dirty="0" smtClean="0"/>
            <a:t>Introduction of filters</a:t>
          </a:r>
          <a:endParaRPr lang="en-US" sz="1800" dirty="0"/>
        </a:p>
      </dgm:t>
    </dgm:pt>
    <dgm:pt modelId="{09DAF6D6-F60E-45CC-BA5E-1EF25D715E4F}" type="parTrans" cxnId="{F6D9BB8A-50E5-43BD-A166-0FC02540E3D1}">
      <dgm:prSet/>
      <dgm:spPr/>
      <dgm:t>
        <a:bodyPr/>
        <a:lstStyle/>
        <a:p>
          <a:endParaRPr lang="en-US"/>
        </a:p>
      </dgm:t>
    </dgm:pt>
    <dgm:pt modelId="{D868A3C0-CD42-48DB-A185-640DF8538D8D}" type="sibTrans" cxnId="{F6D9BB8A-50E5-43BD-A166-0FC02540E3D1}">
      <dgm:prSet/>
      <dgm:spPr/>
      <dgm:t>
        <a:bodyPr/>
        <a:lstStyle/>
        <a:p>
          <a:endParaRPr lang="en-US"/>
        </a:p>
      </dgm:t>
    </dgm:pt>
    <dgm:pt modelId="{F702488A-0ECA-49DA-ABA1-C5F6CB4AAB9D}">
      <dgm:prSet phldrT="[Text]"/>
      <dgm:spPr/>
      <dgm:t>
        <a:bodyPr/>
        <a:lstStyle/>
        <a:p>
          <a:r>
            <a:rPr lang="en-US" sz="1900" b="1" dirty="0" smtClean="0"/>
            <a:t>Manufacturing Consent: Noam Chomsky and the Media</a:t>
          </a:r>
          <a:endParaRPr lang="en-US" sz="1900" b="1" dirty="0"/>
        </a:p>
      </dgm:t>
    </dgm:pt>
    <dgm:pt modelId="{512C302D-C971-4B8D-BC6C-F55083BED38A}" type="parTrans" cxnId="{16E1A0C0-20A3-4968-A47E-87F76355BBC3}">
      <dgm:prSet/>
      <dgm:spPr/>
      <dgm:t>
        <a:bodyPr/>
        <a:lstStyle/>
        <a:p>
          <a:endParaRPr lang="en-US"/>
        </a:p>
      </dgm:t>
    </dgm:pt>
    <dgm:pt modelId="{221E81EB-9A59-45E6-8AB6-F85ABF2FCE67}" type="sibTrans" cxnId="{16E1A0C0-20A3-4968-A47E-87F76355BBC3}">
      <dgm:prSet/>
      <dgm:spPr/>
      <dgm:t>
        <a:bodyPr/>
        <a:lstStyle/>
        <a:p>
          <a:endParaRPr lang="en-US"/>
        </a:p>
      </dgm:t>
    </dgm:pt>
    <dgm:pt modelId="{4D247C60-ABD2-4280-9286-065B207387A2}">
      <dgm:prSet phldrT="[Text]" custT="1"/>
      <dgm:spPr/>
      <dgm:t>
        <a:bodyPr/>
        <a:lstStyle/>
        <a:p>
          <a:r>
            <a:rPr lang="en-US" sz="1800" dirty="0" smtClean="0"/>
            <a:t>Documentary</a:t>
          </a:r>
          <a:endParaRPr lang="en-US" sz="1800" dirty="0"/>
        </a:p>
      </dgm:t>
    </dgm:pt>
    <dgm:pt modelId="{F23E7EF3-AD85-4B13-9918-E3BD1A3773FC}" type="parTrans" cxnId="{773C224B-4344-40E8-B418-18168D961FB6}">
      <dgm:prSet/>
      <dgm:spPr/>
      <dgm:t>
        <a:bodyPr/>
        <a:lstStyle/>
        <a:p>
          <a:endParaRPr lang="en-US"/>
        </a:p>
      </dgm:t>
    </dgm:pt>
    <dgm:pt modelId="{A9D822E2-9317-4CDA-A81C-2BD431C42A9A}" type="sibTrans" cxnId="{773C224B-4344-40E8-B418-18168D961FB6}">
      <dgm:prSet/>
      <dgm:spPr/>
      <dgm:t>
        <a:bodyPr/>
        <a:lstStyle/>
        <a:p>
          <a:endParaRPr lang="en-US"/>
        </a:p>
      </dgm:t>
    </dgm:pt>
    <dgm:pt modelId="{C29B12C3-1489-4CA6-894A-95AC73AB3672}">
      <dgm:prSet phldrT="[Text]" custT="1"/>
      <dgm:spPr/>
      <dgm:t>
        <a:bodyPr/>
        <a:lstStyle/>
        <a:p>
          <a:r>
            <a:rPr lang="en-US" sz="1800" dirty="0" smtClean="0"/>
            <a:t>Life history, model and politics</a:t>
          </a:r>
          <a:endParaRPr lang="en-US" sz="1800" dirty="0"/>
        </a:p>
      </dgm:t>
    </dgm:pt>
    <dgm:pt modelId="{46C0E63F-6F14-404D-80D5-7808CAE7101E}" type="parTrans" cxnId="{552C0E34-77A6-42A3-92D2-1395F18698A7}">
      <dgm:prSet/>
      <dgm:spPr/>
      <dgm:t>
        <a:bodyPr/>
        <a:lstStyle/>
        <a:p>
          <a:endParaRPr lang="en-US"/>
        </a:p>
      </dgm:t>
    </dgm:pt>
    <dgm:pt modelId="{0870BF6F-775E-427C-A340-0F03E5C40A37}" type="sibTrans" cxnId="{552C0E34-77A6-42A3-92D2-1395F18698A7}">
      <dgm:prSet/>
      <dgm:spPr/>
      <dgm:t>
        <a:bodyPr/>
        <a:lstStyle/>
        <a:p>
          <a:endParaRPr lang="en-US"/>
        </a:p>
      </dgm:t>
    </dgm:pt>
    <dgm:pt modelId="{62911FC1-D6AC-4A61-A565-0725BE035E2B}">
      <dgm:prSet phldrT="[Text]"/>
      <dgm:spPr/>
      <dgm:t>
        <a:bodyPr/>
        <a:lstStyle/>
        <a:p>
          <a:r>
            <a:rPr lang="en-US" sz="2400" b="1" dirty="0" smtClean="0"/>
            <a:t>New Version of the book</a:t>
          </a:r>
          <a:endParaRPr lang="en-US" sz="2400" b="1" dirty="0"/>
        </a:p>
      </dgm:t>
    </dgm:pt>
    <dgm:pt modelId="{D91A7499-B9D0-42E7-8940-74E27DA2988C}" type="parTrans" cxnId="{D13E5B7A-71DE-4475-A418-82E0DED6476E}">
      <dgm:prSet/>
      <dgm:spPr/>
      <dgm:t>
        <a:bodyPr/>
        <a:lstStyle/>
        <a:p>
          <a:endParaRPr lang="en-US"/>
        </a:p>
      </dgm:t>
    </dgm:pt>
    <dgm:pt modelId="{847DF14A-3EC0-45C7-B218-8D376CDF698A}" type="sibTrans" cxnId="{D13E5B7A-71DE-4475-A418-82E0DED6476E}">
      <dgm:prSet/>
      <dgm:spPr/>
      <dgm:t>
        <a:bodyPr/>
        <a:lstStyle/>
        <a:p>
          <a:endParaRPr lang="en-US"/>
        </a:p>
      </dgm:t>
    </dgm:pt>
    <dgm:pt modelId="{683BB5DA-811F-44C9-8515-680D96945A95}">
      <dgm:prSet phldrT="[Text]" custT="1"/>
      <dgm:spPr/>
      <dgm:t>
        <a:bodyPr/>
        <a:lstStyle/>
        <a:p>
          <a:r>
            <a:rPr lang="en-US" sz="1800" dirty="0" smtClean="0"/>
            <a:t>Updating fifth filter</a:t>
          </a:r>
          <a:endParaRPr lang="en-US" sz="1800" dirty="0"/>
        </a:p>
      </dgm:t>
    </dgm:pt>
    <dgm:pt modelId="{A0C6B95E-4D4D-497F-AC09-BDF3CF242828}" type="parTrans" cxnId="{D5781B31-8341-4164-B128-DDF72BA87B3E}">
      <dgm:prSet/>
      <dgm:spPr/>
      <dgm:t>
        <a:bodyPr/>
        <a:lstStyle/>
        <a:p>
          <a:endParaRPr lang="en-US"/>
        </a:p>
      </dgm:t>
    </dgm:pt>
    <dgm:pt modelId="{2A90870A-8E42-4E1C-B283-8A64EB0E8D5F}" type="sibTrans" cxnId="{D5781B31-8341-4164-B128-DDF72BA87B3E}">
      <dgm:prSet/>
      <dgm:spPr/>
      <dgm:t>
        <a:bodyPr/>
        <a:lstStyle/>
        <a:p>
          <a:endParaRPr lang="en-US"/>
        </a:p>
      </dgm:t>
    </dgm:pt>
    <dgm:pt modelId="{7A317728-295C-4367-9102-53A572C045D2}">
      <dgm:prSet phldrT="[Text]" custT="1"/>
      <dgm:spPr/>
      <dgm:t>
        <a:bodyPr/>
        <a:lstStyle/>
        <a:p>
          <a:r>
            <a:rPr lang="en-US" sz="1800" dirty="0" smtClean="0"/>
            <a:t>Application of the model</a:t>
          </a:r>
          <a:endParaRPr lang="en-US" sz="1800" dirty="0"/>
        </a:p>
      </dgm:t>
    </dgm:pt>
    <dgm:pt modelId="{0A992307-6F7A-4FA0-BE2F-699D349DC6EB}" type="parTrans" cxnId="{627702A1-DCD0-45EB-B01B-FD705274920D}">
      <dgm:prSet/>
      <dgm:spPr/>
      <dgm:t>
        <a:bodyPr/>
        <a:lstStyle/>
        <a:p>
          <a:endParaRPr lang="en-US"/>
        </a:p>
      </dgm:t>
    </dgm:pt>
    <dgm:pt modelId="{7203BCBF-864D-4D92-8FB6-571E27481782}" type="sibTrans" cxnId="{627702A1-DCD0-45EB-B01B-FD705274920D}">
      <dgm:prSet/>
      <dgm:spPr/>
      <dgm:t>
        <a:bodyPr/>
        <a:lstStyle/>
        <a:p>
          <a:endParaRPr lang="en-US"/>
        </a:p>
      </dgm:t>
    </dgm:pt>
    <dgm:pt modelId="{D7B4FB91-33BE-49CF-919B-0A70D2FB53DE}" type="pres">
      <dgm:prSet presAssocID="{DF3F8FBB-406D-4A37-99B9-671CE1290E6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F0238F-8012-4468-ABF0-240E4625DC69}" type="pres">
      <dgm:prSet presAssocID="{FF75AB15-0151-4D26-BF5A-1FEE242A8FE5}" presName="comp" presStyleCnt="0"/>
      <dgm:spPr/>
      <dgm:t>
        <a:bodyPr/>
        <a:lstStyle/>
        <a:p>
          <a:endParaRPr lang="en-US"/>
        </a:p>
      </dgm:t>
    </dgm:pt>
    <dgm:pt modelId="{9FE9C13C-6E17-45F7-A09E-073F0AD231E7}" type="pres">
      <dgm:prSet presAssocID="{FF75AB15-0151-4D26-BF5A-1FEE242A8FE5}" presName="box" presStyleLbl="node1" presStyleIdx="0" presStyleCnt="3"/>
      <dgm:spPr/>
      <dgm:t>
        <a:bodyPr/>
        <a:lstStyle/>
        <a:p>
          <a:endParaRPr lang="en-US"/>
        </a:p>
      </dgm:t>
    </dgm:pt>
    <dgm:pt modelId="{E1633A28-42F7-4DA2-B563-12AD5B620D84}" type="pres">
      <dgm:prSet presAssocID="{FF75AB15-0151-4D26-BF5A-1FEE242A8FE5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6282D8A-263A-4BD6-B855-581015460048}" type="pres">
      <dgm:prSet presAssocID="{FF75AB15-0151-4D26-BF5A-1FEE242A8FE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1F196-53D2-4BE6-A49F-22F54DF9C66D}" type="pres">
      <dgm:prSet presAssocID="{AB7FD303-C410-4B8A-AAFB-17676B1F33ED}" presName="spacer" presStyleCnt="0"/>
      <dgm:spPr/>
      <dgm:t>
        <a:bodyPr/>
        <a:lstStyle/>
        <a:p>
          <a:endParaRPr lang="en-US"/>
        </a:p>
      </dgm:t>
    </dgm:pt>
    <dgm:pt modelId="{3814B850-C3BF-45BE-8FBF-4A123AFBAE89}" type="pres">
      <dgm:prSet presAssocID="{F702488A-0ECA-49DA-ABA1-C5F6CB4AAB9D}" presName="comp" presStyleCnt="0"/>
      <dgm:spPr/>
      <dgm:t>
        <a:bodyPr/>
        <a:lstStyle/>
        <a:p>
          <a:endParaRPr lang="en-US"/>
        </a:p>
      </dgm:t>
    </dgm:pt>
    <dgm:pt modelId="{608D7B40-C4AA-4C0F-BEA6-C27E43666E7D}" type="pres">
      <dgm:prSet presAssocID="{F702488A-0ECA-49DA-ABA1-C5F6CB4AAB9D}" presName="box" presStyleLbl="node1" presStyleIdx="1" presStyleCnt="3"/>
      <dgm:spPr/>
      <dgm:t>
        <a:bodyPr/>
        <a:lstStyle/>
        <a:p>
          <a:endParaRPr lang="en-US"/>
        </a:p>
      </dgm:t>
    </dgm:pt>
    <dgm:pt modelId="{0AD768CC-CFAB-43C7-AD29-E104B4FFB3AB}" type="pres">
      <dgm:prSet presAssocID="{F702488A-0ECA-49DA-ABA1-C5F6CB4AAB9D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F0755D0-226D-4A3D-B3EB-79CFE8E6406E}" type="pres">
      <dgm:prSet presAssocID="{F702488A-0ECA-49DA-ABA1-C5F6CB4AAB9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C54478-0933-4EB0-87FC-C5801451D210}" type="pres">
      <dgm:prSet presAssocID="{221E81EB-9A59-45E6-8AB6-F85ABF2FCE67}" presName="spacer" presStyleCnt="0"/>
      <dgm:spPr/>
      <dgm:t>
        <a:bodyPr/>
        <a:lstStyle/>
        <a:p>
          <a:endParaRPr lang="en-US"/>
        </a:p>
      </dgm:t>
    </dgm:pt>
    <dgm:pt modelId="{57D9A1E0-B843-479E-9149-D30CEB7A8198}" type="pres">
      <dgm:prSet presAssocID="{62911FC1-D6AC-4A61-A565-0725BE035E2B}" presName="comp" presStyleCnt="0"/>
      <dgm:spPr/>
      <dgm:t>
        <a:bodyPr/>
        <a:lstStyle/>
        <a:p>
          <a:endParaRPr lang="en-US"/>
        </a:p>
      </dgm:t>
    </dgm:pt>
    <dgm:pt modelId="{5982F0EB-502D-4C06-80D9-892A32262812}" type="pres">
      <dgm:prSet presAssocID="{62911FC1-D6AC-4A61-A565-0725BE035E2B}" presName="box" presStyleLbl="node1" presStyleIdx="2" presStyleCnt="3"/>
      <dgm:spPr/>
      <dgm:t>
        <a:bodyPr/>
        <a:lstStyle/>
        <a:p>
          <a:endParaRPr lang="en-US"/>
        </a:p>
      </dgm:t>
    </dgm:pt>
    <dgm:pt modelId="{C4C4A2AE-C766-4D88-9625-EADD8C5A5AF7}" type="pres">
      <dgm:prSet presAssocID="{62911FC1-D6AC-4A61-A565-0725BE035E2B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9A2E9B7-5A53-4782-911E-750598054F84}" type="pres">
      <dgm:prSet presAssocID="{62911FC1-D6AC-4A61-A565-0725BE035E2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F71197-5E4E-4DCC-AB88-609FA205B893}" type="presOf" srcId="{F702488A-0ECA-49DA-ABA1-C5F6CB4AAB9D}" destId="{608D7B40-C4AA-4C0F-BEA6-C27E43666E7D}" srcOrd="0" destOrd="0" presId="urn:microsoft.com/office/officeart/2005/8/layout/vList4"/>
    <dgm:cxn modelId="{16E1A0C0-20A3-4968-A47E-87F76355BBC3}" srcId="{DF3F8FBB-406D-4A37-99B9-671CE1290E66}" destId="{F702488A-0ECA-49DA-ABA1-C5F6CB4AAB9D}" srcOrd="1" destOrd="0" parTransId="{512C302D-C971-4B8D-BC6C-F55083BED38A}" sibTransId="{221E81EB-9A59-45E6-8AB6-F85ABF2FCE67}"/>
    <dgm:cxn modelId="{2023A127-DC6B-43AD-9976-85E6E9E16AE6}" type="presOf" srcId="{4D247C60-ABD2-4280-9286-065B207387A2}" destId="{608D7B40-C4AA-4C0F-BEA6-C27E43666E7D}" srcOrd="0" destOrd="1" presId="urn:microsoft.com/office/officeart/2005/8/layout/vList4"/>
    <dgm:cxn modelId="{552C0E34-77A6-42A3-92D2-1395F18698A7}" srcId="{F702488A-0ECA-49DA-ABA1-C5F6CB4AAB9D}" destId="{C29B12C3-1489-4CA6-894A-95AC73AB3672}" srcOrd="1" destOrd="0" parTransId="{46C0E63F-6F14-404D-80D5-7808CAE7101E}" sibTransId="{0870BF6F-775E-427C-A340-0F03E5C40A37}"/>
    <dgm:cxn modelId="{6839FC57-B213-4F90-A300-99607443F3E3}" srcId="{DF3F8FBB-406D-4A37-99B9-671CE1290E66}" destId="{FF75AB15-0151-4D26-BF5A-1FEE242A8FE5}" srcOrd="0" destOrd="0" parTransId="{5D3D33F6-6152-4495-8B59-40E80DF1F6C7}" sibTransId="{AB7FD303-C410-4B8A-AAFB-17676B1F33ED}"/>
    <dgm:cxn modelId="{2C33F858-D8E5-473D-BE0F-4A1D78EBA3A0}" type="presOf" srcId="{F702488A-0ECA-49DA-ABA1-C5F6CB4AAB9D}" destId="{5F0755D0-226D-4A3D-B3EB-79CFE8E6406E}" srcOrd="1" destOrd="0" presId="urn:microsoft.com/office/officeart/2005/8/layout/vList4"/>
    <dgm:cxn modelId="{F6D9BB8A-50E5-43BD-A166-0FC02540E3D1}" srcId="{FF75AB15-0151-4D26-BF5A-1FEE242A8FE5}" destId="{71657977-1AE0-486F-970B-AB0DDA1D03CE}" srcOrd="1" destOrd="0" parTransId="{09DAF6D6-F60E-45CC-BA5E-1EF25D715E4F}" sibTransId="{D868A3C0-CD42-48DB-A185-640DF8538D8D}"/>
    <dgm:cxn modelId="{59FBC348-F5F6-4461-BC50-CCE84AEF983E}" type="presOf" srcId="{C29B12C3-1489-4CA6-894A-95AC73AB3672}" destId="{608D7B40-C4AA-4C0F-BEA6-C27E43666E7D}" srcOrd="0" destOrd="2" presId="urn:microsoft.com/office/officeart/2005/8/layout/vList4"/>
    <dgm:cxn modelId="{B72BAD4E-4FFA-4654-AC65-334510E3F1D7}" type="presOf" srcId="{62911FC1-D6AC-4A61-A565-0725BE035E2B}" destId="{5982F0EB-502D-4C06-80D9-892A32262812}" srcOrd="0" destOrd="0" presId="urn:microsoft.com/office/officeart/2005/8/layout/vList4"/>
    <dgm:cxn modelId="{5B84EC8B-B825-4FC5-A814-4CF5276E34F5}" type="presOf" srcId="{71657977-1AE0-486F-970B-AB0DDA1D03CE}" destId="{66282D8A-263A-4BD6-B855-581015460048}" srcOrd="1" destOrd="2" presId="urn:microsoft.com/office/officeart/2005/8/layout/vList4"/>
    <dgm:cxn modelId="{2993096E-3188-46AE-8CCD-85233552E194}" type="presOf" srcId="{20570326-8588-44EA-ABD0-B09D065D704D}" destId="{9FE9C13C-6E17-45F7-A09E-073F0AD231E7}" srcOrd="0" destOrd="1" presId="urn:microsoft.com/office/officeart/2005/8/layout/vList4"/>
    <dgm:cxn modelId="{7DB28316-FC30-4A26-8C94-665AB426FA4E}" type="presOf" srcId="{683BB5DA-811F-44C9-8515-680D96945A95}" destId="{5982F0EB-502D-4C06-80D9-892A32262812}" srcOrd="0" destOrd="1" presId="urn:microsoft.com/office/officeart/2005/8/layout/vList4"/>
    <dgm:cxn modelId="{D3030D94-43C8-45E7-9D21-E2E42A9F58E4}" type="presOf" srcId="{C29B12C3-1489-4CA6-894A-95AC73AB3672}" destId="{5F0755D0-226D-4A3D-B3EB-79CFE8E6406E}" srcOrd="1" destOrd="2" presId="urn:microsoft.com/office/officeart/2005/8/layout/vList4"/>
    <dgm:cxn modelId="{F445ADC2-DB77-4360-89CE-B127933058BB}" type="presOf" srcId="{DF3F8FBB-406D-4A37-99B9-671CE1290E66}" destId="{D7B4FB91-33BE-49CF-919B-0A70D2FB53DE}" srcOrd="0" destOrd="0" presId="urn:microsoft.com/office/officeart/2005/8/layout/vList4"/>
    <dgm:cxn modelId="{88D7DDD3-10EE-4504-8E3E-3BF3B73FC067}" type="presOf" srcId="{FF75AB15-0151-4D26-BF5A-1FEE242A8FE5}" destId="{9FE9C13C-6E17-45F7-A09E-073F0AD231E7}" srcOrd="0" destOrd="0" presId="urn:microsoft.com/office/officeart/2005/8/layout/vList4"/>
    <dgm:cxn modelId="{67B3E66D-E681-49F6-B85B-AB200843D999}" type="presOf" srcId="{7A317728-295C-4367-9102-53A572C045D2}" destId="{5982F0EB-502D-4C06-80D9-892A32262812}" srcOrd="0" destOrd="2" presId="urn:microsoft.com/office/officeart/2005/8/layout/vList4"/>
    <dgm:cxn modelId="{D5781B31-8341-4164-B128-DDF72BA87B3E}" srcId="{62911FC1-D6AC-4A61-A565-0725BE035E2B}" destId="{683BB5DA-811F-44C9-8515-680D96945A95}" srcOrd="0" destOrd="0" parTransId="{A0C6B95E-4D4D-497F-AC09-BDF3CF242828}" sibTransId="{2A90870A-8E42-4E1C-B283-8A64EB0E8D5F}"/>
    <dgm:cxn modelId="{97CAF1B0-A029-428E-80BD-617E41C04E5A}" type="presOf" srcId="{71657977-1AE0-486F-970B-AB0DDA1D03CE}" destId="{9FE9C13C-6E17-45F7-A09E-073F0AD231E7}" srcOrd="0" destOrd="2" presId="urn:microsoft.com/office/officeart/2005/8/layout/vList4"/>
    <dgm:cxn modelId="{30F0678E-A3D9-4135-A5CB-BC4FE85338FD}" type="presOf" srcId="{683BB5DA-811F-44C9-8515-680D96945A95}" destId="{19A2E9B7-5A53-4782-911E-750598054F84}" srcOrd="1" destOrd="1" presId="urn:microsoft.com/office/officeart/2005/8/layout/vList4"/>
    <dgm:cxn modelId="{0E0E2318-20ED-49B8-ACCA-E279DC07F777}" srcId="{FF75AB15-0151-4D26-BF5A-1FEE242A8FE5}" destId="{20570326-8588-44EA-ABD0-B09D065D704D}" srcOrd="0" destOrd="0" parTransId="{5010AB8F-259E-40AC-B3FF-6DD74CB21AEA}" sibTransId="{A413C2E8-BAC1-4974-A913-1DD47A11DE5D}"/>
    <dgm:cxn modelId="{F8561D5A-029D-4563-8627-07A6AF0F831B}" type="presOf" srcId="{7A317728-295C-4367-9102-53A572C045D2}" destId="{19A2E9B7-5A53-4782-911E-750598054F84}" srcOrd="1" destOrd="2" presId="urn:microsoft.com/office/officeart/2005/8/layout/vList4"/>
    <dgm:cxn modelId="{EE942408-2416-4060-A2DC-4D7F012376C7}" type="presOf" srcId="{20570326-8588-44EA-ABD0-B09D065D704D}" destId="{66282D8A-263A-4BD6-B855-581015460048}" srcOrd="1" destOrd="1" presId="urn:microsoft.com/office/officeart/2005/8/layout/vList4"/>
    <dgm:cxn modelId="{3527FBC5-98F3-48AF-A274-1A152A8B4F14}" type="presOf" srcId="{FF75AB15-0151-4D26-BF5A-1FEE242A8FE5}" destId="{66282D8A-263A-4BD6-B855-581015460048}" srcOrd="1" destOrd="0" presId="urn:microsoft.com/office/officeart/2005/8/layout/vList4"/>
    <dgm:cxn modelId="{61D67940-9B1D-4FF9-87FF-32CC1011FD33}" type="presOf" srcId="{62911FC1-D6AC-4A61-A565-0725BE035E2B}" destId="{19A2E9B7-5A53-4782-911E-750598054F84}" srcOrd="1" destOrd="0" presId="urn:microsoft.com/office/officeart/2005/8/layout/vList4"/>
    <dgm:cxn modelId="{890BC286-C675-455B-875A-B834C1369B7E}" type="presOf" srcId="{4D247C60-ABD2-4280-9286-065B207387A2}" destId="{5F0755D0-226D-4A3D-B3EB-79CFE8E6406E}" srcOrd="1" destOrd="1" presId="urn:microsoft.com/office/officeart/2005/8/layout/vList4"/>
    <dgm:cxn modelId="{627702A1-DCD0-45EB-B01B-FD705274920D}" srcId="{62911FC1-D6AC-4A61-A565-0725BE035E2B}" destId="{7A317728-295C-4367-9102-53A572C045D2}" srcOrd="1" destOrd="0" parTransId="{0A992307-6F7A-4FA0-BE2F-699D349DC6EB}" sibTransId="{7203BCBF-864D-4D92-8FB6-571E27481782}"/>
    <dgm:cxn modelId="{773C224B-4344-40E8-B418-18168D961FB6}" srcId="{F702488A-0ECA-49DA-ABA1-C5F6CB4AAB9D}" destId="{4D247C60-ABD2-4280-9286-065B207387A2}" srcOrd="0" destOrd="0" parTransId="{F23E7EF3-AD85-4B13-9918-E3BD1A3773FC}" sibTransId="{A9D822E2-9317-4CDA-A81C-2BD431C42A9A}"/>
    <dgm:cxn modelId="{D13E5B7A-71DE-4475-A418-82E0DED6476E}" srcId="{DF3F8FBB-406D-4A37-99B9-671CE1290E66}" destId="{62911FC1-D6AC-4A61-A565-0725BE035E2B}" srcOrd="2" destOrd="0" parTransId="{D91A7499-B9D0-42E7-8940-74E27DA2988C}" sibTransId="{847DF14A-3EC0-45C7-B218-8D376CDF698A}"/>
    <dgm:cxn modelId="{438EDF33-C851-4328-8B80-D1DF4BDC32E6}" type="presParOf" srcId="{D7B4FB91-33BE-49CF-919B-0A70D2FB53DE}" destId="{3FF0238F-8012-4468-ABF0-240E4625DC69}" srcOrd="0" destOrd="0" presId="urn:microsoft.com/office/officeart/2005/8/layout/vList4"/>
    <dgm:cxn modelId="{72D0875D-D612-4586-81FC-A19C442A1CBD}" type="presParOf" srcId="{3FF0238F-8012-4468-ABF0-240E4625DC69}" destId="{9FE9C13C-6E17-45F7-A09E-073F0AD231E7}" srcOrd="0" destOrd="0" presId="urn:microsoft.com/office/officeart/2005/8/layout/vList4"/>
    <dgm:cxn modelId="{3150FA0B-98C7-47C9-B196-66463F4924E7}" type="presParOf" srcId="{3FF0238F-8012-4468-ABF0-240E4625DC69}" destId="{E1633A28-42F7-4DA2-B563-12AD5B620D84}" srcOrd="1" destOrd="0" presId="urn:microsoft.com/office/officeart/2005/8/layout/vList4"/>
    <dgm:cxn modelId="{99BD82E3-5B7F-480D-81CD-EBA3BB5E8E03}" type="presParOf" srcId="{3FF0238F-8012-4468-ABF0-240E4625DC69}" destId="{66282D8A-263A-4BD6-B855-581015460048}" srcOrd="2" destOrd="0" presId="urn:microsoft.com/office/officeart/2005/8/layout/vList4"/>
    <dgm:cxn modelId="{DBB01A13-AF3E-4E17-B4E0-0BBAAE34C126}" type="presParOf" srcId="{D7B4FB91-33BE-49CF-919B-0A70D2FB53DE}" destId="{F491F196-53D2-4BE6-A49F-22F54DF9C66D}" srcOrd="1" destOrd="0" presId="urn:microsoft.com/office/officeart/2005/8/layout/vList4"/>
    <dgm:cxn modelId="{039D2E5C-54ED-4DD4-A979-64025489AF16}" type="presParOf" srcId="{D7B4FB91-33BE-49CF-919B-0A70D2FB53DE}" destId="{3814B850-C3BF-45BE-8FBF-4A123AFBAE89}" srcOrd="2" destOrd="0" presId="urn:microsoft.com/office/officeart/2005/8/layout/vList4"/>
    <dgm:cxn modelId="{592DE455-4BD0-48DC-B17E-85F76D95F50A}" type="presParOf" srcId="{3814B850-C3BF-45BE-8FBF-4A123AFBAE89}" destId="{608D7B40-C4AA-4C0F-BEA6-C27E43666E7D}" srcOrd="0" destOrd="0" presId="urn:microsoft.com/office/officeart/2005/8/layout/vList4"/>
    <dgm:cxn modelId="{6426DD24-5841-4480-AF4B-96AFD5C926AA}" type="presParOf" srcId="{3814B850-C3BF-45BE-8FBF-4A123AFBAE89}" destId="{0AD768CC-CFAB-43C7-AD29-E104B4FFB3AB}" srcOrd="1" destOrd="0" presId="urn:microsoft.com/office/officeart/2005/8/layout/vList4"/>
    <dgm:cxn modelId="{B6AD6A5E-3B27-499B-8075-A697FD551A9B}" type="presParOf" srcId="{3814B850-C3BF-45BE-8FBF-4A123AFBAE89}" destId="{5F0755D0-226D-4A3D-B3EB-79CFE8E6406E}" srcOrd="2" destOrd="0" presId="urn:microsoft.com/office/officeart/2005/8/layout/vList4"/>
    <dgm:cxn modelId="{692D76CC-A2D3-4D73-AF91-3EE5263DA5F4}" type="presParOf" srcId="{D7B4FB91-33BE-49CF-919B-0A70D2FB53DE}" destId="{FFC54478-0933-4EB0-87FC-C5801451D210}" srcOrd="3" destOrd="0" presId="urn:microsoft.com/office/officeart/2005/8/layout/vList4"/>
    <dgm:cxn modelId="{567FEDFE-8CDF-4A0F-9FD1-FB727A38E88F}" type="presParOf" srcId="{D7B4FB91-33BE-49CF-919B-0A70D2FB53DE}" destId="{57D9A1E0-B843-479E-9149-D30CEB7A8198}" srcOrd="4" destOrd="0" presId="urn:microsoft.com/office/officeart/2005/8/layout/vList4"/>
    <dgm:cxn modelId="{C7A3248A-A495-4121-90F0-265B3BAD2291}" type="presParOf" srcId="{57D9A1E0-B843-479E-9149-D30CEB7A8198}" destId="{5982F0EB-502D-4C06-80D9-892A32262812}" srcOrd="0" destOrd="0" presId="urn:microsoft.com/office/officeart/2005/8/layout/vList4"/>
    <dgm:cxn modelId="{69BBA307-BBBB-4E0C-BC49-FCF1B81EF6B3}" type="presParOf" srcId="{57D9A1E0-B843-479E-9149-D30CEB7A8198}" destId="{C4C4A2AE-C766-4D88-9625-EADD8C5A5AF7}" srcOrd="1" destOrd="0" presId="urn:microsoft.com/office/officeart/2005/8/layout/vList4"/>
    <dgm:cxn modelId="{132B4FC4-2939-4966-B26C-56B2A2B71765}" type="presParOf" srcId="{57D9A1E0-B843-479E-9149-D30CEB7A8198}" destId="{19A2E9B7-5A53-4782-911E-750598054F84}" srcOrd="2" destOrd="0" presId="urn:microsoft.com/office/officeart/2005/8/layout/vList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8CA414-7624-4227-978D-D73142707EF5}" type="doc">
      <dgm:prSet loTypeId="urn:microsoft.com/office/officeart/2005/8/layout/radial5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D5686351-E82A-4839-84A2-41EBD7793F52}">
      <dgm:prSet phldrT="[Text]" custT="1"/>
      <dgm:spPr/>
      <dgm:t>
        <a:bodyPr/>
        <a:lstStyle/>
        <a:p>
          <a:r>
            <a:rPr lang="en-US" sz="1800" b="1" dirty="0" smtClean="0"/>
            <a:t>FILTERS</a:t>
          </a:r>
          <a:endParaRPr lang="en-US" sz="1800" b="1" dirty="0"/>
        </a:p>
      </dgm:t>
    </dgm:pt>
    <dgm:pt modelId="{188EA295-0332-4EC0-ADC4-D2023EDFAD5C}" type="parTrans" cxnId="{B6D31DB5-5D33-4188-8BE6-ADCEB228F368}">
      <dgm:prSet/>
      <dgm:spPr/>
      <dgm:t>
        <a:bodyPr/>
        <a:lstStyle/>
        <a:p>
          <a:endParaRPr lang="en-US"/>
        </a:p>
      </dgm:t>
    </dgm:pt>
    <dgm:pt modelId="{ABC498B0-1861-4E1D-9F6A-29186545F587}" type="sibTrans" cxnId="{B6D31DB5-5D33-4188-8BE6-ADCEB228F368}">
      <dgm:prSet/>
      <dgm:spPr/>
      <dgm:t>
        <a:bodyPr/>
        <a:lstStyle/>
        <a:p>
          <a:endParaRPr lang="en-US"/>
        </a:p>
      </dgm:t>
    </dgm:pt>
    <dgm:pt modelId="{BC98FA19-06A5-4161-A5C4-ECE4754AAADE}">
      <dgm:prSet phldrT="[Text]" custT="1"/>
      <dgm:spPr/>
      <dgm:t>
        <a:bodyPr/>
        <a:lstStyle/>
        <a:p>
          <a:r>
            <a:rPr lang="en-US" sz="1800" b="1" dirty="0" smtClean="0"/>
            <a:t>Size, ownership and profit orientation of the mass media</a:t>
          </a:r>
          <a:endParaRPr lang="en-US" sz="1800" b="1" dirty="0"/>
        </a:p>
      </dgm:t>
    </dgm:pt>
    <dgm:pt modelId="{6950B601-DE51-46C9-A970-37514CC345E6}" type="parTrans" cxnId="{6328C565-6567-4999-9B42-A9A9598BAF3E}">
      <dgm:prSet/>
      <dgm:spPr/>
      <dgm:t>
        <a:bodyPr/>
        <a:lstStyle/>
        <a:p>
          <a:endParaRPr lang="en-US"/>
        </a:p>
      </dgm:t>
    </dgm:pt>
    <dgm:pt modelId="{309500E3-3BAF-4564-BEBC-D98DA63EF8C2}" type="sibTrans" cxnId="{6328C565-6567-4999-9B42-A9A9598BAF3E}">
      <dgm:prSet/>
      <dgm:spPr/>
      <dgm:t>
        <a:bodyPr/>
        <a:lstStyle/>
        <a:p>
          <a:endParaRPr lang="en-US"/>
        </a:p>
      </dgm:t>
    </dgm:pt>
    <dgm:pt modelId="{EE28424D-7476-413A-9BD8-E9618B112357}">
      <dgm:prSet phldrT="[Text]" custT="1"/>
      <dgm:spPr/>
      <dgm:t>
        <a:bodyPr/>
        <a:lstStyle/>
        <a:p>
          <a:r>
            <a:rPr lang="en-US" sz="1800" b="1" dirty="0" smtClean="0"/>
            <a:t>Funding</a:t>
          </a:r>
          <a:endParaRPr lang="en-US" sz="1800" b="1" dirty="0"/>
        </a:p>
      </dgm:t>
    </dgm:pt>
    <dgm:pt modelId="{28F69D1E-928E-40B5-9000-7BE787408C7D}" type="parTrans" cxnId="{AE6326DA-B147-4BA1-B2BF-86BC1B5ECBFB}">
      <dgm:prSet/>
      <dgm:spPr/>
      <dgm:t>
        <a:bodyPr/>
        <a:lstStyle/>
        <a:p>
          <a:endParaRPr lang="en-US"/>
        </a:p>
      </dgm:t>
    </dgm:pt>
    <dgm:pt modelId="{7668EC01-0CC7-4881-AC39-B58BB208F641}" type="sibTrans" cxnId="{AE6326DA-B147-4BA1-B2BF-86BC1B5ECBFB}">
      <dgm:prSet/>
      <dgm:spPr/>
      <dgm:t>
        <a:bodyPr/>
        <a:lstStyle/>
        <a:p>
          <a:endParaRPr lang="en-US"/>
        </a:p>
      </dgm:t>
    </dgm:pt>
    <dgm:pt modelId="{E7EB23B0-64CB-4A74-B418-82FD3F7E22DC}">
      <dgm:prSet phldrT="[Text]" custT="1"/>
      <dgm:spPr/>
      <dgm:t>
        <a:bodyPr/>
        <a:lstStyle/>
        <a:p>
          <a:r>
            <a:rPr lang="en-US" sz="1800" b="1" dirty="0" smtClean="0"/>
            <a:t>Sourcing</a:t>
          </a:r>
          <a:endParaRPr lang="en-US" sz="1800" b="1" dirty="0"/>
        </a:p>
      </dgm:t>
    </dgm:pt>
    <dgm:pt modelId="{025EFA3F-1FB5-4995-9697-26BEE1DAC325}" type="parTrans" cxnId="{064B51E9-D81A-4DED-8EF6-42375CAAEC83}">
      <dgm:prSet/>
      <dgm:spPr/>
      <dgm:t>
        <a:bodyPr/>
        <a:lstStyle/>
        <a:p>
          <a:endParaRPr lang="en-US"/>
        </a:p>
      </dgm:t>
    </dgm:pt>
    <dgm:pt modelId="{5744BC7E-4267-4CC0-A020-B2FFEC316CF8}" type="sibTrans" cxnId="{064B51E9-D81A-4DED-8EF6-42375CAAEC83}">
      <dgm:prSet/>
      <dgm:spPr/>
      <dgm:t>
        <a:bodyPr/>
        <a:lstStyle/>
        <a:p>
          <a:endParaRPr lang="en-US"/>
        </a:p>
      </dgm:t>
    </dgm:pt>
    <dgm:pt modelId="{6A8C81B8-EB99-42D9-828E-9AC6C0A3A15A}">
      <dgm:prSet phldrT="[Text]" custT="1"/>
      <dgm:spPr/>
      <dgm:t>
        <a:bodyPr/>
        <a:lstStyle/>
        <a:p>
          <a:r>
            <a:rPr lang="en-US" sz="1800" b="1" dirty="0" smtClean="0"/>
            <a:t>Flak</a:t>
          </a:r>
          <a:endParaRPr lang="en-US" sz="1800" b="1" dirty="0"/>
        </a:p>
      </dgm:t>
    </dgm:pt>
    <dgm:pt modelId="{98ADDEA7-C99E-4313-8FA8-EE1D70688F02}" type="parTrans" cxnId="{4EA87013-1790-44D7-80C0-788F5591CA95}">
      <dgm:prSet/>
      <dgm:spPr/>
      <dgm:t>
        <a:bodyPr/>
        <a:lstStyle/>
        <a:p>
          <a:endParaRPr lang="en-US"/>
        </a:p>
      </dgm:t>
    </dgm:pt>
    <dgm:pt modelId="{994B36E3-134C-4299-BA4F-E4139A6FA885}" type="sibTrans" cxnId="{4EA87013-1790-44D7-80C0-788F5591CA95}">
      <dgm:prSet/>
      <dgm:spPr/>
      <dgm:t>
        <a:bodyPr/>
        <a:lstStyle/>
        <a:p>
          <a:endParaRPr lang="en-US"/>
        </a:p>
      </dgm:t>
    </dgm:pt>
    <dgm:pt modelId="{8D864AE5-65F8-4E58-A226-BE84BCDC96A1}">
      <dgm:prSet phldrT="[Text]" custT="1"/>
      <dgm:spPr/>
      <dgm:t>
        <a:bodyPr/>
        <a:lstStyle/>
        <a:p>
          <a:r>
            <a:rPr lang="en-US" sz="1800" b="1" dirty="0" smtClean="0"/>
            <a:t>Anti-Communism</a:t>
          </a:r>
          <a:endParaRPr lang="en-US" sz="1800" b="1" dirty="0"/>
        </a:p>
      </dgm:t>
    </dgm:pt>
    <dgm:pt modelId="{C4771655-3353-4E53-BF02-C061760C4F01}" type="parTrans" cxnId="{1046C30F-FF10-48E2-AC65-B32B5BB518C7}">
      <dgm:prSet/>
      <dgm:spPr/>
      <dgm:t>
        <a:bodyPr/>
        <a:lstStyle/>
        <a:p>
          <a:endParaRPr lang="en-US"/>
        </a:p>
      </dgm:t>
    </dgm:pt>
    <dgm:pt modelId="{38FA6B33-2DDB-4088-AF7F-5A1C10772238}" type="sibTrans" cxnId="{1046C30F-FF10-48E2-AC65-B32B5BB518C7}">
      <dgm:prSet/>
      <dgm:spPr/>
      <dgm:t>
        <a:bodyPr/>
        <a:lstStyle/>
        <a:p>
          <a:endParaRPr lang="en-US"/>
        </a:p>
      </dgm:t>
    </dgm:pt>
    <dgm:pt modelId="{683B81B6-746E-4CA4-A352-60522C725AFA}" type="pres">
      <dgm:prSet presAssocID="{4E8CA414-7624-4227-978D-D73142707EF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4AD2F6-F4A9-4751-AA88-2A097E14D227}" type="pres">
      <dgm:prSet presAssocID="{D5686351-E82A-4839-84A2-41EBD7793F52}" presName="centerShape" presStyleLbl="node0" presStyleIdx="0" presStyleCnt="1"/>
      <dgm:spPr/>
      <dgm:t>
        <a:bodyPr/>
        <a:lstStyle/>
        <a:p>
          <a:endParaRPr lang="en-US"/>
        </a:p>
      </dgm:t>
    </dgm:pt>
    <dgm:pt modelId="{3287CD90-592E-4B98-ACB4-0972CF958C8A}" type="pres">
      <dgm:prSet presAssocID="{6950B601-DE51-46C9-A970-37514CC345E6}" presName="parTrans" presStyleLbl="sibTrans2D1" presStyleIdx="0" presStyleCnt="5"/>
      <dgm:spPr/>
      <dgm:t>
        <a:bodyPr/>
        <a:lstStyle/>
        <a:p>
          <a:endParaRPr lang="en-US"/>
        </a:p>
      </dgm:t>
    </dgm:pt>
    <dgm:pt modelId="{01949CB1-1923-4C53-A93B-D0169CE979B6}" type="pres">
      <dgm:prSet presAssocID="{6950B601-DE51-46C9-A970-37514CC345E6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42C83A20-1DE0-45F6-85B2-F9A3B5CCAF20}" type="pres">
      <dgm:prSet presAssocID="{BC98FA19-06A5-4161-A5C4-ECE4754AAAD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8A097-7EC0-4221-BCEF-B75273F45557}" type="pres">
      <dgm:prSet presAssocID="{28F69D1E-928E-40B5-9000-7BE787408C7D}" presName="parTrans" presStyleLbl="sibTrans2D1" presStyleIdx="1" presStyleCnt="5"/>
      <dgm:spPr/>
      <dgm:t>
        <a:bodyPr/>
        <a:lstStyle/>
        <a:p>
          <a:endParaRPr lang="en-US"/>
        </a:p>
      </dgm:t>
    </dgm:pt>
    <dgm:pt modelId="{9B84DD4B-C8D5-4FBE-8DFC-BF427441BD73}" type="pres">
      <dgm:prSet presAssocID="{28F69D1E-928E-40B5-9000-7BE787408C7D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D6CF2CDC-F37B-4337-A6EC-2136B03E1580}" type="pres">
      <dgm:prSet presAssocID="{EE28424D-7476-413A-9BD8-E9618B11235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4D631-3401-4F43-8E0F-7EAA094D1EBD}" type="pres">
      <dgm:prSet presAssocID="{025EFA3F-1FB5-4995-9697-26BEE1DAC325}" presName="parTrans" presStyleLbl="sibTrans2D1" presStyleIdx="2" presStyleCnt="5"/>
      <dgm:spPr/>
      <dgm:t>
        <a:bodyPr/>
        <a:lstStyle/>
        <a:p>
          <a:endParaRPr lang="en-US"/>
        </a:p>
      </dgm:t>
    </dgm:pt>
    <dgm:pt modelId="{9202E890-1425-4BCE-8007-DB7E8AA0D94E}" type="pres">
      <dgm:prSet presAssocID="{025EFA3F-1FB5-4995-9697-26BEE1DAC325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53B4FA18-22F7-447D-88F6-B928F5D70082}" type="pres">
      <dgm:prSet presAssocID="{E7EB23B0-64CB-4A74-B418-82FD3F7E22D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CA0D6-A8A7-40C7-97B2-CC61C096A737}" type="pres">
      <dgm:prSet presAssocID="{98ADDEA7-C99E-4313-8FA8-EE1D70688F02}" presName="parTrans" presStyleLbl="sibTrans2D1" presStyleIdx="3" presStyleCnt="5"/>
      <dgm:spPr/>
      <dgm:t>
        <a:bodyPr/>
        <a:lstStyle/>
        <a:p>
          <a:endParaRPr lang="en-US"/>
        </a:p>
      </dgm:t>
    </dgm:pt>
    <dgm:pt modelId="{245BD132-58D9-4CF2-9422-18CEFBB6B0FB}" type="pres">
      <dgm:prSet presAssocID="{98ADDEA7-C99E-4313-8FA8-EE1D70688F0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7665D502-8B39-4621-B6D2-E4EB888D907A}" type="pres">
      <dgm:prSet presAssocID="{6A8C81B8-EB99-42D9-828E-9AC6C0A3A15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9F514F-66F6-4967-8F59-DC37950EA9AD}" type="pres">
      <dgm:prSet presAssocID="{C4771655-3353-4E53-BF02-C061760C4F01}" presName="parTrans" presStyleLbl="sibTrans2D1" presStyleIdx="4" presStyleCnt="5"/>
      <dgm:spPr/>
      <dgm:t>
        <a:bodyPr/>
        <a:lstStyle/>
        <a:p>
          <a:endParaRPr lang="en-US"/>
        </a:p>
      </dgm:t>
    </dgm:pt>
    <dgm:pt modelId="{358ADAAD-28F5-44FF-8B15-715D8724A693}" type="pres">
      <dgm:prSet presAssocID="{C4771655-3353-4E53-BF02-C061760C4F01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19DF254D-3675-47EF-A46B-AEF0548A9CFE}" type="pres">
      <dgm:prSet presAssocID="{8D864AE5-65F8-4E58-A226-BE84BCDC96A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A0B63C-0025-44CA-8C0C-7A1F94A684A9}" type="presOf" srcId="{28F69D1E-928E-40B5-9000-7BE787408C7D}" destId="{9B84DD4B-C8D5-4FBE-8DFC-BF427441BD73}" srcOrd="1" destOrd="0" presId="urn:microsoft.com/office/officeart/2005/8/layout/radial5"/>
    <dgm:cxn modelId="{B6D31DB5-5D33-4188-8BE6-ADCEB228F368}" srcId="{4E8CA414-7624-4227-978D-D73142707EF5}" destId="{D5686351-E82A-4839-84A2-41EBD7793F52}" srcOrd="0" destOrd="0" parTransId="{188EA295-0332-4EC0-ADC4-D2023EDFAD5C}" sibTransId="{ABC498B0-1861-4E1D-9F6A-29186545F587}"/>
    <dgm:cxn modelId="{FEAA03C0-47BE-447C-8CCB-3535067A03C1}" type="presOf" srcId="{28F69D1E-928E-40B5-9000-7BE787408C7D}" destId="{4728A097-7EC0-4221-BCEF-B75273F45557}" srcOrd="0" destOrd="0" presId="urn:microsoft.com/office/officeart/2005/8/layout/radial5"/>
    <dgm:cxn modelId="{5A5A08E7-5C92-4B6C-8313-22E89343E0D0}" type="presOf" srcId="{D5686351-E82A-4839-84A2-41EBD7793F52}" destId="{EE4AD2F6-F4A9-4751-AA88-2A097E14D227}" srcOrd="0" destOrd="0" presId="urn:microsoft.com/office/officeart/2005/8/layout/radial5"/>
    <dgm:cxn modelId="{4DDE25EA-33E9-4C51-BE4B-D4C3B53B371D}" type="presOf" srcId="{C4771655-3353-4E53-BF02-C061760C4F01}" destId="{0B9F514F-66F6-4967-8F59-DC37950EA9AD}" srcOrd="0" destOrd="0" presId="urn:microsoft.com/office/officeart/2005/8/layout/radial5"/>
    <dgm:cxn modelId="{4FC6F26A-E7D7-4236-834E-7DEB12C719B4}" type="presOf" srcId="{6A8C81B8-EB99-42D9-828E-9AC6C0A3A15A}" destId="{7665D502-8B39-4621-B6D2-E4EB888D907A}" srcOrd="0" destOrd="0" presId="urn:microsoft.com/office/officeart/2005/8/layout/radial5"/>
    <dgm:cxn modelId="{9737A317-EEFE-4B4E-BA09-83FB478F26B8}" type="presOf" srcId="{C4771655-3353-4E53-BF02-C061760C4F01}" destId="{358ADAAD-28F5-44FF-8B15-715D8724A693}" srcOrd="1" destOrd="0" presId="urn:microsoft.com/office/officeart/2005/8/layout/radial5"/>
    <dgm:cxn modelId="{80BEDDA9-542D-4E74-BDCB-39B829C8AA7E}" type="presOf" srcId="{025EFA3F-1FB5-4995-9697-26BEE1DAC325}" destId="{9202E890-1425-4BCE-8007-DB7E8AA0D94E}" srcOrd="1" destOrd="0" presId="urn:microsoft.com/office/officeart/2005/8/layout/radial5"/>
    <dgm:cxn modelId="{6F31A9B2-0C7A-4DA8-B32B-89F36B88C425}" type="presOf" srcId="{6950B601-DE51-46C9-A970-37514CC345E6}" destId="{3287CD90-592E-4B98-ACB4-0972CF958C8A}" srcOrd="0" destOrd="0" presId="urn:microsoft.com/office/officeart/2005/8/layout/radial5"/>
    <dgm:cxn modelId="{2C9B50C1-81FE-4A00-9C13-8B29EA7500B1}" type="presOf" srcId="{6950B601-DE51-46C9-A970-37514CC345E6}" destId="{01949CB1-1923-4C53-A93B-D0169CE979B6}" srcOrd="1" destOrd="0" presId="urn:microsoft.com/office/officeart/2005/8/layout/radial5"/>
    <dgm:cxn modelId="{E169E9ED-D664-4DF3-8D3F-F19205533DE9}" type="presOf" srcId="{EE28424D-7476-413A-9BD8-E9618B112357}" destId="{D6CF2CDC-F37B-4337-A6EC-2136B03E1580}" srcOrd="0" destOrd="0" presId="urn:microsoft.com/office/officeart/2005/8/layout/radial5"/>
    <dgm:cxn modelId="{2FF8EB7B-3A95-4B86-981F-59A30D617B2D}" type="presOf" srcId="{E7EB23B0-64CB-4A74-B418-82FD3F7E22DC}" destId="{53B4FA18-22F7-447D-88F6-B928F5D70082}" srcOrd="0" destOrd="0" presId="urn:microsoft.com/office/officeart/2005/8/layout/radial5"/>
    <dgm:cxn modelId="{064B51E9-D81A-4DED-8EF6-42375CAAEC83}" srcId="{D5686351-E82A-4839-84A2-41EBD7793F52}" destId="{E7EB23B0-64CB-4A74-B418-82FD3F7E22DC}" srcOrd="2" destOrd="0" parTransId="{025EFA3F-1FB5-4995-9697-26BEE1DAC325}" sibTransId="{5744BC7E-4267-4CC0-A020-B2FFEC316CF8}"/>
    <dgm:cxn modelId="{6328C565-6567-4999-9B42-A9A9598BAF3E}" srcId="{D5686351-E82A-4839-84A2-41EBD7793F52}" destId="{BC98FA19-06A5-4161-A5C4-ECE4754AAADE}" srcOrd="0" destOrd="0" parTransId="{6950B601-DE51-46C9-A970-37514CC345E6}" sibTransId="{309500E3-3BAF-4564-BEBC-D98DA63EF8C2}"/>
    <dgm:cxn modelId="{B20A01BE-E45F-45DF-B0C6-BD290646F89A}" type="presOf" srcId="{025EFA3F-1FB5-4995-9697-26BEE1DAC325}" destId="{9564D631-3401-4F43-8E0F-7EAA094D1EBD}" srcOrd="0" destOrd="0" presId="urn:microsoft.com/office/officeart/2005/8/layout/radial5"/>
    <dgm:cxn modelId="{D99021ED-7004-416D-B0CD-C696B5982762}" type="presOf" srcId="{98ADDEA7-C99E-4313-8FA8-EE1D70688F02}" destId="{245BD132-58D9-4CF2-9422-18CEFBB6B0FB}" srcOrd="1" destOrd="0" presId="urn:microsoft.com/office/officeart/2005/8/layout/radial5"/>
    <dgm:cxn modelId="{3D07F957-BECD-4D5F-819A-3C290E1C5191}" type="presOf" srcId="{BC98FA19-06A5-4161-A5C4-ECE4754AAADE}" destId="{42C83A20-1DE0-45F6-85B2-F9A3B5CCAF20}" srcOrd="0" destOrd="0" presId="urn:microsoft.com/office/officeart/2005/8/layout/radial5"/>
    <dgm:cxn modelId="{6BB85D6A-B0EA-4715-89CA-EB577CC65674}" type="presOf" srcId="{98ADDEA7-C99E-4313-8FA8-EE1D70688F02}" destId="{F03CA0D6-A8A7-40C7-97B2-CC61C096A737}" srcOrd="0" destOrd="0" presId="urn:microsoft.com/office/officeart/2005/8/layout/radial5"/>
    <dgm:cxn modelId="{4535125E-F2C8-4DFA-9784-3B0561ACA5E4}" type="presOf" srcId="{8D864AE5-65F8-4E58-A226-BE84BCDC96A1}" destId="{19DF254D-3675-47EF-A46B-AEF0548A9CFE}" srcOrd="0" destOrd="0" presId="urn:microsoft.com/office/officeart/2005/8/layout/radial5"/>
    <dgm:cxn modelId="{1046C30F-FF10-48E2-AC65-B32B5BB518C7}" srcId="{D5686351-E82A-4839-84A2-41EBD7793F52}" destId="{8D864AE5-65F8-4E58-A226-BE84BCDC96A1}" srcOrd="4" destOrd="0" parTransId="{C4771655-3353-4E53-BF02-C061760C4F01}" sibTransId="{38FA6B33-2DDB-4088-AF7F-5A1C10772238}"/>
    <dgm:cxn modelId="{6A6EA485-3D08-4C4A-B058-69541E5B5591}" type="presOf" srcId="{4E8CA414-7624-4227-978D-D73142707EF5}" destId="{683B81B6-746E-4CA4-A352-60522C725AFA}" srcOrd="0" destOrd="0" presId="urn:microsoft.com/office/officeart/2005/8/layout/radial5"/>
    <dgm:cxn modelId="{AE6326DA-B147-4BA1-B2BF-86BC1B5ECBFB}" srcId="{D5686351-E82A-4839-84A2-41EBD7793F52}" destId="{EE28424D-7476-413A-9BD8-E9618B112357}" srcOrd="1" destOrd="0" parTransId="{28F69D1E-928E-40B5-9000-7BE787408C7D}" sibTransId="{7668EC01-0CC7-4881-AC39-B58BB208F641}"/>
    <dgm:cxn modelId="{4EA87013-1790-44D7-80C0-788F5591CA95}" srcId="{D5686351-E82A-4839-84A2-41EBD7793F52}" destId="{6A8C81B8-EB99-42D9-828E-9AC6C0A3A15A}" srcOrd="3" destOrd="0" parTransId="{98ADDEA7-C99E-4313-8FA8-EE1D70688F02}" sibTransId="{994B36E3-134C-4299-BA4F-E4139A6FA885}"/>
    <dgm:cxn modelId="{B104D85A-D9D1-4AC2-A3CC-72ABED1AD349}" type="presParOf" srcId="{683B81B6-746E-4CA4-A352-60522C725AFA}" destId="{EE4AD2F6-F4A9-4751-AA88-2A097E14D227}" srcOrd="0" destOrd="0" presId="urn:microsoft.com/office/officeart/2005/8/layout/radial5"/>
    <dgm:cxn modelId="{18E89A4F-C250-4648-831A-FE5864D64DE0}" type="presParOf" srcId="{683B81B6-746E-4CA4-A352-60522C725AFA}" destId="{3287CD90-592E-4B98-ACB4-0972CF958C8A}" srcOrd="1" destOrd="0" presId="urn:microsoft.com/office/officeart/2005/8/layout/radial5"/>
    <dgm:cxn modelId="{5E7CF7A9-C6C2-4739-82A0-EFDE6102BE11}" type="presParOf" srcId="{3287CD90-592E-4B98-ACB4-0972CF958C8A}" destId="{01949CB1-1923-4C53-A93B-D0169CE979B6}" srcOrd="0" destOrd="0" presId="urn:microsoft.com/office/officeart/2005/8/layout/radial5"/>
    <dgm:cxn modelId="{0E049EDC-E122-474E-8020-AC573246D0E7}" type="presParOf" srcId="{683B81B6-746E-4CA4-A352-60522C725AFA}" destId="{42C83A20-1DE0-45F6-85B2-F9A3B5CCAF20}" srcOrd="2" destOrd="0" presId="urn:microsoft.com/office/officeart/2005/8/layout/radial5"/>
    <dgm:cxn modelId="{AE216554-7885-404D-AE12-16CE3F99BC82}" type="presParOf" srcId="{683B81B6-746E-4CA4-A352-60522C725AFA}" destId="{4728A097-7EC0-4221-BCEF-B75273F45557}" srcOrd="3" destOrd="0" presId="urn:microsoft.com/office/officeart/2005/8/layout/radial5"/>
    <dgm:cxn modelId="{16F1797D-A694-4BC6-BC67-5C962099D61E}" type="presParOf" srcId="{4728A097-7EC0-4221-BCEF-B75273F45557}" destId="{9B84DD4B-C8D5-4FBE-8DFC-BF427441BD73}" srcOrd="0" destOrd="0" presId="urn:microsoft.com/office/officeart/2005/8/layout/radial5"/>
    <dgm:cxn modelId="{3E60C644-809B-4B39-A8A4-922E679B07CB}" type="presParOf" srcId="{683B81B6-746E-4CA4-A352-60522C725AFA}" destId="{D6CF2CDC-F37B-4337-A6EC-2136B03E1580}" srcOrd="4" destOrd="0" presId="urn:microsoft.com/office/officeart/2005/8/layout/radial5"/>
    <dgm:cxn modelId="{9C196C26-3238-4A10-96E0-7EF91AA81380}" type="presParOf" srcId="{683B81B6-746E-4CA4-A352-60522C725AFA}" destId="{9564D631-3401-4F43-8E0F-7EAA094D1EBD}" srcOrd="5" destOrd="0" presId="urn:microsoft.com/office/officeart/2005/8/layout/radial5"/>
    <dgm:cxn modelId="{CE32580A-26AC-43F3-899E-EF609FE4BD44}" type="presParOf" srcId="{9564D631-3401-4F43-8E0F-7EAA094D1EBD}" destId="{9202E890-1425-4BCE-8007-DB7E8AA0D94E}" srcOrd="0" destOrd="0" presId="urn:microsoft.com/office/officeart/2005/8/layout/radial5"/>
    <dgm:cxn modelId="{DE776159-FACD-41F9-B0CB-24D5500D75E8}" type="presParOf" srcId="{683B81B6-746E-4CA4-A352-60522C725AFA}" destId="{53B4FA18-22F7-447D-88F6-B928F5D70082}" srcOrd="6" destOrd="0" presId="urn:microsoft.com/office/officeart/2005/8/layout/radial5"/>
    <dgm:cxn modelId="{436D6AFD-6ADA-4730-BA78-CE71DF619796}" type="presParOf" srcId="{683B81B6-746E-4CA4-A352-60522C725AFA}" destId="{F03CA0D6-A8A7-40C7-97B2-CC61C096A737}" srcOrd="7" destOrd="0" presId="urn:microsoft.com/office/officeart/2005/8/layout/radial5"/>
    <dgm:cxn modelId="{4212EE2D-ECD4-441E-93EC-CA4CC067680B}" type="presParOf" srcId="{F03CA0D6-A8A7-40C7-97B2-CC61C096A737}" destId="{245BD132-58D9-4CF2-9422-18CEFBB6B0FB}" srcOrd="0" destOrd="0" presId="urn:microsoft.com/office/officeart/2005/8/layout/radial5"/>
    <dgm:cxn modelId="{13799527-0A21-4C72-89A9-AA6B1E0232C6}" type="presParOf" srcId="{683B81B6-746E-4CA4-A352-60522C725AFA}" destId="{7665D502-8B39-4621-B6D2-E4EB888D907A}" srcOrd="8" destOrd="0" presId="urn:microsoft.com/office/officeart/2005/8/layout/radial5"/>
    <dgm:cxn modelId="{2792B42C-A80D-4852-8083-BCC5BF4FE474}" type="presParOf" srcId="{683B81B6-746E-4CA4-A352-60522C725AFA}" destId="{0B9F514F-66F6-4967-8F59-DC37950EA9AD}" srcOrd="9" destOrd="0" presId="urn:microsoft.com/office/officeart/2005/8/layout/radial5"/>
    <dgm:cxn modelId="{C2B989ED-9A15-4107-8CCD-CE9E469AB57E}" type="presParOf" srcId="{0B9F514F-66F6-4967-8F59-DC37950EA9AD}" destId="{358ADAAD-28F5-44FF-8B15-715D8724A693}" srcOrd="0" destOrd="0" presId="urn:microsoft.com/office/officeart/2005/8/layout/radial5"/>
    <dgm:cxn modelId="{13CE0FEE-FA49-4976-831E-0F73D5519B23}" type="presParOf" srcId="{683B81B6-746E-4CA4-A352-60522C725AFA}" destId="{19DF254D-3675-47EF-A46B-AEF0548A9CFE}" srcOrd="10" destOrd="0" presId="urn:microsoft.com/office/officeart/2005/8/layout/radial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5F1850-5D17-4F17-85F9-F167115B71E6}" type="doc">
      <dgm:prSet loTypeId="urn:microsoft.com/office/officeart/2005/8/layout/cycle5" loCatId="cycle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8ADBB8D-5FC4-4E40-BDA8-98ADB1C299AB}">
      <dgm:prSet phldrT="[Text]"/>
      <dgm:spPr/>
      <dgm:t>
        <a:bodyPr/>
        <a:lstStyle/>
        <a:p>
          <a:r>
            <a:rPr lang="en-US" dirty="0" smtClean="0"/>
            <a:t>Corporate media</a:t>
          </a:r>
          <a:endParaRPr lang="en-US" dirty="0"/>
        </a:p>
      </dgm:t>
    </dgm:pt>
    <dgm:pt modelId="{24074817-5D4C-4AE1-BB69-AC01077DBFE6}" type="parTrans" cxnId="{F39ED710-B49A-4C1C-9D61-764A35C29237}">
      <dgm:prSet/>
      <dgm:spPr/>
      <dgm:t>
        <a:bodyPr/>
        <a:lstStyle/>
        <a:p>
          <a:endParaRPr lang="en-US"/>
        </a:p>
      </dgm:t>
    </dgm:pt>
    <dgm:pt modelId="{F78E43B3-B555-44AE-ACEF-5612790050B4}" type="sibTrans" cxnId="{F39ED710-B49A-4C1C-9D61-764A35C29237}">
      <dgm:prSet/>
      <dgm:spPr/>
      <dgm:t>
        <a:bodyPr/>
        <a:lstStyle/>
        <a:p>
          <a:endParaRPr lang="en-US"/>
        </a:p>
      </dgm:t>
    </dgm:pt>
    <dgm:pt modelId="{DA9E7825-D1BF-46BF-9059-E09519D1B20C}">
      <dgm:prSet phldrT="[Text]"/>
      <dgm:spPr/>
      <dgm:t>
        <a:bodyPr/>
        <a:lstStyle/>
        <a:p>
          <a:r>
            <a:rPr lang="en-US" dirty="0" smtClean="0"/>
            <a:t>Manipulate the minds</a:t>
          </a:r>
          <a:endParaRPr lang="en-US" dirty="0"/>
        </a:p>
      </dgm:t>
    </dgm:pt>
    <dgm:pt modelId="{F2BA11FB-0D29-4CF8-AD0B-AEBCDBBEADD3}" type="parTrans" cxnId="{6DEFB4DF-9ABA-405B-8F67-B400D57B245B}">
      <dgm:prSet/>
      <dgm:spPr/>
      <dgm:t>
        <a:bodyPr/>
        <a:lstStyle/>
        <a:p>
          <a:endParaRPr lang="en-US"/>
        </a:p>
      </dgm:t>
    </dgm:pt>
    <dgm:pt modelId="{9818799A-1CC2-46A6-B96F-70E0F7C9D1D1}" type="sibTrans" cxnId="{6DEFB4DF-9ABA-405B-8F67-B400D57B245B}">
      <dgm:prSet/>
      <dgm:spPr/>
      <dgm:t>
        <a:bodyPr/>
        <a:lstStyle/>
        <a:p>
          <a:endParaRPr lang="en-US"/>
        </a:p>
      </dgm:t>
    </dgm:pt>
    <dgm:pt modelId="{6709AE5D-C1BC-4884-BBF8-405EA6FC60A1}">
      <dgm:prSet phldrT="[Text]"/>
      <dgm:spPr/>
      <dgm:t>
        <a:bodyPr/>
        <a:lstStyle/>
        <a:p>
          <a:r>
            <a:rPr lang="en-US" dirty="0" smtClean="0"/>
            <a:t>Interests are met</a:t>
          </a:r>
          <a:endParaRPr lang="en-US" dirty="0"/>
        </a:p>
      </dgm:t>
    </dgm:pt>
    <dgm:pt modelId="{4E5ACE38-4F32-43B2-8635-F64D0E0985DF}" type="parTrans" cxnId="{3FD8B3C2-0B6B-427B-A30E-EB802C20F7A4}">
      <dgm:prSet/>
      <dgm:spPr/>
      <dgm:t>
        <a:bodyPr/>
        <a:lstStyle/>
        <a:p>
          <a:endParaRPr lang="en-US"/>
        </a:p>
      </dgm:t>
    </dgm:pt>
    <dgm:pt modelId="{DB1438B1-65B9-418C-B873-5DF2E06398D9}" type="sibTrans" cxnId="{3FD8B3C2-0B6B-427B-A30E-EB802C20F7A4}">
      <dgm:prSet/>
      <dgm:spPr/>
      <dgm:t>
        <a:bodyPr/>
        <a:lstStyle/>
        <a:p>
          <a:endParaRPr lang="en-US"/>
        </a:p>
      </dgm:t>
    </dgm:pt>
    <dgm:pt modelId="{BB4F71CD-0500-45C9-AA66-A9B290685ED9}">
      <dgm:prSet phldrT="[Text]"/>
      <dgm:spPr/>
      <dgm:t>
        <a:bodyPr/>
        <a:lstStyle/>
        <a:p>
          <a:r>
            <a:rPr lang="en-US" dirty="0" smtClean="0"/>
            <a:t>Profit is gained</a:t>
          </a:r>
          <a:endParaRPr lang="en-US" dirty="0"/>
        </a:p>
      </dgm:t>
    </dgm:pt>
    <dgm:pt modelId="{C0543832-BEDE-40F7-8B84-87975D058FBD}" type="parTrans" cxnId="{F710D3F2-7565-48D5-B6DD-6C7DFC8C30A2}">
      <dgm:prSet/>
      <dgm:spPr/>
      <dgm:t>
        <a:bodyPr/>
        <a:lstStyle/>
        <a:p>
          <a:endParaRPr lang="en-US"/>
        </a:p>
      </dgm:t>
    </dgm:pt>
    <dgm:pt modelId="{5CB7A504-EA37-4AED-A1EA-8A2F823743BC}" type="sibTrans" cxnId="{F710D3F2-7565-48D5-B6DD-6C7DFC8C30A2}">
      <dgm:prSet/>
      <dgm:spPr/>
      <dgm:t>
        <a:bodyPr/>
        <a:lstStyle/>
        <a:p>
          <a:endParaRPr lang="en-US"/>
        </a:p>
      </dgm:t>
    </dgm:pt>
    <dgm:pt modelId="{8C27CEC5-F6CC-4C0D-9EDD-D9D350859A5C}">
      <dgm:prSet phldrT="[Text]"/>
      <dgm:spPr/>
      <dgm:t>
        <a:bodyPr/>
        <a:lstStyle/>
        <a:p>
          <a:r>
            <a:rPr lang="en-US" dirty="0" smtClean="0"/>
            <a:t>In search of news</a:t>
          </a:r>
          <a:endParaRPr lang="en-US" dirty="0"/>
        </a:p>
      </dgm:t>
    </dgm:pt>
    <dgm:pt modelId="{F8C7E266-B7A6-40FB-90EA-90FF56D96614}" type="parTrans" cxnId="{E9393FEB-9AA0-4EB2-9451-E78F31BB47D1}">
      <dgm:prSet/>
      <dgm:spPr/>
      <dgm:t>
        <a:bodyPr/>
        <a:lstStyle/>
        <a:p>
          <a:endParaRPr lang="en-US"/>
        </a:p>
      </dgm:t>
    </dgm:pt>
    <dgm:pt modelId="{763938AB-6265-419E-87EA-DE2B3C776B53}" type="sibTrans" cxnId="{E9393FEB-9AA0-4EB2-9451-E78F31BB47D1}">
      <dgm:prSet/>
      <dgm:spPr/>
      <dgm:t>
        <a:bodyPr/>
        <a:lstStyle/>
        <a:p>
          <a:endParaRPr lang="en-US"/>
        </a:p>
      </dgm:t>
    </dgm:pt>
    <dgm:pt modelId="{0ADE4DB7-13A8-44F5-9B60-82A98532D5C9}" type="pres">
      <dgm:prSet presAssocID="{185F1850-5D17-4F17-85F9-F167115B71E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3A7074-F7FC-4CE5-8BF7-E04EA713B071}" type="pres">
      <dgm:prSet presAssocID="{08ADBB8D-5FC4-4E40-BDA8-98ADB1C299A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822B7-78A5-4A1F-9143-8F4136013EE4}" type="pres">
      <dgm:prSet presAssocID="{08ADBB8D-5FC4-4E40-BDA8-98ADB1C299AB}" presName="spNode" presStyleCnt="0"/>
      <dgm:spPr/>
      <dgm:t>
        <a:bodyPr/>
        <a:lstStyle/>
        <a:p>
          <a:endParaRPr lang="en-US"/>
        </a:p>
      </dgm:t>
    </dgm:pt>
    <dgm:pt modelId="{8980DBCD-43EA-42DB-AE44-C98A204F6B60}" type="pres">
      <dgm:prSet presAssocID="{F78E43B3-B555-44AE-ACEF-5612790050B4}" presName="sibTrans" presStyleLbl="sibTrans1D1" presStyleIdx="0" presStyleCnt="5"/>
      <dgm:spPr/>
      <dgm:t>
        <a:bodyPr/>
        <a:lstStyle/>
        <a:p>
          <a:endParaRPr lang="en-US"/>
        </a:p>
      </dgm:t>
    </dgm:pt>
    <dgm:pt modelId="{B4AC1199-4836-4B69-9464-E1690C37C159}" type="pres">
      <dgm:prSet presAssocID="{DA9E7825-D1BF-46BF-9059-E09519D1B20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9D6EC-FBFC-4224-994D-D8AEBF71DBB8}" type="pres">
      <dgm:prSet presAssocID="{DA9E7825-D1BF-46BF-9059-E09519D1B20C}" presName="spNode" presStyleCnt="0"/>
      <dgm:spPr/>
      <dgm:t>
        <a:bodyPr/>
        <a:lstStyle/>
        <a:p>
          <a:endParaRPr lang="en-US"/>
        </a:p>
      </dgm:t>
    </dgm:pt>
    <dgm:pt modelId="{40C9CE3B-E513-402B-92B5-2831254268EC}" type="pres">
      <dgm:prSet presAssocID="{9818799A-1CC2-46A6-B96F-70E0F7C9D1D1}" presName="sibTrans" presStyleLbl="sibTrans1D1" presStyleIdx="1" presStyleCnt="5"/>
      <dgm:spPr/>
      <dgm:t>
        <a:bodyPr/>
        <a:lstStyle/>
        <a:p>
          <a:endParaRPr lang="en-US"/>
        </a:p>
      </dgm:t>
    </dgm:pt>
    <dgm:pt modelId="{2C20352E-79A8-4A71-AC79-F7ADB4E612A2}" type="pres">
      <dgm:prSet presAssocID="{6709AE5D-C1BC-4884-BBF8-405EA6FC60A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1BB8C-76C4-492A-8180-1A10A84C7FA8}" type="pres">
      <dgm:prSet presAssocID="{6709AE5D-C1BC-4884-BBF8-405EA6FC60A1}" presName="spNode" presStyleCnt="0"/>
      <dgm:spPr/>
      <dgm:t>
        <a:bodyPr/>
        <a:lstStyle/>
        <a:p>
          <a:endParaRPr lang="en-US"/>
        </a:p>
      </dgm:t>
    </dgm:pt>
    <dgm:pt modelId="{944C7EDB-6393-4C81-9245-98243EB49E74}" type="pres">
      <dgm:prSet presAssocID="{DB1438B1-65B9-418C-B873-5DF2E06398D9}" presName="sibTrans" presStyleLbl="sibTrans1D1" presStyleIdx="2" presStyleCnt="5"/>
      <dgm:spPr/>
      <dgm:t>
        <a:bodyPr/>
        <a:lstStyle/>
        <a:p>
          <a:endParaRPr lang="en-US"/>
        </a:p>
      </dgm:t>
    </dgm:pt>
    <dgm:pt modelId="{95D8DB0B-8B9A-47B3-93B8-AB07CD48CFAB}" type="pres">
      <dgm:prSet presAssocID="{BB4F71CD-0500-45C9-AA66-A9B290685ED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62C6D-B5FE-483A-8C20-9FBD0DE717D2}" type="pres">
      <dgm:prSet presAssocID="{BB4F71CD-0500-45C9-AA66-A9B290685ED9}" presName="spNode" presStyleCnt="0"/>
      <dgm:spPr/>
      <dgm:t>
        <a:bodyPr/>
        <a:lstStyle/>
        <a:p>
          <a:endParaRPr lang="en-US"/>
        </a:p>
      </dgm:t>
    </dgm:pt>
    <dgm:pt modelId="{EC91CEEC-8EE7-4DC9-9488-09C6E25D7A44}" type="pres">
      <dgm:prSet presAssocID="{5CB7A504-EA37-4AED-A1EA-8A2F823743BC}" presName="sibTrans" presStyleLbl="sibTrans1D1" presStyleIdx="3" presStyleCnt="5"/>
      <dgm:spPr/>
      <dgm:t>
        <a:bodyPr/>
        <a:lstStyle/>
        <a:p>
          <a:endParaRPr lang="en-US"/>
        </a:p>
      </dgm:t>
    </dgm:pt>
    <dgm:pt modelId="{74C78D92-EFE3-461E-A630-4585026C2484}" type="pres">
      <dgm:prSet presAssocID="{8C27CEC5-F6CC-4C0D-9EDD-D9D350859A5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340F61-51F7-4E9E-8164-673F2D0C08F3}" type="pres">
      <dgm:prSet presAssocID="{8C27CEC5-F6CC-4C0D-9EDD-D9D350859A5C}" presName="spNode" presStyleCnt="0"/>
      <dgm:spPr/>
      <dgm:t>
        <a:bodyPr/>
        <a:lstStyle/>
        <a:p>
          <a:endParaRPr lang="en-US"/>
        </a:p>
      </dgm:t>
    </dgm:pt>
    <dgm:pt modelId="{052DB77E-1930-4CDA-8126-4BD53A004EB9}" type="pres">
      <dgm:prSet presAssocID="{763938AB-6265-419E-87EA-DE2B3C776B53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F39ED710-B49A-4C1C-9D61-764A35C29237}" srcId="{185F1850-5D17-4F17-85F9-F167115B71E6}" destId="{08ADBB8D-5FC4-4E40-BDA8-98ADB1C299AB}" srcOrd="0" destOrd="0" parTransId="{24074817-5D4C-4AE1-BB69-AC01077DBFE6}" sibTransId="{F78E43B3-B555-44AE-ACEF-5612790050B4}"/>
    <dgm:cxn modelId="{E9393FEB-9AA0-4EB2-9451-E78F31BB47D1}" srcId="{185F1850-5D17-4F17-85F9-F167115B71E6}" destId="{8C27CEC5-F6CC-4C0D-9EDD-D9D350859A5C}" srcOrd="4" destOrd="0" parTransId="{F8C7E266-B7A6-40FB-90EA-90FF56D96614}" sibTransId="{763938AB-6265-419E-87EA-DE2B3C776B53}"/>
    <dgm:cxn modelId="{71B425C9-8866-42B4-9682-282C3C6284A4}" type="presOf" srcId="{185F1850-5D17-4F17-85F9-F167115B71E6}" destId="{0ADE4DB7-13A8-44F5-9B60-82A98532D5C9}" srcOrd="0" destOrd="0" presId="urn:microsoft.com/office/officeart/2005/8/layout/cycle5"/>
    <dgm:cxn modelId="{F4BB2FD9-ADCD-4ED4-AAC0-699353BA333F}" type="presOf" srcId="{8C27CEC5-F6CC-4C0D-9EDD-D9D350859A5C}" destId="{74C78D92-EFE3-461E-A630-4585026C2484}" srcOrd="0" destOrd="0" presId="urn:microsoft.com/office/officeart/2005/8/layout/cycle5"/>
    <dgm:cxn modelId="{5EF7C57A-09EA-4236-8A95-33BC54026622}" type="presOf" srcId="{5CB7A504-EA37-4AED-A1EA-8A2F823743BC}" destId="{EC91CEEC-8EE7-4DC9-9488-09C6E25D7A44}" srcOrd="0" destOrd="0" presId="urn:microsoft.com/office/officeart/2005/8/layout/cycle5"/>
    <dgm:cxn modelId="{AD8EF1B9-5820-4290-A11E-829FE8C749A0}" type="presOf" srcId="{9818799A-1CC2-46A6-B96F-70E0F7C9D1D1}" destId="{40C9CE3B-E513-402B-92B5-2831254268EC}" srcOrd="0" destOrd="0" presId="urn:microsoft.com/office/officeart/2005/8/layout/cycle5"/>
    <dgm:cxn modelId="{4F8F7EC8-F13C-445D-AE6A-114A49AF7FF7}" type="presOf" srcId="{08ADBB8D-5FC4-4E40-BDA8-98ADB1C299AB}" destId="{053A7074-F7FC-4CE5-8BF7-E04EA713B071}" srcOrd="0" destOrd="0" presId="urn:microsoft.com/office/officeart/2005/8/layout/cycle5"/>
    <dgm:cxn modelId="{B18DA73E-19E5-42E8-AC70-C5FCDE1086AF}" type="presOf" srcId="{DB1438B1-65B9-418C-B873-5DF2E06398D9}" destId="{944C7EDB-6393-4C81-9245-98243EB49E74}" srcOrd="0" destOrd="0" presId="urn:microsoft.com/office/officeart/2005/8/layout/cycle5"/>
    <dgm:cxn modelId="{9C6B4EB7-397C-489D-8D4B-2371231A9C0D}" type="presOf" srcId="{6709AE5D-C1BC-4884-BBF8-405EA6FC60A1}" destId="{2C20352E-79A8-4A71-AC79-F7ADB4E612A2}" srcOrd="0" destOrd="0" presId="urn:microsoft.com/office/officeart/2005/8/layout/cycle5"/>
    <dgm:cxn modelId="{5AAA7B42-7DEC-400E-BE93-9E60B680EB01}" type="presOf" srcId="{BB4F71CD-0500-45C9-AA66-A9B290685ED9}" destId="{95D8DB0B-8B9A-47B3-93B8-AB07CD48CFAB}" srcOrd="0" destOrd="0" presId="urn:microsoft.com/office/officeart/2005/8/layout/cycle5"/>
    <dgm:cxn modelId="{1FE5D14C-D548-4DC6-92A7-A536BAB668C8}" type="presOf" srcId="{F78E43B3-B555-44AE-ACEF-5612790050B4}" destId="{8980DBCD-43EA-42DB-AE44-C98A204F6B60}" srcOrd="0" destOrd="0" presId="urn:microsoft.com/office/officeart/2005/8/layout/cycle5"/>
    <dgm:cxn modelId="{F710D3F2-7565-48D5-B6DD-6C7DFC8C30A2}" srcId="{185F1850-5D17-4F17-85F9-F167115B71E6}" destId="{BB4F71CD-0500-45C9-AA66-A9B290685ED9}" srcOrd="3" destOrd="0" parTransId="{C0543832-BEDE-40F7-8B84-87975D058FBD}" sibTransId="{5CB7A504-EA37-4AED-A1EA-8A2F823743BC}"/>
    <dgm:cxn modelId="{3FD8B3C2-0B6B-427B-A30E-EB802C20F7A4}" srcId="{185F1850-5D17-4F17-85F9-F167115B71E6}" destId="{6709AE5D-C1BC-4884-BBF8-405EA6FC60A1}" srcOrd="2" destOrd="0" parTransId="{4E5ACE38-4F32-43B2-8635-F64D0E0985DF}" sibTransId="{DB1438B1-65B9-418C-B873-5DF2E06398D9}"/>
    <dgm:cxn modelId="{6DEFB4DF-9ABA-405B-8F67-B400D57B245B}" srcId="{185F1850-5D17-4F17-85F9-F167115B71E6}" destId="{DA9E7825-D1BF-46BF-9059-E09519D1B20C}" srcOrd="1" destOrd="0" parTransId="{F2BA11FB-0D29-4CF8-AD0B-AEBCDBBEADD3}" sibTransId="{9818799A-1CC2-46A6-B96F-70E0F7C9D1D1}"/>
    <dgm:cxn modelId="{D187C7E5-A27E-4382-BD7A-CF8F893778CC}" type="presOf" srcId="{763938AB-6265-419E-87EA-DE2B3C776B53}" destId="{052DB77E-1930-4CDA-8126-4BD53A004EB9}" srcOrd="0" destOrd="0" presId="urn:microsoft.com/office/officeart/2005/8/layout/cycle5"/>
    <dgm:cxn modelId="{AE87FD7F-2C1A-41FC-BBBF-6F5FE8D2113F}" type="presOf" srcId="{DA9E7825-D1BF-46BF-9059-E09519D1B20C}" destId="{B4AC1199-4836-4B69-9464-E1690C37C159}" srcOrd="0" destOrd="0" presId="urn:microsoft.com/office/officeart/2005/8/layout/cycle5"/>
    <dgm:cxn modelId="{7F57B774-FDF6-4BDF-B363-425B20FFA579}" type="presParOf" srcId="{0ADE4DB7-13A8-44F5-9B60-82A98532D5C9}" destId="{053A7074-F7FC-4CE5-8BF7-E04EA713B071}" srcOrd="0" destOrd="0" presId="urn:microsoft.com/office/officeart/2005/8/layout/cycle5"/>
    <dgm:cxn modelId="{488EC0B2-446B-4A3A-A063-27176FE949FF}" type="presParOf" srcId="{0ADE4DB7-13A8-44F5-9B60-82A98532D5C9}" destId="{4EA822B7-78A5-4A1F-9143-8F4136013EE4}" srcOrd="1" destOrd="0" presId="urn:microsoft.com/office/officeart/2005/8/layout/cycle5"/>
    <dgm:cxn modelId="{0907E23B-71F2-40D4-9EFE-9115EA045834}" type="presParOf" srcId="{0ADE4DB7-13A8-44F5-9B60-82A98532D5C9}" destId="{8980DBCD-43EA-42DB-AE44-C98A204F6B60}" srcOrd="2" destOrd="0" presId="urn:microsoft.com/office/officeart/2005/8/layout/cycle5"/>
    <dgm:cxn modelId="{166C629F-A2AB-4CC6-A873-DCDFF01B894F}" type="presParOf" srcId="{0ADE4DB7-13A8-44F5-9B60-82A98532D5C9}" destId="{B4AC1199-4836-4B69-9464-E1690C37C159}" srcOrd="3" destOrd="0" presId="urn:microsoft.com/office/officeart/2005/8/layout/cycle5"/>
    <dgm:cxn modelId="{17B25B4D-3289-4B44-824D-706801E11B22}" type="presParOf" srcId="{0ADE4DB7-13A8-44F5-9B60-82A98532D5C9}" destId="{D4F9D6EC-FBFC-4224-994D-D8AEBF71DBB8}" srcOrd="4" destOrd="0" presId="urn:microsoft.com/office/officeart/2005/8/layout/cycle5"/>
    <dgm:cxn modelId="{01BC49D6-212E-4508-A5A0-FA400146163A}" type="presParOf" srcId="{0ADE4DB7-13A8-44F5-9B60-82A98532D5C9}" destId="{40C9CE3B-E513-402B-92B5-2831254268EC}" srcOrd="5" destOrd="0" presId="urn:microsoft.com/office/officeart/2005/8/layout/cycle5"/>
    <dgm:cxn modelId="{91FD57C5-FC72-4139-94E9-AE59F3833260}" type="presParOf" srcId="{0ADE4DB7-13A8-44F5-9B60-82A98532D5C9}" destId="{2C20352E-79A8-4A71-AC79-F7ADB4E612A2}" srcOrd="6" destOrd="0" presId="urn:microsoft.com/office/officeart/2005/8/layout/cycle5"/>
    <dgm:cxn modelId="{30F5AD18-46E1-4EFD-991A-825A63734F21}" type="presParOf" srcId="{0ADE4DB7-13A8-44F5-9B60-82A98532D5C9}" destId="{AD41BB8C-76C4-492A-8180-1A10A84C7FA8}" srcOrd="7" destOrd="0" presId="urn:microsoft.com/office/officeart/2005/8/layout/cycle5"/>
    <dgm:cxn modelId="{EA2E94BB-F32F-45AD-B7C6-8A4FBFBA6035}" type="presParOf" srcId="{0ADE4DB7-13A8-44F5-9B60-82A98532D5C9}" destId="{944C7EDB-6393-4C81-9245-98243EB49E74}" srcOrd="8" destOrd="0" presId="urn:microsoft.com/office/officeart/2005/8/layout/cycle5"/>
    <dgm:cxn modelId="{E5FE853F-B7AB-4004-BFF4-7E331595444A}" type="presParOf" srcId="{0ADE4DB7-13A8-44F5-9B60-82A98532D5C9}" destId="{95D8DB0B-8B9A-47B3-93B8-AB07CD48CFAB}" srcOrd="9" destOrd="0" presId="urn:microsoft.com/office/officeart/2005/8/layout/cycle5"/>
    <dgm:cxn modelId="{25702B09-7824-4FF2-B1B1-EE4C31D51DB1}" type="presParOf" srcId="{0ADE4DB7-13A8-44F5-9B60-82A98532D5C9}" destId="{06F62C6D-B5FE-483A-8C20-9FBD0DE717D2}" srcOrd="10" destOrd="0" presId="urn:microsoft.com/office/officeart/2005/8/layout/cycle5"/>
    <dgm:cxn modelId="{3276694B-C88B-4D6B-B517-DB6EBBFFB1AD}" type="presParOf" srcId="{0ADE4DB7-13A8-44F5-9B60-82A98532D5C9}" destId="{EC91CEEC-8EE7-4DC9-9488-09C6E25D7A44}" srcOrd="11" destOrd="0" presId="urn:microsoft.com/office/officeart/2005/8/layout/cycle5"/>
    <dgm:cxn modelId="{8666C385-2653-4176-9FE3-818B11E4B459}" type="presParOf" srcId="{0ADE4DB7-13A8-44F5-9B60-82A98532D5C9}" destId="{74C78D92-EFE3-461E-A630-4585026C2484}" srcOrd="12" destOrd="0" presId="urn:microsoft.com/office/officeart/2005/8/layout/cycle5"/>
    <dgm:cxn modelId="{AC757B91-5984-4E2B-B9DF-2F0F1A3790D8}" type="presParOf" srcId="{0ADE4DB7-13A8-44F5-9B60-82A98532D5C9}" destId="{B2340F61-51F7-4E9E-8164-673F2D0C08F3}" srcOrd="13" destOrd="0" presId="urn:microsoft.com/office/officeart/2005/8/layout/cycle5"/>
    <dgm:cxn modelId="{EFE3979F-45EA-481E-8E19-DD4B1E5AB3D6}" type="presParOf" srcId="{0ADE4DB7-13A8-44F5-9B60-82A98532D5C9}" destId="{052DB77E-1930-4CDA-8126-4BD53A004EB9}" srcOrd="14" destOrd="0" presId="urn:microsoft.com/office/officeart/2005/8/layout/cycle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8665-2558-4921-A6E3-9FF0E7B5022F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DA38-07F6-47BF-9298-2E6E4A00A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8665-2558-4921-A6E3-9FF0E7B5022F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DA38-07F6-47BF-9298-2E6E4A00A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8665-2558-4921-A6E3-9FF0E7B5022F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DA38-07F6-47BF-9298-2E6E4A00A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8665-2558-4921-A6E3-9FF0E7B5022F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DA38-07F6-47BF-9298-2E6E4A00A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8665-2558-4921-A6E3-9FF0E7B5022F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DA38-07F6-47BF-9298-2E6E4A00A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8665-2558-4921-A6E3-9FF0E7B5022F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DA38-07F6-47BF-9298-2E6E4A00A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8665-2558-4921-A6E3-9FF0E7B5022F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DA38-07F6-47BF-9298-2E6E4A00A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8665-2558-4921-A6E3-9FF0E7B5022F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DA38-07F6-47BF-9298-2E6E4A00A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8665-2558-4921-A6E3-9FF0E7B5022F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DA38-07F6-47BF-9298-2E6E4A00A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8665-2558-4921-A6E3-9FF0E7B5022F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DA38-07F6-47BF-9298-2E6E4A00A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8665-2558-4921-A6E3-9FF0E7B5022F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DA38-07F6-47BF-9298-2E6E4A00A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48665-2558-4921-A6E3-9FF0E7B5022F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7DA38-07F6-47BF-9298-2E6E4A00A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omsky (1)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5181599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latin typeface="Algerian" pitchFamily="82" charset="0"/>
              </a:rPr>
              <a:t>PROPAGANDA MODEL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By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Noam Chomsky &amp;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dward S. Herman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ank-bulletin-board-ppt-backgrounds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914400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207645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latin typeface="Lucida Calligraphy" pitchFamily="66" charset="0"/>
              </a:rPr>
              <a:t/>
            </a:r>
            <a:br>
              <a:rPr lang="en-US" b="1" dirty="0" smtClean="0">
                <a:latin typeface="Lucida Calligraphy" pitchFamily="66" charset="0"/>
              </a:rPr>
            </a:br>
            <a:r>
              <a:rPr lang="en-US" b="1" dirty="0" smtClean="0">
                <a:latin typeface="Lucida Calligraphy" pitchFamily="66" charset="0"/>
              </a:rPr>
              <a:t>Size, Ownership and Profit Orientation of the Mass Media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09800"/>
            <a:ext cx="7924800" cy="403860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 Competition under capitalism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 Elites posses the power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 Business oriented and subjective approach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 In the US, 1,500 daily newspapers, 11,000 magazines, 9,000 radio and 1,500 TV stations, 2,400 book publishers, and 7 movie studios over 25,000 media groups controlled by 24 media giants.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g-thing.jpg"/>
          <p:cNvPicPr>
            <a:picLocks noChangeAspect="1"/>
          </p:cNvPicPr>
          <p:nvPr/>
        </p:nvPicPr>
        <p:blipFill>
          <a:blip r:embed="rId2"/>
          <a:srcRect l="4000" t="12000" r="2734" b="12000"/>
          <a:stretch>
            <a:fillRect/>
          </a:stretch>
        </p:blipFill>
        <p:spPr>
          <a:xfrm>
            <a:off x="-304799" y="0"/>
            <a:ext cx="9677399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914400"/>
            <a:ext cx="6400800" cy="7620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Lucida Calligraphy" pitchFamily="66" charset="0"/>
              </a:rPr>
              <a:t>Independent Media Corporation</a:t>
            </a:r>
            <a:endParaRPr lang="en-US" b="1" dirty="0">
              <a:solidFill>
                <a:schemeClr val="tx1"/>
              </a:solidFill>
              <a:latin typeface="Lucida Calligraphy" pitchFamily="66" charset="0"/>
            </a:endParaRPr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3"/>
          <a:srcRect l="35819"/>
          <a:stretch>
            <a:fillRect/>
          </a:stretch>
        </p:blipFill>
        <p:spPr>
          <a:xfrm>
            <a:off x="990600" y="2743200"/>
            <a:ext cx="3413448" cy="2286000"/>
          </a:xfrm>
          <a:prstGeom prst="rect">
            <a:avLst/>
          </a:prstGeom>
        </p:spPr>
      </p:pic>
      <p:pic>
        <p:nvPicPr>
          <p:cNvPr id="5" name="Picture 4" descr="downloa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1524000"/>
            <a:ext cx="2552700" cy="1066800"/>
          </a:xfrm>
          <a:prstGeom prst="rect">
            <a:avLst/>
          </a:prstGeom>
        </p:spPr>
      </p:pic>
      <p:pic>
        <p:nvPicPr>
          <p:cNvPr id="6" name="Picture 5" descr="Hamid-Mi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2743200"/>
            <a:ext cx="3390900" cy="3111500"/>
          </a:xfrm>
          <a:prstGeom prst="rect">
            <a:avLst/>
          </a:prstGeom>
        </p:spPr>
      </p:pic>
      <p:pic>
        <p:nvPicPr>
          <p:cNvPr id="7" name="Picture 6" descr="jan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2667000"/>
            <a:ext cx="3429000" cy="23622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6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ther-serm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5800"/>
            <a:ext cx="9144000" cy="754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Lucida Calligraphy" pitchFamily="66" charset="0"/>
              </a:rPr>
              <a:t>Funding</a:t>
            </a:r>
            <a:endParaRPr lang="en-US" b="1" dirty="0">
              <a:latin typeface="Lucida Calligraphy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752600"/>
            <a:ext cx="7696200" cy="46482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 Importance of advertisements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 Advertiser facilitates media and consumers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 Effect on advertising revenue and rating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  In the US, Link between NBC and environmental problem.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g-thing.jpg"/>
          <p:cNvPicPr>
            <a:picLocks noChangeAspect="1"/>
          </p:cNvPicPr>
          <p:nvPr/>
        </p:nvPicPr>
        <p:blipFill>
          <a:blip r:embed="rId2"/>
          <a:srcRect l="6000" t="14000" r="6000" b="14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Express-News-for-their-website-the-editor-nee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33400"/>
            <a:ext cx="3606800" cy="2705100"/>
          </a:xfrm>
          <a:prstGeom prst="rect">
            <a:avLst/>
          </a:prstGeom>
        </p:spPr>
      </p:pic>
      <p:pic>
        <p:nvPicPr>
          <p:cNvPr id="6" name="Picture 5" descr="Bulbulay_drama_seri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657600"/>
            <a:ext cx="3352800" cy="2552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hHJOE2S_.jpeg"/>
          <p:cNvPicPr>
            <a:picLocks noChangeAspect="1"/>
          </p:cNvPicPr>
          <p:nvPr/>
        </p:nvPicPr>
        <p:blipFill>
          <a:blip r:embed="rId5"/>
          <a:srcRect l="8810" t="17621" r="11894" b="17180"/>
          <a:stretch>
            <a:fillRect/>
          </a:stretch>
        </p:blipFill>
        <p:spPr>
          <a:xfrm>
            <a:off x="762000" y="3657600"/>
            <a:ext cx="3429000" cy="251460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4876800" y="609600"/>
            <a:ext cx="3611633" cy="2590800"/>
            <a:chOff x="4953000" y="457200"/>
            <a:chExt cx="3611633" cy="2590800"/>
          </a:xfrm>
        </p:grpSpPr>
        <p:pic>
          <p:nvPicPr>
            <p:cNvPr id="5" name="Picture 4" descr="coca-cola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53000" y="457200"/>
              <a:ext cx="3611633" cy="25908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029200" y="457200"/>
              <a:ext cx="3429000" cy="25146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fessional-powerpoint-design_87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6400" y="-304800"/>
            <a:ext cx="9855200" cy="739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Lucida Calligraphy" pitchFamily="66" charset="0"/>
              </a:rPr>
              <a:t>Source</a:t>
            </a:r>
            <a:endParaRPr lang="en-US" b="1" dirty="0">
              <a:latin typeface="Lucida Calligraphy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676400"/>
            <a:ext cx="7848600" cy="4800600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 Significance of Source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 famous personality or figure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 Relations with source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 In the US, The White House, the Pentagon and the State Department in Washington D.C.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-thing.jpg"/>
          <p:cNvPicPr>
            <a:picLocks noChangeAspect="1"/>
          </p:cNvPicPr>
          <p:nvPr/>
        </p:nvPicPr>
        <p:blipFill>
          <a:blip r:embed="rId2"/>
          <a:srcRect l="6000" t="14000" r="6000" b="14000"/>
          <a:stretch>
            <a:fillRect/>
          </a:stretch>
        </p:blipFill>
        <p:spPr>
          <a:xfrm>
            <a:off x="0" y="0"/>
            <a:ext cx="9144000" cy="692034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57200"/>
            <a:ext cx="6400800" cy="2133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Press Conference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 by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 Mustafa </a:t>
            </a:r>
            <a:r>
              <a:rPr lang="en-US" sz="4000" dirty="0" err="1" smtClean="0">
                <a:solidFill>
                  <a:schemeClr val="tx1"/>
                </a:solidFill>
              </a:rPr>
              <a:t>Kamal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 descr="mustafa-kamal-complete-press-conference-against-altaf-hussain-3rd-march-20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743200"/>
            <a:ext cx="6705600" cy="3637594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6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4a1839f597e518e04a8c1a55bbb25f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Lucida Calligraphy" pitchFamily="66" charset="0"/>
              </a:rPr>
              <a:t>Flak</a:t>
            </a:r>
            <a:endParaRPr lang="en-US" b="1" dirty="0">
              <a:latin typeface="Lucida Calligraphy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7924800" cy="46482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 Bombardment of negative responses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 Reputation of media outlet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 Pressure groups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 petition, sanction, complaints etc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Check on news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00"/>
                            </p:stCondLst>
                            <p:childTnLst>
                              <p:par>
                                <p:cTn id="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300"/>
                            </p:stCondLst>
                            <p:childTnLst>
                              <p:par>
                                <p:cTn id="3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300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-thing.jpg"/>
          <p:cNvPicPr>
            <a:picLocks noChangeAspect="1"/>
          </p:cNvPicPr>
          <p:nvPr/>
        </p:nvPicPr>
        <p:blipFill>
          <a:blip r:embed="rId2"/>
          <a:srcRect l="8000" t="14000" r="6000" b="16000"/>
          <a:stretch>
            <a:fillRect/>
          </a:stretch>
        </p:blipFill>
        <p:spPr>
          <a:xfrm>
            <a:off x="0" y="-1"/>
            <a:ext cx="9144000" cy="6884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19200"/>
            <a:ext cx="4114800" cy="9144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200" b="1" dirty="0" err="1" smtClean="0"/>
              <a:t>Salman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Taseer’s</a:t>
            </a:r>
            <a:r>
              <a:rPr lang="en-US" sz="3200" b="1" dirty="0" smtClean="0"/>
              <a:t> Murder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1371600"/>
            <a:ext cx="3886200" cy="838200"/>
          </a:xfrm>
        </p:spPr>
        <p:txBody>
          <a:bodyPr>
            <a:normAutofit fontScale="92500"/>
          </a:bodyPr>
          <a:lstStyle/>
          <a:p>
            <a:pPr algn="just"/>
            <a:r>
              <a:rPr lang="en-US" b="1" dirty="0" err="1" smtClean="0">
                <a:solidFill>
                  <a:schemeClr val="tx1"/>
                </a:solidFill>
              </a:rPr>
              <a:t>Mumtaz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Qadri</a:t>
            </a:r>
            <a:r>
              <a:rPr lang="en-US" b="1" dirty="0" smtClean="0">
                <a:solidFill>
                  <a:schemeClr val="tx1"/>
                </a:solidFill>
              </a:rPr>
              <a:t> Hanged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Salman-Taseer-0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895600"/>
            <a:ext cx="3200400" cy="2628900"/>
          </a:xfrm>
          <a:prstGeom prst="rect">
            <a:avLst/>
          </a:prstGeom>
        </p:spPr>
      </p:pic>
      <p:pic>
        <p:nvPicPr>
          <p:cNvPr id="5" name="Picture 4" descr="download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2895600"/>
            <a:ext cx="3153659" cy="2667000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bcf7235561b4ce37ef39ed48014d3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Lucida Calligraphy" pitchFamily="66" charset="0"/>
              </a:rPr>
              <a:t>Anti-Communism</a:t>
            </a:r>
            <a:endParaRPr lang="en-US" b="1" dirty="0">
              <a:latin typeface="Lucida Calligraphy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905000"/>
            <a:ext cx="7772400" cy="464820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 Fear of communism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 Communism, the greatest evil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 Post 9/11 political environment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ü"/>
            </a:pPr>
            <a:endParaRPr lang="en-US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-thing.jpg"/>
          <p:cNvPicPr>
            <a:picLocks noChangeAspect="1"/>
          </p:cNvPicPr>
          <p:nvPr/>
        </p:nvPicPr>
        <p:blipFill>
          <a:blip r:embed="rId2"/>
          <a:srcRect l="6000" t="14000" r="6000" b="14000"/>
          <a:stretch>
            <a:fillRect/>
          </a:stretch>
        </p:blipFill>
        <p:spPr>
          <a:xfrm>
            <a:off x="0" y="-1"/>
            <a:ext cx="9144000" cy="6920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b="1" dirty="0" smtClean="0"/>
              <a:t>Communism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105400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War on Terror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352800" y="1752600"/>
            <a:ext cx="2311400" cy="32321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rtl="0"/>
            <a:r>
              <a:rPr lang="en-US" sz="8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9/11</a:t>
            </a:r>
            <a:endParaRPr lang="en-US" sz="8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pic>
        <p:nvPicPr>
          <p:cNvPr id="5" name="Picture 4" descr="red-arrow-curved-downleft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97501">
            <a:off x="5791200" y="2895600"/>
            <a:ext cx="2498807" cy="2466975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-on-table-vintage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Lucida Handwriting" pitchFamily="66" charset="0"/>
              </a:rPr>
              <a:t>Objectives</a:t>
            </a:r>
            <a:endParaRPr lang="en-US" b="1" dirty="0">
              <a:latin typeface="Lucida Handwriting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7848600" cy="45720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 Introduction of Noam Chomsky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Introduction of the book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History of the model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Filters of the model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Applications of the model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vanced-blank-scroll-paper-powerpoint-backgrou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089025"/>
          </a:xfrm>
        </p:spPr>
        <p:txBody>
          <a:bodyPr/>
          <a:lstStyle/>
          <a:p>
            <a:r>
              <a:rPr lang="en-US" b="1" dirty="0" smtClean="0">
                <a:latin typeface="Lucida Calligraphy" pitchFamily="66" charset="0"/>
              </a:rPr>
              <a:t>Applications</a:t>
            </a:r>
            <a:endParaRPr lang="en-US" b="1" dirty="0">
              <a:latin typeface="Lucida Calligraphy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676400"/>
            <a:ext cx="6629400" cy="4343400"/>
          </a:xfrm>
        </p:spPr>
        <p:txBody>
          <a:bodyPr>
            <a:normAutofit fontScale="92500" lnSpcReduction="20000"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Media’s performance regarding NAFTA, subsequent Mexican crises and meltdown of 1994-1995</a:t>
            </a:r>
          </a:p>
          <a:p>
            <a:pPr marL="514350" lvl="0" indent="-5143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</a:rPr>
              <a:t> Difference of opinion between citizens and businessmen</a:t>
            </a:r>
          </a:p>
          <a:p>
            <a:pPr marL="514350" lvl="0" indent="-5143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</a:rPr>
              <a:t> No coverage by mainstream media</a:t>
            </a:r>
          </a:p>
          <a:p>
            <a:pPr marL="514350" lvl="0" indent="-5143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</a:rPr>
              <a:t> Mexico locked-in</a:t>
            </a:r>
          </a:p>
          <a:p>
            <a:pPr marL="514350" lvl="0" indent="-5143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</a:rPr>
              <a:t> Ignoring labor conditions</a:t>
            </a:r>
          </a:p>
          <a:p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vanced-blank-scroll-paper-powerpoint-backgrou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990600"/>
            <a:ext cx="7162800" cy="5410200"/>
          </a:xfrm>
        </p:spPr>
        <p:txBody>
          <a:bodyPr/>
          <a:lstStyle/>
          <a:p>
            <a:pPr lvl="0" algn="just"/>
            <a:r>
              <a:rPr lang="en-US" dirty="0" smtClean="0">
                <a:solidFill>
                  <a:schemeClr val="tx1"/>
                </a:solidFill>
              </a:rPr>
              <a:t>2. </a:t>
            </a:r>
            <a:r>
              <a:rPr lang="en-US" b="1" dirty="0" smtClean="0">
                <a:solidFill>
                  <a:schemeClr val="tx1"/>
                </a:solidFill>
              </a:rPr>
              <a:t>Drug Wars</a:t>
            </a:r>
          </a:p>
          <a:p>
            <a:pPr lvl="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 Health insurance controversy</a:t>
            </a:r>
          </a:p>
          <a:p>
            <a:pPr lvl="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 Media remained uncritical</a:t>
            </a:r>
          </a:p>
          <a:p>
            <a:pPr lvl="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 Benefits 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ntage-Paper-PPT-Backgrounds.jpg"/>
          <p:cNvPicPr>
            <a:picLocks noChangeAspect="1"/>
          </p:cNvPicPr>
          <p:nvPr/>
        </p:nvPicPr>
        <p:blipFill>
          <a:blip r:embed="rId2"/>
          <a:srcRect t="2105" r="52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772400" cy="1219200"/>
          </a:xfrm>
        </p:spPr>
        <p:txBody>
          <a:bodyPr/>
          <a:lstStyle/>
          <a:p>
            <a:r>
              <a:rPr lang="en-US" dirty="0" smtClean="0">
                <a:latin typeface="Lucida Calligraphy" pitchFamily="66" charset="0"/>
              </a:rPr>
              <a:t>Conclusion</a:t>
            </a:r>
            <a:endParaRPr lang="en-US" dirty="0">
              <a:latin typeface="Lucida Calligraphy" pitchFamily="66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143000" y="2209800"/>
          <a:ext cx="6858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Lucida Calligraphy" pitchFamily="66" charset="0"/>
              </a:rPr>
              <a:t>Who is Noam Chomsky?</a:t>
            </a:r>
            <a:endParaRPr lang="en-US" b="1" dirty="0">
              <a:latin typeface="Lucida Calligraphy" pitchFamily="66" charset="0"/>
            </a:endParaRPr>
          </a:p>
        </p:txBody>
      </p:sp>
      <p:pic>
        <p:nvPicPr>
          <p:cNvPr id="4" name="Picture 3" descr="Ques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057400"/>
            <a:ext cx="3973852" cy="39624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04800" y="685800"/>
            <a:ext cx="52578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1828800"/>
            <a:ext cx="5181600" cy="44958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Linguistic, cognitive scientist, philosopher, logician, historian, political activist and social critic.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685800"/>
            <a:ext cx="5486400" cy="5715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chemeClr val="tx1"/>
                </a:solidFill>
              </a:rPr>
              <a:t>		   </a:t>
            </a:r>
            <a:r>
              <a:rPr lang="en-US" sz="5200" b="1" dirty="0" smtClean="0">
                <a:solidFill>
                  <a:schemeClr val="tx1"/>
                </a:solidFill>
                <a:latin typeface="Lucida Handwriting" pitchFamily="66" charset="0"/>
              </a:rPr>
              <a:t>Early Life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800" dirty="0" smtClean="0">
                <a:solidFill>
                  <a:schemeClr val="tx1"/>
                </a:solidFill>
              </a:rPr>
              <a:t>Middle class family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smtClean="0">
                <a:solidFill>
                  <a:schemeClr val="tx1"/>
                </a:solidFill>
              </a:rPr>
              <a:t>Editorial on rise of Fascism in    Europe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800" dirty="0" smtClean="0">
                <a:solidFill>
                  <a:schemeClr val="tx1"/>
                </a:solidFill>
              </a:rPr>
              <a:t> Development of Political Views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smtClean="0">
                <a:solidFill>
                  <a:schemeClr val="tx1"/>
                </a:solidFill>
              </a:rPr>
              <a:t>Authorities are questionable </a:t>
            </a:r>
            <a:endParaRPr lang="en-US" sz="3800" dirty="0">
              <a:solidFill>
                <a:schemeClr val="tx1"/>
              </a:solidFill>
            </a:endParaRPr>
          </a:p>
        </p:txBody>
      </p:sp>
      <p:pic>
        <p:nvPicPr>
          <p:cNvPr id="4" name="Picture 3" descr="Choms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981200"/>
            <a:ext cx="2907856" cy="38862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-powerpoint-2007-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48800" cy="708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Lucida Calligraphy" pitchFamily="66" charset="0"/>
              </a:rPr>
              <a:t>Works</a:t>
            </a:r>
            <a:endParaRPr lang="en-US" b="1" dirty="0">
              <a:latin typeface="Lucida Calligraphy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752600"/>
            <a:ext cx="7696200" cy="48768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 Current Issues in Linguistics Theory – 1964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Manufacturing Consent: The Political economy of the Mass Media - 1988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9/11: Was there an Alternative? – 2002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 Miscellaneous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“FATHER OF MODERN LINGUISTICS”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0"/>
            <a:ext cx="4800600" cy="68580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 How mass media work?</a:t>
            </a:r>
          </a:p>
          <a:p>
            <a:pPr algn="just">
              <a:lnSpc>
                <a:spcPct val="200000"/>
              </a:lnSpc>
            </a:pPr>
            <a:endParaRPr lang="en-US" dirty="0" smtClean="0">
              <a:solidFill>
                <a:schemeClr val="tx1"/>
              </a:solidFill>
            </a:endParaRPr>
          </a:p>
          <a:p>
            <a:pPr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 How media do propaganda?</a:t>
            </a:r>
          </a:p>
          <a:p>
            <a:pPr algn="just">
              <a:lnSpc>
                <a:spcPct val="200000"/>
              </a:lnSpc>
            </a:pPr>
            <a:endParaRPr lang="en-US" dirty="0" smtClean="0">
              <a:solidFill>
                <a:schemeClr val="tx1"/>
              </a:solidFill>
            </a:endParaRPr>
          </a:p>
          <a:p>
            <a:pPr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mtClean="0">
                <a:solidFill>
                  <a:schemeClr val="tx1"/>
                </a:solidFill>
              </a:rPr>
              <a:t>How they affect </a:t>
            </a:r>
            <a:r>
              <a:rPr lang="en-US" dirty="0" smtClean="0">
                <a:solidFill>
                  <a:schemeClr val="tx1"/>
                </a:solidFill>
              </a:rPr>
              <a:t>the public?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manufacturing_cons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4482353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62200"/>
            <a:ext cx="8153400" cy="43434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  <a:latin typeface="Lucida Calligraphy" pitchFamily="66" charset="0"/>
              </a:rPr>
              <a:t>Media</a:t>
            </a:r>
          </a:p>
          <a:p>
            <a:pPr algn="just"/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The media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“are effective and powerful ideological institutions that carry out a system-supportive propaganda function, by reliance on market forces, internalized assumptions, and self-censorship, and without overt coercion" </a:t>
            </a:r>
            <a:r>
              <a:rPr lang="en-US" dirty="0" smtClean="0">
                <a:solidFill>
                  <a:schemeClr val="tx1"/>
                </a:solidFill>
              </a:rPr>
              <a:t>through propaganda model.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Chomsky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228600"/>
            <a:ext cx="1426464" cy="1947672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28600"/>
            <a:ext cx="1540933" cy="1981200"/>
          </a:xfrm>
          <a:prstGeom prst="rect">
            <a:avLst/>
          </a:prstGeom>
        </p:spPr>
      </p:pic>
      <p:pic>
        <p:nvPicPr>
          <p:cNvPr id="6" name="Picture 5" descr="2619_arrow_pointing_at_an_angle_sticker_dec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447800"/>
            <a:ext cx="838200" cy="838200"/>
          </a:xfrm>
          <a:prstGeom prst="rect">
            <a:avLst/>
          </a:prstGeom>
        </p:spPr>
      </p:pic>
      <p:pic>
        <p:nvPicPr>
          <p:cNvPr id="7" name="Picture 6" descr="2619_arrow_pointing_at_an_angle_sticker_dec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048000" y="1447800"/>
            <a:ext cx="838200" cy="838200"/>
          </a:xfrm>
          <a:prstGeom prst="rect">
            <a:avLst/>
          </a:prstGeom>
        </p:spPr>
      </p:pic>
      <p:pic>
        <p:nvPicPr>
          <p:cNvPr id="8" name="Picture 7" descr="2619_arrow_pointing_at_an_angle_sticker_dec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837842">
            <a:off x="4428116" y="2965873"/>
            <a:ext cx="707630" cy="70763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Lucida Calligraphy" pitchFamily="66" charset="0"/>
              </a:rPr>
              <a:t>History of the Propaganda Model</a:t>
            </a:r>
            <a:endParaRPr lang="en-US" b="1" dirty="0">
              <a:latin typeface="Lucida Calligraphy" pitchFamily="66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762000" y="1676400"/>
          <a:ext cx="7772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304800"/>
          <a:ext cx="83820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439</Words>
  <Application>Microsoft Office PowerPoint</Application>
  <PresentationFormat>On-screen Show (4:3)</PresentationFormat>
  <Paragraphs>95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PROPAGANDA MODEL  By  Noam Chomsky &amp; Edward S. Herman</vt:lpstr>
      <vt:lpstr>Objectives</vt:lpstr>
      <vt:lpstr>Who is Noam Chomsky?</vt:lpstr>
      <vt:lpstr>Slide 4</vt:lpstr>
      <vt:lpstr>Works</vt:lpstr>
      <vt:lpstr>Slide 6</vt:lpstr>
      <vt:lpstr>Slide 7</vt:lpstr>
      <vt:lpstr>History of the Propaganda Model</vt:lpstr>
      <vt:lpstr>Slide 9</vt:lpstr>
      <vt:lpstr> Size, Ownership and Profit Orientation of the Mass Media  </vt:lpstr>
      <vt:lpstr>Slide 11</vt:lpstr>
      <vt:lpstr>Funding</vt:lpstr>
      <vt:lpstr>Slide 13</vt:lpstr>
      <vt:lpstr>Source</vt:lpstr>
      <vt:lpstr>Slide 15</vt:lpstr>
      <vt:lpstr>Flak</vt:lpstr>
      <vt:lpstr>Salman Taseer’s Murder</vt:lpstr>
      <vt:lpstr>Anti-Communism</vt:lpstr>
      <vt:lpstr>Communism</vt:lpstr>
      <vt:lpstr>Applications</vt:lpstr>
      <vt:lpstr>Slide 21</vt:lpstr>
      <vt:lpstr>Conclusion</vt:lpstr>
    </vt:vector>
  </TitlesOfParts>
  <Company>Olive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PROPAGANDA MODEL  By  Noam Chomsky &amp; Edward S. Herman</dc:title>
  <dc:creator>Olive</dc:creator>
  <cp:lastModifiedBy>Olive</cp:lastModifiedBy>
  <cp:revision>75</cp:revision>
  <dcterms:created xsi:type="dcterms:W3CDTF">2016-03-09T09:56:52Z</dcterms:created>
  <dcterms:modified xsi:type="dcterms:W3CDTF">2020-04-19T09:22:17Z</dcterms:modified>
</cp:coreProperties>
</file>