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71" r:id="rId10"/>
    <p:sldId id="263" r:id="rId11"/>
    <p:sldId id="269" r:id="rId12"/>
    <p:sldId id="270" r:id="rId13"/>
    <p:sldId id="266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998" autoAdjust="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AC99F-067E-446E-A3E0-205CF4FD0149}" type="datetimeFigureOut">
              <a:rPr lang="en-US" smtClean="0"/>
              <a:t>29-Jan-21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587D2-1183-4EA5-9BAB-146C66C8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99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Pertinent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means “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relevant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 the matter at hand.” Although the definitions seem similar and many thesauruses interchange these words, there is a subtle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difference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When something is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relevant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it has something to do with the topic. When something is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pertinent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it means it is significant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587D2-1183-4EA5-9BAB-146C66C811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96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C9A4-B1F1-46DA-924E-6E94109FD3A3}" type="datetimeFigureOut">
              <a:rPr lang="en-US" smtClean="0"/>
              <a:t>29-Jan-21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17AA-5579-46A4-AAE0-E0AC0C7E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6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C9A4-B1F1-46DA-924E-6E94109FD3A3}" type="datetimeFigureOut">
              <a:rPr lang="en-US" smtClean="0"/>
              <a:t>29-Jan-21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17AA-5579-46A4-AAE0-E0AC0C7E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3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C9A4-B1F1-46DA-924E-6E94109FD3A3}" type="datetimeFigureOut">
              <a:rPr lang="en-US" smtClean="0"/>
              <a:t>29-Jan-21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17AA-5579-46A4-AAE0-E0AC0C7E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5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C9A4-B1F1-46DA-924E-6E94109FD3A3}" type="datetimeFigureOut">
              <a:rPr lang="en-US" smtClean="0"/>
              <a:t>29-Jan-21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17AA-5579-46A4-AAE0-E0AC0C7E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26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C9A4-B1F1-46DA-924E-6E94109FD3A3}" type="datetimeFigureOut">
              <a:rPr lang="en-US" smtClean="0"/>
              <a:t>29-Jan-21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17AA-5579-46A4-AAE0-E0AC0C7E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24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C9A4-B1F1-46DA-924E-6E94109FD3A3}" type="datetimeFigureOut">
              <a:rPr lang="en-US" smtClean="0"/>
              <a:t>29-Jan-21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17AA-5579-46A4-AAE0-E0AC0C7E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7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C9A4-B1F1-46DA-924E-6E94109FD3A3}" type="datetimeFigureOut">
              <a:rPr lang="en-US" smtClean="0"/>
              <a:t>29-Jan-21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17AA-5579-46A4-AAE0-E0AC0C7E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71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C9A4-B1F1-46DA-924E-6E94109FD3A3}" type="datetimeFigureOut">
              <a:rPr lang="en-US" smtClean="0"/>
              <a:t>29-Jan-21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17AA-5579-46A4-AAE0-E0AC0C7E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52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C9A4-B1F1-46DA-924E-6E94109FD3A3}" type="datetimeFigureOut">
              <a:rPr lang="en-US" smtClean="0"/>
              <a:t>29-Jan-21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17AA-5579-46A4-AAE0-E0AC0C7E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7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C9A4-B1F1-46DA-924E-6E94109FD3A3}" type="datetimeFigureOut">
              <a:rPr lang="en-US" smtClean="0"/>
              <a:t>29-Jan-21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17AA-5579-46A4-AAE0-E0AC0C7E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C9A4-B1F1-46DA-924E-6E94109FD3A3}" type="datetimeFigureOut">
              <a:rPr lang="en-US" smtClean="0"/>
              <a:t>29-Jan-21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17AA-5579-46A4-AAE0-E0AC0C7E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4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6C9A4-B1F1-46DA-924E-6E94109FD3A3}" type="datetimeFigureOut">
              <a:rPr lang="en-US" smtClean="0"/>
              <a:t>29-Jan-21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617AA-5579-46A4-AAE0-E0AC0C7E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5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435" y="579216"/>
            <a:ext cx="9302839" cy="572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018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"/>
          <a:stretch/>
        </p:blipFill>
        <p:spPr>
          <a:xfrm>
            <a:off x="824248" y="317222"/>
            <a:ext cx="9852338" cy="598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168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Perspectives of the Balanced Scorecard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522" y="1690688"/>
            <a:ext cx="8677348" cy="16479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47" y="3111542"/>
            <a:ext cx="8630123" cy="302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393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Balanced Scorecard KPIs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" t="9394" r="372"/>
          <a:stretch/>
        </p:blipFill>
        <p:spPr>
          <a:xfrm>
            <a:off x="1532587" y="1690688"/>
            <a:ext cx="8448541" cy="4765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92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" r="-1"/>
          <a:stretch/>
        </p:blipFill>
        <p:spPr>
          <a:xfrm>
            <a:off x="991674" y="109388"/>
            <a:ext cx="9024063" cy="655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523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Dashboard </a:t>
            </a:r>
            <a:r>
              <a:rPr lang="en-US" dirty="0" smtClean="0"/>
              <a:t>V/s Scorecard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72835"/>
            <a:ext cx="10515600" cy="4256918"/>
          </a:xfrm>
        </p:spPr>
      </p:pic>
    </p:spTree>
    <p:extLst>
      <p:ext uri="{BB962C8B-B14F-4D97-AF65-F5344CB8AC3E}">
        <p14:creationId xmlns:p14="http://schemas.microsoft.com/office/powerpoint/2010/main" val="26578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766" y="321973"/>
            <a:ext cx="9015211" cy="606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7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" r="1353"/>
          <a:stretch/>
        </p:blipFill>
        <p:spPr>
          <a:xfrm>
            <a:off x="1519707" y="274404"/>
            <a:ext cx="9287778" cy="603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901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"/>
          <a:stretch/>
        </p:blipFill>
        <p:spPr>
          <a:xfrm>
            <a:off x="1223492" y="437881"/>
            <a:ext cx="8697329" cy="591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127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" r="514"/>
          <a:stretch/>
        </p:blipFill>
        <p:spPr>
          <a:xfrm>
            <a:off x="811369" y="306241"/>
            <a:ext cx="9388699" cy="61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322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" t="-646" r="-715" b="646"/>
          <a:stretch/>
        </p:blipFill>
        <p:spPr>
          <a:xfrm>
            <a:off x="1133341" y="386224"/>
            <a:ext cx="9324304" cy="5975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77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" r="726"/>
          <a:stretch/>
        </p:blipFill>
        <p:spPr>
          <a:xfrm>
            <a:off x="1159100" y="437882"/>
            <a:ext cx="8706118" cy="581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061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" b="34864"/>
          <a:stretch/>
        </p:blipFill>
        <p:spPr>
          <a:xfrm>
            <a:off x="475692" y="579548"/>
            <a:ext cx="10896353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214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BI and BPM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60" t="70467" r="17943" b="3080"/>
          <a:stretch/>
        </p:blipFill>
        <p:spPr>
          <a:xfrm>
            <a:off x="485401" y="2266123"/>
            <a:ext cx="11181805" cy="368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772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21</Words>
  <Application>Microsoft Office PowerPoint</Application>
  <PresentationFormat>Widescreen</PresentationFormat>
  <Paragraphs>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Comparison of BI and BPM</vt:lpstr>
      <vt:lpstr>PowerPoint Presentation</vt:lpstr>
      <vt:lpstr>Four Perspectives of the Balanced Scorecard</vt:lpstr>
      <vt:lpstr>Example of Balanced Scorecard KPIs </vt:lpstr>
      <vt:lpstr>PowerPoint Presentation</vt:lpstr>
      <vt:lpstr>Dashboard V/s Scorecard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Maham Chattha</dc:creator>
  <cp:lastModifiedBy>Maham Chattha</cp:lastModifiedBy>
  <cp:revision>8</cp:revision>
  <dcterms:created xsi:type="dcterms:W3CDTF">2019-12-08T08:51:08Z</dcterms:created>
  <dcterms:modified xsi:type="dcterms:W3CDTF">2021-01-29T04:30:16Z</dcterms:modified>
</cp:coreProperties>
</file>