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7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0" r:id="rId11"/>
    <p:sldId id="301" r:id="rId12"/>
    <p:sldId id="302" r:id="rId13"/>
    <p:sldId id="305" r:id="rId14"/>
    <p:sldId id="306" r:id="rId15"/>
    <p:sldId id="277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2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26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82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92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09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001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3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62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41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8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57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7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060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BBA</a:t>
            </a:r>
            <a:br>
              <a:rPr lang="en-US" sz="4800" b="1" baseline="30000" dirty="0"/>
            </a:br>
            <a:r>
              <a:rPr lang="en-US" sz="2500" b="1" dirty="0"/>
              <a:t>Semester: 3</a:t>
            </a:r>
            <a:r>
              <a:rPr lang="en-US" sz="2500" b="1" baseline="30000" dirty="0"/>
              <a:t>rd</a:t>
            </a:r>
            <a:br>
              <a:rPr lang="en-US" sz="2500" b="1" baseline="30000" dirty="0"/>
            </a:br>
            <a:r>
              <a:rPr lang="en-US" sz="2500" b="1" baseline="30000" dirty="0"/>
              <a:t>Lecture No. 13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0C4F9CA-A54A-49D1-A560-BBCC7CE88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29"/>
          <a:stretch/>
        </p:blipFill>
        <p:spPr>
          <a:xfrm>
            <a:off x="0" y="132413"/>
            <a:ext cx="8979108" cy="52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5281014C-5EF7-45E7-9C0B-13ED84C1C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92" b="4444"/>
          <a:stretch/>
        </p:blipFill>
        <p:spPr>
          <a:xfrm>
            <a:off x="-1" y="-1"/>
            <a:ext cx="9024079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D0CB3DE-CA88-46FC-9675-6433AE909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87" b="41420"/>
          <a:stretch/>
        </p:blipFill>
        <p:spPr>
          <a:xfrm>
            <a:off x="-2" y="132414"/>
            <a:ext cx="8971642" cy="64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4A3D7E74-C0EC-4521-B67C-C3879B6BA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28" b="4444"/>
          <a:stretch/>
        </p:blipFill>
        <p:spPr>
          <a:xfrm>
            <a:off x="0" y="-1"/>
            <a:ext cx="9143999" cy="5426439"/>
          </a:xfrm>
          <a:prstGeom prst="rect">
            <a:avLst/>
          </a:prstGeom>
        </p:spPr>
      </p:pic>
      <p:pic>
        <p:nvPicPr>
          <p:cNvPr id="9" name="Picture 8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85AA29F7-3A8C-4B58-BEE0-1973CAF55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28" b="4444"/>
          <a:stretch/>
        </p:blipFill>
        <p:spPr>
          <a:xfrm>
            <a:off x="0" y="0"/>
            <a:ext cx="9143999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869D0A9-C8DD-4108-9AAF-6F2C3BC7B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563"/>
          <a:stretch/>
        </p:blipFill>
        <p:spPr>
          <a:xfrm>
            <a:off x="-3" y="0"/>
            <a:ext cx="9143999" cy="67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-33728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57BBCC7-D3B0-4A3C-BA22-7C05A5CFE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13"/>
          <a:stretch/>
        </p:blipFill>
        <p:spPr>
          <a:xfrm>
            <a:off x="0" y="-33728"/>
            <a:ext cx="8915400" cy="1742607"/>
          </a:xfrm>
          <a:prstGeom prst="rect">
            <a:avLst/>
          </a:prstGeom>
        </p:spPr>
      </p:pic>
      <p:pic>
        <p:nvPicPr>
          <p:cNvPr id="6" name="Picture 5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B607F988-6B8C-4601-9ECB-86C02A829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44" b="48184"/>
          <a:stretch/>
        </p:blipFill>
        <p:spPr>
          <a:xfrm>
            <a:off x="0" y="1159238"/>
            <a:ext cx="9144000" cy="53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-72702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0BA4B02B-BA5F-4270-9D17-F66E04D5A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08"/>
          <a:stretch/>
        </p:blipFill>
        <p:spPr>
          <a:xfrm>
            <a:off x="0" y="164892"/>
            <a:ext cx="8784236" cy="63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A1D7AACB-0AF3-4901-8501-094CA75CF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12" b="329"/>
          <a:stretch/>
        </p:blipFill>
        <p:spPr>
          <a:xfrm>
            <a:off x="-2" y="0"/>
            <a:ext cx="8949130" cy="62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38C8BC1E-50C8-4C7F-9D68-DEF65EF64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5" b="35519"/>
          <a:stretch/>
        </p:blipFill>
        <p:spPr>
          <a:xfrm>
            <a:off x="-3" y="-1"/>
            <a:ext cx="8904159" cy="670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738466-B75B-49C5-9899-121438880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94"/>
          <a:stretch/>
        </p:blipFill>
        <p:spPr>
          <a:xfrm>
            <a:off x="164966" y="0"/>
            <a:ext cx="8754182" cy="49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3897444" y="-704537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7;p5">
            <a:extLst>
              <a:ext uri="{FF2B5EF4-FFF2-40B4-BE49-F238E27FC236}">
                <a16:creationId xmlns:a16="http://schemas.microsoft.com/office/drawing/2014/main" id="{6BDB09EE-6A78-40A5-8629-B160E6020BFA}"/>
              </a:ext>
            </a:extLst>
          </p:cNvPr>
          <p:cNvSpPr txBox="1"/>
          <p:nvPr/>
        </p:nvSpPr>
        <p:spPr>
          <a:xfrm>
            <a:off x="0" y="66207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506B380-C043-4534-8035-EAADA053F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4" b="50000"/>
          <a:stretch/>
        </p:blipFill>
        <p:spPr>
          <a:xfrm>
            <a:off x="26802" y="66206"/>
            <a:ext cx="8787414" cy="64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B78F9DA-06CF-4D3E-A162-56E79A6D8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027"/>
          <a:stretch/>
        </p:blipFill>
        <p:spPr>
          <a:xfrm>
            <a:off x="0" y="132414"/>
            <a:ext cx="9143999" cy="2415914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F69F1D0-DDB5-4E20-92A1-DDA1553B27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76" b="71366"/>
          <a:stretch/>
        </p:blipFill>
        <p:spPr>
          <a:xfrm>
            <a:off x="0" y="2454640"/>
            <a:ext cx="9143999" cy="32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-1" y="0"/>
            <a:ext cx="91440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5276393-4153-4794-B126-B9086FBF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97" b="32459"/>
          <a:stretch/>
        </p:blipFill>
        <p:spPr>
          <a:xfrm>
            <a:off x="-2" y="0"/>
            <a:ext cx="8574376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54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On-screen Show (4:3)</PresentationFormat>
  <Paragraphs>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Lato</vt:lpstr>
      <vt:lpstr>Custom</vt:lpstr>
      <vt:lpstr>Sociology   BBA Semester: 3rd Lecture No. 13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280</cp:revision>
  <dcterms:modified xsi:type="dcterms:W3CDTF">2020-11-24T12:44:50Z</dcterms:modified>
</cp:coreProperties>
</file>