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2C80-1CDB-40AC-802D-EE3E398A849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A208-BF5F-4F36-898C-63ACA4BF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3350"/>
            <a:ext cx="102679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1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37" y="301126"/>
            <a:ext cx="8020593" cy="61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9" y="287382"/>
            <a:ext cx="9248501" cy="1933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52" y="2930842"/>
            <a:ext cx="4619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3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67" y="0"/>
            <a:ext cx="740664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64" y="3695562"/>
            <a:ext cx="6554698" cy="2822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64" y="809897"/>
            <a:ext cx="8294913" cy="28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94" y="614362"/>
            <a:ext cx="7302137" cy="58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1" y="126955"/>
            <a:ext cx="9078686" cy="187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06" y="1528354"/>
            <a:ext cx="8125096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7" y="470263"/>
            <a:ext cx="6792686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4" y="0"/>
            <a:ext cx="6871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1423851"/>
            <a:ext cx="8595360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63" y="577078"/>
            <a:ext cx="6774452" cy="58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66687"/>
            <a:ext cx="9296400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753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70" y="404948"/>
            <a:ext cx="7393576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2" y="328203"/>
            <a:ext cx="8020594" cy="60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6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838200"/>
            <a:ext cx="57626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0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-1"/>
            <a:ext cx="8112033" cy="5525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21" y="5400675"/>
            <a:ext cx="43910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9" y="0"/>
            <a:ext cx="6570617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69544"/>
            <a:ext cx="7759337" cy="2025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59" y="2194559"/>
            <a:ext cx="7759337" cy="4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Sania Imran</dc:creator>
  <cp:lastModifiedBy>Sania Imran</cp:lastModifiedBy>
  <cp:revision>3</cp:revision>
  <dcterms:created xsi:type="dcterms:W3CDTF">2020-11-14T16:53:26Z</dcterms:created>
  <dcterms:modified xsi:type="dcterms:W3CDTF">2020-11-14T17:05:29Z</dcterms:modified>
</cp:coreProperties>
</file>