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91" d="100"/>
          <a:sy n="91" d="100"/>
        </p:scale>
        <p:origin x="-90" y="-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8C86D-20A3-4CBE-AEEC-4C38FD26D366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12440-8BC6-40C3-B2DF-C005C00DEA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312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8C86D-20A3-4CBE-AEEC-4C38FD26D366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12440-8BC6-40C3-B2DF-C005C00DEA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0121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8C86D-20A3-4CBE-AEEC-4C38FD26D366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12440-8BC6-40C3-B2DF-C005C00DEA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2124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8C86D-20A3-4CBE-AEEC-4C38FD26D366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12440-8BC6-40C3-B2DF-C005C00DEA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1079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8C86D-20A3-4CBE-AEEC-4C38FD26D366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12440-8BC6-40C3-B2DF-C005C00DEA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0776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8C86D-20A3-4CBE-AEEC-4C38FD26D366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12440-8BC6-40C3-B2DF-C005C00DEA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3418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8C86D-20A3-4CBE-AEEC-4C38FD26D366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12440-8BC6-40C3-B2DF-C005C00DEA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9839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8C86D-20A3-4CBE-AEEC-4C38FD26D366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12440-8BC6-40C3-B2DF-C005C00DEA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1708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8C86D-20A3-4CBE-AEEC-4C38FD26D366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12440-8BC6-40C3-B2DF-C005C00DEA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3620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8C86D-20A3-4CBE-AEEC-4C38FD26D366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12440-8BC6-40C3-B2DF-C005C00DEA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7486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8C86D-20A3-4CBE-AEEC-4C38FD26D366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12440-8BC6-40C3-B2DF-C005C00DEA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3694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C8C86D-20A3-4CBE-AEEC-4C38FD26D366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012440-8BC6-40C3-B2DF-C005C00DEA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1213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heschoolrun.com/what-is-a-syllable" TargetMode="External"/><Relationship Id="rId2" Type="http://schemas.openxmlformats.org/officeDocument/2006/relationships/hyperlink" Target="https://www.theschoolrun.com/what-is-a-phoneme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VxBEmaaSh1c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Vu6UVwkUgzc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643943"/>
            <a:ext cx="9144000" cy="5563673"/>
          </a:xfrm>
        </p:spPr>
        <p:txBody>
          <a:bodyPr>
            <a:normAutofit/>
          </a:bodyPr>
          <a:lstStyle/>
          <a:p>
            <a:r>
              <a:rPr lang="en-US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SYLLABLES</a:t>
            </a:r>
          </a:p>
          <a:p>
            <a:pPr algn="l"/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 unbroken sound unit having one vowel and accompanying consonants.</a:t>
            </a:r>
          </a:p>
          <a:p>
            <a:pPr marL="285750" indent="-285750" algn="l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Syllables differ from phonemes in that a 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phoneme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is the smallest unit of sound; the number of syllables in a word is unrelated to the number of phonemes it contains. For example: /b/, /k/, /t/, /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/, /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/, /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ee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/, /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/, /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igh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/, /ear/ are all phonemes. The word ‘chat’ is made up of three phonemes (/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 /a/ /t/). The word ‘light’ is made up of three phonemes (/l/ /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igh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 /t/).  However, both the words ‘chat’ and ‘light’ have only one syllable each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indent="-285750" algn="l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1800" dirty="0" smtClean="0">
                <a:hlinkClick r:id="rId3"/>
              </a:rPr>
              <a:t>https://www.theschoolrun.com/what-is-a-syllable</a:t>
            </a: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16521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25003"/>
            <a:ext cx="10515600" cy="5751960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a word the number of vowels identify the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umber of syllables.</a:t>
            </a:r>
          </a:p>
          <a:p>
            <a:pPr fontAlgn="base">
              <a:lnSpc>
                <a:spcPct val="200000"/>
              </a:lnSpc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example:</a:t>
            </a:r>
          </a:p>
          <a:p>
            <a:pPr>
              <a:lnSpc>
                <a:spcPct val="200000"/>
              </a:lnSpc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Cat   has </a:t>
            </a:r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one syllable 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(words of one syllable are </a:t>
            </a:r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monosyllabic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>
              <a:lnSpc>
                <a:spcPct val="200000"/>
              </a:lnSpc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Water   has </a:t>
            </a:r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two syllables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(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wa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>
              <a:lnSpc>
                <a:spcPct val="200000"/>
              </a:lnSpc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Computer   has </a:t>
            </a:r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three syllables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(com /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>
              <a:lnSpc>
                <a:spcPct val="200000"/>
              </a:lnSpc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Category   has </a:t>
            </a:r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four syllables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(cat / e /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gor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/ y)</a:t>
            </a:r>
          </a:p>
          <a:p>
            <a:pPr fontAlgn="base">
              <a:lnSpc>
                <a:spcPct val="200000"/>
              </a:lnSpc>
            </a:pPr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Syllables in KS1 English</a:t>
            </a:r>
          </a:p>
          <a:p>
            <a:pPr>
              <a:lnSpc>
                <a:spcPct val="200000"/>
              </a:lnSpc>
            </a:pPr>
            <a:endParaRPr lang="en-U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200000"/>
              </a:lnSpc>
            </a:pP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02577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15155"/>
            <a:ext cx="10515600" cy="5661808"/>
          </a:xfrm>
        </p:spPr>
        <p:txBody>
          <a:bodyPr>
            <a:normAutofit fontScale="92500" lnSpcReduction="10000"/>
          </a:bodyPr>
          <a:lstStyle/>
          <a:p>
            <a:pPr lvl="0">
              <a:lnSpc>
                <a:spcPct val="200000"/>
              </a:lnSpc>
            </a:pPr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Recognizing syllables</a:t>
            </a: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200000"/>
              </a:lnSpc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www.youtube.com/watch?v=VxBEmaaSh1c</a:t>
            </a:r>
            <a:endParaRPr lang="en-U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200000"/>
              </a:lnSpc>
            </a:pPr>
            <a:r>
              <a:rPr lang="en-US" sz="1800" u="sng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https</a:t>
            </a:r>
            <a:r>
              <a:rPr lang="en-US" sz="1800" u="sng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://</a:t>
            </a:r>
            <a:r>
              <a:rPr lang="en-US" sz="1800" u="sng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youtu.be/9S7DY2lgJlU</a:t>
            </a:r>
            <a:endParaRPr lang="en-US" sz="1800" u="sng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200000"/>
              </a:lnSpc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Syllables! | Scratch 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Garden</a:t>
            </a: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200000"/>
              </a:lnSpc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vowel= 1 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sound                          </a:t>
            </a:r>
          </a:p>
          <a:p>
            <a:pPr>
              <a:lnSpc>
                <a:spcPct val="200000"/>
              </a:lnSpc>
            </a:pP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Important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form adjective.</a:t>
            </a:r>
          </a:p>
          <a:p>
            <a:pPr>
              <a:lnSpc>
                <a:spcPct val="200000"/>
              </a:lnSpc>
            </a:pPr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Rule for vowel;</a:t>
            </a: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200000"/>
              </a:lnSpc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Mostly end of the vowels are silent.</a:t>
            </a:r>
          </a:p>
          <a:p>
            <a:pPr>
              <a:lnSpc>
                <a:spcPct val="200000"/>
              </a:lnSpc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Two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ee’s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at the end sound will be /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ee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/.</a:t>
            </a:r>
          </a:p>
          <a:p>
            <a:pPr>
              <a:lnSpc>
                <a:spcPct val="200000"/>
              </a:lnSpc>
            </a:pP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6896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66670"/>
            <a:ext cx="10515600" cy="5610293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Rule for y;</a:t>
            </a:r>
            <a:endParaRPr lang="en-U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200000"/>
              </a:lnSpc>
            </a:pP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 sound as vowel. But when it comes with a vowel sound at the end it mixes up and is not produces separately. But if it comes alone not with a vowel then it is produced like a separate vowel.</a:t>
            </a:r>
          </a:p>
          <a:p>
            <a:pPr>
              <a:lnSpc>
                <a:spcPct val="200000"/>
              </a:lnSpc>
            </a:pP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Like./ Employ/ and /university/.</a:t>
            </a:r>
          </a:p>
          <a:p>
            <a:pPr marL="0" indent="0">
              <a:lnSpc>
                <a:spcPct val="200000"/>
              </a:lnSpc>
              <a:buNone/>
            </a:pPr>
            <a:endParaRPr lang="en-U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200000"/>
              </a:lnSpc>
            </a:pP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https://www.youtube.com/watch?v=Vu6UVwkUgzc</a:t>
            </a:r>
            <a:endParaRPr lang="en-U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77576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140</Words>
  <Application>Microsoft Office PowerPoint</Application>
  <PresentationFormat>Widescreen</PresentationFormat>
  <Paragraphs>25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haier</dc:creator>
  <cp:lastModifiedBy>haier</cp:lastModifiedBy>
  <cp:revision>4</cp:revision>
  <dcterms:created xsi:type="dcterms:W3CDTF">2020-04-28T21:41:50Z</dcterms:created>
  <dcterms:modified xsi:type="dcterms:W3CDTF">2020-04-29T07:32:44Z</dcterms:modified>
</cp:coreProperties>
</file>