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4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ink/ink5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6.xml" ContentType="application/inkml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7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ink/ink8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ink/ink15.xml" ContentType="application/inkml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charts/chart12.xml" ContentType="application/vnd.openxmlformats-officedocument.drawingml.chart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ink/ink19.xml" ContentType="application/inkml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ink/ink20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ink/ink21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ink/ink22.xml" ContentType="application/inkml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23.xml" ContentType="application/inkml+xml"/>
  <Override PartName="/ppt/notesSlides/notesSlide6.xml" ContentType="application/vnd.openxmlformats-officedocument.presentationml.notesSlide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ink/ink26.xml" ContentType="application/inkml+xml"/>
  <Override PartName="/ppt/notesSlides/notesSlide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ink/ink27.xml" ContentType="application/inkml+xml"/>
  <Override PartName="/ppt/ink/ink28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ink/ink29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ink/ink30.xml" ContentType="application/inkml+xml"/>
  <Override PartName="/ppt/notesSlides/notesSlide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ink/ink31.xml" ContentType="application/inkml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ink/ink32.xml" ContentType="application/inkml+xml"/>
  <Override PartName="/ppt/notesSlides/notesSlide10.xml" ContentType="application/vnd.openxmlformats-officedocument.presentationml.notesSlide+xml"/>
  <Override PartName="/ppt/ink/ink33.xml" ContentType="application/inkml+xml"/>
  <Override PartName="/ppt/notesSlides/notesSlide11.xml" ContentType="application/vnd.openxmlformats-officedocument.presentationml.notesSlide+xml"/>
  <Override PartName="/ppt/ink/ink34.xml" ContentType="application/inkml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ink/ink35.xml" ContentType="application/inkml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ink/ink36.xml" ContentType="application/inkml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3"/>
  </p:notesMasterIdLst>
  <p:sldIdLst>
    <p:sldId id="563" r:id="rId4"/>
    <p:sldId id="479" r:id="rId5"/>
    <p:sldId id="565" r:id="rId6"/>
    <p:sldId id="566" r:id="rId7"/>
    <p:sldId id="567" r:id="rId8"/>
    <p:sldId id="568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576" r:id="rId17"/>
    <p:sldId id="577" r:id="rId18"/>
    <p:sldId id="578" r:id="rId19"/>
    <p:sldId id="579" r:id="rId20"/>
    <p:sldId id="609" r:id="rId21"/>
    <p:sldId id="613" r:id="rId22"/>
    <p:sldId id="612" r:id="rId23"/>
    <p:sldId id="615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599" r:id="rId44"/>
    <p:sldId id="600" r:id="rId45"/>
    <p:sldId id="601" r:id="rId46"/>
    <p:sldId id="602" r:id="rId47"/>
    <p:sldId id="603" r:id="rId48"/>
    <p:sldId id="604" r:id="rId49"/>
    <p:sldId id="605" r:id="rId50"/>
    <p:sldId id="606" r:id="rId51"/>
    <p:sldId id="607" r:id="rId52"/>
  </p:sldIdLst>
  <p:sldSz cx="9144000" cy="5143500" type="screen16x9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56" d="100"/>
          <a:sy n="56" d="100"/>
        </p:scale>
        <p:origin x="924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266320"/>
        <c:axId val="235266712"/>
      </c:scatterChart>
      <c:valAx>
        <c:axId val="235266320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235266712"/>
        <c:crosses val="autoZero"/>
        <c:crossBetween val="midCat"/>
      </c:valAx>
      <c:valAx>
        <c:axId val="235266712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5266320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859888"/>
        <c:axId val="237858712"/>
      </c:scatterChart>
      <c:valAx>
        <c:axId val="237859888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37858712"/>
        <c:crosses val="autoZero"/>
        <c:crossBetween val="midCat"/>
        <c:majorUnit val="0.5"/>
      </c:valAx>
      <c:valAx>
        <c:axId val="237858712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3785988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854400"/>
        <c:axId val="237854792"/>
      </c:scatterChart>
      <c:valAx>
        <c:axId val="237854400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37854792"/>
        <c:crosses val="autoZero"/>
        <c:crossBetween val="midCat"/>
        <c:majorUnit val="1"/>
      </c:valAx>
      <c:valAx>
        <c:axId val="237854792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3785440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855184"/>
        <c:axId val="237855576"/>
      </c:scatterChart>
      <c:valAx>
        <c:axId val="237855184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/>
        </c:spPr>
        <c:crossAx val="237855576"/>
        <c:crosses val="autoZero"/>
        <c:crossBetween val="midCat"/>
      </c:valAx>
      <c:valAx>
        <c:axId val="237855576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spPr>
          <a:ln w="25400"/>
        </c:spPr>
        <c:crossAx val="237855184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8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435648"/>
        <c:axId val="237434864"/>
      </c:scatterChart>
      <c:valAx>
        <c:axId val="237435648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237434864"/>
        <c:crosses val="autoZero"/>
        <c:crossBetween val="midCat"/>
      </c:valAx>
      <c:valAx>
        <c:axId val="237434864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37435648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431336"/>
        <c:axId val="237433296"/>
      </c:scatterChart>
      <c:valAx>
        <c:axId val="2374313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37433296"/>
        <c:crosses val="autoZero"/>
        <c:crossBetween val="midCat"/>
        <c:majorUnit val="1"/>
      </c:valAx>
      <c:valAx>
        <c:axId val="237433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37431336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436040"/>
        <c:axId val="237433688"/>
      </c:scatterChart>
      <c:valAx>
        <c:axId val="2374360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37433688"/>
        <c:crosses val="autoZero"/>
        <c:crossBetween val="midCat"/>
        <c:majorUnit val="1"/>
      </c:valAx>
      <c:valAx>
        <c:axId val="2374336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37436040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437216"/>
        <c:axId val="237431728"/>
      </c:scatterChart>
      <c:valAx>
        <c:axId val="2374372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37431728"/>
        <c:crosses val="autoZero"/>
        <c:crossBetween val="midCat"/>
        <c:majorUnit val="1"/>
      </c:valAx>
      <c:valAx>
        <c:axId val="2374317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37437216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438784"/>
        <c:axId val="237438000"/>
      </c:scatterChart>
      <c:valAx>
        <c:axId val="237438784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37438000"/>
        <c:crosses val="autoZero"/>
        <c:crossBetween val="midCat"/>
        <c:majorUnit val="1"/>
      </c:valAx>
      <c:valAx>
        <c:axId val="237438000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37438784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432512"/>
        <c:axId val="237432904"/>
      </c:scatterChart>
      <c:valAx>
        <c:axId val="237432512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37432904"/>
        <c:crosses val="autoZero"/>
        <c:crossBetween val="midCat"/>
        <c:majorUnit val="0.5"/>
      </c:valAx>
      <c:valAx>
        <c:axId val="237432904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3743251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861848"/>
        <c:axId val="237857928"/>
      </c:scatterChart>
      <c:valAx>
        <c:axId val="237861848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37857928"/>
        <c:crosses val="autoZero"/>
        <c:crossBetween val="midCat"/>
        <c:majorUnit val="1"/>
      </c:valAx>
      <c:valAx>
        <c:axId val="237857928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3786184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856752"/>
        <c:axId val="237861064"/>
      </c:scatterChart>
      <c:valAx>
        <c:axId val="237856752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237861064"/>
        <c:crosses val="autoZero"/>
        <c:crossBetween val="midCat"/>
        <c:majorUnit val="0.5"/>
      </c:valAx>
      <c:valAx>
        <c:axId val="237861064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23785675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0:41:38.593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15125 8941 2274,'0'0'288,"0"0"801,0 0 512,0 0 225,0 0-609,0 0-416,-20 0 96,20 0 160,0 0-160,0-19-160,0 19-97,0 0-288,0 0-63,0 0-97,0 0-32,0 0-96,0 0-32,20 0 0,-20 0-32,20 0 0,0 0 32,1 0-32,-3 0 64,2 0 96,21-20-96,-21 20-64,19 0 0,1 0 33,0 0-33,-1 0 32,1 0 0,-1 0 0,21 0-64,-21 0 32,22 0 0,-23 0-64,3 0 31,-1 20 1,-1-20-32,21 0 64,-21 19 0,1-19 0,19 0 32,2 0-32,-2 21 32,20-21 0,-19 0-32,-1 0-32,20 0 64,2 19-32,-2-19-96,0 0-32,0 0-32,20 0-256,-38 0 224,18 0 31,0 20-127,0-20 32,1 0 96,0 0-129,19 0 97,0 0 0,0 20 256,0-20 64,21 0 32,-21 0 193,0 0 31,0 0-192,-19 0 0,-1 0-127,0 0-33,-39 0-32,0 0-289,-21 0-1088,1 0-2371</inkml:trace>
  <inkml:trace contextRef="#ctx0" brushRef="#br0" timeOffset="1976.1126">6391 5047 8071,'0'0'737,"0"0"-2755,20 0 1826,-20 0 576,20 0 513,0 0-288,19 0-33,1 0 161,19 0 96,1-20-33,19 20-191,1 0-417,19 0 64,20 0 161,39-20-33,2 20-160,18-20-32,-20 1 289,2-1-129,-20 20-224,-41-20 65,-40 20-706,-19 0-1537,-1 20-2883</inkml:trace>
  <inkml:trace contextRef="#ctx0" brushRef="#br0" timeOffset="9950.5687">15682 6855 448,'0'0'192,"0"0"-384,0 0-32</inkml:trace>
  <inkml:trace contextRef="#ctx0" brushRef="#br0" timeOffset="10447.5974">15682 6855 352,'0'0'1377,"0"0"-288,0 0-865,0 0 97,0 0 447,0 0 65,0 0-128,0 0-65,0 0 193,0-19 128,0 19 0,0 0 32,0 0-32,0 0-64,0 0-257,0 0-95,0 0-1,0 0-95,0 0-97,0 0 65,0 0-129,0 0-128,0 0-128,0 0-128,0 0 0,0 19 128,0 1 0,0 0 96,0 20 0,0-20 32,0 19 0,0 21-63,0-21-1,0 1-96,0 0 64,0 0 0,0 0-32,0-21-32,0 21 0,0-20 0,0 0-32,0-20-128,0 20-161,0-20-127,0 0-353,0 0-896,0 0-1154,0 0-3171</inkml:trace>
  <inkml:trace contextRef="#ctx0" brushRef="#br0" timeOffset="10974.6277">15483 7054 4676,'0'0'448,"20"0"1090,-20-20 448,19 0-673,-19 20-704,20-20-449,-20 20-128,20-20 96,0 1-96,1-1 96,-21 0 96,18 0 129,-18 0 159,0 0-64,0 20 65,20-19-321,-20 19-192,0 0 0,0-20 64,21 20-64,-21 0 160,0 20 257,20-1-1,-20 1-224,20 0 65,-2 0-97,-18 0-64,21 0-64,-1-1-192,0 1-1762,0 0-5958</inkml:trace>
  <inkml:trace contextRef="#ctx0" brushRef="#br0" timeOffset="11478.6559">15344 7749 4163,'0'0'6535,"0"0"-6471,-20 0 897,20 0 1153,0 0-1730,0 0-480,0 20 352,20 20 128,-20-20 1,0 19-193,0 1-96,0-20-32,0 0-96,20 0-96,-20-1-545,0-19-1056,0 0-1859,20 0-4579</inkml:trace>
  <inkml:trace contextRef="#ctx0" brushRef="#br0" timeOffset="11810.6754">15483 7730 11883,'20'0'768,"-20"0"-1152,19 0 1057,1 0 95,0 0-511,0 0-289,1 19-32,-3 1-129,2 0 97,-20 0-32,0 0 64,0 0 160,-20-1 64,20 1 289,-18 0 127,-3-20-95,21 20-65,-20-20-160,20 0-159,0 20-194,0-20 1,20 0 160,1 20-32,-3-20-32,2 0-512,1 19-609,-1-19-1922,0 0-6630</inkml:trace>
  <inkml:trace contextRef="#ctx0" brushRef="#br0" timeOffset="12417.7102">15860 7809 5925,'0'-20'2563,"20"20"-2467,-20-20 1986,20 20-449,-1 0-896,1-20-65,0 20-319,0 0-289,1-19 0,-3 19-64,2 0-64,-20 0 32,0 0 32,-20 0 160,2 0-192,-3 19-32,1-19 64,-20 20-64,21 0-64,-21 0 128,20-20-96,20 20-97,0 0 129,0-1-160,20-19 64,0 20-128,19 0-225,-19-20 193,20 20 64,-19-20 96,17 20 63,-38-20 65,0 20 257,0-1 607,-20-19-255,2 21-97,-3-21-191,-19 20-65,1-20-160,19 0-32,0 19-32,0-19-352,20 0-577,0 0-2402,0 0-1890</inkml:trace>
  <inkml:trace contextRef="#ctx0" brushRef="#br0" timeOffset="12719.7275">16317 7849 10473,'19'-20'2787,"-38"20"-3492,19 0 1250,-20 0 128,0 20-641,0-20-64,0 19 32,20 1-32,0 20 64,0-20 64,20 0-32,0-20 32,0 19 32,0-19 96,19 0 160,-19 0 65,21-19 63,-3-1-63,-18-20-33,-20 20-192,0 0 161,0 1-97,-20-1-96,-18 0-128,-3 20-96,-18 0-512,19 20-1730,-19 0-6150</inkml:trace>
  <inkml:trace contextRef="#ctx0" brushRef="#br1" timeOffset="26553.5188">13062 5266 3683,'18'0'545,"-18"0"-417,0 0 576,20-20-63,-20 20-225,21 0-159,-21 0-33,20-20 128,0 20 289,-20 0 288,18 0-161,-18 0-127,0-19-33,0 19 1,0 0-64,0 0-161,0 0-224,21 0 64,-21-21-64,20 21 33,-20 0-65,20-20 32,19 20-32,-19-19 0,0-2 0,20 21-64,-21-19 96,1-1 1,20 0-1,-19 20-32,17-20 0,3 0-32,-3 0-32,3 0 0,-1 1-32,-1-1 64,21 0-192,-21 0 481,1 0-289,1 0-64,-3 1 160,3-1-32,18-1 0,-19 2 0,19-2-64,-19 2 33,19-1-1,-19-1-64,-1 2-32,1 19 0,19-20-32,-18 0 32,-1 1-64,-1-2 64,21 2-32,-21-1 32,21 0 0,-21 0-32,22 0 32,-23 0-32,3 1 32,-1-1-32,19 0 32,-19 0-32,-1 0 0,1 0 0,-1 20 0,1-19 0,19-2-32,-19 2 64,1-2-32,-2 2 0,1-1 0,19 0 0,-19 0 32,0 0-32,19 0 32,-18 1 0,-3-2-32,23 2-32,-22-1 64,1 0-32,19 1 0,-19-22 0,19 22 0,2-1 0,-23 0 0,23 0 0,-2-20 0,-19 21 0,19-2 0,-19 2 0,-1-1 32,1 0 0,19 0 0,-19-20-32,19 20 32,2 1 0,-2-22 0,-19 22-32,19-1 0,-19 0 32,-1 1 0,22-22-64,-21 22 32,19-1 32,-19 0-64,19 0 32,0 0 0,1-19 32,-21 19 0,1 0-32,1 0-32,-3 20 64,3-20-32,-2 0 0,1 0-32,0 1 64,-1-1-32,1 0 0,19 0-32,-19-1 32,-1 21 0,2-19 0,-1-1 0,-1 1 32,21-2-96,-21 1 128,21 0-96,-1 1 64,2-1-32,-23 0 0,23-20 0,-2 20-32,-19 1 64,19-1-32,0 0 0,-19 0 0,19 0 0,2-1 0,-2 2 0,-19-20-32,19 19 64,1-1-32,-1 2-32,2-1 64,18-19-64,-20 18 96,20 1 65,1-19-65,-21 19 0,20 0-64,2-20 0,-2 21 64,0-1 64,0 0 96,0 0 0,20-20 0,21 21-95,-1-21-65,0 0-32,1 0-96,18 0 160,-19 21 64,21-21-224,-2 0 160,1 1 0,-19 19 96,19-20-96,-40 20 96,-20 0-127,0 1-130,-20-1 162,22-1-129,-2 2 128,20-21-96,1 21 32,-1-22 64,-40 21-32,21 0-32,-21-19 64,-19 19-32,-1 0 64,-19-20 32,1 20-96,-1 20-160,-2-19-705,-18 19-928,-18-20-1634,-23 20-4549</inkml:trace>
  <inkml:trace contextRef="#ctx0" brushRef="#br0" timeOffset="30793.7613">15641 6736 9032,'0'0'64,"0"0"128,0 0 2050,0 0-960,0 0-1154,0 0-64,0 0 96,0 0-256,0 0-385,0-19-479,0 19-1571,0-21-3747</inkml:trace>
  <inkml:trace contextRef="#ctx0" brushRef="#br0" timeOffset="30936.7694">15662 6537 7174,'0'-20'-929,"0"1"1186,0-1 383,0 0-736,0 20-1922,0-20-2146</inkml:trace>
  <inkml:trace contextRef="#ctx0" brushRef="#br0" timeOffset="31080.7777">15641 6219 6726,'0'-19'-801,"0"19"641,0-21 320,0 2-128,0-1-737,0 20-2786</inkml:trace>
  <inkml:trace contextRef="#ctx0" brushRef="#br0" timeOffset="31240.7869">15641 5882 8199,'0'-40'0,"-20"20"-544,20 1 1056,0-1-416,0-21-1217,0 22-1441,0-1-417</inkml:trace>
  <inkml:trace contextRef="#ctx0" brushRef="#br0" timeOffset="31405.7963">15662 5345 7463,'0'-39'993,"0"18"64,0 2-417,0-1-544,0 0-96,0 1-96,0 19-705,0-21-1697,20 1-3684</inkml:trace>
  <inkml:trace contextRef="#ctx0" brushRef="#br0" timeOffset="31556.8048">15682 4987 8968,'0'-39'-32,"0"19"961,0 0 320,0-20-576,0 21-321,0-1-448,0-20-641,20 19-1089,-20 2-1985</inkml:trace>
  <inkml:trace contextRef="#ctx0" brushRef="#br0" timeOffset="31715.8136">15662 4550 5060,'0'-20'192,"-21"0"898,21 20 543,0-20-864,0 20-545,0-19-224,0 19-32,0-20-128,0 0-1153,0 20-1186,0-20-832</inkml:trace>
  <inkml:trace contextRef="#ctx0" brushRef="#br0" timeOffset="31845.8214">15662 4272 7943,'0'-20'513,"0"0"1056,0 0-576,-21 0-865,21 20-1217,0 0-3716</inkml:trace>
  <inkml:trace contextRef="#ctx0" brushRef="#br0" timeOffset="32408.8533">15641 4212 2946,'21'0'801,"-1"-20"1505,-20 20 97,0 0-33,0 0-512,0 0-705,0 0-353,-20 0-191,20 0-321,-41 0-288,23 0-64,-3 20-64,1-20-1025,-20 20-2018,21-20-2498</inkml:trace>
  <inkml:trace contextRef="#ctx0" brushRef="#br0" timeOffset="32552.8618">15066 4192 7334,'0'-20'-608,"-20"20"-1442,20 0-577</inkml:trace>
  <inkml:trace contextRef="#ctx0" brushRef="#br0" timeOffset="32754.8734">14570 4192 4484,'-79'0'64,"39"20"-64,-1-20 0,3 0-513,-23 0-480,22 0-768</inkml:trace>
  <inkml:trace contextRef="#ctx0" brushRef="#br0" timeOffset="32891.8813">13914 4153 1825,'-59'0'1826,"19"0"-1730,20 0 224,-19 0-1056,-1 0-1827</inkml:trace>
  <inkml:trace contextRef="#ctx0" brushRef="#br0" timeOffset="33058.8908">13477 4153 4420,'-39'0'448,"19"19"-480,0-19-224,0 0-257,1 0-287,-1 0-2051</inkml:trace>
  <inkml:trace contextRef="#ctx0" brushRef="#br0" timeOffset="33223.9003">12803 4172 320,'-59'-19'448,"39"19"-832</inkml:trace>
  <inkml:trace contextRef="#ctx0" brushRef="#br0" timeOffset="33324.9061">12248 4132 864,'-81'0'0</inkml:trace>
  <inkml:trace contextRef="#ctx0" brushRef="#br0" timeOffset="33504.9164">11849 4093 2626,'-59'20'4260,"39"-20"-4100,-19 0 705,19 0-320,0 0-161,0 0-352,-19 19-737,-1 2-2274,0-21-640</inkml:trace>
  <inkml:trace contextRef="#ctx0" brushRef="#br0" timeOffset="33808.9332">11294 4172 3811,'-20'0'1634,"0"-19"352,20 19-705,0-21-609,0 21-511,-19 0-418,19 0-864,-20-19-256,20 19 448,-20 0 417,0 0 223,0 0 257,0 0-192,1 0-737,-1 0 64,0 0-96,-21-20 641,23 20 448,-2 0 641,-1-20 64,1 20-289,20 0-384,-39-19 577,19 19 544,0 0-352,0 19-673,0-19-224,20 0-96,-19 20-416,19-20-578,0 0-319,0 20 160,0-20-417</inkml:trace>
  <inkml:trace contextRef="#ctx0" brushRef="#br0" timeOffset="34111.951">10440 4192 11402,'20'0'32,"0"0"449,21 0 223,-3-20-159,3 20-161,18 0-320,-19 0-64,19 0 0,1 0 0,-21 20-64,1-20-416,-1 20-705,-19-20-929,0 20-961,-20-20-2434</inkml:trace>
  <inkml:trace contextRef="#ctx0" brushRef="#br0" timeOffset="34831.9922">9547 3815 7142,'-20'0'160,"1"0"897,19 0-320,19-20-256,1 20 95,20 0-384,-1 0-192,1 0 64,-19 0-128,17 0 128,-18 20-64,1 0 0,-21-1 64,0 2 193,-21 18 415,1-19 65,2 0-64,-2 20-257,-1-21-96,1 1-160,20-20-95,0 0-65,20 21 64,1-21-289,17-21-896,3 21-897,-1-20-480,-1 20-1025</inkml:trace>
  <inkml:trace contextRef="#ctx0" brushRef="#br0" timeOffset="35122.0089">9865 3815 6886,'-20'-20'545,"40"20"-257,-20 0 160,40-20 161,-21 20-1,1 0-383,0 0-193,0 20-32,0 0 0,-20 0 64,0-1 0,0 2 0,0-2 160,-20 1 64,20 0 161,-20 0-193,20-20-224,0 20 64,20-20 96,0 0-32,-1 0-160,1 0-576,20 0-1026,-1 0-1088,1 0-2435</inkml:trace>
  <inkml:trace contextRef="#ctx0" brushRef="#br0" timeOffset="35387.0234">10221 3875 6534,'-38'19'416,"17"-19"-64,1 20 673,0-20 64,20 20-704,0 20-161,20-20-64,21-1 64,-3 1 161,3-20 319,-1 0 193,19 0 160,-19-20-128,-20 1 32,-1-1 0,1-20-288,-20 20-193,-20-19-224,1 18-160,-21-18-192,0 19-64,20 0-128,-19 20-737,19 0-673,0 20-1473,-1-20-6053</inkml:trace>
  <inkml:trace contextRef="#ctx0" brushRef="#br0" timeOffset="35957.0566">10559 3696 10057,'0'0'1057,"0"19"-1345,0-19 832,0 20 1026,0 0-737,0 20-545,0-20-160,0 19-32,21 1-32,-21-20-32,0 20 0,20-20 32,-20-20-96,0 20-224,20-20-289,-20 0-319,18 0-482,-18 0-1216,21 0-2050</inkml:trace>
  <inkml:trace contextRef="#ctx0" brushRef="#br0" timeOffset="36259.0735">10798 3755 4676,'-20'0'1794,"20"0"-1154,-20 0 930,20 0-673,-20 20-769,-19-20-160,19 20 32,0 0 0,-1-20 0,3 20 0,18-1 0,-20-19 128,20 21 416,20-2 161,-20-19-96,18 20-97,23 0-96,-21-20-95,19 20-33,1-20-224,0 0-32,-21 20-32,1-20-96,20 0-1185,-40 20-3268</inkml:trace>
  <inkml:trace contextRef="#ctx0" brushRef="#br0" timeOffset="40419.3118">10559 3835 704,'0'-20'1826,"0"20"-321,0 0-768,0 0-385,0 0 193,0 0-353,21 0-128,-21 0 32,0 0 32,0 0 97,0 0 351,0 0 321,0 0-32,0 0-193,0 0 1,0 0-160,0 0-65,0 0-96,0 0-63,0 0-33,0 0-32,0 0 32,0 0-96,0 0 225,0-20-65,0 20-64,0 0-31,0 0 191,0 0-32,0 0 33,0 0-1,0 0-64,0 0-31,-21 0-129,21 0 32,0 0-64,0 0-96,0 0-64,0 0-96,0 0 0,0 0 64,21 20 32,-21-20 0,0 20 32,0-1-32,0 2 0,0-2 64,0 1 0,20 0 0,-20 0 0,0 0-32,0-20-64,0 20 32,0-20 32,0 19-32,0-19 32,0 20 32,0-20-64,0 0 0,0 0-128,0 0-224,0 0-160,20 0-289,-20 0-897,0 0-1120,0 0-1507</inkml:trace>
  <inkml:trace contextRef="#ctx0" brushRef="#br0" timeOffset="50067.8633">5040 11724 5541,'20'0'768,"-20"0"-768,0 0 545,0 0 544,0 0-256,0 0-449,20 0 193,-20 0 159,0 0 65,21 0-32,-21 0-96,20 0-193,-20 0-128,18 0-192,-18 0-127,21 0-1,-1 0 32,0 0 32,19 0 128,-19 0-64,20 0-32,-1-20-64,1 20 96,21 0-160,-23 0 0,-17 0 32,19 0-64,-1 0 32,-19 0-32,0 0 32,19 0 0,-19 0 0,20 0 32,-1 0-32,-19 0 0,20 0 0,-20 0 0,19 0 32,2 0-32,-3 0-32,23 0 32,-22 0-128,1 0 128,0 0 0,-1 0-64,21 0 96,-21 0-32,22 20-64,-2-20 96,1 0-32,-1 0-32,-19 0 32,19 0 32,0 0-64,1 0-32,-1 0 64,2 0 0,-2 0 0,0 0 0,1 0 0,-1 0 64,22 0-64,-2 0 0,0 0 32,0 0-32,0-20 32,2 20 0,-23 0 0,22-20-32,-1 20 96,1 0-64,-1-20 97,0 20-65,0 0 32,-18 0-128,18-19 64,0 19 0,0 0-32,2 0 0,-22-20 32,20 20 0,-39-20-32,19 20 0,-39 0 0,20 20-32,-40-20 0,21 20-64,-21-20-193,0 0-159,0 19-417,0-19-736,-21 0-2788</inkml:trace>
  <inkml:trace contextRef="#ctx0" brushRef="#br0" timeOffset="55667.184">8733 11664 1057,'0'0'1505,"0"0"-192,0 0-512,-20 0-192,20 0 159,0-19 33,0 19-321,0 0 802,0 0-289,0 0-481,0 0 1,0 0-33,0 0-320,0 0 96,20 0 161,0 0-65,0 0-128,19 0-63,1 0-33,19 0 32,-18 0-128,-1 0-32,-1 0 0,1 0 0,-20 0 0,19 0-32,-39 0-32,20 0-321,-20 0-640,0 0-1089,0 19-1761</inkml:trace>
  <inkml:trace contextRef="#ctx0" brushRef="#br0" timeOffset="65328.7362">12327 10393 960,'0'-21'-32,"20"21"64,-20 0 577,0 0 928,0 0-640,0 0-672,0 0-97,-20 0 480,20 0 225,0 0 160,-20 0-64,20 21-128,0-21-33,0 0-127,0 0-289,0 0 97,0 0-129,20 0-160,0 0-128,-1 0-32,1 0 64,0 0 0,0 0-64,0 0-64,-1 0 160,21 19-32,0-19 0,-1 0 33,22 0-1,-23 0-96,23 0 0,-2 0 0,1 0-32,-1 0 32,-19 0-32,19 20 0,20-20 32,-18 0 0,18 20 64,0-20-32,0 0-32,0 0 64,20 20 0,2-20 224,-2-20 513,19 20-225,2 0 97,-21-20-321,0 20-320,0 0 32,-20 0-32,2 0-128,-2 0 64,0 20-32,20-20-128,-20 0-288,2 0 255,18 0 193,-20 0 0,0 0 64,-20 0 32,2-20-64,-41 20-32,0 0-32,-20 0-256,19 0-993,-19 20-737,0-20-833,0 0-1921</inkml:trace>
  <inkml:trace contextRef="#ctx0" brushRef="#br0" timeOffset="66778.8194">14927 11704 1601,'0'20'545,"0"-20"-577,0 0 704,0 0 770,20 0-450,-20 0-191,20 0-256,0 0-33,-1 0 129,1 0-1,20 0 161,-20 0-384,39 0-129,-18 0 417,-3 0-385,23-20-256,-22 20 32,21 0-64,-1 0 32,-19 0-64,19 0 32,20 0 0,-18 20-32,-2-20 0,20 0 0,-19 0 32,19 0-32,0 0 0,2 20 0,-2-20 0,20 0 0,-20 0 0,20-20 0,1 20 64,19 0-64,0 0 160,-19 0-96,19 0-32,-20 0-32,0 0-32,1 20 64,-21-20-32,0 20-128,0-20 64,20 0 128,-20 0 32,22 0 97,-2 0-1,0-20 32,-20 20-224,-20 0-32,2 0 32,-2 0-160,-19 0-160,-1 0-353,-19 0-160,0 0 225,-20 20-834,0-20-1505</inkml:trace>
  <inkml:trace contextRef="#ctx0" brushRef="#br0" timeOffset="69698.9861">12485 12518 3651,'0'0'4388,"20"-19"-3011,-40-1 449,20-21-64,-20 22-257,1-21-480,-1 21-512,-20-2-449,1 21-96,-1 0-96,-1 21-129,-18-2-31,19 21 0,21-21-65,-21 22 257,20-2 96,0 1 0,1 20 96,19-1 97,19 1-1,21-1 32,19-18-64,22-2-64,-2-20 96,0 2-127,20-21-33,0 0-257,-20 0-832,-18-21-2146,-2 21-8135</inkml:trace>
  <inkml:trace contextRef="#ctx0" brushRef="#br0" timeOffset="69943.0004">13100 12220 14926,'0'20'-161,"0"0"-159,0 20 544,0 39 449,0-20-225,-20 2-255,20-2-97,0 1 0,20 19-64,-20-19-96,21 20-224,-1-1-641,0-19-833,-2-21-1057,23-19-2338</inkml:trace>
  <inkml:trace contextRef="#ctx0" brushRef="#br0" timeOffset="70276.0194">13418 12677 6950,'-20'40'3203,"0"0"-3876,-19-1 577,19 2 545,0-2-545,20 1-481,0 0-288,0-1 641,40-39 256,-20 0-160,19 0-288,-19-19 384,21-21 64,-23-1-160,2 2 128,0 0 224,-20-2 897,-20 22 640,0-1-31,2 0-353,-3 20-832,21 0-225,-20 20 161,0 0 63,20 19-191,0 2-193,20-2-96,0-20-545,1 22-576,17-21-1089,3 0-2178,-3-1-3778</inkml:trace>
  <inkml:trace contextRef="#ctx0" brushRef="#br0" timeOffset="70557.0356">13795 12757 10185,'-19'-40'32,"19"20"0,-40 0 929,20 20-192,0 0-641,-19 0-160,19 20 96,0 20 96,-1-20 192,21 19 33,21-18-33,19 18-128,-20-19-160,39-1-32,-19 2 33,-1-1-1,-19-20 0,0 0 192,1 20 833,-21-20-513,0 0-511,-21 20-65,-19-20-417,20 0-672,-19 19-544,19-19-1346,-20 0-2114</inkml:trace>
  <inkml:trace contextRef="#ctx0" brushRef="#br0" timeOffset="70868.0534">14034 12776 12780,'0'-19'128,"0"-1"-417,-20 20 450,-19 0 383,19 0-224,-21 0-352,21 20-64,2-1 32,18 1 128,0 1 96,18-21 97,2 20-97,0-1-64,21 1 0,-23-1 0,23 2-32,-21-21 64,0 20 449,-20 0 640,0-20-608,0 0-353,-40 20-64,20-20-160,-19 19-288,-2 1-545,1-20-800,1 20-834,19-20-896,0 0-2018</inkml:trace>
  <inkml:trace contextRef="#ctx0" brushRef="#br0" timeOffset="71041.0627">14212 12796 10954,'20'21'256,"-20"-1"-160,-20 19 801,20-20-384,0 2-417,0-1-545,0 0-1280,0 19-834,20-19-1825</inkml:trace>
  <inkml:trace contextRef="#ctx0" brushRef="#br0" timeOffset="71170.0707">14232 12817 9865,'-20'-41'288,"0"22"-608,20 19-33,0 0-255,0 0-4805</inkml:trace>
  <inkml:trace contextRef="#ctx0" brushRef="#br0" timeOffset="71429.0855">14530 12558 11562,'0'-139'-128,"-20"59"128,1 1 769,-1 39 64,-20 1-353,19 39-672,1-20-224,-18 40 288,38-1-1,-21 41 97,21-1 193,0 1 223,0 20 193,21-40 127,-21 19-223,20-19-353,-2 0-32,2 19-96,1 1-320,-1 0-417,0-1-512,0-19-1186,-20-20-1536</inkml:trace>
  <inkml:trace contextRef="#ctx0" brushRef="#br0" timeOffset="71682.1">14372 12817 10153,'-20'-60'-128,"40"40"128,-20 0 897,18 0-513,2 20-160,21 0-352,-21 0-96,19 20-32,1-20-353,0 0-191,-21 20 447,21-20 353,-20 0-96,0 20 96,-20-20 705,0 0 192,19 19-545,-19-19-224,0 20-32,0-20-192,0 21-416,0-1-353,0-20-641,0 19-1024,20-19-1730</inkml:trace>
  <inkml:trace contextRef="#ctx0" brushRef="#br0" timeOffset="71812.1074">14708 12598 14221,'0'-20'-448,"0"0"-2275,0 20 2499,0 0-769</inkml:trace>
  <inkml:trace contextRef="#ctx0" brushRef="#br0" timeOffset="72801.164">15006 12717 7366,'0'0'2435,"0"0"-2179,0 0 1538,-19-20-1282,19 20-512,-20 0-192,0 0 96,0 20 96,20 0-64,-20 0 0,1 19 64,19-18-96,0-1 32,0-1-32,0 1-65,19-1 161,1-19 0,0 0 64,20 0 33,-1 0-1,1 0 64,-20-19-64,19-1-64,-19 1 0,21-1-64,-23-1 32,-18 21-128,20-20-225,-20 20 193,0 0 128,-20 0 160,2 0-128,-3 20 64,21 1-64,-20-1 0,20-1-96,0 1 32,0-1-64,20 2-128,1-21 192,-3 0 224,22 0-64,-19 0 64,19-21-32,-21 2-31,-19-1-1,20 1 128,-20-1-64,-20-1-64,20 21 160,-19-20-192,-1 1-64,0 19-64,20 0-128,-21 0 32,21 0 160,0 19 192,21 1-64,-1 1-96,0-1 0,19-1 0,1 1-64,-20-1-448,19-19-865,-19 21-2019,0-21-3937</inkml:trace>
  <inkml:trace contextRef="#ctx0" brushRef="#br0" timeOffset="72988.1747">15483 12776 11723,'-20'-39'1281,"0"19"-705,20 0 385,0 20 577,0 0-545,20 0-705,0 0-192,19-20-32,1 20-64,1-20 64,18 20-352,-19 0-513,-1 0-672,-19 0-930,0-19-960,0 19-2594</inkml:trace>
  <inkml:trace contextRef="#ctx0" brushRef="#br0" timeOffset="73175.1854">15603 12360 1601,'0'59'8744,"0"-40"-8263,0 22 1889,0-2-416,0 1-385,0 0-864,0 19-609,0 1-32,0 19-256,18-19-513,-18-21-576,20 22-481,1-41-928,19-1-1794</inkml:trace>
  <inkml:trace contextRef="#ctx0" brushRef="#br0" timeOffset="73313.1931">15801 12757 12748,'0'-20'-32,"19"20"-257,-19 0 289,0 20 32,0-1-512,20 1-1538,0 21-1281,-20-22-609</inkml:trace>
  <inkml:trace contextRef="#ctx0" brushRef="#br0" timeOffset="73434.2001">15919 12697 8456,'-19'-59'1281,"-1"39"-1858,0 0-1441,0 20-576</inkml:trace>
  <inkml:trace contextRef="#ctx0" brushRef="#br0" timeOffset="73695.2151">16137 12677 13292,'-18'40'-64,"-2"0"128,0-21 256,-1 1-31,1 21-289,0-22 64,20 1-321,0-1 418,20 2 159,21-21-96,-21-21 96,18 21-95,-17-19-1,19-1 641,-40 1 64,20-1-353,-20-1-256,-20 21-352,0-20-448,0 1-897,-19 19-1890,-1-20-4357</inkml:trace>
  <inkml:trace contextRef="#ctx0" brushRef="#br0" timeOffset="73839.2234">16376 12856 3267,'-20'20'-3139</inkml:trace>
  <inkml:trace contextRef="#ctx0" brushRef="#br0" timeOffset="74019.2331">16356 12876 5349,'0'40'2306,"0"-40"-1762,0 0 33,0-21 512,0 2-288,0-1-449,20-19 353,0 18-321,-20 1-128,21 1 321,-3-1-129,2 0 129,0 20-1,1 20-223,-1-20-161,-2 20 256,-18-1-384,0 22-64,0-21 32,0 19-512,0 1-962,0-20-1216,0 0-2050</inkml:trace>
  <inkml:trace contextRef="#ctx0" brushRef="#br0" timeOffset="74467.2593">16753 12419 12235,'20'0'32,"-20"0"-192,20 0 0,-20 0-1442,20 19-2914</inkml:trace>
  <inkml:trace contextRef="#ctx0" brushRef="#br0" timeOffset="74588.2657">16852 12657 12844,'0'40'-289,"0"-40"-95,0 20 352,0 0-2498</inkml:trace>
  <inkml:trace contextRef="#ctx0" brushRef="#br0" timeOffset="76038.3491">17389 12280 8071,'0'80'128,"0"-21"-96,0-19 609,0 19 224,0 1-417,20 0-288,-20-1 545,0 20 352,20-18-448,-1-3-97,-19-37 513,0-1 544,20-20-1120,-20-20-481,-20-20 160,1-19 0,-1-1-192,0 0 32,-1-19-705,1 0-192,20 19-96,20 0 33,41 20 479,-2 21 385,0 19 256,21 19 128,-1 1-31,-20 0 127,-18 20-288,-1-20 96,-21 19-64,21 1 449,-40 0 255,0 19 33,0-19-160,-40 0-353,1-1-160,-1 2-96,-19-21-480,-2-1-673,22 1-897,-1-20-2979</inkml:trace>
  <inkml:trace contextRef="#ctx0" brushRef="#br0" timeOffset="76226.3599">18123 12558 10570,'39'80'384,"-39"-21"-833,0 1 289,0 0 385,0-21-161,0 0-225,0 2-63,0-1-288,20-40-129,-20 19-1569,21-19-2659</inkml:trace>
  <inkml:trace contextRef="#ctx0" brushRef="#br0" timeOffset="76348.3664">18162 12618 9769,'-59'-79'544,"39"58"-352,20 2 33,0 19-642,0 0-159,20 0-2916</inkml:trace>
  <inkml:trace contextRef="#ctx0" brushRef="#br0" timeOffset="76587.3804">18541 12618 13708,'0'0'577,"0"0"96,-21 0 608,1 0-1057,-20 20-288,21-20-32,-1 19-224,0 1 31,20 20-319,20-20-161,0 0 193,19-1 223,-19 1 257,21 1 0,-3-1 128,-18-1 384,-20 1 705,0-1-352,-20-19-577,-18 21-192,-3-21-416,1 0-417,1 0-736,-1 0-2243</inkml:trace>
  <inkml:trace contextRef="#ctx0" brushRef="#br0" timeOffset="77201.4151">18798 12638 15662,'40'-20'96,"-40"20"-512,0 0 640,-20 20 97,-20-20-321,21 19-65,-1 21 65,0 0-64,20-20-320,0 19-160,20-18-193,19-1-64,1-1 128,0 1 97,19-20-225,-18 0-288,-3 0 64,-18 0 961,1 0 256,-1 0 225,-20 0-1,-20 0 449,-1 0 160,1 0-320,0 0-161,-19 0 1,19 0-129,0-20-224,20 1-192,-20-1-64,20-1-64,20 1-128,0-19 64,0 19 192,19 0 32,-19 0 64,21 20 64,-3 0-128,-17 0-64,19 0-32,-20 0-32,19 20-65,-19-20-95,20 0-96,-21 20 288,21-20 96,-20 0 96,0 0-32,-20 0 64,0 0-64,0-20 129,-20 20 31,0 0-32,0 0 64,0 0 97,1 0-97,-1 20-96,0 0-96,0 0-32,20-1 0,20 1 32,0 21-64,19-22 32,1-19 1,0 0-65,19 20-161,-18-20-127,-3-20-320,3 20-866,-1-19-1633,-21-1-3043</inkml:trace>
  <inkml:trace contextRef="#ctx0" brushRef="#br0" timeOffset="77345.4234">19573 12717 10249,'-40'0'1121,"40"0"-224,0 0 1313,0 0-736,20-20-738,0 20-255,19 0 63,1 0-95,-1 0-289,1-20-448,19 20-1154,-19 0-672,1 0-1473</inkml:trace>
  <inkml:trace contextRef="#ctx0" brushRef="#br0" timeOffset="77532.4341">19731 12339 11883,'0'80'1185,"0"-40"-545,0-20 1250,0 19-32,20 21-1057,-20-20-609,20 19-192,-20 1-384,19-21-769,1 2-673,-20-2-3523,20-19-3492</inkml:trace>
  <inkml:trace contextRef="#ctx0" brushRef="#br0" timeOffset="78267.4761">20049 12757 8808,'-40'39'769,"40"-39"1024,0 0 129,0 0-673,20 0-480,0 0-449,0 0-95,19 0 159,-19 0 64,20 0-63,-21-20-65,1 1-160,-20-1-128,20 0-64,-40 20-192,20-20 64,-20 0 160,-19 20 0,-1 0 0,1 20 128,19-20-32,-20 20-64,20 0 0,1 0-32,19-1 0,19 1 0,21 21-128,0-22-160,-1 1-65,21-20-896,-1 19-1185,2-19-2499</inkml:trace>
  <inkml:trace contextRef="#ctx0" brushRef="#br0" timeOffset="78434.4858">20446 12757 11050,'-20'-20'2050,"0"0"-1858,20 20 1666,0 0 64,0 0-1474,0 0-32,20-20-127,20 20-289,-20-20-128,39 20-353,-19-20-1024,-1 20-1282,1 0-4580</inkml:trace>
  <inkml:trace contextRef="#ctx0" brushRef="#br0" timeOffset="78909.5128">20863 12598 768,'20'-20'12844,"-1"20"-13772,-19 0 767,0 0 354,20 0 127,-20 0 0,20 40-320,-20-20 32,20 39 192,-20-19 65,20-1 95,-1 2-96,1-2 257,0-39 288,0 20 192,-20-20-65,21 0-479,-21-20-97,20 1-224,-20-22-160,0-18-192,0 19-608,-20 0-674,20 1-256,0 19-1505,0 0-5957</inkml:trace>
  <inkml:trace contextRef="#ctx0" brushRef="#br0" timeOffset="79284.5347">21359 12677 14573,'0'0'192,"0"0"-95,-20 0 575,-19 0-480,19 0-256,0 20-128,-20 0-96,40 0 64,-19 0-353,19 19-640,19-18 416,1-1 225,0-20 448,20 0 192,-1 0 256,1-20 449,-20-1 192,-1 1 128,1-19-193,-20 19-383,0-20-353,-20 20-64,20 1 0,-19 19-32,-1-20-64,0 20-64,20 20 32,0-1 32,0 1 32,20 0-32,0 0-64,-1 20-288,21-21-33,1 22-63,-3-21-353,-18-1-640,21-19-897,-23 20-1410</inkml:trace>
  <inkml:trace contextRef="#ctx0" brushRef="#br0" timeOffset="79538.5491">21616 12141 12940,'-18'99'64,"18"-20"64,18 1 1986,-18-20-416,0-20-962,0 0-480,0 19-95,21 0-33,-21 21-96,20 0-64,-20-21-577,20 1-224,0-20-576,-1-1-2018,1-19-3011</inkml:trace>
  <inkml:trace contextRef="#ctx0" brushRef="#br0" timeOffset="79782.5627">21875 12558 9833,'20'20'512,"-20"0"353,0 20 1249,0-1-576,0 1-1186,0 0-320,21-1-32,-21 2-32,18-2-32,2-20-128,-20-19-129,21 21-159,-1-21 128,0-21 63,-20 2-287,0-20-609,18 19-1474,-18-21-1088,21 2-802</inkml:trace>
  <inkml:trace contextRef="#ctx0" brushRef="#br0" timeOffset="80070.5798">22074 12677 4260,'0'-39'4035,"20"39"-800,-20 19-1697,0 1-353,20 20-705,-20 0-319,19-1-97,-19-18-32,20 18-160,20-19-193,-20-1-255,19-19 287,1 0 97,-1 0-288,-19-19-225,21-1 481,-41 1 224,20-1-32,-20-1-320,-20-18 544,-1 39 416,1-20-95,0 20 31,-19 0-127,19 20-1,-20-1-32,40 1-127,-19 1-33,19-1-32,19 19-160,1-20-256,20 2-96,-1-21-225,1 20 33,1-20-962,-3 20-2337,3-20-4709</inkml:trace>
  <inkml:trace contextRef="#ctx0" brushRef="#br0" timeOffset="80503.6045">22669 12717 9416,'20'0'-1121,"-40"0"-576,20 0 2530,-20 20 608,0 19-1345,1-19-192,19 21-32,-20-2-128,20 1-129,20-20 353,-20 0 320,19 0 449,1-20 96,-20 0 320,20-20 673,0 0-417,0-21-160,1-17-448,-3 17-481,2-38-288,-20 19 0,0-19-320,-20 0-833,2-21-96,-3 20 192,-19 21 128,20 39 641,0 40 288,1 20 705,-1-1 608,20 21-192,0-21 0,20 22-64,-20-2-416,19 21-385,21 19-288,-20-40 96,21 21-288,-3-20-257,3-1-640,18-19-1249,-19 0-5381</inkml:trace>
  <inkml:trace contextRef="#ctx0" brushRef="#br0" timeOffset="81080.6374">23483 12657 11627,'-40'-19'672,"1"-1"129,-1 20 32,1 0-513,19 20-320,0-1-32,-1 1 256,1 20 257,20 0-33,20-1-96,1-18 33,-1 18 63,18-19 97,3-1-1,-21-19 33,19 0-33,-19 0 129,0-19 64,0-1-65,-20-19-191,0-2-321,0 2-160,-20 19-160,0-20 32,-19 20-353,19 20-512,0 0-416,0 0-353,-1 20-992,21-20-1506,21 20-3588</inkml:trace>
  <inkml:trace contextRef="#ctx0" brushRef="#br0" timeOffset="81398.6557">23623 12697 12812,'20'20'448,"-40"-20"-96,20 0 1186,0 20-449,0-20-705,0 39-256,20-19-96,-20 21-32,0-2 0,18 1 0,23-20 32,-21 0 129,0-20-65,-1 0-96,1 0 64,0-20-32,0 0-32,-20-20-64,0 20 32,20-19-64,-20 18 64,0 1 32,0 1-65,0 19-127,0 0-96,0 0 256,0 0 64,0 19-128,0 1-673,0 21-1249,19-22-2594,-19 1-4291</inkml:trace>
  <inkml:trace contextRef="#ctx0" brushRef="#br0" timeOffset="81564.6652">23900 12817 10954,'0'-41'352,"0"22"129,20 19 1408,-20-20-511,20 20-930,19-20-352,1 20-64,-19 0 0,37 0-160,-17 0-897,-2 0-1537,-19 0-2179</inkml:trace>
  <inkml:trace contextRef="#ctx0" brushRef="#br0" timeOffset="81745.6756">24078 12419 11723,'0'19'416,"0"2"64,0 19 1570,0 0-224,0 19-961,0 0-833,0 1-1025,20 19-576,-20-19-1506,21 0-3460</inkml:trace>
  <inkml:trace contextRef="#ctx0" brushRef="#br0" timeOffset="82126.6974">24257 12876 9160,'0'40'-672,"0"0"800,0-1 2626,0 1-1889,0 20-929,0-1-577,0-19-95,0 19-353,0-18 800,0-22 418,0 1 2337,0 0-1441,0-20-609,0-20 930,0 0-161,0-20-769,0 1-352,0-21-288,0-19-673,0 19-576,20-19 416,0-1-225,0 21 322,0 38 960,-1 1 960,1 1 33,0 19-416,0 19-1,-20 1 97,20 21-160,-40-2 63,20-20 97,-20 2-193,0 19-384,0-40-256,1 20-641,-21-1-1313,20 1-2306</inkml:trace>
  <inkml:trace contextRef="#ctx0" brushRef="#br0" timeOffset="82344.7097">24536 12796 2882,'38'0'9930,"-17"0"-10187,-21 0 706,0 21 1120,0-1-992,0-1-385,-21 20-32,21 2-64,0-21-128,0 19-544,0-19-449,21 20-128,-1-40-609,0 20-2146,19-20-2882</inkml:trace>
  <inkml:trace contextRef="#ctx0" brushRef="#br0" timeOffset="82487.7174">24793 12916 2786,'0'-40'3844,"-20"20"-1218,20 1-1377,0 19-192,-19 0 193,19 19-770,0 1-256,0-1-480,0 22-865,19-21-2306,-19 0-4645</inkml:trace>
  <inkml:trace contextRef="#ctx0" brushRef="#br0" timeOffset="82660.7277">24773 12776 12684,'20'-39'-65,"0"39"130,-20-20 2305,20 20-1473,1 0-865,17 0-32,3-20-96,-3 20-225,3 0-992,-1 0-1698,-21 0-2498</inkml:trace>
  <inkml:trace contextRef="#ctx0" brushRef="#br0" timeOffset="82912.7417">24953 12438 8584,'18'21'480,"-18"-21"-384,0 20 1474,0 19 1441,0-18-1602,0 38-737,-18 0-287,18 1-193,-20-1-96,20 21 64,-21-20-160,21 0-96,0-1-64,21-39-128,-1 20 160,18-40 64,-17 0-193,19 0-223,-1-20-1346,1 0-2594</inkml:trace>
  <inkml:trace contextRef="#ctx0" brushRef="#br0" timeOffset="84734.8461">24694 13134 1153,'-20'0'1153,"20"0"-769,0 0 321,0 20 544,0-20-352,0-20 128,0 20 320,0 0 0,20 0-480,-20 0-256,0 0 416,0 0-257,0 0-287,-20 0-161,20 0-96,0 0 1,0 0 63,0 0-96,0 0-128,0 0 0,0 0 0,0 0-32,0 0-32,0 0 160,20 0-128,-20 0-160,0 0-32,20 0 0,0 0-96,0-19-1,-1 19 386,1-20-1,0 0 192,0-20 32,1 20-95,-21 0-97,0-19-256,0 19-577,0 0-1441,0-1-2434</inkml:trace>
  <inkml:trace contextRef="#ctx0" brushRef="#br0" timeOffset="86045.9214">24813 12976 416,'0'-20'2114,"0"20"288,0 0-352,0 0-384,0 0-289,0-20-224,0 20-608,0 0-225,0 0-96,-20 0 96,20 0-191,0 0-129,0 0 128,0 0 128,20 0-64,-20 20-96,0-20-96,0 0 0,20 20 0,-20-1 0,21 1 0,-21-20 0,0 20 96,0 0 0,0 20 97,-21-20 95,1-20-192,20 19-96,-20 1 0,20-20 64,0 0 0,0 0-32,-20 0-32,20 20 0,-19-20-96,19-20-32,-20 20-257,20 0-1120,-20 0-2723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9:52.23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10122 7272 5925,'-18'0'128,"-3"0"-32,21 0 993,0 0 929,0 0-608,0 0-385,0 0-193,0 0-287,0 0 95,21 0-31,-3-19-161,22 19-159,1 0-97,-2 0-64,21-20 96,19 20-96,0 0 257,20 0-321,1 0 32,19 20 0,0-20 96,19 0 417,-18 0-417,-1 0 256,0 0-127,-19 0-321,-21-20 0,-19 20 0,-1 0-128,-19 0 160,-1 20-225,1-20-127,-19 0 128,-3 0-353,-18 0-448,0 0-960,0 19-2147</inkml:trace>
  <inkml:trace contextRef="#ctx0" brushRef="#br0" timeOffset="1883.1077">10917 4391 2562,'19'0'897,"-19"0"-257,0 0 1987,0 0-545,0 0-961,0 0-288,0 0-65,0 0-255,0 0-353,0 0-128,0 0-64,0 0 32,0 0 0,0 0 96,0 20 32,0-20 64,0 0 161,0 20-1,0 0-64,-19 0-127,19-1-161,-20 1 64,0 0-64,20 20 32,-20-20 0,0-1 0,1 21-64,-1-20 0,-20 19 32,20 2-64,-19-1 32,19 0 32,-21 19 0,3-19 0,-3 0-97,3-1 97,-3 1-160,1 0-96,1-1 96,-1-18 160,20 18 0,-19 1 0,-1-20-32,20 19 64,-19-18-64,-2 18 32,21 0-128,0-18 128,-19 19 0,19-21-32,0 21 32,0-20 0,-19 20 0,19-1 0,0-19 0,0 20 0,1-19 0,-1 18 32,-20 0-32,20 2-32,1-2 64,-1-20-64,0 22 64,-1-2-32,1-19 0,2 20-32,-2-1 96,-1-19-96,1 20 64,0-20 0,20 20 0,-19-21-32,19 2 0,-20-2-32,20-19 32,0 20 0,0-20-192,-20 0-257,20 0-63,0 21 31,0-21 225,0 0 64,0 0-257,-20 0-1665,20 0-4772</inkml:trace>
  <inkml:trace contextRef="#ctx0" brushRef="#br0" timeOffset="2222.1271">9567 5941 8936,'0'0'128,"0"0"-833,0 0 1122,0 0 127,0 20-608,0-20 96,0 40 96,0-1 385,0-19 256,0 20-225,0 0-224,20-20-31,0 20-97,-1-21 0,1 1 64,0-20 33,21 0-65,-23 0-32,23 0-32,-21 0-128,0-20-448,-1 20-769,1-19-2114</inkml:trace>
  <inkml:trace contextRef="#ctx0" brushRef="#br0" timeOffset="8814.5042">733 11069 6149,'-20'0'1506,"20"0"800,-20 0 0,20 0-448,-20 0-417,20 0-256,-19-21-96,19 21-480,0 0-481,0 0 96,19 0 129,1 0-161,0 0-96,20 0-32,-1 0 0,22-20-64,-2 20 32,0 0-64,1 0-192,-1-19-449,-19 19-512,-1 0-384,-19 0-609,0 0-2050,0-21-3780</inkml:trace>
  <inkml:trace contextRef="#ctx0" brushRef="#br0" timeOffset="9045.5174">1070 11028 8872,'-39'20'224,"19"1"64,20-2 1282,0 1-129,20 0-928,0 20-321,-1-20-96,1-1 0,0 1-64,-20 20 32,20-20 64,-20-1 64,0 21 161,0-20 159,-20 0-95,0 0-225,0-1-64,-19 2-96,-21-2 0,21-19-64,-2 21-833,3-21-1569,-3 19-3908</inkml:trace>
  <inkml:trace contextRef="#ctx0" brushRef="#br0" timeOffset="9398.5375">1626 11009 2114,'-20'0'8904,"0"0"-9577,1 0 737,-1 0 1025,20 19 353,-20-19-770,0 41 65,0-22 160,1 21-288,-1 20-65,20-21-224,0 21-288,-20-21 32,20 1-64,0 19-32,20-38-192,-20 19-513,20-21-672,19 2-1025,-19-21-4773</inkml:trace>
  <inkml:trace contextRef="#ctx0" brushRef="#br0" timeOffset="9738.5567">1904 11227 13100,'20'-20'448,"-20"20"-608,-20 0 0,0 0 608,1 20-159,-1 0-289,0 20 0,20-1 0,-20 1-64,20 0 96,20 0-32,20-21-32,-1 2 160,1-2 64,-1-19 385,21 0 159,-1-19-31,-18-21 64,-21 0-97,0 0 129,-20 20-321,-20-20-223,0 21-289,-1-21-64,-17 20-33,18 20 129,-1-20-128,1 20-64,-20 0-737,21 0-864,-1 0-353,0 0-1218,20 20-4771</inkml:trace>
  <inkml:trace contextRef="#ctx0" brushRef="#br0" timeOffset="9910.5667">2361 11346 16751,'20'0'-512,"-20"0"576,0 0 288,0 20 321,0-20-865,0 0-545,0 20-1217,19-20-1986</inkml:trace>
  <inkml:trace contextRef="#ctx0" brushRef="#br0" timeOffset="10328.5907">2659 11128 10570,'39'-20'-353,"-19"0"385,0 20 417,0-19 704,0-2-897,-20 21-256,19 0 96,-19 0 224,-19 0-288,19 0-480,-40 21 256,20-21 192,-19 19 0,19 1-64,0 20 64,0-20 64,20 0 160,0-1 96,20 21 33,0-20 127,19 0-96,1-1-95,0 1-161,-1 0-32,1 20-96,-20-20 96,1-1-160,-3-19 64,-18 21 641,0-2 384,-39 2-417,19-21 65,-20 19-321,20-19-288,-19 0-96,19 21-512,0-21-962,0 0-1793,1 0-4773</inkml:trace>
  <inkml:trace contextRef="#ctx0" brushRef="#br0" timeOffset="10653.6093">2916 10909 2017,'40'-20'11051,"-40"20"-11371,21-20 864,-1 20 641,-20 20 289,18 0-674,3 20-319,19-1 31,-20 1 1,-1 20-257,1 0 0,0-20 65,0 19-257,0-19 0,-20 19 160,0-19-128,-20 20 160,0-20-224,0-21-32,-19 21-32,19-20-288,0 0-289,0 0-640,-1 0-865,-17-20-2626</inkml:trace>
  <inkml:trace contextRef="#ctx0" brushRef="#br0" timeOffset="11187.6399">3651 11306 13068,'0'0'1185,"0"0"-1858,0 20 1474,20-20 705,-20 0-514,39 0-543,-19 20-33,0-20-63,21 0-161,-3 20-96,-18-20-64,21 0-128,-2 0-609,-19 0-928,0 0-994,-20-20-3427</inkml:trace>
  <inkml:trace contextRef="#ctx0" brushRef="#br0" timeOffset="11360.6498">3770 11545 13388,'59'20'641,"-18"-20"768,18 0 833,-19 0-352,0 0-1538,-1 0-480,-19 0-544,0 0-1506,0 20-2563</inkml:trace>
  <inkml:trace contextRef="#ctx0" brushRef="#br0" timeOffset="12836.7342">4823 10869 6470,'19'-20'1057,"-19"20"-2114,0 0 1153,0 0 929,0 0-577,0 0-224,0 20 833,0 0 225,0 0-193,0 0-257,0 20-351,0-21-97,0 21-224,0-20-96,0 20-32,0-20-64,0 0 32,0 0-64,20-20-288,-20 20-321,0-20-544,20 0-801,-20 0-2914</inkml:trace>
  <inkml:trace contextRef="#ctx0" brushRef="#br0" timeOffset="13132.751">4544 11267 10473,'0'0'673,"0"0"-865,0 0 1217,0 0 192,20 0-672,0 0-225,21 0 32,18 0 97,-1 0-161,3 0-224,-2 0 64,20 0 0,20 0-32,-18 0 0,-2-20-32,0 20-64,-20-20-96,21 20-96,-41 0-320,2 0-673,-1 0-801,-22 0-1442,-18 0-3842</inkml:trace>
  <inkml:trace contextRef="#ctx0" brushRef="#br0" timeOffset="13608.7784">4704 11465 9352,'0'21'481,"0"-21"-641,0 0 1857,20 0 193,-2 0-1025,3 0-641,19 0-128,-20 0 224,-1 0 1,1 0-321,0 19-64,0-19 96,-20 21-32,0-2 32,0-19 64,0 20-32,-20 0 96,0 0-32,0 0 0,1 0 129,-1-1-65,20-19-192,-20 20-32,20-20 0,20 20 192,0-20 128,-1 0-192,1 0-32,0 0-32,20 0-128,-21 20-448,1-20-641,0 0-737,0 0-1666,1 0-4804</inkml:trace>
  <inkml:trace contextRef="#ctx0" brushRef="#br0" timeOffset="14142.8088">5160 11565 10954,'0'20'-64,"0"0"128,0 0 737,0 0 384,0-1-929,0 1-160,0 0-32,0 0 192,0-20 1,0 20 63,0-20-128,0 0 257,0-20-129,0 20-288,0-20-128,0-20-64,20 21-257,-20-1 193,20-20 160,0 20 128,-1 20 64,1-20 289,0 20 191,0 0-191,-20 20-129,20-20-64,-1 20-96,-19 20 160,20-20-320,-20-1-32,20-19 64,-20 20 0,0-20 0,20 0-96,-20 0 128,0 0-32,20 0-64,1-20 0,-21 1 64,18-1-64,23-20 32,-21 20 32,18 20 320,-17-20 577,-1 20-256,0 0-353,-20 20 193,20 20 255,-20-20-383,0 19-193,0-19-32,0 20-256,0-20-129,0 0-543,0-1-1058,0 1-1121,19-20-2946</inkml:trace>
  <inkml:trace contextRef="#ctx0" brushRef="#br0" timeOffset="14892.8517">6093 11009 10537,'-20'0'1442,"20"0"-1378,20 0 897,-20 0 768,40 0-896,-21 0-352,21 0-161,0-21-192,-1 21-96,1 0-32,1 0-224,-23 0-577,3 0-480,-21 0-1153,0 21-1602,-21-21-3587</inkml:trace>
  <inkml:trace contextRef="#ctx0" brushRef="#br0" timeOffset="15202.8694">6113 11028 6021,'0'20'288,"20"1"802,-20-2 1344,19 1-673,-19 0-832,20 20-416,-20-1 159,0 21 65,0-1-256,0 1-225,0 19 0,0-18-96,0-22 289,0 1 31,0 0 1,0-1-1,20-19-224,-20 0 33,0-20-33,20 20 32,0-20-128,-20 0 64,39 0-95,-19 0-97,21 0-64,-3 0 0,3 20-289,-1-20-800,-1 0-1153,1 19-1185,-20-19-7271</inkml:trace>
  <inkml:trace contextRef="#ctx0" brushRef="#br0" timeOffset="26576.5201">5040 7510 6245,'0'0'1826,"0"-19"-1986,0 19 608,0 0 1538,0 0-1153,0 0-641,0 0 65,0 0 191,0 0-224,0 19 128,0 1-95,0 1-193,20 19-32,-20-2 0,0 3 0,20-1 64,-20-1-64,21 21 0,-21-20 32,0 19-64,20-19 64,-20-20-64,0-1 0,18 2 32,-18-1 32,0-20 0,0 0 0,0 0 64,0 0 33,0 0-97,0-20-96,0-1 0,-18 2-32,18-1-33,0-20 33,-20 0-192,20-19-32,0 19 160,0 1 96,-21-1 32,21 0 64,0 19 160,0 2 0,0 19-160,0-19 32,0 19-32,0 0-32,0 0-96,0 0-64,0 0-192,0 0 192,0 19 96,21 0-64,-21 22-193,0-1 161,0 19 128,0-19 0,0 19 0,0 1 32,0-20-32,-21 0 32,21-1-64,0-19 64,0 0 0,0-20 33,0 20-1,0-20 192,0-20-128,0 0-64,0-19-32,0-2-64,0 2 64,0-1-128,0-19-32,0-1-96,0 1 63,-20-1 65,20 0 128,0 20 129,0 21 223,-20-2 0,20 21 97,0 0-1,0 0-480,0 21-64,0-2-32,20 2 96,-20 17-32,0 3-128,20 19 32,-20-1 64,0 1-96,0-1-65,0 1 1,0 0 192,0-21 32,0 1 0,0-20 0,0-20 32,0 0-32,0 0 96,0 0 64,0-20-96,21 0-32,-21 0-32,0-19 0,20-2 32,-20-18-32,0 19-32,0-19 32,0-1-32,0 1 64,0-1-32,0 1-32,0-2 32,0 22 32,0-1 32,0 40 97,-20-20 319,20 20-256,0 20-384,0 0 160,0 19 32,0 21-32,0-1 32,0 22-64,0-22 32,0 21 32,0-21-32,0 1 0,0-20 0,0-20 0,0-1 0,0 1 0,0-20 96,0 0 96,-21 0-31,21 0-354,0-20-95,0 1 32,0-22 32,0 2-65,-20-1 1,20-19-160,0-21-193,0 21 1,0 19 640,-20-1 384,20 3 353,0 17 224,0 21-65,0 0-864,0 21-32,20-2 129,-20 21-33,0 20 32,0-1 0,0 1-64,0 19 64,0-19-64,-20 19-32,20 1-32,0-40 0,0 0 32,0-21-64,0 1-64,0-20-192,0 0-545,20 0-1281,-20-20-5093</inkml:trace>
  <inkml:trace contextRef="#ctx0" brushRef="#br0" timeOffset="28798.6471">7423 5663 3555,'20'-20'0,"-20"20"929,0 0 1089,0 0-641,0 0-672,0 0 480,0 0-128,0 0-609,0 0-160,0 0 353,0 20-96,0 1-353,0-2-64,0 1-96,20 19 64,-20 2 0,0 17 160,19 2 33,-19 20-65,0 19-96,0 1-32,0-1-64,0-19 0,0 19 0,0-40 32,0 22-32,0-22 0,0-19 0,20 19-64,-20-19 0,0-1 0,20 1 64,-20 0-64,0-20 32,0 19-192,0 1-128,0-20 160,0 0 63,0-20-127,0 0 64,0 0-32,0 0-705,0-20-32,0 0-160,0-20-160,0 1 288,0-1 545,0 20 416,0-20 96,0 21-128,0-21 0,0 20 96,0-20-128,0 0-64,0 0 224,0 2-96,0-3 192,0 1 32,0-19 224,-20-1-351,20-20-1,-20 2-128,20 18 288,-19-20 288,-1 20 385,20 21 128,-20-1-512,20 0-353,0 1-160,0-2 128,-20 2 64,20 20-192,0-22-64,0 21-32,0 1 0,0-1-32,0 20 32,0 0 32,0 0 32,0 0 64,0 0-64,0 0-32,0 20 96,0-1 160,20 1-63,-20 21-129,0 17 0,20-17 0,-20 38-32,20-20 0,-20 21-64,0 0 32,0 19 32,0-19 32,0 19 96,0 0 224,-20-20-64,20 1-160,0 0-128,-20-21-32,20-19 32,0 19-64,0-19 64,0-20 32,0 20-32,0-21 32,0-19 0,0 21 0,0-21-96,0 19-160,0-19-96,0 0 96,0 0 128,0-19 128,-20 19-96,20-21-65,0-18 97,0-1 32,0 0 0,0-19 0,0-1 0,-20 1 32,20-20 257,0 18 127,20-18 0,-20 0-191,20-1 223,-20 0-128,20 2-159,-20 18-33,0-20-32,0 0-32,0 21-128,0-1-32,-20 0 32,20 21 32,-20 0 0,20 18 64,0 1 0,-20 20 0,20-19-32,0 19-96,0 0-257,0 19 33,0 1 288,20 21 0,-20 17 32,20 2 32,-20 0-32,20 19 32,0 21 0,-20 0 0,19-1 32,-19 0 0,0 0 160,0 0 161,-19 1-1,19-1-160,-20 1-160,20-41-64,0 1-64,0-1 32,0-19-64,0-20 0,20 0-32,-20-20 64,19 0-96,-19-20 224,0 0 0,0 1-256,0-21-257,0 0-63,0 0-65,0 0-320,-19 1-160,19-1 32,0 0-1121,0 1-2274</inkml:trace>
  <inkml:trace contextRef="#ctx0" brushRef="#br0" timeOffset="31510.8022">9666 3954 672,'0'0'2883,"0"0"-2371,0 0 641,0 0 193,0 20-738,0-20-223,0 20-97,21-1-64,-21 1 353,0 1-65,0-2 1,20 21-33,-20 0-63,0-1-353,0 21 32,0 0 64,0-1-288,0 21 128,-20-1-32,20 0 64,0 1 32,-21-1-64,21 21 0,0-20 96,-20-1-64,20 1-192,0-1 288,0 1-224,0-20 224,0 19 64,0 0 160,0 1 193,-20-21-385,20 21-128,0-21-32,-19 1 0,19 0-32,0-1 32,0-19 0,0 0 64,0-1-64,0 1 96,-20 0-32,20-1-64,-20 1 64,20 1 32,-20-2 33,0 0 127,20 2-160,0-22-64,0 1-32,0 0 32,0 0 0,0-20-128,0 0 32,0 0 64,0 0 64,0 0-64,0 0-64,0 0 64,20-20-32,-20 0-32,0 0 64,0 1 0,0-22-64,0 2 64,20-21 64,-20 0-192,0 1-1,0-21 97,0 1 32,0-21 65,0 1 31,0 0 192,0 0-64,0 19 289,20-20-225,-20 22-160,0-21 128,0 18 0,0 2-127,0 0-33,0-1-224,20 0 288,-20 1-128,0-20-192,0 19-65,0 1-63,0-1 192,0 20 96,0 1 32,0 19 0,0 20 32,0-20 0,0 21 32,0 19 32,0-21-32,0 21-96,0 0-96,0 0-128,0 21 160,0-2 32,0 1-32,0 40 64,19 0 0,-19-1-32,0 21 32,0 19-32,0 0 64,0 1 32,0 19 0,0-19 0,0 19-32,0 1-160,-19-21 128,19 20 0,-20 0 32,20 0 0,0-20 0,0-19 0,0-1-32,0-19 32,0-1 0,0 1-32,0-20 0,0-1 32,0-18 64,0-2-64,0 1 32,0-20-64,0 0 97,0 0-97,0 0 0,0-20-32,0-20-33,0 1 98,0-1 31,0-20-32,0 1 0,0-20 64,0-1 32,0-19-64,0-1-64,0-19 0,0-1 96,20 2-64,-20-1-32,0-1 32,0 1-160,0 0 224,0-1 160,19 41-160,-19-21-96,0 41 32,0-1 32,0 20 97,0 0-1,0 1-64,0-1 0,0 0-64,0 21-32,0-2 0,0 2 32,0-1-64,0 0 0,0 20-32,0-19 32,0 19-192,0 19 160,0 1 96,0 0 0,0 20-32,20 19 0,-20 1 64,0 20-160,20-1 64,-20 0 0,0 20 64,0 21-32,0 19-64,0 0 31,-20 1 66,0 19-66,20-20 66,-19 0 31,-1-20 64,0-19 0,20-1-64,0-20 96,0 0 192,0-19 1,0-1-129,0 1-160,0 0 32,0-21-96,20-18-32,-20 18 32,0-39-32,0 0-32,0 0 32,0 0 160,0 0-32,0-19-128,0-1 64,-20-20-64,20 0 32,0 0-64,0-20 0,0-19-160,0 19-65,20-19 1,-20 0 192,0-20 64,20 0 0,-1-1 96,-19 0-64,20-19 64,0 0-64,-20-1 0,21 1 32,-1 0-192,-20 20 384,18-21-192,-18 21 0,0 19 32,0-19 32,0 39-160,0 1 64,0-1-32,0 20 0,0 0 32,0 21 0,20 19 0,-20-20-32,0 20-64,0 0 0,0 20 0,0-20-32,21 0 32,-21 19 96,0 2 0,0-2 32,0 1-32,0 20 32,0 19 0,0 2-32,0 18 0,0 20 0,0 20 96,0 0-96,0 1 0,0 19 0,-21-19-96,21 18 128,-20-18 288,20-1 225,-18-20 191,18 1-351,-20-1-353,20-39 192,0 19-32,0-19 0,0-1-63,0 1-129,0 0 64,0-21-96,0-18 128,0-2-160,0 1 96,20 0-128,-20-20-193,0 0-63,0 0 320,0 0 32,0 0 96,0 0-160,0 0-160,0 0-289,0 0-480,0 0-864,0 0-2339</inkml:trace>
  <inkml:trace contextRef="#ctx0" brushRef="#br0" timeOffset="34424.9689">4643 7530 1121,'20'0'1249,"-20"0"-577,0 0 33,0 0-321,0 0 97,0 0 288,0 0 159,0 0 226,0 0 447,0 0-31,0 0-353,0-20-320,0 20-129,0 0-95,0 0-321,-20 0-448,20 0-128,-18 0-160,18 0-1,-20 0-31,-1 20 96,1-20 31,20 21 65,-20-2-256,0 2-97,20-21 65,0 19 127,0 0-31,0 2-65,0-21 1,20 20 224,0-20-1,-20 20 161,20-20 0,-20 20-192,0-20-545,0 20 257,0-1 640,0-19 192,0 20 128,-20 0 161,0-20 95,0 20-95,1 0-481,-1-20-64,20 20-32,-20-20 0,20 19-192,0-19-641,0 0-384,20 0 1185,-20 0 96,20 0-32,-1 0 32,1 0-32,-20 0 640,0 20-31,0 0 320,0 20-417,0-20 33,-20 20 63,20 19-63,0-19 128,-19-20-193,19 20 129,0-21-161,0 2-288,0-2-128,19 1 224,1 0 33,0-20-289,0 0-225,1 20-159,-21-20-545,20 0-1281,-20 0-3940</inkml:trace>
  <inkml:trace contextRef="#ctx0" brushRef="#br0" timeOffset="35702.042">5439 7332 6470,'0'0'1281,"0"0"-961,0 0 1762,0 0-32,0 0-1025,0 0-545,0 0 1,18 0-33,-18-20-191,41 0-97,-21 20-96,18-20 64,3 1 0,-1-1-64,-1 0 0,-19 0-64,20 0-32,-21 1 0,21 19 0,-40-21-224,20 21-257,-20 0-223,0 0-161,0 0-96,0 0-128,-20 0-513,20 21-480,-20-21-2722</inkml:trace>
  <inkml:trace contextRef="#ctx0" brushRef="#br0" timeOffset="36170.0688">5617 7054 6181,'0'0'993,"0"0"-929,0 0 481,0 0 128,-20 0-33,20 0-416,0 0-64,0 0 193,-20 20 95,20-1-320,0-19-96,-21 21-64,21-2-32,-18 2 0,-2-2-96,20 1-128,-20 0-193,-1 0 417,1 0 96,20-1 32,-18 1 225,18 0-1,0-20 0,0 0-128,18 0 193,-18 20 95,20-20-128,1 0 1,19 0-33,-22 0 64,3 0-159,-1 0-97,0 20-96,19 0-64,-39-20-129,20 19-287,0-19-481,-20 0-352,20 0-1954</inkml:trace>
  <inkml:trace contextRef="#ctx0" brushRef="#br0" timeOffset="37259.1308">5973 6935 3555,'0'-20'1441,"0"20"289,0-20 512,0 0-608,0 20-513,0-20-128,0 20-97,0 0-95,0 0-256,0 0-353,0 0-480,0 0-1,0 20 289,0 0-32,0 20-96,21-20-192,-21-1 96,20 1 96,-20 0-97,20-20 65,-1 20 64,1-20 64,0 0 96,-20 0 0,20-20 224,-20 20-63,0-20 95,0 0-128,0 1-128,0-1-32,0 0-64,0 0-64,0 0-160,0 20-96,0 0 127,0 0-383,0 20 223,0-20 385,20 40-32,-20-20 0,19 19 32,1-19-32,-20 0 64,20 20-32,0-21 96,-20 2 65,0-2 159,0 21 192,0-20 65,-20-20-1,20 20-63,-20 0-161,0-20-96,1 0-159,-1 0-65,0 0-161,0 0-351,-19 0-289,19 20-416,20-20-1377,-20 0-5222</inkml:trace>
  <inkml:trace contextRef="#ctx0" brushRef="#br0" timeOffset="37759.1596">6172 6537 5829,'0'-39'1698,"0"39"-1026,-20 0 1090,20-20-289,0 20-832,0 20-513,-19-20-96,19 19 256,0 1 33,0 20-33,0-20-160,0 20-64,0 0-32,19-21-64,1 2-32,0 18-256,0-39-449,-20 20-736,20-20-2243</inkml:trace>
  <inkml:trace contextRef="#ctx0" brushRef="#br0" timeOffset="37924.1688">6311 6577 10826,'21'41'-96,"-21"-41"160,0 19 96,20 0-192,-20 2-417,18-2-1088,3-19-833,-1 21-673</inkml:trace>
  <inkml:trace contextRef="#ctx0" brushRef="#br0" timeOffset="38284.1896">6271 6319 11146,'0'0'128,"20"0"-32,-20 0 577,20 19 224,1-19-641,-1 0-256,-2 0-224,3 0 64,-21 0 128,20 21-193,-20-21-447,20 0-449,-20 20-2082</inkml:trace>
  <inkml:trace contextRef="#ctx0" brushRef="#br0" timeOffset="38904.2249">6451 6219 8423,'19'-19'1410,"-19"19"-1474,20 0 1729,0 0 65,-20 0-513,20 0-448,0 19-289,19 1-63,-19 20-97,20 0-128,-21 0-64,1 19-64,0-19 64,0 0-31,1 19-161,-21-19-193,0 0-287,0 0-802,0 0-1376,0-1-6727</inkml:trace>
  <inkml:trace contextRef="#ctx0" brushRef="#br0" timeOffset="39942.2845">5180 8246 10409,'-20'-20'-64,"20"1"128,-21-2 1570,3 21-1058,-2 0-287,-1 0-257,1 0 96,-18 0 160,17 21-64,21-2-192,-20 1-64,20 0 0,0 20 32,0-20-32,20 19 32,19-18 96,1-21-96,1 19 32,-2-19 0,1-19 65,-1-2 95,-19 1 160,20-19-128,-40 19 257,20-20 544,-40 20-289,0-20-223,0 21-65,-19-1-191,-1 0-225,-1 20-32,-18 0 32,19 20-289,22 0 65,-3-1 96,21 21-64,0-20-128,0 0-97,39 0 193,1-20 96,1 0 64,-2 0 64,-19 0 32,20-20 64,-21 20 193,-19-20 127,0 0-96,0 1-31,-19 19-33,-21-21-32,20 2-96,-19-1-224,19 20 0,-21 0-32,21 0-128,2 20-32,18-1 95,0 2 1,0-2 64,18 1 32,2 0 96,21-20 32,-21 0 0,-2 0-32,3 0 64,-21 0-32,20 0 65,-20 0 63,0 0 0,-20 0-224,20 0-32,-21 0-192,21 0-257,-18 0 129,18 0 192,0 20 95,0-20-447,0 0-1026,0 20-383,18-20-1507,-18 0-5028</inkml:trace>
  <inkml:trace contextRef="#ctx0" brushRef="#br0" timeOffset="40478.3152">5676 8365 11691,'-20'0'2017,"20"0"-1568,-19 0 352,19 0-449,19 0-32,-19 21 97,40-2-65,-20 1 32,39 0 1,-19-20-225,-1 19-128,22 2 32,-23-21-128,23 20-32,-22-20-256,-19 19-33,0-19-191,-20 0-257,20 0-352,-40 0-1474,0 0-8614</inkml:trace>
  <inkml:trace contextRef="#ctx0" brushRef="#br0" timeOffset="40816.3346">5656 8604 11851,'0'0'1665,"0"0"-1665,0 0 385,0-20 608,-19 20 160,19-20-705,-20-20-160,20 21 129,-20-22-33,0 22-320,-1-21-32,21 0-32,-18 20 0,18-19-32,-20 39-32,20-20-64,20 0-96,-2 0 64,3 20 32,19 0 63,-1 0-31,1 0 32,0 0 32,-1 0 0,1 20-64,-1-20-256,1 0-513,-19 20-512,-1-20-1442,-2 0-6213</inkml:trace>
  <inkml:trace contextRef="#ctx0" brushRef="#br0" timeOffset="41378.3666">6271 8286 11883,'0'-60'801,"-18"41"-994,18-2 418,0 21 447,0 0-352,0 0-832,18 21 512,2-2 96,0 21-32,1 20-32,17 0-96,-17-1-160,-21 1-64,20-21 224,-20 1 96,20-20 0,-20-1 192,0-19 192,0 0 673,0 0-96,0-19-801,0-1-256,0 0-256,20-20-160,-20 21-161,19-1 193,21-1 31,-20 21 257,0 0 160,-1 0 64,1 21 128,0-1 64,0-1-256,0 1-64,-1 0-192,1 20-641,-20-21-1857,20 2-3460</inkml:trace>
  <inkml:trace contextRef="#ctx0" brushRef="#br0" timeOffset="42164.4116">6927 8445 9801,'-20'0'192,"20"0"481,0 0 1441,-20 0-1506,20 0-512,0 19 64,-21-19 321,21 21 159,-18-1 33,18 19-128,0-19-385,-20 0-128,20 0-32,20-1-32,-20 21-32,18-19-128,3-2-257,19-19-63,-20 20-33,19-20 65,1 0 191,-20 0 1,0 0 64,19-20 128,-19 1 96,-20-2 128,21 2 64,-21-2 192,0-18 65,-21 19-65,1-20-63,-19 21-33,19-1 224,-20 20-191,0 0-225,1 0 64,19 20-96,-21-20-32,23 19-32,18 1-32,0-20 32,18 20 96,3 0 0,19-20-64,-20 20 32,19-20-160,1 0-224,-20 0-449,19 0-704,-19 0-1282,0 0-4804</inkml:trace>
  <inkml:trace contextRef="#ctx0" brushRef="#br0" timeOffset="42467.4289">7225 8028 11691,'0'-20'256,"0"-1"705,-21 21 800,21 0-992,0 21-769,0-1 32,-20 19 417,20 1 127,0 20-95,20-1-1,-20 1-192,21-1-96,-1-18-192,18-2 0,-17 0 0,19-18-448,-20-1-513,19-1-512,-19-19-673,0 0-3043</inkml:trace>
  <inkml:trace contextRef="#ctx0" brushRef="#br0" timeOffset="42712.4429">7482 8286 9160,'0'0'545,"0"0"448,20 20 1377,0-20-737,0 20-415,1-1-193,-3 1-545,2 1-384,21-2 0,-21 1-256,-2-20-609,23 20-384,-21-20-640,-20 0-1539,20 0-4996</inkml:trace>
  <inkml:trace contextRef="#ctx0" brushRef="#br0" timeOffset="42900.4538">7680 8167 13933,'-18'40'-192,"-2"-21"544,20 1 1794,-21 20-929,1 0-1121,0-1-32,2 1-128,18-20-224,-21 19-1025,21-18-1250,0-1-2626</inkml:trace>
  <inkml:trace contextRef="#ctx0" brushRef="#br0" timeOffset="43247.4735">7721 7849 7655,'0'-20'1217,"0"0"-1185,0 20 2755,0 20-1666,0-20-737,0 39 513,0-19 352,-20 20-32,20 0-224,0 0-384,20-1-545,-20-19-32,20 20 32,0-20-352,-1 0-737,21 0-929,-20-20-1153,0 0-5573</inkml:trace>
  <inkml:trace contextRef="#ctx0" brushRef="#br0" timeOffset="43421.4835">7959 7948 12587,'21'39'673,"-21"-18"-417,0-1 1058,18-1-706,-18 1-608,20 0-640,-20 0-1058,21 0-2562</inkml:trace>
  <inkml:trace contextRef="#ctx0" brushRef="#br0" timeOffset="43585.4928">8018 7829 3203,'-20'0'12780,"20"0"-13325,0 0 449,0 0 96,0 0-512,20 20-3492</inkml:trace>
  <inkml:trace contextRef="#ctx0" brushRef="#br0" timeOffset="43831.5069">8097 7749 14541,'0'0'-576,"21"20"800,-21-20 833,20 20 96,0 0-801,0 0-224,-1 19-63,-19-19-65,20 20-129,-20-20-287,20 19-161,-20-18-31,0-1-97,0-1-128,0 1-768,0-20-4645</inkml:trace>
  <inkml:trace contextRef="#ctx0" brushRef="#br0" timeOffset="44191.5273">8217 7610 11915,'0'0'2306,"20"0"-2562,0 19 960,0 22 1122,19-21-32,-19 20-833,20 19-545,-21-19-128,21 19-127,-19 21-97,-1-20-64,-2 19-96,2-19-97,-20 19-159,0-19 0,0-1-225,-20-19-448,20 0-1217,-18 0-2530</inkml:trace>
  <inkml:trace contextRef="#ctx0" brushRef="#br0" timeOffset="46578.664">6728 11148 7591,'0'-20'480,"0"20"1250,0 20-449,-20-20-512,20 20-257,-20 0 225,20-1 128,-20 21-129,20 0-223,0-21-97,0 21-95,0 0-193,0-1-96,0 1-32,20 0-64,0-19-225,0-2 1,1 1-256,-3 0-481,-18-20-833,20 0-2242</inkml:trace>
  <inkml:trace contextRef="#ctx0" brushRef="#br0" timeOffset="47062.6915">7046 11326 10121,'0'-20'513,"-20"20"-321,20 0 1505,0 0-992,-20 0-609,20 20-96,-20 0 64,20 0 0,0 0 64,0 19-96,20-18-32,0 19 96,0-21-96,0 2 65,19-21 31,2 0 64,-3 0 32,-18 0 160,21-21 193,-21 2-97,-2-2 33,3 2-33,-21-2-160,-21-18-192,3 19-31,-2 0-65,-21 0 128,3 20-128,18 0-64,-21 0-193,41 0-736,-20 20-704,20-20-1122,20 20-2210</inkml:trace>
  <inkml:trace contextRef="#ctx0" brushRef="#br0" timeOffset="47257.7028">7502 11386 8872,'20'20'1826,"-20"-20"-1634,0 0 1858,0 0-673,0 0-1153,0 0-256,0 0-320,0 0-1666,20-20-5157</inkml:trace>
  <inkml:trace contextRef="#ctx0" brushRef="#br0" timeOffset="47682.727">7721 11247 9192,'20'-20'-416,"-20"20"576,20-20 1217,-1 20-800,1-19-449,-20 19-96,20 0 64,-20 0 0,0 0-32,0 0-320,-20 0 128,0 0 128,-19 19 0,19 1-96,0 0 32,-1 0 32,3 0 32,18-1-64,0 1 64,18 0 128,3 0 128,-1 0 64,20 0-128,-1-1-63,1 2-161,0-2 160,-21-19-64,1 21-64,0-2 96,-20 2 576,0-2 289,-20-19-256,-19 20-289,19 0-223,-20-20-129,20 20-64,-19-20-417,19 0-608,0 20-1409,0-20-3524</inkml:trace>
  <inkml:trace contextRef="#ctx0" brushRef="#br0" timeOffset="48138.7532">8158 11366 11787,'0'20'1057,"0"-20"-1442,20 0 834,-20 0 864,19 0-704,1 0-353,20 0-160,-20 0-128,19 0-256,-19 0-1218,0 0-3619</inkml:trace>
  <inkml:trace contextRef="#ctx0" brushRef="#br0" timeOffset="48375.7668">8535 11207 8936,'20'0'3587,"-20"0"-3907,0 0 1089,0 20 1153,0 20-545,0-20-608,0 19-289,-20 1-288,20 0-96,0 0 0,0-21-448,20 2-417,-20-2-640,20 2-801,-1-21-2274</inkml:trace>
  <inkml:trace contextRef="#ctx0" brushRef="#br0" timeOffset="48657.7829">8674 11108 13132,'20'0'-288,"-1"20"576,-19-20 1378,20 20-545,20 0-641,-19 19-192,-3 1 385,2 0-161,0-1-159,-20 21-97,21-21-192,-21 22-96,-21-21-160,21-1-321,-20-19-223,20 20-129,0-20-352,-20-20-641,20 19-2915</inkml:trace>
  <inkml:trace contextRef="#ctx0" brushRef="#br0" timeOffset="49010.8032">8893 11009 11755,'39'-21'-513,"-19"21"705,-20-19 1442,20 19-513,0 19-609,-1 2-95,1-2 95,0 1-31,-20 1-193,20-2-256,-20 21-64,0-20-32,-20 0 96,20-20 0,0 20 0,-20-20 32,20 0 64,20 19 449,0-19 31,0 0-95,-1 0-161,1 0-288,0 0 0,20 0-544,-21 20-1346,-19-20-1825,20 0-8329</inkml:trace>
  <inkml:trace contextRef="#ctx0" brushRef="#br0" timeOffset="49667.8408">9508 11346 5637,'0'0'3011,"19"0"-2595,-19 0 2403,0 0-353,0 0-1281,0 0 64,20 0 33,0 0-674,20-20-63,-1 20-225,2 0-128,-3 0-192,23-20 96,-41 20-160,19 0-224,-19 0-481,0 0-480,0 0-641,-20 0-576,0 0-2243</inkml:trace>
  <inkml:trace contextRef="#ctx0" brushRef="#br0" timeOffset="49998.8598">9687 11188 2146,'0'19'320,"0"-19"-32,20 0 2307,-20 0-642,0 0-671,0 0 223,0 20 97,0-20-257,0 20 0,0 0-480,0 19-385,0-19-95,18 20-225,-18 0-128,0-21-96,20 21-192,-20-19-385,21-2-416,-21 2-320,20-21-833,-20 19-3364</inkml:trace>
  <inkml:trace contextRef="#ctx0" brushRef="#br0" timeOffset="52487.002">5160 8266 1281,'20'0'1121,"-20"0"-545,0 0 866,0-20 223,0 20-223,0 0-321,0-20-256,0 20-33,0-19-63,0 19-160,0 0-129,0 0-32,-20 0-159,20-21-193,-21 21-128,21 21-32,-18-21-225,-2 0 97,20 0 0,-21 19 96,21-19 64,-20 20-64,20 0 32,0 0 32,-20 0-32,20 0-32,20-1 32,-20 1-32,20 1-65,1-2 1,-1-19 96,-2 0 64,3 0 64,-1 0 64,0-19-32,0-2 97,-1 1 31,-19 1-32,0-21-160,0 20 64,0 0 0,-19 0-96,-21 1-64,20-2 64,-19 21 0,-2 0 0,21 0 0,0 21-64,-19-21 32,39 19-64,-20 1 96,20 0-32,0 0 0,20 0 64,-20 0 0,21-1 64,17 1 0,-18-20 64,1 0-64,-1 21 97,-2-21 127,3-21 128,-1 21-95,-20-20 95,20 1-64,-20-1-95,0 0-65,-20 0-128,20 0-96,-20 0-64,-1 1 64,3-2 0,-2 2-96,-1 19 32,1 0-64,0 0-129,2 19 97,-3 2 64,21-2 32,0 1-32,0 20 32,0-20 0,21 0 0,-3-1 64,2 1-32,21 1 32,-21-2 0,-2-19 32,3 0 32,-21 0 64,20 0 0,-20-19 0,20-2 32,-20 1-63,0 1-33,-20-1 0,20 0-32,-20 0-64,-1 0-32,3 0 64,-2 20-97,-1 0 1,21 0-192,0 20-1089,-20-20-1794,20 20-6630</inkml:trace>
  <inkml:trace contextRef="#ctx0" brushRef="#br1" timeOffset="54586.122">4862 7233 1281,'0'0'1761,"0"0"-1280,0 0 1441,0 0 192,0 0-1217,0 0-481,0 0 64,0 0 1,0 0-65,0 0 129,0-20 95,0 20-95,0 0-65,0 0-31,0 0-97,0 0-224,0 0 64,0 0-160,0 0 32,0 0 33,0 0 95,0 0 64,0 0-96,0 0 0,0 20 193,20-20-129,-20 0-96,0 20 32,20-20-96,-20 19 0,20 1 32,-1 0 0,1-20 0,0 20 129,0 0-129,1 19 64,-3-19-64,22 0-96,-19 0 64,-1 0-32,19 0-32,-19-1 32,-20 1-32,20 1 0,0-2 64,-1-19-64,1 21 0,-20-21 0,20 19 0,-20-19 0,0 0-192,20 19-224,-20-19-33,0 0-127,0 0-289,0 0-512,0 0-930,0 0-6725</inkml:trace>
  <inkml:trace contextRef="#ctx0" brushRef="#br1" timeOffset="55227.1588">4902 7650 128,'-20'0'1025,"0"0"-129,20 0 450,0 0-97,0 0-96,-20 20-448,20-20 256,0 0 608,0 0-608,20 0-320,-20-20-1,0 20 33,0 0-225,0 0-320,20-21-96,-20 21 32,20 0 1,-20-19-33,20 0-32,-1-2 32,1 2-32,20-2 64,-1-18-64,1-1 0,1 0 0,-2 1 96,1-1 96,-1 20 0,1-20 96,-20 21-95,0-1-193,-1 20 0,-19 0-193,0 0-2081,-19 0-3075</inkml:trace>
  <inkml:trace contextRef="#ctx0" brushRef="#br0" timeOffset="59427.3989">10460 11009 3363,'0'-21'5285,"0"21"-5157,0 0 576,-20 0 578,1 0-353,-1 21-545,0-2 32,0 22 193,-20-2 32,21 1 287,19 0-383,-20 19 31,20-19-63,0 19-97,20-19-223,-20 20-97,19-20-32,21-21-32,-20 2-96,20-2-417,-21 1-512,21 0-416,-20-20-769,-20 0-2915</inkml:trace>
  <inkml:trace contextRef="#ctx0" brushRef="#br0" timeOffset="59695.4144">10620 11108 5829,'18'0'5701,"-18"-20"-5669,0 20 321,0 20 1120,0 0-544,0 20-192,21-1 96,-21 1-129,0 19-255,0 1-225,0-1-224,0-19-32,0 0-256,20-19-289,0-2-224,-20 1-224,20-20-512,-1 0-1987,-19-20-5604</inkml:trace>
  <inkml:trace contextRef="#ctx0" brushRef="#br0" timeOffset="59876.4246">10818 11366 12427,'19'0'289,"1"0"768,-20 20 896,20-20-960,0 0-833,19 0-160,-19 0 0,0-20-160,21 20-993,-23 0-2146,-18-20-7047</inkml:trace>
  <inkml:trace contextRef="#ctx0" brushRef="#br0" timeOffset="60156.4406">11096 11168 128,'20'0'12652,"-1"0"-12332,21 0 1217,-20 0 193,20 0-1121,-21 20-641,1-1 64,0-19-32,0 40-161,1-20-95,-21 0 0,0 19 64,-21-19 192,1 20 32,0-20 32,20-1 32,-20 2 32,20-21 0,0 19-64,0-19 0,20 0-32,0 0-224,21 0-1089,-23 0-1442,22 0-4580</inkml:trace>
  <inkml:trace contextRef="#ctx0" brushRef="#br0" timeOffset="60424.4561">11414 11088 10217,'20'0'192,"-2"20"1154,3 0 575,-1 0-799,0 0-258,0 19 257,-1 1-192,1 0-288,0-1-225,-20 1-384,0 0 128,0 0-160,0 0-128,-20 0-288,20-1-417,-20-19-448,20-20-449,-19 20-1889,-1-20-6887</inkml:trace>
  <inkml:trace contextRef="#ctx0" brushRef="#br0" timeOffset="60763.4755">11552 10929 9993,'20'-20'544,"0"20"97,0-20 2082,0 20-898,-1-20-1152,1 20-417,0 20-224,0 0 0,-20 20-64,0-20-96,0 20-128,0-21 160,0 22 96,0-22 0,0 1 0,20 0 64,-20-20-32,0 0 32,19 20 64,-19-20 0,40-20-64,-20 20-64,1 0-32,-3 0-352,2 0-1122,-20 0-1697,0 0-8358</inkml:trace>
  <inkml:trace contextRef="#ctx0" brushRef="#br0" timeOffset="63279.6193">7522 7272 1665,'0'0'769,"20"0"608,-20 0 577,0 0 128,0 0-352,0 0-225,0 0 64,0-19-287,0 19-129,-20 0-192,20 0-353,-20-20-384,20 20-127,-20 0-65,20 0-64,-19-20 0,-1 20-97,0 20 1,20-20-32,-20 20 0,0-1 32,20 1 96,0 20-64,0-20-32,0 0 96,20-1 0,20 1 32,-20-20 32,19 0 96,-19 0 0,21 0 0,-23-20-64,2 20 96,0-19 160,-20-1-63,0 0-1,0 0-128,0 0 96,-20 0-64,0 1-448,2-21 608,-3 20-576,1 0 64,-20 20 160,21 0-512,-1 0-1,0 0 225,0 20 95,20 20 97,-20-20 64,20-1-32,20 1 32,-20 0-32,20 0 32,0 0 0,0 0 64,-1-20-32,1 0 160,0 0 64,0 0 96,1-20 1,-21 0-97,18 0 0,-18 0 96,0 0-159,0 1-65,-18-1 32,-3 0-96,21 0-96,-20 20-97,-20 0-95,21 20 32,-1-20-64,0 20 159,20-20 33,0 20 0,0-1-32,0 1 160,0-20-96,20 20 96,0 0 0,-1-20-32,1 0 160,0 0-64,0 0 128,-20 0 32,21-20 65,-21 20-1,0-20 64,0 0-127,-21 1-225,1 19-32,0-20 0,0 20-1,1 0-63,-1 0 64,0 0-128,0 0-32,20 20-64,0-1 96,0 1-161,0-20 1,20 20 0,0-20-161,0 20 225,-1-20 64,1 0-32,-20 0-449,0 0-929,0 20-1216,0-20-4229</inkml:trace>
  <inkml:trace contextRef="#ctx0" brushRef="#br0" timeOffset="64752.7035">7780 5623 96,'0'0'5829,"0"0"-4772,0 0 2114,0 0-673,0 0-864,0 0-673,0 0-128,0 0-513,20 0-224,-20-20 64,20 20-96,20 0-64,-20 0-32,-1 0 64,21-19-64,-20 19-32,1 0-96,17-20-96,-17 20-32,-1 0-417,-20 0-288,0 0-288,20 0-1410,-20 0-3170</inkml:trace>
  <inkml:trace contextRef="#ctx0" brushRef="#br0" timeOffset="65126.7248">7959 5445 6438,'21'0'2594,"-21"0"-2850,0 0 672,0 19 801,-21-19-1056,1 0-194,20 20 33,-40 0-64,21 0-160,-1 0 128,-20-20 96,20 20-64,0 0-64,1-1-96,-1-19 128,20 20 0,0-20 31,0 20 1,0-20 225,20 0 63,-20 20 320,19 1 65,1-21-257,0 19-128,20-19 1,-20 20-33,-1-1-160,1-19-160,0 20-1153,0-20-4037</inkml:trace>
  <inkml:trace contextRef="#ctx0" brushRef="#br0" timeOffset="66331.7937">12148 11346 6726,'0'0'2082,"0"0"-417,0 0 674,0 0-482,0 0-768,0 0-352,0 0-288,0 0-33,19 0-128,1 0 0,0 20-95,1-20-97,17 0 32,-18 0-96,21 0-32,-2 0-160,1 0-353,-20 0-480,0-20-576,-1 20-481,-19-20-2018</inkml:trace>
  <inkml:trace contextRef="#ctx0" brushRef="#br0" timeOffset="66518.8046">12327 11148 10954,'0'40'352,"0"-21"769,0 1 961,0 20-801,-20-1-832,20 1-321,0 0-128,0 20-224,0-20-961,0 0-1154,0-21-5476</inkml:trace>
  <inkml:trace contextRef="#ctx0" brushRef="#br0" timeOffset="68869.9391">12922 11088 7174,'0'-19'1057,"0"19"545,-20-21 512,20 21-769,0-20-160,0 20-128,0 0-288,0 0 0,0 0-129,0 0-223,0 0-353,0 0 32,-20 20-32,20 1 64,-19 18 160,-1 1-192,20 0 193,-20-1 127,0 21-288,20-21-64,0 1 96,0 19-128,0-19 97,20 0-129,-20 0-33,20-20 33,0 20 0,-1-40-64,1 20-64,0 0-288,-20-20-449,20 0-480,-20 0-577,0 0-769,0-20-4387</inkml:trace>
  <inkml:trace contextRef="#ctx0" brushRef="#br0" timeOffset="69136.9544">13100 11168 10698,'0'-20'1089,"-20"0"-769,20 20 1410,0 20-353,0 0-448,0 0 32,0 19-129,-18 1-287,18-1-225,0 1-224,0 0-32,0-1-160,0 1 64,18 0-320,-18-19-128,0-2-353,0 1-513,20 0-768,-20-20-2274</inkml:trace>
  <inkml:trace contextRef="#ctx0" brushRef="#br0" timeOffset="69281.9624">13260 11425 13708,'0'0'769,"0"21"-961,0-21 288,0 0-128,0 19-929,0 2-2274</inkml:trace>
  <inkml:trace contextRef="#ctx0" brushRef="#br0" timeOffset="69692.9861">13477 11247 13580,'0'0'449,"0"0"-513,0-20 768,0 20 65,20 0-769,0-20-32,1 20-128,-1 0 64,-2-19-192,2 19-193,-20 0-288,0 0 65,-20 19 608,2-19 128,-23 20 192,21 0 160,0 20-128,2-21-159,18 1-33,0 20-96,0-20 32,18 0-129,22-1-63,-19 21-128,17-19 96,3-2 160,-21 2 64,0-21 32,0 19 32,-20 1 640,-20-20 129,0 20 64,-21-20-128,3 0-385,18 20-320,-21-20-128,21 0-288,2 0-1346,18 0-1601,0 0-6983</inkml:trace>
  <inkml:trace contextRef="#ctx0" brushRef="#br0" timeOffset="69908.9984">13795 11446 13164,'0'0'1121,"20"0"-1025,-20 0 1954,0 0-641,20 0-864,0-21-417,19 21-96,-19 0-96,21-19-961,-21 19-1537,-2 0-2467</inkml:trace>
  <inkml:trace contextRef="#ctx0" brushRef="#br0" timeOffset="70313.0217">14034 11227 11370,'0'0'897,"0"0"-96,0 0 1729,20-20-1441,0 20-736,-1 0-289,21 0 0,-20 0 0,0 0-128,-1 20-32,1 0 64,-20-20-32,0 20-33,0 0 33,-20-1 32,20 21 32,0-20-64,-19 0-64,19 0-64,19-1 96,-19-19 32,20 21 0,0-2 64,0 2-64,0-2 32,-20-19-96,19 21-1,-19-2 97,0-19 97,0 20 31,-19-20 32,-21 20 32,20 0-96,-19 0 32,19-20-160,-20 20-288,20-20-385,1 19-1313,19-19-4196</inkml:trace>
  <inkml:trace contextRef="#ctx0" brushRef="#br0" timeOffset="70861.0529">14311 11088 10634,'0'0'1217,"0"0"-833,20 0 1762,-20 0-993,21 0-608,-1 0-129,-2 20 193,2 0 95,21 20-127,-21-20-129,-20 19 65,20 1-417,-20 19 0,19-19 0,-19 0 0,-19 19-160,19-19 64,0-19-224,0 18-128,-20-19-257,20 0-416,-20 0-384,0 0-289,20-20-640,0 0-4356</inkml:trace>
  <inkml:trace contextRef="#ctx0" brushRef="#br0" timeOffset="71188.0717">14451 10949 10505,'20'-20'1122,"-20"0"-1090,20 20 1633,-20 0-320,19 20-704,1 0-321,0 0 1,-20-1-1,0 2-224,20-2-32,-20 1-32,0 1 0,0-2 0,20-19 32,-20 20-32,0-20 32,0 0 0,19 0-64,1 0-480,-20 0-609,20 0-833,0 0-1601,-20 0-3940</inkml:trace>
  <inkml:trace contextRef="#ctx0" brushRef="#br0" timeOffset="71741.1033">14708 10849 11242,'-19'-19'-160,"19"19"672,0 0 1763,19-20-1507,1 20-255,0 0-1,1 0 33,-1 0-97,-2 0-320,2 0-128,1 0 129,-1 0-97,-20 0-97,20 20 65,-20-20 33,0 19-1,0-19 0,0 20-32,0 0 0,0 20 0,0-20 0,19 19 0,-19 1-32,0 1 64,0-2-32,0 21 0,20-21 0,-20 21-32,0-1-97,20-19 33,-20 19 64,0 2-96,20-21 32,-20-1 96,0 1 32,20 0-32,-20-21 96,0 21-32,0-20 193,0 0-65,0 0 0,0-1-32,0 1-64,0 0-96,0 0 32,-20 0 0,20-20 64,-20 0 128,0 0-191,20 0-1,-20 0-321,1 0 33,-21 0-449,19 0-480,-17 0-416,-23 0-1058,22 20-6533</inkml:trace>
  <inkml:trace contextRef="#ctx0" brushRef="#br0" timeOffset="73574.2081">1169 12598 11146,'0'0'448,"0"0"257,0 0 1185,0 0-705,0 0-448,0 20 31,20-20-95,0 0-353,0 0-223,1 0-194,-1 0-319,-2 20-993,2-20-705,1 0-1666</inkml:trace>
  <inkml:trace contextRef="#ctx0" brushRef="#br0" timeOffset="73732.2171">1229 12776 12171,'0'41'224,"0"-41"737,21 0 448,-1 0-832,-2 0-577,23-21-705,-21 1-1793,0 20-3299</inkml:trace>
  <inkml:trace contextRef="#ctx0" brushRef="#br0" timeOffset="74331.2514">2560 12101 5797,'-21'-20'2402,"21"20"-1857,-20 0-33,20 20 1,-20-20 384,2 20-257,18 20-63,-21-1-1,21 1 33,0-20-289,0 20-128,0-21-128,0 1-32,0 20-96,0 0-288,21-21-737,-21 2-1377,18-1-5510</inkml:trace>
  <inkml:trace contextRef="#ctx0" brushRef="#br0" timeOffset="74648.2695">2003 12578 13356,'-39'20'513,"19"-20"-1378,20 20 673,-20-20 512,20 20 224,20-20-31,0 0-193,19 0 129,1 0-97,19 0-96,2 0-64,18 0 1,20 0-161,20 0 64,-19-20 0,19 20-96,-20-20-128,0 20-481,1 0-192,-21-20-192,0 20 33,-39 0 31,19 0-481,-39 0-1056,0 0-481</inkml:trace>
  <inkml:trace contextRef="#ctx0" brushRef="#br0" timeOffset="75196.301">1964 12976 12203,'-20'19'513,"20"-19"-738,0 0 450,20 0 191,-1 0 160,1 0-159,20 0-289,-19 0-96,17 20-32,3-20 0,-21 20 64,0 0 0,-2 0 96,3 20 129,-21-1-65,0-19 64,-21 20-64,3-1-96,-22 2 289,19-22-1,1 1-160,2 0 129,-2-1-65,-1 2-256,21-1-288,0-20 96,0 0 320,0 0-96,21 19-32,-1-19 32,-2 0-128,2 0 0,1 21-256,-1-21-609,0 0-416,-2 19-513,3-19-1986,-1 0-5604</inkml:trace>
  <inkml:trace contextRef="#ctx0" brushRef="#br0" timeOffset="75529.32">2499 13075 1665,'0'20'11403,"0"-20"-11820,0 0 289,0 0 897,0 0 288,0 0-448,20 0-257,0 20 64,21-20-95,-23 19-225,3 1-32,19 0-64,-20-20 0,-1 20-224,21 0-257,-20 0-448,0-1-416,-20-19-1121,19 20-3044</inkml:trace>
  <inkml:trace contextRef="#ctx0" brushRef="#br0" timeOffset="75753.3327">2778 13035 13516,'0'0'-608,"0"0"287,0 0 770,-20 20 480,0 0-577,0 0-224,-19 19 192,19 1-159,0 20-225,0-21-993,20 1-1346,-21-20-4611</inkml:trace>
  <inkml:trace contextRef="#ctx0" brushRef="#br0" timeOffset="76228.36">2877 12895 13516,'0'0'-192,"21"-19"96,-21 19 1313,0 0-736,0 0-481,0 0 32,18-20-32,2 20 0,0 0-32,21-19-96,-23 19-193,3 19-191,-1-19 159,0 39 193,0-18 160,-20 19 32,0-1-32,0 1 0,0 0 32,-20 0-96,20-21 96,20 1-32,-1 20-96,1-20 96,0 0 64,0-1-64,0 1-64,-1 1 64,1-2 320,-20-19 97,0 20-33,-20 0 65,1 20-289,-21-20-128,0-1-384,1 2-1346,-1-2-4836</inkml:trace>
  <inkml:trace contextRef="#ctx0" brushRef="#br1" timeOffset="78666.4994">5160 11942 4804,'-21'0'2370,"21"0"-2178,0 19 1314,0-19 640,0 0-865,0 0-800,0 0-129,0 0 353,21 0-97,-21-19-31,20 19-65,0 0-224,19 19 1,1-19 95,0 21-128,-1-21-31,21 20-65,-1-20 32,2 0-96,-22 0 0,21 0-64,-1 0 0,-19 0-64,-21 0-32,1-20-641,0 20-928,-20 0-1442,0 20-6566</inkml:trace>
  <inkml:trace contextRef="#ctx0" brushRef="#br1" timeOffset="79696.5584">2898 13849 9577,'0'0'224,"0"0"545,0 0 1377,-21 0-1025,21 0-673,0 0-160,0 0 225,0 0-33,21 0-127,-21 0-161,18 0 32,22 0 96,-19-19-224,17 19-96,3 0 64,18 0 33,-19 0-65,0 0-97,-1 0-383,1 0-641,-20 0-1153,19 0-5317</inkml:trace>
  <inkml:trace contextRef="#ctx0" brushRef="#br0" timeOffset="83702.7874">4028 12360 7238,'0'-21'1057,"0"21"-929,0 0 609,0 0-320,-19 0-33,19 21-32,-20-2-31,20 1 127,-20 19 161,20 2-1,0 19 1,0 19-257,0-20 0,0 21-95,0 0-161,20-1-32,0-19-128,-20-1-385,39 1-864,-19-21-1313,0 1-2980</inkml:trace>
  <inkml:trace contextRef="#ctx0" brushRef="#br0" timeOffset="84352.8247">4465 12558 12619,'-20'0'865,"0"0"-737,20 0 641,-19 0 384,19-19-961,0 19-320,19 0 32,1 0-64,0 0 32,20 0 32,-21 0-353,1 0-255,0 0 415,0 0-191,1 0 192,-21 19 320,0 1-32,0 0 96,0 20 64,-21-21-192,21 21 64,0 0-96,0-20 96,0 19 0,21-18-32,-1-1 0,-2-1 32,2 1 0,-20 20-64,21-20 160,-21 0 353,0-20 127,-21 20 1,1-1-129,2 1-352,-23-20-32,21 20-384,-20-20-1409,21 0-1122,-21 0-7463</inkml:trace>
  <inkml:trace contextRef="#ctx0" brushRef="#br0" timeOffset="84553.8361">4922 12837 14253,'19'0'480,"1"19"-480,-20-19 801,0 0 192,0 20-865,0-20-224,0 0-512,0 0-578,0 19-1600,0-19-6919</inkml:trace>
  <inkml:trace contextRef="#ctx0" brushRef="#br0" timeOffset="84994.8614">5239 12578 12203,'20'0'384,"0"0"-320,0-20 769,0 20 192,-1-19-480,1 19-449,0 0-96,0-21 32,-20 21 32,20 0-128,-20 0-128,-20 0 64,0 0 64,-20 21 31,21-2-31,-21 21 32,20-20-96,0 19 32,1-19 64,19 0-64,0 0 64,19 20 0,21-21-32,0 1-32,-1 1-128,21-1 63,-21-1 33,-19 1-64,1-1 64,-1 2 224,-20-1 256,-20 0 129,-21 0 63,2-1-223,-1 1-289,-19 0-64,19 0-545,0-20-1313,1 20-3939</inkml:trace>
  <inkml:trace contextRef="#ctx0" brushRef="#br0" timeOffset="85354.8819">5597 12499 8872,'-20'-40'3876,"-1"19"-4101,21 21 610,0 0 1569,0-19-897,0 19-385,21 0-159,-1 0-1,0 19 1,19-19-257,-19 41 32,20-21-96,-1 39-96,1-19 1,-20 39-33,19-19 96,-19 20-224,-20-2-545,20 3 321,-20-2-289,0-19-384,-20-1 321,0 1 127,1-21-1248,-21 1-2788</inkml:trace>
  <inkml:trace contextRef="#ctx0" brushRef="#br0" timeOffset="86884.9694">6569 12876 3299,'-39'40'5733,"39"-40"-5605,-20 0 1282,20 20 1024,0-20-673,0 0-1056,0 0 352,0 0 128,20 0-512,0 0-417,19 0-224,-19-20-64,20 20 32,-21 0-256,21 0-673,1 20-672,-23-20-385,2 0-2242</inkml:trace>
  <inkml:trace contextRef="#ctx0" brushRef="#br0" timeOffset="87034.9781">6629 13055 14445,'0'40'-192,"0"-20"352,20-20 673,-1 0-353,1 0-384,0 0-1409,21 0-1794,-3 0-6149</inkml:trace>
  <inkml:trace contextRef="#ctx0" brushRef="#br0" timeOffset="87748.0187">7522 12141 13196,'-40'20'32,"21"-20"-160,19 0 320,0 0 353,0 0-353,19 0 0,1 0-64,20 0-128,-19 0 0,17 0-128,3 0-160,-21 20 31,-2-1 33,3 1-32,-1 0 96,-20 0 128,0 20 0,0-21 64,0 1-32,0 1-32,0-2-96,20 1-32,-20 0-65,20-1-31,-20 2 128,19 19 32,21-21 64,-40 2 32,20-2 160,-20-19 384,0 20 417,0 0 96,-20 0-192,-20 0-641,1-20-256,19 19-288,-21-19-641,23 0-672,-2 0-2659</inkml:trace>
  <inkml:trace contextRef="#ctx0" brushRef="#br0" timeOffset="87965.0313">8118 12419 14189,'0'19'1345,"0"-19"-1409,0 0 288,0 0-288,0 0-1377,0 0-705,20 0-1474</inkml:trace>
  <inkml:trace contextRef="#ctx0" brushRef="#br0" timeOffset="88354.0535">8336 12220 3971,'20'0'7880,"0"-20"-7784,-20 20 192,19-19 513,1 19-545,0-20-192,1 0 64,-1 20-64,-2-20 64,-18 20-128,0 0-32,-18 0-320,-2 20 32,-1 0 256,-19 19-225,1-19-287,19 20 160,0 0 223,0-21 129,20 1-192,0 1 32,0-2 160,20 1 64,0 0 64,20-1 0,-1 2-64,2-1 0,-21-20 0,18 20 224,-17-1 32,-21-19 353,0 21 64,-21-21-417,21 19-224,-38-19-32,18 20-96,-1 0-1282,-19-20-2529</inkml:trace>
  <inkml:trace contextRef="#ctx0" brushRef="#br0" timeOffset="88686.0724">7601 12876 13452,'-59'19'-160,"39"2"-192,20-21 768,20 0 609,1-21-641,17 21-319,23 0-33,-2-19 64,20 19 352,20 0-96,0-20-288,0 20 33,1 0-65,-20-19-32,19 19-129,-40-20-543,0 20-513,-18 0-417,-21 0-1409,0 0-3715</inkml:trace>
  <inkml:trace contextRef="#ctx0" brushRef="#br0" timeOffset="89118.0971">8039 13075 11114,'-21'20'416,"1"0"-1376,20-1 639,-18 1 545,-3 20 33,21 19 63,-20-18-352,20 18 160,20 1 224,1-20 97,-3-1-193,2 1-96,21-20 289,-3 0 447,3-20-31,-1 0 32,-21 0-224,1-20-33,0 0-159,-20 0-97,0 0-128,-40 0-95,21 1-322,-21-2-287,-19 2-225,19-1-480,-1 20-640,2 0-2307</inkml:trace>
  <inkml:trace contextRef="#ctx0" brushRef="#br0" timeOffset="89709.1311">9031 12796 13933,'20'0'384,"-20"21"-448,0-21 737,0 0 31,0 0-608,0-21 129,0 21 287,20 0-96,0-20-223,-1 1 63,-19-1-160,40-20-64,-20 20-64,-20-19-128,20 19-128,-1 0-1,-19 0-159,20 20 192,-20 20 192,0 0 0,0 19 31,20 1 33,-20 0-64,0-20 32,20 19 32,1-18 64,-21-21 193,18 20 223,2-20 1,1-20-1,-1-1 129,0 1-129,-2 1-128,-18-1-320,21 0-128,-21-20-544,20 20-802,-20 1-576,0 19-1185,0 0-3779</inkml:trace>
  <inkml:trace contextRef="#ctx0" brushRef="#br0" timeOffset="90084.1524">9249 13075 14413,'-59'59'417,"19"-59"-706,40 20 513,-20-20 97,20 0-193,0-20-256,20 1-257,0-1 353,0-20 32,19 20 96,1 0-63,-1 20 31,-19 0 32,1 0-64,-1 20 32,0 0-64,-20 0 0,18 0 0,-18 19 32,0-19 32,21 20 384,-21-20 257,0-20 288,20 0-224,-20 0-225,20 0 1,0-20-33,-20-20-352,20 20-192,-1-19-64,1 19-576,-20 0-994,20-20-672,-20 40-897,0-20-5157</inkml:trace>
  <inkml:trace contextRef="#ctx0" brushRef="#br0" timeOffset="91462.2312">10302 12737 8359,'0'20'545,"-20"-20"-1890,0 0 1217,0 19 928,-1 1-447,-17 21-353,17-2 256,1 1 769,0 20-64,20-21-193,0 21-319,0-20-257,20-1 224,0-19 449,21 0 96,-2-20-32,21 0-160,-21-20-161,1 0-63,0-19 160,-1-1-65,-19 0-159,-20 0-129,0 1-128,-20-1-160,-19 19-128,19 2 32,-20-1-96,0 20-128,1 0-289,-1 0-800,1 20-1089,19-20-1794</inkml:trace>
  <inkml:trace contextRef="#ctx0" brushRef="#br0" timeOffset="91643.2414">10758 12976 14445,'20'59'1057,"0"-59"-993,-20 20 577,0-20 320,20 20-929,-20-20-641,0 0-1473,0 0-1121,0 0-5669</inkml:trace>
  <inkml:trace contextRef="#ctx0" brushRef="#br0" timeOffset="92183.2724">11116 12796 7559,'19'-39'224,"-19"19"-192,20 0 512,-20 0 1186,0 20-289,0-20-320,0 20-288,0 0-288,0 20-33,0-20-320,-20 20-192,20 20 0,-19-1 32,19 21 1,-20 0-1,20 0-64,0-1-1,0-19 33,0 0-320,39 19 160,-19-39-32,20 20-32,0-21 224,-1-19 64,-19 0 96,21 0 128,-23-19 193,-18-1 191,0 20 97,0-20-289,-18 0-191,-3 0-289,-19-19-385,1 19-640,-1 20-384,0-20-481,20 20-2050</inkml:trace>
  <inkml:trace contextRef="#ctx0" brushRef="#br0" timeOffset="92688.3015">11651 12817 10634,'0'-60'-32,"-19"40"832,-1 0 1250,0 0-929,-20 0-576,21 20-321,-21 0-192,20 20-64,-1 0-64,21 0 64,0 0 0,0 19-64,21-18-64,19-1-33,-1 19-31,1-20 64,19 22-96,-19-1 96,0-1 0,-21-19-33,1 20-127,0 0 256,-20-1 128,-20-19 192,0 20 513,-19-20 288,-1-1 96,1 1-192,-1 1-96,0-21-513,1 0 33,19-21-225,0 1-224,20-19-161,0-1 1,40-19-224,-20 19-257,19-20-64,21 1 161,-21 19 288,21 0 223,-21 1 129,-19-2 0,0 2 65,-20 19 95,0 0-192,-20 20 64,-20 0-96,1 0-577,-1 0-2081,-19 20-7784</inkml:trace>
  <inkml:trace contextRef="#ctx0" brushRef="#br1" timeOffset="99488.6904">10221 13631 10249,'-38'20'513,"38"-20"-33,-21 0 641,21 0-32,0 0-512,21 0 63,-1 0-63,19 0-193,1-20-224,19 20-31,21 0 95,-1 0-32,21 0-96,-21 0 64,40 0-64,-20 20-64,21-20 0,-2 20-32,1-20 32,0 20 64,-19 0-63,-21-20-33,20 19-97,-39-19-31,-1 20-256,-19-20-353,-1 0-640,-19 0-2307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05.77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11135 12976 3427,'0'0'1217,"0"0"160,-19 0 929,19 0-384,0 0-609,0 0-352,-20 0-256,20 0-160,0 0-225,0 0-160,0 0-32,-20-20-64,20 20-32,0 0 128,0 0-32,0 20 193,0-20 127,20-20-160,-20 20-127,20-40-161,19 19 64,1 2-64,0-20 32,-1 19 0,1-21-32,19 22 0,2-21-32,-22 0 0,1 20-32,-20 20-97,-20 0 1,0 20 32,-20 0 96,-20 40 32,1 0 0,-22 18 32,2-17 128,-1 18 193,1-19 191,19 19-159,1-39-161,19-1-160,20-19 128,0-20-96,39-20-128,21-19 64,-1-1-192,22-19 128,18-21 32,-20 1 0,-20 18 0,1 3-96,-1 17 64,-39 21-128,0 20 160,-20 20 0,0 1 0,-20 18 96,-20 0 64,20 22 96,-19-2 257,-1 1-289,1-20-224,19-1 32,0 1-32,0-20 32,40-20 64,0-20-96,19 0 32,1-20-96,19 1 0,1-21 64,-21 20-96,1-19 64,1 18-96,-23 22-65,2-1 290,-20 20-1,-20 39 64,2 2 32,-3-1-32,1 19-96,0-19 0,0 0-96,20-1 0,0-19 32,0 0 64,0-20-704,0 20-1,0-20-1057,0 0-960,0 0-1858</inkml:trace>
  <inkml:trace contextRef="#ctx0" brushRef="#br0" timeOffset="586.0335">12266 12837 11979,'-38'0'705,"17"0"-193,21 0 609,-20 0 0,20 0-160,0 0-577,20-20-95,1 20-193,-1 0-96,-2 0 0,2 0-32,1 0-192,-1 0-577,19 0-256,-39 0-160,20 0-97,-20 0-31,0 0-449,0 20-384,-20-20-1217,1 0-288</inkml:trace>
  <inkml:trace contextRef="#ctx0" brushRef="#br0" timeOffset="901.0514">12286 12856 1345,'-58'0'2082,"37"20"224,1-20 417,0 0-994,1 19-704,19-19-224,-20 21-161,20-1-63,0 0-32,0-20-33,0 20-32,-20-20-63,20 19 31,0 1-95,0 0-97,20 0-96,-20 20-128,39-20 32,-19-1-64,21 1-64,-3 0 0,3 0-32,-1 0 32,-21 0 0,21-1 64,-40 1 64,20 1 32,-20-21 0,-20 19 0,-20 1 96,21 0 65,-21-20-1,-1 19-96,3-19-160,-3 0-64,2 0-449,19 0-448,20 0-608,0-19-577,20 19-2659</inkml:trace>
  <inkml:trace contextRef="#ctx0" brushRef="#br0" timeOffset="1406.0801">12663 12916 6149,'-18'-40'2339,"-3"20"-1955,1 20 545,0 0 224,0 0-256,-19 0-609,19 20-288,20-1 0,-20-19 256,20 21 97,20-1 63,0 0-64,0 0-95,19-1 63,1 1-192,-1 0-32,1 20-32,1-20 0,-23 19-32,3-19 192,-21 20 193,0-20 223,-21 19 1,3-19-161,-2 1-95,-21-2-193,3 1-160,-3-20 0,21 0 32,0 0-96,20-20-64,0 1-192,20-22 32,0 2 31,21-21-63,-3 21 96,3-21 96,-3 0 96,3 21 96,-21-1 0,-20 0 0,-20 20-64,0 1 32,-1-1-160,-17 20-384,-3 0-1698,-18 0-1986</inkml:trace>
  <inkml:trace contextRef="#ctx0" brushRef="#br1" timeOffset="4524.2586">18063 7710 960,'-19'0'609,"19"0"1569,0 0 96,0 0-448,-20 0-705,20 0-288,0 0 0,0 0-97,0 0-127,0 0 96,0 0-97,0 0 65,0 0-1,0 0-255,0 0 95,-20 0-95,20 0-65,0 0 96,0 0 1,0 0-65,0 0-128,0 0-192,0 0 449,0 0-385,0 0 64,0 0 65,0 0-65,20 0 32,-20 0-64,0 20 32,20-20-64,-1 0 33,1 19-65,0-19 96,0 20-64,1-20-96,-3 20-32,23 0 160,-21 0-96,0-20-64,19 20 160,-19-1-224,0 1 160,0 0-96,-1 0 96,21 0-288,-20-20 577,0 20-449,-1-1 480,1-19-320,0 21-32,0-1 0,1-20 0,-3 0-32,2 19 0,-20-19 0,0 0 64,20 0-96,-20 0 32,0 0 0,0 0 0,0 0 33,0 0 31,0 0-224,0 0 63,0 0-319,0 0-321,0 0-416,0-19-897,0 19-288,0-20-1922</inkml:trace>
  <inkml:trace contextRef="#ctx0" brushRef="#br1" timeOffset="5729.3276">18103 8087 1345,'0'0'128,"-20"0"352,20 0 2083,0 0-1410,20 0-577,-20 0 545,0 0 385,0 0-65,0 0-384,0 0-352,0 0 32,0 0 63,0 0-255,0 0-161,0 0 33,0 0-33,0 0 32,0-20-31,20 20 63,-20 0-63,0-20-33,21 20-160,-3-19 0,-18-1 32,20 20-191,1-21 31,19 2 0,-22-1 64,3-20 0,19 20 0,-1 0 64,-19 1 32,20-1 1,-20 0 31,19 0-64,1 0-32,-19 0-32,17 1 64,-18 19-95,1-20-65,-1 20 64,0-20-160,-20 20 128,0 0 0,0 0-128,0 0-321,0 0-736,0 0-1057,0 0-1153,0 20-5029</inkml:trace>
  <inkml:trace contextRef="#ctx0" brushRef="#br1" timeOffset="13093.7489">16654 12181 4804,'0'0'2338,"20"-20"-736,-20 0 576,0 0-416,0 0-257,20 0-128,-20 1-192,0-1-416,0 20-32,-20-20-97,20 20-415,-20-20 159,0 20-736,1 0 448,-1 20-128,-20 0-289,19 19 97,-17 1 32,17 0 192,1 19 0,20-19-64,0 19 64,0 1 0,0-20-32,20 0 0,1 0 32,-1-21 0,19-19 32,1 21 0,19-2 32,1-19 32,-1 0-32,20-19-32,-18-21-32,-2 0 64,-19-40-32,-20 40 32,-20-19-128,-20-1 32,0 1-96,-21 19-32,-17 0 96,-3 21-192,-18-1 96,20 20 288,-1 0 0,1 39-224,0-19 32,39 20 32,-1 0-65,21-21 130,21 21-66,-1-20 130,19 0-1,21 0-96,-21-1 256,21-19-96,-21 20-96,1-20-96,-1 0 64,1 0-320,1 0-897,-21 0-993,-2 0-737,3 0-2851</inkml:trace>
  <inkml:trace contextRef="#ctx0" brushRef="#br1" timeOffset="13361.7643">17330 12399 12908,'0'0'576,"0"20"-608,0-1 1762,0 2-97,0-1-896,0 0-256,18-1-129,-18 2-224,0-2-32,0 21-128,20-20-224,-20 19-545,0-19-832,0 0-1058,21 0-3395</inkml:trace>
  <inkml:trace contextRef="#ctx0" brushRef="#br1" timeOffset="13714.7844">17686 12240 11787,'-20'0'2882,"20"0"-2305,0 0 1121,0 0-1,20-20-928,0 20-289,19 0-223,2 0-129,-1 20-160,-1-20-32,1 20-577,0-20-864,-1 0-1346,1 0-2306</inkml:trace>
  <inkml:trace contextRef="#ctx0" brushRef="#br1" timeOffset="13879.7939">17826 12360 10473,'0'19'481,"0"1"1313,0-20 672,20 0-576,19 20-1090,1-20-319,-20 0-289,19 0-192,1 0-480,-20 0-1795,-20 0-3074</inkml:trace>
  <inkml:trace contextRef="#ctx0" brushRef="#br1" timeOffset="14543.8318">18719 12141 4612,'0'-40'5733,"0"40"-4708,0-20 993,-20 20-416,0 0-545,1 0-641,-1 0-352,0 20-96,-1 0-32,1 0 32,0 20-64,20-1 96,0 1 0,20 0 0,-20-1 0,41 1 32,-21-20 0,0 19 0,19-39 96,-19 21 289,0-21 351,19 0-31,21-21-128,-21-18-257,1 0-64,-20 18-96,-20-18-64,-20-1-96,-20 0-32,1 20-64,19 1 64,-20-1-128,1 20-672,19 0-834,0 0-1057,0 20-1729</inkml:trace>
  <inkml:trace contextRef="#ctx0" brushRef="#br1" timeOffset="14954.8551">19195 11902 13965,'-20'21'736,"20"-42"97,20 2 1249,0 19-929,0-20-768,19 20-289,-19-20-64,20 20 0,-20 20-160,19 0 64,-39-1 32,20 21 0,-20-21 32,-20 2 128,20 19-160,-20-20 128,1 19 320,-1-19-96,0 0-31,20 0-65,0 0-64,0-20-32,20 20-64,0-1-64,19-19-160,2 20-705,-21 0-1313,18 0-2530</inkml:trace>
  <inkml:trace contextRef="#ctx0" brushRef="#br1" timeOffset="15085.8628">19513 12479 14765,'0'20'289,"20"-1"383,-20-19 578,0 0-1090,20 21-929,-20-21-3395</inkml:trace>
  <inkml:trace contextRef="#ctx0" brushRef="#br1" timeOffset="15878.9081">16455 13273 11082,'-59'-20'577,"39"1"-161,0 19 513,0-20 640,1 20-416,19 0-704,0 0-193,0 0 0,19 0-192,1 0-64,20 0 64,-1 0 0,1 0-64,1 0 0,-2 0-96,1-20-288,-20 20-128,-20 0-545,0 0-545,-20 0 481,0 0 448,0 20 385,-1 0 192,3-1 64,-2 22 64,-1-2 160,21 0 0,0 2 1,21 18-129,-1-19-64,-2 0 64,3 0 256,-1-21 192,-20 1 225,20 0 384,-20 0 32,0-20-256,-20 20-513,0 0-319,-19-1-65,-2-19-161,21 20-415,-18-20-417,17 0-577,1 0-704,0 0-1537</inkml:trace>
  <inkml:trace contextRef="#ctx0" brushRef="#br1" timeOffset="16173.925">17091 13333 7815,'20'-39'1537,"0"18"65,-20 1 31,-20 20-864,20 0-417,-20 20-31,0 1 95,0 18 161,1 0-225,19 21 0,-20 0 1,20-20-225,-20 0-32,20-1-64,20 1-32,-20-20-64,20 20-481,-1-21-704,1 1-737,0-20-2146</inkml:trace>
  <inkml:trace contextRef="#ctx0" brushRef="#br1" timeOffset="16649.9523">17587 13393 11370,'20'-21'705,"-20"2"-641,0 19 897,0-20-128,-20 20-321,0 0-512,0 20 0,1-20 64,-1 40 64,0-20 0,0 20-31,0-21 95,20 21-64,-19 20-96,19-21 96,0-19-96,19 20-32,1-20-32,0 0 0,20-1 32,-1 1 32,1-20 64,-1 0 0,1 0 0,1 0 96,-3-20 97,3 1 159,-21-21 65,0 20 31,-20-20-224,0 1-127,0-1 191,-20 0 193,-20 1-289,-1 18-224,2 2-256,-1 19 0,1 0-1218,-1 0-928,0 19-1025,21 2-7303</inkml:trace>
  <inkml:trace contextRef="#ctx0" brushRef="#br1" timeOffset="17219.9849">18044 13154 10089,'-20'-39'833,"0"39"-353,20 0 1122,0-20-417,0 20-897,0 0 417,20 0-32,0 20-1,-1-1-95,21 21-161,1 0-192,-3-1 33,3 21-33,-21-20-96,-2 20 64,3-1-96,-21-19 32,0 20-64,0-21-32,-21 1-32,3 0-64,-2-1-352,0-19-289,-21 20-832,23-40-1410,-3 20-4164</inkml:trace>
  <inkml:trace contextRef="#ctx0" brushRef="#br1" timeOffset="17539.0031">18579 13432 11370,'-20'-19'1378,"2"19"-161,18 0 865,-21 0-96,21 0-1122,0 0-223,21 0 0,17 0-449,-18 0-96,21 0 0,-2 0-192,1 0-96,0 0-737,-1 0-1089,-19 0-1345,0 0-5093</inkml:trace>
  <inkml:trace contextRef="#ctx0" brushRef="#br1" timeOffset="17682.0111">18660 13432 11979,'-61'40'833,"61"-20"-289,0 0 1442,0-20-160,41 20-961,-21-20-769,19 0-128,1 0-545,-1 0-1185,-19-20-2434</inkml:trace>
  <inkml:trace contextRef="#ctx0" brushRef="#br1" timeOffset="18064.0331">18996 13095 9833,'-20'-40'224,"20"40"673,0-20 1825,40 20-1152,1 0-705,-2 20-545,1-20-160,19 20-160,-19 0 0,-1 0 0,-19-1-64,-20 1 64,0 20 96,0-20 64,-20 0 33,1-1 191,-1 1 0,-20 1 97,20-2-289,20 1 0,0-20 128,0 20-63,0-20-97,20 19-128,20-19 0,-20 21-64,-1-21-288,1 0-481,0 20-1057,0-20-1345,0 19-3844</inkml:trace>
  <inkml:trace contextRef="#ctx0" brushRef="#br1" timeOffset="18303.0469">19294 13671 14061,'-20'40'704,"20"-21"1122,0 1 288,20-20-1569,0 0-449,-20 21-769,20-21-1665,-20 0-5285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53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19533 8842 960,'-20'-20'1442,"20"20"-577,-21 0-513,21 0-96,0 0 0,0-19 161,0 19 63,0 0 225,0-20-64,0 20 416,0 0-129,0-20-127,0 20-96,0 0-33,-18 0-191,18 0-65,0 0 193,0 0-1,0 0-95,0 0 64,0-20-1,0 20-128,0 0-95,-20 0 63,20 0 97,0 0-97,0 0 65,0 0 63,0 0-128,0 0 1,0 0-161,0 0-32,0 0-64,0 0-63,0 0-1,0 0 64,0 0 0,0 0 32,0 20-32,0-20 0,0 0-160,0 0 32,0 0 33,0 0-33,0 20 64,0-20-96,0 0 64,0 0-64,20 0 32,-20 20-64,0-20 224,0 0-160,0 0 32,18 0-64,-18 0-32,0 19 160,0-19-96,0 0 96,21 0-32,-21 20 129,0-20-161,20 0 64,0 20-96,0-20 96,-1 20-224,1 0 96,0-20 0,0 20 0,19-1 32,-19 2 0,0-2-64,20 1 128,-21 0-224,1 0 160,0 0 0,21 0-96,-23-1 64,2 2 0,1-2 0,19 1 0,-21 0-32,21 0 64,-20-20 0,0 20-32,-20-20-32,19 0 128,-19 20-96,0-20-96,20 0 160,-20 0-32,0 0 32,0 0 32,0 0-64,0 0 0,0 0-64,0 0 32,-20-20 0,20 20-192,0 0 128,-19-20 0,19 20-64,-20 0-33,0-20 97,0 20-96,0-20 96,1 20 0,-1-20-96,0 1 128,-1 19 64,1-21-32,-18 21 96,17-19-192,-19-1 96,21 0 32,-21 0-32,0 0 64,1 0-32,19 1 0,-20-2 0,21 2 64,19-1-64,-20 0 128,0 0-224,0 0 96,-1 20 0,3-20 0,18 1 97,-20 19-193,20-20 64,-20 20 0,20 0 0,0 0 32,0 0-161,20 0 97,-20 0 64,20 20 0,-2-20-32,-18 0 0,21 19-32,-1 1 32,0-20 129,19 20-258,-19 0 129,0 0-32,20 19 64,-21-18-32,21-2 32,0 21-96,-1-20 64,2 20 0,-3-21-32,-18 2 64,21-2-128,-2 1 160,-19 0-128,20 0 160,-20-20-224,-1 0 96,-19 20 32,20-20 0,-20 0-96,0 0 96,0 0-192,0 0-96,0 0-737,0 0-769,-20-20-897,20 20-3330</inkml:trace>
  <inkml:trace contextRef="#ctx0" brushRef="#br0" timeOffset="1">20069 8743 4868,'0'0'513,"0"0"-161,0 0 1762,0 0-352,0 0-930,-20 0-287,20 20 63,-20-20-63,20 20-161,0-20-95,-20 20-97,0-1-32,1-19 64,-1 20 129,0 20-1,-21-20-64,23 19 0,-23 1 1,1-20-225,21 20 32,-21-20-64,20 19 0,0-18 0,1-2 160,-1 1-32,20 0 64,-20-20-127,20 20-65,0-20 0,0 0-32,0 0 32,0 0-32,0 0 0,0 0-64,0 0 0,0 0-1,0 0 1,0 0 64,0 0-128,0 0-32,0 0-32,0-20 160,20 20 32,0-20-32,-20 0-32,19 20-32,1-19-64,0-2 63,0-18 97,19 19 0,-19 0-32,21-20 0,-21 21 0,18-21 64,3 20 0,-2-20-64,1 20 32,0 0-32,-1 1 32,-19-1 32,0 0-32,0 20 0,-20-20 32,0 20 0,0 0 65,0 0 31,0 0-64,-20 0-96,20 20 0,-20-20 32,0 20-32,0 0 0,-19-1 32,-1 1 0,1 0 32,-1 0-32,-19 20 32,18 0 128,-18-1 128,-1 1 0,21-20-63,-21 19 95,21-18-128,19 18-64,0-19 0,0 0-96,-1 0-32,21-20 32,0 20-64,-18-20 32,18 0 32,0 20 0,0-20 32,0 0-64,-20 0 0,20 0-96,0 0 96,-20 19 0,20-19-32,0 0-32,0 0-32,0-19-96,20 19 64,-20-20 32,20 0 32,-2 0-64,3 0 96,19-20-97,-1 21 33,1-21 64,0 0 32,-1 0-64,21 1 64,-21-21 0,2 40 0,-3-20 64,3 20-32,-21 1-32,0-1 32,-1 20 32,-19-20 1,20 20-33,-20 0 32,0 0-96,0 0-32,-20 0-65,1 20 97,19-20-32,-40 20 64,19-1-32,-17 1 32,18 0 0,-21 20 0,2-1 0,-1-18 0,0 18-32,1-19 64,-1 20-32,1-20-32,19 20-128,0-21-801,0 1-416,20 0-1602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53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18063 7710 960,'-19'0'609,"19"0"1569,0 0 96,0 0-448,-20 0-705,20 0-288,0 0 0,0 0-97,0 0-127,0 0 96,0 0-97,0 0 65,0 0-1,0 0-255,0 0 95,-20 0-95,20 0-65,0 0 96,0 0 1,0 0-65,0 0-128,0 0-192,0 0 449,0 0-385,0 0 64,0 0 65,0 0-65,20 0 32,-20 0-64,0 20 32,20-20-64,-1 0 33,1 19-65,0-19 96,0 20-64,1-20-96,-3 20-32,23 0 160,-21 0-96,0-20-64,19 20 160,-19-1-224,0 1 160,0 0-96,-1 0 96,21 0-288,-20-20 577,0 20-449,-1-1 480,1-19-320,0 21-32,0-1 0,1-20 0,-3 0-32,2 19 0,-20-19 0,0 0 64,20 0-96,-20 0 32,0 0 0,0 0 0,0 0 33,0 0 31,0 0-224,0 0 63,0 0-319,0 0-321,0 0-416,0-19-897,0 19-288,0-20-1922</inkml:trace>
  <inkml:trace contextRef="#ctx0" brushRef="#br0" timeOffset="1">18103 8087 1345,'0'0'128,"-20"0"352,20 0 2083,0 0-1410,20 0-577,-20 0 545,0 0 385,0 0-65,0 0-384,0 0-352,0 0 32,0 0 63,0 0-255,0 0-161,0 0 33,0 0-33,0 0 32,0-20-31,20 20 63,-20 0-63,0-20-33,21 20-160,-3-19 0,-18-1 32,20 20-191,1-21 31,19 2 0,-22-1 64,3-20 0,19 20 0,-1 0 64,-19 1 32,20-1 1,-20 0 31,19 0-64,1 0-32,-19 0-32,17 1 64,-18 19-95,1-20-65,-1 20 64,0-20-160,-20 20 128,0 0 0,0 0-128,0 0-321,0 0-736,0 0-1057,0 0-1153,0 20-5029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3:41.29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9964 7292 3587,'-20'0'1217,"20"0"160,0 0 513,0 0 192,0 0-192,0 0-609,0 0-736,0 0-129,0 0 161,0 0-33,20 0-95,20 0-97,19 0-64,20 0-160,0 0-32,41 0-64,-1 0 353,1 0-225,19 0 0,-1 0 0,2 20 257,-21-20-129,0 0-128,-19 20-128,-21-20-96,0 0 0,-39 20-160,-1-20-513,-19 0-192,-20 0-224,0 0-224,0 0-1602,-20-20-4580</inkml:trace>
  <inkml:trace contextRef="#ctx0" brushRef="#br0" timeOffset="5835.3336">2758 9180 544,'-20'0'577,"0"0"448,20 0 672,-20 0 545,1 0-64,-1 0-736,20-20-321,-20 20 0,20 0-160,-20 0-96,20-20-257,0 20-127,0 0-257,0 0-192,0 0-160,0 0 128,20 20 160,-20-20 96,40 0-32,-21 0 97,21 0 127,0 0-64,-1 0-95,1 0-1,1 0-128,17-20-160,1 20 64,2 0-32,-2-19-32,1 19-96,-21 0 160,21 0-96,-1 0 0,-18 0 32,18 19 32,0-19-64,1 0 64,-21 0 0,21 0 32,-21 0 0,21 0-32,-19 0 160,-3 0-256,23 0 64,-22 0 0,21 0-32,-21 0 64,21 0 0,-1 0-64,-18 0 96,18 0-64,-1 0 65,3-19-33,-2 19 64,1 0 96,-21-21-288,1 21 64,-19 0 0,17 0-96,-18 0 96,1 0-97,-1 0-63,18 0 128,-17 0 32,19 21 64,-1-21-128,1 0 96,0 0 0,-1 19 96,1-19-128,-1 0 32,22 0-64,-23 0 128,3 0-32,18 0-64,1 0-32,-1 0 160,22 0-128,-22 0 0,20-19 32,0 19 0,-19 0-32,19-21 32,-20 21 0,2 0 0,-3 0 0,-17-19-64,-2 19-64,1 19 64,0-19 0,-1 0 32,1 0 0,-20 21 64,19-21-32,1 0 64,1 19-32,-2-19 0,1 0-32,-1 0 0,1 0 0,0 0 32,-1 0-32,21 0 0,-21 0 0,1 0 0,-1 0-32,22 0 64,-2 0-64,1-19 32,-1 19 0,1 0 32,-1 0-32,-18 0-32,18 0 32,-1 0-32,3 0 0,-2 0-64,20 0 32,-19 0 64,-1 0 0,2 0 0,-2 0 64,20-21-32,-19 21-32,-1 0 0,20 0 32,-18 0-64,-2 0 32,1 0 0,19-19-64,-20 19 32,1 0 32,20 0 0,-22 0 0,3 0 0,18 0 0,-20 0 32,1 0 0,-1 0-32,2 0 0,-2 0 0,0 0-32,1 0 0,-21 0 0,21 0 32,-1 19-128,2-19-1,18 0 129,-20 0-32,21 0 32,-21 0 32,0 0-32,2 0 32,-3-19 32,3 19-128,-22 0 32,1 0 32,-1 0-32,1 0 0,-20 0 0,19 0-64,-19 0 32,20 0 32,-19 0 32,-3 0 0,-18 0 0,20 0 0,-20 0 32,-20 0-96,2 0-96,-23 0-160,1 0-65,1 0-159,-21 0-1,1 0 225,0 0 192,-22 19 32,-18-19 64,0 0 0,0 21 64,-39-21 0,18 19 32,-19-19 0,1 20-32,-22 0 32,2 0-64,-2 0-64,2 0-96,-20 0 32,18-1-33,2 1 1,-22 0-64,22 0 64,0 0 128,-2 0 64,21-1 0,1 1 32,-22-20 96,22 21 64,19-21-128,-21 0-63,21 19-33,1-19-33,-1 0 1,-1 0 64,21 0 33,0 0-33,0-19 96,19 19 32,-19 0 32,0-21-128,0 21-96,18-20 0,-18 20 0,20 0-32,0-19 0,-20 19 0,40 0-32,-22-20 96,2 20 0,0-20 64,18 0-128,3 0 64,-1 0 0,-2 1-257,22-1 65,-1 0-160,-19 20 96,19-20 160,0 0 0,1 0 64,-22 0 64,23 1 32,-3 19 64,1-21-128,1 21-64,-1 0 32,1-19-225,-21 19-383,21 0 159,-1 0 97,-19-20-32,18 20 255,1 0 129,-19 20-64,19-20 32,1 0 32,-1 19-96,1 2-160,-1-2 160,-1-19 96,3 20 0,17 0 32,-19-20 0,40 20 128,-18-20 288,-3 0 33,21 0-385,0 0 32,0 0 64,0 0 32,0 0-96,0 0 96,0 0-128,0 0-96,21 0 0,-3 0-32,22 0-64,1 0 128,18 0 0,20 0 32,0 0 64,20-20-32,20 20 481,1 0 31,19 0-63,-1 0-257,2 0-32,18 0-64,2 0-31,-2 0-97,2 0 32,-2 0 32,1 0-32,-1 0-64,1 0 0,0 0 96,-19 20-192,18-20 32,0 0 96,2 20 0,-2-20-32,2 0 64,-2 0-32,20 0 64,-38 0 64,18 0 32,22 0-160,-22 0 64,1 0-63,-1 0-1,-18 0-32,18 0 0,2-20 0,-22 20-32,21 0-33,-21-20 1,2 0-32,0 20 160,-23-20-32,3 20 0,-21-19 0,20 19 0,-40 0-32,0-21-32,2 21-64,-22 0-256,1 0-160,-1 0 95,0 0 161,2 0 224,-2-19 64,1 19-32,-1 0 160,0 0 96,-19 0-96,1-20 33,-23 20-97,2 0-96,0 0 0,-20 0 0,0 0-96,0 0 0,-20 0-65,0 0 97,2 0 32,-3 0 0,1 0 0,-20 0-32,21 0 128,-21 0 0,-19 0 128,-1 0-95,-19 0 63,0 0 0,-1 0-64,-39 0-128,0 20 0,-21-20-64,2 19-96,-1-19-33,-19 21-31,-2-21 96,2 19 96,-2-19 64,2 20 32,-2-20 32,2 20 64,-2-20 32,2 20-32,0-20-96,-2 20-96,22-20 32,-21 0 0,19 20-32,22-20 32,-21 0 0,20 0 32,-1 0 32,1 0 64,20-20 0,-19 20-31,18 0-33,-19 0-32,20 0 0,0 0-65,-21 0-31,21 0-64,-20 0 96,19 0 64,1-20 0,0 20 64,0 0-64,-21 0 32,21 0 0,-20 0-32,-1 0 0,3 0 0,-3 0-128,1 0-64,20 0 64,-1 0 64,1 0 64,0 0 0,0 0 128,-21 0-64,41 0-64,-20 0 0,20 0-32,-2 0-32,22 20-128,1-20 32,17 0 128,1 0 64,20 0 128,-19 0 224,39 0 0,-20 0 97,20 0-97,-20 0-192,20 0-192,0 0 0,0 0-160,0 0-160,20 0-128,-20 0 448,40 0-32,-21 0-129,21-20-63,21 20 160,-3 0 32,22 0 32,-1-20-32,20 20 0,20-20 64,21 20 0,-21-20-32,19 20 96,22-19 0,-2 19-64,2-21 32,-2 2 0,0 19-32,22-20-32,-2 0 32,-20 20-32,41-20-32,-20 20 64,0 0 65,-1-20-33,20 20 0,-19 0 128,1 0 64,-2 0-128,0 0 32,-18 0-160,18 0 0,0 0 96,-18 0-96,18 20 0,1-20 0,-20 0 33,0 0 95,-1 20 0,1-20 32,-1 0-32,2 0-64,-22 20-32,22-20-32,-22 0 0,21 0-32,0 0 64,-20 0 0,19 0 0,-18 0 192,-21 0 225,19 0 63,-18 0-223,-1 0-225,-20 0-64,-20 0-32,2 0 0,-22 0 0,0 0-33,1 0 98,-21 0-33,-19 0 0,0 0 0,0 0-257,-20 0-896,-20 0-1794,0 0-7334</inkml:trace>
  <inkml:trace contextRef="#ctx0" brushRef="#br1" timeOffset="9297.5318">5001 7551 5925,'0'-41'1441,"0"22"-1088,0-1 512,21 20-65,-21-20-63,18 20-160,-18-20-225,0 20 0,0 0 193,20 20 127,-20 0-191,0 0-97,0 19-95,0 22-33,20-2 0,-20 21-64,0-1 0,0 20-96,0 21-31,0-21-65,0 20 32,0-20-32,0 1 0,0-21-32,0-19-33,0 0-31,0-1 64,0-19 64,0-20 0,0 0 32,0 0 65,-20-1-33,20-19 32,-20 0-64,20 0-320,0-19-225,0-21 97,-18 0 64,18 1-225,0-22-160,18 2 257,-18 0 128,0-41-33,-18 21-287,18-21 159,0-19 289,0 20-32,0-1 192,0 1 480,0 39 545,0 1 352,0 39-256,0 0-96,0 20-416,0 0-641,0 40 64,18 0 64,-18 19 0,20 40 0,-20 0 32,0 21 64,0 19-96,0 1-32,0-21 97,0-1 319,0-18-96,-20-40-352,20-1-32,20 1-32,-20-40-448,20-1-705,1-19-1890,-1 0-8488</inkml:trace>
  <inkml:trace contextRef="#ctx0" brushRef="#br1" timeOffset="10292.5887">7324 5822 4964,'20'-19'1057,"0"-1"-865,-20 20 161,19-21 640,-19 21 288,0 0-544,0 21 159,0-1-63,0-1 32,20 20-96,-20 21-321,0 20-256,20-1-128,-20 20-32,0 21 0,20-1-64,-20 20 32,0 0 0,20 1 32,-20-2-64,0 21 97,-20-20-1,20 20 96,-20-20 384,0 1 353,0-21-192,1 20 256,-21 0-513,20 0-96,-1 1 161,21-21-1,-18-1-287,18 2-65,-20-1-128,20 0-32,0-39-64,0-1 64,0-19-64,20 0 0,-20-41-129,18 1-159,3-20-609,-1-20-192,0 1 32,0-1-32,-1-40-64,-19 20 0,0-19-65,0-21 578,0 1 608,-19-1 384,19-19 288,-20 19 514,20-19-33,0-1-193,0 1-319,0 0 95,0-20 65,20-20-96,-1 19-33,-19-38-223,0 19-289,0-41-449,0 22-223,-19-21 383,-1 40 258,20 0 31,-20 39 0,20 1 128,0 19-160,0 21 0,-20-1-64,20 21-32,0-1 0,0 0 64,-21 21-32,21-2-32,0 21-129,0 0-1728,0 21-161,0-2-2627</inkml:trace>
  <inkml:trace contextRef="#ctx0" brushRef="#br1" timeOffset="11187.6399">9666 3954 5381,'0'20'4260,"0"-20"-4324,21 20 416,-21-1 321,20-19-257,-2 41-352,-18-22-64,20 1 64,-20 19 0,21 1-32,-21 20 577,0-1-257,0 2-288,0-2 160,-21 20 33,21 21-65,-20-1-64,2 1-128,18-1 0,0 0 32,0 1-128,0 20 0,0-1 160,0 19 480,0-18-255,0 19 575,0-1-191,0 22 32,18-21 608,-18 0-1281,0 20 32,20-20-32,-20 0 0,0 0-32,21 0 0,-21 1 32,0 18 32,0-19 32,0 1 96,0-1-31,-21-20 63,21 19-64,0 2 128,0-21 33,0 0-225,0 1 96,0-1-96,0-20 0,0 1 96,21-21-128,-21 1-32,20-1 128,0-20-128,-20 1 33,19-20-65,1 0 0,0-1 64,-20-19-193,0-20 1,0 20 0,20-20 96,-20 0-128,-20-20-224,20 0-161,0 1-224,-20-21-800,20 0-513,0 0-192,-20 0-2114</inkml:trace>
  <inkml:trace contextRef="#ctx0" brushRef="#br1" timeOffset="12327.705">1329 11148 13965,'-59'20'961,"39"-20"-449,20 0 33,0 0-321,0 0 128,20 0-96,-2 0-192,23 0-31,18-20 31,1 20-32,-1-20-96,20 20-481,-19-20-128,-21 20-191,2 0 191,-21 0 449,-20 0 288,0 0-128,0 20 64,-41 0 128,21 20-96,-19-1-32,19 1 0,0-1-32,0 1 0,20 0-64,20-1 0,-20 1 96,20 0 0,0-19 32,1-2 128,-21 1 256,18 0 417,-18-20-513,-18 20-128,-23-20-63,1 0-129,1 0-321,-1 0-992,-19 20-1025,39-20-4805</inkml:trace>
  <inkml:trace contextRef="#ctx0" brushRef="#br1" timeOffset="12565.7187">2122 11088 15662,'0'-19'1089,"0"38"-1569,-20 1 352,2 0 1153,18 0 64,-20 20-865,-1-21-32,21 41-192,-20-1-96,0 1-224,20-21-289,0 22-63,20-21-482,-20-1-191,41-19-481,-21 0-2145</inkml:trace>
  <inkml:trace contextRef="#ctx0" brushRef="#br1" timeOffset="12810.7328">2341 11326 13901,'-20'20'-321,"0"0"-191,20 20 640,-19 0 160,19 0-256,0 0 0,19-21 0,21 1 96,0 0 385,-1-20 31,22 0 129,-23 0 224,3-20 32,-3 0-128,-38 1-97,0-2-255,0 2-289,-38-21-288,-3 19-801,3-18-513,-23 19-543,22 20-2564</inkml:trace>
  <inkml:trace contextRef="#ctx0" brushRef="#br1" timeOffset="13120.7505">2580 11009 10890,'59'0'160,"-39"0"865,0 19 0,19 1 448,-19 20-448,20 20-352,-21-1 96,21 1 127,-20 19-543,-20 0-161,20-18-128,-20 18-32,0-39 64,0 0 0,0 19 0,-20-19-64,20-20-672,-20 19-1026,0-19-2017,0-20-8072</inkml:trace>
  <inkml:trace contextRef="#ctx0" brushRef="#br1" timeOffset="13539.7745">3374 11247 13132,'0'0'929,"0"0"-577,0 0 1666,0 0-288,0 0-609,38 20-288,-18-20-481,21 0-256,-21 0 32,19 0-352,1 0-929,-1 0-1121,-19 0-2082</inkml:trace>
  <inkml:trace contextRef="#ctx0" brushRef="#br1" timeOffset="13690.7831">3412 11425 14894,'0'21'-32,"20"-21"224,1 19 1057,19-19 160,-1 0-1024,-19 0-546,20-19-1280,-21 19-1153,1 0-5254</inkml:trace>
  <inkml:trace contextRef="#ctx0" brushRef="#br1" timeOffset="14196.8119">4267 10869 11530,'0'0'353,"0"-20"287,0 20 1795,0 20-1538,-21 0-833,21 0 448,0 20 1,0 20-481,0-21 0,21 1-161,-21 0-447,20 0-705,0-20-737,-2-1-2114</inkml:trace>
  <inkml:trace contextRef="#ctx0" brushRef="#br1" timeOffset="14390.823">4068 11227 15182,'0'20'160,"20"-20"-448,0 0 1056,19 0 770,22 0-609,18-20-769,20 20-128,-20-20 0,0 20-32,-18 0-320,-3 0-897,-17 0-641,-3 0-1537,-17 0-4357</inkml:trace>
  <inkml:trace contextRef="#ctx0" brushRef="#br1" timeOffset="14694.8405">4088 11465 10602,'59'0'64,"-39"-19"320,21 19 417,-23 0 576,2 19-512,1 2-769,-1-21 160,-20 19 0,0 21 97,0-20-1,-20 0 161,-1 0 255,1 0-95,20 0-481,-18-1-224,36 1-96,-18-20 96,20 20-449,21-20-640,-3 0-800,3-20-1859,18 0-5477</inkml:trace>
  <inkml:trace contextRef="#ctx0" brushRef="#br1" timeOffset="15126.8649">4584 11465 12491,'-20'61'-320,"0"-42"576,20 21 1794,-20-20-993,20 0-1121,0 19 0,0-39 96,0 20 32,0-20-64,20-20 128,-20 20 0,20-39-192,0 19 0,-20-20 64,21 20 0,-1 1-128,-2-2 64,2 21 160,-20 0 0,21 0 0,-1 0 0,-20 21-31,20-2-33,-20-19 32,18 20-64,-18 0 0,21-20 0,-21 0 0,0 0-128,0 0-33,20 0-159,-20-20-577,20 0-64,0 1 385,19-2 448,-19 21 512,0 0 865,0 0 161,-20 21-97,0-2-352,19 1-385,-19 20-384,0-20-192,0 0-160,0-1-865,0 1-2050,0 0-5413</inkml:trace>
  <inkml:trace contextRef="#ctx0" brushRef="#br1" timeOffset="15739.9002">5656 11188 12075,'0'0'1153,"0"0"-1473,0 19 1024,0-19 1186,20 20-705,-20 20-480,20-1-289,-20 1 1,20 20-417,-20-20-96,20 0-97,-20-21-255,19 2-545,-19-2-384,20 1-449,-20-20-672,20-20-2627</inkml:trace>
  <inkml:trace contextRef="#ctx0" brushRef="#br1" timeOffset="16070.9192">5973 11009 13708,'21'-21'385,"-1"21"-449,-20 0 512,20 0 417,-20 0 288,19 21-672,-19 18-353,20-18 0,-20-2-96,0 21-32,0-20-96,0 0 64,0-20 64,0 20 64,0-20 32,0 0-128,0 19-64,0-19 96,20 0 32,0 20-32,0-20-128,19 0-673,-19 0-576,20 0-1346,-19 0-7783</inkml:trace>
  <inkml:trace contextRef="#ctx0" brushRef="#br1" timeOffset="16482.9428">6589 11247 13869,'0'0'896,"0"0"-1280,20 0 672,0 20 577,19-20 192,1 0-416,19 0-417,2-20-128,-23 20-128,3-20-320,-1 20-1250,-21 0-864,1 0-2723</inkml:trace>
  <inkml:trace contextRef="#ctx0" brushRef="#br1" timeOffset="16661.953">6749 11168 11402,'0'39'449,"18"1"95,-18 0 609,0 19 225,20-19-1154,-20-1-256,0 1-417,21-19-415,-21-2-418,20 2-1184,0-21-2947</inkml:trace>
  <inkml:trace contextRef="#ctx0" brushRef="#br1" timeOffset="16979.9711">7125 10969 15598,'21'0'-160,"-1"0"192,-2 0 96,2 0 193,1 19 63,-1-19-352,0 21-128,-2-21-96,3 19 128,-21 22-97,0-22-159,-21 1 64,21 0 352,-18 0 160,18-20 97,-20 0-225,20 20 0,20-20 0,-20 0 96,18 0 0,23 0-192,-21-20-576,19 20-641,-19 0-1282,20 0-5188</inkml:trace>
  <inkml:trace contextRef="#ctx0" brushRef="#br1" timeOffset="18220.0421">7066 11386 5829,'0'-20'1602,"0"20"-161,-20 0 705,20 0 32,-20 0-320,20 0-449,-20-20-320,20 20-128,0 0-224,-20 0-321,20 0-288,0 0-96,0 0-32,0 0-288,20 0 192,-20 0 128,40 20-32,-20-20 0,19 0 64,2 20-128,-3-20 96,3 20 0,-21-1-128,0 2 0,-20-2 0,0 2 192,0-2 0,-40 2 0,19-2 160,-17 1-224,18 0 128,-1-20-96,1 20 65,20-20-258,20 0 65,1 0 193,17 0-97,23 0-32,-2 0-417,1 0-223,-21-20-610,21 20-607,-21 0-1699,22-20-5989</inkml:trace>
  <inkml:trace contextRef="#ctx0" brushRef="#br1" timeOffset="18509.0587">8039 11326 16559,'0'0'-192,"0"0"416,40 0 897,-1-20-192,21 20-480,-1-19-385,-19 19-160,19-20-481,-19 20-384,-1-20-1505,-19 20-1986,-20 0-6149</inkml:trace>
  <inkml:trace contextRef="#ctx0" brushRef="#br1" timeOffset="18674.0681">8257 11128 6342,'0'40'4964,"20"-20"-4868,-20 19 449,0 1 1697,0-1-512,0-19-1410,0 20-384,0 0-353,0 0-864,19-21-1409,-19 2-5542</inkml:trace>
  <inkml:trace contextRef="#ctx0" brushRef="#br1" timeOffset="19187.0974">8674 11148 12908,'0'0'384,"0"-20"-384,20 20 513,-1-20 544,21 20-609,1-20-448,-3 20-160,3 0-225,-3 20 289,-17 0-384,-1 20-193,-20-20 225,0-1 384,-20 21 96,20-20 32,-21 19-64,21-19-96,-18 0-289,18 0 33,18 0 32,3 0 0,19 20 287,-20-21 33,-1 2-32,1-21 32,-20 19 129,0 2 607,-20-21 289,-19 19-288,-1-19-385,-19 0-480,-2 0-512,22 0-321,-1-19-1634</inkml:trace>
  <inkml:trace contextRef="#ctx0" brushRef="#br1" timeOffset="19548.118">9110 10949 7334,'-19'-20'7720,"38"20"-7944,-19 0 256,20 0 192,0 0-96,0 0-96,0 20-96,-1-20-64,1 20-96,0 20 127,-20-21 1,0 1 128,0 1 32,-20 18 289,0-39 287,20 20-31,-19 0-129,19-20-287,0 20-225,0-20-129,19 0 97,21 0-416,19 0-1218,-18 0-1441,-1-20-7527</inkml:trace>
  <inkml:trace contextRef="#ctx0" brushRef="#br1" timeOffset="19843.1348">9626 10750 2370,'20'20'9769,"0"0"-9801,21 0 160,-3 19 1217,3 1 321,-2 0-577,1 0-673,-20 19 65,19 1 127,-39 0-287,20-1-289,-20 1 0,-20-21-128,-19 21-289,19-1-287,-39 2-738,19-21-736,-19-1-1057,-2 1-3555</inkml:trace>
  <inkml:trace contextRef="#ctx0" brushRef="#br1" timeOffset="20399.1668">5398 10869 10762,'20'-39'865,"1"39"-898,-21-20 546,0 20 896,0 0-896,-21 20-257,1 19 257,20 1-65,-20 39 32,0 2-255,0 18 31,1 0-160,-1-20-64,20 21-32,0-41-96,0 21 64,20-40-288,-1 19-97,1-39-288,0 20-832,0-20-2178</inkml:trace>
  <inkml:trace contextRef="#ctx0" brushRef="#br1" timeOffset="21012.2019">3671 12438 11466,'-20'0'1506,"20"0"-994,0 0 1474,0 0 256,0 0-1057,20 21-224,-20-21-256,20 0-417,-1 0-160,1 0-128,20 0-224,-19 0-705,17 0-608,-18 0-962,1 0-896,-1 0-3715</inkml:trace>
  <inkml:trace contextRef="#ctx0" brushRef="#br1" timeOffset="21178.2111">3791 12518 14477,'-41'40'385,"21"-40"-738,20 20 994,-20-20 512,40 0-160,-20 20-449,20-20-95,21 0-321,-3 0-224,3-20-801,-21 20-1473,19 0-1954,1 0-6405</inkml:trace>
  <inkml:trace contextRef="#ctx0" brushRef="#br1" timeOffset="23660.3531">4941 12042 12139,'0'0'64,"-19"39"-224,-1-19 320,20 20 481,0 19-353,-20-19-224,20 20-128,0-41-641,0 22-352,0-22-1057,20 21-3363</inkml:trace>
  <inkml:trace contextRef="#ctx0" brushRef="#br1" timeOffset="23839.3636">4704 12518 12619,'-61'0'993,"61"0"-1249,0 0 608,0 0 353,41 21 128,-1-21-481,-1 0-352,21-21-128,19 21-128,0-19-577,-20 19-2178,2 0-6630</inkml:trace>
  <inkml:trace contextRef="#ctx0" brushRef="#br1" timeOffset="24156.3817">4862 12697 10570,'-20'40'96,"20"-1"-192,-19 2 160,19-2 544,-20 0 129,20 2-321,0 18-288,20-19 161,-1 0 95,1 0-64,20-21-128,-20 1-31,19-20 63,1-20-96,-19 20 128,-3-39 321,2 19 95,-20 0 33,0-20-321,-20 20-127,2 1 63,-23-21-384,1 40-352,21-20-513,-21 20-993,20 0-2146</inkml:trace>
  <inkml:trace contextRef="#ctx0" brushRef="#br1" timeOffset="24322.3911">5498 12638 17680,'0'19'160,"0"1"-480,-21-20 320,1 20-160,2-20-1794,-3 20-3875</inkml:trace>
  <inkml:trace contextRef="#ctx0" brushRef="#br1" timeOffset="24698.4127">5854 12319 13004,'-39'-19'1249,"39"19"-1281,0 0 865,0 19 288,20 1-64,-20 1-320,0 18-289,19 0-96,-19 22-63,0-21-482,20 19 386,-20-19-322,0-1-543,20-19-641,-20 0-769,21 0-1057,-21-20-4581</inkml:trace>
  <inkml:trace contextRef="#ctx0" brushRef="#br1" timeOffset="24893.4238">6073 12360 16751,'40'-41'-192,"-40"41"224,0 20 449,0 1 319,0-2-319,20 1-353,-20 19-32,19-18-96,1 19 0,20-21 96,1-19-256,-3 21-384,23-21-610,-22 0-1120,1-21-1730</inkml:trace>
  <inkml:trace contextRef="#ctx0" brushRef="#br1" timeOffset="25065.4337">6370 12339 12651,'-18'21'1186,"18"-2"-1250,0 1 448,0 19 1249,0 2-223,0-2-1282,0 1-384,0 0-994,0 0-799,0-1-1411</inkml:trace>
  <inkml:trace contextRef="#ctx0" brushRef="#br1" timeOffset="25621.4655">6986 12479 9480,'40'0'1442,"-40"0"-481,0-20 929,0 20-609,20 0-897,-20-21-96,0 21-95,20-19-129,-20-21-64,19 21 64,1-2-128,0 1-32,1 1-65,-1 19-127,-20 19-64,0-19 320,0 20 192,0 1-128,18-2 64,-18 1 0,0 0 0,20-1 0,-20 2 225,21-1 479,-21-20 129,20 0-224,0 0-225,-2-20-191,3-1-225,-1 2-128,0-21-32,0 21-801,-20-22-577,19 41-800,-19 0-1666,0 0-5252</inkml:trace>
  <inkml:trace contextRef="#ctx0" brushRef="#br1" timeOffset="25967.4853">7225 12618 12780,'-41'39'1697,"23"-19"-1985,-2-20 512,20 0 225,-21 0 351,21 0-928,0 0 64,0-20 0,21 1 32,-1-1-32,-2 20 0,-18-20-32,20 20-64,1 0 32,-21 0 96,20 0 96,-20 20-64,0 0 0,20-1-32,-20 1 32,18-20 0,3 20 96,-1-20 160,0 0 256,0 0 65,-1-20 32,1 20-129,20-20-64,-40-19-255,20 19-514,-20 0-544,0 0-800,0 1-1666,0-2-6182</inkml:trace>
  <inkml:trace contextRef="#ctx0" brushRef="#br1" timeOffset="26406.5101">7959 12360 10217,'-79'-41'5958,"59"2"-5478,0 19-191,0 20-65,20-20 320,20 20-448,-20 0-288,40 0 224,-1 20-32,1 0 32,-1 0 0,-19-1-128,1 22 128,-1-22 32,0-19 64,-20 40 65,0-21 287,18 2 193,-18 19-97,-18-21-352,18 2-127,-20-2-97,20 1-97,0-20 1,0 0 32,0 20-576,20-20-161,-2 0-608,3 20-673,-1-20-1410,20 0-6213</inkml:trace>
  <inkml:trace contextRef="#ctx0" brushRef="#br1" timeOffset="26551.5187">8435 12419 14862,'21'-20'1537,"-21"20"-1633,0 0 288,0 0-64,-21 20-416,21-20-993,0 0-673,21 0-1505,-1 0-5350</inkml:trace>
  <inkml:trace contextRef="#ctx0" brushRef="#br1" timeOffset="26905.5388">8694 12260 9545,'-20'-40'2978,"20"40"-3298,0-20 672,20 20 1474,-20 0-577,19 0-640,1 0-513,20 20-128,-40-20 0,21 20-64,-3 0-321,-18 0-127,20 0 95,-20-1 161,0 1 96,0-20-128,0 21 128,20-2-193,-20 1-576,0 0 481,21-1 416,-1 2-32,-20-1 160,18 0 0,-18 20 256,21-21 64,-21 1-223,0 0 63,0 0 288,0-20 33,0 0-161,0 20-288,0-20-96,-21 19 0,3-19-352,-2 0-1442,-1 0-4996</inkml:trace>
  <inkml:trace contextRef="#ctx0" brushRef="#br2" timeOffset="33888.9383">16913 4868 8423,'-20'-19'737,"20"19"1697,-21-20-320,1 20-672,20 0-449,-20 0-160,20 0 31,0-21-95,-19 21-224,19 0-65,0 0-192,0 0-31,0 0-161,19 21 192,1-21 160,0 20-223,21-1-65,-3 1-32,3 0-64,-1 20-32,19-20-32,-19-1 96,19 1-288,-19-20 128,-21 20-64,21 0 32,-19-20 128,-21 0-128,0 0 160,0 0 32,0 0 32,-21-20-256,1 20-64,0-20-97,1 0 97,-21 1-224,0-1-97,1 0 513,-21 0-64,21 0 32,-22 20 32,23-20 160,-3 20-224,21 0 128,20-19 32,-20 19 0,20 0 33,0 0-97,0 0 0,20 0 64,0 0 0,1 0-64,-1 19 0,0-19-32,19 0-64,-19 20 128,20-20-32,-1 20-32,1 0 32,-1 0 32,1 0-64,0-1-96,-21-19 0,21 20 256,-19 0-224,-1-20-32,-2 20 0,2-20-32,-20 0-1,0 0-159,0 0-128,0 0 160,0 0-577,0 0-609,-20 0-800,20-20-865,-18 20-6726</inkml:trace>
  <inkml:trace contextRef="#ctx0" brushRef="#br2" timeOffset="34199.9561">16933 5126 13773,'-20'0'544,"20"0"321,0 0 1793,0 0-1344,20-19-1442,19-1 192,1 0-96,19-20 64,1 0 0,-1 1 0,0-1-128,2 0 576,-23 21-416,-18-1 0,1-1-96,-1 21-320,-20 0-833,0 0-1410,-20 0-2177</inkml:trace>
  <inkml:trace contextRef="#ctx0" brushRef="#br2" timeOffset="42872.4522">15244 10432 1569,'0'0'96,"0"0"256,0 0 1442,0 0-545,0 0-576,0 0 96,0 0 640,0 0 160,0 0-447,0 0-130,0 0 65,0 0-32,0 0-32,0 0-128,0 0-64,0-20-257,21 20-351,-21 0-65,20 0 0,0 0 0,19-19-64,1 19-64,19-21 0,20 21 0,2-19-32,-2 19 64,0 0-64,20-20 32,-20 20-32,0 0 32,2 0 0,-2 0-32,-20 0 64,1 20-64,-21-20 0,1 0 32,-20 0-32,1 0-320,-3 0-834,-18 0-1344,0 0-5413</inkml:trace>
  <inkml:trace contextRef="#ctx0" brushRef="#br3" timeOffset="48895.7964">11116 11168 10986,'0'0'160,"0"0"-512,0 0 384,0 20 576,0 19 257,0 21-416,0-1-289,0 1-64,0 20-64,0-1 32,0 1-64,0-21 32,0-19 32,0-20 96,0-1 257,0-19 287,0 0 129,0-19-641,0-21-160,19 0 0,1 1-32,0-1-32,0 0 0,0 20-64,19 1 64,-19 19 0,20 0 32,-19 0-32,-3 39-32,-18-19 64,20 20-32,0-1 0,-20 1-96,0 0-385,21-20-352,-21-1-95,0 1-322,0 0-960,20-20-2947</inkml:trace>
  <inkml:trace contextRef="#ctx0" brushRef="#br3" timeOffset="49127.81">11592 11326 12171,'0'0'769,"-20"20"-673,0 20 801,20-1 832,-19 22-415,19-2-898,-20 1-352,20-1-32,20 1-64,-1-20-128,1-1-449,0-19-191,20 0-257,-1-20-289,-19 0-383,20 0-770,-21-40-2818</inkml:trace>
  <inkml:trace contextRef="#ctx0" brushRef="#br3" timeOffset="49285.819">11750 11526 10281,'20'19'1346,"-20"1"-994,20 0 481,0 0 256,19 0-513,-19 0-416,21 19-320,-3-39-416,-17 20-321,19-20-480,-20 0-1346,0 0-2818</inkml:trace>
  <inkml:trace contextRef="#ctx0" brushRef="#br3" timeOffset="49429.827">11969 11565 7142,'-39'20'1794,"19"0"-673,0 20 833,-21-21-192,23 21-513,-3 20-1025,21-21-448,0-19-1250,0 0-447,0 0-482,21-20-2754</inkml:trace>
  <inkml:trace contextRef="#ctx0" brushRef="#br3" timeOffset="49653.8401">12009 11267 13484,'40'0'801,"-21"20"-705,1-1 481,0 21 1216,0 0-415,-20-1-1058,20 22-96,-20-2-224,-20 1 0,20-1-64,-20 1-224,0-20-673,20-1-160,0-19-320,0 0-962,0-20-2978</inkml:trace>
  <inkml:trace contextRef="#ctx0" brushRef="#br3" timeOffset="49812.8492">12307 11486 12651,'20'19'449,"0"-19"-449,-1 0 865,1 0 512,0 0-1025,0 0-576,0 0-2050,-1 0-1826</inkml:trace>
  <inkml:trace contextRef="#ctx0" brushRef="#br3" timeOffset="49947.8569">12347 11625 13965,'0'20'160,"19"-20"1409,1 0 770,0 0-962,20 0-1121,-21 0-288,21 0-416,-20 0-1122,0 0-2498</inkml:trace>
  <inkml:trace contextRef="#ctx0" brushRef="#br3" timeOffset="50736.902">13161 11526 4580,'-20'19'5829,"20"-19"-5348,0 0 1152,-20 0 609,20 0-768,0 0-962,20 0-63,-20 0 352,20 0-225,-2 0-288,3 0-256,-1 0-32,20 0-32,-21 20-448,1-20-673,0 0-449,20 0-512,-21 0-1569,-19 0-4004</inkml:trace>
  <inkml:trace contextRef="#ctx0" brushRef="#br3" timeOffset="51117.9235">13617 11425 13741,'-21'0'288,"21"0"-352,-20 0 1057,-18 21-289,17-2-640,1 2-96,20 19-32,0-1 0,0 1-160,0 0-128,20-21 127,21 21-31,-3-20-96,3 0 288,-1-20 128,-1 0 0,1-20 128,-20 20 64,-1-20-31,1-20-65,-20 21 32,0-1 128,0 0-64,-20 0-223,1 0 95,-21 0 96,20 1-224,0 19-224,1-21-417,-1 21-480,20 0-256,0 0-897,0 0-865,20 0-2243</inkml:trace>
  <inkml:trace contextRef="#ctx0" brushRef="#br3" timeOffset="51261.932">14014 11605 704,'20'20'4292,"-20"-20"-6150,20 0-1279</inkml:trace>
  <inkml:trace contextRef="#ctx0" brushRef="#br3" timeOffset="51704.9573">14173 11425 10345,'19'0'353,"1"0"-706,-20-19 674,40 19 543,-20 0-191,-1 0-641,-19 0-64,0-20 32,0 20-352,0 20-289,-19-20 97,-21 19 159,20-19 161,0 21 96,1-2 128,19 2 64,0 19 96,0-21 128,0 1-192,19 0 33,1 0-65,20 20 128,-20-21-160,-1 1-32,1 0 32,0 0 192,1 0 609,-21 0-192,-21-1 191,1 1 97,0 0 64,1-20-352,-21 20-353,20-20-160,-19 0-64,19 0-64,0 0-64,0 20-929,0-20-1890,20 0-4195</inkml:trace>
  <inkml:trace contextRef="#ctx0" brushRef="#br3" timeOffset="52070.9783">14014 11664 11947,'0'0'1729,"-21"0"-1600,21 0 1664,0 0 161,-18 0-1185,18-19-513,0 19-352,0 0-384,0 0-2659,0 0-4517</inkml:trace>
  <inkml:trace contextRef="#ctx0" brushRef="#br3" timeOffset="52625.01">14530 11704 8231,'0'0'4068,"0"0"-3619,0-20 1248,0 20 257,0 0-1089,20 20-193,0-20-127,0 20-65,-1 0-31,1 0-97,20-1-64,-1 1-288,-19 0-64,21 0 32,-21 0-288,-2-20-256,2 20-513,1-20-321,-21 19-640,0-19-768,20-19-1763</inkml:trace>
  <inkml:trace contextRef="#ctx0" brushRef="#br3" timeOffset="52799.0199">14868 11645 11723,'-20'19'576,"-1"1"353,1 0 1986,-18 20-865,-3-1-1121,2 1-385,-1 0-384,0-1-128,1 1-192,-1 0-1602,40-20-2273,-20 0-7752</inkml:trace>
  <inkml:trace contextRef="#ctx0" brushRef="#br3" timeOffset="54320.1069">16119 9538 3875,'0'0'1057,"-20"0"769,20-21 384,-20 21-641,20 0-544,-21 0-64,21 0 0,0 0-224,-20-19-96,0 19-353,2 0-224,-3 0-96,-19 0 0,-19 0 32,-1 0 32,1 0-32,0 19 0,-22-19 0,22 0 0,-20 0-32,19 21 32,1-21-96,19 20-96,1-20 95,19 0 33,-1 20 32,1-20 0,0 0-32,20 20 64,0-1 64,-18-19-32,18 21 64,0-2 97,-21 1-33,21 20-128,0-20-32,0 19 64,0 1-64,0 0 0,0-1 32,-20 21-64,20 0 32,0-1 0,-20 1 128,20-20-96,0 0-64,0-1 32,0 1 32,0-20-64,0 0 64,0-20 0,0 20-32,0-20 128,20 0 64,-20 0 65,20 19-33,1-19-128,17 0-64,-18 0-32,21 0 0,18 0 0,1 0 64,-1 21-64,20-21-32,0 0 0,20 0 32,1 0 32,-1 0 0,20 0-32,-20 0 0,1 0-224,-20 0 96,-21 0-32,0 0-65,-19 0-95,1 0 160,-23 0 128,3 0 64,-21 0 32,0 0 160,0-21-160,0 21 160,0-19 193,0 19-97,-21-20-160,21 0 97,0 0-193,0-20 0,0 1-64,21-1-64,-21 0 32,0 0-129,0-19 97,0-1-96,0 20 96,-21-19 32,21 19 32,0 20 32,0-20 96,-18 21 0,18-1 97,0 0 63,0 0 0,0 0-192,0 20-64,0-20 0,0 1-128,0 19 96,0-21 0,-20 21 64,-1 0 385,-19 0-33,1 0-96,-21 0 65,-19 21-129,0-2-128,0 1-160,-2-20-352,2 20 608,20 0-544,-1-20-577,21 20-737,19-20-1601,0 0-8456</inkml:trace>
  <inkml:trace contextRef="#ctx0" brushRef="#br3" timeOffset="55536.1765">11910 12459 6918,'0'-60'1153,"0"21"-64,0 39-96,0-21-64,0 21 32,0 0-353,0 0-319,0 0-225,0 0 128,0 21 353,0-2-1,0 21-288,0-21 97,0 22-97,20 19 96,-20 19-32,0 20-159,0 21 31,-20-1 32,20 20 64,0 0-192,0-20 0,0-19-96,0-1 0,20-40-96,-20 1-32,18-1-320,-18-39-417,21 1-1185,-21-2-1569,0-19-5510</inkml:trace>
  <inkml:trace contextRef="#ctx0" brushRef="#br3" timeOffset="56022.2042">11274 13253 7559,'-39'0'3331,"19"0"-2210,0 0-320,0 0 832,20-19-256,-20 19-800,20 0-385,0 0 321,0 0-65,20 0-96,0 0-159,20 0 31,-1 0-64,1 0-128,19 0 32,2 0-32,18-20-64,20 20 64,0 0 32,21 20-64,18-20 64,1 0 0,19 0-64,2 0-32,-2 0 64,20 0-32,-18 0 0,-2 0-32,-18 0 32,-1 0-288,-21 0-64,1 0 352,-19 0-193,-20 0-127,-1 0-96,-40 0-737,1 0-513,-19 0-672,-21 19-3556</inkml:trace>
  <inkml:trace contextRef="#ctx0" brushRef="#br3" timeOffset="57708.3006">11414 12876 3138,'-21'0'2627,"21"0"-193,-20-20-224,20 20-576,0 0-481,0 0-64,0 0-416,0 0-257,0 0 129,0 0 159,0 0-191,0 0-97,0 0 1,0 20 31,20-20-64,-20 19-63,21-19-1,-1 21-96,-2-21 0,3 20-128,-1-20 129,20 20 31,-21 0-224,21-20 160,-20 19-160,19 1 32,1 0 0,-20 0-32,19 0 96,1 0-96,1-20 65,-23 20-97,23-20 64,-1 19-32,-1-19-32,-19 20 32,20 0-64,-20 0 64,19-20 0,-19 20-32,20 0 96,-21-1-128,21 1 64,-19 20-64,17-20 64,-18 0-32,1-1 0,-1 2 32,19-1 64,-19-20-192,0 19 128,20 2-32,-21-2 0,1 1 0,20-20 32,-20 20 0,-1 0-96,21-20 96,-20 20 64,19-20-256,-19 20 224,21 0-32,-21-20-32,-2 19 32,23 1-32,-21-20 128,20 20-224,-21 0 96,21-20 64,0 20 0,-1 0-64,1-1 128,-1-19 0,2 20-128,17 1 96,-17-2-96,-1 1 0,19 0 64,-19-20-64,-1 19 129,1-19-193,-1 21 64,-19-21 0,21 0 0,-21 20 0,-2-20-97,2 0-31,-20 0 96,21 19-192,-21-19 64,0 0 32,0 21 96,-21-21-32,21 0-64,0 0 64,-20 19-33,20-19-31,0 0 0,0 0 32,0 0 0,0 0 32,20 0 64,-20 0-32,21 0 32,-21 0-32,0 0 128,0 0-96,20 0 32,-20 0 64,0 0-128,0 0 64,0 20-64,20-20-32,-20 0 128,0 20-32,20-20-32,-20 0 0,19 0 0,-19 0 32,20 20 0,-20-20-32,20 0 64,-20 0-288,20 20 160,-20-20-96,20 0-161,-20 0-287,19 0-513,-19 0-705,0 20-1601,0-20-7079</inkml:trace>
  <inkml:trace contextRef="#ctx0" brushRef="#br3" timeOffset="58329.3363">13776 13790 11691,'0'0'1793,"0"0"-768,0 0 385,0 0-257,19-19-417,1-2-223,0 1-257,21 20-96,17-19 0,-17-1-96,18 0 1,20 0-1,-19 0-128,-21 0-33,1 1-447,-1-1-513,-19 20-609,0 0-255,-20 0-930,0 0-2434</inkml:trace>
  <inkml:trace contextRef="#ctx0" brushRef="#br3" timeOffset="58667.3556">13835 13671 10345,'0'0'1153,"-20"0"-800,20 0 512,0-20-193,-20 20-448,1 0-95,19 0 63,-20 20 192,0 0-128,0 0 129,0 19-129,1-18-128,-1 18-64,20 0 0,-20-18 288,20 18 321,-20-39 96,40 21 0,-20-2-225,40-19-256,-21 0-192,41 0-96,-21-19-160,21 19-512,-1 0-898,-18-21-1056,-3 21-3236</inkml:trace>
  <inkml:trace contextRef="#ctx0" brushRef="#br3" timeOffset="59287.391">14649 13214 9352,'0'0'481,"0"20"-449,0-1 801,0 1 544,0 40-544,-20 0-545,20 0-224,0-1-64,0 21-32,-20-21 96,20 1-32,0-21 96,0-18 64,0-2 353,20-19 256,-20 0-545,0 0-160,20-40-32,-20 20-64,20 1-64,-20-21 32,20 20 32,-1 0-96,1 0 96,-20 20 224,20 0 128,1 0-63,-21 20-65,0 0-32,0 20-160,0-20-64,20 19-64,-20-18-224,0-2-385,18 1-704,-18-20-705,20 20-3524</inkml:trace>
  <inkml:trace contextRef="#ctx0" brushRef="#br3" timeOffset="59512.4038">15046 13294 12203,'0'-21'320,"0"42"97,0-2 832,0 21-288,-20 0-353,0 20-319,1-21-225,-1 21-64,20-1-32,-20 1-96,40-20-769,-20-21-416,20 1-289,19 1-1601,1-21-4004</inkml:trace>
  <inkml:trace contextRef="#ctx0" brushRef="#br3" timeOffset="59835.4223">15204 13532 12812,'-18'-20'1377,"18"20"-1409,0 0 608,18 20 513,-18 0-576,20 0-353,0 0-192,1 19-128,19-19-224,-21 0-65,21 0-256,0-20-512,-21 0-801,1 0-832,0 0-1667,0 0 1763,0-20 2626,-20 0 192,0 0 0,0 0 192,-20 1 128,20-1 1410,-20 0 96,0 20 384,0 0-288,1 20-705,-1 0-576,0-1-33,0 21-159,0 0-417,1-20-608,-1-1-1827,20 1-1632,0 1-1507</inkml:trace>
  <inkml:trace contextRef="#ctx0" brushRef="#br3" timeOffset="60074.436">15503 13174 11242,'39'-20'1666,"1"20"-737,-19 20 672,17 20 161,-17-1-481,19 2-544,-22 18-577,3 1-96,-1-20 32,-20 19 32,0 1-160,0-1-256,-20-19-417,-1 0-1153,3-1-1761,-22 1-7496</inkml:trace>
  <inkml:trace contextRef="#ctx0" brushRef="#br2" timeOffset="68104.8954">15463 398 3106,'20'0'2787,"-20"-21"-160,0 21-513,0 0-449,-20 0-256,20 0-448,0-20 64,0 20 64,-20 0-128,20 0-192,0 0-545,0 0 65,20 20 159,0 1-224,0-2-224,19 21 32,1 0 0,19 19-32,-18-19-160,-3 19 96,3 1-192,-1-20 64,-21-1-417,21-18 225,-40-2-1058,20 1-992,-20-20-1858</inkml:trace>
  <inkml:trace contextRef="#ctx0" brushRef="#br2" timeOffset="68292.9059">15562 815 13965,'-40'19'512,"21"-19"-448,19 0 1538,0 0-449,19 0-705,1-19-191,20-2-129,-1-18 128,2-1-256,17-20-32,-17 21-96,-21-21-609,0 21-864,-1 19-1570,-19-20-6727</inkml:trace>
  <inkml:trace contextRef="#ctx0" brushRef="#br2" timeOffset="68761.9327">14331 1331 14958,'-20'0'480,"20"0"577,0 21 577,0-21-1090,20-21-256,1 21-95,17-40 95,3 20-160,38-19 32,-19-21-192,19 20 0,0-19-224,0 19-673,-18-19 0,-2 18-801,-19 2-800,-1 20-1698</inkml:trace>
  <inkml:trace contextRef="#ctx0" brushRef="#br2" timeOffset="68991.9458">14987 834 4356,'-40'0'4388,"40"0"-3075,-20 0 1057,20 0-992,0-19-802,20 19-192,0 0-127,0-21-161,39 2-96,-19-1-64,-1 20 64,22-20-32,-23 20-32,-18 0-32,21 0 64,-41 20 160,20 0 160,-40 20 192,20-21-127,-20 22-33,-21-22-32,21 20-384,2 2-1313,-3-21-1378,1 19-5380</inkml:trace>
  <inkml:trace contextRef="#ctx0" brushRef="#br2" timeOffset="71357.0814">13398 1649 8071,'20'20'4837,"0"-40"-4805,1 20 640,-3-20 161,2 0-513,0 0-255,-20 1-33,21-1 64,-1 20 64,-20-21-128,0 21-417,0 0 1,-20 0 192,20 21 160,-41-1-32,21-1 64,2 1-64,-3 20-64,1 0-65,0-21-223,20 21 32,20-20 63,0 0 129,1 1 192,17-2-32,3 0 32,-21 2-64,18-2 128,-17 2 160,-21-1 289,0-20 128,0 19 95,-41-19-351,3 20-225,-3 0-160,3-20-353,17 0-800,1 0-1826,20 0-7557</inkml:trace>
  <inkml:trace contextRef="#ctx0" brushRef="#br2" timeOffset="71499.0895">13815 1809 13580,'40'0'-96,"-19"0"0,-21 19-288,0-19-2018,0 0-5478</inkml:trace>
  <inkml:trace contextRef="#ctx0" brushRef="#br2" timeOffset="71725.1024">13934 1609 4644,'21'0'7655,"-21"0"-7911,0 0 352,20 0-96,-2 0-32,-18 0-128,21 0-64,-1 20 128,0 0 63,-20 0 33,0 19 65,0-19-1,0 20 64,0-20-64,-20 20-64,20-21-64,-20-19-257,20 21-479,20-21-1218,0 0-4645</inkml:trace>
  <inkml:trace contextRef="#ctx0" brushRef="#br2" timeOffset="72064.1219">14291 1669 11242,'20'-20'-192,"-20"20"1153,20-20-224,1 0-705,-21-19 0,20 19-64,-2-1-32,-18 21-97,0 0-159,0 0 448,-18 21-128,-2-1 64,-1-1 32,-19 1-96,21 20 0,19-20 128,0 19 33,0-19 31,39 0 64,-19 0 64,21 0-95,-3 1-1,23-21-96,-22 19-96,-19-19-128,0 19 192,-20-19 480,0 21-319,-20-21-193,-19 19-385,-1-19-671,-1 21-1795,3-21-6150</inkml:trace>
  <inkml:trace contextRef="#ctx0" brushRef="#br2" timeOffset="76520.3767">20644 7749 8391,'-20'-19'481,"20"19"704,0 0 1281,0 0-800,0 0-705,0 0-192,0 0 191,0 0-191,20 0 64,-20 0 0,20 0-417,1 19-31,-3-19-33,23 20 64,-1 0-95,-1 0-97,21 0-96,-1 19-32,0-19-128,1 0 96,-1 0-64,-18 0 0,-1 0 0,-1-1 0,-19 2-64,0-21-32,0 0-96,-20 0-33,0 20-287,0-20-225,0-20-736,0 20-1570,-20 0-2722</inkml:trace>
  <inkml:trace contextRef="#ctx0" brushRef="#br2" timeOffset="76788.3919">20883 8028 14830,'-60'19'992,"39"-19"-767,21 0 2049,0 0-416,21-19-1282,-1 19-448,20-41 32,19 2 1,20-1-161,-18 0 64,-3 1-32,3-1 64,-42 20-224,21 0-193,-20 20-543,-20-19-994,0 19-1890,0 19-4452</inkml:trace>
  <inkml:trace contextRef="#ctx0" brushRef="#br2" timeOffset="77986.4604">21975 5126 13612,'-21'0'673,"21"0"192,0 0 1441,0 21-1505,21-21-257,19 19 225,-1 1-96,1 20 31,-1-20-319,21 0-289,-1-1 64,1 2-128,-1-21-96,-18 20-128,-3-20-257,-17 19-319,-1-19-770,0 0-448,-20 0-1089,0 0-5253</inkml:trace>
  <inkml:trace contextRef="#ctx0" brushRef="#br2" timeOffset="78195.4724">22033 5445 15214,'-38'0'1505,"38"-20"-1473,20 0 1346,19-1-97,1-18-1057,19 0-128,1-1 64,-21 0 193,21 0-193,-21 20-32,2 1-192,-3-2-320,-38 2-641,20-1-1378,-20 20-1344,-20 0-4933</inkml:trace>
  <inkml:trace contextRef="#ctx0" brushRef="#br2" timeOffset="79204.5301">23364 655 8872,'0'0'608,"0"-19"1923,0 19-33,0 0-1185,0 0-864,0 0 256,0 0 416,20 0-289,0 19-127,19 2-289,1-2-191,0 1-65,-1 0-224,22 20 64,-23-21-288,3 21-769,-1-20-993,-1 20-513,1-20-1505,-40-20-5605</inkml:trace>
  <inkml:trace contextRef="#ctx0" brushRef="#br2" timeOffset="79370.5397">23463 974 11851,'-39'0'1825,"39"-21"-1857,0 1 1474,19-19-577,21-1-673,0 1-128,-1-1-64,1 0 64,1 0-416,-3 0-1794,3 21-5318</inkml:trace>
  <inkml:trace contextRef="#ctx0" brushRef="#br2" timeOffset="80387.5977">20426 8464 2754,'0'-19'5349,"0"19"-4612,0 0 2146,0 0-225,0-20-640,0 20-288,0 0-481,20 20-352,-20-20 128,20 0-257,0 19-287,19 2-193,-19-21-192,20 20-32,-1-20-160,1 19-32,-1-19-320,2 20-513,-21-20-353,0 0-639,-2 20-802,-18-20-1409,0 0-5349</inkml:trace>
  <inkml:trace contextRef="#ctx0" brushRef="#br2" timeOffset="80560.6077">20723 8306 15438,'-38'20'417,"-3"-1"896,1 1 416,1 20-832,-1 0-608,20 0-354,-19-20-159,19 19-160,20-19-513,-20 0-801,20 0-1152,-20-1-2435</inkml:trace>
  <inkml:trace contextRef="#ctx0" brushRef="#br2" timeOffset="81102.6388">18877 8464 5733,'0'-19'5541,"-19"19"-4131,19 0 1120,0 0-224,0-20-768,0 20-193,0 0-352,0 0-577,19 20 289,1-20-193,20 19-287,-1-19-97,1 21-128,1-1-128,18-1-289,-19-19-191,-21 20-449,21-20-609,-20 0-1313,0 0-3043</inkml:trace>
  <inkml:trace contextRef="#ctx0" brushRef="#br2" timeOffset="81252.6474">19116 8345 16367,'-79'41'384,"38"-22"353,3 21 640,-23 20-672,22-21-641,19-19-1025,0 0-929,20 0-1185,0-1-5028</inkml:trace>
  <inkml:trace contextRef="#ctx0" brushRef="#br2" timeOffset="81844.6813">17508 6597 12203,'-20'0'192,"0"0"865,20 0 641,0 21-513,0-21-769,0 19 1,20 0 127,0-19 1,0 21-225,-1-2-224,21 2-96,0-2 0,-1 1 0,-19 0-576,21-20-289,-23 0-512,2 20-802,1-20-1920</inkml:trace>
  <inkml:trace contextRef="#ctx0" brushRef="#br2" timeOffset="81995.6899">17745 6597 8295,'-59'21'6086,"19"-2"-6022,21 0 1313,-21 21 417,0-19-929,21 18-673,-1 1-352,0-20-2114,20 19-2050</inkml:trace>
  <inkml:trace contextRef="#ctx0" brushRef="#br2" timeOffset="82543.7213">21478 6637 11402,'-20'0'1730,"20"19"-929,-20-19 1665,40 0-480,-20 21-705,20-2-736,19 2-289,1-21-160,1 19 0,18 1-96,-19-20-256,19 20-705,-19-20-769,-21 0-1569,21 20-2947</inkml:trace>
  <inkml:trace contextRef="#ctx0" brushRef="#br2" timeOffset="82709.7307">21736 6577 17232,'-39'20'128,"19"1"224,-20 17 1762,1-17-1057,19 19-833,-21 19-288,21-39-961,20 20-1185,0-21-1729,0 1-6215</inkml:trace>
  <inkml:trace contextRef="#ctx0" brushRef="#br2" timeOffset="83726.7888">22947 3338 8776,'-39'0'4612,"39"0"-4388,0 0 1762,0-20-608,20 20-898,-1 0-224,21 0 33,0 0 63,-1 0-224,1 0-160,-1 0-192,-19 0-1122,20 0-1088,-19 0-705,-3 0-3811</inkml:trace>
  <inkml:trace contextRef="#ctx0" brushRef="#br2" timeOffset="83871.7971">23145 3178 13708,'-59'21'769,"39"-1"-673,0 0 1890,-19 19-416,19-19-1378,-20 20-577,21 0-1825,-1-1-3299</inkml:trace>
  <inkml:trace contextRef="#ctx0" brushRef="#br2" timeOffset="84570.8371">16317 2702 13773,'0'0'-32,"-20"0"1665,20 0-256,20 0-864,-20 19 448,19 2-481,21-1-256,-20 0-95,19-1-514,1-19-1024,1 19-897,-2-19-641,-19 0-2883</inkml:trace>
  <inkml:trace contextRef="#ctx0" brushRef="#br2" timeOffset="84706.845">16575 2662 16303,'-79'59'737,"38"-18"1377,3 17-993,-3 3-993,1-2-1185,40-19-4709</inkml:trace>
  <inkml:trace contextRef="#ctx0" brushRef="#br2" timeOffset="89569.1231">15801 636 352,'0'0'1153,"0"0"-96,0 19-32,0-19-64,0 0 256,0 21 160,0-21-256,19 19-352,-19 1-288,0 0 63,0 0-64,0 0 1,0-1-129,20 2-224,-20-21 33,20 19-33,-20 1-64,0 1 32,20-2 0,-20 20 0,20-19 128,-20 1-32,0 18 65,19 0-65,-19-18-96,20 19 0,-20-1 0,0-19 0,20 20 32,-20 19-96,0-19 0,20 1 0,1-2-32,-21-20 0,18 22 32,-18-2 32,20 0-96,-20 2 64,20-2 33,-20 1-65,0 0 0,21-1 0,-21 1 0,20 1 0,-20-22 0,20 0 0,-20 2 64,18 19-32,-18-20 64,21-1 128,-21 21 0,20-20-64,-20 20 129,0-21-129,0 21-32,20 0-128,-20-20 0,0 19 0,20-19 0,-20 0-32,0 21 96,0-22-32,19 0-32,-19 2 160,0-2 128,0 2 33,0-2-161,20 1-128,-20 0-32,0 0 0,0-1 32,0 1-32,20 0 32,-20 0 160,20 20 192,-20-21-63,20 1-129,-1 1-64,-19 18-64,20-19 32,0 20-128,-20-20 160,20 0-32,-20 18-96,21-17 64,-21 19 0,18-20 225,2 19-257,0-19 0,-20 20 0,21-20 32,-1 19-32,-2 1-64,-18-19 160,21 18-160,-1 1 64,0-20 32,-20 20 128,20-1 0,-1-19-63,1 20-161,-20 0 160,20-1-160,0-19 96,0 20-128,-20-1 192,19 2 0,1-2 96,-20 0 32,20 2 1,0-2-97,0-19-96,-20 20 32,19 0-64,1-21-32,-20 21 0,20 0 32,1 0-32,-1-20 0,-20 19 0,20 1 128,-2-20-32,3 19 0,-21 1-160,20-20 64,0 0-64,-20 20 224,20-20-192,-1 20 32,-19-21 0,20 2 64,-20 18 0,20-19 97,-20 0-129,0 20-32,0-21 0,20 1 64,-20 20-160,0-20 192,0 0-64,20-1-96,-20 21 160,0-20-160,0 19 32,0-18 64,19 18 0,-19 1 96,0-19-224,0 18 128,20-19-64,-20 20 32,0-20-257,0 0 610,0 19-513,20-19 160,-20 0 0,0 0 96,0 20-64,0-21 192,0 21-320,20-20 192,-20 20-128,0-20 64,0 0-32,0 20 0,0-20 96,0 19-224,0-20 192,0 2-32,20 19-32,-20-21 32,0 1 0,0 20-32,0-20 96,19 0-192,-19 19 64,0-19 64,0 0 64,0 21-192,20-22 128,-20 1 0,0 19 0,0-18 32,0-1-64,0 19 0,0-20 64,20 2-96,-20-1 0,0-1 32,0 21 0,21-20 32,-21 0-64,0 0 32,20-1 32,-20 1 32,0 0 0,0 20-128,0-20 96,18 0 0,-18 20-32,0-21 32,20 1-64,-20 20 32,0-20-32,21 0 64,-21-1-64,0 22 128,20-22-192,-20 1 128,0 0 0,20 0 64,-20 20-192,0-21 64,19 1 96,-19 0 33,20 0-162,-20 0 33,20 1 64,-20-2-96,20 0 128,-20 2 1,20-2-130,-20 2 130,0-2-65,19 1 0,1 0 32,-20 0-32,20 0 0,-20 0-65,20-1 162,-20 1-129,0-20 32,20 20 0,-20 0 64,19 0 32,-19 19-192,0-19 128,20-20-64,-20 20 0,20 0 32,-20 0 0,20 0 0,-20-1 0,21 2 0,-21-2 64,18 2-128,-18-21 128,20 19-96,-20 1 64,21 0-64,-21 0 64,20 0-32,-20-20 0,20 19 0,0 1 0,-20 0 0,19 0-32,-19 0 64,20 0 0,-20-20-64,20 19-161,0 1 482,-20 0-289,20 0 0,-20 0-32,19 0 32,1-1 32,-20 1-32,20 1 0,-20-2-64,20 2 160,0-2-64,-20 0 64,19 2-64,1-1 32,-20 0-32,20-20 0,0 20 0,-20 0-64,21-1 64,-3 1 0,2 0-64,1 0-224,-21 0 544,20 0-320,0-1 32,-20-19 32,18 20-64,3 0-224,-1 0-129,-20-20-255,20 20-449,0 0-929,-20-20-1281,0 19-4421</inkml:trace>
  <inkml:trace contextRef="#ctx0" brushRef="#br2" timeOffset="90817.1944">18162 7730 2049,'-18'0'97,"18"-20"95,0 20 576,0-20 289,0 20-288,0 0 128,0 0 705,-21-20 287,21 20-383,0 0-289,0 0-416,0 0-289,0 20-256,0-20-192,0 0 1,0 0-1,0 0 64,21 20 224,-21-20 385,0 0-65,18 20-191,-18-20-65,0 19-95,0 1-129,20 0-96,-20 0 0,21 0-32,-21 0 32,20 19 0,0-19 256,-20 0-63,18 0-33,3 19-64,-1-18-32,-20-1 97,20 19-161,0-19 0,-20 20-288,19-20 480,1 0-192,0-1-32,-20 2 0,20-2 32,0 1-32,-1 0-128,-19 0 160,20-20-64,0 20 0,0-20-96,1 20 128,-3-1-96,2 1 160,0-20-160,1 21 32,-1-2 64,-20-19 0,20 20-96,-1 0 64,-19-1 33,20-19-98,0 21 33,0-1 0,-20-20 33,20 19-33,-1 1 0,1 0 0,0 0 160,0 0-32,19-20 32,-19 19-96,0 2 128,0-21-224,-20 19 64,21 2-32,-3-21 0,2 19 0,0-19 64,1 20-160,-1-20 192,-2 20-96,3-20 0,-1 20 32,0 0 64,0-20-128,-1 20 32,1-1 0,-20-19 0,20 0 0,0 20 96,-20-20-192,20 0 192,-20 20 1,19-20-65,-19 20-32,20-20-32,0 0 64,0 20-64,0-20 64,-1 20-64,1-1 64,0-19-64,1 21-1,19-21 66,-22 0-33,3 0-161,-1 0-159,0 0-385,0 0-95,-1-21-450,-19 21-607,0 0-1506,20 0-7400</inkml:trace>
  <inkml:trace contextRef="#ctx0" brushRef="#br2" timeOffset="91302.2221">18818 8306 2530,'-20'-40'2402,"0"40"-320,1 0-737,19 0-224,0 0-288,-20 0 0,20 0-385,0 0 1,0 20-65,20-20-95,-20 0-193,0 20 0,0-20-288,0 0-577,-20 20-705,20-20-1184,-20 0-1410</inkml:trace>
  <inkml:trace contextRef="#ctx0" brushRef="#br2" timeOffset="94264.3916">18441 8226 9480,'-20'-19'1057,"20"19"-640,0 0-1,0 0 705,20 0 0,-1 19-384,21 1-224,-20 0-161,19 0 64,22 0 1,-21 19-33,19 2 161,-19-2-417,-1 0-64,21-18 96,-21 18-128,1 1 64,-1-20 0,-19 0-32,21 20 256,-21-21-159,19 2 95,-19-2-32,0 1 64,0 0 65,19 0-33,-19-20-192,-20 20 32,40 0 0,-40-20 33,39 19-161,-19-19 0,0 20 0,-20-20-32,20 0 32,-1 20 0,-19-20 0,20 0-32,-20 20 0,20-20 0,1 0 0,-21 20 64,20-20-64,-20 0 32,20 0 64,-2 20 32,3-20 32,-1 0 0,0 0-64,0 0-160,-1 0 96,1 0 33,0 0-162,0 0 65,0 0 64,-1 0-32,1-20-32,20 20 96,-20 0-64,-1 0 32,1 0-32,0 0 0,1 0-32,-1-20-192,18 20 448,-17 0-192,-1 0-32,19 0-32,-19 0 97,0 0-65,20-20 32,-21 20 0,1-20 32,20 20-128,-20 0 96,-1-20-64,1 20 32,0-19 32,0 19-32,1 0 0,-1-20 32,-2 20-64,3 0 32,-1-20 0,0 20-64,0-20 32,-1 20-65,1-20-63,0 0 32,0 1 96,19-2-32,-39 21 128,20-19-64,0-2 32,0 21-96,0-19 128,-1-1-96,-19 0 32,20 0 0,0 0-32,-20 1-128,20 19 192,-20-20 0,21-1-96,-3 21 192,-18-19-32,20-1-128,-20 20 0,21-20 64,-1 1-32,0 19 32,-2-21-32,-18 1 32,21 1-32,-1-1-64,0 0 96,-20 0-32,20 20-32,-20-20 128,19 20-64,-19-20 32,20 20 64,-20-19-128,0 19 0,20-21 64,0 2-31,-20 19-98,20-20 226,-1 20-257,-19-20 96,20 0 96,-20 20-96,20-20 64,-20 0-64,20 20 0,-20-20 32,0 1-32,21 19 32,-21-20 32,20-1-192,-20 2 64,0-1 160,18 20-160,-18-20 64,20 0-32,-20 0 96,21 0-64,-21 1-32,0-1 64,20 0-32,-20 0 32,20 0-64,-20 0-32,19 1 64,-19-1-96,20 0 96,-20-20 0,20 19 32,-20 2 96,20 0-160,0-21 0,-20 19 96,19 1 0,1-19 32,0 19-160,-20-20 64,20 20 0,0-19 32,-20 19 0,19-20-32,-19 20 0,20 1 96,-20-1-64,0 0-32,0 0 0,0 0 0,20 1 0,-20-2 0,0 2 0,0-2-32,0 2 32,0 19 0,20-20 0,-20 0 64,0 0-96,21 0 128,-21 20-96,0-20 0,18 1 0,-18 19 32,0-20 0,0 0 0,0 0-128,20 20 192,0-20-96,-20 0 0,21 1 0,-1-1 32,-2 0 32,-18 20-64,21-20 0,-1 0 0,0 0-64,0 1 96,-1-21-64,1 19 96,0 2-64,0-21 64,0 20-64,-1-20 32,-19 20-32,20 1 0,-20-21 0,20 20-32,-20 0-32,20 0 96,-20-19-64,20 18 32,-20 2 64,0-1-32,21 0-32,-21 1 0,0-2 0,18 1 0,-18 1-224,0-2 448,0 2-192,0 19-32,20-20 0,-20 0-32,21 20 32,-21-20-32,20 0 0,-20 0 32,20 0 32,-2 20 0,-18-19-32,21-1 0,-21 0 0,20 0 64,-20 0-128,20 0 96,-20 20-64,20-19 64,-1-1-64,1-1 64,0 2-64,-20-20 96,20 19-64,0-1 32,-20-18-32,19 19 64,-19 1-96,0-2 64,0 1-32,20 0 0,-20 0 0,0 1 0,0-1 32,0 0 1,20 0-33,-20 0 32,0 0-32,0 0 0,0 1 0,20-1-65,-20 0 65,20-1-32,-20 2 64,19-1 33,-19 1-65,0-22 32,20 22 0,-20-1-64,20 0 128,-20-20-64,21 20-32,-21 1-160,20-21 160,-2 20-32,-18-20 160,20 0-224,-20 1 192,21 19-385,-21-20 834,0 0-513,20 1-32,-20-1 64,0 0-128,20-1 0,-20 22-32,0-21 64,19 0 128,-19 1-128,0-1 0,20 0 96,-20 1-64,20-1 0,-20 0 0,20 0 0,-20 0-64,20 1 64,-20-1-32,19 0 64,-19 0 0,0 1-96,20 0 96,-20-2 0,20 2-96,-20-21 64,20 21-64,-20-1 32,20 0 32,1 0-32,-21 0 64,18 1-32,2-1-64,-20 0 224,20 0-288,-20 1 64,21 19 64,-1-20 32,-20 0-96,18 1 31,-18 19-31,21 0 128,-21-20-96,20 20 32,-20-19 97,20 19-194,-20 0 65,20-1 64,-20 2-128,19-20 96,-19 18 32,20 1-32,-20-19-32,20 19 64,-20 0 64,0 0-192,20-20 96,-20 21-32,20-1 0,-20-20-64,19-1 160,-19 22-64,20-20 64,-20 19-128,20-20 96,-20 0 64,20 0-32,-20 1-128,20-1 32,-20 20 32,19-20-64,-19 1 64,20-1 64,-20 0-192,20 0 128,0-19 32,1 19-64,-3-19 224,2-1-192,-20 20 32,21-19-32,-21 19-32,20 1 64,-20 19-64,20-20 64,-20 0 1,18 0-33,-18-20 32,21 1-64,-21-1-1,20 1 33,-20-1 0,20 21-32,-20-21 64,20 0 33,-20 0-65,19 1 160,-19-1-32,0 1 32,20 18-192,-20-17 0,0 17 32,0 2-32,-20 19-128,20-20 0,0 20 31,0 1-159,0-2-513,0 2-1152,0 19-2628,-19 0-7654</inkml:trace>
  <inkml:trace contextRef="#ctx0" brushRef="#br2" timeOffset="99055.6657">18302 1589 10537,'-79'40'1314,"59"-20"-1026,-1 0 641,1-20 448,20 20-576,20-20-321,21-20-287,-3 20-161,43-20 128,18 0 352,39 20-63,2 0-65,18-20-96,22 20 33,-2 0-129,21 0-128,-21 0 32,0 0 0,-18-20 64,-22 20-736,-39 0-1314,-39-19-2178</inkml:trace>
  <inkml:trace contextRef="#ctx0" brushRef="#br2" timeOffset="105720.0466">19930 10571 5220,'20'-39'1122,"0"18"95,-20 2 929,0-1-385,0 20-511,0-20-354,-20 0-223,0 20 32,-1-20-129,-17 20-159,-3 0-321,1 0-64,-19 0-96,-20 0 0,19 20-129,-19-20 1,0 20 32,-1 20 64,20 0 96,-19-1 0,20 1 0,19 19 0,-1 1 96,23 0-32,18-1 64,0 21 0,18-21 33,23 1-33,-1 20-96,19-20 32,20-1 0,0-19 0,22-1-32,-2 1 32,19-20-96,-19-20 0,20 0 128,1-20 256,-21-20 1,0 1-1,1-21 32,-40 1 1,-1-21 127,-19 20-95,-21-19-161,-19-1-192,0 1-64,-39 0-32,-21-1 32,-19 20 64,-1 21 224,-19-1-224,0 0 128,-20 20-320,19 20-544,1 0-1218,20 20-1505,19 0-5638</inkml:trace>
  <inkml:trace contextRef="#ctx0" brushRef="#br2" timeOffset="121771.9649">19771 9517 6438,'-20'-19'704,"20"19"513,-20 0 193,0-20-545,0 20-353,-19 0-31,-1 20-65,-19-20 32,19 19-127,1 22-225,-22-1-64,21 0-32,1-1 0,19 21 0,0-1 64,0 21 0,20-21 96,20-19 128,0 20-31,20-1-65,19-38 128,2 18-64,18-19 417,0-20 64,0 0 31,0-20-95,20-19-257,-18-2-191,-2-18-354,-20-1 514,1 0-385,-41-19 0,1 20 0,-20-21 64,-20 20-192,-19 21 224,-40-22-128,-1 42 128,0-21-64,-19 40-128,20 0 0,0 0-865,19 20-641,21 0-800,-1-1-2691</inkml:trace>
  <inkml:trace contextRef="#ctx0" brushRef="#br0" timeOffset="126386.2289">2539 9180 64,'0'0'8039,"0"0"-7943,-20 0-192,20 0 609,0 0 384,0 0-641,0 0-192,0 0-64,20 0 352,-20 0 481,0 0-224,0 0-289,21 0-256,-21 0 32,20 0 160,-2-20 129,-18 20-1,21-20 64,19 1-127,-20-21-33,19 20-288,1-20 0,19 0-32,1 0-32,-21 1 32,42-1 0,-22 0-32,20-19 64,0 19 96,1-20-64,0 1-32,-1-1 32,0 1 0,-19 19-32,19-19 32,0-1-32,0 0 0,-18 1 0,18-1 96,0 0 0,20 1-32,-20-1-32,2 0-32,18 1 32,-20-21 0,0 21 160,20-1 33,-20-20 31,2 20 160,-2-19-224,20 20-127,-20-1-65,1-19-65,19 19 65,0 1-96,-18-1-96,-2 0 0,0 1 96,0-1 64,0 1 32,1-1 32,20 0-32,-21 1 96,0-1-32,0 0-32,20 21-32,-18-21 0,18 1 0,-20-1-32,0 0 64,0 21 0,20-21 32,-20 0-64,21 1 0,-20-1 32,20 1-32,-1-1 32,0 1 0,0-1 64,0-20 33,1 21-33,-1-1 32,0 0-32,0-20-32,21 2-64,-1-2 64,-1 1-64,21-1-64,-19 0 128,-1-19-224,1 19 512,-3 1-160,23-20 33,-21 19-65,1 1 128,18-21-32,1 1 64,-19 19-31,18-19-129,-19 0 192,0 19 1,1-19-129,-21 39-96,0-19-160,-20 19 64,-18 21-256,-2-21-929,-1 40-1282,-17-20-1152,-21 40-6631</inkml:trace>
  <inkml:trace contextRef="#ctx0" brushRef="#br1" timeOffset="132729.5914">17646 12200 11274,'-19'0'1089,"19"20"-801,19-20 129,21 0 608,1-20-192,18 20-65,20-19-223,1 19-321,19 0-192,-20 0-32,-20 0-256,2 0-577,-22 0-480,-19 0-257,0 0-287,-20 0 383,0 0-384,-20 0-480,-21 0 1730,3 0 608,-23 0 64,2 19 128,0-19 897,-1 20 352,40 0-608,-19 0-320,39 0 736,0 19 160,20 2-384,-1-2 160,1-19-288,20 20-384,-20-20-1,19 0-288,-19-1 0,21 21 161,-23-20-161,2 20 0,1-20 321,-21 19 159,0-19 129,-21 0-160,-17 0-289,-3-20 161,-18 20-289,-21-20-288,21 19-64,0-19-289,-1 20-704,19-20-640,2 0-738,39 0-1248,0 0-5093</inkml:trace>
  <inkml:trace contextRef="#ctx0" brushRef="#br1" timeOffset="133234.6205">18778 12121 8904,'20'-20'1537,"-20"0"-512,0 20 64,-20 20-704,20 0 191,0 20 417,-19 19 192,19 21-480,-20-1-128,20 1-161,0-21-320,0 1-32,0-20-64,0 19 64,20 1-96,-1-1-64,1-18-513,20-2-415,-1-20-1443,-19 2-3490</inkml:trace>
  <inkml:trace contextRef="#ctx0" brushRef="#br1" timeOffset="133681.6462">19255 12419 13773,'19'-59'2530,"-19"18"-2050,-19 41-448,-1-19 321,0 38-33,0 1-288,-19 20-96,19 0 64,0 0 0,20 19 64,-20-19-32,20 20-32,0 19-32,20-19 64,20-21 64,-1 2-32,21-2 96,-1-39 65,0 0-1,2 0 64,-3-39-288,3-2 128,-22 2-64,1-21 161,-20 20-290,-20-19-95,0 19 0,-40-19-96,-19-2 160,-2 2-64,-18 40 224,20 19-96,-1 0 128,1 39 32,19-19 64,1-1-192,19 2 64,20-1 0,0 0 32,20 20 64,-1-21-63,21 1-97,0 0 32,19-20-353,0 20-1056,-19 0-1474,21-1-1857</inkml:trace>
  <inkml:trace contextRef="#ctx0" brushRef="#br1" timeOffset="133877.6573">19889 12657 3683,'20'40'9481,"-20"0"-8937,0-20 738,0 19 607,-20-18-767,20 18-802,0-19-320,0-1-32,20 2-353,-20-21-864,21 20-897,-1-20-1729</inkml:trace>
  <inkml:trace contextRef="#ctx0" brushRef="#br1" timeOffset="134540.6953">20108 12081 768,'-20'0'12492,"20"20"-12460,0-20 128,20 20 1442,20-20-129,-1 20-704,1 0-161,21 19 289,-2 21-192,-19-1-161,-1 1-319,1-20 63,-20 20-192,-20-21 96,0 1-160,0 20-32,0-1 64,-20 1-480,20-1-577,-20-18-737,-20 17-736,21-17-1794</inkml:trace>
  <inkml:trace contextRef="#ctx0" brushRef="#br4" timeOffset="141596.0989">19393 8862 6213,'-20'-20'1762,"1"20"96,19 0 96,-20-20-225,20 20-447,0 0-450,0-19 1,0 19 0,0-20-96,0 20-129,0 0-95,0 0-161,0 0-224,20 0-32,-1 20 64,21-1 65,-19 21-65,19-20 96,19 20-96,0 19-192,1-19 192,-1 0-96,1-1 0,20 1 0,-22 0 65,3-20-162,-22 0 1,1 0 97,-20-20-33,-1 20-32,-19-20 32,0 0 160,0-20-64,-19 20-192,-1-20 96,0 0-128,-20-20 32,-19 20-32,18-20-65,-18 1-31,0-1 256,-1 20-32,1-19-128,-1 18 160,1 2-32,18-21 0,3 20 32,-3 0-96,21 0 32,0 20 32,20-19-32,-19-1 0,19 20 65,0 0-65,0 0-193,19 0 193,1 0 32,0 20 32,21 19 97,-3-19-65,3 40-32,18-20-32,21-1 32,-21 21-32,20-21-32,0 1 64,2-20-64,-22 20-128,0-20 64,-19-20 32,-20 20-353,0-20-95,-20 0-33,0 0 97,0 0-833,-20-20-321,-20 20-223,20-20-193,-19 0-1025,19-20-4516</inkml:trace>
  <inkml:trace contextRef="#ctx0" brushRef="#br4" timeOffset="142136.1294">20049 8822 9096,'39'-59'481,"-39"39"992,20 20 577,-20-20-385,0 20-447,0 0-770,0 20-192,-20 0 65,-19 20 95,-1 19-224,-19 1 0,-20 19 129,-2-19 31,2 19 225,20-19-97,-1-20-192,1-1-128,18-19-31,23 0-194,-2 0 1,20-20 0,38-20-32,-17 0 64,19-19-416,19-1 31,1 0 193,19-19 32,-20 19-192,20-20 159,-18 20 33,-2 0 128,-19-19 96,-20 39 0,-20-20 64,0 40 32,-20-19 161,-20 19-257,1 19 32,-22 21-32,3 0 192,-22 20 128,40-1-127,-19 1 63,-1-1 32,21 1-96,19-20-127,0-20-162,20-1 33,20-19 129,19 0 63,1-19-128,19-21-321,-19 0 33,19 0-32,-19-19 96,1 39 0,-23-20 192,-18 40 64,0 0 160,-18 0-320,-2 20 96,-21 0 32,2 40-160,-21-21-1378,21 1-3491</inkml:trace>
  <inkml:trace contextRef="#ctx0" brushRef="#br4" timeOffset="144390.2587">2718 9140 9577,'-20'0'864,"20"0"129,0 0 577,0 0-193,0-19-1089,0 19-192,20 0 193,0-21-33,0 21 160,0-19 129,-1-1-129,21 0-95,0-20 63,-1 20-32,1-20 97,19 1-225,2-1-64,-22 0-32,21 21-96,-21-21 96,21 0-320,-21 1 577,22-1-417,-3 0 64,3 0-32,-22 0 0,21 1-32,-21 18 64,21-18-32,-21 0-97,1-2 194,19 2-65,-18-1-64,-1 20 64,19-19-32,-19-1 32,19 0-64,-19 20 96,19-20-64,0 1-64,-18-2 32,-1 22 96,19-21 64,-19 20-224,-1 0 96,1-19 0,-1 19 0,1 0 0,1-20 32,-3 20 96,-18 1-128,21-21 128,-3 20-64,3-21-32,-1 22 64,-1-21-160,1 21 192,-1-22-192,1 2 160,1 19-192,-3-20 96,3 20-64,-3-19 96,3 19-64,-21 0 0,19 0 0,1-19 64,0 19-32,-1 0 0,1-20-32,1 21 96,-3-2-96,3-19 32,-21 21-64,19-1 32,1-20 96,-1 20-224,1 0 160,0 1 0,-1-21 0,1 20-96,-1 0 96,1 0 0,1 1 0,-23-1 32,23 0-32,-1-20 0,-21 20 32,21 1 0,0-2-160,-21 2 160,21-2-32,0 2 0,-1-21 32,1 20 0,1 0 0,-23 0-96,23-19 96,-1 19-64,-21 0 32,21 0 32,0 0-32,-1-19 0,1 19 0,-20-20-64,19 20-32,1-19 96,-1-2 0,2 22 0,-1-21 0,-1 0 160,1 20-128,-1-20-128,-19 1 96,20 19-32,0-20 0,-1 0 32,2 21-32,-3-22 96,3 2-32,-21 20-32,18-22 0,3 21 0,-1-19-64,-1-1 32,1 20 64,-1-20-32,1 21-32,1-21 64,-3 20-128,3 0 96,-3-20-32,3 21 96,-1-1-96,19-21 32,-19 22 96,-1-1-128,1-19 96,1 18 32,-3-18-160,3 19 192,-3 1-96,-17-2 192,19-18-128,-1 18-96,1 2 128,0-1 0,-1 0-31,1 0 63,-1-20-192,1 20 96,1 1-160,-3-21 96,3 20 672,-2-20-576,1 21 225,0-22-97,-1 22 160,1-21-96,1 20-31,-3-20-33,3 20-96,-3 0-96,3-20 64,-1 1-128,-1 19 160,1-20-64,-1 20-64,1-19 0,0-1 0,-1 20 0,1-19 0,-1-1 0,22 19 32,-23-18-32,3-1 161,19 0-161,-21 0 64,21 1 0,-21 0-32,22-2 0,-23 2-32,23-1 64,-22-19-64,21 19 32,-21 0 32,21 0-64,-21 0 224,1 1-96,-19-1-32,17 20-32,3-19-64,-3 18 0,3-18 0,-1 19-32,-21 0 0,1 20 64,0-20 0,-20 20-416,0 0-833,0 0-2883,-20 0-5445</inkml:trace>
  <inkml:trace contextRef="#ctx0" brushRef="#br5" timeOffset="149326.5409">18759 9638 3138,'19'-21'1057,"-19"21"417,0-19 832,20-1-288,-20 0-481,0 20-223,0-20-257,-20-1-96,20 2-65,-19-1-63,-1 20-320,-20-20-193,1 20-288,-1-19 0,-21 19-32,-18 0 0,20 0 0,-20 19-32,19 1 32,1-20 0,-20 39 0,18-18 0,2-1-32,19 20 32,-19 0-64,19-1 32,20 1 32,1 0-64,19 19 32,0-19 32,19 20-32,21-1 0,0-19 0,19 19-128,0 1-289,1-1-159,20-18 31,-22-2 97,23-19 383,-22-20 33,20 20 225,0-40 351,-18 0 225,-2 0-129,1-19 1,-1-21-97,1 0-31,-21 21 63,1-21 1,-19 0 31,-3 1-191,-18 19-33,0-20 65,-18 21 63,-3-21-192,-39 21-128,1-1 97,0 0-65,-21-1-160,21 22-128,-20-1 160,18 0-96,2 1-289,19 19-447,20 0-225,1 19-833,19 1-1345,0 0-2274</inkml:trace>
  <inkml:trace contextRef="#ctx0" brushRef="#br5" timeOffset="150538.6103">18203 7908 3331,'-59'-20'800,"38"20"-223,1-20 1857,-20 1 481,21 19-1538,-1-20 193,0 0 95,0 20-447,0-20-129,20 20-64,-19-20-161,19 20-319,0 0-353,0 0-224,19 20 320,21 0 161,0-20-97,-1 40-64,22-21-95,18 1-33,-20 20-32,20-20-64,1 0-64,-1-1 160,0 2-224,-18-1 32,-22-1 64,1-19-32,-20 0-32,-20 0 0,0 0 256,-20 0-160,0-19-288,-20 19 224,1-20-192,-42-20 32,22 20 64,-20 0-1,-20 0-63,20-20 192,-20 21-64,18-1 0,2 20 32,20-20 32,19 20 0,20-20 32,20 20-160,20 0-96,0 0 160,20 0 32,-1 0 96,21 20-96,-1 0 160,0 0-128,22-1 161,-22 21-322,0-20 193,1 20-32,-1-21 1,2 2-33,-23-1 0,-18-1-65,1-19 97,-21 0 33,-21 0 95,1 0-256,0-19 64,-39 19 0,0-20-97,-1-1 33,-19-18-128,0 19 160,0-20 128,-2 20-224,22 1 256,0-1-64,19 0 160,20 20 65,20 0-161,0 0-160,40 0 192,19 0 64,1 20 32,19 0-192,1-1 192,19 1-160,-20 20-32,20-20-32,-20 19-224,2-18 416,-22-1-192,1-1-128,-21 1 0,-19-20-192,0 0 128,-20 0 96,-20 0-609,-20 0-608,21-20-193,-21 20-736,0-19-3235</inkml:trace>
  <inkml:trace contextRef="#ctx0" brushRef="#br5" timeOffset="151224.6496">18660 7690 14445,'39'-40'96,"-39"40"353,0 0 2145,0 0-1857,-20 20-769,-19 0 0,-2 20 96,1 19-96,-39-19 160,0 19-128,0 1 160,0 0 32,-2-1-64,22-19 65,0 0-193,19-20 0,20-1-32,20-19-129,20 0-255,0-19 416,39-1-352,-19-20-161,19 0 193,2 1 192,18-21 32,-20 20 32,20-20 96,2 21 160,-23-1 448,3 0 33,-22 21-353,-19-1-224,0 20 289,-20-20-97,-20 20-384,0 20-64,-19 0 32,-22-1 32,3 41 96,-23-20 32,2 19-64,0 1 224,0 0 160,18-1-256,22-19-64,-1-20-64,40-20 64,0 0-32,20 0 64,21-20 64,-3 0-128,41-40 0,-18 21-32,18-21 32,-20 20 0,22-19 32,-23 19 33,-17 0 31,-2 20 64,-19 1 0,-20 19 64,-20 0-256,-19 0-128,-2 39 160,-38 1-32,0 19 96,-1 1 32,1 20 0,0-21 160,20-19-63,-2 0-161,41-20-32,1-1-64,19-19-225,39 0 65,-19 0-673,21-19-1537,-3-1-2178</inkml:trace>
  <inkml:trace contextRef="#ctx0" brushRef="#br5" timeOffset="153553.7828">2381 9200 2562,'0'0'192,"0"0"-256,0 0 480,0 0 1827,0 0 191,-20 0-1057,20 0-576,0 0 32,0 0 32,0 0-129,0 0-319,20-20-193,-20 20 256,0 0-31,19 0-33,1 0-96,0-20-95,0 20-1,1-20 64,17 20-128,3-19-96,-3-2 0,3 2 32,-1-1-63,19 0 31,-19 0-32,-1 0 0,1 0 32,19 1-64,-19-2-64,19 2 64,2-1 0,-2 0 0,-19 0 128,19 0-32,-19 0 32,19 20 32,-18-19-64,17-1-32,-17 0 0,18 0-32,-19 0 32,19 0 0,1 20-31,-21-19-33,22-2 0,-3 2 64,3-2-64,-2 2 32,-19-1 0,19 20-32,0-20 32,1 0 0,-1 0 0,2 1-32,-2-1 64,0 20 96,1-21 0,-1 2-64,-19-1-64,19 0 128,-18 1-224,-1-2 128,-1 1-32,1 20-32,19-19 32,-19-1 32,-1 0-96,1 20 64,1-20-32,17 0 33,1 0 31,2 1 32,-2-21-96,1 20 96,-1 0-32,2 0-64,-2 0 0,-19 0 32,19-19-32,0 19-32,1-1 32,19-18 64,-20 19-32,2-20-32,-3 20 32,3 1 32,-2-1 128,0-20-160,1 20 64,-1 0-128,2 1 160,-2-1-160,1 0 128,-1 0 1,0 0-129,1-20 128,-1 21-128,2-2 64,-23 2 0,23-22 128,-2 22-128,-19-1 96,-1 0 32,21 0 32,-21 0-160,1 0 32,1 1 0,18-1-96,-19 20-32,-1-20 160,21 0-128,-21 0 64,-19 0-64,20 20 32,-1-19 32,22-1-32,-23 0 0,23 0 64,-2 0-128,20-20 64,1 21 0,-21-2 32,20-18 0,-18 19-64,18 0 0,-20-20 96,20 21-64,1-1 0,-21 0 33,20-20-66,21 20 33,-20-19 33,20 19-66,-1-20 33,0 20-32,19-20 32,1 21-32,-20-2 64,21-17 0,-1 17-32,21-19 0,-22 20 65,1-19-65,20-1 32,-1 0 0,2 1 0,-1-2 32,-1 2 64,2 0-192,-21-2 32,1 1 128,-2 1-64,-18 19 0,0-20-64,-21 0 64,-20 21-160,1-1-385,-21 0-768,-39 0-833,0 20-1794,-20 20-8327</inkml:trace>
  <inkml:trace contextRef="#ctx0" brushRef="#br1" timeOffset="160543.1826">16992 4987 640,'0'-19'897,"-20"19"352,20 0 32,-21 0-864,3-20-257,18 20 641,-20-20 352,0 20 224,-1-20 353,1 20 63,0-20-287,1 20-193,-1 0-288,0-20 32,20 20-64,-20 0-288,20 0-225,0 0-352,0 0-352,20 0 192,0 20 192,39 0 64,2 0-96,-2 0 65,20 0-129,1-1 160,-1 1-416,-20 0 160,20 0 96,-18 0-32,-22 0 0,1 0 32,-20-20-96,0 0 160,-20 0-64,0 0 641,-20 0-513,0 0-320,-20-20 64,1 20-32,-22-20 32,2 0-1,-20 0-127,0 0 128,-1 0 64,1 1-96,20-1-96,-2 0 480,22 0-192,19 0-96,0 20 96,0-20-32,20 20-128,20 0-224,0 20 352,0-20 32,19 20-64,2-20 0,17 20 0,3 0 0,-2 0 0,1-20 129,-1 19-290,-19 1 97,19 0 32,-18 0 0,-3-20-32,-17 20-64,-1-20 96,-20 20-64,0-20-416,0 0-193,0 0-384,0 0-160,0 0-1025,0-20-2595</inkml:trace>
  <inkml:trace contextRef="#ctx0" brushRef="#br1" timeOffset="160997.2085">17468 4808 12940,'20'0'1537,"-20"0"-1216,-20 0 992,0 0-1217,-19 21-192,-2 18 64,-17 21 64,-22-1 0,-19 1 128,19 0 64,-20-20 161,42 20-257,-3-41-96,22 21 32,19-40-64,0 19-257,20-19-543,20-19-193,20-1 769,-1 0-417,22-20-256,18 1 289,-20-1 191,21 0-31,-21 0 191,0 0 290,2 1 383,-3-1 801,-17 0-96,-21 21-288,-20 19-96,0-20-1,-20 20-768,-21 0-224,3 20 96,-23 19 224,-18 1-32,0 19 288,0-19 161,-2 20 223,23-40-575,17 20-194,21-21-95,20 1-192,0-20-673,0 21-1025,20-2-2690</inkml:trace>
  <inkml:trace contextRef="#ctx0" brushRef="#br1" timeOffset="163259.3379">2560 9220 9961,'-21'0'96,"21"0"-64,0 0 320,-20 0 609,20 0 449,0 0-546,0 0-671,0 0-1,0 0 224,20 0 257,1 0-97,-1 0-255,19 0-97,1 0-160,-1 0 0,1 20-32,19-20 32,-19 0-32,39 0 64,-18 0 0,18 20 0,0-20 33,0 0-97,20 0 64,0 0 0,-18 0 0,18 0 320,0 19-384,1-19 96,19 0-32,-1 20 33,1-20-129,21 0 160,-2 0-160,21 0-32,-19 0 160,18-20-64,-18 20 32,18 0 96,-19 0 257,19 0-417,2 0-32,-22 0 64,22 0-32,-2-19 0,20 19-32,-18 0-224,-2 0 512,20 0-288,-18-20 32,-2 20 64,2 0-128,-2 0 64,2 0-32,-2 0 64,1 0-32,0 0 32,-1 0-64,1 0 128,-1-20-224,2 20 96,-2 0 32,-18 0 0,18 0 64,2 0-128,-2 0 32,-19-20 32,-1 20 0,2 0 0,-1 0 0,-1-20 32,-18 20-64,-21 0 0,0 0 0,-20 0 0,-18 0-32,-2 0 64,-19 0-64,-1 0 0,-39 0 0,0 0 32,0 0 128,-19 0 33,-21 0-322,-1 0 226,-17 0-98,-22 0-31,1 0 32,-21 0 32,0 0-32,-17 0 32,-3 0-64,-19 0 96,1-20-128,-2 20 0,1 0-64,-20 0-32,0-20-64,-19 20 31,19 0 33,-20 0 32,0-19 160,21 19 0,-20 0 0,-2 0 32,2-21 0,-1 21-32,1-19 64,-2 19-128,2-20 0,20 20 64,-22 0 32,2 0-64,-1-20-32,1 20 0,18 0-32,-18 0 128,20 0-160,-22 0-32,22 0 224,-2 0 0,2-20-160,0 20-33,-2 0 129,21 0 0,-19 0 0,18 20 0,2-20 65,-1 0-130,19 0 65,-18 0 33,19 0-66,0 20 1,-1-20-32,1 0 32,20 0 64,-1 20-32,21-20 0,0 0 64,19 0 1,21 0 31,-1 0 128,20 0 32,1 0-96,19 0-128,0 0-352,0 0 96,19-20 224,21 20-96,0 0 64,19 0-97,-19 0 129,39 0 0,1 0 0,19 0 0,0 0 33,20 0 31,1 20-96,-1-20 64,19 0 0,2 0 32,18 0-64,1 0 0,20 0 0,-21 0 0,22-20 0,-2 20 0,0 0 96,21 0-192,-1 0 256,1 0-128,-1 20-128,1-20 64,1 0 96,17 0-32,1 0 64,-19 0-96,19 19 96,1-19 32,-1 0-32,1 0 0,0 0 0,-2 0-32,1 0 1,1 0-130,-1 0 162,21-19-1,-22 19-64,2-20 32,-1 20 192,21-20-96,-20 0 0,-1 0-64,-19 0 161,-1 1-289,-19-2 416,-21 21-352,1-19 0,-39 19 128,-41-20-256,0 20 32,-39 0-320,-1 0-737,-39 0-865,-20 20-641,-19-1-2914</inkml:trace>
  <inkml:trace contextRef="#ctx0" brushRef="#br1" timeOffset="167610.5865">17846 13253 9577,'-81'20'192,"61"-20"288,2 0 1474,-3 0-96,21 0-1089,0 0-577,0 0 320,39 0-63,2 0-193,38 0-96,20 0-32,20 0 32,21 0 32,18 0-95,20 0-33,22 0-32,17 0-32,2 0 64,-1-20 0,1 20 0,-21 0-32,1-19 32,-21 19 32,-18 0-32,-22 0-96,-39 0-577,-39 0-672,-21 0-769,-19 0-3331</inkml:trace>
  <inkml:trace contextRef="#ctx0" brushRef="#br1" timeOffset="182836.4576">14927 12360 9256,'0'-21'1474,"0"21"-802,0-20 642,20 20 63,-20 0-512,20 20-1,0 20 1,-1 0-192,-19 0-97,20 0-159,-20 0-289,0-1-32,0 1-32,20-1-32,-20-19-32,0 0 288,0 0 193,0-20-385,0-20-128,0-20 0,0-19 96,0 0-512,20-21-65,-20 20 1,20 21 416,-1 18-129,1 21 97,0 0 160,0 21 64,1 18 129,-21 0-97,0-18-64,18 19 0,-18-21-64,0 2 32,0-21 32,20 19 32,-20-19 256,20 0-288,-20 0-32,21-19-32,-1-21 0,0 0-160,-1 19 64,1-18 96,-20 39-96,20 0 64,-20 0-32,20 20 288,-20-1-96,0 22 32,0-21-224,0-1 128,20 21-160,-20-20-512,0 0-417,19 20-577,1-21-1088,0-19-2147</inkml:trace>
  <inkml:trace contextRef="#ctx0" brushRef="#br1" timeOffset="182995.4667">15603 12499 13901,'0'0'64,"0"19"256,0 2 1314,0-21-1154,18 39-512,-18-19-513,0 0-736,20 19-32,1-19-961,-1 0-1762,-20-20-1954</inkml:trace>
  <inkml:trace contextRef="#ctx0" brushRef="#br1" timeOffset="183113.4733">15603 12240 11114,'18'-20'-2755,"-18"0"-5188</inkml:trace>
  <inkml:trace contextRef="#ctx0" brushRef="#br1" timeOffset="183384.4889">15801 12578 6149,'0'60'1378,"19"-60"159,-19 19 705,0-38-1121,0 19-544,0-40-289,20 0-128,-20 0-224,20 1 64,-20-21-32,20 40 32,0 0 32,-1 20 353,-19 20 479,20 0-287,0-1-193,-20 2-256,0 19-96,0-21-64,20 2-448,-20-2-801,21 21-673,-3-20-1858,-18-20-3266</inkml:trace>
  <inkml:trace contextRef="#ctx0" brushRef="#br1" timeOffset="183544.4982">16158 12399 9737,'20'20'1153,"-20"-1"-993,0 2 929,0 19 545,0-21-962,0 2-672,0-2-704,20 1-289,-20 20-769,20-20-2690</inkml:trace>
  <inkml:trace contextRef="#ctx0" brushRef="#br1" timeOffset="183688.5063">16218 12200 11370,'-20'-19'1730,"40"19"-4805,-20 19 2018,19-19 897,-19 20-1730</inkml:trace>
  <inkml:trace contextRef="#ctx0" brushRef="#br1" timeOffset="184113.5307">16336 12598 8744,'0'40'224,"0"-21"673,0-19 1345,0 0-1345,0-19-737,20-1-96,0 0-32,-20-20-64,20 0-32,1 1-160,-21 19 96,18-1 128,-18 21 224,0 0 128,0 21 33,0-1-129,0 0-128,0-1-96,0 2 0,0-2-64,20 1 32,-20 0 0,0-20 64,0 0 0,0 0-96,20 0-192,-20-20 32,0 0 128,21 1 32,-21-2 32,20 2 0,-2-1 160,-18 0 288,21 20 225,-21 0 63,20 20-31,-20-20-224,0 20-193,0-20-160,20 19-160,-20 21-320,0-20-962,0 0-832,20 0-1633,-20 0-5574</inkml:trace>
  <inkml:trace contextRef="#ctx0" brushRef="#br1" timeOffset="184265.5393">16733 12479 13837,'20'0'256,"-20"0"384,0 20 1987,0-1-1666,0 2-993,0 18-64,0-19-929,0 0-449,20 0-1376,-20-1-4870</inkml:trace>
  <inkml:trace contextRef="#ctx0" brushRef="#br1" timeOffset="184416.548">16753 12280 15566,'0'0'-833,"20"0"-800,-20 0 1697,20 0-673,0 0-3747</inkml:trace>
  <inkml:trace contextRef="#ctx0" brushRef="#br1" timeOffset="184690.5636">16852 12399 11947,'20'20'801,"-20"-20"-1570,0 0 1281,0 0 513,21 0-256,19 0-577,-22 19-160,23-19 160,-21 21-63,-20-21-129,20 20 32,-20 0-32,-20-20 0,20 19 96,-20 2-32,0-2 64,-1 21 32,3-20 0,18 0-128,-20-1-160,20-19-705,0 20-1569,20-20-4613</inkml:trace>
  <inkml:trace contextRef="#ctx0" brushRef="#br1" timeOffset="185036.5833">17150 12578 8071,'0'-20'5798,"0"20"-6535,20 0 737,-20 0 1153,0 0-705,20 0-416,0 0-32,0-19 161,-1 19-65,21 0 32,-19-21 64,-1 21 160,-2-39-224,2 19-128,-20-1-224,-20 2 64,2-1 64,-23 20 64,21 0 96,-19 20 160,19-1-128,0 2 129,0-1 287,20 0 1,0-1 95,0 2-127,20-2-225,0 1-64,0 0-96,-1 0-32,21 0-96,-19-20 0,17 0-352,-38 0-1218,20 19-2818</inkml:trace>
  <inkml:trace contextRef="#ctx0" brushRef="#br1" timeOffset="185721.6227">16277 13055 9128,'0'-20'64,"-20"20"160,0 0 930,1 0-1058,-1 0-96,0 0 0,0 20 0,-1 20 32,3-1 32,-2 1 544,20 0 129,20-1-160,-2 2-289,3-2-160,19-19-64,-1-1 32,21 2 224,-21-21 129,21 0-1,-21 0-160,1-40-63,-19 20-33,-1-19-32,-20-2-64,0 2-160,-20-1 0,-1 0-32,1 1 128,-18 19 128,-3 0-256,21 20 0,-19 0 96,-1 0 128,20 20-64,0 0 32,20 0 32,0-1 97,0 1 31,40 20-32,-20-20 32,19-20-160,1 20-224,1-1-993,-23-19-1473,22 20-4613</inkml:trace>
  <inkml:trace contextRef="#ctx0" brushRef="#br1" timeOffset="185887.6322">16773 13234 13612,'20'39'257,"-20"-18"-97,0 18 1345,20-19-544,-20 20-993,0-1-1473,0 1-2627</inkml:trace>
  <inkml:trace contextRef="#ctx0" brushRef="#br1" timeOffset="190015.8683">14451 11505 5797,'0'0'545,"0"0"832,0 0 64,0 0-640,0 0 128,0 21 32,0-2-289,0 21-95,20-20-129,-20 20-95,20 19 159,-1 1-160,-19-1-159,20 1 31,-20 18-160,0 3 160,0-2-192,0 20-64,20-19 64,-20-1 0,20 1-32,-20-21 64,0 1 0,20-20-32,-20 19 96,0 1 161,0 20 63,19-21-160,-19 21-32,0-21-63,0 1-65,20-20 0,-20 19 0,0-19 32,0-1-32,20 2 32,-20-2-32,20-19 32,-20 20 32,20-20 64,-20-20-64,19 19 128,-19 2 1,20-21-161,-20 0-64,0 0 0,0 19 64,20-19 0,-20 0-32,0 0 64,21 0-192,-21 0 192,20-19-96,-20 19 64,18 0-32,2 0 32,-20 0-96,21-21 96,-21 21-32,20 0-64,-20 0 64,0 0-32,0 0-32,20-19 64,-20 19-32,0 0-32,0 0 0,19 0 64,-19-20-128,0 20 160,20 0-32,-20 0-64,20 0-32,-20 0 64,20 0-96,-20 20 192,0-20-128,20 0 0,-1 0 64,-19 19-96,40-19 160,-20 0-96,19 0 32,1 0-64,1 0 96,-3 21-96,3-21 64,18 0-128,-19 19 224,19-19-224,1 20 128,-21-20-64,21 20 32,20-20 0,-22 20 32,3 0-32,-2-20 32,20 20-32,-19 0-32,19-20 0,-18 0 128,18 19-192,0-19 192,-20 20-64,22-20-128,-23 20 160,22 0-64,-1-20 0,1 0 0,-1 0 0,0 20 32,0-20-64,2 0 128,18 20-192,-20-20 288,0 19-128,21-19-128,-21 0 128,20 20-32,-20-20 129,20 0-33,2 0 0,-2 0-224,0 0 96,1 0 0,-1 0 32,0 0-128,0 0 192,19 21-64,-17-21-64,17 0 64,-19 0-32,20 0 64,1-21-32,-21 21-32,20 0-64,1 0 128,-1 0-64,-1-20 0,1 20 0,1 0 0,-1 0 0,0 0 96,-19 0-160,19-19 32,-20 19 32,0 0 0,1 0 32,-21-20-160,-20 20 224,20 0-160,-39 0 32,19 0-32,-19 0-32,-20 0 64,1-20-65,-1 20 33,-2 0-64,-18 0 0,0 0 64,0 0 192,0 0-192,0 20 96,0-20 64,0 0 0,0 0-32,0-20 33,0 20-97,0 0-65,0 0 130,20-20-1,-20 20-96,0 0 64,21 0-32,-21-20 64,0 20 96,0 0-96,0-20 32,0 20 64,0-19 0,0-1 129,0 0-225,0 0 0,0-20 160,0 1-128,0-1-96,0-1 0,0-18 32,0-1-64,0-19 0,-21 0 0,21-21-192,-20 21 160,20-20-32,-18-1 96,-2 21 0,-1-41-65,1 1 65,0 0 0,0 20-96,20-1 128,-19 21-160,-1 19-96,20-19 96,0 19-64,0 1-161,0 19 97,0 0 288,0 1-96,0-1 0,0 20 160,0 0-192,0 20-32,0 0-288,0 0-65,0 0-31,0 0 159,0 0 289,0 0 64,0 0 0,-20 0 32,0 0 64,0 20 32,1-20 65,-1 0-129,0 0-32,-21 0-32,3 0-32,-3 0 32,3 20-64,-23-20-32,2 0-1,19 0 33,-39 0 32,20 0 0,-1 0 32,-20 0 0,1 0 0,-20 0 32,0 0 0,0 0 32,-1 0-31,1 0-33,0 20 0,-20-20 0,-1 0-33,1 20 66,0-20-66,-19 0 66,-2 20-66,1-20 66,1 19-1,-2-19 0,-18 20-32,-22-20 0,22 20 64,-20-20 64,18 20 0,2-20 32,-21 20 32,20-20 193,-19 0-385,18 0 128,2 0 96,-21 0-224,20 20 224,-40-20-192,21 0 96,0 19-96,-1-19 0,0 0 96,0 20-192,1-20 32,18 0 64,2 0 32,19 20-320,1 0-769,-2 0-2306,21 0-9353</inkml:trace>
  <inkml:trace contextRef="#ctx0" brushRef="#br1" timeOffset="197714.3083">20187 7014 9577,'0'-20'928,"0"0"-511,0 1 1184,20 19-159,-20-20-289,0 20-577,0-20-159,0 20 127,0 0-95,0 0-353,0 20-32,0-20 160,0 39-32,0-19 64,-20 40 65,1 0 31,-1-1 97,0 21-97,-20-1-128,21 20-32,-1-20-32,-20 2 1,20-22-33,-19 21 0,19-1 0,-21-20-96,23 21 160,-23-20-160,21 19 64,0-39-96,20 19 32,-19-38 32,19 18-96,0-19 32,-20-20-96,20 20-224,0-20-128,0 0-257,0 0-384,0-20-321,0 20-383,-20 0-97,20 0-480,0 0-673,0 0-1602</inkml:trace>
  <inkml:trace contextRef="#ctx0" brushRef="#br1" timeOffset="198046.3273">19612 7928 13196,'0'0'1345,"0"0"-1505,0 0 448,0 0 481,20 0-288,-20 40-97,20 0-288,0-1 96,-20 21 449,0 19-33,0-19-319,0 0-97,0-1 64,19-19 128,-19 0 289,20-21 0,0 2-129,0-21 65,19 0-193,1 0-160,19-40-95,-18 20-161,18-19-193,-19-2-511,0 22-481,-21-1-1474,1 0-2530</inkml:trace>
  <inkml:trace contextRef="#ctx0" brushRef="#br1" timeOffset="198817.3714">19830 5564 11594,'-20'-20'321,"20"20"-193,-20 0 673,1 0-353,-1 0-224,-20 40-192,20-1 0,1 1 257,-1 39 415,0-18-319,20 18-193,0 0 0,20-19-160,19-21 32,1 21 32,19-40 96,2 0 513,-3-20 192,22 0-385,-20-40 449,-21 0-448,1 0-193,-20-19-160,0-1 32,-20 21-31,-20-21 127,-20 0-320,1 21 192,-21 0-192,1 18 160,-2 21-128,-18 0 0,20 21 32,19-2 0,1 20-32,39-19 0,0 21 32,19-22 64,21 20 0,0-18-32,19-1-32,20-1 97,-18-19-194,18 20 65,-20-20-384,-19 0-609,-1 0-1505,1 0-1474,-20 20-5925</inkml:trace>
  <inkml:trace contextRef="#ctx0" brushRef="#br1" timeOffset="199027.3834">20466 5981 1505,'20'40'10442,"-20"-40"-9866,0 19 1570,0 21 257,0-20-1378,0 20-673,-20-20-288,20 20 64,0-21-128,0 1 0,20-20-256,-20 21-545,0-21-961,0-21-1601,0 21-7079</inkml:trace>
  <inkml:trace contextRef="#ctx0" brushRef="#br1" timeOffset="199235.3953">20664 5822 17552,'0'0'737,"0"0"-801,0 0 1761,21-19-1088,-3 19-577,23 0-128,-1 0-96,-22 0-865,3 0-1378,-1 0-1697,0 19-8359</inkml:trace>
  <inkml:trace contextRef="#ctx0" brushRef="#br1" timeOffset="199372.4033">20723 5981 11947,'61'20'96,"-22"-20"384,1 0 834,-1 0-770,1 0-576,0 0-993,-21-20-1858,1 20-7557</inkml:trace>
  <inkml:trace contextRef="#ctx0" brushRef="#br1" timeOffset="199617.4175">21220 5584 11851,'0'0'512,"-19"19"-63,19 21 2465,0 20-1184,-20-21-705,20 41-256,0-20 31,0-1-287,20 1-513,-1-1 0,1-19-641,0 0-1409,0-1-2338</inkml:trace>
  <inkml:trace contextRef="#ctx0" brushRef="#br4" timeOffset="205842.7736">2916 9041 3235,'-18'0'384,"18"0"-448,-21 0 1057,21 20 1825,0-20 257,-20 0-1057,20 0-448,0 0-449,0-20-192,0 20-32,0 0-353,0 0-192,20 0 1,-20-20-33,21 0-192,-3 0 0,2 1 97,21-2-161,-21-18-193,19 19 418,-19 0-225,20-20-32,-1 1 32,1 19 0,-1-20-32,1 1 32,0-1 32,19 0-192,-18 0 96,-3 20-32,23-19 0,-22-2 128,21 2-224,-21 0 96,1 18 96,-1-18-32,21-1-32,-19 0-32,-3 20 64,3-20-32,-2 21 0,1-1-32,0-20 32,-1 20-64,21-20 64,-21 21 32,22-22 0,-23 22 0,23-21 0,-22 20-64,21-20 128,-21 1-128,1 19 96,-1-20 0,1 1-96,1 19 64,-3-20-128,3 20 192,-1-20-96,-1 21-32,1-21 0,-1 19 64,1-18 0,0 19-96,-1-20 128,1 20-192,-1-19 160,22 19-32,-23-20 96,3 20-192,-1-19 160,-1 19-96,1 0 96,-20 0-128,19 0 96,1 1-128,-20-2 96,19 2 32,-19-2-32,21 2 0,-3-1 0,-17 0-32,19 0 64,-1 0-32,-19-19 32,20 19-64,-1 0 32,1-20 32,0 20 0,-1-19-64,2 19 64,-3 0-64,3-20 32,-1 21-32,-21-2 32,21-19 0,0 21 0,-1 0 32,1-22-64,1 21 32,-3-20 32,3 21 0,18-21-64,-19 20 0,-1-20 64,1 21-32,0-22 32,-1 22-64,1-1 0,-1-19 32,1 18 0,1 1 0,-3-20 0,3 21 0,-3-21 0,3 20-64,18 0 64,-19-20 64,0 21-64,-1-21 0,-19 20 32,21 0-32,-3 0 0,3-19 0,-1 18 0,-1 2-32,1-1 32,-1-19-64,-19 18 128,20 1-64,-1-19 0,1 20 0,1-2 0,-3-19 32,3 20 0,-3 1-96,3-21 96,-21 20 0,19 0-32,1 0-64,0 0 32,-1 1 96,1-21-96,1 19 224,-3 2-224,-17-20 128,19 19-192,-1-20 192,1 20-160,-20-19 128,19 18-64,21-18 128,-21 18-352,1-18 545,-1 19-321,1-20-32,1 0 64,-3 21 0,3-21-289,-2 0 738,1 20-449,0-19 0,-1-1 0,1 0-32,1-1 256,-3 22-128,23-21 64,-22 0-63,21 1 31,-21-1-128,21 0 64,-21 1 32,21-1-192,-21 0 128,22 0-64,-2 21 0,-19-21 96,19 0 32,-19 0-32,19 1 32,1 18-128,-1-18 64,0 0 65,-18-2-226,18 22 97,-19-21 32,19 20-32,-19-20 33,0 21-33,-1-21 32,1 20-32,-1 0 0,1-20 32,1 20-64,-2 0 32,1 1 0,-1-22 0,1 22-97,0-1 97,-1 0-64,1 1 128,1-2-64,-23 1 0,23 1 0,-1-1 32,-22 0 1,3 20-1,-1-20 0,0 20 32,-20-20-160,0 20-833,0 0-2146,-20 0-3748</inkml:trace>
  <inkml:trace contextRef="#ctx0" brushRef="#br4" timeOffset="207615.875">10262 4669 8872,'0'-39'192,"0"18"0,0 21 1346,0 0-449,0-19-801,-20 19-256,-1 19-64,3 2 64,-2-2 192,-1 21-32,1 20-63,0-20-33,20 20 0,0-1 0,0 1-128,40-21 128,-19 1-96,38-20 0,-19 0 256,19-20 161,1 0 287,-21-20-223,21 0-129,-21-20-160,2 1-64,-21-1-128,-20 20 513,0-20-417,-20 1-32,-1 18-224,-38-19-32,19 21 96,-19 19 128,-1-20 32,1 20-32,19 0-32,19 20 64,3-1-64,18 2 64,0-2-64,39 2 96,1-1 32,19-1 0,-19 1-96,19-20 0,1 20-64,-21-20-480,2 0-673,-1 20-994,-22-20-3266</inkml:trace>
  <inkml:trace contextRef="#ctx0" brushRef="#br4" timeOffset="207795.8852">10877 4948 10954,'20'39'769,"0"-39"736,-1 20 257,-19 0-930,20 0-223,-20 0-449,0 0-160,20 0-288,-20-20-353,21 0-640,-1 0-993,-2 0-3684</inkml:trace>
  <inkml:trace contextRef="#ctx0" brushRef="#br4" timeOffset="207967.895">11135 4808 13869,'0'-19'-96,"40"19"416,-20-21 833,20 2-865,-21 19-448,1 0-1377,0 0-1730,0 0-3140</inkml:trace>
  <inkml:trace contextRef="#ctx0" brushRef="#br4" timeOffset="208105.9029">11215 4968 11242,'20'19'256,"-1"-19"545,21 0 512,-20 0-864,19 0-417,1-19-897,1 19-1377,-2-20-3716</inkml:trace>
  <inkml:trace contextRef="#ctx0" brushRef="#br4" timeOffset="208287.9133">11691 4669 12011,'20'0'416,"-20"0"-224,-20 20 2083,20-1-674,0 22-576,0-22-512,-20 21-417,20 1-96,0 18-513,0-19-1377,20-1-1409,-20-19-4997</inkml:trace>
  <inkml:trace contextRef="#ctx0" brushRef="#br4" timeOffset="209685.9933">11096 5047 128,'-20'0'2050,"-1"0"-481,21 0-1217,0 0-448,0 0 160,0-20 32,0 20-31,0 0 543,0-20 930,-20 20 319,20 0-543,-18-20-225,18 20 256,-20 0-384,20-19-160,-21 19-65,21 0 674,-20-20-802,20 20 129,-20 0-609,20 0-192,0 0-160,-19 0-641,19 0-160,0 0-288,0 20 544,0-20-640,0 0 768,0 0-192,19 0 673,-19 0 64,0 0 224,0 0 673,0 0-193,0 0 385,0 0-384,0 0 512,0 0-577,0 0 417,0 0-704,20 0 543,-20 0-704,0 0 481,0 0-769,0 0 576,0 0-480,0 19 545,0 1-321,0 0 224,0 0 0,0 20-127,0-1-129,0-18-96,0-2-32,20 22 160,-20-22-128,0-19 32,0 20-64,0-20 96,0 0 64,0 0 64,0-20-288,0 1-96,0-2 0,0 1 96,0-20-65,0 21-31,0-21 64,0 20 0,0-20-96,0 20 544,0 20-160,0 0 321,0 0-257,0 0-160,-20 20 0,20 0 160,0 20-96,0-20-128,0 19 0,0-18 64,20 18-256,-20-18-833,21-2-1281,-1 1-1377,-20 0-7496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39:46.51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9468 12697 5733,'-20'0'352,"20"0"673,0 0 481,0 0 319,0 20-639,0-20-386,0 0-415,0 0-353,0 0-128,0 0-1570,-20 0-3683</inkml:trace>
  <inkml:trace contextRef="#ctx0" brushRef="#br0" timeOffset="4786.2735">9646 6517 5733,'0'0'0,"0"0"96,0 0 769,0 0 768,20 0-896,-20 0-288,0 0 95,0 0 225,21 0 128,-21 0-193,20 0-127,18-19-257,-17 19-32,38 0-127,-19-20 31,19 20 0,21 0-64,-1-20 0,41 20 32,-2 0 129,1 0-193,41 0 160,-22 0-32,21 0 64,-1 0-63,-18 0-65,0 0 0,-2 0 128,-19 0-256,-20 0-64,0-20 0,-20 20-448,-38 0-1058,-3 20-992,-38-20-1378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0:02.25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6152 1649 5829,'0'0'2242,"0"0"-2370,0 0 352,0-20 1314,0 20-129,0 0-1025,20 0 1,-20 0-1,20-20 65,0 20-193,-20 0-128,20 0 32,1 0-64,-3 0 0,2-20 0,21 20 32,-3 0-63,23 0-33,-2 20-32,20-20 0,1 0 0,20 0 32,-21 0 0,20 0-32,0 0 0,0 0 64,1 20 0,-21-20 64,20-20 0,-39 20-64,19 0 32,-20-20-96,2 20 0,-22 0 0,1 0-288,-1-19-673,-19 19-1601,0 0-3140</inkml:trace>
  <inkml:trace contextRef="#ctx0" brushRef="#br0" timeOffset="1409.0806">18203 1708 4900,'0'0'160,"0"0"1250,0 0 191,0 0-512,0 0-672,0 0-225,0-19 288,0 19 193,20 0-161,-20 0 1,20 0-1,-2 0-31,-18 0-129,41 0-64,-21 0-31,19 0 31,1 0-32,0 0-96,39 0 97,-20 0-65,41 0-64,-1 0 64,20 0 96,0 0 97,40 0 95,0-20-31,-1 20-1,22 0-224,-1 0-96,-1 0-128,-20 0-64,-18 0-128,-21 0-288,0 0-353,1 20-96,-21-1-32,-20-19-384,0 20 128,0-20 96,-18 0-609,-23 0-3427</inkml:trace>
  <inkml:trace contextRef="#ctx0" brushRef="#br0" timeOffset="13530.7739">10421 8405 8808,'0'-19'256,"0"19"609,-20-21 1089,20 21-513,-20 0-704,20-20-257,0 20 33,-20 0-33,20 0-95,-20 0-353,0 0-64,1 20 0,-1 1-33,-20 18 33,19-19-32,3 20 0,-2 19 128,20-19-64,0-1 0,20 1 0,-2 0 0,3 0 96,19 0 1,-1-20-97,1-1 256,0 1-192,19-20 0,-19 0 64,-1-20 128,2 20-128,-21-19 1,0-21-1,-2 20 0,3-20-64,-21 0-32,0 0-160,-21 1 224,3-1-96,-2 20 128,-21 1-32,3-1-192,-23 20 64,22-21-64,-1 21 32,0 21-32,1-1-64,19-1-1,20 1 129,0 0-32,20 0 64,-1 0 0,1-1 0,20 2 32,-20-2 0,19-19 0,1 21 0,1-21-96,-3 0-576,-17 19-930,-1-19-1537,0 0-4196</inkml:trace>
  <inkml:trace contextRef="#ctx0" brushRef="#br0" timeOffset="13912.7957">10917 8763 3138,'39'0'3107,"-39"-20"-2882,0 20 1696,0 0 418,-20 0-1058,1 0-897,19 0-224,-20 20-96,0 0 33,0 0-97,20-1 96,0 1 0,0 0-64,20 0 64,0 0-32,0-20 0,19 20 96,-19-20 224,21 0 225,-23-20 0,2 20-33,1-20-31,-1 0-161,-20 0-160,0 20-128,-20-20-32,-1 1-160,1 19-96,-18-20-32,38 20-289,-21 0-415,21-20-354,0 20-1152,0 0-545,0-20-2146</inkml:trace>
  <inkml:trace contextRef="#ctx0" brushRef="#br0" timeOffset="14179.811">11353 8564 10153,'0'0'1217,"20"0"-640,-20 0 2113,20 0-992,1 0-961,-21 0-577,38 0-160,-17 0-96,-1 0-385,-20 0-864,20 0-1698,-20 0-2146</inkml:trace>
  <inkml:trace contextRef="#ctx0" brushRef="#br0" timeOffset="14324.8194">11393 8663 9256,'0'21'32,"0"-21"353,21 19 1472,-1-19-479,-2 0-1186,3 0-480,-1 0-321,0 0-1313,-20 0-3139</inkml:trace>
  <inkml:trace contextRef="#ctx0" brushRef="#br0" timeOffset="14757.8441">11910 8464 11947,'59'-19'352,"-39"-1"-96,0 0 1282,-20 20-769,20-19-577,-20 19-320,0 0-449,-20 0-416,0 0 128,0 19 97,-1-19-257,3 20 352,-22 0 321,19-1 256,1 2 96,2-1-32,18-1 32,0 1 96,18-20 96,2 20 0,21 0-128,-3-20 96,3 20 32,-1-1-128,-1-19 1,-19 21 319,20-2 96,-40 2-63,0-2-65,-20 1 225,0 0-1,-19-20 1,19 20-225,-40 0-160,39-20-192,-17 0 0,18 0-192,-1 0-737,21 0-1697,0-20-1762</inkml:trace>
  <inkml:trace contextRef="#ctx0" brushRef="#br0" timeOffset="15066.8617">12406 8524 10249,'20'0'2306,"-20"0"-3587,-20 0 1057,0 20 576,0 0-320,20 0-96,-19 19-64,19 1 96,19-19-160,1 18-128,0-19 95,0 0 289,19 0 225,-19-20 287,20 0 161,-1-20 128,1 0 0,-20 0-1,19 0 97,-19-20-64,-20 21-320,-20-21-225,2 20-224,-3-20-64,-19 20-128,-19 1-384,19-1-930,-19-1-3234</inkml:trace>
  <inkml:trace contextRef="#ctx0" brushRef="#br0" timeOffset="16379.9368">10460 9319 11562,'-39'-20'129,"19"20"-193,-20 0 64,20 0 160,-19 20 192,19-20-320,-20 20-96,1 20 128,19-21 352,-1 22-31,1 18-129,20-19-128,0 0 0,0 20-96,41-21 96,-3-19-64,3 0 97,18 0 191,-19 0-32,20-40 161,-1 20-1,-18-40-95,18 0-289,-19 0 64,-22 1-64,3-1 96,-21 0-96,-21 0-192,-17 0 96,-3 1 0,3-1-64,-23 20 0,2 20 0,-21 0 32,41 20 64,-22 0 0,23 0 32,38-1 32,0 22 32,0-22 32,38 1 129,3 0-33,18-1 0,1 2-224,-1-21-32,1 20-32,-21-20-384,22 0-577,-23 20-1506,3-20-1729</inkml:trace>
  <inkml:trace contextRef="#ctx0" brushRef="#br0" timeOffset="16581.9485">10877 9617 9288,'20'40'769,"-20"-20"704,0 0 577,0 0-640,0 0-834,0 0-416,0-1-128,0 1 0,0 0-128,20 0-448,-1-20-513,-19 0-1089,20 0-1794</inkml:trace>
  <inkml:trace contextRef="#ctx0" brushRef="#br0" timeOffset="16790.9604">11235 9558 13388,'19'0'2499,"1"-20"-2596,0 20 1379,-20 0-33,20 0-609,1 0-511,-3 0-258,-18 0-575,20 0-962,0 20-2306,-20-20-8551</inkml:trace>
  <inkml:trace contextRef="#ctx0" brushRef="#br0" timeOffset="16927.9683">11314 9638 14669,'0'19'0,"21"1"225,-3-20 928,2 0-321,0 0-799,21 0-482,-23 0-1313,3 0-3875</inkml:trace>
  <inkml:trace contextRef="#ctx0" brushRef="#br0" timeOffset="17447.998">12068 9439 3747,'-19'0'3235,"19"0"-3171,-20 0 1217,0 19 225,0 1-257,20 0-640,-20 20-257,20-20-32,0 20-32,0-21-31,20 21-161,0-20 96,20 0 128,-21-20 225,21 20-65,0-20-63,19-20 63,-38 20 129,17-20 127,-18 0-223,-20-20-193,0 21-64,0-1 1,-20-20-65,2 19 128,-2 2-160,-21-21 65,21 40-161,1-19-193,-1 19 33,0-21-833,20 21-544,0 21-1666,0-21-3331</inkml:trace>
  <inkml:trace contextRef="#ctx0" brushRef="#br0" timeOffset="17629.0083">12505 9598 14990,'20'19'800,"-20"-19"-992,0 0 2210,-20 0-576,20-19-1314,0 19-192,0 0-737,0 0-929,0 0-2145,0 0-4197</inkml:trace>
  <inkml:trace contextRef="#ctx0" brushRef="#br0" timeOffset="18003.0294">12783 9478 1345,'-21'0'9961,"21"0"-11114,-18 0 1249,18 0 769,-20 0-417,-1 20-351,21-1 31,-20 22 384,0-21 257,20 19-609,0 1-192,20 0-32,0 0 0,1-20-192,-1 19 224,19-39 256,1 20 288,-20-20 33,0-20 31,-1 20 193,1-20 32,-20 1-385,0-1-224,-20-20-31,20 20-161,-39 0 0,19-20 0,0 21 0,0-1 128,-1 20-64,3-20-64,-2 20-32,20 0-289,0 0-1056,0 0-1570,0 20-2017</inkml:trace>
  <inkml:trace contextRef="#ctx0" brushRef="#br0" timeOffset="18429.0541">13179 9439 13516,'21'0'449,"-21"0"-1602,-21 0 1345,21 0-32,-18 19-224,18 1-128,-20 0-225,20 20 1,0 20 64,0-20-289,0-1 129,20 1 127,-2 0 289,23-21 224,-21 1 481,19 0 512,1-20 480,0 0-832,-1-20-64,-19 0 480,0 1-641,-20-1 97,0 0-225,-20 0-320,0 20-192,-39-20-32,19 0-96,1 20-1121,-21 0-3236</inkml:trace>
  <inkml:trace contextRef="#ctx0" brushRef="#br0" timeOffset="21149.2094">2956 13432 5605,'-20'40'3043,"0"-40"-4453,20 20 1218,0-20 1121,0 0 224,0 0-512,0 0 127,0 20 225,0-20-160,20 0-64,-20 0-225,0 0 65,20 0-129,-20 0-31,0-20 63,21 20-319,-21 0-65,20 0-128,-20 0 0,18 0 0,3 0 0,-1 0 32,20 0 0,-21 0 64,21 0-32,0 20-32,-1-20 96,21 0 128,-1 20-64,20-20 1,-18 0-65,38 0 0,-20 0-96,20 0 96,1-20-96,19 20 128,0-20 161,19 0-161,2 20 64,-21-19-64,19 19-192,2-21 64,-1 21-32,-1 0 32,2 0-64,-2-19 64,1 19-32,1 0 0,-2 0 0,1 0-32,1 0 96,-2 0-64,22 0 32,-22 0-32,1 0 0,1-20 0,18 20-32,-19 0 128,-1 0 32,2 0-192,18 0 160,-19-21-128,-19 21 32,19 0 32,-1 0-32,2 0 64,-2-19-128,1 19 64,-19 0-32,-1 0 64,1 19-32,-3-19-256,3 21 512,-21-21-160,20 0-160,-40 20 32,21-20 64,-20 0-64,-21 0 96,0 0 33,2 19-226,-23-19 97,3 0 96,-1 0-128,-21 0-128,1 0 32,0 0 32,0 0 64,-20 0 96,0 0 0,20 0 32,-20 0-32,0-19-32,0-1 64,0-1-32,0 2-64,0-1-32,0-19 96,0-2 32,0 2-64,19-1-288,-19-19 480,0 19-96,20-20-192,-20 1 32,20-2 160,-20 3-128,20-22 0,0 20 64,-1 1-224,-19-1 128,20-19-32,0 18-97,-20-17-31,0 18 128,0 0 32,0 20-32,0 21 64,0-1 0,0 0 0,0 0 0,-20 20-32,20-20-32,0 20 0,0 0-161,0 0 129,0 0 0,0 0 64,0 0 64,0 0 32,-20 0 32,20 20 32,0-20 32,0 0 33,-19 0-97,19 0-32,-20-20 0,0 20-64,-20 0 32,21 0 0,-21 0 0,0-20-32,-19 20-32,18-19 32,-18-1 0,-20 20 64,19-20-32,-39 20 0,20-20 0,-21 0-32,1 20 64,0-21 0,-20 21-96,-1-19 160,21 19-96,-20-19 0,1 19 32,-22-21 0,21 21 64,-1-19-96,-18 19 32,19-20 32,-20 20-64,19-20 64,-18 20-32,-22 0-32,23-20 32,-3 20 32,0-20-64,2 20 0,-21-20 0,21 20 0,-22 0-32,2-19-32,-2 19 32,22 0 0,-21 0 64,1 0-96,-2 0 64,2 0-32,0 0-32,18 19 0,-18-19 32,-2 0-32,21 0-65,-19 0-31,18 0 64,2 0 32,-2 0-64,21 20 0,-19-20 128,19 0 0,-1 0 32,21 0-32,0 0 64,0 0-64,20 0 0,18 0 64,2 0-32,19 0 32,1 0-32,-1 0 32,20-20-32,0 20 96,1 0 33,19 0-33,0 0-96,0 0-128,0 0-129,0 20 1,0-20 320,0 20-96,0 0 0,0 0-32,0 19 64,0 20 0,0-18-96,0 38 32,0 1 64,-20-1-64,20 0-160,-20-19-96,20-1 224,0 21 96,0 0 0,-20-1 32,20 20 224,0-38 0,-21 18-95,21-19 95,-18-1-96,18 1-96,0-21-96,-20 1-32,20 0 32,0-20 0,0-1 96,0 1 128,20 1-128,-2-2 1,23 21-97,-1-21-225,-21 2 418,21-1-354,0-1 161,19-19-96,2 21 64,-3-21 32,22 0 0,-1 0 0,20 0 0,0 19-160,0-19-320,1 0-257,-1 0-416,-39 0-1121,19 0 544,-38 0-832,-3 0-5670</inkml:trace>
  <inkml:trace contextRef="#ctx0" brushRef="#br0" timeOffset="21949.2554">3730 11684 8520,'-20'0'736,"1"20"-736,-1-20 257,-20 0 864,1 0 288,-1 0-416,0 0-449,-19 0-223,0 0 255,-2-20-31,2 0-97,-20 1-128,19-21-223,1 20-65,-2-39 0,2 19 128,1-21 192,17 22 0,1-21-31,1 1-97,19-20 0,-20 19-192,20-20 192,20 1-63,-19-1-97,-1 1 0,20 19-128,0-20 0,20 2 64,-1 18-97,1-20-63,0 21 64,20-1 64,-1 0-32,1 21 64,1-2-32,-3 2 64,3 0-96,-21 18-32,-2 1-224,3 20-161,-1-19-31,-20 19 63,0 0-31,0 0-321,0 0-544,0 0-897,0 19-1794</inkml:trace>
  <inkml:trace contextRef="#ctx0" brushRef="#br0" timeOffset="22273.274">2837 10193 13228,'-59'21'641,"59"-21"-577,-20 0 256,20 0 1121,0 0-159,20-21-1443,-1 2 129,1-1 0,40-19 96,-21 18 33,42-18 63,-22 19-128,0 0 64,21-20-64,-41 20-64,1 20 64,-40 0-96,20 0-160,-40 0 31,20 40 161,-20 0-32,-20-1 96,21 2-96,-1-2-128,20 0-513,-20 21-1633,20-20-2530</inkml:trace>
  <inkml:trace contextRef="#ctx0" brushRef="#br0" timeOffset="26025.4886">10719 10074 6630,'-20'0'1025,"20"-19"-96,0 19 640,0 0 353,0 0-289,0 0-479,0 0-290,0 0-223,0 0-193,0 0-191,0 0 63,0 19-64,20 1-64,-1 1 225,1 18-129,0 0 0,20-18-63,-1 18-33,1 21-192,-1-20 96,22 0-64,-23 19 32,23 0-64,-22 1 0,1 0 0,20-21-32,-21 21-128,1-20-32,-1 0-1,-19-20 1,0-1-96,-20 1-225,21-20-63,-21 0-225,0 0-704,-21-20-2083,21 1-3010</inkml:trace>
  <inkml:trace contextRef="#ctx0" brushRef="#br0" timeOffset="26451.5128">10798 10372 5701,'0'21'673,"0"-21"-609,0 0 864,0 0 1667,-20 0-1154,20 0-608,0-21-64,-20 2 64,20-1-225,-20 0-255,20 0-97,-19 0-96,-1-19-32,20 19 64,0-1 32,-20-18-95,20 19 31,0 1 32,0-2 64,0 1-128,0 1 32,0-1 1,0 20-1,0-20 64,0 20-160,20 0 0,-20 0 0,20 0-32,-1 0 32,21 0-160,-20 0-288,19 20-833,1 0-1154,0-1-2113</inkml:trace>
  <inkml:trace contextRef="#ctx0" brushRef="#br0" timeOffset="29337.6779">18162 1788 6950,'0'0'0,"-18"0"-32,18 0 128,18 0 128,-18 0 1,20 0-225,1 0 96,-1 0 0,0-20 544,-2 20-287,23 0-225,-21 0-32,0 0 0,19 0-96,-19 0 64,20 0-64,-1 0 32,22 0 0,-23 0 0,23 0 0,-2 0-64,1 0 0,-1 0 32,20 20 0,0-20-32,2 21-96,18-21 160,0 0 64,0 0 353,1 19 608,19-19 96,19 0-32,-19 0-353,21 0-95,-2 0-96,1-19-257,1 19-64,-2 0-192,-19 19-64,1-19-32,-1 0 0,-20 0-256,-20 19 96,0-19-97,-18 21-191,-22-21-97,1 0-608,-1 0-480,-19 0-834,-20 0-3715</inkml:trace>
  <inkml:trace contextRef="#ctx0" brushRef="#br0" timeOffset="33794.9329">16336 4391 7046,'0'-20'-801,"0"20"-320,0 20 1025,0-20 256,0 20 481,0 0 480,0 20-96,20-1-160,-20 21-128,0-21-321,20 21-160,-20 20-160,0 0 0,20-1-64,-20 0 257,0 1 255,0 19-416,0 20 289,0 21 287,0-1 193,0 0-160,21 19 224,-21 2-128,18 19-97,2 0-223,0 19-225,21-19-64,-23 20-32,3-21 65,-1 21-65,0-21 64,0 2-32,-1-21 129,1 0-65,0 0-160,-20 0-128,20-21 64,0-38-96,-20-1-96,0-19-449,19-20-448,-19-21-480,0-19-1153,0-20-1731,20-20-4227</inkml:trace>
  <inkml:trace contextRef="#ctx0" brushRef="#br0" timeOffset="34428.9692">16000 4808 11530,'0'21'609,"-21"-21"32,21-21 287,21 21 322,-21-19-482,18-21-447,22-1-193,1-18 96,-3 19 96,23-19 129,-22-1-33,1 1-160,0-1-160,-1 20 97,-19 0-65,0 21 96,1 19-320,-3 0 0,2 0 64,0 40 64,1-21-64,17 21 96,3 0-64,-1 0-577,-1-1-576,1 1-1826,-1 0-4388</inkml:trace>
  <inkml:trace contextRef="#ctx0" brushRef="#br0" timeOffset="35367.0228">16079 7968 14285,'-41'19'641,"21"-19"-705,20 0 160,0 0 160,20 0 641,0 0-417,1 0-288,-1 0 1,18 0 191,23 21 128,-2-21-63,20 0-289,2 0-64,36 0 0,23 0 0,18-21 64,2 2-160,18 19 0,20-20 32,1 0-32,20 20-96,-1-20 257,1 20-129,18 0-129,2 20 97,-1-20 0,0 0 97,0 0-97,21 20 32,-22-20-32,22 0-32,-1 0 64,-20 20 0,0-20 96,-20 0-160,1 0 128,-21 0-64,-19 0-32,0 0 0,-20 0 32,-20 0-64,-20 0 64,-39 0-32,-1 0 0,-39 0 0,-1 0 0,-19 0-160,0 0-161,-20 0-447,0 0-289,-20 0-385,20-20-127,-20 20-385,0 0-929,1 0-3811</inkml:trace>
  <inkml:trace contextRef="#ctx0" brushRef="#br0" timeOffset="35648.0389">22292 7809 2114,'0'-20'10986,"20"20"-11146,-1-20 160,21 20 448,1 0 449,-3 0-352,23 0-1,-2 20 161,0 0-97,-19 0-191,21 0-193,-23-1-192,3 21-32,-21-20-96,-20 20 0,-20-21 0,-1 22-97,-19-22 193,-19 1 0,19 0 0,1 20-416,-21-20-801,1 0-1410,-2-1-2113</inkml:trace>
  <inkml:trace contextRef="#ctx0" brushRef="#br0" timeOffset="36673.0973">19454 8703 11306,'0'-40'993,"0"21"-576,0-2 415,0 21 33,0-19-288,-20-1-385,-1 20-224,1 0-96,0 0 64,1 0 0,-21 0 32,0 20 32,-19-20-32,19 19 32,-19 21-32,0-19-1,18 18 66,1 1 31,1 0-32,19 19-32,0-19-32,20 20 32,0-1 64,40-19-96,-19 20 64,37-21 0,-17 1-32,18-20 64,0 0 0,1 0 0,-1-20 0,1 0 224,20 0-96,-22-40 97,3 20-33,-2-20 96,-19-20-128,19 21 129,-39-21-65,20 21 64,-40-21 129,0 0 31,-20 1-127,0 19-193,-39-19-32,-1 19 32,1 19-192,-40-18-128,18 39 96,2 0 0,0 0-64,20 20 64,-1-1-96,21 21 0,39-19 64,0 18 32,0 1 32,39 0 0,1-21 160,19 21-64,1 0-32,-1-20 0,0-1 32,2 2-96,-3-21 0,-17 0-128,18 0-673,-39 0-288,20 0-1281,-1 0-2435,-19 0-5188</inkml:trace>
  <inkml:trace contextRef="#ctx0" brushRef="#br0" timeOffset="36882.1095">20088 9001 12203,'40'0'513,"-20"20"608,-20 0 704,0 20-223,-20 0-801,0-1-385,20 1-256,-20 20-160,1-21 32,19-19-576,0 0-161,19 0-416,-19 0-961,0-20-2306</inkml:trace>
  <inkml:trace contextRef="#ctx0" brushRef="#br0" timeOffset="37437.1412">19195 7769 11402,'0'0'385,"0"20"864,0 0 641,-20 20-417,20-1-672,0 1-193,-19 0-319,19 0-225,0 19-64,0-19-353,0-20-704,0 20-608,19-40-1730,-19 19-4549</inkml:trace>
  <inkml:trace contextRef="#ctx0" brushRef="#br0" timeOffset="38822.2202">16038 5047 10153,'0'-20'833,"0"20"-897,0 0 96,0 0 384,0 20-159,0-20-161,0 20-64,0 0 352,0 19 225,20-18 159,-20 18 1,0 1-321,21 0-159,-21 20-1,20-21-128,-20 21 0,0-1 97,20 1 159,-20-1-224,18 1 192,3 19 1,-1-18-129,0 18-32,0-20 65,19 1-33,-19 19 160,20 1-63,-1-21-161,1 21 0,-1-20 0,1 19-128,1-19 32,18-1 64,-19 21-224,19-21 128,-19-19 32,19 20-160,0-1 96,2-19 33,-3 20-98,3-21 162,-2 21-129,1-21 0,19 1 96,-20 0-32,2 0-32,-2 0-64,0-1 96,21 1-128,-21 0 96,0-1-32,1-19 0,-1 20 128,2-1-224,-2-19 160,20 20-96,-19-19 32,-1-2 64,20 0-96,-18 2 64,-2-1 0,1 0-64,-1 0 32,0 0 64,1-1-96,-1-19 64,2 20-32,-22-20 32,21 0-64,-1 20 160,-19-20-96,19 0-32,2 0-32,18 0 96,-20-20-96,1 20 0,-1 0 0,-19-20 64,19 20-128,0 0 160,2-19-64,-21 19 0,19-20 32,0 20 32,1 0-128,-1-20 96,1 0-96,-1 0 0,20-1 0,-18 2 64,18 0 0,0-21 0,-20-1 0,22 2 0,-22-21 32,20 21-64,-19-21 64,19 1-64,-20-1 32,22 0 0,-22-19 0,-1 19 32,23-19-32,-22 0 96,0-1 0,1-20-96,-1 21 64,2-20 0,-2 0 32,-19-1 129,19 0-193,-19 1 32,-1 0 128,21 20-128,-39-20 32,17 19-64,3 0-32,-21 21 0,-2-1 0,-18 0-32,21 21-32,-21-2-128,0 2-257,0 20-223,0 19-257,0-20-1473,-39 40-4869</inkml:trace>
  <inkml:trace contextRef="#ctx0" brushRef="#br0" timeOffset="41641.3818">17170 10670 11755,'-59'-39'96,"19"19"-320,-19 1 224,-2 19 224,3 0 32,-3 19-192,2 1 160,0 19 385,-1 21 256,1-20-289,19 39-159,1-19-33,19 19-192,20 2-96,0-22 64,38 20 65,3-19-65,38-1 0,0-19 0,20-20 0,2 0 257,-2-20-33,0-20-128,0-20-64,1 0-64,-41-19-95,0 0-1,-19-1-97,-20-20 65,0 1 0,-40-1-32,0 1-32,-39 19-64,-2 1-128,-18-1-128,-20 21 256,0 39 160,0 0 128,0 19-64,19 1-128,40 19 32,0 21-32,40-20 64,20 20 32,20-21-32,-1 1 32,42 0 96,-2-1 32,0-18-160,0-2 32,1 1-320,-21-20-288,-18 21-738,-3-21-2049,3 19-4100</inkml:trace>
  <inkml:trace contextRef="#ctx0" brushRef="#br0" timeOffset="42003.4025">18123 11326 13292,'-20'-20'-288,"0"1"448,-19 19 384,-1 0-31,-19 0-257,19 19-192,0 1-64,1 20 0,39-20 0,0 19 96,20-18 0,19 19 97,1-40 351,19 19 33,20-19-65,-19 0-63,-1-19-97,-18-2-192,-3-19 32,-17 21-32,-21-21 97,-21 20-193,3-20-32,-22 21-128,-19-1-417,-2 0-352,2 20-1024,19 0-2820</inkml:trace>
  <inkml:trace contextRef="#ctx0" brushRef="#br0" timeOffset="42466.4289">19116 11366 10249,'0'40'1954,"-20"-21"-1666,-1 2 161,3 19 223,-2-21-511,-21 21-97,21 0-128,2 0-225,-3-20 97,1-1-96,20 1-705,0 0-1153,0-20-2050</inkml:trace>
  <inkml:trace contextRef="#ctx0" brushRef="#br0" timeOffset="42961.4573">19930 10909 15598,'0'-40'32,"-21"40"-448,-17 0 352,-3 0 128,1 20-32,-19 0-64,0 20-32,19 20 64,20 0 64,0 19 160,1 0-128,19-19-64,19-1 32,21 1 193,19-20-1,1 0 192,-1-21 1,20-19 95,-18 0 1,18-19-33,-20-21-192,1 0-31,-21 0-97,-19 0-160,0-19 128,-20-1-224,-20 1-96,0-1 96,-19 0-192,-21 20 31,-19 1 65,0 19 96,0 0 0,18 20 96,-18 20-128,40 0 128,19 0-160,0 20 96,20-1 0,20 1 0,19 0 160,1-20-96,19 20-32,22-21 32,-22 1-256,0 20-705,1-40-897,-1 20-2178,-19-1-4003</inkml:trace>
  <inkml:trace contextRef="#ctx0" brushRef="#br0" timeOffset="43136.4672">20604 11425 13773,'0'61'640,"0"-21"97,0-21 480,0 21-160,0 0-993,0-1-673,-19 1-1633,19 0-3459</inkml:trace>
  <inkml:trace contextRef="#ctx0" brushRef="#br0" timeOffset="48878.7954">20802 9081 9961,'-38'0'96,"38"0"-64,-20 0 128,20 0 897,-21 0 353,21 0-482,0 0-319,0 0-97,0 0 65,21 0 128,-1 0-161,0-20-159,-2 20-33,23 0-64,18 0 32,1 0-223,19 0-1,-18 20-96,18-1 0,-20 2 0,1-2-32,19 1 64,-20 0-128,2 0 32,-3-20-65,-17 20 97,-2-20-64,1 0 32,-20 0-64,-20 0-96,0 0-128,0 0-513,-20-20-128,20 20-128,-20 0-737,0-20-1121,-1 20-4484</inkml:trace>
  <inkml:trace contextRef="#ctx0" brushRef="#br0" timeOffset="49273.8183">21418 8941 6245,'0'0'289,"0"0"-193,0 0 1345,-19-19-384,19 19-865,-40 0-224,20 19-128,-19-19-32,-21 21 160,21-2-32,-22-19 64,3 20 128,-23 0 224,22-20 161,-20 20 63,18-20 385,23 20-32,18-20-448,-1 20-257,1-1 160,20 2 321,20-2 128,1 1-353,37 0-160,-17 20-127,38-20-129,-19 19-96,-1 1-673,2-20-1185,-23 20-1857</inkml:trace>
  <inkml:trace contextRef="#ctx0" brushRef="#br0" timeOffset="51935.9706">21934 6359 3331,'0'0'2626,"0"0"-640,0 0 192,0 0-128,-18 0-352,18 0-385,0 0-416,0 0-481,18 0-96,23 0 257,-1 0-257,39 0-63,-20 0-65,20 0-128,20 0-32,-18 20 0,-2-20-64,-20 0-32,1 0-193,-21 0-223,1 0-353,-20 0-128,-20 0-224,0 0-897,0 0-1121,-20 0-3427</inkml:trace>
  <inkml:trace contextRef="#ctx0" brushRef="#br0" timeOffset="52252.9887">22412 6179 8039,'0'-19'160,"-20"19"-192,-1 19 192,-19-19 449,1 21-289,-21-2-160,1 1-31,0 20 351,-1-20 1025,1 19-223,-2-18-257,2-1-225,39-1-223,20 21-225,0-20-160,20 0 97,21 19-193,38-19-32,-20 20-64,20-20-352,20 20-289,-39 0-1409,19-21-3139</inkml:trace>
  <inkml:trace contextRef="#ctx0" brushRef="#br0" timeOffset="54727.1301">20446 10511 11627,'0'-19'320,"0"-1"-128,0 20-32,0-20 289,-20 20-161,0-20-128,-19 0-64,19 20-96,-39-19 32,-2-2 0,2 21-64,-40-19 0,0 19-128,-20 0-64,-1 0-257,-19-20 97,1 20 256,-22 0 64,-18 0 64,20-20 64,-41 20 64,19 0-32,2 0-96,0 0-32,-21 0 0,21 0-96,-22 20-257,42-20-415,0 20 255,-2-20 449,2 19 128,39-19 32,-21 0 256,41 0 97,0 21 256,19-21-1,1 0-384,19 0-127,21 0 31,19 0-32,0 0-32,0-21-64,20 21-128,0 0-128,20 21 288,-20-21 64,20 19-64,0-19-96,-20 20 0,20 0 0,-20 20 96,19-21-128,-19 21 32,0 20 0,0-1 0,0 1 64,0 0-32,0 19-64,0 1-32,0-1 0,0 21 32,0-21 64,20 20-32,-20 1 0,0-20 0,-20 19 128,20-20 97,0 1 95,0-1 0,0-19-160,20-1 161,-20-19-129,20 0-32,-20 0 64,20-21-224,19 1 128,-19-20-32,21 20 64,-3 0-31,23-20-33,-2 0-32,20 0-32,1 0 0,20 0 0,-1 0-32,39 0 0,-19 0-96,21 0-32,18 0 32,2-20-33,18 20 97,20 0 96,1 0-96,-1 0 64,21-20-64,-1 20 0,-19 0 64,19 0-32,-19 20 32,-1-20-64,21 0 0,-21 0 32,-19 20-96,-1-20 64,-18 0 32,-2-20 32,-19 20 32,-19-20 32,-2 0 33,-19 1-65,-39-1 0,19 20-64,-20-20 0,-19 0-128,-19 0-129,17-1 33,-38 2 288,21 0-64,-21-2 32,0-18 64,20 19 0,-20-20 65,-20 1-65,20-1 64,-21 0-32,21-19-96,-18-1 96,-2 0-64,-1-20 128,1 1-64,0 0 33,2 0-129,-3 19 32,1-20-64,20 1-64,0 19 32,0-19-65,0 19-95,20-19 32,1 19 0,-3 0 64,22 0 96,-19 1 0,-1 19 32,-2 0 32,-18 1-96,0 19 0,0 0 64,-18 0-64,-23 0-96,1 20 64,-19 0 128,-20 0 64,-20 0 64,-41 20 0,1-20 0,-39 20-159,-1 0-66,-19-20-159,-1 20-64,-19 0-224,-1 20-1346,21-21-4004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1:14.66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16595 13095 6566,'20'0'800,"-20"0"546,0 0 640,0 0-65,0-20-575,-20 20-257,20 0-96,0 0-64,0 0-161,0-20-95,0 20-321,0 0-224,0 0 129,20 0 31,-1 0-96,21 0-32,0-20 0,39 20-192,0 0 32,41 0 161,-21-20-161,20 20 32,-19 0 96,19-20-160,-20 20-32,0-19 192,-20 19-609,-20-20 1,2 20-385,-41 0-512,-1 0-1570,-19 0-2787</inkml:trace>
  <inkml:trace contextRef="#ctx0" brushRef="#br0" timeOffset="411.0234">16933 12856 6950,'0'0'769,"0"-19"672,0 19 513,-20 0-769,20 0-672,-20 0-385,-1 19-64,-19 1 32,1-1 96,-1 2 160,-19-1 257,19 0 96,-19 19 224,19-19-289,1 20-127,19-20-33,-1 0 161,21 0-129,21-1-224,17 1-31,3 0-161,18 0-32,1 0 0,19 0-32,-20-1-32,2 1-352,-21 1-385,-1-2-672,-19 1-1442,-20 0-4548</inkml:trace>
  <inkml:trace contextRef="#ctx0" brushRef="#br0" timeOffset="1147.0656">6649 13194 8456,'-20'40'768,"0"-40"-223,20 0 384,0 0 992,0 0-992,0 0 0,0 0 0,20 0-160,19 19-193,-19-19 193,41 0-256,-2 0-193,-1 0-128,23 0-160,-22-19 96,1 19-96,20 0-32,-22 0-96,3-20-256,-22 20-449,1 0-608,-20-20-994,-20 20-1600</inkml:trace>
  <inkml:trace contextRef="#ctx0" brushRef="#br0" timeOffset="1428.0815">7166 13055 8231,'0'0'-320,"0"0"416,18 0 993,2 0 128,1 0-384,19 0-128,-1 0 63,1 0 65,19 20-96,-19-20-161,19 20-351,-19-20 95,-1 20-96,-19-1-32,0 1 65,-20 0 127,0 0 32,-20 20-127,-18-21-193,-23 22-96,22-2-545,-41 0-960,21 2-2307,0-1-6566</inkml:trace>
  <inkml:trace contextRef="#ctx0" brushRef="#br0" timeOffset="7588.4337">19294 12081 10249,'-39'20'1057,"39"-20"-64,0 0 384,0 0 1,19 0-385,1 0-353,20 0-127,-1 0-97,22-20 33,-3 20-97,23 0-256,-22-19 0,20 19-96,-19 0-32,-1-20-160,-18 20-321,-3 0-223,-17 0-481,-21 0-769,0 0-577,-21 0 321,1 20-384,-18-20 416,-3 19 864,2-19 1250,-1 20 96,20-20 0,-19 0 32,19 20 32,0-20 449,20 0 672,0 20 641,20 0-321,-20 0-608,20 19-256,19 1-193,-19 0-128,0-1 1,0 21 127,-1-21 32,1 2 65,-20-2-65,0-18 65,0-2 288,0 1 352,-20 0 96,1 0-96,-21 0-160,0-20-192,1 0-513,-21 0-224,21 0-160,-1 0-192,1-20-481,-1 20-608,19 0-1153,21-20-2691</inkml:trace>
  <inkml:trace contextRef="#ctx0" brushRef="#br0" timeOffset="8072.4616">20406 11961 11851,'0'-19'288,"0"19"-288,-19 0 448,19 19 513,-20 22-64,0-1-128,0 19-96,20 1-257,-21 19-64,3 0-95,-2 1-97,20-41-64,-21 2-32,21-2-32,0 1 0,21 0 0,-1-20-96,-2 19-321,3-19-543,-1 0-930,20-20-1890,-21 0-3362</inkml:trace>
  <inkml:trace contextRef="#ctx0" brushRef="#br0" timeOffset="8496.4857">20703 12280 13196,'0'-20'416,"0"20"-127,0 0-289,-18 0 160,-3 20 96,1 19-192,20 21 32,0-20-128,0 0 64,0 0-64,0-21-32,20 21-32,1-20 0,17 20 128,3-20 192,-3-20 321,3 0-97,-1 0 1,-1-20 63,1-20-32,-1 20 97,-19-39-161,-20 19-95,0-20-225,-20 0-256,-19 21-129,-21-21 33,21 40 32,-22 0 64,23 20 96,-3 0-32,3 0 64,17 20 0,21 20 96,0-20 0,0 0-64,21 19 64,17-18 32,3-2 32,-3 1-32,23 0-32,-22-20-64,-19 19-288,0-19-737,20 0-1249,-21 0-2659</inkml:trace>
  <inkml:trace contextRef="#ctx0" brushRef="#br0" timeOffset="8915.5098">21319 12459 3715,'0'0'3651,"0"20"-3490,0-20 800,0 0 576,-19 20-864,19-1-545,-20-19-32,20 21-32,0 18 32,0-39 0,20 20 160,-1 0 417,1-20 32,0 0-193,20 0 33,-21 0 127,21-20 129,-20 0-224,1-19-1,-21 18 129,0 2-321,-21-1-320,1 0-96,0 20-64,-19-21-160,19 21-481,0 0-896,0 21-1378,20-21-1922</inkml:trace>
  <inkml:trace contextRef="#ctx0" brushRef="#br0" timeOffset="9103.5207">21776 12558 12587,'20'20'1025,"-20"0"-832,0 0 575,-20 0 321,0 19-929,0-19-256,0 0-160,-19 0 32,19 0-673,0 19-2818</inkml:trace>
  <inkml:trace contextRef="#ctx0" brushRef="#br0" timeOffset="9939.5684">22331 12101 9865,'0'-20'576,"0"1"-127,0 19 864,-19 0-128,19-20-608,-20 20-321,20 0-256,-20 20 0,0-1 0,-19 21-32,19 0 32,-20-1 0,20 21 0,1-20 32,19 20 0,0-21 32,0 0-32,19-18-32,1 19-32,20-21 96,-1 2-32,21-2 64,-1 1 160,2-20-63,-2-20 95,-19 20-192,-1-40-64,1 21 32,-20-21-32,-1 0 0,1-40-64,-40 21-96,1-1-64,-1 21 96,-40-1 0,21 40 160,-22-20 128,2 20 128,0 20 65,-1 0-161,40 0-128,1 19-32,19 1-96,19-20 0,1 19 64,20-19-32,19 1 0,-18-2-32,-3 1 64,3 0-64,-21-20-417,0 19-351,19-19-962,-19 0-1986,0 0-5731</inkml:trace>
  <inkml:trace contextRef="#ctx0" brushRef="#br0" timeOffset="10142.58">22908 12438 13676,'20'21'289,"-1"-1"800,-19-20 833,0 20-1186,-19-1-736,19 2-288,0 18-673,0-19-288,0 0-673,19 0-961,-19-1-992</inkml:trace>
  <inkml:trace contextRef="#ctx0" brushRef="#br0" timeOffset="10444.5974">23285 11923 8648,'40'19'1185,"-22"0"705,23 2 31,-41-1-735,20 0-386,0 39-191,-1 1-97,1-1-31,-20 1-289,0 19-192,-20-19-641,1 20-800,-1-20-2114,-20-1-2980</inkml:trace>
  <inkml:trace contextRef="#ctx0" brushRef="#br0" timeOffset="11875.6792">17190 8743 4099,'0'-20'1025,"0"20"225,0 0 960,0 0-321,0 0-832,0 0-384,0 20 224,0-20-256,0 20-225,0 0-192,0 0 64,0-1-63,0 21 63,20 20 64,-20-1-64,0 1 65,-20 39-161,20 1-64,-20 19-96,20 0-64,-20 20 128,1 1-32,19-21 64,-20 0-32,0 1 33,20-21 287,-20 0 0,0-19-223,20-21-161,0 0 0,-19 1-96,19 0 32,0-21-321,0 2 161,19-2-192,-19-19-321,0 0-320,0-20-576,0 0-1090,0 0-4260</inkml:trace>
  <inkml:trace contextRef="#ctx0" brushRef="#br0" timeOffset="12430.711">16992 8981 8167,'0'40'1313,"-20"-20"-448,20 0 192,-21 0 64,21-1 32,0-19-64,0 0-224,0-19-96,21-1-385,-1 0 1,0-20-257,0 1-64,-1-21 32,1 20-96,0 0 0,0 1-32,-20-1 32,20 0-64,-20 21 64,19 19-96,-19 0-96,20 0 64,-20 19-33,20 1 161,20 20 0,-21-20-32,1 19 64,0 1-64,21 0 64,-23 20-64,2-21-320,21 1-993,-21 0-1954,-1-21-3075</inkml:trace>
  <inkml:trace contextRef="#ctx0" brushRef="#br0" timeOffset="13065.7473">16852 10432 9160,'0'20'929,"0"-20"-801,0 40 385,0-21 800,20 2-352,-20 18-224,21 1 63,-1-20 65,-20 19 32,20 2 32,-2-2-481,3-19 129,-1-20 256,20 20 31,-21-20-351,21-20-65,0-20-191,19 1 63,-19-1-128,19 0-96,-18 0-128,-23 1-865,2 18-384,-20 21-1410,0 0-5572</inkml:trace>
  <inkml:trace contextRef="#ctx0" brushRef="#br0" timeOffset="17997.0291">5060 5107 6085,'0'0'160,"0"0"-320,0 0 641,0 0 319,0 0 65,0 0-512,20-20-257,-20 20 128,0 0 737,0 0 160,-20 0-577,0-20-351,2 20-193,-23 20-193,-18-20-31,-21 20 96,21-1-96,-20 2-193,18-2 161,-18 1-96,0 1 128,0-2 160,19 1 0,-19 0-33,20-1 33,-2 2 128,22-1 33,-1-20 31,0 19 0,40 1 0,-19-20-128,19 0-96,0 19 160,0-19 0,0 21 96,19-21-64,1 20-128,-20-20 64,20 20-32,-20 19 32,0 1 32,0 0 0,0 19-64,-20 21 32,20 0-32,0-2 32,-20 22-32,20-1 32,-19 1-32,19 19 32,-20-19-64,20 19 64,0 1-64,0-2 32,0-18-32,0 19 64,0-20-64,0 1 32,0-1 32,0 20 0,0-20 1,0 0-33,0 1 64,0-1 224,0-19-96,20-21 128,-20 20 129,0-38-385,0-2-32,19 1 32,-19-20 32,20 0-96,-20 0 0,20-1-32,-20 2 128,20-21-64,19 19-64,-19-19-32,20 0 32,-1 0 32,22-19 64,-2 19-128,1-21-96,-1 21-64,20-19 95,-18 19-223,18 0-160,0-20-417,0 20 96,1 0 321,-1 0 287,-20 0 161,20-20 96,-18 20-64,-22-20 32,21 20 32,-21 0 32,1-20 32,-20 0-96,0 20 97,1 0 159,-21-20 96,18 20-160,-18 0-32,0 0-63,0 0 159,0-19 96,0 19 0,0 0-288,0-20-64,0-1 97,0 2 63,0-21 32,0 0-224,0 1 0,0-1-64,0-20-64,0 1-1,20-21-127,-20 0-64,0-19 320,0-20 32,0 20 32,0 0 32,0-21-160,21 1 96,-21 0-32,20-19 192,-20 18 128,20-19-96,-20-20-160,18 39 32,-18-19 33,0 20 63,21 20 96,-21-1 0,0 21-160,20 19-64,-20 1 161,0-1 191,0 1 0,0 19-160,-20 0 129,20 21-129,-21-22-64,21 22 0,0 19 32,-18-21-63,18 21-129,0 0-129,0 0-31,-20 0-64,20 0 96,0 0 160,0 0 0,0 0 32,0 0 96,0 0-64,-20 0-64,20 0-192,-21 0 0,1 0 64,-19-19-96,-1 19 96,-19 0 128,-21 0-64,1 0 96,-21 0 32,1 0 32,0 0-64,0 19-128,-1-19-865,1 21-1729,20-2-5382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7:05.258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18182 8246 9160,'-38'0'769,"17"0"768,1 0-352,0-20 65,0 20 63,1 0-416,19 0-193,0 0-191,-20 0-193,20 0-128,0 0 1,20 0-225,-20 0 192,39 20-32,-19 0-32,21 0 0,-3 0 32,23 19-32,-2 2-32,0-2 96,21 0-160,-1 2 32,21-2 65,-21 1-97,0-1 96,-19-18-160,-1-2 64,2 2-353,-23-2 1,-18-19 32,1 0-353,-21 0-608,0 0-929,0 0-2627</inkml:trace>
  <inkml:trace contextRef="#ctx0" brushRef="#br0" timeOffset="469.0266">18024 8703 11370,'-20'20'257,"0"-20"127,20 20-128,0-20 769,0 0 64,0 0-288,0-20-385,0 20-192,20-20 33,-20-20-97,0 21 0,-20-21-64,20 0 0,-20-19 0,20 18-32,-19 2-32,19-21-64,-20 21-32,20-1 64,0 0 0,-20 20 0,20 20 32,0 0-32,20 0-96,-20 0 32,39 0 96,1 0 0,19 20-32,1 0 32,-1-20 0,20 20 0,2-20 32,-22 0-96,0 20-64,1-20-576,-1 0-994,-39 0-2658</inkml:trace>
  <inkml:trace contextRef="#ctx0" brushRef="#br0" timeOffset="4046.2314">18500 815 3555,'20'-21'1858,"1"2"-1570,-3-1 2274,-18 0-31,0 0-770,0 0-159,20 1-129,-20-2-127,0 2-321,-20 19-449,20-20-288,-18 20-288,-23 0-96,1 0 0,-19 20 0,0 20 64,-1 19-64,1-19 64,-2 19 64,22 1-128,-1-1 192,20 1-96,20 0 32,0-1 32,20-19 0,20 0 0,-1 0 32,22-21-64,18 1 32,-20 0 0,1-20-384,-1 20-865,2-20-1506,-23-20-3106</inkml:trace>
  <inkml:trace contextRef="#ctx0" brushRef="#br0" timeOffset="4383.2506">18739 1132 6566,'39'-19'32,"-19"19"1121,-20 0 1633,0 0-1825,0 0-704,0 0 383,0 19-31,0 21-1,0-20-319,0 20-97,20-20 0,0 19 96,0-19 353,19 0 192,1-20 96,19 0-225,-18-20-31,-3 0-353,3-19-128,-1-1-96,-40-20 97,19 21-321,-19-1 31,-19 0-191,-1 1 0,-20 19 128,1 20-481,19-21-704,-21 42-897,21-21-1570,2 20-2210</inkml:trace>
  <inkml:trace contextRef="#ctx0" brushRef="#br0" timeOffset="4715.2696">19235 1192 6982,'20'60'-288,"-20"-41"288,0 1 352,0 0-256,0 0 513,19 1 2914,-19-21-288,0 0-1922,0-21-352,0 1-384,0-20-257,0-19-160,20 19-96,0-19-96,0 19 96,0 0 225,-1 20-129,1 1 288,0-1-127,21 20-65,-21 0 192,-2 20-320,3-1 1,-21 1-129,20 20 64,0 0-160,-20-1-353,20 1-288,-20 0-448,19-1-672,-19-19-2115,0-20-4324</inkml:trace>
  <inkml:trace contextRef="#ctx0" brushRef="#br0" timeOffset="4911.2806">19632 1033 15310,'0'-20'-512,"0"20"1953,20 0 160,-20 0-1216,20 0-65,19 0-96,1 0 193,-1 0-65,1-19-256,1 19-128,-3 0-224,-17 0-481,-1 0-960,-20 0-1026,0-20-3043</inkml:trace>
  <inkml:trace contextRef="#ctx0" brushRef="#br0" timeOffset="5134.2935">19771 616 13516,'0'0'0,"0"0"-128,0 20 1634,0-1-289,0 2-352,0 18-225,19 21 1,-19-1-33,20 1-159,-20-1-321,0 1-96,20 20 0,-20-41-448,0 21-449,21-20-609,-21-1-1889,0-19-3011</inkml:trace>
  <inkml:trace contextRef="#ctx0" brushRef="#br0" timeOffset="5510.3151">19057 974 8295,'-41'20'193,"1"-20"2689,22 19-928,-23-19-1121,1 20-417,1-1-416,19 2-96,0-1-737,0 0-1761,20-1-2275</inkml:trace>
  <inkml:trace contextRef="#ctx0" brushRef="#br0" timeOffset="6216.3555">20148 1113 9384,'0'-20'-32,"-20"20"0,20-20 1922,-20 20-1153,20-21-673,-20 21-96,1 0 96,19 0 0,-20 21 64,0-1 0,20 19-32,0-19-32,0 20 32,0-20 97,20 20-1,0-21 0,19 1 96,1 0 65,-1-20 223,1 0 33,-20 0-1,21-20 65,-23 0-161,-18 1 1,21-1-33,-21-20-223,-21 20-33,3-20 64,-2 21-160,-21-1-192,21 0 0,-19 20-32,19-21-449,0 21-800,20 0-1538,0 21-1665,0-21-3908</inkml:trace>
  <inkml:trace contextRef="#ctx0" brushRef="#br0" timeOffset="6656.3806">20466 1093 13196,'39'-20'833,"-39"20"-64,0 0 896,0 0-1537,0 0-416,0 0 64,-19 20-97,19-20-191,0 39-161,0-19-127,0 0 127,19 20 128,1-20 225,0 0 352,20-1 128,-21-19-128,1 0 0,0 0-96,0 0-96,-20-19 160,21 19 0,-21-20-32,0 20-64,0 0-160,0-20-193,0 20 321,0 0 96,18 20 0,2-20 0,-20 0 32,21 20 192,-1-20 705,0 0 609,-2 0 127,3-20-288,-1 0-127,-20 0-161,0 0-289,20 0-287,-20 0-1,0 1-160,20-1-223,-20 0-129,19 20-97,1-21-511,0 21-673,0 0-1026,0 21-2978</inkml:trace>
  <inkml:trace contextRef="#ctx0" brushRef="#br0" timeOffset="7391.4227">21954 1132 12844,'-20'0'-160,"20"20"384,20 0 256,-20 20-192,21 19-256,-1 1 33,0 0 31,-20 0-96,18-1 96,-18-19 192,21-1 417,-21 1 448,0-40 576,0 0-1344,-21 0-129,3-20-192,-22 0 128,19-19-128,-17-21-192,17 0-320,21-18 31,0 17 193,21-18 64,-3 19 0,23 21 160,17-1 64,-17 19-128,18 2 64,1 38-64,-40 2 32,19-1 32,-39 0 128,0 19 96,0-19 0,-39 20 33,19-20-129,-40 0-224,21-1-257,19 1-544,-21-20-1345,23 20-1665,18-20-2980</inkml:trace>
  <inkml:trace contextRef="#ctx0" brushRef="#br0" timeOffset="7658.4377">22471 636 13580,'-21'-40'225,"21"20"383,-20 20 417,20 0-737,0 0 289,0 20-193,0 20-31,20 0 63,-20 19-160,0 21-128,0-20-128,0 18 0,0-18-320,0 20-641,21-41-929,-21 21-1889,20-20-5478</inkml:trace>
  <inkml:trace contextRef="#ctx0" brushRef="#br0" timeOffset="7941.4542">22709 1113 15534,'0'0'-1569,"0"0"1761,-20 0-32,20 19-224,0 1-160,0-20-161,0 20 65,0 0 384,20 0 128,1 0 1,17-20 159,-18 0-32,21 0 0,-23 0 97,3-20 31,-1 0 65,-20 0 95,-20 0-127,-1 0-353,3 1-128,-2-1-32,-1 0-224,1 20-897,0-21-1730,20 21-4933</inkml:trace>
  <inkml:trace contextRef="#ctx0" brushRef="#br0" timeOffset="8150.4661">23007 1033 14541,'20'0'321,"-1"0"1536,1 0 161,20-20-1217,-20 20-353,19-19-319,1 19-65,19-20-96,-18 20-417,-21-21-640,-2 21-448,3 0-193,-21-20-1985,0 20-1122,0-19-1537</inkml:trace>
  <inkml:trace contextRef="#ctx0" brushRef="#br0" timeOffset="8322.4757">23165 655 11402,'-20'0'321,"20"21"2689,0-2-864,20 21-736,-20 19-481,20 22-513,-20-23-256,0 22-224,0 0 0,20-1-416,-20-19-321,21-21-288,-21 21-1153,18-39-3235</inkml:trace>
  <inkml:trace contextRef="#ctx0" brushRef="#br0" timeOffset="8632.4937">23623 1093 17616,'58'-60'0,"-58"60"897,0-20 384,0 1-1249,-20 19-128,20 0 0,-18 0-32,-2 19 64,-1 1-128,21-1 160,0 22 32,0-21 32,0 19-32,41-19 96,-23 0-32,2 0-32,1 0-32,-21 0 32,20-20 32,-20 19 224,0-19-128,-20 0-224,-1 0-192,-37 20-961,17 0-2082,-18 0-8232</inkml:trace>
  <inkml:trace contextRef="#ctx0" brushRef="#br0" timeOffset="9744.5572">20505 1052 4644,'0'0'737,"0"0"1409,0 0-417,0-19-1120,0 19-353,-19 0-128,19 0-32,0 0 129,0-20 511,0 20 97,0 0 64,0 0-96,0 0-161,0 0-31,0 0-193,0 0-256,0 0-160,-20 0-96,20 0-32,0 0 96,0 20 0,0-1 64,0 2-32,0-1 32,0 19-32,20-19 32,-20 20 32,19 0-32,1-20 128,0-1 65,0 1 223,0 0-64,-1-20-31,1 0 31,0 0-192,0-20-64,-20 0-64,21 1-32,-21-1-32,0-20-96,0 20-32,0-20 0,0 21 32,0-21 0,-21 19 96,21 2 32,0 19 32,-20-20 0,20 20 0,0 0-128,0 0-128,0 0 288,0 0-32,0 20-32,0-1 32,0 22 32,20-21-96,-20 19 96,0 1-64,21-20 0,-21 20-32,0-21 0,18 21-32,-18-20 32,0 1-320,0-21-993,0 19-1730,0-19-3812</inkml:trace>
  <inkml:trace contextRef="#ctx0" brushRef="#br0" timeOffset="11678.6678">18699 2305 6053,'-39'-60'7335,"19"40"-6566,0 0-193,-1 20-63,-19 0-353,22 20-224,-23 20 64,1 19-96,1-19 192,19 40 96,0-21-96,20 21-32,0-20-32,40-1-128,-1 1-320,1-21 64,19-20 159,22-19-31,-22 0-32,-19-19-257,-1 0-63,1-1-33,-20-21-127,0 22 31,-20-1 609,0-19 224,0 39 96,-20-21-224,0 21-128,0 21 64,-19-2 0,39 21 64,-20 0 0,20 0 64,20-21 32,19 21-64,1-20 160,-1-20 65,21 0 447,-1 0 1,-18-20-32,-3-1 95,-17 2 33,-1 0-96,-20-21 127,0 19-223,-41-18-449,23 19-160,-23 1-64,1-2-64,-19 21-96,39 0-417,-19 21-448,39-21-737,0 19-800,19-19-481,1 20-2082</inkml:trace>
  <inkml:trace contextRef="#ctx0" brushRef="#br0" timeOffset="11974.6849">19255 2721 864,'19'61'6855,"-19"-42"-6759,0 0 160,0 2 737,0-1-577,0-20-63,0 20 1088,0-20 1762,0-20-1954,0 0-768,0-1-257,0-17-96,0-2-96,0 0-32,0 20-32,20 0 32,-20 1-64,20-2 64,0 21 0,0 0 64,-1 21-32,1-2 0,0 1 32,1 19-64,-21 2-96,20-21-576,0 18-706,-2-17-736,-18-21-1121,21 20-1986</inkml:trace>
  <inkml:trace contextRef="#ctx0" brushRef="#br0" timeOffset="12155.6952">19454 2643 13901,'20'-21'672,"-20"21"-608,18 0 1506,23 0-898,-21-20-447,39 20-65,-19 0 0,-1 0-160,1-19-96,0 19-609,-21 0-512,-19 0-673,0-20-1153,0 20-4003</inkml:trace>
  <inkml:trace contextRef="#ctx0" brushRef="#br0" timeOffset="12350.7064">19632 2305 9064,'20'40'513,"0"-21"736,-20 21 705,19 20-961,-19-1-673,0 1-128,0 19-96,0-20-96,0 2-96,20-23-609,-20 3-896,20-21-1506,0 0-4420</inkml:trace>
  <inkml:trace contextRef="#ctx0" brushRef="#br0" timeOffset="12638.7229">19970 2682 5637,'0'20'8872,"-20"-20"-9608,0 19 928,20 2 32,0-1-320,0 19-256,20-20 95,0-19 161,-1 21 96,21-21 128,0 0-32,-21 0 97,21-21 159,-20 2 224,-20 0 225,0-21-64,0 19-193,-20 2-223,0-1-257,0 0-160,-19 1-32,19 19-161,-20 0-608,21 0-1152,19 0-1731,0 19-3715</inkml:trace>
  <inkml:trace contextRef="#ctx0" brushRef="#br0" timeOffset="12884.7368">20306 2622 11883,'21'0'2210,"-21"0"-2018,0 0 1345,0 0-1408,0 21-193,-21 18 32,21-19 32,0 20 0,0-20 32,21 0 0,-1-1 0,-20 0 0,40-19 96,-40 0-32,39 0-96,-39 0-128,20-19-257,0 0-159,-20-1-481,20 0-1922,-20-1-2690</inkml:trace>
  <inkml:trace contextRef="#ctx0" brushRef="#br0" timeOffset="13020.7447">20466 2643 1,'0'19'5284,"0"1"-3267,0 0 258,20-1-1315,-20 2-319,19-1-192,1 0-129,0-1-128,0-19-96,0 0-224,-1 0-256,1 0-1859,-20 0-5091</inkml:trace>
  <inkml:trace contextRef="#ctx0" brushRef="#br0" timeOffset="13828.7908">20784 2682 9737,'0'39'384,"0"-18"1154,0-1 319,0 0-1536,0-1-225,18-19 0,-18 19 32,0-19 128,0 0 577,21 0 320,-21-19-737,0-20-127,0-2 95,0 2-32,0 0 33,0-2 159,0 22 129,0-21-97,0 40-223,20-20-193,0 20-128,0 0-32,39 0 0,-19 0-96,-1 20-32,1-20-385,-19 20-544,-1-20-1025,-20 20-3235</inkml:trace>
  <inkml:trace contextRef="#ctx0" brushRef="#br0" timeOffset="14607.8354">22173 2265 10698,'-40'-60'-32,"21"21"736,-1 39-159,0-20-609,-21 20-128,23 20-33,-2-1 97,20 21 96,0 0 128,0 19-32,20 2 225,-2 18 127,-18 0-256,21 0-32,-1-19-32,-20-21-32,0 2 65,0-21 415,-20-20 705,-1 0-416,-17 0-449,-3-20-191,3 0-65,-23-1 0,41-18 224,-19 19 97,19-20-1,20 20-128,0 1-192,20-1-352,19 20 96,21-20 128,-1 20 0,2 0 32,18 0 32,-20 0-64,1 0 0,-21 0 0,1 0-32,-1 0 0,-39 0-256,20 20-161,-20-20 129,0 20 256,-20-1 64,1 1 64,19 1-64,-20-2 0,0 21 0,20-21-96,0 2-64,20-1-993,-20-20-1249,20 20-1090,-1-20-2369</inkml:trace>
  <inkml:trace contextRef="#ctx0" brushRef="#br0" timeOffset="14744.8433">22312 2404 16207,'-20'-19'0,"20"-2"544,0 21 33,0 0-801,20 0-1634,-1 0-1665,1 0-2275</inkml:trace>
  <inkml:trace contextRef="#ctx0" brushRef="#br0" timeOffset="15169.8674">22669 2503 10826,'-20'0'3587,"0"0"-3523,1 0 1762,-21 20-1153,20-20-609,0 20-64,1 0-32,-1 0 0,20-1-161,20 1 1,-1-20 96,1 21 128,0-21 32,20 0-64,-21-21 0,21 21 0,-20 0-96,0-20-96,-20 20-353,21 0-255,-21 0-33,0 0-384,0 20 576,0 1 577,0 18 64,18 21 32,-18-1 32,20-19-64,0 20 0,-20-1 96,21-19 128,-21 0 545,0-21 608,0 1 417,0-20-352,-41 0-193,21 0-513,-19 0-447,-1 0-193,20-20-64,-19 1-320,-1-21-385,0 20-480,21 0-481,-1-19-1184,20 19-1186,0 0-5573</inkml:trace>
  <inkml:trace contextRef="#ctx0" brushRef="#br0" timeOffset="15423.8822">22967 2444 13580,'0'20'-640,"-20"-1"1056,20 1 417,0 20-641,0-20-96,20 19-32,0-19-64,0 1-96,19-2-288,-19 1-577,20-20-128,-20-20-288,-1 20-545,1-19-320,0-22 608,-20 22 225,0-21-865</inkml:trace>
  <inkml:trace contextRef="#ctx0" brushRef="#br0" timeOffset="15660.8955">23185 2483 3427,'-20'-19'961,"20"19"-321,-20 0 802,20 39-289,0-19-256,0 20 192,20-20-449,0 19-319,0 1-161,1-20 0,-3 0 64,2-1 513,-20-19 512,21 0 288,-21-19-352,0 19-736,0-40-129,0 21-128,0-22-160,0 2-96,0-1 64,0 20-32,0 0 0,0 1 96,0 19 64,20-20-128,-20 20-128,20 0-32,-20 0-1281,18 20-3107</inkml:trace>
  <inkml:trace contextRef="#ctx0" brushRef="#br0" timeOffset="15970.9135">23503 2622 9064,'0'0'4132,"20"0"-4420,0 0 2498,-1-20-1345,1 1-545,0 19-64,21-20 64,-23 0-31,2 0-1,-20 0-384,0 0-224,0 1 31,-20 19 97,2 0 32,-23 0 128,21 0 64,0 19 32,1 1 64,-1 0 160,20 0 65,0 0-33,0 19-192,20-19 0,19 20-288,-19-20-288,21 0-353,-3-1-1185,-17-19-3907</inkml:trace>
  <inkml:trace contextRef="#ctx0" brushRef="#br0" timeOffset="16309.9328">24040 2444 11370,'0'-40'-1025,"0"40"897,0 0 1185,-21 0-801,1-19-63,0 19 703,0 19 161,1-19-352,19 20-321,-20 0-95,20 0-129,0 19-224,0-19-288,20 20-161,-1-20-224,21-1-384,-20 1-64,1 20 352,-3-40 577,2 20 32,0 0 512,-20-20 865,-20 19-384,20-19-417,-38 0-224,17 21-96,-19-21-128,20 0-416,1 0-385,-1 0-160,0 0-1601</inkml:trace>
  <inkml:trace contextRef="#ctx0" brushRef="#br0" timeOffset="16756.9584">24536 2643 5637,'119'-21'15695,"-80"21"-16272,-39 0 737,0-20-512,0 20-2755,-20 0-13196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7:32.595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18778 11645 2914,'0'0'1442,"0"0"-674,0 0 385,-19 0 513,19 0-32,0-20-449,0 20-96,0 0 32,0 0 96,0 0-192,0 0-160,0 0-225,0 0-191,0 0-65,0 0-128,0 0-128,0 0 129,0 0-321,0 0 160,0 0 0,19 0 160,-19 0 32,40 0-95,-20 20-1,19-20-192,1 0 128,19 0-128,2 0-32,-23 0 192,23 0-224,-22 0-32,21 0 96,-21 19-192,-19-19-1,0 0-223,0 0-193,-20 0-448,0 20-672,-20-20-609,20 0-641,-20 0-1986</inkml:trace>
  <inkml:trace contextRef="#ctx0" brushRef="#br0" timeOffset="1810.1035">13021 7193 800,'-20'0'5702,"20"0"-5606,0 0 769,0 0 832,0 0-320,-20 0-768,20 0-225,0 0 65,20 0 288,-20 0-129,20 0-320,0 0-63,1 20 159,17-20-96,3 0-32,18 0-159,1 0 31,-1 0-96,0 0 0,1 0-32,-1 20 32,2-20-32,-23 0 0,3 0-32,-1 0 0,-21-20-128,1 20-481,-20 0-864,0 0-1250,0 0-6502</inkml:trace>
  <inkml:trace contextRef="#ctx0" brushRef="#br1" timeOffset="18072.0336">19573 4510 2882,'0'-20'961,"0"20"-576,0 0 1312,0 0-320,0 0-896,0 0-289,0 0 545,-20 0 352,20 0-160,0 0-225,0 0-95,0 0-225,0 0-160,-20 0-127,20 0-97,0 0 32,-20 0 128,20 0 192,0 0 64,0 0 65,-21 0 63,21 0-63,0 0 31,0 0-63,0 0-33,0 0-128,0 0-159,0 0-65,21 0 32,-21 0 64,20 20 32,0 0 0,0-20 97,-1 20-65,21 0-96,0 0 0,-1-1-96,-19 2 0,20-2 32,-21-19 0,1 20-64,0-20 0,-20 0 0,21 0-544,-21 0-129,0 0-320,-21 0-1377,21 0-1089,-20-20-289</inkml:trace>
  <inkml:trace contextRef="#ctx0" brushRef="#br1" timeOffset="18353.0498">19711 4451 6374,'0'-20'928,"0"0"1571,0 20-1,0 0-928,0 0-1154,-20 20-288,20 0 224,-19 0 33,19 19-193,-20-19 0,0 20-64,20-1-96,-20 1 0,0-20-64,20 0-32,0-1-352,-19 2-737,19-1-1794,0-20-2850</inkml:trace>
  <inkml:trace contextRef="#ctx0" brushRef="#br1" timeOffset="19277.1024">20306 5405 480,'0'0'1858,"0"0"384,0 0-352,0 0-289,0 0-159,0 0-418,0 0 98,0 0-65,0 0-129,21 0-127,-1 0-160,-20 0-33,20 20-95,0-20-97,-1 20-95,21-20-129,-20 19-160,19-19-32,1 20 0,-20-20-96,0 0-225,-1 0-127,1 20-225,-20-20-544,0 0-929,0 0-801,0-20-4035</inkml:trace>
  <inkml:trace contextRef="#ctx0" brushRef="#br1" timeOffset="19463.1131">20545 5326 10057,'-20'0'0,"20"0"1313,-20 19 385,20 1-897,-19-1-321,-1 22-64,0-2-223,0 1-129,20 0-224,-20-20-1602,20 19-3683</inkml:trace>
  <inkml:trace contextRef="#ctx0" brushRef="#br1" timeOffset="20251.1581">21021 6239 576,'-20'0'9833,"20"0"-9512,0 0 1761,0 0-577,0 0-1057,20 0 1,0 0 192,0 0 95,21 21-31,-23-21-449,23 19 321,-1 1-481,-1-20-32,1 0 0,-1 20-160,1-20-32,-20 0-545,0 0-576,-20 0-737,0 0-2050</inkml:trace>
  <inkml:trace contextRef="#ctx0" brushRef="#br1" timeOffset="20444.1691">21280 6120 11274,'20'0'1121,"-20"0"-352,-20 20 993,-20 0-577,20 20-609,-19-1-127,-2 21-193,21-21-256,2 2-224,-2-22-1346,20 1-2562</inkml:trace>
  <inkml:trace contextRef="#ctx0" brushRef="#br1" timeOffset="21303.2184">20823 5285 3010,'0'0'1378,"0"0"1376,0 0-31,0 0-865,0 0-353,0 0 32,0 0-319,0 0-257,0 0-481,20-19-384,0-1-64,0 0-32,39 1 0,0-22 0,22 1 64,-2-19-64,20-1 96,0 1 128,20-1-320,-19-20 641,19 21-353,-20-1-160,0 20-96,-19 0-32,-40 1-96,-1 19-353,-19 0-159,-20 20 159,0-20-288,-20 0-512,-1 20-1057,-17 0-833,-3 0-3267</inkml:trace>
  <inkml:trace contextRef="#ctx0" brushRef="#br1" timeOffset="21945.2551">20128 4590 11018,'-40'0'1025,"40"0"-256,0 0 512,0 0-384,20-20-769,0 20-32,39 0-96,1 0 0,20 0 96,19 0-64,20 0 0,0 0 0,19 0 0,22-20 64,-20 20 0,-22-20 0,1 0 33,-20 20-1,-20-20-128,-18 1 96,-2 19-192,-39 0-193,0-20-95,-20 20 192,0 0-545,-20 0-480,-21 0-385,23 0-992,-43 0-2947</inkml:trace>
  <inkml:trace contextRef="#ctx0" brushRef="#br1" timeOffset="22552.2898">20268 4471 160,'20'-20'1089,"-2"20"128,-18 0-256,0 0-128,21 0-161,-21 0 449,0 0 192,0 0-576,0 0-160,-21 0-321,21 0-128,0-20-288,0 20-224,-18 0 191,18 0 129,-20 20-32,20-20 96,-21 0 289,1 20 415,0-1-448,0 1-192,1 0 1,-1 0-33,20 0-32,-20 0 0,0-1 96,20 2-32,-20-21 192,20 0 96,0 19 33,0-19 191,0 0 161,0 0-161,20 0 97,-20 20-32,20-20-289,0 0-256,19 20-64,1-20-32,-20 19-544,21 2-1026,-2-21-800,-19 20-1378</inkml:trace>
  <inkml:trace contextRef="#ctx0" brushRef="#br1" timeOffset="23027.3171">20883 5107 12363,'19'-20'929,"-19"20"-705,20 0 1218,-20 0-610,0 0-671,0 0-193,0 0 32,-20 0 0,20 20 0,-39-1-32,19 2 0,0-2 64,-1 22-32,3-22 32,-2 1 160,20 0-96,0-1-64,0 2 128,38-21 32,-17 20-32,19-20-32,19 0-288,-19 0-384,-1 0-641,1 0-2050,-20 0-4965</inkml:trace>
  <inkml:trace contextRef="#ctx0" brushRef="#br1" timeOffset="23943.3694">22033 4888 128,'21'-20'320,"-21"20"192,20-19 1731,-20 19-97,0-20-865,20 20 0,-20 0-64,0 0 96,20-21-160,-20 21-320,0 0-192,0 0 64,0 0-1,0 0-127,0 0-129,0 0-95,0 21 31,0-21-32,-20 39-64,0 1-191,0 0-1,-1-1-96,-17 21-128,-3 0 96,3-1 96,-3 21-64,1 0 32,1-1 32,-1-20-64,0 21-64,21-21 64,-21 22-32,20-23 96,-1 3-64,3-22 32,-2 1-32,20-1 0,-21 1 0,21-20-96,0 0 32,0 0-97,-20-1 129,20 1 0,0-20 32,0 0 32,0 0-64,0 20 32,0-20 64,-20 0-128,20 0 64,0 20 0,-18-20 0,-3 20 64,21-20-96,0 0 0,0 20 0,0-20-96,0 0-352,0 0-321,0 0-352,21 0-513,-21-20-159,0 20-1,0 0 449,0 0 768,0-20-512,0 20-2563</inkml:trace>
  <inkml:trace contextRef="#ctx0" brushRef="#br1" timeOffset="24267.388">21499 5882 8584,'18'0'288,"-18"0"0,0 0 2435,0 0-1218,0 20-1281,-18-1 65,18 21 511,-21 0-159,1-20-385,20 19-32,0 1-63,-20-20 127,40 0-160,0 0 64,1-20 129,-3 19-129,22-19 64,1-19-224,-2-1 0,1 20-192,-20-20-417,19 20-288,-39 0-1345,20 0-3043</inkml:trace>
  <inkml:trace contextRef="#ctx0" brushRef="#br1" timeOffset="25696.4698">22094 4033 12299,'-20'0'545,"20"0"-193,0 0 417,20 0 128,0 0-449,19-20-416,21 20 160,-1-19 225,0-1-161,2 0-256,-23 0-32,3 20-321,-21-20-832,0 20-1345,-20 0-1346,0 0-3555</inkml:trace>
  <inkml:trace contextRef="#ctx0" brushRef="#br1" timeOffset="25963.4851">22312 3974 4548,'19'20'288,"1"-1"225,0-19 640,21 20-513,-23 1-576,23-2-32,-21 1 161,0 19 543,-20 1-255,19 0-193,-19 0 353,0-20 576,-19-1 288,19 2 97,-20-2-257,-21 2-192,21-2-448,-18-19-545,17 0-64,-19 0-192,21 0-192,-1 0-289,20-19-224,-20 19-704,20-21-1762,20 21-2499</inkml:trace>
  <inkml:trace contextRef="#ctx0" brushRef="#br1" timeOffset="26244.5011">22730 3875 12203,'0'0'-512,"0"0"544,0 19 993,0 1-257,0 20-511,0 0-1,0-1 577,0 1-1,18 0-415,-18 19-257,20-19-128,0-20-128,1 20-545,-1-21-1249,-2 21-1601,23-40-2434</inkml:trace>
  <inkml:trace contextRef="#ctx0" brushRef="#br1" timeOffset="26713.528">23066 4073 13292,'0'-40'481,"0"20"-289,-20 20 1377,20 0-1184,-19 0-578,19 0-191,0 20 256,-20 1 64,20 18 64,0 0 32,20 1-64,-1 0 64,21-20 32,-20 20-64,0-21-32,-1 2 160,21-21 0,1 0 32,-3 0 129,-17 0-225,-1-21-64,0 2 128,-20 19-160,0-20 0,0-20-32,0 0-97,-40-19 65,-1 19-64,2 0 224,-1 1-64,1 39 64,-1-20-32,0 20 64,21 20 1,-21-20-194,40 19 1,0 1 32,0 1 160,20-2 129,19 1 63,1 0-160,0-1-32,-1 2-128,1-2-128,-1-19-32,-19 20-481,1-20-1121,-1 0-1313,0 0-5349</inkml:trace>
  <inkml:trace contextRef="#ctx0" brushRef="#br1" timeOffset="27088.5493">23543 4192 12523,'0'0'-1473,"0"0"2338,0 0 64,-20 0-961,20 0 32,-20 20 32,20 0 32,0 0-32,0 0-64,0-1-257,20 2 193,0-2 128,19-19 129,-19 21 319,1-21 129,-1-21-33,-2 21-127,-18-19-33,0-2-224,0 2 0,-18-1-96,-2 0-96,-1 0-96,1 0-320,0 0-993,1 20-2083,-1-19-4707</inkml:trace>
  <inkml:trace contextRef="#ctx0" brushRef="#br1" timeOffset="27571.577">23959 4272 13965,'0'0'672,"0"0"-896,0 0 865,0 19 63,0-19-672,0 21 0,0-2-192,0 2-192,0-2-225,-19 21-800,19-20-833,-20 0-2402</inkml:trace>
  <inkml:trace contextRef="#ctx0" brushRef="#br1" timeOffset="28046.6041">24238 3875 14477,'19'-60'-801,"-19"40"417,-19 0 1057,19 20-417,-20 0-608,20 0 191,-20 20 161,0 0 33,20 19 31,-21 21 0,21 0-96,0-21-161,21 21 1,-1-20-352,0 0 95,0-21 257,19 21 288,1-40 257,-1 20 31,1-40 160,0 20 33,-19-20-353,-3 0-32,2-20-96,-20 1-64,0 19-256,0-20-256,-20 1 224,-19-1 224,-1 20 128,0 0 0,1 0 128,-21 20-64,21 0-128,19 20-64,0-20 0,-1 20 64,21 0 96,0 20-160,21-21-32,-1 1-128,0 20-385,19-20-992,1 0-2115</inkml:trace>
  <inkml:trace contextRef="#ctx0" brushRef="#br1" timeOffset="28263.6164">24635 4093 13933,'39'0'-160,"-39"0"608,20 20 1250,-20-1-962,0 2-640,20-2-160,-20 1-288,0 20-385,20-20-576,-20 0-1442,20-20-3523</inkml:trace>
  <inkml:trace contextRef="#ctx0" brushRef="#br1" timeOffset="28544.6326">24694 3735 6950,'20'-20'8392,"0"20"-9897,-20 0 2594,20 0-32,-20 0-417,19 0-287,21 20 383,-20 20 193,19 0-288,-19-1-193,0 21-384,1 0-32,-1-1-320,-20-19-289,0 19-512,0 1-448,-20-20-1442,-1 0-1697,1 0-3748</inkml:trace>
  <inkml:trace contextRef="#ctx0" brushRef="#br2" timeOffset="81054.6361">20069 7510 1889,'19'0'993,"-19"0"96,0 0 673,0-19-32,0 19-289,0 0-416,0 0 0,0 0 0,0-20-96,0 20 0,0 0-225,0 0-159,0-20-225,-19 20-32,19-20-95,0 20-97,-20-20-32,20 20-64,-20-20 0,-20 20 0,21-19-64,-42 19 0,23 0 0,-23 0 31,2 19-63,-1 1-96,1 0-32,0 0-32,-1 0 0,21 19 191,-22-19 33,21 20 0,1 0 32,19 0 0,0 0 0,-19 0 0,39 19 0,-20 1 0,20-21 0,20 21 32,-1-21 32,21 21 33,19-20-33,2 0-64,-3 0 32,23-21 32,-2 2 0,0-21 32,20 0 128,1 0 96,-21-21-63,20-18-129,-20-1 32,2-20 0,-22 0 32,1 1-64,-21-1 33,-19 1-161,0-20 32,-20 19 32,-20 0 320,-20 20 257,-19 0-33,0 1-191,-22 19-353,22 0-128,-20 20-1025,19 0-833,21 20-4292</inkml:trace>
  <inkml:trace contextRef="#ctx0" brushRef="#br2" timeOffset="84265.8197">19851 8087 1217,'0'0'1345,"0"0"-224,0 0-224,20 0-353,-20 0-416,0 0-320,0 0-801,0 0-1729</inkml:trace>
  <inkml:trace contextRef="#ctx0" brushRef="#br2" timeOffset="84460.8309">19909 8386 448,'0'19'1217,"0"-19"-480,0 0 32,0 20-129,0-20 33,0 0-257,0 20-384,0-20-192,-20 19-1057,20-19-1826</inkml:trace>
  <inkml:trace contextRef="#ctx0" brushRef="#br2" timeOffset="84581.8377">19851 8604 2146,'0'40'1025,"0"-21"-1,0-19-447,0 21-481,0-21-769,0 19-2241</inkml:trace>
  <inkml:trace contextRef="#ctx0" brushRef="#br2" timeOffset="84727.8461">19871 8862 2402,'0'20'0,"0"0"64,0-20 96,0 20-32,0-20-736</inkml:trace>
  <inkml:trace contextRef="#ctx0" brushRef="#br2" timeOffset="85073.8659">19930 9319 352,'20'0'96</inkml:trace>
  <inkml:trace contextRef="#ctx0" brushRef="#br2" timeOffset="85686.9007">19989 9836 64,'0'20'-63</inkml:trace>
  <inkml:trace contextRef="#ctx0" brushRef="#br2" timeOffset="86141.9271">19950 10134 832,'0'20'1538,"0"-20"63,0 20-512,0-20-192,0 19-545,0-19-127,0 21 415,0-21-95,0 0-353,0 20-192,0-20 32,0 19-352,0-19-1378,0 0-2338</inkml:trace>
  <inkml:trace contextRef="#ctx0" brushRef="#br2" timeOffset="86284.9351">19930 10393 4548,'0'19'2146,"0"-19"-2146,0 20 32,0-20 0,0 20-224,20-20-673,-20 0-801,0 0-992</inkml:trace>
  <inkml:trace contextRef="#ctx0" brushRef="#br2" timeOffset="86435.9436">20029 10472 3010,'0'0'1826,"0"0"-1442,0 20 417,0-20-192,0 0-673,0 19-2467</inkml:trace>
  <inkml:trace contextRef="#ctx0" brushRef="#br2" timeOffset="86882.9694">20029 10393 8199,'0'0'481,"-20"-21"-193,20 21 1314,0 0-33,-20 0-896,20 0-513,0 0 160,20 0 577,-20 21-256,0-2-257,20-19-64,-20 20 33,20 0 95,-20 20-96,0-21 1,0 21-1,0 1-32,0 18 161,-20-19-321,20-1 0,0 1-96,-20 0-32,20-1-64,0-19-32,20 0-416,-20-20-97,0 20-512,0-20-1602,0 0-2818</inkml:trace>
  <inkml:trace contextRef="#ctx0" brushRef="#br2" timeOffset="87713.0166">20049 11207 3843,'-20'0'1890,"0"0"-1410,20 0 1378,-20 0 833,1-19-545,19 19-1185,-20 19-353,0-19 65,20 0-161,-21 20-319,21 0-129,0-20-64,21 40 0,-21-21 0,40 1-32,-21 20 64,1 0-32,0 0 0,0 0 0,-20-21 0,20 2 0,-20-2 64,0-19 128,-20 0-32,0 0 0,-20 0 0,1 0-96,19-19-96,-1-2 0,1 2-96,20-21-192,0 19-97,20-18-127,1 19-33,19-20-191,-21 20 159,21 1 1,-20-21 319,0 20 257,-1 0 32,-19 20 160,0 0 129,-19 0-161,-1 0-352,0 20-1,-20-20-255,21 20-833,-1 0-1122,0-20-2561</inkml:trace>
  <inkml:trace contextRef="#ctx0" brushRef="#br2" timeOffset="88045.0359">20227 11306 14413,'-20'20'1089,"0"0"-961,1-20 929,19 20 257,-20 0-1026,20 0-256,0-1-64,20 2-288,-1-2-289,21 2-320,-20-21-96,21 0 96,-23 0 385,3 0 287,-1 0 193,0 0 160,-20-21 129,0 2 287,0-2 193,-20 2-321,0-1-96,-1 0-159,3 20-33,-2-20-160,-1 0-129,21 20-511,-20 0-930,20 0-1409,0 0-2114</inkml:trace>
  <inkml:trace contextRef="#ctx0" brushRef="#br2" timeOffset="88283.0494">20406 11366 6309,'20'20'1922,"-20"0"-192,0-1 576,0 2-961,0-2-704,0 2-417,0-2-256,20 2 32,0-2 0,0-19 0,19 20 32,-19-20 128,20-20 129,-21 1-1,1-2 96,0-19-127,0 0 191,-40 1-32,0-1-320,0 0-224,-19 1-576,-21-1-642,21 1-3138</inkml:trace>
  <inkml:trace contextRef="#ctx0" brushRef="#br2" timeOffset="89070.0944">19810 7908 11851,'-39'0'768,"39"0"-1024,-20 0 384,0 0-96,0 0-288,0 0-961,1 0-353,-1 0 65,0 0-3139</inkml:trace>
  <inkml:trace contextRef="#ctx0" brushRef="#br2" timeOffset="89452.1163">17727 7987 6566,'-41'0'993,"21"0"-1186,0 0-799,1 0 351,-1 0-544</inkml:trace>
  <inkml:trace contextRef="#ctx0" brushRef="#br2" timeOffset="89662.1284">17012 7968 2722,'-61'0'384,"43"0"-287,-2 19 703,0-19-832,-1 0-2114</inkml:trace>
  <inkml:trace contextRef="#ctx0" brushRef="#br2" timeOffset="90403.1708">15066 7908 2081,'0'0'-320</inkml:trace>
  <inkml:trace contextRef="#ctx0" brushRef="#br2" timeOffset="90613.1827">14927 7908 5349,'-20'0'-97,"1"0"-383,-1 0 96,20 0 448,-20 0-64,20 20-705,0-20-1473</inkml:trace>
  <inkml:trace contextRef="#ctx0" brushRef="#br2" timeOffset="90953.2021">14431 7849 960,'-41'0'97,"41"-20"-194,0 20-191,-18 0 0,18 0-64</inkml:trace>
  <inkml:trace contextRef="#ctx0" brushRef="#br2" timeOffset="91883.2554">14093 7888 4260,'0'0'1569,"0"0"-256,0 0 417,0 0 448,20 0-929,0-20-576,20 20-257,-1-19-160,1 19-224,-1 0 0,1 0-64,-19 0 0,17 0-224,-18 0-320,1 0-193,-21 0-192,0 0-128,0 0 64,-21 0 0,21 0-288,-20 19-225,2-19-992</inkml:trace>
  <inkml:trace contextRef="#ctx0" brushRef="#br2" timeOffset="92560.2941">13100 8107 2370,'21'-20'1281,"-1"20"-1089,0 0 1602,-20 0 480,18 0-1313,3-20-641,-1 20-160,20 0-32,-21 0-63,1-20-65,20 20-257,-20-19-608,19 19-672,-19-20-1089,-20 20-1633</inkml:trace>
  <inkml:trace contextRef="#ctx0" brushRef="#br2" timeOffset="92979.3181">13576 8008 10281,'-18'20'1506,"18"-20"-2051,0 0 449,0 0 352,18 0-288,-18 0-1249,0 0-1890,20 0-3203</inkml:trace>
  <inkml:trace contextRef="#ctx0" brushRef="#br2" timeOffset="93202.3309">13677 7849 2306,'0'0'6822,"19"19"-6854,-19-19 192,20 20 705,-20 20-96,20-20-513,-20 19-128,20-18-128,-20 18-32,20-19-160,-1 20-993,-19-20-673,20-20-1025</inkml:trace>
  <inkml:trace contextRef="#ctx0" brushRef="#br2" timeOffset="93592.3531">13914 7888 7815,'0'0'512,"0"-20"-416,20 20 1890,-20-19-865,0 19-1024,0 0-97,0 0-33,0 0-191,-20 0-32,0 19-128,2 1 127,18 0-63,-21 0 128,21 0 64,0 0 96,21 20 0,-3-20-385,2-1-63,0-19 31,1 20 321,17 0 96,-17 0 192,-1-20 193,0 20-1,-20-20 385,0 20 224,-20 0 64,0-1 32,-1 2-96,-17-21 0,17 19-449,1-19-480,0 0-320,2 0-1186,18 0-2465,-21 0-4485</inkml:trace>
  <inkml:trace contextRef="#ctx0" brushRef="#br2" timeOffset="94963.4314">19771 7769 1153</inkml:trace>
  <inkml:trace contextRef="#ctx0" brushRef="#br2" timeOffset="98461.6317">15443 12081 11498,'-20'-19'1057,"1"-21"-224,19 20 256,-20 20-32,0-20-608,0-1-1,0 21-288,1 0-128,-1 0-64,-21 21 32,21-1-96,0 20 96,2 19-64,18-19 0,-21 0 64,42 19 32,-21 1-32,38-21 0,-18 1 0,41 0 64,-22-21-32,21 2 64,-1-21 64,20-21-32,-18 21 33,-2-39-65,-19 19 0,-22-20-32,3 1 0,-1-21 0,-40 20-32,20 1 0,-39-1-160,-1 0-256,-19 21-129,-22-1 161,22 0 480,-20 20-128,19 20 96,21 0-192,-2-1 64,1 1 32,40 0-32,0 0-32,20 0 96,21 0 32,-1-20-64,19 19 0,-19-19-96,19 0-160,0 20-641,-19-20-1826,1 0-2498</inkml:trace>
  <inkml:trace contextRef="#ctx0" brushRef="#br2" timeOffset="98864.6548">15959 12379 768,'-20'0'8841,"0"0"-8329,20 0-160,-19 20 705,-1-20-448,20 20-673,0-1 0,0 2 0,0-1 64,0 0 0,0-20 0,20 19-32,-1-19 96,1 0 32,0 0 96,21 0 192,-23 0 225,2-19-32,0-21-97,-20 19-96,0-18 65,-20 19-129,0 1-288,2 19-96,-23-21-160,21 21-96,0 0-1026,1 0-2081,-1 21-4548</inkml:trace>
  <inkml:trace contextRef="#ctx0" brushRef="#br2" timeOffset="99478.6899">16455 12459 9192,'0'0'1890,"0"0"-1313,0 0 1120,0 0-191,0 0-1058,0 20-384,0-20 0,-20 20-32,20-1-32,0 2-224,-18-2-128,18 1-577,-21 20-833,21-20-928,-20-1-1442</inkml:trace>
  <inkml:trace contextRef="#ctx0" brushRef="#br2" timeOffset="99990.7191">16813 12062 12139,'19'-60'897,"-19"60"-545,-19-20 193,-1 20-193,0 0-96,-20 20-224,21 0-192,-1 0-480,0 19 255,20 1 161,0 0-128,0 19-1,0 1-383,0-1 223,20-19 321,19 0 128,-19 0 96,20-20 32,-20 0 128,-1-20 545,21 0 128,1 0-161,18-20-63,1 0 32,-21-20-33,-19 0-223,0 0-65,-20-19-96,0 19-96,-40 0-160,1 1-96,-1 19-192,-19-20-32,-2 40 159,2-20 161,19 20 97,-19 20-97,19 0 0,20 0-32,0 0-33,20 0 65,0-1-32,40 21 97,-20-40-33,39 20 0,-19 0-32,19 0-385,2-1-768,-23-19-1217,3 20-2499</inkml:trace>
  <inkml:trace contextRef="#ctx0" brushRef="#br2" timeOffset="100185.7301">17389 12300 10441,'20'39'3716,"-20"1"-3043,0 0 63,-20 0 289,20 0-1217,0-21-1442,0 2-2369,0 18-6439</inkml:trace>
  <inkml:trace contextRef="#ctx0" brushRef="#br2" timeOffset="102787.8792">14807 12300 2370,'20'0'3651,"-20"0"-3587,0 0 1089,0 0 705,0 0-224,0 0-481,0 0-224,0 0 0,0 0-129,0 0 1,0 0-321,0 0-191,-20 0-97,20 0-160,0 0 32,-18 19-64,18-19 96,-20 0-96,-21 0 32,21 0-64,-19 20 64,-21-20-64,21 0-64,-21 21 0,1-21 0,-2 0-64,2 19 64,0-19 96,-1 0-32,-19 0 32,20-19 0,-1 19 64,-20-21-96,22 1 0,-3 1 160,-18-1-192,20 0 192,-22-20 96,2 20-64,21-19-64,-23-1 64,2 0-32,0 1 1,0-1-161,-21-20 192,21 1-128,19-1 0,-19 1 32,18-1 0,-18 1-32,20-21 0,-20 20 32,19-20 0,1 1 32,-1-20 0,1 20 96,-20-20-160,18-1-32,2 0 65,0 1-65,-1 20 0,1-20 0,-2-1-32,23 1-33,-23-1 97,2 0-96,-1 22 128,1-22-384,19 1 512,1-1-96,-1 21-128,-19-20 129,38 19-1,-19 0 128,1 0-96,-21 1-64,21 20-160,-1-21 288,-19 21-224,19-1-32,-1 0 64,3 0-64,-3 21 128,2-21-32,-1 21-128,20-1 224,-19 0-160,19 20 96,0 1-128,0-2 32,0 2-32,1 19 96,19 0-96,0 0 0,0 0 32,0-21-32,0 21-128,0 0 63,0 21 33,0-21 0,0 0-64,0 0-64,0 0-64,0 0 31,0 0 161,0 0 192,0 0-128,0 0 64,0-21-32,0 21-32,0-19 64,-20 19 0,20-20-32,0 20 0,-20 0-32,20-20 0,0 20 64,0-20-32,0 20-32,0-20 32,0 20 64,0-19 0,0-1 1,0 20-33,0-21 64,20 2 0,-20-1 32,0 0-64,-20-20 64,20 20 0,0 1-128,0-21 64,-20 0-96,20 20 32,0 1 0,-21-21 32,21 20-96,0 0 64,-18 0 0,18 20 0,0 0-96,0-20 0,0 20-96,0 0 32,0 0-33,0 0 1,0 0-128,0 0-321,0 20-320,0-20-832,0 20-2051,0-20-4836</inkml:trace>
  <inkml:trace contextRef="#ctx0" brushRef="#br2" timeOffset="103184.9017">10361 8485 8199,'-20'20'993,"20"-20"128,0 0 96,0 0 161,0 0-33,20-20-865,0-1-255,0 2-97,0-21-32,-1 0 64,21 1 32,-20-21 32,1 20-63,-3 0-161,2 1 32,1 19 64,-21 0-32,0 0-32,0 0-64,20 20 32,-20 0-32,0 0-64,0 0-129,0 0 193,20 20 225,-20 0-129,39 0 64,-19 0-96,0 19 32,19-18-64,1-2 0,-20 1-288,19 20-930,-19-20-2978</inkml:trace>
  <inkml:trace contextRef="#ctx0" brushRef="#br2" timeOffset="107738.1622">2639 2762 320,'-100'-80'640,"42"60"161,-3-20 288,22 1-288,-1-1-641,20 0-96,-19 20-352,19-19 128,0 19 384,0-19 256,-1 18 417,3 2 256,-2-2-384,-21 2 288,21 0-416,20-2-353,-18 1-128,18 0-128,-20 0 0,20 20-32,-21-20 96,1 1 385,20-1-65,0 20-416,-20-20 0,20 20 0,0-20-64,0 20-160,0 0 32,0 0-353,-20 0 33,20 0 319,0 0 129,0 0-128,0 0-865,0 0-833,0 0-352,0 0 192</inkml:trace>
  <inkml:trace contextRef="#ctx0" brushRef="#br2" timeOffset="108971.2327">2084 2205 2914,'18'-20'1153,"-18"20"417,0 0-161,0-19-480,-18 19-384,18 0-193,-20 0-352,20 0-96,0 19-64,-21-19-129,21 20-63,0-20-257,21 20-127,-1 0 31,-2 0 257,23-20 320,-1 0 448,-22 0 192,3-20 257,-1 0 160,-20 0-64,0 20-64,-20-20-97,-1 1-480,-17-1-127,18 20-33,-21 0 64,23 0-96,-2 0-128,20 0-65,-21 0-319,1 20-161,20-1-31,0 1 191,0 0 97,20 0 224,21 0 32,-3 1 96,3-2 448,-21-19 353,-2 0 128,3 19 32,-21-19 576,0-19-768,-21 19-609,3-19 64,-2-2 0,-21 21-128,21 0 128,2 0-224,18 0 0,0 0-96,-20 0-32,20 0-96,0 0-129,0 0 97,0 21 192,0-21 96,0 19 0,0-19 0,20 0 96,-2 19 64,-18-19 129,20 0 159,-20 0 321,0 0 31,0-19-415,0 19-193,-20-19-96,20 19-32,0 0-96,-18 0-128,18 0 64,0 0 0,0 0-192,0 0-97,0 0 65,0 0 224,0 0 32,0 0 160,0 0-128,18 0 192,-18-21-128,0 21 64,0 0-32,0 0 32,0 0-160,0 0-96,0 21-64,0-21 96,-18 0 0,18 0-33,0 19 97,0-19 32,0 19-32,0-19-32,18 21 32,-18-21 128,20 0 96,-20 0 65,0 0 223,0 0-192,0-21-160,0 21 0,0-19-64,-20 0-224,20 19-32,-18-21-160,-2 21 31,20 0-31,-21 0 64,1 21-33,0-2 65,0-19 160,20 19 32,-19 2 0,19-2 128,0-19 96,19 0 160,1 0 193,-20 0 63,20 0-95,0 0-193,-20-19-192,0 19-64,0 0-929,0-21-3587</inkml:trace>
  <inkml:trace contextRef="#ctx0" brushRef="#br2" timeOffset="117972.7474">9626 5603 11594,'0'20'-352,"0"20"192,0 0 160,20-1 160,-20 22 160,20-3-31,-20 2 63,0 0 353,0-1 63,0 1 33,0 0-320,-20-20-225,20-1-96,0-39 96,0 21 193,0-21 95,0 0-95,0-21-225,0 1-256,0 1-64,0-21-96,0 0-97,20 0 1,1 0-64,-1 21 192,-2-1 95,2 20 130,21 20 95,-21-1 160,-1 21 64,-19 0-95,20 19-65,-20-19-160,20 1 64,-20 18-96,0-40-64,0 22-256,0-41-513,0 19-1313,0-19-3395</inkml:trace>
  <inkml:trace contextRef="#ctx0" brushRef="#br2" timeOffset="118341.7687">10162 5663 9128,'0'0'1185,"0"0"-480,0 0 864,0 21-351,-20-2-258,20 1-351,-20 40-32,20-21 63,-18 41-159,18-21-193,0 1-192,0-1-64,18-19 0,2 0 64,0 19-256,1-39-160,17 1-577,-17-2-128,19-19-1057,-20 0-2530</inkml:trace>
  <inkml:trace contextRef="#ctx0" brushRef="#br2" timeOffset="118557.7811">10302 5961 12235,'19'0'961,"1"20"-128,0 0 864,20 0-351,-20-1-706,19 1-383,1 0-290,-1 20 130,2-20-290,-21-20-63,18 20-384,-17-1-610,-1-19-1312,0 0-929,0 0-225</inkml:trace>
  <inkml:trace contextRef="#ctx0" brushRef="#br2" timeOffset="118723.7905">10620 5961 10473,'-40'20'1538,"19"0"-1442,-17 0 1185,17 19 577,-19 1-961,20 0-737,1-1-128,-1-18-545,20 18-351,20-18-738,-20-21-1601,19 19-1826</inkml:trace>
  <inkml:trace contextRef="#ctx0" brushRef="#br2" timeOffset="118983.8055">10600 5643 14541,'38'0'160,"-17"20"385,19 1 704,-20 18-32,19 0-672,-19 2-513,0-2 0,0 21-64,-1-1 32,-19-19 64,0 19-128,0-19-256,-19 0 63,-1-1-63,0-18-417,0-2-448,0 1-1345,1 1-3940</inkml:trace>
  <inkml:trace contextRef="#ctx0" brushRef="#br2" timeOffset="119971.8619">15423 12916 544,'-39'0'-416</inkml:trace>
  <inkml:trace contextRef="#ctx0" brushRef="#br2" timeOffset="120381.8855">15384 12817 2626,'-20'0'2306,"20"0"-256,0 0 0,-20 0-160,20 0-289,-20 0-416,20 0-352,0 0-32,0 0-96,0 0-289,0 0-128,0 0 65,20-21-33,0 21-160,20 0-32,-1-20 0,21 20-96,19 0 32,1 0-64,19 0 65,40 0 63,-1-19 0,22 19 160,-2 0-64,2-20-64,18 20-128,-20 0-64,-18 0 32,-1 0-128,-40 0-256,-19 0-97,-1 0 1,-39 20 192,-21-20-97,1 19-95,-20-19-97,0 0-608,0 0-1089,-20 0-3139</inkml:trace>
  <inkml:trace contextRef="#ctx0" brushRef="#br3" timeOffset="127847.3124">19672 7730 544,'0'0'1345,"0"0"97,0 0-225,0 0-545,0 0-159,0-20-33,0 20 1,0 0 191,0 0 129,0 0-32,0-20 32,0 20-225,0 0-127,0 0-1,0 0-256,0-20-64,-20 20-64,20 0 65,0 0 191,0 0 160,0 0 161,0 0 160,0 0-289,0 0-224,0 0 97,0 0-33,0 20-64,20-20-31,-1 0-97,-19 20 32,40-20-32,-20 20-32,0-1-64,-1-19 64,21 20-63,-19 0 31,17 20 32,3-20-32,-21-1-32,19 1 0,1 0-32,-20 0 0,19 0 64,-19 0-96,0-1-32,-20-19 128,20 0-96,-20 21 32,20-21 32,-20 0-64,0 0-32,0 0-32,0 0-128,0 0-192,-20 0-65,20 0-512,0 0-704,-20-21-1795,20 21-1440</inkml:trace>
  <inkml:trace contextRef="#ctx0" brushRef="#br3" timeOffset="128316.3393">20029 7610 2498,'0'-19'2082,"0"19"-545,-20 0-95,20 19 191,-20-19-512,20 0-704,-19 19-1,19-19 129,-20 21-97,0-1-64,-1 0-159,1 0-65,2 0 224,-23 19 0,1 1-191,21-20-97,-21 19 96,0 1 64,21-20-32,-1 20 33,-20-21 31,20 2 64,1-1-64,-1-1-191,20-19-97,0 20 32,-20-20-64,20 0-417,0 0-736,20 0-1089,-20 0-1954</inkml:trace>
  <inkml:trace contextRef="#ctx0" brushRef="#br3" timeOffset="130654.4729">17547 5882 3843,'0'-21'1217,"0"21"481,0 0 576,0 0-736,0-19 31,0 19-512,0 0 0,0 0-96,0 0-353,0 0-127,0 0-225,0 0-224,-19 0-128,19 0 32,0 0 0,0 19 0,0-19 32,19 21-32,-19-21 64,0 0-64,20 0 32,-20 0 0,20 0 0,-20 0-32,20 0 64,-20 0 96,0 0-64,0-21 0,0 21 0,-20-19 0,20 19-32,-20-20 0,0 20-64,20 0-32,-19 0-32,-1 0 31,20 0 1,-20 0-32,20 20 64,0-20-32,20 0 32,-20 19 96,20-19-32,-1 0 32,1 0-32,-20 0 64,20 0-64,-20 0 0,0 0 96,0 0-160,-20 0-96,0 0 32,20 0 32,-19 0-32,-1 0-64,20 0-545,0 0-640,0 0-1506,0 0 352,20 0-2497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0:43:28.909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1705 1947 6245,'-20'20'-64,"20"-20"-64,0 0 865,0 0 1505,0 0-1313,0 0-833,0 0 96,0 0 129,0 0 63,20 0 32,-20 0-95,0 0 31,0 0 0,0 0 1,0 0-65,21 0 64,-1 0 161,0 0-65,-2-20-256,3 20 32,-1 0-127,20 0-33,-1 0-64,-19 0 32,20 0-32,-1 0 0,-19 0 0,0 0 0,21 0 0,-23 0 64,23 0-32,-1 0 64,-1 0-96,1-19 0,-1 19 0,1 0 0,19 0 0,-19 0 0,19 0 32,-19 0-32,19 0 32,-18 0-32,18 0 32,1 0-64,-21 0 64,21 0-64,-19 0 32,17 0 32,1 0 32,2 0-64,-22 0 32,21 0-32,-1 0 0,1 0 0,-1 0 32,0 0 0,2 0-32,-2 0 32,20 0 0,-19 0 0,-1 0 0,2 0-32,-3 0 32,3 0 0,-2 0 0,0 0-32,1 0 0,-1-20 0,2 20 0,-2 0 0,-1 0 0,3 0 0,-2 0 0,1 0 0,19 0-32,-38 0 32,18 0-32,-1 0 0,-17 0 0,18 0 0,1 0 64,19 20-32,0-20 32,0 0-32,2 0 32,-2 19 64,20-19 64,1 0 1,-1 20 95,20-20-64,-20 20-128,21-20 0,-41 20 64,0-20 64,0 0 1,2 0 95,-2 0-192,0 0-64,-39-20 0,-1 20-96,1 0-96,-40 0-321,20 0-1312,-40 0-6247</inkml:trace>
  <inkml:trace contextRef="#ctx0" brushRef="#br0" timeOffset="24358.3931">932 8743 1953,'-20'20'4196,"-1"-20"-3843,21 20 864,-20-20 1249,20 0-448,0 0-1121,0 0-321,0 0 321,0 0-96,20 0-320,-20 0-257,21 0-128,19 0-32,-21 0 0,21 20 32,19-20-32,1 0 0,-1 0 0,2 0 0,-3 0-32,3 0-32,-2 0 32,0-20-32,1 20-32,-1-20-96,-19 20-96,-19 0-160,-3-20-449,2 20-1473,-20 0-2979</inkml:trace>
  <inkml:trace contextRef="#ctx0" brushRef="#br0" timeOffset="24733.4147">1527 8604 10954,'-40'0'320,"21"0"-288,-1 0 1217,20 0 513,0 0-865,-20 0-865,20 0 224,0 0 289,20 19-225,0-19-128,-1 0-32,1 21-128,20-21 96,-1 19-128,1-19 65,1 21-33,-3-21-32,23 19 0,-22-19-32,21 20-33,-21-20 65,-19 20-128,0-20 160,-20 0 64,0 20 161,0-20 63,0 20 32,-40 0 65,20-1-289,-19 1-160,-1 0-256,-19 0-417,18 20-1377,3-21-2594</inkml:trace>
  <inkml:trace contextRef="#ctx0" brushRef="#br0" timeOffset="30278.7318">21061 2126 3363,'0'0'704,"0"0"1154,0 0-417,21 0-736,-21 0-192,20-20 63,-20 20 289,18-20 224,2 20-256,-20 0-161,0 0-319,21 0-193,-21 0-64,20 0 32,-20 0-96,20-20 64,-1 20-64,21 0-32,-20 0 0,0 0 32,19 20 32,-19-20 32,0 0 65,19 20 31,-19 0-128,0-20 96,21 20-64,-23 0 64,2-1 0,0 1-31,1 0-33,-1 0-32,-2 0-32,3 20-32,-21-21 32,20 2 64,-20 19-32,0-1-32,20 20 64,-20-19-96,0 20 64,0-21-32,0 21-32,0 0 0,0-20 0,20-2 0,-20 3 32,19-1 32,1-1-32,0 1 32,-20-20-64,0 20 32,20-1-32,-20-19 0,20 20-32,-1-1 32,1-18 0,-20-1 32,20 0 0,0 0-32,-20-1 32,20 1-64,1-20 32,-21 20-32,18-20 0,2 20 32,1-20-32,-1 0-96,-20 0 0,20 0 96,-2 0-64,-18 0 96,0 0 0,0 0 32,21 0 64,-21 0 0,0 0 128,0 0 33,0 0-65,-21 0-128,21 0 0,0 0-96,-18 0 0,-2 0 0,20 0 0,-20 0 32,20 0-128,-21 0 64,21 0 0,-20 0-1,20 0 33,-18 0 0,18 20 32,-21-20 0,21 20-32,-20 0 32,20-20-32,0 19 32,-20 1 0,20-20-32,0 20 32,0 0 0,0 20 0,0-21 0,0 1 32,0 1-32,0-2 0,0 1 32,-20 0 0,20-1 64,0 22-63,0-22-1,0 1 0,0 0 0,0 20 0,0-20 128,0 19-64,0-18 32,-20 18-32,20 1 0,0 0-64,0-21 64,0 22-96,0-2 96,0 0-96,0 1 0,0 0 96,0 20 1,20-20-65,-20 19 64,0-19-32,0 20 32,0-21 0,0 21 32,0-21-32,0 21 32,20 0 64,-20-21-31,0 22 31,0-22-96,0 21-192,20-1 384,-20-19-160,0 20-224,0-21 192,20 21-96,-20-20 64,0 19-32,21-18 64,-21 17 129,0-17-257,18 18 96,-18-19 96,20 0-96,-20 19 0,0-19 0,21 20 0,-21-21 0,0 2-32,0 17 32,0-17-96,0-2 96,20 1-96,-20 0 0,0-1 96,0 1-64,0 0 32,0-1 0,0 1-32,0 1-32,0-2 64,0 0-32,0 2-32,20-22 96,-20 21-64,0 0-32,0-1 64,0 1 0,0 0 0,0 0 0,0-21 0,-20 21-32,20-19 32,-20-2 0,-1 1 65,1 0 31,-19 0 0,-1 0 32,-19 0-128,19-1-32,-19 1-32,-1-20-128,-20 20-193,22-20-383,-23 20-225,22-20-481,0 0-3234</inkml:trace>
  <inkml:trace contextRef="#ctx0" brushRef="#br0" timeOffset="31207.785">22371 3298 9352,'21'0'-96,"-1"20"481,-20 0 1184,18 20-320,-18-1-768,0 21-321,20-20-96,-20-1 128,0 1 96,0-20-95,0 0 127,0-20 32,0 0 545,0-20-545,0 0-448,0-20 0,0-19 64,0 19 0,21 0-160,-21-19-96,20 39 160,0-20 64,-20 40-33,19 0 97,-19 0 161,0 20 159,20 0-32,-20 20-160,0-20-32,20 19-64,-20-19 32,0 0-31,0-20 159,20 0 256,-20 0 225,20 0-129,-20-20-384,19 0-96,-19 0-31,20 1-66,-20-1-31,20 0-64,0 20 0,-20 0 224,20 20 128,-20 0 97,21 19-1,-21 1-64,18 0-128,-18-21-31,0 22-194,20-2-63,-20-19-480,0-1-706,20 2-1312,-20-21-4068</inkml:trace>
  <inkml:trace contextRef="#ctx0" brushRef="#br0" timeOffset="31417.797">23007 3358 17648,'0'0'417,"-20"0"-642,40 0 1122,-20 0-96,20 20-481,-1-20-224,21 0 129,0 20-225,-1-20-641,1 0-1377,-1 0-2754</inkml:trace>
  <inkml:trace contextRef="#ctx0" brushRef="#br0" timeOffset="31568.8057">23066 3497 12651,'-20'20'-32,"20"-1"2211,20-19 159,0 0-1249,20 0-641,-1 0-256,1 0-608,19 0-1089,-38-19-2627</inkml:trace>
  <inkml:trace contextRef="#ctx0" brushRef="#br0" timeOffset="32081.8348">23643 3219 8904,'18'-20'2114,"2"-1"-1698,-20 21 2307,0-19-513,0 19-1762,0 0-512,-20 0 192,20 19 225,0 2-161,-18-1 0,18 20-96,-20-21 32,20 21-128,-21-20 0,21 0 96,0 20 65,21-21-1,-1-19 64,18 20-64,3 0-64,-2-20-64,1 20-64,19-20-320,-19 0-417,0 0-640,-21 0-1025,21 0-3492</inkml:trace>
  <inkml:trace contextRef="#ctx0" brushRef="#br0" timeOffset="32305.8478">23860 3318 9128,'0'0'128,"0"20"1890,0 0 224,0 0-928,0 19-642,20-19 33,-20 20-129,0 0-351,-20-1-65,20 21-96,0-21-192,0-18-289,0 18-544,-19-19-1377,19 0-2274</inkml:trace>
  <inkml:trace contextRef="#ctx0" brushRef="#br0" timeOffset="32657.8679">24078 3259 13196,'20'0'-1057,"21"-20"1121,-23 20 1121,23 0-800,-21-20-129,19 20-32,1 0-32,-20 0 0,19 0-160,-19 20-32,0-20 0,0 20 0,0-20 0,-20 19-32,21-19-32,-21 20 256,0 0 1,0 0 95,-21 20 160,21-1-95,-20 1-225,20 0-96,0 19 0,-20-19-64,20 19-64,0-18-321,0-2-383,-20-19-642,20 20-4259</inkml:trace>
  <inkml:trace contextRef="#ctx0" brushRef="#br0" timeOffset="32846.8788">24198 3636 15246,'40'0'-288,"-21"0"192,41 0 864,-1 0-447,1 0-321,20-20-129,-1 20-1376,-19-20-5157</inkml:trace>
  <inkml:trace contextRef="#ctx0" brushRef="#br0" timeOffset="38475.2002">871 9876 11082,'-18'19'577,"-2"-19"-289,-1 0 865,21 0 1089,0 0-1025,0 0-800,21 0 127,-21 0-63,20 0-97,18 0 0,-17 0-192,19 0-95,-1 0-1,21 0 0,-21 0-96,21-19 0,-1 19-32,2 0-225,-23 0 1,23 0-128,-42 0-449,21 0-352,-20 0-545,-20 0-1120,0 0-4581</inkml:trace>
  <inkml:trace contextRef="#ctx0" brushRef="#br0" timeOffset="38757.2168">1308 9737 11114,'-20'0'1313,"20"20"-1793,0-20 672,0 0 673,0 0-321,20 0-384,1 0-63,19 0-33,-1 0 160,-19 19-64,20-19-32,-1 20-96,1 0 0,-1-20 96,-19 20 289,0-20 287,-20 20 1,0 0-128,0-1-353,-40 2-96,21-2-96,-1 1-416,-20 0-1442,1 20-3844</inkml:trace>
  <inkml:trace contextRef="#ctx0" brushRef="#br0" timeOffset="41927.398">10043 10154 3267,'0'0'4612,"0"0"-4420,-20 0 641,20 0 1217,0 0-769,0-20-961,0 20-352,0 0 32,0 0 161,20 20 95,-20-20-96,20 0 128,21 0 65,-23 0-1,22 0-256,19 20-32,22-20 32,-2 0-64,0 0-32,20 19 32,21-19 32,19 0 0,-21 0 160,42 0 161,-21 0 95,-1 0-127,22 21-65,-42-21-64,21 0-128,-19 0-64,-21 0 0,0 20-64,-20-20 0,-18 0-64,-23 19-480,3-19-674,-21 0-31,-20 0-256,0 20-2531</inkml:trace>
  <inkml:trace contextRef="#ctx0" brushRef="#br0" timeOffset="44050.5195">14728 655 4516,'0'-19'704,"0"-1"834,-20 0 640,20 20-673,-19-20-480,-1 20-288,-20-20-192,1 20-161,-1 0-128,0 0-32,1 0-128,-1 0-160,-19 0 64,18 20-32,-18 20-32,-1-20 32,21 39 0,-21-19 32,21 19 0,-1 1-32,-1 19 64,23 1 0,-2-20 0,20 19 0,0 1 0,20 19-32,19-20 0,21 1 32,-1 0-64,20-21 32,0 1 64,2-21 1,18-19 223,0 0 64,20-20 225,-19-20-65,-1-20-127,0 1-65,0-21-96,-20 1 0,-20-1-32,2-20 161,-41 1-33,-1 0-96,1-21-224,-20 0 0,-39 22 128,-1-21 65,-21 18 63,-18 2-160,0 40-128,0-1-64,19 40-1121,1 0-1698,0 19-4260</inkml:trace>
  <inkml:trace contextRef="#ctx0" brushRef="#br0" timeOffset="44900.5682">12485 7272 13452,'0'-19'256,"-20"19"-256,20-20 0,0 20 65,0 0-33,0 0-449,0 20 97,0 19 352,0 1 352,0 19 65,0 1 63,0-1-127,0 1-161,20-1-96,20 2 0,-1-21-64,1-1 64,19-19-96,2 20 0,-23-20 32,3-20-160,-1 0-224,-1 0-32,1-20-545,-20 0-1826,-20 0-4676</inkml:trace>
  <inkml:trace contextRef="#ctx0" brushRef="#br0" timeOffset="45239.5875">12167 7670 7975,'0'20'-929,"0"-20"-865,20-20 2435,-20 20 1185,20-20-385,21-1-160,-23 2-160,2-21 257,21 0-353,-21 1-417,-1-21-127,21 20-289,-20-19 160,0-1 97,-1 21 31,1-1-256,0 1-96,0 18 97,0 2-65,-1 19-192,1 0-32,0 19 0,21 2-96,-3-2-97,3 1-223,-3 20-481,3-20-384,-1 19-1250,-1 1-4259</inkml:trace>
  <inkml:trace contextRef="#ctx0" brushRef="#br0" timeOffset="47038.6899">871 10849 11594,'-38'20'1025,"38"-20"-993,-21 0 257,21 0 896,0 0-128,0 0-673,21 0-224,-1 0-64,18-20-31,23 20 95,-22-19 32,21 19-96,-1-20-32,0 20-64,1 0-64,-19 0-64,-3-20-321,3 20-255,-21 0-129,19 0-96,-19 0-96,0 0-544,0 0-834,-20 0-1120</inkml:trace>
  <inkml:trace contextRef="#ctx0" brushRef="#br0" timeOffset="47320.7065">1250 10730 8712,'0'0'-192,"0"0"544,20 0 449,-2 0 31,23 0-511,-1 0-129,-1 0-64,1 0 32,-1 20 64,1-20-31,0 20 127,-1 0-96,-19 0 96,-20 0 225,20-1 96,-40 1-321,0 0-224,-19 0-609,-1 20-1633,0-20-5381</inkml:trace>
  <inkml:trace contextRef="#ctx0" brushRef="#br0" timeOffset="51351.9372">19909 7332 10345,'-20'20'-480,"2"-20"-449,18 20 1377,-20 19 738,-1 1-33,21 19-64,0 1-128,0-1 224,0 2-224,21-21-385,17-1-288,3 1 1,-1 0-161,19-1-96,0-19-96,-19-20-128,0 20-257,-21-20-1088,1 0-3108</inkml:trace>
  <inkml:trace contextRef="#ctx0" brushRef="#br0" timeOffset="51668.9553">19573 7629 12844,'-40'0'384,"40"0"-64,0 0 994,20 0-514,0-19-223,19 0-385,1-2-96,-1-19 160,-19 20 225,20-19-193,-20-1-160,-1 20-96,1 0 96,0 1-64,1-1-128,-1 0-160,18 20 160,3 0 64,18 0 0,-19 0 0,-1 20 32,1 0-32,0-1-32,-1 1-160,1 0-289,1 0-608,-23 0-1313,23 0-4260</inkml:trace>
  <inkml:trace contextRef="#ctx0" brushRef="#br0" timeOffset="52692.0138">23244 854 7142,'0'-39'577,"0"-1"1024,-18 20 321,-3 0-256,1 0-641,-20 20-641,1-20-320,-21 20-32,1 0 0,-20 20 64,18 0-96,-18 20 0,20 19 0,-1 1 0,1-1-32,19 1 32,1 0 0,19-1 32,20 1 0,0 19 32,20 2-64,19-3-160,1 2-160,19-20-161,22-1-63,18 1 448,0-41 224,0 1 224,0 0 161,19-40-1,-19 0 1,-18-19-257,-2-21 96,0-20 225,-18 21 96,-23-20-65,-38-21-95,0 21-225,-38-20-32,-3 19-256,-38-20 96,-1 21 192,-20 0-191,1-1-194,20 40-511,20 21-545,-1-1-1089,1 40-3748</inkml:trace>
  <inkml:trace contextRef="#ctx0" brushRef="#br1" timeOffset="57575.2925">2222 11585 7783,'-21'-20'480,"21"20"481,0-20 1762,0 20-705,0 0-1025,-18 0-193,18-19 33,0 19-128,0 0-257,0 0 1,0 19-609,-20-19 31,0 40 65,-1-20-64,1 20 160,20-1-64,0-19 128,-18 40-96,18-21 32,-20 21 0,20 0 32,0-1-160,0 1 96,0-1 0,20-19 32,-2 0-96,-18-1-224,20-19-256,1 0-385,-21-20-1185,20 0-2883</inkml:trace>
  <inkml:trace contextRef="#ctx0" brushRef="#br1" timeOffset="57878.3105">2341 11883 13004,'0'0'-256,"0"0"256,20 0 1281,0 19-448,-1 2-513,1-2-160,20 21 192,19-20-127,-18 0-65,-3 0-64,3 0-64,-1-1-32,-1 1-256,1-20-225,-20 20-320,-1-20-352,1 0-897,-20-20-544,0 20-2147</inkml:trace>
  <inkml:trace contextRef="#ctx0" brushRef="#br1" timeOffset="58081.322">2797 11783 7527,'0'40'5989,"-19"-40"-6053,19 40 1057,-40-20 1474,20 20-1378,0-2-897,-19 23 32,-1-21 32,1 19-256,-2-19 32,21-1 0,20-19-544,-20 0-1090,20 0-1377,0 0-3555</inkml:trace>
  <inkml:trace contextRef="#ctx0" brushRef="#br1" timeOffset="58513.3468">3135 11982 11434,'0'20'1410,"0"-20"-1570,20 20 1377,-20 0 608,0 19-1152,-20 1-481,20-20 0,0 20 193,-20-21-193,20 21-160,-19-20-1730,-1 0-2017,20-20-6983</inkml:trace>
  <inkml:trace contextRef="#ctx0" brushRef="#br1" timeOffset="58975.3732">3493 11902 224,'-20'21'14798,"20"-21"-15151,-20 19 257,-1 21 673,1-20-65,20 20-384,0-1-31,41 1-97,-21-20 32,19 0-64,1 0 64,0-20 96,-21 0 32,21-20 32,0 0-64,-21-20 128,1 20 65,-20-19-1,0 19-224,0 0-128,-20 0-96,20 20-96,0 0-225,0 0-416,0 40 577,0 0 288,0 19 32,20 1-32,0-1 32,-20 1 0,20-21 0,-20-18 0,0 18 96,21 0 449,-21 22 320,0-42 96,-21 21 128,1-20-224,0 20-97,-19-40-511,-1 20-33,-19-20-288,19 0 96,-19-20-993,-2 20-96,23-20-672,-3 0-1378,21-19-3011</inkml:trace>
  <inkml:trace contextRef="#ctx0" brushRef="#br1" timeOffset="59321.3928">3770 11585 11242,'0'0'192,"21"0"-320,-1 0 2018,18 0-224,3 40-641,-2-1-705,1 1 64,19 20 193,-19-1-129,0 1-256,-1-1-31,1 21-65,-19-21-96,-3-19 128,-18 20-32,0-21 32,0 1 32,-18 0-128,-3-21-576,1 1-930,0-20-1601,-19 21-5189</inkml:trace>
  <inkml:trace contextRef="#ctx0" brushRef="#br1" timeOffset="60541.4628">4882 11923 13933,'-20'0'1505,"0"0"-960,20 0 127,0 0 97,0 19-257,40-19 225,-20 19-352,19-19-289,21 0-32,-21 21-128,22-21-417,-23 0-640,3 0-897,-21 0-2242</inkml:trace>
  <inkml:trace contextRef="#ctx0" brushRef="#br1" timeOffset="61131.4965">5795 11863 11434,'-40'20'1474,"21"-20"-1474,-1 0 256,0 0 192,0 0-223,0 19-289,1 2 64,19-2 0,0 0 96,0 22 96,19-21 32,21 20-128,-20-21 0,19-19 128,1 20 1,0-20 287,-1-20 97,2 1-65,-3-1 1,-18 0 31,1-20-31,-1 0-65,-20 21 97,-20-21-97,-1 20-95,-17 0-289,-3 0-192,1 0-289,1 20-544,19 0-864,0 0-1667,0 0-3458</inkml:trace>
  <inkml:trace contextRef="#ctx0" brushRef="#br1" timeOffset="61456.5149">6192 11961 1185,'40'61'3939,"-40"-21"-4419,21-21 480,-21 1 2338,0-20 769,0 20-1025,0-40 160,-21 20-1505,1-20 192,20-19-257,-20 19-127,20-20-289,-20 0-192,20 0-160,0 1 96,20 19-128,0 0-64,0 20 64,1 0 32,-3 0 160,2 20 160,21 0-224,-21 19 192,-2-18-160,3 17 32,-21-17-416,20 19-545,0-20-1025,0 19-1505,-20-39-4100</inkml:trace>
  <inkml:trace contextRef="#ctx0" brushRef="#br1" timeOffset="61817.5353">6550 11961 11851,'0'0'192,"0"21"-192,19-21 1185,1 0 0,0 0-544,20-21-353,-21 21 96,21-19 385,1 0-160,-23-2-97,2-18-63,-20 19-417,-20 0-225,2-20-191,-3 40-417,-19-19 1,1 19 95,-1 19 256,0 1 225,21 20 224,-1 0-64,20-21 96,0 21 705,20 0-32,-1-20-225,21 20 161,0-40-257,19 20-224,-18-20 32,-3 19 33,23-38-33,-43 19-192,23 0-513,-21 0-512,0-20-704,-20 20-9706</inkml:trace>
  <inkml:trace contextRef="#ctx0" brushRef="#br1" timeOffset="62258.5606">7761 11803 13132,'0'-20'1025,"0"20"-256,0 0 672,19 0-320,21 0-224,20-19-321,-1-1-191,0 20-257,-18-20-64,17 0-96,-17 0-897,-1 20-288,-1-20-1602,-19 1-2466</inkml:trace>
  <inkml:trace contextRef="#ctx0" brushRef="#br1" timeOffset="62459.5725">7899 11465 10505,'0'0'321,"0"0"95,0 21 1314,20-2-353,0 41-640,0-20-289,-20 39-160,21 1-191,-3-21-97,-18 1 0,20-1-289,-20-19-447,21 0-193,-1-20-32,0-20-1217,-2 0-1410</inkml:trace>
  <inkml:trace contextRef="#ctx0" brushRef="#br1" timeOffset="62733.5882">8237 11823 2690,'20'60'7847,"-20"-20"-7975,20-2-320,-20-17 704,0-1 673,0 0-224,19-20 704,-19 0 1089,-19 0-1248,19-20-1122,-20 0-96,20-1-32,0-17 32,-20 17-256,40-18-321,0 19-31,-1 0-193,21 0 416,-20 0 289,19 20 64,1 0 0,1 0-128,-23 20-801,23-20-4516</inkml:trace>
  <inkml:trace contextRef="#ctx0" brushRef="#br1" timeOffset="63165.6129">8773 11764 12139,'-20'0'1922,"-20"0"-2499,21 0 609,-21 19 641,0 21 224,20 0-641,1 20 32,-1-22 65,20 23-225,20-21-128,-1-21-64,21 1 96,0-20 160,19 0-96,-19-20 32,-1 1 0,1-21 0,-19 0-64,-21-19 33,20 19 63,-40 0 0,20 20-64,-21-20-64,1 1-128,0 19 32,20 20 0,-18-20 0,18 40-64,0 0 160,0 19 352,0 1-128,18 0 64,2-20-159,21 20-129,-3-21-128,3 0-321,-1 2-287,19-21-65,-19 0 0,-21 0-544,1-21-1506,0 21-1377</inkml:trace>
  <inkml:trace contextRef="#ctx0" brushRef="#br1" timeOffset="63310.6208">9110 11803 5413,'-19'0'1825,"19"0"-1664,19 20 1856,-19 0 1,20 0-512,0 19-225,-20-18-1057,20 17-128,0-17-128,-1-1-736,1 0-2243,-20 0-2851</inkml:trace>
  <inkml:trace contextRef="#ctx0" brushRef="#br1" timeOffset="63449.6286">9031 11526 7847,'0'-21'4324,"20"2"-5445,-20 19-769,20 19-1505</inkml:trace>
  <inkml:trace contextRef="#ctx0" brushRef="#br1" timeOffset="63735.6451">9369 11982 11723,'20'20'320,"-20"0"-224,0 0 3267,0-40-1697,0 0-1282,0 0-352,-20-1-64,20-17-160,20-2-96,-20 0-449,18 0-833,3 1-287,-1 19 800,0 0 929,0 20 352,-20 20 865,20 0 576,-20 19-576,19 1-736,-19 0-1,0 0-256,20-21-704,-20 21-1346,0 0-1666,20-20-4740</inkml:trace>
  <inkml:trace contextRef="#ctx0" brushRef="#br1" timeOffset="63923.6562">9687 11783 11851,'0'40'288,"0"-20"-128,20 20 641,-20-21-353,0 21-800,0-21-1410,18 22-1697,-18-21-2146</inkml:trace>
  <inkml:trace contextRef="#ctx0" brushRef="#br1" timeOffset="64759.7035">9865 12002 10057,'0'60'192,"0"-41"-32,0-19 3332,0 0-1891,0-19-1473,0-1 161,0 0-289,20-20 0,-20 19-161,20-17-255,-20 17-289,19 2-352,-19-21 417,20 40 416,-20 0 31,0 0 97,20 0 160,-20 20 64,20 0-128,-20-1-96,20 21-384,19-40-1026,-19 19 193,21-19-352,-3-19 640,3 0 1153,-3-2 865,3 2 736,-21-1 385,0 0-928,-1-20-898,-38 20 416,-1 1-800,-20-1-576,1 20 512,19 20 192,-21-1-32,21 1-64,2 20 64,18-20 0,0 19 96,18-18-96,2-2 0,0-19-32,21 19 160,-23-19 0,23 0 128,-21 0 128,0-19 353,-20 19 64,19-19-160,-19-2-193,0 2-352,0-21-256,0 20-96,0 20 160,0 0-97,0 0-543,0 20 832,0 20 32,20 0-96,-20 19 384,20 1-127,-20-1-97,20 21 224,0-21-160,0 20-95,-1-38-1,1 18 320,-20-40-384,0 2 96,0-1 65,0 0 95,-20-1-160,-19-19 161,-1 21 63,0-21-192,-19-21-160,0 21-128,-2-19-256,2-1-801,19 0-1762,-19-1-6630</inkml:trace>
  <inkml:trace contextRef="#ctx0" brushRef="#br1" timeOffset="65451.7433">11274 11883 14093,'-20'0'384,"20"0"-480,0 0 609,20 0 127,0 0 33,0-20-417,19 0-32,1-20 225,-19 20-65,-1-19-288,-20-1-256,0 20-288,-20-19-65,-1 39 65,-19-20-1,1 20 97,-1 39 320,1 1 160,-1 0-64,20 19 96,20-19 32,0 19 129,40-19 127,-1 0-192,1 0 1,1-20 63,17 0 32,-17-20-95,-2 0-1,1-20-256,-20 0-289,-1 0-191,1 0 96,-20-20 288,0 0-97,-20 21 129,20-21 0,-19 20 0,19 0 192,-20 20 129,20 0-97,20 0-128,-20 20 320,19 0-64,21 0-160,0 0-63,-1-1-226,1 21 354,19-21-610,-19 2-448,-1-1-320,-19 0-1153,1-20-2499</inkml:trace>
  <inkml:trace contextRef="#ctx0" brushRef="#br1" timeOffset="65647.7547">11930 11744 13228,'-61'39'-64,"23"1"352,17 0 1506,-19-1 256,1 20-1313,-1-18-449,20-1-224,20-1-320,0-19-577,0 0-608,40 0-1026,-20-20-2978</inkml:trace>
  <inkml:trace contextRef="#ctx0" brushRef="#br1" timeOffset="66374.7959">12187 11783 12043,'-20'-19'-32,"-19"19"-449,-1 0 802,1 19 736,-1 21-385,20 0-287,0 20 608,-1-22-64,21 3-225,21-1-319,-1-20-193,20-1-32,19 1-64,-19-20-64,19 0-32,-18-20 0,-3 20-96,3-19-160,-21-1-33,-20 0-127,0-20-161,0 0-127,0 21-257,0-21 320,-20 20-256,-1-20 33,21 20 223,-20 0 257,20 20 448,0 0 64,20 20 673,-20 20 95,21 0-415,-21 0 192,20-2 95,0 3-287,-20-1-257,19-20-256,-19 19 32,20-19 96,-20-20-32,0 0 0,0 0 288,0 0-223,0-20-161,0-19 32,0 19 32,0-20-96,20-1 128,-20 3-96,0 17-193,20 2 97,0-1 64,-20 20 128,19 20 64,1-20-32,-20 40-32,20-21-64,0 0 65,0 22-33,-1-21 0,-19 0-161,20-20 1,0 20 0,-20-20 32,0 0 160,20 0 128,-20-20-96,0 0 33,0 0 31,0-21 128,21 22 0,-21-21-96,18 40-256,-18-19 64,20 19 64,-20 0 33,20 19 31,1 2 64,-1-2-32,-20 0-96,18 2-64,3 19 0,-1-20-96,0 0-1025,0 19-993,0-19-3267</inkml:trace>
  <inkml:trace contextRef="#ctx0" brushRef="#br1" timeOffset="66915.8274">12981 11883 9641,'60'78'1569,"-39"-17"-896,-3-2 63,-18 21 738,20-21-513,1 21-609,-21-20-224,0-21 673,20 0 288,-20-18-705,0-21 193,0 0 416,0 0-481,-20-21-159,-21-18 127,23-21-224,-23-19-128,41 0-384,-20-1-545,40 21-127,-20-22 127,41 43 609,-23 17-1,23 2-31,-1 19 513,-1 19-257,-19 21-129,0-21 514,-20 22-129,0-21-224,0 20 321,-40-21-65,1 1-32,-1 0-352,-1-20-160,2 20-449,19-20-576,0 0-801,0 0-2434,20-20-5670</inkml:trace>
  <inkml:trace contextRef="#ctx0" brushRef="#br1" timeOffset="67125.8394">13398 11366 14061,'-39'40'416,"19"0"-416,20 19 481,-20 21 1088,0-1-576,20 1-673,0-21-288,0 21 65,0-2-610,20-17-31,0-21-1218,0-1-961,-1-19-1537,21-20-3906</inkml:trace>
  <inkml:trace contextRef="#ctx0" brushRef="#br1" timeOffset="67442.8574">13517 11883 11114,'21'0'1185,"-21"0"-1185,20 0 2018,-20 0-769,18 0-928,2-20-1,1 20 224,-1 0 289,0-20-481,-20 0-159,0 20-289,0-20-225,-20 0-31,0 20 32,-21-19 159,3 19 65,-3 19 257,21 1 159,2 20 64,18 0 33,0 19 191,18-19-95,2 0 127,21-20-95,17 0-257,3-1-96,-2 1-96,1-20-128,-21 0-352,22-20-545,-43 20-672,2-19-1474,0 19-5574</inkml:trace>
  <inkml:trace contextRef="#ctx0" brushRef="#br1" timeOffset="68343.9091">9924 2523 7783,'-39'0'1569,"39"0"-416,-20 0 1858,20-20-1377,-20 20-289,20 0-480,0 0-385,20 0-191,0 20 255,39-20 33,1 0-193,19 20-32,0-20 129,21 0-385,-1 0 0,0 0-192,-20 0-320,2-20-289,-42 20-704,1 0-513,-20 0-737,-20-20-1665,0 20-4803</inkml:trace>
  <inkml:trace contextRef="#ctx0" brushRef="#br1" timeOffset="68609.9241">10421 2364 9833,'39'21'801,"1"-21"-801,-1 0 736,2 19 353,17-19-224,3 20-513,-2-20-159,1 20 319,-1 0 161,-19-1-417,-21 1-256,1 0 160,-20 0 257,-20 0 191,-19 19 65,-1-19-1,1 1-255,-21-2 223,21 1-576,-21 0-544,21-1-897,19 2-1666,-21 19-2562</inkml:trace>
  <inkml:trace contextRef="#ctx0" brushRef="#br1" timeOffset="70854.0524">2183 12916 2338,'18'0'1057,"-18"0"-417,0 0 1699,0 0-193,0 0-929,0 0-128,0-21 192,0 21 128,0 0-352,0 0 64,0-19-128,0 19 32,0 0-128,-18 0-256,18 0-321,0 0-320,0 0-192,0 0-32,0 19 224,-20 2 32,20 19 96,-20 19-96,20 1 32,-21 19 0,21 1 32,0-1-160,0 1 64,0-1 64,21 1-96,-21-1 32,20-19-32,18-1 64,-17-19-64,-1 0-416,20-21-417,-21 2-128,-19-21-737,20 20-3587</inkml:trace>
  <inkml:trace contextRef="#ctx0" brushRef="#br1" timeOffset="73119.1821">2659 13294 8712,'-20'0'1569,"20"0"97,-20 0 736,20 0-320,0-21-673,0 21-512,0 0-384,0 0-417,20 0 544,-20 21-63,20-2-289,19 1 33,1 19-193,0-18 32,-1 18-64,1 1-64,19 0 64,-19 0-256,19-20-32,-18 0-225,-21-1-223,0-19-289,-1 20-577,-19-20-736,0 0-2562</inkml:trace>
  <inkml:trace contextRef="#ctx0" brushRef="#br1" timeOffset="73351.1955">3036 13214 13292,'20'0'1762,"-20"0"-1506,0 0 641,0 0 832,0 20-1440,-20-20-289,-1 39 160,3 1-32,-23 0-32,21 39 32,-18-19-96,17 0-32,-19-20-128,20-1-416,20-19-1378,0 0-2050,0 0-5477</inkml:trace>
  <inkml:trace contextRef="#ctx0" brushRef="#br1" timeOffset="73868.225">3374 12876 5541,'0'-20'224,"0"20"801,-21-19 2242,21 19-705,0 0-1312,0-20-65,-20 20 0,20 0-160,0 0-545,0 0-95,0 0-193,-20 0 0,20 20 160,-19-1-63,19 1 95,0 20-128,-20 0-64,20 19-95,20-19 95,-20 0-256,19-1 96,1 1-192,0-20-513,1 0-384,17 0-288,-18-20-1282,21 0-3555</inkml:trace>
  <inkml:trace contextRef="#ctx0" brushRef="#br1" timeOffset="74087.2371">3651 12936 1057,'0'0'12491,"0"0"-12331,0 20 1026,0-20 1248,0 20-1569,-20-1-801,20 21 0,0-20-32,0 0-96,20 20-513,-20-21-512,20 1-769,0 0-2145,-1 0-5158</inkml:trace>
  <inkml:trace contextRef="#ctx0" brushRef="#br1" timeOffset="74626.2684">3691 12737 11723,'0'-20'480,"-20"20"1410,20 0 768,0 0-1120,0 0-1058,0 0-448,0 0-160,0 0-192,0 0-321,0 0-960,0 0-2083,20 0-5380</inkml:trace>
  <inkml:trace contextRef="#ctx0" brushRef="#br1" timeOffset="75152.2981">3929 12757 3363,'-19'0'6117,"19"0"-5380,0 0 1153,0 0-32,0 0-289,0 0-608,19 19-224,1 1-33,0 1-191,20 18-161,-21 0-95,21 2-257,-20-1 96,0-1-64,-20 1 32,19-20 96,-19 20-32,0-1-448,-19-19-609,-1 20-961,0-20-4036</inkml:trace>
  <inkml:trace contextRef="#ctx0" brushRef="#br1" timeOffset="75909.3417">4445 13671 13292,'20'20'416,"-20"-20"-31,0 20 768,0-20-352,0 0-545,0 0 192,0 19 193,0-19 0,0 20-193,0 1-160,0 18-192,0 0-64,-20-18-256,20-1-448,-20 20-642,1-40-1697,19 19-5348</inkml:trace>
  <inkml:trace contextRef="#ctx0" brushRef="#br1" timeOffset="76529.3773">4922 13294 11466,'-20'0'1538,"20"0"-161,0 0 545,0 0-641,-20 0-736,20 0-609,20 0 512,-20 19 161,20 1-289,19 19-32,-19 2-64,21-22 65,17 21-225,-17-20-64,-2 20-32,21-20-128,-21 0-289,-19 0-640,20-1-352,-40-19-705,19 0-1538,-19 20-2786</inkml:trace>
  <inkml:trace contextRef="#ctx0" brushRef="#br1" timeOffset="76731.3888">5239 13234 13869,'0'0'1377,"-19"0"-1025,19 39 1090,-20-18-129,0 18-416,0 0-609,-1 21-288,-17-20 96,17 20-160,1-20-256,0 19-673,2-39-833,-3 20-1665,21-20-4901</inkml:trace>
  <inkml:trace contextRef="#ctx0" brushRef="#br1" timeOffset="78457.4871">5060 13333 4964,'0'0'833,"0"0"-833,0 20 1377,0-20 801,0-20-1057,0 20-544,20 0 512,-20-20 288,0 20-128,0-19-320,21 19-480,-21-21-257,0 21 0,0 0-128,0 0-160,-21 21 0,1 18 96,0 0 0,2 2 0,-23 18 0,21 1 0,0-20 32,1-1-32,-1 1-64,20-20 192,0-20 385,20 0 159,-1-20-191,21 0-193,1-19-96,-3-21 257,3 0-33,-3 1-320,3-1-96,-21 1-32,0 38 64,-20 1-384,0 20-33,-20 20 385,-20 20-64,1 19 32,-2 22 0,1-22 160,-19 21 65,19-1 63,21-39 64,-21 20-192,40-41 96,0-19 193,20 0-65,0-19-224,19-22-64,22-18-160,-3-1 192,-17 1-384,18-21-192,-19 21 287,-21-1 65,1 20-32,0 21-160,-20 19 64,-20 19 95,-19 1 290,19 40-161,-20 0 128,1-1-160,19 1 64,-1-1 64,1-19 0,20 0 160,20-21 256,1-19-223,17-19-129,3-1-64,-1-20-32,-1 0 32,1-19-256,-20 19 0,-1 0-1,-19 0-255,0 21 64,-19-1 63,-1 20 129,-20 20 224,20 20 32,-19-21 0,19 41 64,0-20-32,20-1 65,0-19-33,20 0 96,0-20 160,19 0-31,1 0-129,0-40-96,-21 21-128,21-21-64,-40 20 64,0-20-32,0 20-96,-40 1-96,21-2-193,-41 21-159,21 0-65,-1 0-96,-1 40 481,3-20 160,17 0 128,1 20 128,20-20-160,0 0 96,20-1-96,21 1 0,-23 0 64,23-20-64,-1 0 224,-21-20 1,21 20-33,-40-20-64,20-19 64,-20 19 0,0-20 65,-20 0-97,0 0-96,0 21-96,1-1-160,-21-1-513,-1 21 481,23 0-353,-2 0-127,-21 21-738,41-1-1601,-20-1-5028</inkml:trace>
  <inkml:trace contextRef="#ctx0" brushRef="#br1" timeOffset="79077.523">5716 13234 9769,'0'0'961,"0"0"-1218,0 19 514,0 1 383,0 1-576,0 18 0,0 21-32,0-21 161,0 21 159,20-20-128,-1 0-96,21-20 225,0-1 383,-1-19 129,2 0-224,-3-19-129,3-1 1,-21-20 191,19 0 1,-19 1-257,-20-21-319,20 20-290,-20 0-255,-20 0 192,20 20-257,-20 20-351,20 0 351,0 20 385,0 20 0,0 0 32,0 20 32,0-1 96,20 21-32,0-21 160,-20 21 32,20-21 225,-20-19 512,0 19 416,0-18 96,-20-22-384,0 2-480,-19-2-449,-1 1-256,-1-20-192,3 0-161,-23 0-383,22 0-225,-21-20-289,41 20-1024,-21-19-2531,40-21-5412</inkml:trace>
  <inkml:trace contextRef="#ctx0" brushRef="#br1" timeOffset="79451.544">6271 12657 11370,'-39'0'-64,"19"-19"192,20 19 1634,-20 0-513,20 0-1057,0 19 321,-20 1 416,20 20-417,0 0-63,0-1-65,0 2-256,0 17-288,0 3 448,20-22-288,0 1 64,0 0-192,1-20-128,-3 0-513,22-1-704,-19-19-2211,17-19-6245</inkml:trace>
  <inkml:trace contextRef="#ctx0" brushRef="#br1" timeOffset="79609.5534">6470 12776 8007,'0'20'4484,"-19"1"-4356,19-1 1378,0-1 31,0 20-1280,0 2-642,19-21-960,1 19-96,0-19-770,0 0-2017</inkml:trace>
  <inkml:trace contextRef="#ctx0" brushRef="#br1" timeOffset="79739.5607">6490 12737 10954,'-39'-20'-288,"39"0"-2499,0 20 641</inkml:trace>
  <inkml:trace contextRef="#ctx0" brushRef="#br1" timeOffset="80006.5761">6629 12657 9737,'20'0'1986,"-1"20"-929,1 0 32,0 0 192,21 0-641,-23 19-223,23-19-1,-21 21 193,0-2-161,-2 1-127,-18 0-225,0-1-32,-18 1-385,18 0-768,-20 0-1857,0-21-6087</inkml:trace>
  <inkml:trace contextRef="#ctx0" brushRef="#br1" timeOffset="80706.6159">7026 12638 7238,'-20'0'2531,"20"-20"-1987,-20 20 1538,20 0 0,-20-20-737,20 20-736,0 0-321,0 0-320,0 0 321,20 0 95,-20 20-160,40 0 0,-20 19 257,19 1-1,1 0-352,1-1 417,-3 41-417,3-20 32,-3 39-96,-17-19-32,19-1 128,-40 21-96,20-22 65,-40 3 63,20-22-128,-20 21-64,-21-21-64,3-19-321,-3 19-511,21-19-994,-18-20-2851</inkml:trace>
  <inkml:trace contextRef="#ctx0" brushRef="#br1" timeOffset="81124.6401">7820 13253 15246,'-40'41'1922,"40"-41"-1442,-19 19 898,19-19-354,0 0-127,19 0-64,1 0-513,20 0-127,19 0-225,1 0-321,-1 0-640,2-19-1089,-2 19-256,-19-21-2979</inkml:trace>
  <inkml:trace contextRef="#ctx0" brushRef="#br1" timeOffset="82560.7219">6451 12558 160,'0'0'3715,"0"0"-2594,-20 0 1282,20 0 511,0 0-736,0 0-704,0 0-353,0 0-513,0 0-159,0 0-129,0 0-96,0 0-160,0 0-64,0 0 32,0 0-32,0 0 96,0 0-31,20 0 31,-20 0 32,0 20 64,19-20-32,-19 0 192,0 0-223,0-20 383,0 20-352,0 0-160,0 0 128,0-19-32,0 19-128,-19 0-32,19 0-288,0 0 64,0 0-33,0 0 33,0 0 64,0 19-96,0-19 288,0 0 32,0 0 96,0 0 64,19 0 64,-19 0 256,0 0 321,0 0-480,0 0-353,0 0-449,-19 0-192,19 0-2145,0 0-11852</inkml:trace>
  <inkml:trace contextRef="#ctx0" brushRef="#br1" timeOffset="84137.8119">8873 13134 11370,'0'0'1762,"0"20"-1378,0-20 737,0 0 64,0 0-608,0-20-609,0 20-32,0 0 160,0 20 192,0 0 97,0 0 31,0 0-64,0 19 33,0 2-161,-21-2 0,21-19 193,0 20-193,21-20-160,-21 20 128,20-1-128,-20-19 96,18 0-64,3-20 0,-1 20 1,-20-20-65,20 0-161,-20 0-319,0 0-353,20 0 97,-20 0-257,0 0-449,0 0-544,0 0-1184,0 0-3365</inkml:trace>
  <inkml:trace contextRef="#ctx0" brushRef="#br1" timeOffset="84483.8319">8873 12936 13869,'-21'20'1377,"1"-20"-1185,20 0 225,0 0-97,0 0-384,20-20-609,-20 20-992,21 0-1667,-1 0-5380</inkml:trace>
  <inkml:trace contextRef="#ctx0" brushRef="#br1" timeOffset="84778.8491">9209 13035 832,'-19'0'11787,"19"0"-10890,0 0 609,0 0 544,19 0-737,1-20-544,20 20-801,-19-20 320,17 20-288,3-19-320,-21 19-962,19 0-543,-39 0-866,20 0-1537,-20 0-2755</inkml:trace>
  <inkml:trace contextRef="#ctx0" brushRef="#br1" timeOffset="84988.8611">9290 12856 7238,'-21'0'1538,"21"0"-1058,0 0 2019,0 20-481,21-1-993,-21 22-609,0-21-160,0 19-192,18 21-64,2-20-128,-20-1-320,21 1-545,-1-20-673,-20 0-832,20 0-737,-2-1-2819</inkml:trace>
  <inkml:trace contextRef="#ctx0" brushRef="#br1" timeOffset="85362.8824">9527 12796 10217,'0'-20'1153,"0"20"-1153,0 0 1570,0 20-289,0-20-961,0 21-160,20 18-96,-20-19-31,0 20-1,20 0 0,-20-20 32,0 19 0,20-19 0,-20-20 64,0 20 32,0-20 256,0 0 193,0 0-577,0-20-192,20 20 32,-20-20-64,19 0-1,1 1 161,-20-1 257,20 20 223,1 0-96,-21 20-95,20-1 31,-20 1-192,18 20-96,-18-20-64,20 0-353,-20 19-607,21-19-738,-21 20-3267</inkml:trace>
  <inkml:trace contextRef="#ctx0" brushRef="#br1" timeOffset="85551.8931">9407 13353 16399,'-58'40'1121,"58"-20"-1569,0-20 896,20 0 1090,18 0-834,3-20-608,19 20-160,-1-21 0,20 21-705,-18-19-736,-23 19-1506,23 0-4260</inkml:trace>
  <inkml:trace contextRef="#ctx0" brushRef="#br1" timeOffset="85969.9166">10679 13115 13004,'20'-20'2146,"-40"20"-417,20 0 161,0 0-480,-20 0-610,20 0-575,20 0 95,0 0 96,0 0-288,19 0-64,1 0-608,-1-20 31,21 20-1184,-21 0-33,1-20-1056,-19 20-2531</inkml:trace>
  <inkml:trace contextRef="#ctx0" brushRef="#br1" timeOffset="86163.9281">10818 12817 11530,'0'0'-256,"0"20"737,0-1 1889,0 1-608,0 20-1026,0 0-480,0 19-159,0 1-161,0-1-641,19 1-1057,-19 19-480,20-39-609,0 0-352,0 0-2626</inkml:trace>
  <inkml:trace contextRef="#ctx0" brushRef="#br1" timeOffset="86741.9614">11055 13174 3971,'21'40'641,"-21"-1"448,0-19 256,0 20-608,20 0 320,-20-21-64,20 2 352,-20-21 609,0 20 224,0-20-705,0 0-928,0-20-385,0-1-256,0-18-513,0 19-864,19-20-737,-19 20 160,20-19 737,20 19 736,-20 0 385,19 20 256,1 0 64,-20 0 449,19-20 640,-19 20-128,0 0-128,1 0-481,-21 0 97,0 0-289,0 20-160,-21 0-96,1 0-64,0 19 96,2 2-128,-3-2 64,21 0-160,0-18 128,0 18-128,21-39 320,-3 21 288,2-21-95,21-21-33,-21 2 0,-2-1 161,3-1 127,-21-18-95,20 19-225,-20-20-192,0 20-96,0 1-160,-20-1 96,20 0 0,0 20-192,-21 0 160,21 0 160,0 20 64,0-20-160,0 20 64,0 19-32,21-18-352,-1-2-513,0 1-545,0 19-1184,-1-39-1122,1 21 513,0-1-128</inkml:trace>
  <inkml:trace contextRef="#ctx0" brushRef="#br1" timeOffset="86871.9684">11651 13313 1153,'0'-60'416,"0"41"2114,0-1 898,0 0-1539,0 20-1440,20 0-257,-20 0-32,0 20 96,20 0-448,-20 19-1217,0-18-2339</inkml:trace>
  <inkml:trace contextRef="#ctx0" brushRef="#br1" timeOffset="87333.9951">11810 13393 32,'0'20'3235,"0"-20"-1570,0 0 481,0-20-32,0-1-897,0 2-576,21-1-161,-21-19 129,18-2 256,2 22-321,-20-1-319,21 0-33,-1 20 352,-20-20 161,20 40-97,-20 0-543,18 0-1,-18 19-32,0-18-160,21 18-129,-21 0-319,0-18-738,0-1-383,0-1-673,20 2-3620</inkml:trace>
  <inkml:trace contextRef="#ctx0" brushRef="#br1" timeOffset="87571.0087">11651 12976 12844,'-59'0'352,"39"19"-832,20-19 1440,0-19 450,0 19-1538,0-20-961,20 20-3267</inkml:trace>
  <inkml:trace contextRef="#ctx0" brushRef="#br1" timeOffset="87990.0324">12187 13214 7783,'0'39'2434,"0"-19"-768,0 1 31,0-2-896,20 21-641,-20 0-160,0-20 0,21 20-64,-21-21-192,20 1-321,-20 0-448,18-20-1537,-18 0-6150</inkml:trace>
  <inkml:trace contextRef="#ctx0" brushRef="#br1" timeOffset="88104.0393">12167 13055 10537,'0'-60'-256,"0"60"-2018,0-19-320</inkml:trace>
  <inkml:trace contextRef="#ctx0" brushRef="#br1" timeOffset="88741.0757">12386 13353 13773,'20'40'992,"-20"-40"-1088,0 0 609,0 0-481,0-21-256,20 2 128,-20-1-97,20 0-415,-1 1-129,-19-2 353,0 21 31,0 0 33,20 0 448,-20 0-64,0 21-32,0-2-128,0 21-128,0-21 160,20 2-352,0-1-1,0-1 609,-1-19 321,1 0 31,20 0 353,-19-19 128,-3-1-160,-18-1-673,0 2-736,0-1-97,0 20 129,0-20-65,-18 20-160,-3 20 225,1 0-321,20-1 0,0 2 129,0-1 255,0 20 417,0-40 160,20 19 737,1 1 512,-3-20 33,2 0-257,-20-20-288,20 1-609,-20 19-480,0-21-481,0 2-64,0 19-31,0-20-610,0 20 930,21 0 416,-21 20 32,20 20-64,-2-1 128,3 1-96,-1 0 96,0 19 480,-20-19 545,0 0 513,0-1 864,0 1-833,-20-20-63,0 0-513,-19 20-865,-2-40-160,1 20-160,-19-1-289,19-19-31,1 0-257,19 0-704,-20-19-2339,21-1-7174</inkml:trace>
  <inkml:trace contextRef="#ctx0" brushRef="#br1" timeOffset="89410.114">13100 13472 10537,'0'0'1730,"0"0"-1570,0 0 97,21 0 703,-21 0-127,0 0-160,0-19-1,20 19 1,0-21-64,-2 2-129,3-1-128,-1-1-255,0 2-194,-20-1-223,0-19-96,0 18-1,-20 1-63,20 1 96,-20 19 95,-1 0 65,-17 19 160,18 1 32,-1 1 64,21 18-32,0 0 96,0 2 0,0-1 32,21-21 97,19 21 63,-22-20 32,23 0 161,-1-20 63,-21 0 65,1 0-289,0-20-256,-20 0 160,20-20-384,-20 21-128,0-2 224,0 2-192,0-1 31,0-1-31,0 21 288,20 0 32,-1 21-64,1-21 32,20 20 0,-1-1-32,-19 21-32,21-20-224,-3 0-545,3 0-416,-21 0-513,0 0-896,0-20-2018</inkml:trace>
  <inkml:trace contextRef="#ctx0" brushRef="#br1" timeOffset="89591.1243">13617 13294 13196,'0'-21'288,"-21"42"-224,21-2 1506,-20 1-193,2 19-993,-23 2-287,21-1-97,0 19-97,2-19-671,18 0-930,0-1-448,0-19-2658</inkml:trace>
  <inkml:trace contextRef="#ctx0" brushRef="#br1" timeOffset="90153.1564">13776 13333 12427,'0'-39'513,"-20"39"-481,0 0 897,0 0-32,0 19-481,-19 21-256,19 0 0,20-1-64,0 21-256,0-20-256,20 0 192,0-20 159,19-1 194,-19-19 63,20 0-64,-21 0 96,1 0 32,0-19 33,-20-1 31,0-20-224,0 20-288,0 0-353,0-19-95,0 18 159,0 2 321,-20 19-1025,20 0 416,0 0 641,0 19 256,20 2-96,-20-2 128,0 21 161,20 0-257,-20-20 256,21 0 32,-21-1 321,0 1 608,0-20 65,18 0-930,-18 0-448,0-20-64,0 1 0,0-1 32,0 0-64,0 0 31,0 0-95,0 0-192,0 0 128,0 20-65,20 0-287,-20 0 159,20 0 97,-20 0 288,21 20 224,-21 0 96,20-20-160,-20 20-96,18-20 33,-18 20-1,21-20-193,-21 20-735,0-20-1250,20 0-769,-20 0-1569</inkml:trace>
  <inkml:trace contextRef="#ctx0" brushRef="#br1" timeOffset="90564.18">14173 13492 11050,'0'40'1858,"-20"0"-2243,20-1 481,-20 1 513,20 20-289,-20-21-416,20 1-1121,0 0-545,0 0 898,0-1-1,0-18 577,20-21 1601,-20 0 609,0 0 160,0-40-321,0 20-31,0-20-705,0 0-256,0 0-673,0-19-673,0-1-448,20 1-416,0-21 928,-1 41 257,21-1 128,0 20 256,-21 40 64,21-1 0,-19 2 193,17 18-193,-38 1 96,20 0 385,-20-20 64,-20 19 63,2-19-351,-2-20-257,-21 20-480,21-20-641,-19 0-609,19-20-1024,-20 20-2531</inkml:trace>
  <inkml:trace contextRef="#ctx0" brushRef="#br1" timeOffset="90780.1921">14431 13015 13292,'0'20'64,"0"0"128,0 0 1922,20 20-96,-20 19-1089,0-19-384,0 19-161,0 1-256,0 0-160,0 0-641,0 19-352,20-39-256,-20 19-929,20-39-3459</inkml:trace>
  <inkml:trace contextRef="#ctx0" brushRef="#br1" timeOffset="91105.2104">14708 13552 11851,'0'-20'672,"0"0"-351,0 20 1536,0-20-1152,0 20-673,20-20 192,0 20 321,-20-19-65,21-2 1,-1 21-97,-20-19-224,0 19-320,0 0-128,-20-20 96,-1 20 96,-19 0-1,1 20 1,19-1 96,-20 2 0,21-2 225,-1 1 95,20 20 0,0-20 161,20 20-129,19-21-256,1 1-224,-1 0 0,1-20-160,1 0-385,-23 0-576,23 0-1378,-21 0-6085</inkml:trace>
  <inkml:trace contextRef="#ctx0" brushRef="#br2" timeOffset="96652.5282">6609 12379 1217,'0'0'1057,"0"0"-481,0 0 1,0 0 95,0 0-127,0 0 63,0 0-95,0 0-161,0 0 225,0 0-97,0 0 129,0 0-225,0 0 33,0 0-65,0 0 64,0 0 97,-20 0 192,20 0-97,-20 0-127,1 0-33,-1 0-192,0-19 129,0 19-129,-19 0-256,-1 0 0,-1 0-32,3 0-32,-3 0 64,3 0 0,-3 0 32,1 19-32,1 1 0,19-20 0,-20 20-32,20-1-32,1 2 32,-1-1-32,0 0 32,20-1 32,-21 2 0,1-2 0,20 1 96,0 0-64,-18 0 32,18 0-64,0-1 96,0 1 0,0 0 0,0 0 0,0 0-96,0 19 96,0-19 32,0 1 64,18 18-159,-18-19 63,0-1 32,0 2-32,20-1-64,-20 0-32,0 0 64,21-1-32,-21-19 0,20 20 32,-20 0-64,20 0 64,-1 20-32,-19-20-32,20-1-32,0 1-128,0 0 160,-20 0-64,20 0 32,-1 0 0,1-1-64,20 1 96,-20 1 64,1-2-128,-3 1 64,22 0 0,-19-1-64,-1 2-32,19-1 32,1-1 31,-20 2-63,19-21 64,1 19-32,-1-19 0,1 0-96,0 20 96,-1-20 96,1-20-64,-1 20-64,2 0-32,-1-19 64,19-2 64,-19 2-32,-1-1 64,1-1-32,0 2 96,-1-21 352,-19 21 289,1-22 288,-1 2-192,-2 19-97,-18-40-223,0 21-257,0-21-32,0 1 97,-18-1-161,-23 0-96,1-20-128,1 1 64,-21 20 96,1-21 448,-2 40-319,3 1-225,-1 19-96,18-1-161,-18 21-159,-1 0-705,21 0-1698,-21 0-3331</inkml:trace>
  <inkml:trace contextRef="#ctx0" brushRef="#br1" timeOffset="102688.8735">6530 12796 224,'0'0'1537,"0"0"-544,0 0 416,0 0-255,0 0-674,0 0 97,0 0 255,0 0-383,0 0-1,0 0 225,0 0-65,0 0-31,0 0 96,0 0-33,-20-20-223,20 20-65,0 0-192,0 20-64,0-20-96,0 0-32,0 0-64,0 0 32,0 0 0,0-20 32,0 20-32,0 0 96,0 0-32,0 0-32,0 0 96,0 0 32,0 0 0,0 0 64,0 0 32,0 0 65,0 0-65,0 0-96,-20 0 96,20 0 128,0 0-63,0 0-1,0 0 32,0 0 32,0-19-31,0 19-97,0 0 32,0 0-32,0 0 0,0 0-159,0 0-1,0 0-64,0 0-1,0 0-63,0 0 32,0 0 0,0 0 32,0 0 96,0 0 32,0 19 33,0-19-1,0 20-64,0 1-32,0-1 0,0-1 0,0 1 0,20-1-32,-20 2 32,0-1-32,0 0 0,0-20 32,0 20-32,0-1 32,20-19 0,-20 0 64,0 20 0,0-20 0,0 0 0,0 0 32,-20 0 33,20 0-129,0 0 32,0 0-32,0 0-32,0 0-64,0-20 64,0 20-32,0-19 64,0 19-64,0-20 0,-20 20 32,20-20-64,0 20-33,0-20 33,0 20 32,0-21-160,0 21 64,-20-19 32,20 19 32,0-20 32,0 20 0,0 0-224,0 0-353,0-19-352,0 19-576,0 0-3460</inkml:trace>
  <inkml:trace contextRef="#ctx0" brushRef="#br1" timeOffset="105142.0134">8932 13989 5477,'0'20'768,"0"0"-736,0-20 1346,20 0-161,-20 0-833,20-20 129,-20 20 416,20 0-193,-1 0-223,1 0 352,20 0-97,-20 0-159,-1 0-129,21-20-95,0 20-193,-1 0-64,22 0-64,-2 0 0,-1 20-32,23-20 32,-22 0-32,20 20 32,-18-20 0,-3 0 65,3 20-97,-2-20-32,0 20 0,-19-20-97,-20 0-287,19 0-577,-39 0-993,20 0-2690</inkml:trace>
  <inkml:trace contextRef="#ctx0" brushRef="#br1" timeOffset="113172.4731">9687 4649 11723,'-21'20'480,"21"-20"-608,0 0 640,21 0 513,17 0-288,3 0-449,18 0-192,21 0 353,-1 0 288,41 0-193,-21-20-128,19 20-223,-18 0-161,-21 0-64,1 0-257,-22-19-95,-17 19-673,-1 0-609,-21 0-1280,1 0-1667,-40 0-1344</inkml:trace>
  <inkml:trace contextRef="#ctx0" brushRef="#br1" timeOffset="113446.4887">10421 4590 7366,'-20'-20'1314,"20"20"-738,0 0 417,20 0 192,-1 0 0,21 0-672,1 0-257,-3 0 64,41 20-127,-18-20 31,18 19-64,-20-19 0,1 21 257,-1-2 191,-18 1 33,-21 19-577,-20-18 32,0-1 128,-20-1 64,-21 2-31,-18-2-129,19 2 64,-19-1-288,19-1-481,1 1-576,-1 0-769,20 0-2594,20 0-4579</inkml:trace>
  <inkml:trace contextRef="#ctx0" brushRef="#br2" timeOffset="116777.6793">16674 8822 12427,'-40'20'-128,"40"-20"-577,0 0 321,0 0 352,-19 40 32,19-20 0,0 40 64,0-1 128,19 20 225,1 1 383,20 19 33,-20 1-416,19-1-257,-19 1-32,0 39-96,0 0 96,-1 0 64,-19 20 705,0 0-288,0 20-257,0-1-64,0 21-96,0 20 513,-19-20-385,19 19-255,0-19-1,-20-1 128,20 1 224,20 0-31,-20-61 319,19-18-223,1-21-129,0-19-224,1 20 32,-1-21-288,18 20-64,-17-19-737,-1-21-1121,0-19-1986,0 0-9479</inkml:trace>
  <inkml:trace contextRef="#ctx0" brushRef="#br2" timeOffset="117470.7186">17508 9299 12940,'-40'0'1890,"40"0"-994,0 0 161,-20 0 193,20 0-257,0 0-769,20 0-96,0 20 320,20 20-191,-1-20 31,21 19 32,19 1-288,1 0 96,-20-21-480,19 22 128,-20-21-161,1 0 129,-21-1-288,-19-19 512,0 0-609,-20 0 64,0 0-287,-20 0-1443,0 0-2882</inkml:trace>
  <inkml:trace contextRef="#ctx0" brushRef="#br2" timeOffset="117765.7357">18024 9160 11755,'0'-20'1345,"0"1"-256,0 19 865,0 0-833,0 19-897,-20 1 0,0 20 257,0 20-33,-19-1-31,-1 20 159,1 1-224,-21 0-191,19 0-1,2-21-32,-1 1-192,20-21-96,20-19-897,0 0-128,0 0-1250,0 0-4227</inkml:trace>
  <inkml:trace contextRef="#ctx0" brushRef="#br2" timeOffset="119143.8147">18559 8703 12299,'-18'-19'545,"18"19"576,-21-21 512,21 21-448,0 0-544,0 21-353,-20-2 257,20 21 127,0 0-63,-20 19-64,20-19-129,0 19-160,0 1-32,0 0-160,0-21 0,20 1-31,0-20-322,1 0-159,-3 0-641,2-20-545,0 0-1088,1 0-3364</inkml:trace>
  <inkml:trace contextRef="#ctx0" brushRef="#br2" timeOffset="119331.8254">18699 8862 14157,'0'60'544,"0"-41"-255,0 21 1216,20-20-480,-20 20-929,0-20-64,20 19-160,0-18-160,-20-2-353,19-19-736,-19 20-1666,20-20-2434</inkml:trace>
  <inkml:trace contextRef="#ctx0" brushRef="#br2" timeOffset="119468.8331">18719 8743 13196,'0'-20'-769,"0"20"-2594,20 0 2082,-20 20-1506</inkml:trace>
  <inkml:trace contextRef="#ctx0" brushRef="#br2" timeOffset="119691.8459">18877 8663 4676,'0'-19'5829,"20"19"-4868,-20 0 1666,20 19-417,0 2-1089,1-2-416,17 21-481,3 0 0,-21 19-32,19-19-32,-19 0-128,0 19-128,-20-19-288,-20 20-385,0-20-352,-1 19-576,-17-19-2595</inkml:trace>
  <inkml:trace contextRef="#ctx0" brushRef="#br2" timeOffset="121668.9591">18699 8842 32,'0'0'1697,"0"0"289,20 0-64,-20-20-545,20 20-480,-20 0 64,0 0 128,0 0 32,0-19 32,0 19 224,0 0-224,0-20-192,0 20-192,0 0-224,0-20-129,-20 20-192,20 0 0,0 0-63,0 0-97,0 0 32,20-20 0,-20 20-96,0 0 64,0 0 0,0 20 96,0-20 289,20 0-161,-20 20 96,0 0-96,0-1-127,0 1-1,0 20-32,19-20-64,-19 19-32,0-18 64,20 18-96,-20 1 32,0-20 32,0 0 64,0-1-192,20 2 96,-20-2 0,0-19-32,0 0-32,0 0-224,0 0-256,0 0-257,0 0-192,0 0-641,-20 0-1857,20-19-8841</inkml:trace>
  <inkml:trace contextRef="#ctx0" brushRef="#br2" timeOffset="122252.9921">18798 8941 3363,'0'-19'1889,"0"19"-2913,0-20 1184,0 20 512,0 0-447,0-20-65,-20 20 833,20 0 160,0-20-160,0 20-289,0 0-31,0 0-161,0-20-448,-19 20 1,19 0 95,0 0 32,19 20 160,-19-20 481,0 20 0,20 0 288,-20 0-481,0-1-159,20 21-161,-20-20-192,20 20-96,-20-20-320,0 19-353,0-18-448,20-2-576,-20 1-2179</inkml:trace>
  <inkml:trace contextRef="#ctx0" brushRef="#br2" timeOffset="124165.1019">19909 9359 15118,'0'20'1377,"21"-20"-640,-21 0 1057,20 0-449,19 0-320,-19-20-641,20 20-448,-1 0-64,1 0-449,0 0-704,-21 20-1089,1-1-1730,-20 1-5733</inkml:trace>
  <inkml:trace contextRef="#ctx0" brushRef="#br2" timeOffset="124294.1092">19950 9558 10954,'-41'59'3811,"41"-59"-3362,21 21 448,-1-21 640,39 0-95,1 0-898,-1 0-640,-19-21-1281,19 21-1026,-18 0-5188</inkml:trace>
  <inkml:trace contextRef="#ctx0" brushRef="#br2" timeOffset="124807.1386">20703 9200 11274,'20'-20'897,"1"20"705,19-20 351,-1 20-351,1 0-353,19 0-288,20-20-513,-19 20-191,-1 20-289,2 0-96,-41 0-129,-1 20-63,-19-1-128,-39 21 95,-2-1 225,3-18 128,-23-2 256,2 0 65,19 2 255,20-21 33,0-20-161,20 20-224,20-1 225,0-19-161,20 21-128,19-2-160,2-19-448,-2 0-641,20 0-961,-39 0-1409,-1 0-6727</inkml:trace>
  <inkml:trace contextRef="#ctx0" brushRef="#br2" timeOffset="125109.1559">21657 9140 11370,'20'-19'513,"-20"19"384,0 0 800,0 19-287,20 21-161,-20 0-449,19 19 193,-19 21-64,20-21-416,-20 21-193,20-20-480,-20 20 544,20-41-320,-20 1-288,20 0-160,-20-21-449,0 1-544,0-20-962,0 0-3970</inkml:trace>
  <inkml:trace contextRef="#ctx0" brushRef="#br2" timeOffset="125737.1918">22094 9260 16591,'20'0'-224,"-20"19"-288,0-19 896,-20 20 160,20 0-383,-20 0-129,20 20 0,-20-1 160,20-18 0,0-2-64,20 1 32,20 0 193,-21-1-161,21-19 160,0 21-160,19-21 65,-19 0 63,-1 0 64,-19 0-192,21 0-31,-41 0-161,0 0 0,0 0-353,0 0-287,0 0-129,0 0 160,0 0 257,0-21-257,-20 21-95,20-19-129,0 19 96,-21 0 417,21 0 256,0 0 96,0 0 192,0 0 192,0-20-63,21 20-161,-21 0 160,20 0-127,-20-20-1,18 20 160,2-19-128,-20-2 1,21 1 223,-21 1-128,0-1 1,0 0 127,0 0-224,-21 0-31,1 0-33,2 1 32,-2-1-288,-21 0 96,21 0-160,-19 0 128,19 20-64,-20 0-128,21 0 96,-21 0-353,20 20-320,0 0-288,1 20-384,19-21-128,-20 1-321,20 0-480,0 0-97,0 0-768</inkml:trace>
  <inkml:trace contextRef="#ctx0" brushRef="#br2" timeOffset="126061.2099">22788 9140 15150,'21'0'-96,"-21"0"-193,-21 0 1795,21 20-641,-20 20-769,0-20-64,2 20 192,18-1 32,0 1-31,18 0 63,2-21-160,0 1 160,21 1 129,18-2-65,-19-19-96,19 0-160,20 0-64,-39 0-32,-1 0-288,1-19-481,-40 19-1024,0-21-2179,0 21-8488</inkml:trace>
  <inkml:trace contextRef="#ctx0" brushRef="#br2" timeOffset="126243.2207">23066 9240 16111,'-20'99'384,"1"-40"801,-1 1 1282,20-1-930,0-18-1409,0 18-224,0 1-480,20-20-738,-20 0-1088,0-21-2627</inkml:trace>
  <inkml:trace contextRef="#ctx0" brushRef="#br2" timeOffset="127207.2759">13041 2007 8199,'-20'0'32,"20"-20"385,-20 20 1184,-19 0-256,-1-20-896,-19 20-417,-21 0 0,0 20 32,1-20 64,-20 20 0,-20-20-128,-21 20-128,2 0-32,-21-1-609,0 1-96,40 20 609,-20 0 224,39-1-32,21 1 64,20 20 384,19-1-95,20 1-33,20-1-96,40 1 96,1-1 289,38 1-97,20 20-255,39-21-290,42 1-447,-2-20-833,41-1-801,-1-19 416,-19-20 1570,-1 0 2338,0-20 608,-19-19-928,-1-1-128,-38-20-33,-21 1-352,-40-1-736,-39 0-257,-21-19-127,-19 0-514,-59-21-159,-20 1-225,-20 19 609,-41 1 641,-18 20 63,-2 19-544,22 20-96,19 0-128,20 20-929,38 0-2979,2 20-6758</inkml:trace>
  <inkml:trace contextRef="#ctx0" brushRef="#br2" timeOffset="129393.4005">17745 10691 13805,'-59'0'1057,"39"0"64,20 0 608,-20 0-480,40 0-448,0 20 128,0-1 0,39 1-224,2 0-289,-2 20-96,20-20-160,1 19-95,-1 1-33,1-20-64,-22 20-193,-17-21-287,-1 2-321,-21-2-128,1 1-544,-20-20-289,0 0-288,-20-20-1730,1 1-3298</inkml:trace>
  <inkml:trace contextRef="#ctx0" brushRef="#br2" timeOffset="129595.4119">18261 10611 13548,'-18'0'1378,"-2"0"-1058,-21 20 1249,21 19 225,-19 2-609,-21-2-704,21 21-321,-21 19-32,1-19 128,0 19-352,19 1-64,20-40-160,20 0-577,-21-21-865,21 1-1153,21-20-3298</inkml:trace>
  <inkml:trace contextRef="#ctx0" brushRef="#br2" timeOffset="129891.4294">18559 10234 11562,'0'-41'1089,"0"22"-352,0 19 1089,-18 0 256,-3 19-801,1 2-608,-20 18-161,21 1-95,-1 20-65,20-1-96,0 1-256,0-21 64,20 21 0,-1-20 0,21 0 32,-20-21-480,19 2-449,1-1-608,1-20-673,-2 0-2146,-19 0-6022</inkml:trace>
  <inkml:trace contextRef="#ctx0" brushRef="#br2" timeOffset="130187.4459">18719 10353 13516,'40'-20'545,"-1"0"1024,1 20 673,19-20-768,-19 20-802,-1 0-479,1 0-225,-19 20 32,-42 20 0,1 0-96,0-1-1,-19 1 97,-1-20 64,1 20 1,-1-21 191,40 1 160,-20-20-31,20 0-225,20 21-32,20-21-32,-1 0-160,22 0-321,-3-21-928,-17 21-352,-2 0-930,1-20-1921,-20 20-3716</inkml:trace>
  <inkml:trace contextRef="#ctx0" brushRef="#br2" timeOffset="130425.4599">19075 10074 13388,'21'0'641,"19"20"320,-20 1 1249,39-2-449,-19 21-768,-1-21-736,21 41-193,-41-20-32,1 20 32,-20-1-32,0 21 96,-20-21 64,1 1-64,-1-1-128,-20-18-96,1-22-224,19 21-193,0-20-608,0 0-961,0-20-3010</inkml:trace>
  <inkml:trace contextRef="#ctx0" brushRef="#br2" timeOffset="131016.4931">19871 10730 8167,'-20'0'2787,"20"0"-1250,0 0 1666,-21-19-896,21 19-770,0 0-480,21 0-256,-21 0-225,38 0 33,3 0-321,-1 0-192,19 0-32,0 0-32,1 0-192,-21 0-512,1 19-706,-20-19-992,1 0-2178,-21 20-8841</inkml:trace>
  <inkml:trace contextRef="#ctx0" brushRef="#br2" timeOffset="131182.5032">19751 10929 14765,'39'0'0,"-19"0"1154,41 0 863,-2 0-992,20 0-704,0-20-161,-19 20-320,-1 0-769,-19 0-1505,1 0-4645</inkml:trace>
  <inkml:trace contextRef="#ctx0" brushRef="#br2" timeOffset="131716.5338">21001 10492 10922,'0'0'1729,"-19"0"-1184,19 0 416,0 19 512,0 2 33,0 18-225,0 1-352,0 19-96,0 1-225,19 20-384,-19-21-160,0 21-128,20-20-96,0-21-416,-20 1-193,20-20-416,-20 0-96,0 0-1890,21-40-5349</inkml:trace>
  <inkml:trace contextRef="#ctx0" brushRef="#br2" timeOffset="131983.5491">21438 10472 16207,'20'20'1249,"-20"-1"-1473,0-19 896,-20 21 866,20-2-1090,-20 22-255,1-2-129,19 0 64,0 2 128,19-2-192,21 1 224,19-20-96,2 0-127,-2-20-65,1 0-161,-1 0-127,0-20-160,-19 20-449,0-20-448,-40 20-834,0-20-2849</inkml:trace>
  <inkml:trace contextRef="#ctx0" brushRef="#br2" timeOffset="132214.5623">21716 10511 10826,'0'0'2915,"0"0"-2787,0 21 1473,20 18 193,-20 1-449,0 19-544,20-18-321,-20 38 193,20-20-289,-20 1-384,20-20 32,-20 20-128,0-21-320,0 1-609,19 0-352,-19-20-321,0-20-993,20 0-2401</inkml:trace>
  <inkml:trace contextRef="#ctx0" brushRef="#br2" timeOffset="132560.5815">22331 10412 9609,'0'0'544,"20"0"-256,-20 0 2467,0 20-321,20 20-992,-20-1-449,0 1 0,21 20 96,-21-1-321,0 21-415,0-20-1,0-1-256,20-19-64,-20 20 96,18-20-352,-18-1-224,0-18-353,0-2-416,0 1-545,0-20-1569,0 0-5061</inkml:trace>
  <inkml:trace contextRef="#ctx0" brushRef="#br2" timeOffset="132942.6039">22987 10472 15374,'-20'20'-128,"20"-20"-320,-20 19 1088,1 2 577,-21 18-993,-1 1-127,3 40-1,-3-1 96,3 0-192,38 1-256,0 0 31,0-1 193,38-39-64,3 20-160,-3-41 192,23 1 192,18-20 96,-20 0-32,1-20 193,-21 1-97,-19-21 225,-20 0-97,0 1-224,-20-2-384,-39 1 64,0 1 32,-21 19-225,1 0-992,-1 20-1345,22 0-10122</inkml:trace>
  <inkml:trace contextRef="#ctx0" brushRef="#br2" timeOffset="134261.6793">12843 3239 8776,'0'-20'897,"0"0"-417,-20 20 865,-20-21-800,1 2-225,-2 19-256,-17 0 32,-23-20 0,-18 20 1,0 0-97,-19 0-32,-2 20-33,-19-20 1,19 40-64,1-20 64,40 20-96,-20-1 64,40 1 128,-2 20-128,23-1 192,17 1-128,21 0 96,0-1 0,59 1 96,2-1-128,38-19-32,20 0 0,40 0-224,19-21-545,2 1-320,18-20 705,-20 0 256,21-20 416,-21-20 1057,0-19 962,-18 19-161,-22-19-225,-19-1-735,-38 1-482,-42-1-480,-19-20-384,-40 21-192,-19-21-353,-42 21 65,-38-2 415,1 22 225,-41-1-64,21 20 0,-2 0 64,1 20-128,39 20-2146,21 0-5669</inkml:trace>
  <inkml:trace contextRef="#ctx0" brushRef="#br2" timeOffset="136220.7913">18182 12200 10281,'21'-19'1858,"-21"-1"-641,-21 0 897,21 20-640,0 0-834,-20 0-191,20 0-161,0 0-480,0 40 96,0-21 64,0 41 64,0-20-64,0 20 32,20-21-32,1 0-1,-21-18 98,20-1-65,18 0 224,3-20 32,-1 19-64,-1-38 96,1-1-95,-1 0-1,-19-40-64,0 0-256,0 21-64,-20-1-161,0 20-63,0 0 0,0 40-289,-20 0 256,20 20 417,0 20-64,0-1 128,0 21 32,0-40 65,20 19 31,-20 20-64,0-19 160,21 40 32,-21-42 321,18 23 128,-18-42 191,-18 21 226,-3-40-386,1 0-127,-20-1-417,1-19-192,-1 0-320,-19-19-353,-2-1-480,3 0-288,17-20-673,2 0-929,-1 1-3908</inkml:trace>
  <inkml:trace contextRef="#ctx0" brushRef="#br2" timeOffset="136540.8093">18897 11783 12812,'20'-39'1281,"-20"19"-929,0 20 1282,-20 0-385,20 20-865,-20 19 193,20 1 95,-19 20-159,19-20-577,-20 19 448,20 1-384,0-21 32,20 21-32,-1-20-192,1-1-288,0-19-289,21 0-256,-23-20-865,22 0-3171</inkml:trace>
  <inkml:trace contextRef="#ctx0" brushRef="#br2" timeOffset="136728.8199">19175 11883 9993,'0'0'2498,"0"19"-1921,0 2 1249,0-2-225,0 0-896,0 22-449,0-1-288,20-20 64,0 19-192,0 1-321,0-20-447,-1 0-1315,1-20-3010</inkml:trace>
  <inkml:trace contextRef="#ctx0" brushRef="#br2" timeOffset="136972.8339">19334 11645 12107,'0'0'2723,"20"0"-2339,-1 19 1378,1 21 127,21 0-447,-1-1-609,-1 21-641,1-1-32,-20-19 32,-1 20 32,1 0-224,-20-21 64,0 1 32,-20 19-32,-19-39-160,19 20-544,-21-40-673,23 20-962,-2-20-2241</inkml:trace>
  <inkml:trace contextRef="#ctx0" brushRef="#br2" timeOffset="137413.859">20088 12300 5381,'20'19'10185,"-20"-19"-8936,20 0 705,0 0-128,0 0-481,-1 0-576,41 0-673,-19 0-128,-2-19 96,21 19-224,-21 0-673,1 0-1025,-20 19-1473,-20-19-4420</inkml:trace>
  <inkml:trace contextRef="#ctx0" brushRef="#br2" timeOffset="137564.8683">20069 12558 17840,'-20'40'609,"20"-20"704,39-20-288,1 0-448,19 0-449,1 0-480,20 0-738,-1 0-959,-19 0-2660</inkml:trace>
  <inkml:trace contextRef="#ctx0" brushRef="#br2" timeOffset="138437.9182">21637 12002 11370,'20'0'1249,"0"-20"385,-20 20 544,0 0-801,-20 20-864,20 0-33,-20 20 161,-19 19-129,19 1-95,-21-1-33,3 1-160,17 0 33,1-21-193,20 0 480,0-18-288,0-21 97,20 20-1,19-20-224,22 0-32,-2 0-64,1 0-320,-1 0-449,20-20-576,2 20-352,-22-21-642,-19 21-2081,-1 0-7974</inkml:trace>
  <inkml:trace contextRef="#ctx0" brushRef="#br2" timeOffset="138667.9309">21954 12161 12235,'0'39'673,"-20"1"224,20 20 1120,0 0-287,0-1-609,0-19-448,0 0-417,0 19-224,0 1-32,0 19-96,0-19-577,0 0-159,0-21-386,20 0-543,-20-18-1859,21-21-3875</inkml:trace>
  <inkml:trace contextRef="#ctx0" brushRef="#br2" timeOffset="138999.9499">22511 12101 15214,'19'0'705,"-19"40"-705,-39 19 800,19 1 802,-21 19-897,3 1-577,17-20 32,21 0-96,0-21 0,0 21 32,0-1-32,21 1-128,17 0 0,3-40 96,-1-1-96,-1 1 160,1-20 0,-20-20 96,-1 1-64,1-22 161,-20 21-385,-20-19 64,1-1 0,-21 0 32,0 1-97,-19 19-31,18 20-192,-18-20-192,19 20-770,21 0-928,19 0-1025,19 0-2979</inkml:trace>
  <inkml:trace contextRef="#ctx0" brushRef="#br2" timeOffset="139309.9679">23046 12479 15502,'80'-60'353,"-80"40"-514,-20 0 642,-20 20 95,1 0-448,-1 0-95,0 40 63,1 0 352,-1 0-288,19 19-64,21-19 64,0 19-63,41-19 95,-1 0-32,-1-20 352,21-1 161,19-19 96,-20 0 192,2-19 96,-2-1-129,-19-20-127,-1 0-448,-19 1-97,-20-21-192,-20 1-160,-19-2-32,-42-17-353,22 18-544,-20 20-608,0 40-1186,19 0-3010</inkml:trace>
  <inkml:trace contextRef="#ctx0" brushRef="#br2" timeOffset="140394.0301">20207 2286 8391,'20'19'577,"-20"-19"-705,20 0 128,1 0 32,-1-19 0,-2 19-64,3-21 32,-1-19 96,0 20 1217,0 0 449,-20 1-97,0-1-319,0 0-578,-20 0-479,0 0-193,-21 0-192,-18 1-32,-1-1-33,-39 0 1,-19 0 0,-22 20 96,1 0 0,21 0 64,-21 20-32,19 0 0,21 19-32,0-19 0,20 40-64,18-1 32,43 1 0,-3 20-97,42-1-191,37-20-225,1 21 225,41-21 96,-1 1 0,40-21 31,1 2 225,-2-21 32,22-1 64,-2-19 32,-19-19 257,1-21 223,-22 0 289,1-19 0,-40-1 96,-19 0 192,-39 1-384,-21-1-33,-21-20-447,-39-19-257,-39 40 32,-19-21 512,-22 41-352,1 19-256,-19 0 64,38 20-1281,1 20-1794,40 0-3971</inkml:trace>
  <inkml:trace contextRef="#ctx0" brushRef="#br2" timeOffset="144409.2593">18937 12776 10666,'-20'0'1921,"0"0"-383,0 0 800,20 0-640,0-19-898,0 19-319,20 0-33,0-20 33,21 20-289,17 0-96,22-20-96,-1 20 0,1 0-96,-1 0-352,-20-20-609,2 20-865,-2 0-1441,-39 0-3556</inkml:trace>
  <inkml:trace contextRef="#ctx0" brushRef="#br2" timeOffset="144949.2906">19215 13035 3747,'20'0'6823,"-20"-20"-5446,0 20 481,0 0-513,0 0-352,0 20-128,0 0-257,0 0-95,0 20-161,20 19 0,-1 1-95,-19 0-225,20-1 0,0 1-32,0-20-481,0 19-352,-1-19 1,1 0-65,0-1-513,-20-19-768,21-20-1473</inkml:trace>
  <inkml:trace contextRef="#ctx0" brushRef="#br2" timeOffset="145274.3089">19096 13353 4292,'-39'19'10602,"39"2"-9866,0-21 353,0-21 193,0 21-610,18-19-319,3-1-321,-1-19 64,0-2-64,0 2 32,-1-1 32,1 0-96,0 21 32,0-21-64,0 20 64,-1 20-32,-19-20-96,20 20 128,0 20 0,0-20-32,0 20 32,-1 20 128,21-21-192,-19 1 64,19 20-32,-22-20-32,23 0-384,-21-20-1762,0 19-4132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9:57.1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18203 6677 1665,'0'0'1538,"0"0"-161,20-21-224,-20 21-224,0 0-32,0 0-129,0 0-255,0 0-225,0 0-192,0 0-64,0 0 192,0 0 257,0-19 31,0 19-31,0 0 31,0 0 1,0 0-97,0 0-63,0 0-1,0 0-64,0 0-64,0 0 1,0 0 127,0 0 0,0 0 65,0 0-129,0 0-128,0 0-32,0 0-96,0 0 32,0 0 64,0 0 65,0 0 31,20 19-96,-20-19-32,0 0 0,0 0 0,18 21-32,-18-21 64,0 0-128,21 19 96,-21-19-31,0 21-33,20-21 64,-20 19-96,20-19 32,-20 20 0,20-20-32,-1 20-32,-19-20 64,20 20 0,-20 0-64,20 0 32,0-1 32,-20-19-32,20 20 0,-1 0 32,-19 0-32,20 0 0,0 0 0,0-1 32,1 1-32,-3 0 32,2 0-96,-20 0 96,20-20-32,1 20-32,-21-1 32,20 2 32,-20-21-32,20 19 32,-20 2-32,19-21 0,1 19 0,-20 1 0,20-20-64,-20 0-64,0 20-32,20-20-65,-20 0-159,0 0-32,0 0-33,0 0-95,0 0-545,0 0-673,-20-20-1697,20 20-4261</inkml:trace>
  <inkml:trace contextRef="#ctx0" brushRef="#br0" timeOffset="887.0507">18182 6994 864,'-20'0'609,"20"0"-353,0 0-160,0 20 225,0-20 127,0 0-192,0 0-96,0 0 65,0 0 63,0 0-192,0 0 448,0 0-63,0 0 224,0 0 191,0 0-31,0 0-320,0 0-1,0 0-127,0 0 159,0 0 33,0 0 160,0 0 191,0 0-31,0 0-160,0 0-224,0 0-257,20 0-64,-20 0-64,21-20-96,-21 20-32,20-20 0,0 20 64,19-19-96,-19-1 96,20 0-63,-21 0 159,21-20 160,0 21 128,-1-1-63,22 0-97,-23-20 0,3 20-127,-1 1-129,-21-21 32,21 19-64,-20 2 32,0 19-64,-20-19 32,0 19 0,0 0 32,0 0-96,0 0-32,19 0-64,-19 0-192,0 0-802,0 0-1280,0 0-1634,0 0-4452</inkml:trace>
  <inkml:trace contextRef="#ctx0" brushRef="#br0" timeOffset="3058.1747">18441 6875 32,'0'-20'448,"0"20"1346,0 0-673,0 0-256,0-19 512,0 19 128,0 0-384,0 0-512,0 0-225,-20 0 33,20 0-321,0 0-128,0 0 32,0 0 32,0 0-128,0 0 96,0 19 0,-20-19-32,20 20-32,0-20-33,0 20 33,0-20-128,0 0 0,20 20 32,-20-20 160,20 0 64,-20 0 160,19-20 225,-19 20 159,20-20 65,-20 0-257,0 1-256,0-1 1,0 20-65,-20-20 32,1 0-224,-1 20 32,0 0-65,-20 0 65,21 0-128,19 0 64,-20 20-448,20-20-1,0 20 257,20 0 95,-20-20-127,19 19 320,21-19 32,-20 20 64,0-20 32,19 0 32,-19 0 129,0 0-129,1 0 32,-21 0 192,0-20 1,0 20-97,-21 0 0,1-19-32,0 19-64,0 0-128,1-20-64,-1 20 0,0 0-32,0 0 0,0 20 0,1-20 32,19 0-32,0 19-64,0-19 64,19 20 96,1-20-128,20 20-32,-20-20 192,-1 0 0,1 0 96,0 0 32,0 0 129,1 0-1,-21-20-64,-21 20-32,21-20-32,-20 20-192,-20-19-64,21 19-32,-1 0 32,-20 0-32,20 19 96,1-19-32,19 0 32,0 20-64,0-20 64,0 20 0,19-20 0,21 0 0,-20 0 0,0 0 0,-1 0 32,1 0-32,0 0 64,-20 0-64,0-20 0,0 20-128,-20-20-192,20 20-353,-20 0-256,1-19-352,19 19-1378</inkml:trace>
  <inkml:trace contextRef="#ctx0" brushRef="#br1" timeOffset="8549.4887">18480 6994 1665,'0'0'1954,"0"0"-353,0 0-544,20 0-160,-20 0-96,0 20 64,0-20-449,0 0-95,20 20-321,-20-20-97,0 20-1728,0-20-2307</inkml:trace>
  <inkml:trace contextRef="#ctx0" brushRef="#br1" timeOffset="8742.5">18500 7332 1377,'0'20'1025,"20"-20"-289,-20 20-255,0-20-449,21 19-1217</inkml:trace>
  <inkml:trace contextRef="#ctx0" brushRef="#br1" timeOffset="8871.5074">18599 7530 1633,'0'21'32,"0"-21"-1696</inkml:trace>
  <inkml:trace contextRef="#ctx0" brushRef="#br1" timeOffset="9067.5185">18520 7868 2434,'0'20'-32,"0"0"64,0-20-320</inkml:trace>
  <inkml:trace contextRef="#ctx0" brushRef="#br1" timeOffset="9327.5335">18500 8167 736,'0'19'353,"0"2"-129,0-21 96,0 0 0,0 19-127,0-19 575,0 20 770,20-20-225,-20 0-897,0 20-448,0-20-192,0 20-449,0-20-960,0 20-1058</inkml:trace>
  <inkml:trace contextRef="#ctx0" brushRef="#br1" timeOffset="9759.5579">18520 8345 1473,'0'41'1794,"0"-41"-609,0 19-96,0 1-160,0 0-673,0-20-256,0 19-160,0 2-385,0-21 289,0 20 128,0-20-128,0 19 224,0-19 224,0 20 320,0 0 161,-20-20 128,20 20-609,0 0-128,-20-1-128,20 2-224,0-21-385,0 19 0,-20 2-95,20-2 255,0 1-160,0-20 1,0 20 159,0 0-384,0 0-288,0 0 737,0-20 416,0 19 320,-19 1 1474,19 0 672,-20 20-576,20-20-417,0-1-63,-20 2-289,20-2-417,0 1-544,0 0-128,0 0-64,0 0-160,0-20 160,0 20 0,0-1 0,0 2 64,0-21 0,-20 19 32,20 1-64,0 0-224,0-20-1186,0 20-640,0-20-1345</inkml:trace>
  <inkml:trace contextRef="#ctx0" brushRef="#br1" timeOffset="9918.5672">18381 9299 3299,'0'20'2434,"0"-20"-1441,0 20 288,0-20 289,0 20-610,0-20-831,0 0-65,0 20-32,0-20 160,0 19-96,0-19-96,20 0-641,-20 20-1409,0-20-1185</inkml:trace>
  <inkml:trace contextRef="#ctx0" brushRef="#br1" timeOffset="10047.5747">18401 9517 7559,'0'21'544,"0"-1"-63,0-20 512,0 20-705,0-20-224,0 20-1121,20-20-2274</inkml:trace>
  <inkml:trace contextRef="#ctx0" brushRef="#br1" timeOffset="10185.5825">18441 9717 7366,'0'20'33,"19"0"-642,-19-20 385,0 19-65,0-19-3170</inkml:trace>
  <inkml:trace contextRef="#ctx0" brushRef="#br1" timeOffset="10394.5945">18559 10115 12748,'0'59'192,"0"-40"0,0 2-64,0 18-288,0-39-1474,0 20-2049,0-20 63</inkml:trace>
  <inkml:trace contextRef="#ctx0" brushRef="#br1" timeOffset="10732.6139">18500 10432 2626,'0'0'2498,"0"0"-1889,0 20-97,0-20 706,0 20-706,0-20-608,0 0 0,0 20 64,0-20 32,0 0 64,0 0 384,0 19 449,0-19-384,0 0-129,0 0-192,-20 21-288,20-21-1185,0 0-1378,0 0-2914</inkml:trace>
  <inkml:trace contextRef="#ctx0" brushRef="#br1" timeOffset="11872.679">18460 10393 3523,'0'-21'1922,"0"21"-513,0 0 577,0 0-481,0 0-576,0 0-352,0 0-129,0 0-31,0 0-33,0 0 257,0 0 31,0 21-31,20-2-1,-20 1-255,0 20-161,0-20-128,0 20 0,0 20 32,0-21-64,20-19-32,-20 20 32,0-1-64,20-19-32,-20 0-64,0 0-320,0-20-97,21 0-448,-21 0-1505,0 0-1858</inkml:trace>
  <inkml:trace contextRef="#ctx0" brushRef="#br1" timeOffset="14000.8007">18103 10849 8872,'-40'20'1377,"21"-20"-352,-1 0 929,0 0-224,0 0-577,20 0-513,0 0-191,0 0-257,20 0-160,0 0-32,19 0-96,1 0-64,-20 0-193,19 0-95,-19 20-64,1-20 95,-21 20 97,0 0 224,0 0 128,-21 0 64,1-1 160,2 2 64,-3-2 1,1 1-257,0 1-128,20-2-32,0 1-193,20-20-287,0 20-193,1-20-64,-3 0 289,23 0-193,-41 20 385,20-20 224,-20 0 288,0 0 512,-20 20-31,-1-20 128,1 0 128,-19 20-449,19-20-320,-20 19-96,21-19-64,-1 0-512,20 20-834,0-20-2145,0 0-1954</inkml:trace>
  <inkml:trace contextRef="#ctx0" brushRef="#br1" timeOffset="14361.8214">18361 10929 8872,'-19'0'448,"-1"20"-544,0 0 449,20-1 1120,-20 21-800,20 1-545,-21-2-96,21 1-32,0 0-32,21-1-128,-1-19-417,0 0-64,0 0 353,-1-1 320,1-19 160,-20 20 129,20-20 255,-20 0-159,0-20-161,0 20-128,0-19 192,-20 19-31,0-20-33,1 20-32,-1-20-224,0 20-96,-21 0-256,41 0-737,-18 0-1474,18 20-2466</inkml:trace>
  <inkml:trace contextRef="#ctx0" brushRef="#br1" timeOffset="14672.8392">18559 11108 11466,'-59'40'96,"39"-20"-192,0 0 545,1-1 320,19 1-673,0 0-353,19 20-383,1-40 63,20 19-384,-1-19-160,1 0 513,-19 0 608,19-19 480,-21-1 257,1 0 0,-20 0 63,0 0 33,-20 1-128,1-21-33,-21 20-223,-21 0-225,22-19-288,-21 39-288,21-21-449,19 1-865,-20 20-2273</inkml:trace>
  <inkml:trace contextRef="#ctx0" brushRef="#br1" timeOffset="15898.9094">17964 6915 2402</inkml:trace>
  <inkml:trace contextRef="#ctx0" brushRef="#br1" timeOffset="16019.9162">17806 6895 3363,'-20'0'-257,"-1"0"-223,1 0-161</inkml:trace>
  <inkml:trace contextRef="#ctx0" brushRef="#br1" timeOffset="16107.9212">17528 6915 4548,'-60'0'737,"40"0"-3044,-19 0-639</inkml:trace>
  <inkml:trace contextRef="#ctx0" brushRef="#br1" timeOffset="16221.9277">17170 6955 1345,'-79'0'320,"39"0"-993</inkml:trace>
  <inkml:trace contextRef="#ctx0" brushRef="#br1" timeOffset="16481.9427">16516 6955 7110,'-61'0'673,"41"0"-609,2 0-32,-3 0 256,1 0 385,0 0-225,0 0-448,1 0 64,-1 0-64,20 0-64,-20 0-256,0 0-833,0 0-1345,20 0-2115</inkml:trace>
  <inkml:trace contextRef="#ctx0" brushRef="#br1" timeOffset="16640.9518">16099 6955 3587,'-61'0'2883,"41"0"-1154,2 0-864,-3 0-449,1 0-223,0 0-65,20 0-96,-20 0-128,1 0-32,19 0 96,-20 0-65,0 0-319,20 0-673,-40 0-544,21 0-449,-1 0-1634</inkml:trace>
  <inkml:trace contextRef="#ctx0" brushRef="#br1" timeOffset="16784.96">15562 6994 512,'-40'0'32,"21"0"577,-1 0 1697,20 0-96,-20 0-320,20 0-481,0-20-608,-20 20-705,20 0-897,-20-19-1537</inkml:trace>
  <inkml:trace contextRef="#ctx0" brushRef="#br1" timeOffset="16914.9675">15125 6955 4548,'-39'-20'96,"19"0"-1121,20 20-2242</inkml:trace>
  <inkml:trace contextRef="#ctx0" brushRef="#br1" timeOffset="16987.9716">14927 6875 928,'-39'0'-864</inkml:trace>
  <inkml:trace contextRef="#ctx0" brushRef="#br1" timeOffset="17152.9811">14649 6855 3363,'-59'0'-96,"39"0"-449,0 0-192,-20 0 801,21 0-160,-1 0-929,0 0 98,0 0 1054,-1 0 1762,1 0-1024,2 0-993,-2 0-545,20 0-1184</inkml:trace>
  <inkml:trace contextRef="#ctx0" brushRef="#br1" timeOffset="17303.9897">14252 6895 1825,'0'0'865,"-20"-20"865,20 20 320,0 0-257,-20 0-928,20-20-737,0 20-64,0 0 96,0-19-63,-20 19-97,20 0-897,0 0-929,-19 0-1281</inkml:trace>
  <inkml:trace contextRef="#ctx0" brushRef="#br1" timeOffset="17737.0144">14113 6816 672,'-20'0'2434,"20"0"545,-19 0-448,-1-20-545,20 20-513,0 0-224,0 0-288,0 0-481,0 0-127,0 0-257,20 0-96,-1 0 32,21-20-32,0 20 0,-1 0-32,21 0 0,-21 0-96,2 0-513,17 0-160,-37 0 97,-1 0 191,0 0-159,-20 0-642,0 0-415,0 0-33,-20 20-4324</inkml:trace>
  <inkml:trace contextRef="#ctx0" brushRef="#br1" timeOffset="18718.0704">13716 6717 2306,'0'-21'1569,"0"21"257,-20 0-417,20-19-416,0 19-512,0 0-577,0 19-97,-19-19 65,19 21 0,-20-2 64,20 21 64,0 0 0,0-1 32,0-19 0,20 20-32,-1-20 32,1 0 0,20-1 192,-20-19 609,19 0 352,-19-19-160,0 19-192,1-20-96,-3-20-321,-18 20-192,0-19-96,0-1-31,-18 20-33,-23 0-32,1 0-64,1 1-129,-1-2-159,20 21-256,-19 21-674,19-21-2081</inkml:trace>
  <inkml:trace contextRef="#ctx0" brushRef="#br2" timeOffset="20947.1981">15542 12121 11082,'20'-59'192,"-20"19"449,0 0 448,-20 19 352,20-17-352,-20 17 128,1 21-448,-1-19-577,0 19-192,0 19-160,0 2-128,-19 17-97,19 3-63,-20 19 128,21-1 128,-1 1 128,20-1 64,0 1 0,20 0-33,19-21 66,1 0-1,-1-18 0,1-1 96,19-20-64,1 0 96,20-20 32,-22-20-64,3 0 64,-22 0-63,-19 1-33,-20-1 32,0-20-32,-39 21-96,-1-1-96,-19 20-96,-2 0-129,2 1 129,-1 19 128,1 0 0,0 0-32,39 19 0,0 1 32,20 0-64,20 0 128,0 0 32,19 0-32,21-1 96,-21 1-160,22 0 32,-2-20-161,-1 0-223,-17 0-1025,-1 20-1218,-21-20-2466</inkml:trace>
  <inkml:trace contextRef="#ctx0" brushRef="#br2" timeOffset="21293.2178">16198 12379 8584,'0'0'1377,"0"20"-1922,-20-20 385,20 20 128,-20-1 0,20 2-320,0-1-897,0 0 192,0-1 768,20-19-31,0 21 160,0-2 192,-1-19 513,21 0 319,-20 0 1,19-19 544,-19-2 353,-20 2-224,0-1-353,-39 0-96,-1-20-705,0 40-320,-19-20-160,18 20-609,3 0-800,-3 0-1410,41 0-2498</inkml:trace>
  <inkml:trace contextRef="#ctx0" brushRef="#br2" timeOffset="21849.2497">16555 12121 10057,'-21'0'513,"21"0"351,0 0 1090,0 0-769,21 0-608,-21-20-1,20 20-31,-20 0-33,20 0-31,19 0-257,-19 0-96,20-20-128,-1 20 0,-19 0 0,20 0-160,-1 0-224,-19-19-577,-20 19-769,20 19-1761,1-19-3043</inkml:trace>
  <inkml:trace contextRef="#ctx0" brushRef="#br2" timeOffset="22036.2604">16674 12220 9865,'0'20'1794,"20"-20"-1794,-20 0 1313,20 0 160,-1 0-864,21-20-513,-20 20-192,19 0-769,-19 0-1217,21 0-2370</inkml:trace>
  <inkml:trace contextRef="#ctx0" brushRef="#br2" timeOffset="22866.3078">17131 12022 7334,'-40'-40'1378,"40"40"864,-20-21-192,20 2-545,20 0-480,0-2-704,0 2-129,19-1-128,1 20-96,-20-20-64,19 20 64,-19 0-129,1 20-287,-1 0 64,-20 20-129,0-21 353,-20 21 128,-1-20 0,1 20-32,0-20 0,20 19-160,0-19-385,0 0-224,20 20 129,0-21 191,21 1 129,-3 0 288,-17 0 64,19 0 160,-21 0 192,1-20 289,-20 0 352,0 0 672,-39 19-928,19-19-225,-21 0-352,3 20-128,-3-20-256,21 21-513,-19-21-416,19 19-640,0 1-1475,20-20-5026</inkml:trace>
  <inkml:trace contextRef="#ctx0" brushRef="#br2" timeOffset="23211.3276">17745 11961 3555,'-18'0'-128,"-3"41"864,1-21 1026,0 20-288,0 19-417,20-19-737,0 19-256,0-19 0,40 19-32,-20-18 0,19-22-96,2 1 64,-1 0 384,-1-20 673,1 0 32,-20 0-128,-20-20-160,0 0-160,0 1-1,-40-2-63,1-18-193,-21 19-512,19 0-128,-18 20-65,19-20-319,21 20-866,-1 0-2113,20 0-4068</inkml:trace>
  <inkml:trace contextRef="#ctx0" brushRef="#br2" timeOffset="23528.3457">18261 12062 12459,'-18'-20'-224,"-2"20"256,-21 0 513,21 0 31,2 20-352,-3-1-224,21 21 0,0 0 0,21-20-32,-3 19-32,23-19-352,-1 20-321,19-20 33,0-20 415,-19 0 225,19 0 609,-19-20 320,-20 0 320,1 0 160,-21-20-192,0 1-288,-21-1-417,1 0-191,-20 1-257,-19-1-225,0 20-223,-1-1 128,1 21-1122,-20 0-2946</inkml:trace>
  <inkml:trace contextRef="#ctx0" brushRef="#br2" timeOffset="24336.3919">15522 13075 12395,'0'-20'32,"-19"0"-1281,-1 20 576,0 0 738,0 0 31,0 40-64,1-20-64,-21 19 384,40 21 257,-20-20-129,20 39-480,0-20 32,20 1-32,20 0 64,-1 0 0,21-40 192,-1-20 705,20 0 32,0-20-32,-18-20-416,-2 0-129,1-19-320,-21 18 0,-19-18-32,-20-1-64,-20 1-96,0-1-608,-19 21-257,-21-1 224,1 0 417,-20 40 384,18-20 256,-18 40-96,20 0 513,19 0 0,20 20-481,1-1-128,19 1-96,19-20 32,21 20-64,19-21-96,1 1-96,20 1-97,-1-2-447,0-19-1058,-19 20-3267</inkml:trace>
  <inkml:trace contextRef="#ctx0" brushRef="#br2" timeOffset="24504.4016">16218 13234 13388,'0'39'641,"0"1"-385,0-20 353,0 19-65,0 2-416,0-22-288,0 21-801,0 0-320,19 0-1570,1-20-3491</inkml:trace>
  <inkml:trace contextRef="#ctx0" brushRef="#br2" timeOffset="24929.4259">16654 13075 12395,'-20'20'1185,"20"-20"-800,0 0 1472,0 0-383,20 0-898,0 0-415,0 0-97,19-20-321,1 0 386,0 20-1315,19-20-1504,-38 20-3556</inkml:trace>
  <inkml:trace contextRef="#ctx0" brushRef="#br2" timeOffset="25092.4351">16793 13154 2146,'-20'40'9481,"20"-20"-9257,0 0 1089,0-20 737,20 0-769,0 0-800,19 0-385,-19 0-224,21 0-833,-3 0-2018,3 0-7079</inkml:trace>
  <inkml:trace contextRef="#ctx0" brushRef="#br2" timeOffset="25613.465">17646 13075 4868,'0'-20'1602,"0"20"255,0-20-447,0 20-321,-19-20-256,-1 20-353,0 20 32,0 0 129,0 0-160,1 0-161,-1 19-64,20 1-64,0 20-32,0-21-96,20 1-31,19 0 31,1 0 32,19-20 96,2-20 480,18 0 161,-20 0-160,1-20-97,-1-1 1,-19-18 32,-20-21-225,-1 21-192,-38-21-96,-21 20-416,-19 1-225,-1-1-127,-19 0-417,0 40-1762,-2 0-8007</inkml:trace>
  <inkml:trace contextRef="#ctx0" brushRef="#br2" timeOffset="27157.5532">15344 11764 3042,'-20'-20'1730,"1"0"-385,-1 0-31,0 20 319,-21-20-448,3 20-544,-3 0-161,1 0-320,1 0 161,19-20-65,-20 20 64,21 0-31,-21 0-225,20 20-96,-19-20 96,19 20-64,-21 0 0,21 20 0,-18-1 160,17 1 32,-19 0-160,21 19 160,-1 1-192,0 0 96,20-1-224,-20 1 160,20 19-128,-20-20 96,20 21 0,0 0 0,-19-20 0,19-1-32,0-19 96,0 19-32,0 20 0,-20 1 64,20-20-32,0 19 32,0-19 65,0 0 191,0-1-192,0 1-32,20-21-32,-20 21 32,0 0-128,0 0-32,0-21-64,19 1 32,-19 0 64,20-1-32,0-19 128,0 0 32,19-20 65,-19 20 63,21-20-160,-3 0 32,-18 0-128,21 0-480,-2 0-930,-19 0-2241</inkml:trace>
  <inkml:trace contextRef="#ctx0" brushRef="#br2" timeOffset="28802.6474">14550 12638 2434,'20'19'320,"0"-19"-512,-20 0-385,19 0-255,-19 0 447,0 0 289,0 0 96,0 20 64,0-20 929,0 0 833,0 0-32,0 0-97,0 0-255,0 0 127,0 0-32,0 0-191,0 0-321,0 0-417,0 0-223,0 0-385,0 0 0,0 0 0,0 0 0,0 0 64,0 0 0,0 0 32,-19 20 32,19-20 64,-20 0 32,-20 0 33,20 20-65,-19-20-128,19 0-32,-21 0 64,3-20-32,-3 20 288,-18-20-159,19 0 159,-19 1-160,-1-1 0,1-20-64,-20 20 1,18-39-162,-38-2 66,20-17-1,0 18-32,-2-20-65,2 21-159,20-21 64,-1 1 64,-19 0-32,0-1 256,0-19-32,0 19-64,-2 1 96,22-20 0,-20-1 65,19 1-97,1 0-160,-20-20 224,18 19-224,2-20 64,-20 1-32,19 0 32,1 0-64,-2-1 32,-18 1 32,20 0 0,-20 20-32,19-20 0,1 19 96,19 1-96,-19-1-33,-2 0 65,2 1 0,-1 20 97,1-20-194,0 19 194,-1-19-129,1 19 0,-20 1 32,18-1-33,-18 21 33,19-20 33,-20 18-66,22 2 33,-22 0 65,20-1-130,1 1 130,-1 18-226,1 2 257,18-1-192,3 0-96,-3 0 288,3 1 0,17-1-96,1 20 64,0-20-32,20 21-64,-20-1 64,20-20-96,0 20 128,0 0-160,-19 0 96,19 0 96,0 20-31,-20-20 127,0 1-64,0 19 160,0-20 32,20 20-223,-20 0-162,1-20 1,-1 20-128,20 0-288,0 0 191,0 0 33,0 0 128,0-20 128,0 0 0,0 20 0,0-20 0,0 1 64,0 19-32,-20-20 32,0 0 32,-1 0 0,3 0 33,-2-1-33,-1 21 32,1-38 0,0 17-224,-19 2 96,19-22 64,0 22-160,-19-21 128,19 20-32,0-20 0,0 21-64,0-1 32,-19 0-32,19 0 32,0 0-32,0 0 64,1 1 32,-1-1-161,0 0 33,-1 0 96,1 0-160,-18 1 128,38 19 96,-21-21-224,1 21-64,20 0-225,0 0-95,0 0 64,0-19 159,0 19 97,0 0 96,0 0 0,0 0-64,0 0-1,0 19-703,0-19-1603,0 21-2658</inkml:trace>
  <inkml:trace contextRef="#ctx0" brushRef="#br2" timeOffset="29211.6707">9508 7670 8872,'0'20'288,"0"-20"-256,0 0 993,19-20 0,1 0-480,0-20-385,0 0-128,0-20 96,-1-19 288,-19 20 257,20-1-385,-20 1-160,0-1-32,0 21-63,0-1 31,-20 0-32,20 20-64,-19 0 96,19 0 32,0 20-224,0 0-193,19 20 193,21 0 128,1 0 0,-3-1 64,23 2-64,18-2 0,-20 2 64,20-21 0,-19 19-64,-1-19 32,-18 0-704,-3 20-2403</inkml:trace>
  <inkml:trace contextRef="#ctx0" brushRef="#br2" timeOffset="32891.8813">7680 5564 6854,'0'39'192,"21"1"1025,-21 20 193,20-1-642,-20 21-479,20-1-193,-20-19-96,20-1 128,-20-19-32,19 0 224,-19-40 97,0 20 95,0-20 385,0 0 352,0-20-1057,0-20-288,0 20 96,0-19-32,0-1-32,20 0-32,0 20 0,0-19 0,0 39 32,19-21 64,-19 21 32,0 21-64,0-21-32,1 20 0,-3 19-257,2-19-223,-20 0-257,0 20-256,21-21-416,-21 1 160,0 0-834,0 0-3298</inkml:trace>
  <inkml:trace contextRef="#ctx0" brushRef="#br2" timeOffset="33137.8952">8079 5544 13388,'0'40'-128,"0"-21"160,0 41 160,0-20 32,18 19-224,3 1-416,-1 0-673,20-1 320,-21-19 225,21-20 256,0 0-65,-21-1-576,21-19-320,-20 0-352,0-19-2051</inkml:trace>
  <inkml:trace contextRef="#ctx0" brushRef="#br2" timeOffset="33303.9049">8395 5723 11530,'0'19'577,"20"-19"-513,-20 20 513,20 1 127,1-1-255,17-1-193,-18-19-160,21 20-64,-2-20-352,-19 0-673,20 0-1474,-20 0-2177</inkml:trace>
  <inkml:trace contextRef="#ctx0" brushRef="#br2" timeOffset="33461.9138">8575 5663 9609,'-40'40'160,"19"-20"32,1 19 577,2 2-129,-2 17-640,20-37-480,0 18-897,0-19-577,20 0-192,-2-20-1922</inkml:trace>
  <inkml:trace contextRef="#ctx0" brushRef="#br2" timeOffset="33713.9282">8535 5345 12780,'40'0'224,"-1"20"641,-19-1 416,20 2-480,-1 19-225,-19-1-512,20 21 0,-19-1-32,-3 22-128,-18-23-288,0 3-33,20-22-319,-20 1-513,-20-20-161,20-20-512,0 19-1217</inkml:trace>
  <inkml:trace contextRef="#ctx0" brushRef="#br2" timeOffset="33879.9376">8952 5544 12075,'20'-20'-160,"0"20"384,-1-20 897,1 20-993,0 0-224,0 0-1473,-20 0-4325</inkml:trace>
  <inkml:trace contextRef="#ctx0" brushRef="#br2" timeOffset="34023.946">8952 5684 12043,'0'39'769,"20"-39"-641,-20 0 1057,39 19 545,-19-19-802,0-19-799,20 19-354,-21 0-1024,21-20-2178</inkml:trace>
  <inkml:trace contextRef="#ctx0" brushRef="#br2" timeOffset="34680.9835">9448 5246 11530,'-41'0'1282,"41"0"-738,0 0 289,0-20-353,21 20-351,19 0-65,0-19-64,-1 19-97,1 0 1,-1 0-160,-19 19-320,0-19-129,-20 20 353,0 0 288,0 20 32,-20-1 64,0-19-32,1 20 64,19 0-128,0-21-1,19 1-63,1 0-224,0 0-128,21 0 159,-3 0 97,3 0 32,-21-1 128,-1 1 192,-19-20-160,0 20 352,-19 0 353,-21 1 160,19-21-545,-17 19-288,-3-19-32,1 20-897,1-20-1057,19 0-3107</inkml:trace>
  <inkml:trace contextRef="#ctx0" brushRef="#br2" timeOffset="35013.0025">10023 5226 11659,'0'-19'1729,"-19"19"-2914,19 19 865,-20 1 384,0 19-128,20 2-128,0 17-353,20 3-31,-20-22 319,39 21-383,-19-40-353,20 19-128,-1-19 896,1 0 290,-19-20 447,-1 0 545,-2 0 545,-18-20 31,0 20-704,-18-20-449,-23-19-223,1 39-225,1-20 416,-1 0-512,20 20-641,-19 0-608,19 0-1345,20 0-4165</inkml:trace>
  <inkml:trace contextRef="#ctx0" brushRef="#br2" timeOffset="35352.0217">10421 5266 9769,'-40'-20'256,"20"20"-448,0 20 704,0-1 129,1 22-545,19-22-128,0 20 160,19 2-224,21-2 160,-20-19-64,20 20 0,-1-20 0,1-20 96,-1 0 321,2 0 575,-21 0 65,-20 0 97,20-20-194,-20-20-415,-20 20-193,0-19-288,-21 19 513,2-1-481,-1 2-128,20-1-32,-19 1-128,19 19-641,0 0-1185,0 19-2498,40-19-4581</inkml:trace>
  <inkml:trace contextRef="#ctx0" brushRef="#br2" timeOffset="35597.036">10798 5365 8712,'39'-20'256,"-19"20"961,20-19 897,-1 19-737,1-20-384,1-1-544,-3 21-353,-17 0-64,-1-19-128,0 19-1281,-20 0-1923,0-20-3106</inkml:trace>
  <inkml:trace contextRef="#ctx0" brushRef="#br2" timeOffset="35770.0458">10936 5147 9064,'20'60'929,"-20"-21"1345,20 0-160,-20 2-961,21-2-929,-21 1-192,20 0-448,-2-1-929,-18-19-3844</inkml:trace>
  <inkml:trace contextRef="#ctx0" brushRef="#br2" timeOffset="36412.0826">11711 5007 6790,'-20'-20'2979,"0"20"-2819,0 0 609,1 20 127,-1-20-479,20 40-417,-20-20 0,20 20 32,0 0 64,0-1 128,20 1-160,0 0 64,19 0-64,1-1 1,-1-39 31,1 20 64,1-20 288,18-20 65,-19 1 63,-22-22 33,23 2-225,-41 0 1,20-2 95,-40 1-256,0 21-96,-39-21 0,18 20 449,-18 20-353,-1-20-160,21 20-96,-1 0-416,20 20-1026,1-20-1440,19 20-3556</inkml:trace>
  <inkml:trace contextRef="#ctx0" brushRef="#br2" timeOffset="36650.0962">12228 5067 13228,'20'0'-128,"-20"20"128,0-20 64,0 0-416,0 0-2851,0 0-5542</inkml:trace>
  <inkml:trace contextRef="#ctx0" brushRef="#br2" timeOffset="36917.1112">12406 5007 10025,'-20'0'1409,"20"0"-448,0 0 1313,20 0-960,-20 0-129,40 0-1057,-21 0 32,21 20 64,0-20-192,-1 20-32,1-20 32,-1 20-64,1-20-128,-19 0-96,-1 0-417,-2 0-736,-18 0-1025,0 0-3044</inkml:trace>
  <inkml:trace contextRef="#ctx0" brushRef="#br2" timeOffset="37112.1225">12724 4789 10602,'-41'60'416,"21"-41"-384,2 21 1890,-23 20-321,1-21-1024,21 21-673,-1-20 0,0 0-961,0 20-3716</inkml:trace>
  <inkml:trace contextRef="#ctx0" brushRef="#br0" timeOffset="43637.4956">18322 6736 256,'0'0'1793,"0"-19"97,-20 19-480,20 0-385,0 0-161,-20 0 65,20-21-256,0 21-225,0 0-95,0 0-225,0 0-128,0 0 0,0 0 0,0 0 0,-21 0 0,21 0-32,0-19 96,0 19-64,0 0 128,-18 0 0,18 0-32,0 0 160,0 0 1,-20 0-97,20 0 64,0 0-32,0-21 96,0 21 225,0 0-33,-20 0 33,20 0 31,0 0-63,0 0-129,0 0-288,0 0 0,20 0 64,-20 0 33,20 0 95,-2 21 64,-18-2-32,41 2 65,-21-2-97,0 21-96,19 0-64,-19-20-32,20 19 0,-21 1 32,21 0-128,1-21 64,-3 21 64,-18-20-96,1 0 65,-1 0-65,0-1 32,-20-19-32,19 21-64,-19-21-161,0 0-191,0 0-129,0 0 65,-19 0-545,19-21-993,-20 21-1505,20-19-3332</inkml:trace>
  <inkml:trace contextRef="#ctx0" brushRef="#br0" timeOffset="44301.5338">18798 6577 6566,'20'20'192,"-20"-20"-224,0 0 160,0 0 32,0 0-32,0 0 64,0 0 257,0 0 736,20 0-288,-20 0-449,0 0-31,0 0-1,0 0-256,0 0-192,0 0 0,20 0-224,-20 0-737,19 0-352,-19 0-65,0 0-191,0 0 640,0 0 833,0 0 192,0 0 160,0 0 545,-19 0 64,19 21 63,-20-21 33,0 19-320,0-19-225,0 19-224,-19 2-96,19-2-31,-20 2-1,1 18 0,-22-19 96,23 20 352,-3-1 257,-18-19-289,19 20-127,0-20 31,1 0 128,19 19-159,-21-19-161,23-20-160,-2 20 96,20 0-96,-20 0 64,20-20-64,0 19 0,-21 2 32,21-21-32,0 0 32,0 0 32,0 0-64,0 0-96,0 0-256,0 0-513,0 0-833,0 0-544,0-21-1602</inkml:trace>
  <inkml:trace contextRef="#ctx0" brushRef="#br0" timeOffset="44985.5729">18243 6637 1,'-20'0'1312,"0"0"642,20 0-641,0 0-769,0 0-127,0 0 384,0 0 256,0 0-65,20 19-255,-20-19-32,20 0-289,-20 0 1,18 21 191,-18-2 161,21 2 128,-1-2-321,20 1-319,-21 20-129,21-20-96,0 19-64,-1-19 96,1 20-64,-19 0 0,17-21 64,-18 1-64,1 20 32,-21-40 0,20 20-32,-20 0 96,0-20-96,0 0-64,0 0-545,-20 0-928,20 0-2179,-21 0-4546</inkml:trace>
  <inkml:trace contextRef="#ctx0" brushRef="#br0" timeOffset="45491.6017">18421 6776 2274,'0'0'0,"0"0"640,0 20 1090,-20-20-1025,20 20-385,0-20 256,0 20 129,20-20-128,-20 19-225,20-19-256,-1 20-96,1-20 32,0 0-32,-20 0-128,20-20 32,1 20-64,-21 0 192,0-19-64,0-1 64,0 20-160,0-20-225,-21 20 193,1 0 0,0-20 0,20 20 96,-20 20-32,1-20 128,19 20-96,0-20-129,0 20-255,19-20-641,1 0-1217</inkml:trace>
  <inkml:trace contextRef="#ctx0" brushRef="#br0" timeOffset="45816.6205">18541 6855 2626,'0'0'2979,"0"0"-8296</inkml:trace>
  <inkml:trace contextRef="#ctx0" brushRef="#br0" timeOffset="45980.6296">18541 6855 2722,'18'20'-897,"-18"-40"865,0 20-1760</inkml:trace>
  <inkml:trace contextRef="#ctx0" brushRef="#br0" timeOffset="46270.6465">18480 6875 1697,'0'0'4548,"0"0"-4740,0 0-96,0 0-4132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50:52.529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18838 7312 1569,'0'0'1441,"0"0"-1537,0 0 961,0 20-64,20-20-64,-20 20-385,19-20-288,-19 20 0,0-1 352,20 1 225,-20 0-64,0 0-129,20 0 64,-20 0-223,0 19-97,0 1-96,0-19 0,0 17-32,0-17-32,0 19-32,20 0 0,-20-1 160,0 1 0,0 0 33,0 19-33,0-19 64,0 20 32,0-21-96,0 21 33,0-20 63,0 20-32,0-21 160,0 1 33,21 19-161,-21-18-96,0-2-64,0 21 0,0-21 65,0 1 63,0 19-32,-21-19 256,21 20 65,0-20-161,-20 19 65,20 1-97,0-1-32,0 1 0,0 0-127,0 0-129,0-1 64,0 1 64,0-1-32,0 1 0,0-21-96,0 21 128,0-1-64,-20 2-32,20-1 65,0-1-33,0 1 0,0-1 32,-20 1-32,20-1-96,0 1 64,0-20-32,0 19-32,0 1 64,0-21-64,0 21 64,0-20 64,-19 0 161,19-1-193,0 1 0,0 0-96,0-20 64,0 19-96,0-18 32,0 18 64,0-18-64,0-2-160,0-19 64,0 20-1,0-20-127,0 20-64,0-20-64,0 0-1,0 0 97,0 0 96,0 0 0,0 0-769,0 0-1185,0-20-1409,0 20-2083</inkml:trace>
  <inkml:trace contextRef="#ctx0" brushRef="#br0" timeOffset="1212.0692">18858 7253 704,'0'0'385,"0"0"575,0 0 514,0 0-1154,0 0-160,0 0 353,0 0-65,0 0-288,0 0 65,0 0-161,0 0-64,0 0-64,0 0 32,0 0 0,0 0 64,0 0 128,0 0-160,0 0 64,0 0-128,0 0 96,0 0-96,0 0-161,0 0-63,0 0-673,0 0-64,0 0 160,-20 0 513,20 0-224,0 19-289,0-19 578,0 0 287,0 0 0,0 0 0,0 0 0,0 0 0,0 0 0,0 0 0,0 0 0,0 0 0,0 0 0,20 0 0,-20 0 0,0 0 0</inkml:trace>
  <inkml:trace contextRef="#ctx0" brushRef="#br0" timeOffset="2157.1233">18858 7253 224,'0'39'704,"0"-39"-511,0 0-225,-20 0-129,20 0 129,0 0 0,0 20 96,0-20 353,0 0 512,0 0 32,0 0 32,0 0 320,0 0-320,0 0-481,0-20-448,0 20-128,0 0 64,-20 0 32,20 0 0,-20 0 0,20 0 32,-20 0 129,20 0 191,-19 0 96,-1 0-127,0 0-289,0 0-64,20 0 0,-39 0-160,19 0 31,0 0 97,-21 0 32,21 0 32,-19 0 0,19 0 33,-20 20-33,1-20 32,19 0-64,-20 0 0,1 0 0,-22 0 0,23 0 32,-3 0 0,-18 0-96,19 0 96,-39-20-32,20 20 0,-1 0-160,-19 0-97,18 0 129,-18-20 128,0 20-96,0-19 128,19 19-32,-20 0 64,22-20 256,-22 20-63,0-20-33,21 20-32,-20-20 0,0 20-96,-2 0-96,2-20 0,0 20 0,0 0 32,-2-19-32,-18 19 193,20 0 63,0 0-32,0-21-128,0 21 0,-2 0 0,2 0 32,0-19-128,0 19 0,-2 0 0,2 0 32,0-21 33,20 21-98,-21 0 98,1-19-33,20 19 32,-22 0-96,22-20 0,-20 20 64,19 0 0,-19 0-32,20 0 96,-2 0-64,2 0 64,0 0-32,-1 0 0,21 20-32,-21-20 64,21 0-32,19 0 128,-20 0 289,19 0-193,-17 0-128,18 0-128,-1 0 0,1 0-32,-19 0 0,19 0 0,-20 0 96,20 0 193,-19 0-1,-1 0-224,1 19-64,-1-19 32,-1 0-32,23 21 0,-23-21 0,21 0-32,0 0-513,20 0-1120,0 0-1378,0 0-1409</inkml:trace>
  <inkml:trace contextRef="#ctx0" brushRef="#br0" timeOffset="5676.3247">9190 6656 3747,'19'100'2082,"-19"-40"-1794,0 19 65,0-19 31,-19-1 481,19 1-321,0-20-287,19-21 63,-19 2 192,0-21 770,0-21-642,20 2-640,-20-21-288,0-20 128,20 20 224,-20 1-128,0 19 32,20-20-32,1 40 256,-3 0 128,23 0 321,-21 0 127,0 40-31,-2-20-32,3 19-321,-21-19-160,20 20-160,0 0-31,0-21-66,-20 21 1,0-19-320,20-2-577,-20-19-1281,0 20-1986</inkml:trace>
  <inkml:trace contextRef="#ctx0" brushRef="#br0" timeOffset="6182.3536">9666 6677 10153,'0'0'1089,"0"0"-1089,-20 19 128,20-19 673,0 21 384,-20 18-512,20 1-129,0 0-31,-19-1-65,19 21-63,19-21-193,-19 1-128,20 0 32,-20-1-96,20 1 0,1-19-64,-1-2-32,18 1-449,-17-20-1088,-1 0-1698,0 0-2051</inkml:trace>
  <inkml:trace contextRef="#ctx0" brushRef="#br0" timeOffset="6441.3685">9865 6895 7559,'0'0'1089,"20"20"-192,-20 0 1345,20 0-417,-1-1-607,21 1-514,-20 0-544,19 0-128,-19 0 32,20 0-160,-1-1-608,-19-19-706,0 0-1536,1 0-2564</inkml:trace>
  <inkml:trace contextRef="#ctx0" brushRef="#br0" timeOffset="6636.3796">10142 6836 8872,'-38'19'2370,"17"1"-2370,-19 20 1217,20 0 513,-19-1-481,-1 1-865,20 19-351,-19-19-194,39 0-575,0 0-770,0-20-1793,0-20-2691</inkml:trace>
  <inkml:trace contextRef="#ctx0" brushRef="#br0" timeOffset="6887.394">10122 6557 14541,'0'0'417,"0"20"-610,20-20 962,0 41 416,21-22-288,-2 21-544,1 19-161,-1-19-224,1 20 32,-20-1 96,20 1 0,-40-21-224,19 21-32,-38 0-385,-1-20-736,-20 19-1954,0 0-5093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51:18.00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17607 6001 3267,'0'0'1761,"0"0"-960,0-20 224,0 20 320,20 0-416,-20 0-352,0 0-225,0 0 128,0 0-63,0 20-129,0-20 64,0 0-95,0 20-161,0-20 0,19 19-32,-19 1-32,0 0 128,0 0-32,0 0-64,0 20-32,0-21-32,0 21 0,0-20 0,0 20-32,0-20 32,0 19 0,0-18 32,0 18-32,0 1 32,0-20 0,20 20 0,-20-1-32,0-19 32,0 20-32,0 0 33,0-21-33,0 21-33,0-19 33,0-2 0,20 21 0,-20-20 0,0 0 0,0 0 33,0-1-33,0 21 0,0-20 32,0-20-32,0 20-32,20 0-33,-20-1 65,0 1 32,0 0-32,0 0-32,0 0-32,0 0 64,0-20-64,0 19 0,-20 2 64,20-2-64,0-19 0,-20 21 64,20-2 96,0-19-96,0 20 32,0-20-32,0 20 32,0-20 0,0 20-64,0 0 64,0-20-32,0 19-32,0-19 0,0 20 64,0-20-32,0 20 0,0-20 0,0 20 32,0-20-64,0 20 32,0-20 32,0 20-32,0-1 0,0 1 0,0 0 32,0 0 0,0 20 32,0-21-64,0 22 0,0-22 0,0 21 0,0-21 97,20 22-33,-20-21 96,0 20 0,0-21-32,0 21-64,0 0 0,0-20-32,0 19-32,-20 1 64,20 0-32,0 0-32,0-1 0,0 1 32,0 0-32,0-20 32,0 19 0,0 1-32,0 0-32,0 0 96,20-1-64,-20 2 32,0-2 32,0 0 33,0 2-1,0-2 64,0 1-96,0-1-32,0 1-32,0 0 32,0 0-32,0 0-32,0-1 64,0 1-32,0 0 0,0-1 64,0 1 0,0 0 0,0 0-32,0 20-64,0-21 32,20 1 32,-20 0 0,0-1-32,21 1 192,-21 0-160,0-1 32,18 2 1,-18-22-33,0 21 0,20 0 0,-20-20-32,21 20 32,-21-21 0,0 21 64,20-20-96,-20 0 96,0 20-96,0-20 64,20-1-96,-20 1 32,0 0 32,0 0 0,0 0-64,20 0 32,-20-1 32,0 2-32,0-2 0,0 1 96,0 0-96,0-20 64,0 20-64,19 0 64,-19 0-64,0-20 32,20 20 32,-20-20-96,0 19 128,20 1 32,-20-20 33,0 21 31,0-21 0,20 19-64,-20-19-64,0 20-64,0 0 0,0-20 0,20 0 0,-20 19 0,0-19 32,0 0 0,0 0 0,0 21-32,0-21 0,19 20 0,-19-20 0,0 19 0,0 1 0,20 0 0,-20-20-32,20 20 64,-20 0-64,20-20 32,-20 20 32,20-20-32,-20 19 0,0-19 32,0 21-32,19-21-32,-19 19 64,0-19-32,20 0-32,-20 20 32,0-20-128,0 0-32,0 0-96,0 0 128,0 0 64,0 0 31,0 0 33,0 0 0,0 0-96,-20 0 0,20 20-224,0-20-96,0 0-97,20 0-63,-20 0-33,0 0-224,0 0 0,0 0 353,0 0 96,0 0 223,0 0-191,0 0-449,0 20 161,-20-20-962,20 0-2818</inkml:trace>
  <inkml:trace contextRef="#ctx0" brushRef="#br0" timeOffset="433.0248">18004 10353 5381,'0'-20'2338,"0"20"-897,0 0 449,0 0-256,0 0-545,0 0-481,0 0-352,0 0 161,0 0 63,0 20-192,20-20 129,-20 19-33,20 2-128,-20 18-31,19 1 127,-19-1 32,20 1-159,-20 20-33,0-1-64,0 1-128,0-20 128,0 0-64,20-1-32,-20-19-32,0 0 32,0-20-64,0 20-32,0-20-192,0-20-161,0 20-383,0-20-738,0 0-544,0 1-2082,-20-1-4868</inkml:trace>
  <inkml:trace contextRef="#ctx0" brushRef="#br0" timeOffset="2453.1403">17587 5902 3171,'0'0'1857,"0"0"-1697,0 0 1346,0 0 1056,0 0-1697,0 0-641,0 0 385,0 0 96,0 0-321,0 0-320,-20 0 128,20 0 0,0 0-128,0 0-64,-20 0-32,20 0-64,-19 0-224,-1 0-289,0 0 193,0 0 384,0-20-256,-19 20-289,-2 0 449,3 0 160,-3 0-160,1 0 0,1 0 32,-1 0-64,1 0 96,-21 0 64,1 0 0,19 0 0,-19 0-97,-2 0 65,2 0-32,-1 0 0,1 0 64,0 20-32,19-20 96,-19 0-128,18 0 64,-17 0-128,17 0-32,1 0-32,1 0 64,-1 0 96,1 0 32,-1 0 160,-1 0 64,3 0-32,-23 0-96,23 0 32,-3 0 1,-18 0-162,19 0 33,0 0 129,-19 0-33,18 0-64,3 0 0,-3 0 0,3 0-32,-3 0-32,1 0 0,1 0 64,-1 0 32,20 0-64,-19 0 96,-1 0 288,20 0-127,-19 0-193,-2 0 128,-17 0 32,17 0-128,1-20 192,-19 20 225,19 0-65,-19 0 65,19 0-129,1 0-64,-2 0-31,21 0 31,-18-21-96,-3 21-128,2 0 225,-1 0-193,20 0-32,-19 0-32,19 0 0,0 0-64,0 0 0,0 0 0,1 0 0,-21 0 0,20 0 0,-1 0 32,1 0-64,2 0 32,-2 0 32,-21 0-64,21 21-32,20-21 64,-19 0-64,19 0 0,-20 0-96,20 0-33,0 0 65,-20 0 64,20 0-128,-20 20 160,20-20-32,-20 0-417,20 0-255,-19 0-353,19 0-865,0 0-1249</inkml:trace>
  <inkml:trace contextRef="#ctx0" brushRef="#br0" timeOffset="2822.1613">13955 5882 6534,'0'0'2306,"20"0"-2370,-2 0 1858,23 0 352,18-21-1154,1 21-831,-1-19-65,1 19-96,-1 0 0,0 0-64,-18 0-257,19 19-1376,-21-19-1058,1 0 257,-20 21-577,-20-21-448</inkml:trace>
  <inkml:trace contextRef="#ctx0" brushRef="#br0" timeOffset="3781.2163">9091 5803 10057,'0'19'-384,"0"20"352,19 21 352,-19 0 256,20 19-191,0 21-353,0 0 32,0-22-32,-1 2 32,1-40 96,0 0 96,-20-21 1,0-19 415,0 0 1378,0-19-1633,0-21-385,-20-20-32,20 21-64,-20-21 0,20 21-321,20-2 193,-20 1 32,20 21 32,21-1 128,-23 20 224,2 20 224,21-20 65,-21 40-65,-2-21-127,3 22-65,-1-22-128,0 21-64,0 0-96,0-20-320,-20-1-641,0 1-1025,19 0-1762,-19-20-4323</inkml:trace>
  <inkml:trace contextRef="#ctx0" brushRef="#br0" timeOffset="4025.2303">9607 5742 14509,'-20'20'256,"20"1"-223,-20 18 927,20 21 226,0-1-706,0 21-288,0-1 32,0 0-160,20 2-96,0-22 0,19-19-64,2-1-192,-3-19-289,3-20-255,-1 0-706,19-20-1441,-39 1-3299</inkml:trace>
  <inkml:trace contextRef="#ctx0" brushRef="#br0" timeOffset="4198.2402">9865 6021 13516,'-20'19'673,"40"-19"-705,-20 20 1025,20 0 352,0 0-608,19-20-513,1 20-256,-1 0-160,1 0-64,1-20-865,-3 19-1410,-18-19-2978</inkml:trace>
  <inkml:trace contextRef="#ctx0" brushRef="#br0" timeOffset="4386.2509">10023 5861 2017,'-19'60'10122,"-1"-20"-10058,0 0 833,0 19 865,0 1-994,-19-1-672,39 1-192,-20-20-544,20 0-994,20-21-1249,0 2-2754</inkml:trace>
  <inkml:trace contextRef="#ctx0" brushRef="#br0" timeOffset="4595.2629">10104 5623 15310,'58'40'641,"-17"0"-353,-2-20-32,21 40 32,-21-1 1,-19 1-33,20 19-512,-40 20-897,20 0-705,-20-18-3427</inkml:trace>
  <inkml:trace contextRef="#ctx0" brushRef="#br0" timeOffset="16279.9312">8138 4888 1249,'20'-20'1217,"-20"20"128,0 0 289,0 0-353,0 0-576,0 0-65,0 0 161,0 0-160,0 0-225,0 0-128,0 0-224,0 0-96,0 0 96,0 0 64,0 20 257,0 0 159,0-20-159,0 20-33,0 20 32,0-21-448,0 21 160,20 0 161,-20 0 159,0 19 64,0 21 1,0-20-161,0-1-128,0 21-160,0-21 32,19 1 1,-19-21-33,0 21 64,0-20-64,0-1 32,0 2-64,0-21 32,20 19 0,-20-20-64,0 2 0,0-21 0,0 0-321,0 0-447,0 0-930,0 0-1441,0-21-4164</inkml:trace>
  <inkml:trace contextRef="#ctx0" brushRef="#br0" timeOffset="16618.9506">8079 5643 6245,'0'20'97,"0"-20"-97,0 21 576,18-2 673,3 1-256,-1-1-224,0 22-64,0-21 352,-1-1-225,1 1-415,0-1-161,20 2-96,-21-21-64,1 0 32,0 0 0,0-21 33,-20 2-257,20-1-33,-1 1-223,-19-22-641,0 2-2082,0 0-4996</inkml:trace>
  <inkml:trace contextRef="#ctx0" brushRef="#br0" timeOffset="17073.9766">7998 4948 2498,'20'0'3427,"-20"0"-2850,0-20 480,0 20 929,0-20-705,-20 0-865,20 20-288,0-20 225,0 20 351,0-19-319,20 19-257,-20 0-160,21-20 64,-21 20-64,20-21 32,0 21 0,-2 0-96,3 0-97,-21 0 1,0 0 64,20 21 192,-20-1 64,0 19-128,20-19-224,-20 0-673,20-20-1409,-1 0-6502</inkml:trace>
  <inkml:trace contextRef="#ctx0" brushRef="#br0" timeOffset="17911.0244">7245 5246 3747,'-41'0'1281,"21"-20"417,20 20-641,-18 0-32,18 0 128,0 0-480,0 0-545,0 0-64,0 0 352,18 0-31,-18 0-161,20 20-96,-20-20 192,21 39 449,-21 2-225,20 17-191,-20 22 31,20 0-160,-20 19-96,0 0-64,0 1-64,0-21 65,0-19-97,18 19-1,-18-19-63,0-1-128,21-19-96,-21 1-193,20-22-351,-20 1-514,0 0-287,0-1 63,0-19-832,0 0-2883</inkml:trace>
  <inkml:trace contextRef="#ctx0" brushRef="#br0" timeOffset="18128.0368">7204 6140 8904,'41'60'32,"-21"-41"-32,-2 22 192,3-22-96,-1 1-64,0 0 64,0-1 289,-20-19 512,19 0 96,1-19-193,-20-1-672,0-19-704,0 18-1154,0-18-1153,0-1-4323</inkml:trace>
  <inkml:trace contextRef="#ctx0" brushRef="#br0" timeOffset="18531.0598">6887 5584 2466,'20'39'576,"-20"-19"-576,20 0 96,-20 20 961,20-1 97,-20 2-33,0 18-353,19 1-95,-19 19-64,0 0-353,0-19-224,0-1 0,20-19 0,-20 1-32,0-2 32,0-19-64,0-1-352,0 2-449,0-21-192,0 20-320,0-20-1602</inkml:trace>
  <inkml:trace contextRef="#ctx0" brushRef="#br0" timeOffset="18741.072">6927 6219 480,'39'41'160,"-39"-41"-128,20 0 513,-20 19 448,20-19 416,0 0-576,-20 0-33,20-19 418,-20-2-610,20 1-800,-20 1-2338</inkml:trace>
  <inkml:trace contextRef="#ctx0" brushRef="#br0" timeOffset="19223.0994">6451 5723 672,'0'19'2242,"0"1"-576,19 21-1,-19 17-704,20 2-160,0 20-128,-20 19-513,0-20 32,20 21 32,-20-20 257,20-21-161,-20-19-128,19 0 0,-19-1-96,0-39-128,0 20-448,20-20-1346,-20 0-896</inkml:trace>
  <inkml:trace contextRef="#ctx0" brushRef="#br0" timeOffset="19621.1221">6053 6279 4868,'0'0'737,"0"0"-833,0 0 1281,0 0 609,0 0-1026,0 20-255,0 0-129,0-1 33,0 22-225,20-22-192,-20 21-225,0 0-1088,20-1-737,-20 1-576,0 0-1186</inkml:trace>
  <inkml:trace contextRef="#ctx0" brushRef="#br0" timeOffset="20414.1676">6986 6478 3619,'0'0'2018,"0"0"-128,0 0 352,0 0-1025,0 0-1057,0 0 96,0 20 641,20 19-192,-20 1-97,0 1-255,20 18 63,-20-19-64,0 19 1,0 1-129,20-21-160,-20 21-32,0-21 0,0 1-64,0 0-64,0-20-481,20-20-672,-20 19-1313,0-19-929</inkml:trace>
  <inkml:trace contextRef="#ctx0" brushRef="#br0" timeOffset="20760.1874">7304 6260 7783,'-21'0'801,"21"19"-865,-18-19 512,18 20 929,0 19-448,0 2-288,0-2 192,18 21 160,-18-1-65,0 41-543,0-20-257,0 19-96,0-20 0,0 0 32,0 1-128,0-1-32,21-39 0,-21 20-225,0-40-287,20 19-161,-20-19-320,20-20-1121,-20 0-1089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59:19.264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11175 2762 5637,'0'20'544,"0"-20"-255,0 0 1184,0-20 161,0 20-994,20 0-320,-20 0 33,0 0-129,20 0 32,-20 0-160,20 0-32,-20 0 97,19 0 31,-19 0 32,20 0 64,0 0 33,0 0-97,1 0 0,17 0-32,23 0-64,-2-20-96,0 20-64,40 0 64,0 0-32,20 0 32,1 0 32,19 0 193,19 0 95,2 0 0,-22 0 225,22 0 31,-2-21-95,2 21-193,-22-19 1,1-1-65,-19 20-32,17 0-96,-37 0-32,-1 0-96,-18-20-224,-43 20-673,3 0-352,-21 20-1506,-20-20-3491</inkml:trace>
  <inkml:trace contextRef="#ctx0" brushRef="#br0" timeOffset="3613.2065">5716 5067 5252,'0'20'3588,"0"-40"-3492,0 20 32,0 0 673,0 0 768,0 0-896,0 0-353,0 0-31,20 0 159,-20 0-32,0 0-191,0 0-1,19 0 32,-19 0 0,20 0 97,-20 0-1,20 20-64,0-20-96,19 0 1,1 0-65,1 0-64,18-20 32,0 20-96,21 0 64,-1 0-64,20-20-32,1 20 32,-1 0 0,20 0 0,-20 0 0,21 0 0,18 0-32,22 0 32,-2 0 0,1 0 0,-1 0 0,21 0 0,1 0 32,-2 0 0,0 0-32,41 0 0,-21-20 32,41 20-32,-22 0 0,2 0 64,-1 0-32,1-20 64,-1 20 64,-39 0 0,19 0 257,-38 0-33,-2 0-31,0 0-225,-18 0-32,-41-20-128,-20 20 96,-19 0-128,-39 0-577,-21-19-896,-21 19-1795,1 0-4739</inkml:trace>
  <inkml:trace contextRef="#ctx0" brushRef="#br1" timeOffset="13950.7978">16178 1529 2081,'-41'21'2883,"23"-21"-1217,-2 20 672,0-20-576,-1 0-449,21 0-160,-20-20-160,20 20-128,0 0-129,0 0-95,0 0-257,0 0 65,20 0-97,1 0-128,19 0-63,-1-21-33,21 21-64,-1 0 0,0-19 0,1-1-128,-1 20 96,2 0-160,-2-20 64,-19 1-513,19 19-224,-39 0-448,19-21-577,-39 21-544,20 0-1057,-20 0-4260</inkml:trace>
  <inkml:trace contextRef="#ctx0" brushRef="#br1" timeOffset="14238.8144">16475 1490 4580,'-40'39'288,"22"-18"96,-3-1 898,21-1 63,0 1-160,21 0-416,-21 0 32,18 0-193,2 0-223,0 19-97,21-19-160,-23 20-64,3 0 96,-21-21-32,20 21 0,-20 1 257,0-2 351,0 1 65,-41 0 96,23-21-32,-23 1-193,1 0-287,-19-20-129,19 20-160,1-20-96,-1 20-32,20-20-192,1 0-353,-1 20-672,20-40-1185,0 20-3492</inkml:trace>
  <inkml:trace contextRef="#ctx0" brushRef="#br1" timeOffset="15796.9035">17310 1490 3875,'0'0'2467,"0"0"-2564,-21 0 802,1 20 801,0 20-161,1-1-64,-1 1 160,0 20 129,0 19-705,0 0-289,20 2-191,0 18-97,0-40-128,40 1-128,-20-21 64,0 1-96,-1-20-160,1 0-481,0 1-672,1-21-1698,-1 0-5829</inkml:trace>
  <inkml:trace contextRef="#ctx0" brushRef="#br1" timeOffset="16474.9423">17706 1768 12075,'21'0'-160,"-21"-20"864,0 20 1154,-21 0-1570,1 0-320,20 0 64,-40 20 33,21 0 95,-1 1-96,0 17 0,0 2 32,20 20 32,0 0-96,20-20 64,0 19-64,19-19 96,21-20-64,-21-1 32,22-19 33,-2 0 127,-19 0-32,19-19-32,-19-1 0,0-20-192,-21 0 129,1 1-1,-20 19-96,-20-20-32,20 20 32,-19 1-32,-21-1-32,20-1 32,-39 2 32,19-2 0,-19 2-32,-2 0-64,2 19 32,19 0-129,1 0-31,19 19-32,0 0-128,20 2-33,20-2 161,19 22-64,21-22 192,-1 1-64,2 0 32,-2-20-289,-19 20-480,-20-20-1185,19 0-2210</inkml:trace>
  <inkml:trace contextRef="#ctx0" brushRef="#br1" timeOffset="17376.9939">18401 2086 576,'0'0'769,"0"0"1057,0-20 608,0 20-737,0 0-159,0 0-97,-20 0-128,20 0-320,-20 0-576,20 0-353,-19 0-96,19 20-32,0 0 64,0 0-32,0 0 64,19 19-64,-19-19 0,20 20 64,0-20-32,20 1-128,-21-2 32,21-19 160,1 0 160,-23-19 384,2-2 193,0 1-128,-20 0-33,0-20-159,-20 21-161,0-1-128,2 0-96,-3 0-96,-19 20-32,20 0-256,1 0-545,-1 0-928,20 0-2051,0 20-6276</inkml:trace>
  <inkml:trace contextRef="#ctx0" brushRef="#br1" timeOffset="17601.0067">18858 2245 13260,'19'20'32,"-19"1"705,0-2 800,0 0-1024,0 2-481,-19 19-353,-1-1-255,-20-19-193,20 19-960,1-19-1955</inkml:trace>
  <inkml:trace contextRef="#ctx0" brushRef="#br1" timeOffset="18314.0475">19513 1649 11691,'-21'-20'256,"3"20"-288,-2 0 544,-21 0-159,1 20-321,21 0-64,-21 0 32,0 19-32,21 1 96,-1 20 32,20-1 128,0 21 96,39-20-64,1-1-159,0-19 31,19 0-96,20-21 160,-18 1 0,-2-20 160,1 0 129,-21-20-33,1 1-95,-1-21 31,-19 0-160,-20-19-32,0 19-63,-20-19-129,1 18-161,-21 22 97,20-21 32,-39 21 64,19-22 32,-39 21-64,20 20 128,-2 0-31,21 0-97,1 0-64,19 20 31,20 0 66,0 20 63,20-21 32,0 2-32,39 19 32,20-20-32,-18-1-160,-2 1-256,1-20-449,-41 20-1057,1-20-2466</inkml:trace>
  <inkml:trace contextRef="#ctx0" brushRef="#br1" timeOffset="19115.0933">20069 2205 11242,'0'0'-192,"0"20"1089,0-20 1313,0 20-929,0 0-512,0 20-225,0-21-159,19 2-161,-19-2-128,0 2-64,0-2-64,0 1-384,0-20-1250,20 0-2017,-20 0-5702</inkml:trace>
  <inkml:trace contextRef="#ctx0" brushRef="#br1" timeOffset="19534.1171">20585 2205 12203,'-20'20'-128,"20"-20"865,0 20 1249,0-20-1538,0 20-352,0 20-128,-20-21-320,20 2-641,0-2-705,0 21-1441,-20-40-3843</inkml:trace>
  <inkml:trace contextRef="#ctx0" brushRef="#br1" timeOffset="20024.1453">21001 1847 15246,'60'-59'1249,"-39"39"-1954,-21 0 1346,0 0-289,-21 0-448,21 1-192,-40 19-64,20 0 160,1 19 127,-21 1 1,20 20 0,0 1 32,1 18 32,19 1-128,19-1-32,41 1 128,-21-21-32,21-19 160,-19 0 0,18-20 128,-19 0 161,-1-20-129,1 0-64,-20 0-96,-1-19-64,1-1-128,-20 0-256,0 1-193,0-1 65,-20 19 480,1-17 96,-1 17 0,-40-19 0,21 20 128,-22 20-64,2 0-95,19 0-33,1 20-32,19 0 32,0 21 64,20-22-160,20 21 64,19 0-64,21-20-353,19 19-608,-18-19-1505,-2-20-5222</inkml:trace>
  <inkml:trace contextRef="#ctx0" brushRef="#br1" timeOffset="20327.1627">21478 2027 14926,'39'20'-128,"-19"-20"832,0 19 289,21-19-673,-23 0-320,-18 20-288,21-20-32,-21 20 288,-21 0-96,21 0-97,-18 0 225,-2-1 0,20-19-96,0 20 32,0 0 64,0-20 64,0 20-64,20-20 0,-2 0-192,3 20-384,-1-20-866,0 0-1729,-20 0-4804</inkml:trace>
  <inkml:trace contextRef="#ctx0" brushRef="#br1" timeOffset="20550.1754">21995 2166 14862,'0'39'192,"-41"-19"96,21 0 1634,2 0-1217,-23 1-738,21-2-191,20 0 0,-20-19-673,0 21-1185,20-21-2242,0 0-5860</inkml:trace>
  <inkml:trace contextRef="#ctx0" brushRef="#br1" timeOffset="20723.1853">22213 2185 16976,'19'0'480,"-19"20"-1057,0-20 1058,0 0-449,0 0-1730,20 0-2337,-20 0-5735</inkml:trace>
  <inkml:trace contextRef="#ctx0" brushRef="#br1" timeOffset="20882.1944">22450 2245 12011,'21'20'-1313,"-1"-40"1249,-20 20 1153,0 0-1378,20-20-3074</inkml:trace>
  <inkml:trace contextRef="#ctx0" brushRef="#br1" timeOffset="21019.2021">22649 2245 9064,'0'0'4677,"0"0"-5062,0 0 994,0 0-641,0 0-2883,20 0-7559</inkml:trace>
  <inkml:trace contextRef="#ctx0" brushRef="#br1" timeOffset="21178.2111">22928 2265 18001,'59'21'32,"-59"-21"1249,0 19 480,0-19-800,-20 19-897,-19 2-864,-21-2-1410,1 21-3428</inkml:trace>
  <inkml:trace contextRef="#ctx0" brushRef="#br1" timeOffset="21947.2553">23523 1868 11274,'-20'-21'160,"20"21"673,-20-19 769,20 0-930,0-2-351,-20 21 31,20 0-352,-20 0 128,1 0-32,-1 0-96,0 21-32,-21 17 0,3 2 0,18 40 0,-1 0-32,21-21-32,41 1-96,-21-21 128,19-19 96,1 0 0,-1 0 32,1-20 96,20 21 64,20-42 0,-22 21 1,22-40 127,-20 0-96,-21 1-128,1-1 160,-20-19-63,-20 19-65,-20-20-64,-20 0-96,1 1 96,-21 19-128,1 0-32,-20 20 64,18 20-64,2 0 0,19 20 0,1 0-32,19 21 64,20-3-32,20 2 0,-1 1-97,41-22 129,-20 21 0,19-20 0,0 0-160,2 0-481,-2-1-736,-19-19-2146,-1 0-7047</inkml:trace>
  <inkml:trace contextRef="#ctx0" brushRef="#br1" timeOffset="22351.2784">24157 2166 6277,'0'39'2851,"0"1"-2563,0-20 1826,0 1-1121,-18 17-800,18-38-97,0 21 160,0-2 769,0-19-353,0-19-511,0 19-65,18-21-64,-18-17-64,21 17-160,-1 1-97,0-20 161,0 20 0,-20 1 64,0-1 64,19 20 256,1 0 257,0 20 31,0-1-127,-20 1-129,20 0-256,-20 0-96,0 21-417,19-22-480,-19 0-800,20 2-513,0-2-1890</inkml:trace>
  <inkml:trace contextRef="#ctx0" brushRef="#br1" timeOffset="23057.3188">24475 1490 12940,'-39'-60'0,"19"40"128,0 20 1569,20-19-575,0 19-962,0 0 0,20 0 448,0 39 161,19-18-64,2 38-97,17 1-159,3-1-65,-2 20-64,-19 1-127,-1 19-65,-19-19-160,0 19-32,0-19 64,-20-1-160,0-18 95,-20-2-127,0-19-32,-19 19-449,19-20-480,-20 1-448,-19 0-1826,19-1-8937</inkml:trace>
  <inkml:trace contextRef="#ctx0" brushRef="#br1" timeOffset="24163.3821">14153 3596 13292,'20'0'-288,"-20"20"192,0 0 640,0 20 289,19 19-417,-19 1-255,0-1-1,0 1 64,0 0 128,0-21-31,0 2-129,0-41-32,0 19 224,0-19 385,-19-19-545,19-22-192,0 2 0,19-1 0,-19 0-64,20-19-32,0 19 32,0 0-64,0 0 96,-1 40 0,1 0 0,0 0-32,1 20 64,-1 20-32,-2 0 64,2-1-32,1 1 0,-21 0 32,20-20 64,-20 0-160,20-20 64,0 0 32,-20 0-32,19 0-128,1-20 96,-20-20-32,20 20 32,0 1 32,-20-2 0,20 2-96,-1-1 128,-19 20 129,20 0 63,-20 0 0,20 20-64,-20-1-64,0 2-160,20-2 96,-20 21-288,0-20-96,20 0-32,-20-20-161,19 20-320,-19-20-416,20 0-288,0-20-930,1 0-704,-1 0 0,-20 0-961</inkml:trace>
  <inkml:trace contextRef="#ctx0" brushRef="#br1" timeOffset="24301.3898">14848 3815 4932,'20'0'3139,"-20"0"-608,20 20-834,-20-20-864,19 19-481,-19 2-224,20-2-128,-20 1-224,20 0-224,-20 0-641,20-20-833,-20 0-865,20 0-192,-20-20-1024</inkml:trace>
  <inkml:trace contextRef="#ctx0" brushRef="#br1" timeOffset="24417.3966">14907 3536 11242,'0'-19'-672,"0"19"287,0 0 33,0 0-4677</inkml:trace>
  <inkml:trace contextRef="#ctx0" brushRef="#br1" timeOffset="24718.4138">15204 3934 9801,'20'40'320,"-20"-40"673,0 0 865,20 0-385,-20 0-128,0-20-928,0 0-289,0 0-64,0-19-64,21 18-96,-21 2-64,20-1 0,0 0 32,-1 20 95,1 0 258,20 0 31,-20 20 128,19 19 97,-19-18-289,0 18-128,0-19-96,-1 20-673,-19-1-1505,0-19-2787</inkml:trace>
  <inkml:trace contextRef="#ctx0" brushRef="#br1" timeOffset="25686.4691">13418 4490 9480,'-20'-19'673,"20"19"-224,-20-20 1216,1 20-191,19-20-930,-20 20-544,-20 20-128,20 0 64,1-1 64,-21 21 32,40 20 0,-20-1 0,20 0-64,0 1 64,20-20-128,20 20 96,-1-40 0,1 0 64,-1 0 160,21-20 225,-1-20 191,-18 0-159,17 0-193,-37-19-32,19-1-64,-40 0-64,0-20 97,0 20-129,-20 0 32,-21 1-128,3-1 0,-3 0-96,-17 40 0,17-19 0,-18 19-65,19 19 97,20 1-96,0 0 160,1 0-32,19 20 96,19-21 0,1 21 0,20 0 64,19-21-128,-19 2-64,-1-1-160,1-20-512,1 19-1090,-3-19-2626</inkml:trace>
  <inkml:trace contextRef="#ctx0" brushRef="#br1" timeOffset="25995.4869">13855 4829 9865,'-20'20'192,"20"-20"-192,-20 19 545,0 1 447,20 0-447,0 20-577,0-20 224,20-1 96,0-19 33,0 20-33,1-20 96,17 0-95,-18-20-1,21 20-64,-23-19-128,-18-21 673,21 20-481,-21 0 481,-21 20-449,3-20-224,-2 1-128,-21 19-192,21 0-609,2 0-672,-3 0-1058,21 0-2497</inkml:trace>
  <inkml:trace contextRef="#ctx0" brushRef="#br1" timeOffset="26422.5111">14252 4789 15406,'0'0'865,"0"0"-1025,0 0 288,0 0-128,0 0-1057,20 0-2498,-20 0-7080</inkml:trace>
  <inkml:trace contextRef="#ctx0" brushRef="#br1" timeOffset="26565.5192">14451 4789 10537,'20'0'1090,"-20"0"-1699,0 0 289,0 0-2595</inkml:trace>
  <inkml:trace contextRef="#ctx0" brushRef="#br1" timeOffset="26695.5269">14649 4789 9769,'20'0'-2370,"-20"0"-1634,0 0 2370</inkml:trace>
  <inkml:trace contextRef="#ctx0" brushRef="#br1" timeOffset="26832.5347">14827 4768 11498,'0'0'-128,"0"0"0,0 0 160,0 0-1665,21 0-6087</inkml:trace>
  <inkml:trace contextRef="#ctx0" brushRef="#br1" timeOffset="27568.5768">15384 4570 10409,'0'-20'3043,"0"0"-3587,-20 0 1505,20 20 416,0 0-1185,-20 0-384,0 20-96,1 0 192,-1 20 32,0 0-33,-1-1-127,21 21 160,0-21-256,0 1-65,21 1-127,19-2-161,-1-19 449,1 0 320,-1-20 64,21 0 1,-21-20 63,21 0 96,-21-19 449,-19-2-65,1 1 65,-1 1-192,-20-1 95,-20 0-255,-1 21-161,-17-21 160,-3 40-223,-18-20-65,-1 20-192,1 0 0,-1 0-33,21 0-31,19 20-64,-1-1 32,21 2 64,21 18 64,-1-19 0,19-1 64,1 2 0,0-1-128,19-1-96,-19 2-193,19-21-191,-18 0-609,-3 0-1986,-17 0-4741</inkml:trace>
  <inkml:trace contextRef="#ctx0" brushRef="#br1" timeOffset="29299.6758">15919 4868 12075,'0'0'-32,"0"0"608,0 0 1346,0 0-1730,0 20-192,-19 0 225,19 0-129,0 0 0,0 19 64,0-19-256,0-20 128,0 20 96,0-20 96,0 0 225,0 0 127,0-20-223,0 20-289,0-39-64,0 19-161,19 0 354,1 0-257,0 0 32,0 0 32,1 20 32,-3 0 128,-18 0 128,20 0 0,0 20 33,1 20-129,-1-20 32,-20 0-192,20 19-320,-20-19-289,18 0-672,-18-20-1794,0 20-4004</inkml:trace>
  <inkml:trace contextRef="#ctx0" brushRef="#br1" timeOffset="30496.7443">16455 3636 13676,'-59'0'225,"59"0"-289,-20 0 320,40 0 0,1 19 257,17-19-257,3 0-256,18 0-64,1 0 0,-1-19-161,0 19-799,-19-20-1026,-20 20-225,0-20-383,-20 20 416,0 0 1281,-40 0 833,20 20 1313,-19 0 448,-1 20-351,20-1-353,0 1-225,20 20-384,0 0-223,0-21-1,20 21-192,20-21 64,-20 2 64,19-2-32,-39-19 192,20-1 544,-20 2 418,0-21-65,0 19 352,-20-19-929,-19 0-383,-1 0-97,0 20-96,1-20-193,-1 0-223,19 0-641,3 20-801,-2-20-2883</inkml:trace>
  <inkml:trace contextRef="#ctx0" brushRef="#br1" timeOffset="30734.7579">17210 3636 13933,'-20'19'-257,"0"2"193,0 18 833,-19 1 160,19 20-513,0 0-287,-19-1-1,39 20-128,-20-19 0,40-1-289,-1-19-479,1 0-642,40 0-736,-21-20-2178</inkml:trace>
  <inkml:trace contextRef="#ctx0" brushRef="#br1" timeOffset="31174.7831">17528 3875 15598,'-20'0'-448,"20"0"288,-20 0 224,0 39-128,0 1 32,1 0 0,19 20 64,0-1 64,19-19-160,21-1-449,0 1-256,-1-20 289,21 0 448,-1-20 192,-18 0 192,-3-20 129,3-20 95,-21 20-95,19-19 128,-39-21-1,0 21-192,0-21-480,-19 0-64,-1 1 64,-20 19 128,-19 20-32,-2 0 321,2 20-33,-1 20-160,1 0-64,19 20-32,21-21-32,-1 21 160,20 0 65,20-1 127,19 2-160,1-22-64,19 21-160,-19-21-192,19 2-480,2-21-1058,-2 19-2370,-19-19-7399</inkml:trace>
  <inkml:trace contextRef="#ctx0" brushRef="#br1" timeOffset="31499.8016">18083 4153 9705,'-20'19'2562,"20"-19"-3459,-19 20 1570,-1 20 768,20-20-1313,0 0-64,0 20-224,20-21 160,19 2-32,-19-21-64,21 19 192,-3-19 96,-17-19 97,19-2 447,-22 2 97,-18-2-64,21-18-321,-21 19-31,-21 0-257,21 0-160,-38 0-64,18 1-32,-1 19-193,-17 0-607,17 0-898,1 19-1697,20-19-4453</inkml:trace>
  <inkml:trace contextRef="#ctx0" brushRef="#br1" timeOffset="31687.8123">18480 4232 15983,'40'20'96,"-19"0"288,-21-1 993,-21 2-576,1-2-577,-20 21-320,21-20 96,-21 0-160,20 0-993,0 0-2274,1-20-5830</inkml:trace>
  <inkml:trace contextRef="#ctx0" brushRef="#br1" timeOffset="31953.8277">19057 4232 17520,'39'20'-224,"-19"-20"192,-20 0 480,20 0-640,-20 0-993,0-20-2595,20 20-5380</inkml:trace>
  <inkml:trace contextRef="#ctx0" brushRef="#br1" timeOffset="32105.8364">19354 4252 12363,'19'0'641,"1"0"-481,-20 0 2114,20 0-2178,1 0-1249,-21 0-1762,20-20-4836</inkml:trace>
  <inkml:trace contextRef="#ctx0" brushRef="#br1" timeOffset="32228.8434">19632 4252 14733,'20'20'-512,"-20"-20"1024,0-20 481,0 20-2146,0 0-3683</inkml:trace>
  <inkml:trace contextRef="#ctx0" brushRef="#br1" timeOffset="32408.8536">19970 4252 17520,'19'0'-192,"-19"20"1345,0-20 224,-19 19-736,-1 2-865,0 19-353,-21-21-672,3 21-2146,-3-20-10090</inkml:trace>
  <inkml:trace contextRef="#ctx0" brushRef="#br1" timeOffset="33093.8928">20764 3815 10666,'0'-40'160,"-41"40"64,21-20 1249,-19 20-223,-1 0-1122,-19 20-128,-1 0 0,21 20 0,-21 0 192,21 19-64,19 1 32,20 0 32,20-1 33,19 0-129,21-19-32,19 0-32,0-1 160,0-39 256,2 21 161,-2-42-65,0 2-255,-20-21-65,1 0 0,-19 1-64,-23-1 64,-18 0-224,-18-20 32,-23 21-160,-19-1 32,-19 0 64,0 21 64,0 19 96,18 0-32,-18 19 1,40 1 127,-1 0-160,20 0-96,20 20 224,0-21 64,20 22 65,20-2-257,19-19-128,0 20-417,2-40-224,-2 19-512,20-19-1505,-19 20-3396</inkml:trace>
  <inkml:trace contextRef="#ctx0" brushRef="#br1" timeOffset="33381.9092">21260 4252 14189,'0'60'-96,"0"-41"160,0 2 448,0-21-63,0 19-321,0-19 160,0 0 481,0 0-64,20-19-449,-20-2-160,20-19-96,-1 21-32,1-1-96,0-20-32,0 20 32,0 20 95,-1 0-31,-19 0 64,20 0 97,0 20-1,-20 0 0,20 0-128,1 0-289,-3 20-575,2-21-610,-20 2-896,20-21-1570</inkml:trace>
  <inkml:trace contextRef="#ctx0" brushRef="#br1" timeOffset="33641.9242">21637 3636 14765,'60'79'577,"-21"-39"-193,1 40 641,19-21 257,-19 21-802,19-21-416,-18 21-96,-21-21 160,0 21-192,-40-20-192,0 19-161,-21-19-319,2-1-609,-21 1-1570,1 0-6214</inkml:trace>
  <inkml:trace contextRef="#ctx0" brushRef="#br1" timeOffset="36188.0695">13339 5384 9352,'-20'0'801,"20"0"833,0 0 287,0 0-607,0 0-610,0 0-191,0 0-353,20 0-64,-20 0 32,39 0-64,-19 0-64,20 0-64,-1 0-160,22 0-64,-3 0 160,3-19 192,18 19-32,20 0-32,0-20 32,1 20-32,19 0 0,0-19 0,-1 19 0,22 0-32,-1-20 64,-1 20-64,22-21 32,-22 21-32,22 0 64,-2 0-64,-19 0 32,19 0 0,2 0 0,-2 0-64,2 21 128,-2-21-128,2 0 128,18 0-32,0 0-32,1 0 0,0 0 32,0 0-32,19 0-32,-19 0 32,19 0 32,0 0-32,21 0 0,-21 20 0,21-20 32,-21 19-32,21-19-32,0 20 32,-21-20 32,1 19 32,-1-19 32,21 0 32,-21 21 160,-20-21-31,21 0-97,-21 0-64,2 0-64,-22 0-32,-39 0-192,1 0-321,-41 20-352,0-20-1249,-39 20-2978</inkml:trace>
  <inkml:trace contextRef="#ctx0" brushRef="#br1" timeOffset="40396.3105">9150 4490 6918,'-40'0'1281,"40"0"1282,-19 0-225,-1 0-512,20 0-481,0 0-544,20 0-417,-1 0 64,1 0 97,20 0-97,19 0-95,2 0 31,-2 0-256,-1 0 0,-17 0 32,19 0-160,-21 0 0,1 0 0,-20 0-224,-1 20-641,-19-20-736,0 0-994,-19 0-3042</inkml:trace>
  <inkml:trace contextRef="#ctx0" brushRef="#br1" timeOffset="43265.4746">10500 4411 4772,'-20'0'705,"20"0"1569,-20 0 160,20 0-256,-20 0-448,20 0-513,0 0-96,0 0-96,0 0-352,0 0-321,0 0-256,20 0 96,20 0-32,-1 0 1,22 0-65,-2 0-32,1 0 32,-1 20-96,-19-20-96,-1 0 32,1 0-64,-1 0-513,-19 0-416,-20 0-673,20 0-736,-20 0-3364</inkml:trace>
  <inkml:trace contextRef="#ctx0" brushRef="#br1" timeOffset="44498.5452">9170 4550 5957,'-20'0'288,"0"0"705,20 0 1185,0 0-288,0 0-769,0 0-352,0 0-289,20-20 129,20 20-161,-21 0-223,41 0 63,-21 0-96,42 0-64,-2 0-64,0 0 32,20 0 0,0-20-31,1 20-33,19 0-32,0 0-32,1-20 0,-2 20-1,-18 0 1,0 0 32,-21 0 0,-20 0 32,1 0-96,-21 0 64,-19 0-192,0 0-32,0 0-96,-20 0-129,0-19-608,-20 19-1473,20 0-3556</inkml:trace>
  <inkml:trace contextRef="#ctx0" brushRef="#br1" timeOffset="53762.0749">11572 9061 3042,'0'0'289,"0"0"1152,0 0 321,0 0-417,0 0-416,0 0 256,0 0-288,0 0-481,0 0-63,0 0-161,0 0-64,0 0 0,0 0 64,0 0 193,0 0 31,0 0 160,0 0-95,0 0-161,0 0-96,20 0 33,-20 0-65,0 0 0,20 0 0,-20 0-32,20 0 1,-1 0-65,1 0 0,20 0-160,-1 0 160,21-20-96,-1 20 0,2 0 0,-2 0 32,1 0-32,39 0-32,-19 0 32,-1 0 0,0 0 32,0 20-32,1-20-32,-1 0 64,0 20 32,21-20 64,-1 0 0,0 0-32,0 0 0,-20 0-64,21 0 64,-1 19-96,-39-19 32,19 0-32,-38 0 0,18 21 0,-19-21 0,-20 0-96,19 0-288,-39 19-513,20-19-1313,-40 0-3427</inkml:trace>
  <inkml:trace contextRef="#ctx0" brushRef="#br1" timeOffset="57860.3093">15463 7610 10473,'0'-40'1474,"-20"21"-449,20-2 160,-20 1 288,20 20-704,-19 0-449,-1 0-256,0 0-64,0 20 129,0 20 31,1 0 0,-1 20 0,0 0-32,-1-1 64,1 20 129,20 1-33,0 0-32,0-1 0,20 0 65,1-19-161,19 0-64,-1-1 64,1-19-64,-1 0-128,1 0 32,0-20 0,-21-1-160,1 1-449,0-20-384,0 0-736,-20 20-1859,0-20-7910</inkml:trace>
  <inkml:trace contextRef="#ctx0" brushRef="#br1" timeOffset="58955.3721">16356 7948 10570,'0'-40'736,"-20"40"-415,1-20 1024,-1 0 128,0 20-736,-20-19-417,1 19-224,-1 19 32,1 1 33,-1 0-65,-1 0-32,3 20-64,17 0-64,21-1 0,21-19 64,-3 20 32,22 0 64,21-20-96,-2-1 32,0 2 0,1-2 32,-1 1-32,-19 0 32,-19 0-64,-3-20 128,-18 20 160,0 0 129,-18-20-161,-3 19-192,-19 1-128,1-20-128,-1 21-417,0-21-800,21 19-1122,-1-19-1120,20 0-3972</inkml:trace>
  <inkml:trace contextRef="#ctx0" brushRef="#br1" timeOffset="59352.3948">16852 8087 10249,'0'-20'705,"0"20"-929,-39 20 1345,19 0-256,-20 0-129,1 0-351,19 19-33,0 1 96,20 0-255,0 0-129,0-20 32,40-1-32,-21 1-32,21-20-64,0 0 96,19-20-160,-18 1 0,-3-21-32,3 20-129,-21-20 225,-20 0 64,0 1-32,0-1 96,-20 0 225,20 40 223,-20-20 33,-1 20-65,3 20-224,18 0-63,0 0-33,-20 20 0,20-1-128,20 1-64,-2 0-160,3 0-577,19-20-480,-1-1-480,1 1-514,0-20-735,-21 0-994</inkml:trace>
  <inkml:trace contextRef="#ctx0" brushRef="#br1" timeOffset="59777.419">17210 8167 8167,'0'0'1602,"-20"0"-1378,20 0 801,-20 19 96,20 2-641,0-2-351,20 1-97,-20 20-96,40-20-193,-21 0-415,1-20 95,21 19 321,-21-19 256,-2-19 96,2-1 384,1 0 289,-1 0 128,-20 0-320,0 0-161,0 1-224,0-2-128,0 2 0,0 19-96,0 19 0,0 2 32,0-2 0,20 41 0,-20-20 32,19 20 64,1-1 0,0 1-128,-20-21 32,20 21 32,-20-20 32,0 0 641,0-1 352,-20-19 64,-20 0-128,1 0 32,-22-20-416,2 20-257,0-20-96,-1-20-256,-19 20-32,0-20-288,18 20-353,23 0-576,-3-20-801,21 20-2018,0 0-7655</inkml:trace>
  <inkml:trace contextRef="#ctx0" brushRef="#br1" timeOffset="60592.4656">18838 7629 8167,'0'-38'4004,"0"17"-3620,0 2 353,0-2 736,-20 21-800,0 0-513,0 0-224,-19 0-64,19 21 32,-20 19 0,-19-2 128,18 23 32,3-2-32,17 1 64,1 19-96,0-19 32,40 0 96,0-1 32,19-19-63,22 0-33,-2-1 128,21-39 160,-1 21 64,0-42-95,0 2-161,-18-1-32,-2-20-64,-19-20-64,-1 21-32,-19-21 96,-20 0-32,0 1 0,-20-1-64,-19 1-64,-21 19 32,-20-1 96,1 22-128,0 0 32,19 19 64,-19 19 0,39 21-64,1 0 64,19 0 0,20-1 32,40 1 32,-1 0 128,21-1-128,-1 1 128,20-20 1,0 0-129,-18-1-289,-2-19 482,1 0-674,-41 0-576,1 21-1313,-20-21-3555</inkml:trace>
  <inkml:trace contextRef="#ctx0" brushRef="#br1" timeOffset="61207.5008">19454 8067 11787,'-20'-20'832,"-1"20"-1216,1 20 512,0-20 32,1 40 225,19-20-353,-20 20-64,20-21 96,20 21 224,-1 0 225,1-20-97,21 0 64,-1 0-31,-1-20 159,1 0 1,-1-20 32,1 0-33,0-20-127,-21 20 223,-19-20-63,0 21-129,-19-21-223,-1 20-353,-20 20-129,1-20-127,-1 20-577,-1 0-192,3 20-704,18-20-1443,-1 0-4131</inkml:trace>
  <inkml:trace contextRef="#ctx0" brushRef="#br1" timeOffset="61769.5329">19950 7868 8456,'-20'0'4708,"-1"0"-3939,21 0 1409,0-19-320,0 19-577,21 0-737,-1 0 33,0 0-97,19 0-191,1 0-257,-1 0 64,1 0-64,0 0 0,-1 0-224,1 0-385,-19 0-448,-1 0-673,-2 0-1601,-18 19-4196</inkml:trace>
  <inkml:trace contextRef="#ctx0" brushRef="#br1" timeOffset="61927.542">19989 7987 11947,'-19'21'769,"38"-1"-129,1-20 1314,0 0-192,20 0-898,19 0-671,-19 0-193,19 0-385,2-20-928,-22 20-2370,1 0-9033</inkml:trace>
  <inkml:trace contextRef="#ctx0" brushRef="#br1" timeOffset="62315.5642">20823 7868 15438,'60'-59'897,"-60"59"-961,0-20 1057,0 20-160,-20 0-801,-20 0-96,19 20 0,3 0-1,-2 19 1,0-19-64,20 20 128,20 0-64,0-21-224,-2 22 64,23-22 224,-1 1 64,-1-20-64,21 0 96,-21 0 32,1 0 32,19-20 128,-39-19 161,1 18 31,-1-18-95,0-1-161,-20 0-128,-20 1 0,-21 19 64,21-20-128,-39 20 0,19 1-64,1 19-96,19 0-897,0 0-384,0 19-1057,20 1-1795,0 0-5284</inkml:trace>
  <inkml:trace contextRef="#ctx0" brushRef="#br1" timeOffset="62505.575">21399 8067 14958,'39'40'768,"-39"-20"-415,0 20 1697,-20-21-577,-19 21-1249,-1 20-352,-19-20-865,19-1-704,1 1-2115,-1 0-7206</inkml:trace>
  <inkml:trace contextRef="#ctx0" brushRef="#br1" timeOffset="63420.6272">22153 7710 12780,'-20'-20'-225,"20"0"33,-19 20 641,-1 0-161,-20 0-256,19 20-96,-17 0 0,-3 19 64,3 1 0,17 20 0,1-1 0,20 1-64,0 0 64,41-21-224,-3 21-33,3-20 193,38-21 96,-20 2 128,21-2 289,-1-19 191,0-19-63,-20-2 128,2-18-97,-22-1 33,-19 0-97,0 1 65,-20-21-225,-20 0-192,0 1-192,-19-1-96,-2 1-128,-38 19 160,20 20 0,-21 0 64,1 20 64,20 20-64,-2 0-64,23 20 32,-3-21-32,41 21 32,0 0 32,41-1 96,-3-19 96,3 20 64,18-20 65,1 19 31,-1-39-64,20 21-95,-18-1-161,-23-20-225,3 0-639,-1 19-802,-21-19-1857,1 0-6695</inkml:trace>
  <inkml:trace contextRef="#ctx0" brushRef="#br1" timeOffset="63731.6452">22847 8087 16751,'0'20'161,"0"0"287,0 0 1538,0 0-1089,0-1-737,0 2-192,0 18 0,21-19-224,-21 20-161,20-20-608,-20-1-320,20-19-929,-20 20-1698,20-20-5989</inkml:trace>
  <inkml:trace contextRef="#ctx0" brushRef="#br1" timeOffset="64014.6612">23165 7948 13901,'20'0'-96,"0"0"1056,1 0 1443,17 0-1250,3 0-513,-3 0-223,-17-20-129,19 20-224,-1 0-544,1 0-1250,0 0-1409,-20 0-4708</inkml:trace>
  <inkml:trace contextRef="#ctx0" brushRef="#br1" timeOffset="64163.6698">23285 8047 11242,'20'40'1153,"-20"-40"1890,38 20-1505,-17-20-1090,-1 0-448,0 0-673,19 0-1056,1 0-1987,20 0-7589</inkml:trace>
  <inkml:trace contextRef="#ctx0" brushRef="#br1" timeOffset="64495.6889">23900 8008 14958,'59'-40'224,"-39"40"-480,-20-20 2017,0 20-928,0-20-801,-20 20-96,1 20 64,-21 0-32,20-1 0,0 22 0,1-22-32,19 21 32,0 0-64,19 0 64,1-21 96,20 2 0,-1-2 0,21 1 32,-1-20-64,-18 0 0,-3-20 288,3 1 65,-1-2-225,-21-18-32,-19-1 32,0 0 289,-19 20-129,-21-19-160,-1-1-256,3 20-320,-3-20-962,3 20-1312,-3 20-2467</inkml:trace>
  <inkml:trace contextRef="#ctx0" brushRef="#br1" timeOffset="64798.7062">24098 7749 11050,'21'-39'2050,"-21"19"-2050,20 0 1858,-2 20 352,3-20-865,19 20-256,-1 0-320,1 20 0,0 0-193,-1 20-95,1 19-161,1-19-96,-3 19-96,-17 21-64,-1-20-64,18 19 0,-17-19-64,-21 19-192,20-19-257,-20-21-255,-20 21-674,-1-20-479,-17 0-1475,-3-20-8071</inkml:trace>
  <inkml:trace contextRef="#ctx0" brushRef="#br1" timeOffset="70114.0101">11076 10849 10409,'0'0'673,"-21"-19"448,21 19 417,0 0-353,0-20-417,21 20-383,-1 0-257,0 0-64,39 0-32,-19 0 0,39 20-64,-20-20 64,22 0 0,-2 0-32,-20 0-192,20 0-353,-39-20-416,0 20-800,-1 0-1987</inkml:trace>
  <inkml:trace contextRef="#ctx0" brushRef="#br1" timeOffset="70568.0361">12465 10830 11370,'-19'0'513,"19"0"-673,19 0 960,21 0 321,19 0-640,1 0-353,19 0-96,1 19-32,0-19-833,-1 0-4868</inkml:trace>
  <inkml:trace contextRef="#ctx0" brushRef="#br1" timeOffset="73528.2056">18203 10889 1537,'0'0'224,"-21"0"577,21 0 768,0 0 353,21 0-64,-21 0-545,20 0-224,0 0-96,-2 0-96,3 0-192,-1-20-225,0 20-95,19 0-65,1 0-128,0 0-96,19 0-96,0 0 0,22 0 32,-2 0-32,20 0 0,0 0 64,21 0 32,18 0 289,1 0-97,1 0 32,18 0-96,1 0-95,20 0-1,-1 0-96,0 20-32,2-20-96,-2 20-161,1-20-351,-1 0-65,-18 20 321,-22-20 96,-19 0 192,0 0 64,-60-20 0,2 20-865,-41 0-993,-20 0-3555</inkml:trace>
  <inkml:trace contextRef="#ctx0" brushRef="#br1" timeOffset="77396.4267">16773 12578 11050,'0'20'-32,"20"-20"320,-20 0 1122,20 0-514,-1 0-287,1 0-129,0 0-31,1 0 31,37-20-63,-17 20-161,18 0-32,21-20-64,19 20-128,1 0 32,18 0-64,41 0 0,-1-19 96,22 19-96,-2 0 33,41 0-33,-2 0-33,2 0 33,19-21-64,-19 21-128,20-19-192,-22 19-225,1-20-159,-39 0 191,1 20-768,-42-21-705,-19 21 737,-40 0-193,-39-19-1184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0:48.40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7939 12260 3683,'-20'0'448,"20"0"353,-20 0 801,20 0 736,-19 0-865,19 0-576,0 0 96,0 0 160,0 0-96,0 0-160,-20 0-128,20-20-225,0 20-63,0 0-161,0 0-224,0 20 32,0-20-64,0 0 32,20 0 193,-1 0-193,1 0 160,20 0-256,-19 0 128,17 0 32,23 0-32,-22 0 1,21 20-65,-21-20-32,1 0 0,-1 0-64,1 0 64,0 20-32,-21-20-64,1 0 0,0 0-289,-20 0-416,0 0-544,0-20-1826,-20 20-7431</inkml:trace>
  <inkml:trace contextRef="#ctx0" brushRef="#br0" timeOffset="929.0531">19274 11486 10537,'-19'0'833,"19"-21"288,0 21 929,-20 0-288,20 0-673,20 0-577,-20 0-31,19 0 31,1 0-63,20 0-225,-1 0-160,1 0 32,21 0-96,-2 0-96,-19 0-32,19 0-192,0 0-193,1 0-608,-21 0-1313,-19 0-2723</inkml:trace>
  <inkml:trace contextRef="#ctx0" brushRef="#br0" timeOffset="2466.1411">2084 7829 9577,'0'0'-193,"0"0"-63,0 0 288,0 0 385,0 0 447,18 0-255,23 0-97,17 0-31,23 0-1,-2 0-63,20 0-129,21 0 96,-21 0-223,19 0-1,1 0-32,1 0-32,-1 0 0,-20-20-64,0 20 64,1-20-64,-41 20 0,1-20-64,-40 20-897,-1 0-3715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3:25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17646 8485 8359,'0'0'289,"0"0"-65,-19 0 1153,19 0 257,0-21-193,0 21-384,0 0-256,0 0 0,0 0-161,0 0-223,0 0-289,19 0-128,1 0 96,0 21 0,21-1-96,18 19 96,1-19-96,-1 39 96,20-19-96,0 20 0,2 0 0,-2-1-96,0-19 64,-20 19 32,21-19-64,-21-20 0,-18 0-64,-3 0-161,3 0-319,-41-20-193,20 0-352,-20 0-64,0 0-1634,-20-20-1985</inkml:trace>
  <inkml:trace contextRef="#ctx0" brushRef="#br0" timeOffset="491.028">18282 8464 3203,'20'0'1249,"-20"0"-320,0 0 864,0 0-95,-20 0-865,-1 0 192,-17 0-128,-23 0-289,2 0-127,-20 0-193,19 21 0,-19-21 128,20 0-159,-2 0-161,2 20-32,19-20 64,20 0 32,1 0-96,-1 0-64,20 19-32,0-19 160,20 0 257,-1 20-97,1-20-64,0 20 128,0 0-63,19 0 63,-19 20-96,1 0-192,19-21-64,-1 21 0,-19 0-128,0-1-224,20-19-321,-21 20-480,1-20-1601,-20 0-4677</inkml:trace>
  <inkml:trace contextRef="#ctx0" brushRef="#br0" timeOffset="2688.1537">10956 5643 352,'0'0'993,"0"0"-128,0 0 256,0 0-224,0 0-33,0 0 97,0 0 32,0 0 128,0 0-96,0 0 32,0 0-256,0 0-192,0-20-97,0 20-64,0 0-159,0-20-97,0 20 0,-20 0-96,20-19 32,-19 19-96,-1 0 32,0 0 0,0-20-32,0 20-32,-19 0 0,-1 0-32,1 0 0,-1 0 0,-1 20 32,3-1-64,-3-19 64,21 20-32,-19 0 0,19 21-64,0-22 96,0 1 0,1 19 0,19 2 0,0-22 0,19 20 64,1 2 0,0-2 32,0 1-64,19-20-64,2 19 96,-1-19-32,19 0 33,-19 0 63,19 0 96,-19-20 32,-1 0-96,21-20-32,-21 20-32,2-20 33,-3 0 31,3 0 32,-1-19 32,-21 19 96,1 0 97,0-20-129,-20 21-32,0-22 97,-20 22-129,0-20-128,1-2-64,-21 2-32,-1 19 0,3-20 0,-3 20 0,2 0 32,-1 20-32,0-20-32,21 20 0,-1 0-32,0 0-192,0 0-1026,20 20-1536,-20 20-3684</inkml:trace>
  <inkml:trace contextRef="#ctx0" brushRef="#br0" timeOffset="3930.2247">11434 9856 4260,'18'-20'1473,"-18"20"-288,0 0 833,0 0 352,0 0-768,0 0-641,0 0-545,-18 0-256,18 0 321,0 20 31,-20-20-160,20 20-95,-21 20-65,1-1 0,-18 1 64,-3 20-160,-18 19 97,-1 1-1,-19 19-96,-20 20 0,-1 20 0,1 1-32,20 18-32,-20-18 32,18-21-64,2 0 96,20-20 0,-1-20-96,21 1-64,-21-40 32,39 20-64,-17-20-448,38-21-673,0 1-1186,0-20-2369</inkml:trace>
  <inkml:trace contextRef="#ctx0" brushRef="#br0" timeOffset="4450.2545">10857 9916 8680,'-39'19'833,"39"1"-385,0-20 545,0 0 448,0 0-160,19 0-288,21-20-416,19 20-193,2-40-95,18 21-33,20-1-32,-20 0-128,-19 0-96,-1 20 32,2-20-32,-43 20 0,3 0-96,-1 20 128,-20 0 32,0 0 64,-20 19 0,20 1 1,-21 20-33,21 0-64,0-21-64,0 21-321,0 0-1248,21-1-2435</inkml:trace>
  <inkml:trace contextRef="#ctx0" brushRef="#br0" timeOffset="6714.384">11612 5365 1345,'20'0'704,"-20"-20"-607,0 20 1344,0 0 865,0 0-352,0 0-929,-20-19-160,20 19 64,0 0-161,-20 0-159,20 0-97,-20-20 1,0 20-129,1 0-128,-1 0 1,-20-21 63,19 21-64,-17 0-256,-3 0 0,3 21 32,-3-1 32,1-1-32,21 1-32,-21 20 0,20 0-32,0-21-32,0 41 32,20-20 32,0-1 0,20 21 0,20-20 32,0-1-32,-1 22 0,22-42 96,-3 20-96,1-18 64,2-21 65,-2 0 95,1 0 128,-1-21-64,0-18-159,-19 0 63,1-2-256,-3 2 160,-17-21-64,-21 1-32,0 19 0,-21-20 0,-17 21 0,-3-1 32,-18 19 32,-1 2-64,1 19-96,-1 0-993,1 0-2210</inkml:trace>
  <inkml:trace contextRef="#ctx0" brushRef="#br0" timeOffset="9141.5228">17765 8544 1281,'0'0'865,"0"0"576,0 0 32,0 0-512,0 0-608,-20 0-161,20 0 192,0-20 97,0 20 159,0 0-31,0 0-129,0 0 97,0 0-129,-18 0-63,18 0 127,0 0-160,-21-19 1,21 19-33,0 0 192,0 0 33,0 0-33,-20 0 1,20 0-161,0 0-31,0 0-97,0 0-160,0 0 0,0 0 128,20 19-64,-20-19 64,21 20-63,17-20-1,3 20-128,-1 20 96,19-21-64,0 21-64,1 0 0,19 0-32,-20 0 128,2 19-128,-2-19 0,1 19 32,-1-19 0,-19 0 64,19 0 0,0-20-32,-39-1 0,21-19 32,-21 0-32,-20 0-32,0 0-129,0 0-255,0-19-545,-20 19-608,-1-20-1570,1 0-3908</inkml:trace>
  <inkml:trace contextRef="#ctx0" brushRef="#br0" timeOffset="9661.5525">18261 8485 2914,'21'0'1986,"-1"0"-1954,0 0 897,0 0 769,-1 0-321,-19 0-768,20 0-289,-20 0 64,0 0 33,0 0 640,-20 0-417,1 0-448,-21 20-31,-1-20 223,-17 0 64,-1 19-63,-22-19-129,2 0-160,0 0 32,20 0-96,-1 0 32,19 0-32,2 0 64,19 0-64,20 0 32,-20 0-96,20 20 0,0-20 128,20 0 225,0 20 31,1 0 32,-3 19 1,23-18-65,-1 19-96,-20-1 33,19 1-193,1 0-64,-1-1 0,-19 1-64,20 0-353,-20-21-448,-20 21-672,19-20-1025,-19 0-2980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3:59.7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1288 5067 10473,'-38'0'353,"17"20"-449,1-20-32,0 0 576,20 0 929,0 0-704,0 0-577,0 0 0,0-20 160,20 20-31,0 0-129,1 0 0,-1 0 32,18 0-64,23 0-32,-2 0-32,0-20 0,1 20 0,-1 0-384,2 0-289,-23 0-384,3-20-192,-3 20-97,-17 0-703,-1 0-1699</inkml:trace>
  <inkml:trace contextRef="#ctx0" brushRef="#br0" timeOffset="275.0156">1726 4928 9288,'-59'0'705,"38"0"-225,21 0 225,0-20 416,0 20-512,0 0-417,21 0-160,17 0 0,3 0 0,18 0 64,-19 0 128,19 20-96,1-20-128,-21 20-256,1 0 480,-19-20-320,-1 19 128,-20 1 161,0 0 159,-20 0-64,-1 0 0,-19 0-127,1 0-193,-1-1-321,0 2-736,1-2-1441,-1 1-2051</inkml:trace>
  <inkml:trace contextRef="#ctx0" brushRef="#br1" timeOffset="18748.0722">4366 4490 3363,'20'0'2882,"-20"0"-3298,0-19 512,20 19 449,-20 0 736,0 0-801,0 0-223,0 0 607,0 0 450,0 0-129,0-20-417,0 20-191,0 0 32,0 0-129,0 0-192,0-20 97,-20 20-1,20-20-128,-20 20-224,0 0-128,-1-20 0,3 20 0,-22 0 0,19 0 96,-17 0-96,17 0 32,-19 0 0,20 0-32,-19 0 32,-1 20 32,1-20 0,-1 20-1,0-20 1,1 20-32,-2-20-64,3 20 96,-3-1 0,21 1-64,-20 0 32,21 0 32,-1 0-32,0 0 32,20-1 32,-20 21-32,0-20 0,20 0 32,-19-1-32,19 22 64,0-22-32,0 21 32,0-19-32,0-1 0,0 19 0,0-19 32,0 20-32,0-20 32,19-1-128,-19 1 96,20 0 0,-20 20 0,20-20 32,-20 0 0,20-1 64,-20 2-32,20-2-32,-1 1 0,1 1 32,0-2-64,0 1 64,21 0 64,-23-1-32,23-19-63,-1 21-1,-21-1-32,21-1 0,-20-19 0,19 20-32,-19-1-97,20-19 1,-1 0 96,1 21 64,-20-21 0,19-21 64,2 21-96,-1-19 32,-1 19 32,1-20-31,-1 1 31,1-1-32,-20 20 128,0-21 32,19 2 128,-19-1-64,0 0 1,1 1-33,-1-22-64,-2 22 0,2-2 0,1 2 129,-1-21-33,-20 20 32,20-20 97,-20 20-97,0-19-160,0-1 513,0 20-513,-20-19 128,20-2 0,-20 1-160,20 1 32,-21-1-64,1 0 0,2 0-160,-2 1 128,-1-1-32,1 20-96,-20 0 32,21 1-64,-21-1 0,0 20-128,1 0-673,19 0-416,-21 0-801,23 20-2435</inkml:trace>
  <inkml:trace contextRef="#ctx0" brushRef="#br1" timeOffset="24277.3886">16396 357 6918,'0'-19'320,"0"-1"1058,0 0 1536,21 0-1248,-21 0-993,0 0 31,0 20-255,0-20-289,18 40 192,-18-20 161,0 40-161,20 0-128,-20-1-64,0 21-160,0-1 96,0 1-63,-20 0 31,20-20-64,-18 0 96,18-21 32,0-19 352,0 0-31,0 0-449,0-19-96,0-21-1,0 0 1,0-20-224,0 0-224,18-18-225,-18 18 481,20-20 191,0 21 97,1 19 65,-1 20 95,-2 0 32,3 20 64,19 0 32,-20 20 1,-1 0-65,1 20-64,0 19-128,-20 1-32,20-1-160,0 1-353,-20 0-159,0-21-161,19 1-384,-19 0-417,0-1-1441,0-18-2658</inkml:trace>
  <inkml:trace contextRef="#ctx0" brushRef="#br1" timeOffset="24407.396">16496 497 14541,'-21'-40'96,"21"40"32,0 0 801,21 0-736,17 0-738,-17 0-1633,39 0-2114</inkml:trace>
  <inkml:trace contextRef="#ctx0" brushRef="#br1" timeOffset="24737.4148">17032 398 14509,'19'-21'321,"-19"1"-353,-19 20 1569,19-19-1281,-40 19-320,20 0-32,-1 0 64,3 0-32,-2 0 0,20 19-32,-20 1 32,20 1-64,20-2-129,0 1-255,-2 0 160,23-1-33,-21 2 97,19-1 192,-19-1 96,0-19-64,0 20 192,-20-20 192,0 20-96,0 0 65,-40-20-33,20 20-160,-19 0-64,-1-20-192,19 0-385,-17 0-928,18 0-2146,20 0-4805</inkml:trace>
  <inkml:trace contextRef="#ctx0" brushRef="#br1" timeOffset="25070.4338">17330 417 7302,'18'-60'3235,"-18"41"-3202,-18 19 1600,-23 0-832,21 0-609,-19 0-64,-1 19 96,0 1-96,21 1 1,-1 18-33,20-19-32,0-1 64,20 2-160,19-1-321,-19-1 33,20 1 224,-1-20 32,-19 20 32,1 0 0,-1-20 256,-20 20 96,-20-20 193,-1 20 224,-19-20-193,1 19-95,-1 2-417,1-21 32,-1 0-737,20 0-1121,0 0-1825,20 0-1698</inkml:trace>
  <inkml:trace contextRef="#ctx0" brushRef="#br1" timeOffset="25214.4422">17409 457 11627,'39'0'256,"-19"0"641,-20 19 768,20 2-1184,-20-1-642,0 19-992,0-19-1057,0 0-1121,0 0-3651</inkml:trace>
  <inkml:trace contextRef="#ctx0" brushRef="#br1" timeOffset="25351.45">17508 338 10922,'-20'-60'-961,"20"60"-1281,0-20 2274,20 20-2498</inkml:trace>
  <inkml:trace contextRef="#ctx0" brushRef="#br1" timeOffset="25806.476">17727 457 9833,'-21'0'0,"1"0"2402,0 0-704,0 19-1250,1 2-320,-1-1-96,20-1 0,0 1-96,0 0-352,20 0-65,-1-20 129,21 0 0,-20 0 192,1 0 128,-3 0 0,2-20 32,1 0 0,-21 0-33,0 1 1,0 19 32,0-20-64,0 20-96,0 0 64,0 20 96,0-1-32,0 1-32,0 20 32,0 0 0,20 0-256,-20-1 192,20 21 64,-20-20 160,0-1 224,0 1 609,-20-20 32,0-1-96,-1 1-257,-17 1-223,17-21-225,-19 0-64,1 0-64,-1 0-32,0-21-64,1 21-480,19-20-706,0 1-1024,0-20-1761,20 18-4069</inkml:trace>
  <inkml:trace contextRef="#ctx0" brushRef="#br1" timeOffset="26180.4974">17865 497 1505,'60'-40'7335,"-40"40"-7944,-20-20 1634,19 20 833,-19 20-897,0-1-417,0 2 33,0 18 96,0-19-353,-19 20-128,19-20-64,0 0 64,0-20 129,0 19 319,0-19-415,0-19-193,0 19-161,0-20-95,0-20-96,19 20-32,1-19-225,0 19 161,0-20 384,0 20 320,-1 0 224,1 1 129,-20-2-129,20 21-127,-20 21-1,20-21-96,-20 19-95,0 1-129,0 0-449,21-1-383,-21 2-674,0-1-383,0-1-1282,0 1-1538</inkml:trace>
  <inkml:trace contextRef="#ctx0" brushRef="#br1" timeOffset="26678.5259">18261 377 5701,'21'0'4548,"-1"0"-4324,-20 40 2211,0-20-898,0 0-992,0 20-353,-20-20-128,20 19 64,0-19 0,0 0-64,0-20 96,0 0 193,0 0-642,0 0-191,0-20-65,0 0-127,20 0-161,-20-19 128,20 18 321,-20 2 320,20 19 256,-1-20 449,-19 20 31,0 0-191,20 20-193,-20-1-160,0 2 0,0-1-96,20-1 0,-20 1-32,0-20-32,0 20 32,0 0 0,0-20 0,0 0 32,0 0-32,20-20 32,-20 0 0,20 0 1,-1 1-1,1-1 288,0-1 320,0 2 193,1 19-256,-3 0 95,-18 0-127,20 0-225,-20 19-160,20 2-128,-20-1 0,0-1-640,0 1-513,21 20-769,-21-20-1153,20 0-1377</inkml:trace>
  <inkml:trace contextRef="#ctx0" brushRef="#br1" timeOffset="27248.5584">18699 576 13356,'20'-40'-64,"-20"21"545,0-1 1280,0 20-1473,20 0-288,-20-21 0,0 21 65,20 0 31,-1-19 32,-19 19-32,20 0-64,-20-20-64,0 20-64,0-20-64,0 1-33,-20 19 97,1-21 0,-1 21 64,0 21 32,0-2 0,20-19 32,-20 20 32,20 19 32,0-18 0,0-1-63,0 19-1,20-19-32,0 0-32,0 0-97,0 0-63,-1-20 0,-19 0-352,20 0 31,-20 0-31,0 0-225,0 0 32,0-20 193,0 20 95,0 0 161,20 0 96,-20 0 128,0 0 32,0 0 96,0 0 224,20 0 0,-20 0 129,0 0-33,0 0-96,20 0-256,-20 0 0,19-20 32,-19 20 129,20-20 223,0 20 64,-20 0 1,20 0-1,-20-20 97,21 20-1,-21 20-191,18-20-129,-18 0-224,20 20-64,-20 0-705,20 0-1217,-20-1-2081,0-19-5382</inkml:trace>
  <inkml:trace contextRef="#ctx0" brushRef="#br1" timeOffset="27443.5697">19096 417 12555,'40'-19'-32,"-20"-2"1794,19 21-385,-19 0-736,0 0-65,19 0-127,-19 0-257,0 0-256,0 0-897,-20 0-2402,0 0-4741</inkml:trace>
  <inkml:trace contextRef="#ctx0" brushRef="#br1" timeOffset="27666.5824">19195 119 12203,'20'40'192,"-20"0"609,20-1 1249,-20 1-1057,0 20-545,-20 0-95,20-1-129,0 1-64,0-21-128,0 21-64,0-21-192,0-18-513,0-2-1185,0 1-2082,0-20-6532</inkml:trace>
  <inkml:trace contextRef="#ctx0" brushRef="#br1" timeOffset="30036.718">16992 1570 4644,'20'-41'480,"-20"41"2403,20-19-641,-20-1-1025,0 0-64,-20 1-608,0-2-321,0 1 32,-1 1-95,3 19-97,-22-20-64,19 20-64,1 20 32,-19-20-33,19 39 65,-20-18 0,20-2-96,20 21 96,-19 0-96,19-1 96,19-19-288,1 20 128,0-20 160,20 0 128,-1-1 0,2-19 0,-21-19 32,18-1-160,3-20 96,-21 0-96,0 1 0,-1-1 0,-19 20 65,0-19 191,0-2-64,0 22-64,-19 19-64,19-20-224,0 20 64,0 0 160,0 20 160,0-1 0,19 22-128,1-2 65,0 0-1,20-18-192,-21 18-64,21 1-353,-20 0-576,19-20-1409,-19-1-2371</inkml:trace>
  <inkml:trace contextRef="#ctx0" brushRef="#br1" timeOffset="30289.7324">17409 1311 14093,'20'0'-705,"-20"0"609,0 0 96,0 0-737,19 0-2402,-19 0-2850</inkml:trace>
  <inkml:trace contextRef="#ctx0" brushRef="#br1" timeOffset="30440.7411">17468 1570 1057,'20'59'5509,"-20"-59"-5413,0 20 1505,0-20-928,20 0-1282,-20 0-2209</inkml:trace>
  <inkml:trace contextRef="#ctx0" brushRef="#br1" timeOffset="30757.7591">17765 1410 13100,'0'0'160,"0"0"545,0 0 1377,21 0-1378,-1 0-447,0 0-65,19 0-128,1 20-96,0-20-96,-1 0-385,1 0-736,-20 0-1730,-1 0-3651</inkml:trace>
  <inkml:trace contextRef="#ctx0" brushRef="#br1" timeOffset="30916.7683">17846 1510 10537,'-20'40'33,"20"-20"1088,0-20 768,20 19-1152,-1-19-417,21 0-192,0 20-31,-1-20-97,1 0-353,-1 0-1408,-19 0-3044</inkml:trace>
  <inkml:trace contextRef="#ctx0" brushRef="#br1" timeOffset="31385.7951">18381 1172 8872,'0'0'288,"20"20"129,-20 0 1633,0 0-1026,20 19-735,-20 21-161,0-20-64,20 19 0,-20-19-64,19 19 32,-19-38 32,0 18 0,20-19 96,-20 0 97,0-20-161,0 0-481,20 0-191,-20-20-33,20 0-31,1 1 255,17-1 193,-18 20 160,21 0 0,-2 0 32,-19 20 64,20-20 0,-20 19-32,-1 1 32,-19 0 385,0 20 447,0-20 129,-19-1-192,-21-19-64,0 20-161,-19-20-479,18 20-129,3-20-417,-3 0-1601,21 0-4356</inkml:trace>
  <inkml:trace contextRef="#ctx0" brushRef="#br1" timeOffset="36854.1078">18421 1967 1665,'0'0'1538,"0"0"-546,0 0 162,0 0 31,0 0-128,0 0 32,0 0-96,0 0-32,0 0-129,0 0-127,0 0 64,0 0-65,0 0-63,0 0-96,0 0-129,0 0-32,0-20-95,0 20-97,0 0-32,20 0-64,-1 0-64,21 0 32,-20 0-64,39 0-32,-18 0 32,-1 0 0,-1-19 32,1 19-32,-1 0-32,21 0 0,-1 0-160,-19 0-577,19 0 64,-39 0-736,1-20-865,-1 20-1121,-20 0-4068</inkml:trace>
  <inkml:trace contextRef="#ctx0" brushRef="#br1" timeOffset="38136.1809">18640 2066 640,'0'0'6246,"0"0"-6342,0 0 1986,0 0-417,20 0-1281,-20 0 97,0 0 543,0 20-63,0-20-288,0 20-193,0 0-96,0 0-96,0-20-96,0 20 32,0-1 32,19 1-64,1 0-32,-20 0 0,20 0-32,-20-20-32,20 21 32,-20-21 64,0 0 0,0 19 96,0-38 0,0 19 64,-20 0-96,0 0-32,0 0-32,-19 0-32,-2 0-32,-17-21-128,-3 21 32,2 0-96,-20 0 160,-2 0-161,-18 0 65,0 0 32,0 21 128,0-21-64,-1 19 64,21-19 0,0 19 32,0-19-64,19 21 32,1-21 32,18 19-96,21-19 32,2 21 0,-2-21-1,20 0 1,-21 0-64,21 0 64,0 0 64,0 0 0,0 0 64,0 0 64,0 0 225,0 0-65,0 0 289,0 0-65,0 0-64,0 0-223,0 0 31,0 0-160,0 0 32,0 0 160,0-21 1,-20 21-1,20-19 192,0-2-223,0 2-1,0 0-224,-20-22-64,20 21 192,0 0-160,-19-19 0,19 19 0,-20 0-32,20 0 0,0 0 0,0 20-64,-20 0-385,20 0-383,0 0-738,0 0-1569,0 0 64,0 0-2050</inkml:trace>
  <inkml:trace contextRef="#ctx0" brushRef="#br1" timeOffset="38454.1991">16913 2345 12267,'-20'0'320,"20"0"-223,20 0 767,-20-21-479,38 2-353,-17 0 32,-1-2 64,20-19 160,-21 0-32,1 1-63,20-1-33,-20 0-64,-20 21-96,19-1-32,1 0 64,-20 0 32,0 20-64,20 0 32,-20 0-96,20 0 32,0 20-32,-1 0-64,21 0-737,-19-20-577,17 39-1344,-18-19-3076</inkml:trace>
  <inkml:trace contextRef="#ctx0" brushRef="#br1" timeOffset="45082.5786">17032 2980 7783,'0'0'1089,"0"0"-545,-20 0 1731,20-20-1347,0 20-511,0 0-65,-20-20 129,20 20 31,-20-19 1,-1 19-257,3 0-192,-2-20-64,0 20-64,-21 20 0,2-20 0,-1 39 0,20-19 64,0 20-32,1-1-32,19 1 64,0 0-161,19-20-191,21 20-128,-20-20 191,39-20 97,-18 20 192,-21-20 160,18-20-96,3 20 0,-21-20-96,0-20 0,-1 20 64,-19-20 32,0 20-64,0-19 65,-19 19-1,19 0 192,-20 0 192,20 0-31,0 20-289,0 20-224,0-20 160,0 20 128,20 20 64,-1-21-64,21 21 1,-20-19-97,19-2-96,-19 20 0,20-18-128,-20-21-385,-1 20-416,1-20-736,-20 0-1859,0 0-4419</inkml:trace>
  <inkml:trace contextRef="#ctx0" brushRef="#br1" timeOffset="45277.5896">17389 2861 5925,'0'0'8648,"0"0"-8744,0 0-32,0 0 32,20 0-769,-20 20-2338,20-20-4516</inkml:trace>
  <inkml:trace contextRef="#ctx0" brushRef="#br1" timeOffset="45428.5982">17448 3120 9160,'0'39'1954,"0"-20"-1890,0-19 417,0 21 95,0-21-512,20 0-416,-20 0-1602,0 0-1858</inkml:trace>
  <inkml:trace contextRef="#ctx0" brushRef="#br1" timeOffset="45666.612">17666 3020 11723,'0'20'3363,"20"-20"-3748,0 0 1603,1 19 63,-3-19-961,2 0-256,21 0-64,-21 0-32,0 0-288,-1 20-1122,1-20-1793,-20 0-2818</inkml:trace>
  <inkml:trace contextRef="#ctx0" brushRef="#br1" timeOffset="45811.6202">17745 3120 7975,'-18'39'1441,"18"-20"-1280,0-19 1632,18 21-31,2-21-929,1 0-353,19 0-160,-20 0-223,-1 0-161,1 0-1090,20 0-2625</inkml:trace>
  <inkml:trace contextRef="#ctx0" brushRef="#br1" timeOffset="46379.6526">18480 3040 11883,'0'-40'-32,"0"40"1185,-20-20 801,1 20-1346,-1 0-448,0 0-128,-20 0 257,21 20-33,-21 0-64,20 19-32,-1-19-96,21 21 0,0-22-96,0 20 64,21-18-32,-1-21 32,0 20-64,19 0-64,-19-20 0,20 0-192,-20-20 96,19 20 32,-19-20 31,-20-1 97,20 2-32,-20-1-192,0 1-64,0-2 0,0 1 255,-20 0 194,20 20 159,-20 0 160,20 0-31,-20 20-65,20 0 64,0 1-63,0 18-1,20-20-192,0 2 0,0-1-96,1 20-96,17-21-480,-18 1-417,1-20-704,-1 20-1731,0-20-3650</inkml:trace>
  <inkml:trace contextRef="#ctx0" brushRef="#br1" timeOffset="46618.6663">18699 3079 11627,'0'0'-481,"20"0"641,-20 0 1922,20 0-1441,19 0-289,-19 0 32,0 0 161,20 0 64,-21 0-193,1 0-288,0 0-96,0 0-128,-20 0-705,21 0-1121,-21-20-2434,-21 20-4516</inkml:trace>
  <inkml:trace contextRef="#ctx0" brushRef="#br1" timeOffset="46834.6788">18818 2960 5381,'20'0'256,"0"0"2178,-20 20-64,19 0-1024,-19 20-129,0-1-288,0 2-353,20-2-320,-20-20-191,0 22-97,0-1-385,20-21-832,-20 1-1410,20-20-3010</inkml:trace>
  <inkml:trace contextRef="#ctx0" brushRef="#br1" timeOffset="47131.6955">19235 2841 13356,'0'0'-416,"20"0"608,-20 0 961,0 20-608,0 0-161,0 0 96,19 19 129,-19 1-193,20 20-191,-20-21-129,0 21-64,20-21-32,-20 2-193,0-21-447,0 19-641,20-19-1122,-20 0-2145</inkml:trace>
  <inkml:trace contextRef="#ctx0" brushRef="#br1" timeOffset="52085.979">20585 199 1729,'-20'-21'-32,"20"21"1025,0 0 512,-20 0-159,20 0-33,0-19-352,0 19-64,0 0-64,0 0-417,0 0-256,0 0-32,0 0 257,0 0 95,0 19-32,20-19 97,-20 0-129,0 21-95,0-2-33,20 1-32,-20 0 32,0 0-95,19 0 31,-19 20-160,20-21-32,-20 22 32,20-2-32,-20 0 32,0 2-32,0 18 64,20-19 96,-20 20-63,0-1-1,21 0-96,-21 1 64,0 19-64,18-18 32,-18-3-32,0 3 0,20-2-32,-20-19 32,0 19 64,0 1-96,0 0 64,0 0-32,0-1-32,0 1 64,0 19-32,0-20-64,0 1 32,0 0 32,-20-1-32,20 21 0,0-20 32,0-1 0,0 1-32,0-1 32,0 1 0,0-20-64,0 0 32,0 0 32,0 19 0,0-20-32,0 1 32,0 20-32,0-21 32,0 21 0,-18-21 0,18 22-32,0-23 33,0 23 31,-21-21-64,21-1 64,0 1-96,0 19 128,0-19-160,0 0 160,0-1 0,0 2-96,21-1 64,-21-1-64,0 21 32,0-20 32,0-1 0,0 1 0,0 0 256,0-1-127,0 1-129,0 0-32,0-21-64,0 22 0,0-22-32,0 21 32,0-20 32,0 0-97,0 0 1,0-20-224,0 20-224,0-20-225,0 0-480,0 0-1506,0-20-3619</inkml:trace>
  <inkml:trace contextRef="#ctx0" brushRef="#br1" timeOffset="55774.19">21934 1649 6982,'-18'-20'384,"18"20"1314,0-20 384,0 0-929,0 20-416,0-19-97,0 19 161,-21-20-192,21-1-289,-20 21-320,0-19-32,0 19-32,-19-20-64,-1 20 32,0 20 64,1-20 0,-1 40-32,1-20 64,19 19 0,-21 1-32,21 0-32,20-21 32,0 21-97,0 0-191,20-19 64,0-2 160,21 0 32,-2 2 192,-19-2 32,20-19-64,-1 0-128,-19 0 0,20-19 0,-21-2 32,1 2 32,-20-21 32,20 20 32,-20-20-64,0 20 160,0-19 1,0-1 95,0 20 32,0 0-32,0 1-95,0 19-193,0 0-193,0 0 161,0 0 161,0 19-33,0 21 0,0-20-32,0 20 64,20-1 0,0 1-96,1 1 64,-3-22-96,23 0-192,-21 2-577,0-2-640,-2 2-1538,3-21-2626</inkml:trace>
  <inkml:trace contextRef="#ctx0" brushRef="#br1" timeOffset="56033.2048">22252 1649 10537,'0'0'865,"0"0"-224,0 0 832,0 0-448,0-20-352,20 20-193,0 0-95,19 0-161,-19 0-160,21 0-32,-3-20-32,-18 20-96,21 0-385,-21 0-832,-1 0-1345,-19 0-2115</inkml:trace>
  <inkml:trace contextRef="#ctx0" brushRef="#br1" timeOffset="56293.2197">22331 1809 10057,'20'38'-224,"-20"-38"1633,0 0 801,20 0-1505,-20 0-449,21 0-128,-1 0 64,-2 0-95,2 0-97,1 0-65,-1 0-287,0 0-481,-1 0-640,1 0-993,0 0-1474</inkml:trace>
  <inkml:trace contextRef="#ctx0" brushRef="#br1" timeOffset="57130.2675">23165 1470 7046,'-20'0'737,"20"0"-1089,0 0 800,0 0 513,0 20-321,0 0-351,20-1 255,-20 22-159,0 18-289,20-19-64,-20-1 64,0 21-64,20-40 0,-20 20 0,0-40 32,0 19 160,0-19 609,0 0-545,0 0-192,0 0-192,21-19-288,-3 19-225,-18-19-288,41 19 417,-21-21 256,0 21 128,19 0 64,1 21-64,-20-2-33,-1 0-95,1 2 128,0-2 192,-20 2 321,0-1 159,0-20 289,-20 19 256,0 1 0,-19-20-192,-1 20-256,1-20-417,-1 0-224,-1 0-224,2-20-961,39 20-3075,-20 0-5444</inkml:trace>
  <inkml:trace contextRef="#ctx0" brushRef="#br1" timeOffset="57954.3148">20902 298 9160,'-19'0'353,"19"-20"671,0 20 834,0 0-897,19-20-256,-19 20 160,40 0 31,0-20-127,-1 20-384,22-20-321,-3 20-64,3 0 32,-2-19-96,-19 19-353,-1 0-640,1-21-1217,-1 21-2306</inkml:trace>
  <inkml:trace contextRef="#ctx0" brushRef="#br1" timeOffset="58142.3254">21220 258 9769,'0'20'0,"0"-20"929,0 20 1057,0 20-1442,20-21-480,-20 22-192,20 18-224,-20-19-65,0-1 97,20 1-449,-20 0-672,0-20-769,0-1-2691</inkml:trace>
  <inkml:trace contextRef="#ctx0" brushRef="#br1" timeOffset="58466.3441">21478 576 2370,'21'40'-1313,"-21"-20"768,0-20 1602,0 19-256,0-19 96,18 21 1281,-18-21 480,0 0-1505,0 0-352,-18 0-32,18-21-321,0 2-224,0-1-192,0 0-96,0 0-32,18 0 32,-18 20 0,0-20 32,20 1 0,0 19 96,1 0-32,-1 0 0,-2 0 32,-18-20-128,21 20 32,-21 0-416,20 0-1922,-20 0-2980</inkml:trace>
  <inkml:trace contextRef="#ctx0" brushRef="#br1" timeOffset="58667.3556">21736 517 2914,'0'19'1538,"20"-19"-225,-20 20 929,0 0-1121,20 0-897,-20 0-160,20 0-416,-20-1-289,19 2-31,1-21-129,-20 19 160,20-19-159,0 0-866,-20-19-544,20-2 578</inkml:trace>
  <inkml:trace contextRef="#ctx0" brushRef="#br1" timeOffset="58791.3626">21916 596 1761,'0'-20'2434,"0"0"-864,0 0-865,0 20-385,0 0 801,18 0-256,-18 0-289,0 20-95,20-20-97,-20 20-256,21 0-224,-1-20-1057,0 20-2210</inkml:trace>
  <inkml:trace contextRef="#ctx0" brushRef="#br1" timeOffset="58992.3741">22074 536 6758,'0'-39'2722,"20"39"-2625,-20 0 2529,20 0-1537,-1 0-673,21 0 129,0 0-257,-21 0-288,21 0-160,-20 0-737,0 0-1793,-20-21-2307</inkml:trace>
  <inkml:trace contextRef="#ctx0" brushRef="#br1" timeOffset="59189.3853">22213 298 7431,'0'0'224,"0"20"448,0 0 1635,0 19-1154,0-18-737,0 18-256,0 0-64,0 21-32,0-20-224,19-20-769,-19 20-640,0-21-577</inkml:trace>
  <inkml:trace contextRef="#ctx0" brushRef="#br1" timeOffset="59570.4072">22392 238 8199,'0'20'160,"20"0"-288,-20 20 769,0-1 160,0 2-737,0 18-32,0-19 32,0-1-64,0 1-577,18-20 513,-18 0 32,0-20 192,20 0 97,-20 0-450,0-20 161,21 0 32,-21 0 64,20 0 449,-20 1 672,20 19 224,-20 0-288,19 0-320,-19 19 0,20 1-481,0 0-192,0 0-96,0 0-192,-1 19-641,-19-18-960,20-2-1570,-20 1-4068</inkml:trace>
  <inkml:trace contextRef="#ctx0" brushRef="#br1" timeOffset="60377.4533">23483 536 12363,'0'-39'64,"-20"18"1057,0 21-224,20-19-801,-19 19-192,-1 0 32,0 19 64,0-19 0,-1 41 32,3-22 0,18 21 32,-20 0-64,20-20 128,0-1-96,20 2 32,-2-2-32,3-19 33,-1 0-33,0 0 0,0-19 96,-1-2-64,1 2 0,-20-21-64,0 20 160,0 0 352,0 0-159,0 1 31,0 19-352,0 0-288,0 0 160,0 0 96,0 0 0,0 19 32,20 1-96,0 0-288,20 0-609,-1 0-1314,-19 0-1985</inkml:trace>
  <inkml:trace contextRef="#ctx0" brushRef="#br1" timeOffset="60681.4708">23801 517 10505,'0'-41'-32,"-20"22"32,0 19 1154,1-20-898,-1 20-288,-21 20-64,21-20 32,20 19 64,0 2 32,0-1 96,20-1 0,1 1-64,19 0-64,-1 0 32,-19 0 0,20 0-64,-21-1 0,1-19-32,-20 21 64,0-21 320,0 0-352,-20 0-32,1 0-160,-1 0-609,-20 0-1954,20 0-4708</inkml:trace>
  <inkml:trace contextRef="#ctx0" brushRef="#br1" timeOffset="60977.4876">24058 497 32,'0'-21'10922,"0"21"-11050,-18-19 1441,-3 19-929,1 19-384,0-19-256,0 21 0,20-1-193,0-1-159,0 1 224,20 20 159,0-20 129,0 0 0,1-1 0,-3 2 32,2-2-96,0 1 160,-20 0 320,0-20 481,-20 20-225,0-20-415,2 0-418,-23 0-672,1 0-1120,21 0-4742</inkml:trace>
  <inkml:trace contextRef="#ctx0" brushRef="#br1" timeOffset="61416.5128">24119 636 9480,'20'0'289,"-20"-20"-97,18 20 1794,-18-20-1634,21 20-224,-21 0-96,20-20-64,-20 20-256,20 0-224,-20-20-225,-20 20-224,20 0 96,-41-20 481,23 20 288,-2 20 0,-1-20 96,1 20 96,0 20 96,20-20-96,0 20-128,20-21-128,0 21 0,1-20 128,-1 0 352,19-20 577,-19 19 320,-20-19 0,20-19-288,0 19-289,-1-20-287,-19 20-161,20-20-224,-20 0 0,0 0-64,0 1-32,20 19-225,-20-21-543,0 2-290,0 19-607,20 0-2820</inkml:trace>
  <inkml:trace contextRef="#ctx0" brushRef="#br1" timeOffset="61619.5243">24356 616 10281,'20'0'32,"0"0"2915,0 0-1538,0 0-736,1 0-193,17 0-191,3 0-257,-3 0-353,-17 0-1184,-1 0-2082,-20 0-4325</inkml:trace>
  <inkml:trace contextRef="#ctx0" brushRef="#br1" timeOffset="61821.536">24495 377 9833,'0'21'448,"0"-2"1858,0 1 97,0 19-1346,21 2-897,-21-2-64,0 1-96,0 0-256,-21 19-641,21-19-769,21 0-1184,-21 0-1635</inkml:trace>
  <inkml:trace contextRef="#ctx0" brushRef="#br1" timeOffset="61979.5449">24615 695 8039,'40'40'3139,"-40"-20"-3075,0 0 577,19-1-513,-19 2-2626</inkml:trace>
  <inkml:trace contextRef="#ctx0" brushRef="#br1" timeOffset="62160.5553">24714 536 15342,'0'-39'1409,"20"39"-2818,-20 0 1057,0 0-994,0 0-4707</inkml:trace>
  <inkml:trace contextRef="#ctx0" brushRef="#br1" timeOffset="62454.5722">24833 755 11370,'0'39'-544,"-20"-18"800,20-2 513,-20 1-417,20-20-480,20 21 0,-20-2 224,41 1-32,-23-20 32,22 0 160,-19 0 289,17 0 384,-18-20-129,-20 1-191,21-2-417,-21 1-192,-21-20-32,21 21-128,-20-1-449,2 0-960,-23 0-2050,21 20-5925</inkml:trace>
  <inkml:trace contextRef="#ctx0" brushRef="#br1" timeOffset="62779.5906">25071 953 9480,'20'41'161,"-20"-41"800,0 19 160,0-19-289,20 20 97,-20-40-705,0 20-63,0-19-161,20-22 0,-20 21-161,20-19-31,-1-1-96,1 20 256,0-20 0,-20 40 32,20-19 224,-20 19 289,20 0 287,1 19-159,-21 2-161,18 18-255,2-18-161,-20 18-128,20 0-1089,-20 2-2243,0-22-6629</inkml:trace>
  <inkml:trace contextRef="#ctx0" brushRef="#br1" timeOffset="64157.6695">21796 616 2402,'0'0'2050,"0"-20"64,0 20-1249,0 0-225,0 0-127,0-20-33,0 20-31,-20 0 127,20 0 33,0 0-1,0 0 65,0 0-65,0 0-95,0 0-129,0 0-224,0 0-192,0 0-64,0 0 96,0 0 0,20 20 0,-20 0 0,0 0 0,0-1-32,19 2-64,-19-2 0,20 1 64,-20 0-32,20 0 96,0-20 32,-20 20-32,20-20 32,1 0 0,-21-20 0,18 20 32,-18 0-32,20-20-64,-20 0 32,0 0 33,21 1-1,-21-2-64,0 2 0,0 19 0,0-20 32,0 0-64,0 0 32,0 20-32,0 0-65,0 0-127,0 0-64,0-20 32,0 20 96,0 0-1,0 0 97,0 0 32,0 20 64,0-20 64,0 20 65,0-20 31,0 20-160,0 0 0,0-1 0,0 2-32,20-21 0,-20 19 32,0 1-64,20 0 0,-20 0-32,0-20-417,18 20-1056,-18-20-2050</inkml:trace>
  <inkml:trace contextRef="#ctx0" brushRef="#br1" timeOffset="68656.9267">23205 1928 832,'0'0'1506,"0"0"-577,0-20-321,0 20-352,0 0-159,0 0-97,0 0-33,0 0 66,0 0 223,0 0 160,0 0 481,0-21 256,0 21-128,0 0-224,0 0-193,0 0 33,0 0-321,0 0-95,0 0-161,0 0 0,0 0-32,0-19-32,0 19-64,0 0-65,0 0 258,0 19 255,0-19 0,0 21 129,0-1-257,21-1 0,-21 1-128,0 0-96,18 0-32,-18 0-64,0 0-1025,0-20-3011</inkml:trace>
  <inkml:trace contextRef="#ctx0" brushRef="#br1" timeOffset="69753.9897">15224 2086 9352,'0'20'128,"0"-20"737,0 0 673,20-20-449,1 20-513,-1 0 65,19-20-32,1 1-225,19-1-64,1 0-160,19 0-32,0 0-31,-18 0-97,-2 1-32,0 19-161,-19-20-704,-20 20-416,19-21-865,1 2-2466</inkml:trace>
  <inkml:trace contextRef="#ctx0" brushRef="#br1" timeOffset="69977.0021">15820 1809 6694,'-59'0'1153,"18"0"577,41 0-321,0 0-1249,0 0-224,21 0 64,19-21 32,-1 21 32,1 0 224,19 0 97,1-20-385,-1 20-128,2 0 96,-23 0-32,-17 20-65,-1 1 161,-20-2 65,0 0 223,-20 2-160,-19 19-160,19-20-384,-21 19-1282,1-19-1697</inkml:trace>
  <inkml:trace contextRef="#ctx0" brushRef="#br1" timeOffset="74548.2637">24139 1947 5349,'-20'0'1313,"20"0"96,0 0 801,0 0-384,0 0-993,0 0-321,0 0-31,20 0 159,-2 0-63,3 0-225,19 20-64,19-20-159,1 20-129,19 0 32,-20 0-32,22 19 0,-2-19-32,-20 0-65,20 0-255,-19 0-128,-21-20-65,22 20-95,-41-20-1,-20 0 0,0 19-159,0-19-1410,0 0-2819</inkml:trace>
  <inkml:trace contextRef="#ctx0" brushRef="#br1" timeOffset="74901.2841">24536 1908 1,'20'0'1056,"-2"0"-1056,3 0 96,-21 0 160,0 0 96,-21 0-352,3 0 929,-22 20 929,-1-20-481,2 0 64,-21 0 1,21 0-641,-21 0-417,21 19-96,-1-19 161,20 0-193,-1 20-64,21-20 737,0 20-288,21 0-385,19 0-256,-1 0-192,1-1-673,0 21-1153,-1-20-1409</inkml:trace>
  <inkml:trace contextRef="#ctx0" brushRef="#br1" timeOffset="81558.6649">16872 3655 1697,'0'0'1249,"-20"0"-768,20 0 864,0 0 225,0 0-513,0 0-129,0 0 386,0 0 191,0 0-416,0 0-256,0 0-225,0 0-95,0 0-33,0 0-191,20 0-97,-20 0-96,0 0 96,21 0-32,-1 0-32,18 0-96,-17 0 32,39 0-96,-21 0 0,21 0 0,-1 0 32,0 21-32,2-21 0,-3 0-64,3 0-160,18 0 0,-20 20 64,20-20 160,20 0-33,-18 0-31,18 0 64,0 0-64,-20-20 64,21 20-64,-21 0-192,0 0-129,20 0 193,-18 0 0,18 0 96,0-21 96,0 21 32,0 0 96,1 0 256,-1-19 65,0 19-33,-20 0-192,-20 0-64,2 0-160,-21 0-128,-22 0-128,3 0-577,-21 0-1089,0 0-1345</inkml:trace>
  <inkml:trace contextRef="#ctx0" brushRef="#br1" timeOffset="84703.8447">21537 3298 4163,'0'-20'7720,"20"1"-7560,-20 19 1826,0-20-193,0 0-1216,0 20-385,0-20 0,0 20 33,-20-21-129,0 21-160,20 0-97,-39 0 1,-1 0 64,1 21 0,-1-1 32,20 20 32,-19-21 0,19 21 32,0 0-32,20 0 0,0-1 0,20-19 0,19 20 0,-19-20 32,40-1 64,-21-19 32,1 0 64,-1-19-64,1-1-128,1-20 0,-23 20 32,3-19 0,-1-1 32,-20 0 0,0 0 32,-20 1-32,20 19 96,-21 0-63,3 20 63,18 0-96,-20 0-128,20 20 64,0 0 64,0 19 64,0 1 32,38 0 0,-17 0-32,19-1-32,-1-19-32,1 20-64,-20-20-64,0 19-288,-1-18-385,1-21-833,-20 0-1505,0 0-4035</inkml:trace>
  <inkml:trace contextRef="#ctx0" brushRef="#br1" timeOffset="85085.8664">22133 3338 11530,'-19'-20'417,"19"20"576,0 0 1153,-20 0-897,20 0-416,0 0-321,20 0-127,-1 0-1,1 0-128,20 0 65,-20 0-386,19 0 130,1 0-1,-1 0-128,1 0-1,1 0-127,-23 0-160,2 0 0,1 0-225,-21 0-192,0 0-416,0 0-1249,0 0-1858</inkml:trace>
  <inkml:trace contextRef="#ctx0" brushRef="#br1" timeOffset="85366.8827">22193 3517 8295,'0'0'1442,"0"0"-1442,0 0 2402,0 0-448,20 0-1089,-1 19-289,21-19-31,0 0-65,-21 0-256,21 0-192,1 0-32,-3 0-224,-17 0-545,-1 0-832,-20 0-1570,0 0-2947</inkml:trace>
  <inkml:trace contextRef="#ctx0" brushRef="#br1" timeOffset="86232.9319">23066 3457 8712,'0'-20'801,"-20"20"31,20-20 1507,0 20-1507,-19-19-640,-1 19-224,0 0-32,-20 0 32,1 19 64,19-19-32,-21 20 96,23 0-128,-2 20 32,-1-20 32,21 19-64,0-18 32,21 18-32,-1-19 0,-2-1 32,23 2 64,-1-1 1,-1-20 127,-19 19 32,0-19 0,19-19-32,-39 19 97,20-20-33,0-20-128,-20 20 0,0-19-32,0-2 32,0 2 161,0 19 95,0 0 0,0 0-31,-20 0-65,20 1-64,0 19-192,-20 0-192,20 19 0,0 1 160,20 0 32,-20 20 64,20-20 0,-20 19 0,20-18 0,0 18-32,19 0-32,-19-18 32,0-1-224,19 19-448,-19-39-449,-20 20-737,21-20-1153,-21 0-1761</inkml:trace>
  <inkml:trace contextRef="#ctx0" brushRef="#br1" timeOffset="86477.9459">23325 3517 10730,'0'0'768,"0"0"-223,18 0 1601,-18 0-865,0 0-704,21-20 31,-1 20-95,20 0-289,-1 0-64,-19 0-160,40 0 0,-21 0-544,-19 0-738,21 0-832,-23 0-1537,-18 0-2243</inkml:trace>
  <inkml:trace contextRef="#ctx0" brushRef="#br1" timeOffset="86701.959">23483 3338 7334,'0'0'481,"0"0"1441,0 20 256,20-20-737,-20 20-480,20 0-224,-20 19-225,0-19-223,20 20-161,-20-20-32,0 19-64,19 1-417,-19-20-608,0 0-480,20-1-1250,-20 2-2273</inkml:trace>
  <inkml:trace contextRef="#ctx0" brushRef="#br1" timeOffset="86998.9759">23860 3239 9577,'20'0'-97,"-20"0"450,0 0 1953,0 20-1057,0-1-352,0 21 160,0 0-288,20 19-289,-20-19-320,0 20-32,20 0-95,-20-21-226,0 21-607,20-21-450,-20 1-287,0-20-385,0 0-1185,0 0-3523</inkml:trace>
  <inkml:trace contextRef="#ctx0" brushRef="#br0" timeOffset="88245.0471">24178 3318 9513,'-21'0'832,"21"0"610,-18 0 383,18 0-1344,0 0-129,18 20 65,-18 0 287,41 0 1,-1 19 32,-1 1-129,40 20-159,-19 0-225,40-1-160,-21 20-96,20-19-96,-20 0-321,20-1 129,-38 1-64,-3-20-129,-37-21-288,19 1-576,-40 1-449,0-21-2754</inkml:trace>
  <inkml:trace contextRef="#ctx0" brushRef="#br0" timeOffset="88578.0661">24912 3417 13708,'41'-19'-32,"-41"19"32,0 0 1089,0 19-320,-20-19-545,-1 20 321,-19 20 320,1 0-32,-1 20-161,-19-1-191,-20 20-257,19 21-64,-19-21-160,20 1-32,-2 0-192,21-21-225,21-19-351,-1-1-257,20 1-1250,-20-20-3490</inkml:trace>
  <inkml:trace contextRef="#ctx0" brushRef="#br0" timeOffset="100695.7594">6787 4590 384,'0'0'1890,"0"0"-97,-20 0-191,20 0-545,0 0-224,0 0 96,0 0-353,0 0-288,0 0-63,0 0-33,0-20 128,0 20 96,0 0 97,0 0 63,0 0-63,0 0 96,0 0-129,0 0-32,0 0-159,0-20-1,0 20-64,0 0 32,0 0-95,0 0-65,0-20 32,-18 20-32,18 0-64,0 0 128,0 0-64,-21-20-32,21 20 0,-20 0-32,20 0-32,-20 0-32,0 0 32,20 0-32,-19 0 0,-1 0 0,0 0 0,20 0 0,-20 20-64,0-20 96,1 0-96,-1 20 64,0-20 32,0 20-64,0-20 0,1 20 32,-1-20 32,20 19 0,-20-19 0,0 21 0,-1-2 0,3-19-32,18 20 32,-20-20-64,20 20 64,-21-1-64,21-19 64,-20 21 32,0-1-32,20-1 0,-18 2 0,18-2 0,-21 2-32,21-1 32,-20-1 0,20 1-32,-20 0 32,20 0 0,0 0 0,0 0 0,0-1 64,0 1-225,-20 0 129,20-20 32,0 20 0,0 0 0,0 0-32,0 0 64,0-1 0,20 2-32,-20-2 0,0 1 0,20 1 0,-20-2 33,0 1-1,20 0-32,1-1 32,-21 2-32,18-21 32,2 20 0,0-1 0,21-19 0,-23 20 0,3-20 0,19 19-32,-20-19 0,-1 0 0,1 21 64,0-21-128,0 0 64,0 20-32,19-20-128,-19 0 96,0 0-1,19-20 1,-19 20-64,0 0 32,0-21 96,1 21 0,-3 0 0,2-19 32,1 19-32,-1-20-32,0 20 32,-2-19 96,3-1-64,-1 20 96,0-21 1,0 2-65,-1-1 0,-19 0 32,20 1 0,-20-2 0,0 1-32,20 1 160,-20-21 0,0 20-63,0 0-97,0-20 64,0 20-96,0-19 0,0-21-256,0 20 608,-20 1-160,0-1-64,20 0 97,-19 20-33,-21-20-32,20 20-64,-1 0-96,3 1-64,-22 19-609,19 0-512,-17 0-704,17 0-1667,1 0-3522</inkml:trace>
  <inkml:trace contextRef="#ctx0" brushRef="#br0" timeOffset="102252.8484">6370 5643 6213,'0'0'129,"0"-20"543,0 20 1666,21 0-320,-21 0-961,0-20-96,0 20 128,0 0-224,0 0-224,-21 0-225,21 0-160,0 20-224,-18-20-96,18 0-32,-41 20 32,21 0 32,-18 20 0,-3-20 32,1 40 0,-19-21 32,19 0 0,-19 21 0,-20-20-32,18 20 0,2-21 32,-1 21 0,1-1 0,19-19-32,1 1 0,-1-2 0,1 0 32,19-18-64,20-1 32,-20-1-96,20-19-192,0 0-225,0 0-127,0 0-33,-21 0-480,21 0-1345,0 0-1730</inkml:trace>
  <inkml:trace contextRef="#ctx0" brushRef="#br0" timeOffset="102836.8819">6073 5663 6694,'0'0'865,"0"0"640,0 0 65,0 0-770,0 0-95,0 0 224,20 0-224,0 0-193,19 0-224,-19-20 1,20 0-193,19 20-32,-19-20-64,1 20 0,-23-19-32,3 19 0,-1 0-64,0 0-65,-20 0 1,20 0 64,-20 19 32,0 1 96,-20 0 64,20 21-32,0-2 32,-20-20-64,20 22-64,20-2-608,-20 0-2948</inkml:trace>
  <inkml:trace contextRef="#ctx0" brushRef="#br0" timeOffset="106090.0679">4724 6478 7014,'-20'-40'545,"20"40"960,0-20 641,0 20-352,0-20-353,0 20-448,0 0-128,0-19-128,0 19-257,0 0-160,0 19-448,0-19 96,0 20 288,20 20-31,-20 0-129,0 19 32,18 2 64,-18-23-96,0 23-32,0-22 0,0 1-32,0 0-32,0-1-32,0 1-128,21-20-192,-21 0-417,0-1-480,0-19-673,20 20-1377,-20-20-2979</inkml:trace>
  <inkml:trace contextRef="#ctx0" brushRef="#br0" timeOffset="106545.0937">4882 6855 7302,'0'0'353,"0"20"255,20-20 1314,0 0-545,-1 0-832,1 0-97,0 0-95,0-20-65,1 20 128,-3 0-95,2-19-65,0 19 32,-20 0 0,21-20-63,-21 20-1,0-20 96,0 0-64,0 20 1,-21-20-65,21 0-32,-20 20-64,20-19 64,-20 19-64,2 0-160,18 0-64,-21 19-32,1-19 128,0 40 0,0-20 96,20 0-32,0 0-64,0-1 128,0 1 0,20 0 0,-20 0 0,20-20-96,21 20-32,-23 0-416,2-20-257,21 0-736,-21 0-1762,19 0-2819</inkml:trace>
  <inkml:trace contextRef="#ctx0" brushRef="#br0" timeOffset="107071.1241">5338 6816 11883,'0'0'320,"0"-20"-64,-19 20 417,-1 0-257,20 0-384,-20 20-96,0 0 64,0-1 96,20 1-32,0 0-32,0 0 1,0 0-1,20 0-32,0-20-129,0 19 65,0-19 64,-1 0 32,21 0-64,-20-19-32,-20 19 64,20-20 0,-20 0 0,0 0-128,0 0-32,0 0-288,-20 1-257,20-1 353,-20 20 256,0 0 160,20 0-96,0 20-33,0-20 1,0 19 64,20 1-96,0 0-96,0-20 128,1 20 32,-3 0 32,2-20 32,1 0 96,-21 0 257,0 0 127,0 0-31,0 0-225,0-20-96,0 0 0,-21 0-64,21 0 64,0 1-160,0-1 0,0 0 96,0 20-32,21-20-32,-1 20-64,0-20-64,-20 20-512,18 0-962,3 0-1537,-21 0-4644</inkml:trace>
  <inkml:trace contextRef="#ctx0" brushRef="#br0" timeOffset="107482.1475">5676 6836 9256,'-20'39'96,"20"1"-128,0-20 769,0 0 128,0-1-545,0-19-192,0 0 545,0 20 128,20-40 31,-20 20-415,0-19-257,0-1-96,20 0 0,-20 0-64,0-20-32,20 21-96,-20-1-32,20 0 128,-20 0 64,19 20 128,1 0 96,-20 0-64,20 0 97,-20 0 95,20 20 0,0 0-255,-20 0-65,0-1 96,19 1-128,-19 0-160,0 0-225,0 0-31,0-20-161,20 20-640,-20-20-1697,0 19-3492</inkml:trace>
  <inkml:trace contextRef="#ctx0" brushRef="#br0" timeOffset="107713.1607">5973 6836 8872,'0'0'1858,"21"19"-1858,-21 1 576,0-20 1058,0 20-1218,0 0-384,20 0-128,-20 0-352,0-20-673,0 19-1410,20-19-2177</inkml:trace>
  <inkml:trace contextRef="#ctx0" brushRef="#br0" timeOffset="107872.1699">5973 6677 11530,'0'0'1218,"0"-21"-1923,0 21 641,0 0 0,21 0-2819,-21 0-6148</inkml:trace>
  <inkml:trace contextRef="#ctx0" brushRef="#br0" timeOffset="108586.2107">6113 6994 11659,'0'0'320,"0"0"-672,0 0 1409,0-20-417,0 1-896,0 19-225,20-20 193,-20 0-577,0 0 129,0 20 383,0-20 257,19 20 64,-19 0 288,0 0 417,0 0 32,20 20-353,-20-20-256,20 20-192,-20 0 0,20 0-256,0-20-353,1 19-704,-21-19 31,18 0 738,2 0 351,0 0 97,1-19 224,17-1 449,-17 0 1088,-21 0 161,20 0-33,-20 0-800,0 20-320,-20 0-225,-1 0-352,3 0-32,-2 20 64,-1 0-96,1 0 0,20 0 96,0 0-128,0-1-32,0 1 0,20-20-193,1 20 1,17-20 192,-17 0 224,-1 0-64,0-20 32,0 20 0,-20-20 96,0 1 33,0-1-97,0 20-32,0-20-128,0 0-32,0 20 0,0 0-1,-20 0-63,20 20 96,0 0 128,0 0 64,0 19 33,20 1-1,-20 0-64,0 0 0,0 0-96,19-1-64,-19-19 64,0 0 32,-19 19 416,-1-19 321,0-20 96,0 20-64,-19-20-225,-2 0-224,1 0 1,-19 0-225,19 0-96,-19-20-160,19 20-577,1-20-608,-1 20-1794,19 0-5637</inkml:trace>
  <inkml:trace contextRef="#ctx0" brushRef="#br0" timeOffset="109163.2437">6986 7093 5701,'0'0'1665,"0"0"321,0 0 321,0-19-738,0-1-544,0 0-256,0-20-97,0 1 289,-20 19-544,20 0-225,0 0-96,20 0-32,-20 0-96,0 1-96,20 19 0,0 0-32,0 0 63,19 0-63,-19 0-32,21 0-288,-21 0-449,18 0-513,-17 19-1729,-1-19-3363</inkml:trace>
  <inkml:trace contextRef="#ctx0" brushRef="#br0" timeOffset="109531.2647">7364 6895 9961,'-20'0'0,"0"0"288,-21 20 1506,23-20-865,18 40-769,-20-21-96,20 1 96,0 20 0,0-20 32,20 0-224,19-20 32,-19 19 32,20-19 65,-21-19 63,21 19 0,-20-20 0,-20 0 0,20 0 128,-20 0 33,0 0-193,0 20 224,-20-19-31,20 19-129,0 0-64,0 0-96,-20 0-32,20 19 96,0 1 64,20 0 32,-20 0-96,20-20 32,-1 20-320,1 0-288,20-20-545,-19 19-1249,-3-19-3203</inkml:trace>
  <inkml:trace contextRef="#ctx0" brushRef="#br0" timeOffset="109726.2759">7542 6915 4035,'21'0'7335,"-21"0"-7271,38 0 2050,-18 0 128,1 0-864,-1 0-866,19 0-223,-19 0-129,0 0-96,0 0-192,-1 0-801,-19 0-1377,0 0-2467,0 0-5283</inkml:trace>
  <inkml:trace contextRef="#ctx0" brushRef="#br0" timeOffset="109971.2899">7662 6637 9384,'0'19'1570,"18"2"-1122,-18-2 1154,21 21 95,-21 0-736,0 0-512,0-1-33,0 21-224,0-20-128,0 19-64,0-19-32,0-20-192,0 20-513,0-21-576,0 2-352,-21-2-962,21 1-1216</inkml:trace>
  <inkml:trace contextRef="#ctx0" brushRef="#br0" timeOffset="110367.3124">7860 7093 9288,'59'0'417,"-39"-19"768,21 19 1441,-23-20-1184,2 20-962,1-20-224,-21 0-128,0 20-63,0-20-194,0 0-63,0 20 64,-21-19-128,1 19 32,2-20-1,-3 20-63,21 0 32,-40 20 160,40-1 96,-20 1 96,1 0 0,19 0 288,0 20 1,19-21-97,1 2 321,0-2-129,0 2-32,19-2-63,2 1-129,-1-20-224,-1 0 32,1 0-64,-20 0 32,-1 0-256,1 0-1474,-20 0-2722</inkml:trace>
  <inkml:trace contextRef="#ctx0" brushRef="#br0" timeOffset="118206.7609">4763 7292 5124,'0'0'2242,"0"0"-1761,0 0 832,0 0 481,0 0-545,0-20-640,0 20-321,0 0 64,0 0-31,0 0 127,0 0-128,0 0 193,20 0-225,-20 0 0,0 0 1,20 0-97,0 0 0,-1 0-32,1 0-32,0 0-96,0 0 64,19 0-32,1 0-64,1 0 0,-23 0 0,22 0 0,1 0-32,-2 0 32,21 0 32,-21 0-32,1 0 32,19 0-32,-19 0-32,1 0 32,18 0 0,-19 0-32,19 0 64,0 0-64,-19 0 32,19 0 32,-19 0-32,19 20 0,2-20 0,-3 0 0,3 0 0,-2 0-32,-19 20-64,19-20-128,-19 0 32,-1 20-128,22-20-65,-23 0-31,23 20 31,-2-20-63,1 0-32,-1 20-1,20-20 193,-18 0 160,-2 0 160,-1 19-128,3-19 0,18 0-1,-19 20 65,-1-20-64,0 20 0,2-20 128,-2 20-32,20-20 32,-19 0 0,19 20 32,-20-20 0,2 0 1,-2 0 63,-19 0 160,19 0 32,-19 0 33,0 0-129,-1 0-128,-19 0-64,0 0-64,1 0-288,-21 0-1538,0 0-5413</inkml:trace>
  <inkml:trace contextRef="#ctx0" brushRef="#br0" timeOffset="120255.8782">6451 7272 1,'0'0'1664,"0"0"-639,0 0-160,0 0-128,0 0-353,0 0-64,0 0-224,0 0 64,0 0 257,0 0 63,0 0 129,0 0-65,0 0-415,0 0-33,0 0-32,0 0 96,0 0 96,0 0-64,0 0-128,0 0-160,0 0-256,0 0 96,0-19 128,0 19 128,0 0 0,0 0 192,0 0 64,0 0-64,0 0 32,0 0 65,0 19-97,0-19-96,0 0 64,0 0 0,0 0-96,0 0 32,0 0-32,0 0 65,0 20 63,0-20 64,0 0-32,-20 0 0,20 20-31,-20-20 287,0 0-32,20 0 33,-21 0-225,3 0-96,-2 0-64,20 0 33,-21 0-97,1 0 64,0-20 0,2 20-96,-3 0 32,1-20-64,0 20-32,-20-19 64,40 19-32,-19 0 0,-1 0-32,20 0-129,0 0-31,0 0-32,0 0-865,0 0-224,0 0 224,0 0-1794</inkml:trace>
  <inkml:trace contextRef="#ctx0" brushRef="#br0" timeOffset="121755.9637">6093 7213 960,'0'0'833,"0"0"-609,0 0 225,0 0 127,0 0-223,0 0 415,0 0 321,0 0-288,0 0-416,0 0 63,0 0 97,0-20-1,0 20-160,0 0 129,0 0-97,0 0-63,0 0-1,0 0 192,0 0 33,0 0-97,0 0-95,0 0-97,0 0 64,0 0-159,0 0-65,0 0-64,0 0-96,0 0 0,0 0 0,0 0-64,0 20 96,0-20 0,20 20 0,-20-20 0,0 20 0,20-20 0,-20 19 0,0-19 0,19 20 0,-19-20 32,20 20 32,-20-20-32,20 0-64,0 20-64,-20-20-65,20 0-31,1 0-32,-21 0 64,18 20 32,-18-20-289,20 0-479,-20 0-354,20 0 97,-20 0-288,21 0-417,-21 0-288,20 0-639</inkml:trace>
  <inkml:trace contextRef="#ctx0" brushRef="#br0" timeOffset="123329.054">7939 7530 4452,'0'-20'1377,"0"20"32,0 0 1,0 0-578,0 0-351,0 0-353,0 0-64,0 0-64,0-19 32,0 19 64,0 0 289,0 0 159,0 0-127,0 0-1,0 0 0,20 0 65,-20 0-97,21 0-128,-3 0-128,2 0-31,1 0-97,-1 0-32,18 19 0,-17-19-97,19 0-447,-20 0-417,-1 0-513,1 0-640,0 20-896</inkml:trace>
  <inkml:trace contextRef="#ctx0" brushRef="#br0" timeOffset="125947.2036">6133 7173 1249,'0'0'1121,"0"0"-96,-20 0 32,20 0-224,0 0-513,0 0-256,0 0 288,20 0-31,-20 0 127,0 0-96,0 0 321,0 0 288,0 0-257,0 0-447,0 0-193,0 0-160,0 0 96,0 0-32,0 20 32,0-20 0,0 0 0,0 20 0,0-20-32,19 20 64,-19-20 0,0 20 32,20-20-64,-20 0-32,20 19 32,-20-19 32,20 20-64,-20-20 0,20 0-128,1 0-129,-21 20 129,18-20 128,-18 0-64,0 0 96,20 0-96,-20 20 128,0-20 0,20 0-96,-20 0-192,21 0-129,-1 0-319,-2 0-193,-18 0 544,21 0 97,-1 0-96,-20 0 128,20 0-1,-20 0 65,0 0 64,20 0-769,-20 0-3233</inkml:trace>
  <inkml:trace contextRef="#ctx0" brushRef="#br2" timeOffset="136297.7958">6947 4013 6790,'0'0'769,"19"-19"31,-19 19 642,0 0 287,0 0-672,0 0-384,0 0 256,0 0-64,0 0-225,0 0-191,0 0-225,0 0-128,0 0-64,0 0-64,0 0-32,0 0 0,0 0 0,0 0 32,0 19 0,20 1 32,-20 1 32,0-2 0,0 1 0,0 19-32,0-18 64,0-2-32,0 21-32,0-20 64,0 20-32,0 0-32,0 0 0,20-21 32,-20 21 32,0 0-64,0-1 64,0 1-32,0-20 0,0 20-32,20 0 64,-20-1-64,0-19 96,0 20 33,0-1 127,0 1 0,0 1-32,0-2 65,0-19-97,0 20 0,0-20 64,0 19-320,0-19 96,0 0 0,0 0-64,0 20 64,20-21 64,-20 2-96,0 18 128,20-18-160,-20 18 64,0-19-32,0 20 0,19-20-32,-19-1 64,0 20-32,0-18 64,0 19-128,0-21 128,0 21-96,20-20 64,-20 0 33,0 0-162,0 0 258,0-1-193,0 21 64,-20-20-32,20 1 0,0-2 64,0 20-96,0-19 128,0 21-32,-19-22-192,19 1 192,0-1-96,0 2 32,0-21-64,0 20 128,0-1 0,19-19-128,-19 20 32,0-20 32,0 0 32,0 20-32,0-20-32,0 0 96,0 0 0,0 0-96,0 0 32,0 0 0,0 0 0,0 0 32,0 0-64,0 20-32,0-20 128,0 0-64,0 0-32,0 0-32,0 0 0,0 0 64,0 0 0,0 0-32,0 0 0,20 0 32,-20 0 32,20 0 64,-20 0-160,21 0 32,-1 0 32,-20 0-129,18 0 65,2 0 64,-20 0 64,21 0-32,19 0-64,-22 0 161,3 0-226,-1 0 65,20 0 0,-21 0 32,1 0-32,0 0-128,20 0-64,-21 0-32,1 0 128,0 0-33,0 0 33,1 0-64,-3 0 160,2 0-32,-20 0 64,20 0-64,1 0 64,-21-20 0,0 20-32,20 0-32,-20 0 64,0 0 0,18 0 32,-18 0 32,0 0 0,0 0 0,0 0-32,0-20 64,0 20 96,0 0-160,0 0-96,0 0 32,0 0 32,0 0-128,0 0 64,0 0 32,0 0 32,0 0-64,0 0 32,0 0 64,0 0-32,0 0 0,21 0 0,-21 0 32,0 0-64,0 0 96,0 0-64,0 0 0,0 0 32,0 0 32,0 0-64,0 0 0,20 0 289,-20 0-65,20 0 0,0 0 96,19 20 1,-19-20-129,20 0-128,-1 0-128,1 0 128,19 0-96,-18 0 64,-1 0-96,-1 0 96,1 20-64,-1-20 96,21 0-64,-21 20-32,21-20 0,-1 0 96,-18 20-64,17-20-32,-17 0 64,18 19-32,-19-19-64,19 20 32,1-20 128,-21 0-128,22 20 64,-23-20-64,23 0-32,-22 20-64,1-20-129,0 0-31,-1 0 96,-19 20 0,20-20 32,-21 0 63,1 0-95,20 0 160,-19 20 0,-3-20-32,23 0 64,-21 0 0,0 0-64,19 0 96,-19 0 0,20-20-32,-1 20 32,-19 0-32,20-20 0,-1 20 0,1 0 32,1-20 0,-3 20-32,-17-20 96,19 20-64,-1-20-128,1 20 96,-1 0 0,1-19 64,0 19-160,-1-20 64,1 20 64,-19 0-96,17 0 0,3-20 96,-3 20-64,3 0-96,-1 0-128,-1 0 128,1-20-32,0 20-97,19 0 129,-18-20 64,-3 20 32,23 0 32,-22-20 32,1 20-96,-1 0-224,1-19 224,-20 19-193,19 0-479,-19 0 63,20 0-32,-20 0 97,19 0 127,-19 0 193,1 0 288,-21 0 128,20 0-32,-2 0 97,-18 0-1,20 0 32,1 0-160,-21 0-64,20 0 32,-20 0-32,20 0 32,-20 0 0,0 0-32,0 0 64,0 0-32,0-20 64,0 20-64,0-21-32,0 2-32,-20-1 32,20 1 0,0-22-96,0 2-192,0-21-64,0 0-1,0 1-31,20-1 224,-20-19 96,19 0 0,-19-1 96,0 20 256,0 0-192,0 1-32,0-1 32,0-19 256,0 19-191,0-19 287,0 19-416,0-20-32,0 21-96,20-21 0,-20 1 0,0 19 64,20 20 352,-20 0 193,0 1 127,0 19-127,0 0-33,0 20-31,0-20-417,0 20-32,0-20-64,0 20-65,0 0-63,20-19 32,-20 19 0,0-21 96,0 21 32,0-19 0,0 19 32,0-20 64,-20 20-64,0 0 0,0 0 0,1-20 0,-1 20 0,-21 0-32,3 0 0,-3-19 32,1 19 0,1 0 0,-21 0 32,1-21-64,-20 21 0,18 0 64,3 0 32,-1 0 128,-2 0 64,2 0 33,19 0-65,-19 0-160,-1 0 0,21 0-64,-22 0 32,23 0 64,-23 0 64,22 0-64,-21 0-32,21 0 32,-21 21-96,1-21 0,-20 0 0,18 0 0,-18 0 0,0 0-32,-2 0 32,2 0 32,-20-21-32,20 21 0,0 0-32,0 0 64,-2-20 0,22 20 32,-20 0-31,19 0-33,-19-19 0,20 19 0,19 0 64,-19-20-64,-2 20 0,2 0 32,-1 0 0,21 0 64,-21 0 32,1 0 32,18 0-64,3 0 0,-3 0-64,-18 20 32,19-20-64,1 0 32,-21 0-64,20 0 32,-19 19 0,18-19 0,-18 0 32,1 20 96,17-20 33,-18 21-161,-1-21 0,1 19 0,-2-19 0,3 20 64,17-20-32,3 0-32,17 20 32,-19-20-64,21 0 0,-1 0-161,0 19-95,0-19-160,20 0-257,0 0-128,0 0-32,0 21-352,0-21-608,0 0-1090</inkml:trace>
  <inkml:trace contextRef="#ctx0" brushRef="#br2" timeOffset="156018.9234">7225 6260 1249,'0'0'1601,"0"0"1,20 0-353,-20 0-160,0 0-96,20 0-288,-20 0-225,18 0-256,3 0 64,-1 0-127,0 0-1,0 0 96,-1 0-32,21 0-64,0 0-31,-1 0-97,1-21 0,-1 21 0,22 0 32,-23 0 160,3 0-32,18 0-32,-19 0 128,20 0 33,-1 0-33,0-20 32,2 20-31,-2 0-161,1 0-32,19-19 128,-20 19-32,20-21-192,-18 21 64,-3 0-96,22 0-64,-20 0 64,-1 0-96,1 0-96,19 0 160,-20 21-64,22-21 64,-2 0 32,0 0 64,0 0 0,20 0-32,-20 0-32,22 0 96,-2 0-64,1 0 0,-1-21-32,0 21 64,0 0-64,1 0-449,-21 0-95,0 21 319,0-21-543,1 19-1,-21-19 64,20 20-128,-18-20-64,18 21 33,-20-21 127,1 0 577,-1 0 224,-19 0-224,-1 0 224,-19 0-129,21 0-3426</inkml:trace>
  <inkml:trace contextRef="#ctx0" brushRef="#br2" timeOffset="164349.4002">1250 4272 4932,'0'0'449,"20"0"-385,-20 0 384,0-20 801,0 20-128,0 0-416,0 0-128,0 0 127,0-20-127,0 20-385,0 0-192,-20 0-64,-1 0 32,-19 0-224,1 0 127,-1 20 129,-19-20-96,19 0 64,-19 20-32,-2-20 64,3 19 64,-3-19 0,2 21-32,19-21 0,1 0 1,-1 19-66,1 2 98,19-21-33,0 19 32,0 1 64,-1 0 128,21 0 32,0 0 33,0 19 31,21 1 0,-21 0-96,20-1-95,-20 21-65,0 0-32,0 19-32,0-19 64,-20 20-192,-1-1 96,3-19 64,18 19-32,-20-19 32,-1-1-32,21 1 160,0-21-128,0 2 192,21-2 193,-21-19 63,20 0-31,19 0-97,-19 0-160,20-20-160,-1 20-96,1-20-704,19 0-1731,-19 0-3843</inkml:trace>
  <inkml:trace contextRef="#ctx0" brushRef="#br2" timeOffset="165503.4661">2778 5584 4708,'0'0'769,"-20"0"416,20 0 192,0 0 257,0 0-193,0 0-448,0 0-288,0 0-385,0 0 128,20 0 257,-1 0-128,21 0-385,0 0-32,19 19-160,2-19 32,-2 0-32,0 0-32,21 0-32,-41 0-192,21 20-449,-21-20-833,2 0-1280,-21 20-962</inkml:trace>
  <inkml:trace contextRef="#ctx0" brushRef="#br2" timeOffset="166009.4952">4763 5584 7046,'-21'19'3363,"21"-19"-4195,21 0 896,-21 0 993,20 0 192,20 0-737,-1 0-255,1 0-33,19 0-32,-19 0 192,19 0-288,-18 20-256,-3-20-993,3 0-1473,-21 0-2051</inkml:trace>
  <inkml:trace contextRef="#ctx0" brushRef="#br2" timeOffset="169189.6771">12803 5643 928,'0'0'5029,"0"0"-4933,0 0 225,0 0 1248,0 0-256,20 0-608,-20 0-161,20 0 65,-20 0 0,20 0-129,-1 0-32,21 0 33,-20-20-33,0 20-159,19 0-1,-19 0-64,21 0-64,-23 0 64,2-20-95,21 20 31,-21 0-64,19 0-32,1 0 64,-20 0-32,19 0-64,1 0 32,-1 0 0,1 0-32,1 0 64,17 0 0,-17 0 1,-3 0 31,23 0-128,-22 0 32,21 0 0,-21 0-32,21 0 0,-1 0 0,-18-19 0,18 19-32,1 0 32,-1 0 0,0 0-32,-19 0 32,19 0 0,-19 0-64,1 19 32,18-19 0,-19 0-32,-1 0-33,1 0 33,0 0 64,-1 0 0,21 0 32,-21 0-32,2 0 0,-3 0 0,3-19 0,-1 19-32,-1 0 32,1 0-32,-1 0-32,1 0-96,0 0-64,-1 0-64,22 0-1,-23 0 65,3 0 0,18 0 128,-19 0 32,-20 0 0,19 0 64,1 0-32,0 0 0,-1 0 64,1 0-64,19 0 64,2 0-32,-2 0 32,0 0-32,-19 0 0,19 0 0,-19 0 0,19 0-32,2-20 64,-3 20-32,3 0 0,18 0 0,-20 0 64,1 0-64,-1 0 0,2 0 0,-22 0 0,21 0 0,-21 0 0,21 0-64,-1 0 64,-19 0 0,19 0-32,2 0 32,-2 0 32,0 0-32,1 0 0,-1 0 0,1 0-64,-1 0-64,0 0 128,2 0 32,-2-20-32,1 20 96,19 0 96,-20 0-32,2 0 64,18-20 32,-20 20-191,1 0-65,-1 0-33,1 0 33,-21 0-96,22-20-128,-2 20 64,-1 0-64,3 0 0,-2 0 128,20 0 96,-19 0 32,-1 0 0,22 0 256,-2 0 192,-20 20 1,20-20-129,2 0-128,-2 0-64,0 0-95,-20 0-1,21 0-64,-1 0 32,-20 0 0,22 0 96,-22 0 0,0 0 64,1 0 128,-1 0-95,1 0-33,-21 0-64,2 0 0,-3 0 0,3 20-64,-21-20-96,0 0 0,-20 0 32,0 0-608,0 0-1282,-20 0-609,0 0-3106</inkml:trace>
  <inkml:trace contextRef="#ctx0" brushRef="#br2" timeOffset="172436.8628">11592 2286 8488,'-59'-21'-225,"19"21"33,20 21 96,-19 17 288,19-17 0,-21-2-160,3 21 257,17 0 287,1 19 129,20 1-193,0-1-159,20 1-129,19-21-128,1 2 32,1-2-32,18-20 225,0 2 351,1-21 33,-1 0-129,1-21-255,-21 2-65,1-20 0,-1 19-64,-19-20-31,-20-19-33,0 18-32,-20 2-64,2-21-32,-23 21-192,1-21 63,-19 20 33,0 21 128,19-2 0,-19 21 0,19 0 1,20 21-98,-1-2 1,3 21-32,18 0 96,18-1 0,23-19 128,-1 20-128,19 0-256,0-1-128,1-18-449,-1-2-704,-19 1-1378,-1-20-3331</inkml:trace>
  <inkml:trace contextRef="#ctx0" brushRef="#br2" timeOffset="172883.8883">12068 2801 9128,'-19'0'-32,"-1"19"-128,0-19 416,0 21-96,0-1-160,20 0-32,-21 0 32,42 0 257,-21-20 223,40 19 289,-20-19-65,19 0-127,1-19-225,-20 19-95,19-20 127,-19 0 321,-20 0 191,0 0-95,0-1-256,0 21-353,-20-19-320,1 19-161,-1 0-575,0 0-706,20 0-1120,-20 19-1250</inkml:trace>
  <inkml:trace contextRef="#ctx0" brushRef="#br2" timeOffset="173048.8978">12426 2881 2274,'20'20'7687,"-20"0"-7399,-20-1 1025,0 1-640,0 0-673,0 0-384,1 20-1186,-21-21 33,19 1 127,21-20-2369</inkml:trace>
  <inkml:trace contextRef="#ctx0" brushRef="#br2" timeOffset="173524.9247">12823 2444 10730,'-40'-20'-64,"1"20"-32,19 20 160,-21 0 32,3-1-96,17 41 0,21-1 96,0 1-96,0-20-32,21 20 64,17-2-64,3-37-128,-3 19 96,23-20 160,-21-20 320,19 0 225,-19 0 352,19-20 96,-18-20-129,-23 19-383,2-17-193,1-2-288,-42-20-96,1 21-288,2-21 192,-23 20 0,-18 20 96,19 0 96,-19 0 96,-1 20 0,19 0-95,23 20-97,-2-20-32,-1 20 64,21 20 96,21-1 32,17 2 0,23-22-32,-2 21-64,-19-21-192,19 2-256,1-1-321,-1-20-1025,-18 20-3074</inkml:trace>
  <inkml:trace contextRef="#ctx0" brushRef="#br2" timeOffset="173661.9329">13398 2742 11594,'20'59'449,"0"-40"768,-20 22 192,21-1-1120,-21-1-1539,0 1-10729</inkml:trace>
  <inkml:trace contextRef="#ctx0" brushRef="#br3" timeOffset="182350.4295">2163 3914 5669,'0'-20'1730,"0"1"31,0-2-95,0 21-65,0 0-576,0 0-192,0-19-160,0 19-161,0 0-288,0 0-480,0 19-64,0 2 256,20-2 32,-20 41 64,0-20-32,18 39 32,-18-20 32,0 21-64,0-1 32,0 1 0,21 0-32,-21 19 0,20-19 32,-20-2-32,20 22 0,-20-20 0,20 19 0,-20-19 0,19 0-64,-19 19 96,0-19 0,20 19-32,-20-20 64,0 1-32,0-1 64,0-19-32,0 20-32,20-41 32,-20 21-64,0-21 0,20-19-32,-20 20 32,20-20-32,-1-1 96,1 1-32,-20-20 96,20 20 33,0-20-97,-20 0-64,21 20 64,-3-20-32,2 0 0,21 0-32,-21 0-32,19 0 0,1 0-64,-1 0 64,1-20 32,0 20-64,-1-20 64,21 0 0,-21 20-33,22-19 33,-2 19-32,20-20 32,1 20-64,-1 0 64,0 0-32,0-20 0,21 20 0,-21 0-128,1 0 64,-1 0 64,21 0 32,-21 20 0,20-20 0,0 0 0,-20 0 0,20 0 0,1 0 0,-1 20 0,2-20 32,-22 19-32,20 1-32,0-20 32,0 20 0,1 0 32,-1-20 0,0 20-32,0-20 32,1 20 0,-1 0 0,20-20 0,-20 19-32,1 2 64,19-21-32,-20 19-32,21-19 0,-3 20 0,3-20 32,-1 21 0,0-21 0,1 19 32,18-19 1,-19 0-1,1 20-32,-1-20 0,19 0-32,1 20 64,-19-20-128,19 0 128,-21 0-64,42 0 32,-41 0-32,19 0 0,2 0 32,-1 19-32,-1-19 0,-18 0 0,19 0 32,-1 0 0,-18 0-32,19 0 0,-20 0 0,19 0 0,2 0 64,-21 0-32,19 0-32,2 0-64,-21 0 128,19 0-64,-18 0 0,-21 0 32,0-19-32,0 19 64,-20 0 32,2 0 32,-22 0-128,1-20 0,-21 20 32,22 0-32,-43 0-32,22-20-160,-19 1 96,-21 19-32,20-21 192,-20 1 96,-20 1-128,20-21-32,-21 20-32,21-20 64,-20 0 32,20 1-64,0-21-96,0 1 0,0-1 0,0 1 32,0-21 32,0-20 32,0 21 0,20-20 32,1 0 32,-21 19-32,20-19 64,-2 19-32,3-19-64,-1 19-224,0 0 608,0 1-416,-1-1 0,21 1 64,-20-1-64,0 1 32,-1 20-32,1-21 64,0 40-32,0-20 0,-20 20 64,0 21-32,-20-21 0,20 21-64,-20-2-64,0 21-96,1-20-64,-1 20-33,0 0 97,-20-19 160,1 19 32,-1 0 32,1 0 128,-22 0 97,-18 19-129,20-19-64,-21 0 32,-20 20-96,21-20-32,-20 21 32,0-2-32,-20-19-64,19 20 32,-19-20 64,-19 0 0,19 0 32,-21 0-32,2 0 32,-1 0 32,-20 20-32,0-20-32,1 0 32,-2 0 0,2 0 0,-2 0 32,2 0-32,-2 0-32,2 0 0,-20 0 0,18 0-32,-18 0 64,20 0-64,-2 0 64,-18 0-32,20 0 0,-2-20 0,2 20 64,-2 0-32,-18 0-32,20-20 32,-22 20-64,22 0 96,-21 0-64,20 0 32,1 0-32,-2 0 0,22 0-32,-22 0 32,22 0 0,-21 0 0,21 0 32,-22 0 32,2 0 64,18 0 225,-18 0-33,19 0-160,-1 0-64,21 0 32,-19 0-32,-2 0-128,2 20 64,19-20-32,20 0-32,-1 20-32,1-20-64,19 0-160,1 0-385,-1 19-127,1-19-386,19 21-1952,1-2-5767</inkml:trace>
  <inkml:trace contextRef="#ctx0" brushRef="#br3" timeOffset="183655.5043">12645 6040 7206,'18'-19'769,"-18"19"-481,-18-20 1698,-3 20-1473,1-20 159,0 20-255,-19 0-417,-1 0-64,0 0 160,1 20-32,-1 19-64,20-19 0,-19 20-32,39 0-32,0-20-64,20 20 32,19-1-33,1-18 65,-1-2 64,21 21 96,-21-21 1,1 2-97,1-1 96,-23-20 128,-18 19 513,0 1 480,-18 0-160,-23 0-545,1-20-288,1 20-128,-1 0-128,20-20-480,-19 19-1058,19-19-1184,0 0-1154</inkml:trace>
  <inkml:trace contextRef="#ctx0" brushRef="#br3" timeOffset="183827.5143">12762 6338 3651,'41'41'5413,"-41"-22"-5189,20 1 225,0 0 255,-20 20-575,20-20-514,-1-1-864,1 1-128,0 0 127,0-20-703,-20 0-2371</inkml:trace>
  <inkml:trace contextRef="#ctx0" brushRef="#br3" timeOffset="183958.5215">12863 6080 256,'0'0'8712,"0"-20"-11755,19 20 737,1 20-1153</inkml:trace>
  <inkml:trace contextRef="#ctx0" brushRef="#br3" timeOffset="184340.5437">13041 6498 2338,'0'0'2274,"0"0"-1345,0 0 1569,21-20-1569,-21 0-737,0-20-192,0 20 0,18-19-64,-18 18 192,20 2 321,-20-1-193,21 20-96,-21 20 224,20-20 97,0 40-129,-20-20-31,18 19-321,-18-19 96,0 0-96,21 0 0,-1 0 0,-20-20 224,20 0 0,-20 0 96,20-20-160,-20 0-95,0 0 31,0 20 192,19-20 256,-19 20-480,0-20-96,20 20-192,-20 0 64,0 20 64,20-20 0,-20 20 0,20 0-321,0 0-736,-20 0-704,19-20-1635</inkml:trace>
  <inkml:trace contextRef="#ctx0" brushRef="#br3" timeOffset="184701.5642">13497 6398 10441,'0'0'-608,"-20"0"480,20 0 256,0 20 0,0 0-64,0 0 32,20 0 96,0-20 129,1 20-129,-1-20-224,-2 0-128,23 0 63,-21-20 130,-20 20 63,20-20 384,0 0 97,-20 0 287,0 0-127,0 1 0,0 19-257,0 0 129,0 0-545,0 0-320,0 0 160,0 19 192,0 1-32,19 0-32,-19 0 0,20 0-96,0 0-289,0-20-543,0 19-97,-20-19-64,19 0 288,-19 0 0,0-19-256,0-1-256,0 0 32,0 0-1378</inkml:trace>
  <inkml:trace contextRef="#ctx0" brushRef="#br3" timeOffset="184887.5749">13795 5981 13356,'20'0'1025,"-20"0"-1537,0 20 928,20 19 641,-20 21-352,20 0-385,1-1-96,-21 1-128,18 20-96,-18-41-192,20 21-609,-20-20-352,0-1-320,20-19-545,-20 0-865,0-20-3779</inkml:trace>
  <inkml:trace contextRef="#ctx0" brushRef="#br3" timeOffset="185053.5841">13955 6299 12107,'20'0'833,"-20"0"-673,18 0 2082,23 0-865,-1 0-640,-1 0-224,1-20-161,-1 20-224,1 0-384,-20 0-769,-20-19-1890,20 19-4100</inkml:trace>
  <inkml:trace contextRef="#ctx0" brushRef="#br3" timeOffset="185240.5951">14093 6021 10249,'20'59'673,"0"1"1921,-20-21-191,0 21-1314,0 0-833,0 20-160,0-21-32,0 1-416,0-21-898,20 1-1408,-20-20-1794,0 1-3972</inkml:trace>
  <inkml:trace contextRef="#ctx0" brushRef="#br3" timeOffset="185500.61">14390 6319 10313,'-18'0'-224,"-2"0"288,-1 19 1185,1 2-736,20 18-385,-20-19 128,20 20-128,0-20-32,20 19 0,0-39-288,1 20 0,-1-20 128,-2 0 96,2 0 32,1-20 64,-1 1-96,-20-1-160,0 0-320,0-20-577,0 20-1281,0-19-1954</inkml:trace>
  <inkml:trace contextRef="#ctx0" brushRef="#br3" timeOffset="185839.6293">14451 6319 896,'-20'-20'4324,"20"20"-1729,0 0-1314,0 20 225,0-1-514,0 22-479,20-22-257,-20 21-128,20-20-96,0 0-192,-1 19-352,-19-19-353,20 0-160,-20-20 160,0 0 289,0 20-161,0-20 609,0 0 544,-20 0-96,20-20-320,0 20 97,0-20 127,0 0-192,0 1 96,20-1-96,-20 0 0,0 0 0,20 0 32,-20 0 160,20 20 705,-20-19 352,0 19-672,0 0-257,20 19 609,-20-19-128,0 40-256,0-20 351,0 0-511,19 19-257,-19-19-160,20 0-384,-20 0-866,0 0-1312,20-20-2979</inkml:trace>
  <inkml:trace contextRef="#ctx0" brushRef="#br3" timeOffset="186185.6492">14748 6438 11915,'0'20'1697,"0"-20"-2914,0 0 2114,21 0 288,-1 0-704,-2 0-385,23 0-32,-21 0-96,0-20 0,-20 0-833,19 0-32,-19 1 224,-19-1-384,-1-1 609,0 21 256,-1-19 96,1 19 416,-18 0 673,38 0-224,-21 0-289,1 19 1,20 22 159,0-22 33,20 21-129,1-20-223,17 0-129,-18 19-64,21-19-512,-2-20-545,-19 20-1185,0-20-2306</inkml:trace>
  <inkml:trace contextRef="#ctx0" brushRef="#br3" timeOffset="186503.6674">15105 6379 11370,'0'0'1474,"-19"0"-1923,-1 0 1026,0 0 192,20 19-449,-20 1-96,20 20 256,0-20-127,0 0-129,20 19-128,0-19-64,0-20-32,19 20 160,-19-20 193,0 0 63,19-20-32,-19 0 1,-20-19-33,20 19-32,-20 0-127,0-20-33,-20 20-128,0 1-64,2-1-32,-3 20-96,1-21-353,20 21-832,-20 0-833,20 0-1538,0 21-2370</inkml:trace>
  <inkml:trace contextRef="#ctx0" brushRef="#br3" timeOffset="186872.6883">15244 6398 3331,'21'20'4003,"-21"-20"-2817,0 0 1600,0 20-992,20-20-449,-20 20-672,0 0-385,0 0-160,20-20-32,-20 19-32,19-19 0,1 0-96,0 0-96,0-19 32,0-1 32,-20 0 64,19 0-32,-19 0-128,0 0 224,0 20 32,0-19-96,0 19-64,-19 0 64,19 0-128,0 19 224,0 1 160,0 0 0,0 0 33,0 0 31,19 0-64,-19-1-64,20 1-127,0 0-226,0-20 33,0 0-256,-20 0-513,0 0-1025,19 0-1889,-19 0-5062</inkml:trace>
  <inkml:trace contextRef="#ctx0" brushRef="#br3" timeOffset="187196.707">15682 6379 12555,'0'0'-448,"-20"0"-705,20 0 2306,-21 0-544,1 0-674,2 19 65,18-19 65,0 20 159,0 0-64,0 0-96,18 0-128,-18-20 64,20 20 0,1-1 64,-21 1-32,20-20 0,-20 20 0,20-20 0,-20 0 32,0 20 192,-20-20 1,0 20-33,20-20-224,-21 0-385,1 0-1024,2 0-1410,-3 0-2594</inkml:trace>
  <inkml:trace contextRef="#ctx0" brushRef="#br3" timeOffset="187873.7457">15741 5961 6470,'20'20'5253,"-20"-20"-6182,0 40 1345,0-1 737,0 21-512,0-1-321,0 1-128,0 20-64,0-20-96,0-21-160,0 21-897,0-40-288,20 19 256,-20-39 737,20 0 544,-1-20-160,1 1-32,20-1 128,-20-20 64,-20 20-31,19 0 383,-19 1 545,0 19-160,0 0-384,0 0-513,0 0-192,0 19 192,-19 1 64,19-20 32,0 20 128,19 0 1,-19 0-97,20 0-64,0-20-64,-20 19-64,20-19 96,1 0-64,-21-19 96,18 19-32,-18 0-64,0 0-32,0 0-64,20 0 64,-20 19 96,0 21 96,0-20-95,-20 21-33,20-3-64,0 23 64,0-22-353,0-19 129,-18 20 96,-3-20-32,21-1 224,-20 1 289,0-20 255,0 0-31,1 0-321,-1-20-96,0 1 65,0-1-97,20 0-32,0 0-128,0-20-160,40 21 0,-20-21-128,19 0-33,1 21 289,19-2-96,-18 1 96,-1 0 0,-1 20 0,1-20-640,-20 20-1635,-20-20-4643</inkml:trace>
  <inkml:trace contextRef="#ctx0" brushRef="#br3" timeOffset="188811.7993">17071 6179 12587,'-20'0'257,"20"21"-321,-19-2 864,19 22 129,0-2-608,0 21-257,19-21 0,1 1 64,20-20 0,-1 0 0,1-20-32,-20 0 0,19 0-96,-19-20 64,-20-20-32,20 20-32,-20 1-192,-20-1 0,20-1-96,0 2-225,-20 19-256,20 19 257,0-19 64,0 21 31,0-1 257,0 19 128,0-19-64,20 0-545,0-20-159,21 20-1,-23-20 545,23 0 288,-21-20-97,0 20-287,-20 0-449,19 0-480,-19 0 577,20 20 575,0 0 193,-20 19-32,20 21 577,-20-1-193,0-19 193,20 20-289,-20-20 769,19-20 289,-19 0 63,20-20-256,-20 0 353,0-20-898,0 0-512,-20-20-96,1 1 96,-1-22-31,20 2-65,-20-1-289,40-19-1056,-20 39-256,20 1 1344,19 19-95,1-1 128,-20 21 160,19 0 288,-19 21 64,0-1 257,1-20 96,-21 19-65,0 1 385,-21-20-128,-19 20-513,20-20-256,-19 0-288,19 0-737,0 0-1345,20 0-2691</inkml:trace>
  <inkml:trace contextRef="#ctx0" brushRef="#br3" timeOffset="189222.8228">18004 6338 12812,'0'-19'1089,"-20"19"-1153,0 19 672,-19-19-95,-1 41-449,20-22-32,1 21-32,19-20-96,0 0-64,19 0-193,1-1 1,20-19 224,-1 0-161,1-19 289,-20-21 97,19 20 159,-39-20 0,20-20 0,-20 21 33,0-21 95,0-19-352,-20 19-128,1 0-32,-21 21 64,20-1 96,20 40 96,-20-20-128,20 40-256,0 0 256,0 20 192,20 19 64,0-19-128,0 19-32,19 1-32,1 0-224,1-21-737,18 2-192,-19-22-128,19 1-64,-19-20-321,-21 0-416,21 0-608,-40-20-1025</inkml:trace>
  <inkml:trace contextRef="#ctx0" brushRef="#br3" timeOffset="189476.8373">18421 6338 3683,'-20'-19'3267,"0"19"-1537,0 0 127,-19 0-255,19 19-673,0 2-192,-1 18-65,21-19-191,0 20-225,21-20-128,19 0 0,-20-1-160,19-19 32,1 0 64,-1 0-128,-19-19-32,0-1-32,0 0-128,-20 0-257,0 0-63,-20 0 223,20 20 129,-20 0 128,0 0 64,20 0 64,-19 20 64,19-20-96,19 20-32,-19 0-480,40 0-1346,-20-20-1794</inkml:trace>
  <inkml:trace contextRef="#ctx0" brushRef="#br3" timeOffset="189648.8473">18640 6319 11530,'20'0'32,"-20"0"1122,19 0 928,21 0-1442,0-20-384,-1 20-31,1 0-97,-20 0-417,-1-20-992,1 20-1954,-20 0-4772</inkml:trace>
  <inkml:trace contextRef="#ctx0" brushRef="#br3" timeOffset="189844.8583">18719 5981 9641,'20'59'2498,"-20"-19"-1921,0 0 1697,0 19-320,0-19-929,0 20-641,0-1-256,0 1-128,0 0-64,0-20-833,0-1-897,20 1-1409,-20-20-2242</inkml:trace>
  <inkml:trace contextRef="#ctx0" brushRef="#br3" timeOffset="190160.8763">18897 6478 10281,'20'0'-512,"21"0"384,-23 0 992,22 0-127,1-20-96,-2 0 544,1 0 32,-20 0-640,-20 20-738,0-19-383,-20-1 31,-20-1-351,1 21 543,-22 0 385,23 21 225,-3-1 191,21 19-64,0-19 129,20 20 192,20-1-1,0 1-191,21-20-65,17 0-63,1 1-289,2-2-64,-22-19-32,21 19-96,-40-19-256,-1-19-1474,-19 19-3683</inkml:trace>
  <inkml:trace contextRef="#ctx0" brushRef="#br3" timeOffset="190903.919">13617 6915 13837,'0'-20'1249,"0"0"-1121,-21 20 0,1-20-160,2 20-128,-23 20-32,21 0 32,-18 20 63,-3-1 129,21 21 0,-19-1 1,39 2 31,0-2-64,19 0 96,1 1-32,20-20 64,19-21-64,2 1 320,-2 0 289,1-20-225,-1-20-191,0 0-97,-19 1 64,-20-21-64,1 0-96,-21 1-64,0-1-96,-41-19-96,21 19-128,-39 0-33,19 0 129,-19 20 128,-2 0 32,23 20 64,-3 20 64,1 0-96,22 0 64,18 19-32,18 1 64,2 0 0,21 0 32,-3-20-224,23 19-288,-21-19-994,19 0-1569,0 0-3747</inkml:trace>
  <inkml:trace contextRef="#ctx0" brushRef="#br3" timeOffset="191192.9355">14113 7352 9032,'-20'20'4132,"20"-20"-4645,-19 0 610,19 19 159,0 1-192,0 0 0,19 0 0,1-20 32,20 20 224,-20-20 97,19 0-161,1-20-128,-20 20 96,-1-20 65,-19 0-33,20 0 64,-40 1 225,1-1-289,-1 0-96,-20 0-96,20 20-160,-19 0 32,19 0-481,0 0-1216,20 20-3236</inkml:trace>
  <inkml:trace contextRef="#ctx0" brushRef="#br3" timeOffset="192165.9909">15324 7233 12139,'-19'-20'0,"-1"0"-32,0 0 448,-1 20 97,-19 0-257,22 20-320,-23-20 32,21 20 32,0 20 64,1-21-96,19 21 0,0-20 0,19 20-416,21-21-193,1 1-64,-3-20 385,23 0 96,-22 0 128,-19-20 0,20 1 96,-20-1 64,-20 0-32,19-20 128,-19 20 64,0 1 64,-19-1-160,19 0-128,0 20 0,0 0-96,0 20 32,0-20 64,0 20 128,19-1-32,-19 1-31,20 0-33,0 0-32,-20 0-32,20 0 96,0-20-32,-20 19 64,0-19 96,0 0 192,19 0 97,-19 0-289,0-19-160,0 19-32,0-20-32,20 0 0,0 0-32,0 20 32,1-20 96,-3 20 96,23 0 224,-21 0 1,0 20 95,-2-20-192,3 20-223,-1 0-65,-20 0-129,20-1-671,0 1-866,-1-20-672,1 20-3396</inkml:trace>
  <inkml:trace contextRef="#ctx0" brushRef="#br3" timeOffset="192577.0148">16079 7312 7975,'0'-40'1762,"0"40"-1634,-21-19 1377,1 19-416,-18 19-736,17 1-321,1 0 32,20 0-32,0 20-64,0-21 64,0 1-32,20 0-128,19 0 0,-19-20 224,21 0-32,-1 0 64,-1-20 0,-19 0 160,0-19 417,0 19-161,-20-20-127,0 0-161,0-19-352,0 0-96,-20 19-161,0-20 225,0 20 64,-19 20 320,19 0-31,0 20-225,-1 20 256,21 0 96,0 20 33,0 20 159,21-1-95,19-19-97,-1 19-96,1-19-128,19 0 32,1-1-160,-21-19-224,22 0-32,-43-20-449,22 20-992,-19-20-1218,-21-20-6758</inkml:trace>
  <inkml:trace contextRef="#ctx0" brushRef="#br3" timeOffset="193313.0568">17348 7173 6854,'41'-40'-705,"-21"40"-2690,0-19 3779,-1-2 609,1 2 577,0-1 288,-20 0 256,0 0-64,0 0-257,0 0-864,-40 1-705,21 19-320,-42 0 96,23 0-32,-3 0 0,-18 19 0,19 1 0,0 20 96,1 0-64,19 0 32,0 0 0,20-1 64,20 21 0,0-21 1,39 1-65,-19 0 32,39-21 32,-20 1-32,2-20 64,-2 0 64,1 0 0,-21-20 0,-19 1-63,20-21-33,-40 0-32,0 1-64,-20-1-64,0 0-161,-20 0 65,-19 0 96,0 1 64,-2 19 32,3 0 0,-3 20-32,2 0 96,19 20-64,1 0 0,39 0 1,0-1 159,0 2 64,39 19 96,1-21 33,19 21-129,2-20-128,-3 0-96,3-1-64,-2 1-160,0-20-513,1 0-480,-21 20-1025,1-20-3972</inkml:trace>
  <inkml:trace contextRef="#ctx0" brushRef="#br3" timeOffset="193522.0688">18004 7272 15919,'0'20'0,"0"20"768,0-20 994,0 19-1121,0-19-577,20 20 32,-20 0-192,20-21-321,-1 1-800,-19 20-1602,20-40-4067</inkml:trace>
  <inkml:trace contextRef="#ctx0" brushRef="#br4" timeOffset="211973.1239">4663 3914 1185,'21'-39'1569,"-21"39"-31,0-21 704,0 21-64,0 0 160,0-19-769,0 19-480,0 0-256,0 0-160,0 0-225,0 0-191,0 0-257,0 0-64,20 0-1,-20 19 1,20 21-32,-20-20 128,18 40 32,-18-21 0,0 21 33,0-1 63,0 1-64,0 0 0,0 19-32,-18-19-64,18 20 32,0-1 0,0 1 32,0-2-96,-20 22 128,20-20-96,0 0 32,-20-1 32,20 0-160,-21 2 96,21-3 0,-20 21 0,20-19 96,-18 0-64,18-1 32,-20 1-64,-1 0 96,21-21-96,0 1-32,-20-21 32,20 1 0,0 19 0,0-19 32,0 0 0,0-20 32,0 19-31,0-18-33,0-2 0,0 1 0,-20-20 0,20 0 32,0 21 0,0-21-32,0 0 32,0 0 0,0 0-32,0 0 32,0 0-32,20 0 64,-20 0 64,0 0-32,0 0 0,0 0-32,20 0-32,-20 0 96,21 0-192,-21 0 96,20 0 0,-2 0 0,23 0-64,-21 0 64,18 0 64,3 0-64,-1 0 161,19 0-225,0 0 64,1 19-32,19-19 64,1 0-32,-1 0 0,20 0 0,-19 0 0,20 0-32,-1 0-32,-20 0 96,20 20-32,0-20 128,-20 0-128,21 0-64,-1 0 32,0 0-32,0 0 32,1 0 0,-1 0-32,0 0 32,-18 0-32,18 0 128,-20 0-224,20 0 224,-20 20-128,0-20-64,20 0 224,-18 0-160,18 0 64,-20 0-32,0 0-32,21 0 128,-1 0-224,-20 0 128,20 0-64,-18 0 128,18 0-96,-20 0 64,20 0-32,-20 0-32,21 0 64,-21 0-32,1 0 0,20 0-64,-21-20 96,20 20 0,-20 0-64,0 0 64,20-20 0,-20 20-32,20 0 0,-18 0-32,-22 0 96,20 0-96,20 0 64,-18 0 32,-2 0-128,0 0 0,0 0 96,0-19 0,20 19 0,-18 0-64,-2 0 96,0 0-160,0-21 160,2 21-128,-22 0 128,0 0-96,1 0 96,-1 0-64,-19 0-64,-1 0 224,22 0-256,-41 0 96,18 0 0,3 0 32,-21 0-64,-1 0-32,1 0 160,0 0-192,-20 0 128,0 0 96,0 0-128,0 0 384,0 0-191,0-20-161,0 20 0,-20-19-64,20-2 0,0 2 0,-20-21 128,20 0-96,0 0-128,0 1 160,0-21 32,0 1-160,0-1 64,0-20 64,0 1-64,0 0-65,0-1 162,0-19-130,0 0 194,0 19-322,0-20 322,0 1-129,20 0-65,-20 20-223,0-21 673,20 0-257,-20 21-192,20-1 128,0 1-96,0-1 32,-20 1 0,19 19 64,-19-19 0,20 20-64,-20-1 32,0 20 96,0-20-128,0 20 0,-20 21 0,20-21-32,0 20 0,-19 0-128,19 0-32,0 0-1,0 1 129,-20 19-64,20-20 96,0 20-128,-20 0 160,20-21-160,-20 21 160,20 0-96,-20 0 0,-19 0 0,19 21 96,-21-21-65,3 20 65,-3-20-96,-18 19-96,-1-19 96,-19 0-96,20 20 160,-22-20 32,-18 0 0,20 20-32,-20-20 64,0 20-32,-21-20 0,21 0 0,0 20-32,-20-20 64,19 0-64,-18 0 32,-1 20 0,0-20-32,-1 0 64,1 0 0,0 20-64,1-20 32,-2 0 32,1 19-64,0-19 32,-21 0 0,22 0 0,-21 21 32,-1-21 0,22 0-32,-21 0 96,19 0-32,-19 19-64,21-19 32,-21 0-32,19 0-32,1 0 0,-1 0 32,3 20 0,-3-20-32,1 0 32,0 20 0,-1-20 32,1 20-32,20-20 0,-19 20 0,18-20 0,1 0 32,0 20-32,18-20 32,-18 0-32,20 0 0,0 0 32,0 0-32,19 0 0,1 0 32,-2 0 0,22 0 32,-1 0-32,1 0 32,19 0-160,-20 0 0,20 0-96,-19 0 96,19 0 32,0 0 32,-1 0-32,3 0 96,-2 0 0,0 0 0,20 0 32,-21 19 32,21-19 32,0 0-128,0 0-32,0 0 0,0 0 32,0 20 32,0-20-32,21 21 32,-21-21 32,20 19-64,-20 1 0,0 0 0,0-1-32,0 21 32,0-20-32,0 40 32,0-21 0,0 22-32,20-22 32,-20 21-32,0-1 64,0 21-64,0-21 32,0 0 0,0 1 0,0 21 0,-20-22 0,20 20 64,0-19-128,0 19 96,0-19-32,-20 20 64,20-1-96,0-19 0,0 19-32,20-19 128,-20-1-32,0 22-64,20-23 64,-20 3-32,18-3 64,-18 2-32,0 0-32,21-1 64,-21-19-64,0 20 0,0-21 32,0 21 96,0-20-96,0 0 0,0 0-32,0-1 97,0 1-194,0-20 162,0 20-97,0-21 64,0 21 0,0-20-32,0-20 64,0 20 64,-21-20-128,21 21 64,0-21 32,0 0 128,0 0 0,21 0 33,-21 0-225,0 0-96,0 0 64,20 0 32,-20 0-32,20 0-193,19 0-159,-19 0 480,20-21-192,-1 21 64,1 0 0,19-20 0,-19 20 0,19 0-32,22-20 128,-2 20-96,20-20 96,-20 20-160,21 0 64,-1-20 0,20 20-32,-20-19 0,21 19-32,-1-20 128,1 20-64,-3 0-32,-17-20 96,19 20-128,0 0 192,1 0-192,-21 0 32,20 0 0,-19 0 32,19 0 32,-20 0 64,19 0-192,-19 0 64,21 0 64,-21 0-96,20 0 96,-20 0-32,1 0 0,-1 0 32,20-20-32,-20 20-96,1 0 160,-1 0-32,0 0 0,20 0-64,-19 0 32,19 0 0,-20 0-64,21 0 64,-3 0-96,-16 0 64,-2 0 64,19 0 64,-37 0-192,18 0 128,0 0-32,-20 0 0,21 0 0,-21 0 0,20-20 64,-20 20-160,2 0 64,18 0 0,-20-20 0,0 20 32,-20 0 0,21 0 32,-21 0 32,0 0 32,2-19-160,-22 19 96,21 0-64,-20 0-64,-1 0 224,1 0-288,-1 0 64,-19-20 128,0 20 0,1 0 0,-21 0 64,0 0 64,20-21-32,-20 21-128,0 0 32,0 0-128,18 0 32,-18-19-160,0 19 160,0 0 0,21-20 128,-21 0-96,0 20 160,0-40-64,-21 20 0,21 1 128,0-21-192,-18 20-32,18-40 32,0 20-32,-20-19 0,-1-1-96,21 0-128,-20 2 224,0-22 0,2 0 0,-3 1 32,21-1 32,-20 1 0,0 0 64,20 19-160,-20-20 128,20 20-96,0-19 32,0 0-64,0 19-160,0-19 416,20-21-192,0 20 0,0 1 64,1-1-32,-21 1-64,18 20 96,2-21-32,-20 40 160,0-20-96,20 20-160,-20 1 32,0 0 32,0 18 0,0-18 64,0 19-192,0-20 96,-20 20 64,20 20-64,-20-20-32,20 1 64,-18 19-32,-3-21-96,1 21 64,0-19 0,0 19 0,1 0-32,-1 0 63,-20 0 33,20 0 0,-19-20-64,-1 20 64,-1 0-128,3 0 128,-23 0-32,22 0 32,-40 0 0,19 0 0,-19 0 0,0 20 0,0-20 0,-21 0 0,0 19 0,-18-19-96,-2 0 0,1 21 32,0-21-32,-19 19 96,-2-19-64,1 20 64,1-20 32,-2 0 0,-18 20-32,18-20 0,1 0 64,1 0-128,-2 20 64,1-20 0,1 0-32,-2 0 0,21 20 0,-19-20 32,-2 0 32,1 20-32,21-20 32,-21 0 0,-1 0-32,21 0 32,-19 0 0,18 0 0,1 0-32,0 0 0,1 0 0,-2 19 0,21-19 0,-20 0 0,20 0 0,19 0 0,-19-19 0,0 19-32,18 0-64,2 0-64,-20 0 96,0 0 32,20 19 0,0-19 32,18 0 32,2 0-32,-1 20 0,1-20 0,19 0 0,21 0 32,-1 0-32,0 0 32,20 0 96,0 0-96,0 0-64,0 0-64,0 0 32,0 0 0,0 0-32,0 0 31,0 0-63,0 0 160,0 21-64,0-21-32,0 0 64,0 19-32,0-19 0,0 20 32,0 0-32,0-1 32,0 2 0,0 18 0,0 1 0,0 19-160,0 2-545,0-2-288,-20 20 321,20-19 416,-21-20 159,21 19 65,0 0 64,-18 1-32,18 1 0,0 18 0,-20-19-32,20-1 32,-20 1-64,20 19 64,0-19 32,-21-1 65,21 1 127,-20 0 96,20-1 64,0 1-191,-18 0 31,18-1 64,0 1 64,0-1-95,0 21-129,0-20-32,0-1-32,0 1-32,0-1 64,0-19 64,0 19 64,0-19 33,0 1-33,0-2-96,0 0-160,0 21-705,0-20-1729,0 0-3620</inkml:trace>
  <inkml:trace contextRef="#ctx0" brushRef="#br4" timeOffset="215197.3085">4862 5803 6085,'0'0'1922,"0"0"-1666,0 0 1730,0 0 673,0 0-1474,0 0-833,0 0 33,0 0-1,0 0-96,0 0-160,0 19 64,0-19 33,0 20-65,-20 20-96,1-20-32,-21 19-64,20 21-32,-39-1-32,18 1-96,-17 20 95,-3-20-31,-18 18 64,0-18 64,0 0 0,-2-1 128,-18-19 225,20 21 127,0-23 129,-20-17-193,20 19 33,-2-21-193,2 1-160,20-20 64,-20 0-64,18 0-64,3-20 128,-3-20-128,2 0-192,19 2 96,1-23-96,-1-18 128,20 19 32,1 21-32,19-21 256,-20 40-128,20-19 32,0 39 33,0-21-161,0 21-97,0-20 97,0 20-96,0 0 0,0 0 0,0 0-32,0 0-96,0 0-161,0 0-575,0 0-482,-20 0-1184,20 0-2467</inkml:trace>
  <inkml:trace contextRef="#ctx0" brushRef="#br4" timeOffset="215530.3275">2936 6418 14285,'-20'20'1249,"20"-20"-1025,0 0 609,0-20 512,0 20-512,0-20-641,20 1-63,0-41-161,1 20 128,-1 0 0,-20-20-64,18 21 32,-18-1-64,21 0 32,-21 1 32,0 39-96,20-20 64,-20 20-224,20 0 0,0 0 31,-1 20 33,1-1 32,20 1-320,-20 0-225,19 20-512,1-20-769,-20 19-1665,-1-18-3396</inkml:trace>
  <inkml:trace contextRef="#ctx0" brushRef="#br4" timeOffset="224029.8136">1784 9180 832,'-18'0'1762,"36"0"-1410,-18 0 289,0 0 704,0 0-32,21 0-608,-1-20 0,-20 20-257,20 0-224,19 0 161,-19 0-33,0 0-192,0 0-96,0-20-32,-1 20 0,1 0 0,0 0 64,0 0-160,21 0 32,-3 0 0,-17 0 32,19 20 0,-22-20-32,23 0 32,-21 0-32,19 20 64,-19-20 0,0 0-32,20 0 64,-21 0-64,21 20 64,1-20-64,-3 0 33,-18 0 31,21 0-32,-2 0 0,1 0-32,-20 0 32,19 0-32,1 0 0,-1 0 0,1 0 0,0 0 0,-1 0 0,22 0 32,-2 0 32,-19 0-32,19 0 128,1 0 96,-1 0 0,0 0-95,2-20-65,18 20-32,-20 0-32,1 0-32,-21 0 0,21-20 0,-1 20 64,-19 0-32,19 0 0,-18-20-32,18 20 0,-19 0 32,0 0-32,19 0-32,-19 0 32,19-19 0,-18 19-64,18 0-96,-1 0 96,3 0 32,-2 0 32,1 0 0,-1 0 32,2 0 32,-2 0-64,-1 0 32,3 0 0,-2 0-32,1 0-64,-1 19 64,0-19 0,2 0 0,-2 0 0,1 0 0,-1 20 0,0-20 0,1 0 32,-1 0-32,2 20 0,-2-20 0,1 0 0,-1 0 0,0 0 0,1 20 32,-1-20-64,2 0 64,-2 0-32,-19 0 32,19 20-32,0-20 0,-19 0 64,39 0-64,-18 0 0,-2 0-64,1 0 128,19 0-128,-20 0 128,20 0-64,-19-20 0,20 20 32,-22 0-64,23 0 64,-22 0-32,20 0 0,-18 0 0,18-20 0,0 20 32,-19 0-64,19 0 32,0 0 0,0-20 32,0 20-32,-18 0 32,18 0 64,-19 0 64,-1-20-96,20 20 0,-18 0-128,-2 0 64,0 0 64,21-19-128,-21 19 32,0 0 0,2 0 32,-3 0 0,3 0 0,-22 0 0,21 0 0,-1 0 0,20 0 0,-18-21-32,18 21 32,-20 0-64,21 0 64,-1 0 0,0 0 0,21-19 32,-21 19 0,1-20 32,19 20 96,-19 0 289,19-20 31,0 20-192,0 0-31,0 0-161,1 0-96,-1 0 0,0 0 0,0 0 0,1 0 0,-1 0 0,0 0 64,20 0-64,-19 0 32,19 0 32,0 0 96,-1 0 257,-19 0-33,1 0-224,-1 20-64,-19-20-96,-21 0 32,-18 0-32,-3 0-32,-17 0-384,-1 0-257,0 0-384,-20-20-929,-20 20-1986</inkml:trace>
  <inkml:trace contextRef="#ctx0" brushRef="#br4" timeOffset="227206.9954">932 10074 7046,'-61'20'513,"43"-20"95,18 0 33,-20 0 224,20 0 192,0 0-353,0 0-415,0 0 287,20 0-127,-2 0-289,2-20 0,21 20-128,-2 0 0,1 0-32,0 0-32,-1-19-128,1 19-577,-1 0-736,-19 0-449,-20 0-320,20 0 160,-20 0 544,0 0-1407</inkml:trace>
  <inkml:trace contextRef="#ctx0" brushRef="#br4" timeOffset="227451.0093">1169 10015 3138,'-19'-40'2531,"-1"40"-994,20-20-480,0 20-384,0 0-385,0-20-160,20 20-128,-20 0 32,19 0 129,21 0-65,-20 0-96,21 0-32,-23 0-32,2 0 96,21 20-64,-21-20 32,-20 20 32,19 0 64,-19 0-128,0 0 224,0 0-192,0 19 128,-19-18-96,-1-21 32,20 19-64,-20 1-929,-1 0-1345,-17-20-3652</inkml:trace>
  <inkml:trace contextRef="#ctx0" brushRef="#br4" timeOffset="228331.0597">991 10988 9769,'-39'0'192,"19"0"-128,0 0 32,20 0 513,-21 0 191,21 0-671,21 0 351,-1 0 65,0 0-225,-1 0-128,21 0-32,0 0 0,-1 0-64,1 0 0,-1 0-63,-19 0 63,20 0-64,-19 0-321,-1 0-704,-2 0-1153,-18-19-2626</inkml:trace>
  <inkml:trace contextRef="#ctx0" brushRef="#br4" timeOffset="228591.0745">1169 10889 8808,'-19'-20'448,"19"20"129,0 0 416,0-20-385,0 20-383,0 0-33,19 0-160,1 20 0,20-20 0,-19 20 64,17-20-64,-18 20-32,21 0 0,-21-20 0,19 20-32,-39 0 64,20-20 64,-20 19 160,0 2 33,0-2-97,-20 1-96,0 1-256,-19-2-993,19 1-2531</inkml:trace>
  <inkml:trace contextRef="#ctx0" brushRef="#br4" timeOffset="236281.5144">912 11803 8039,'-21'-20'449,"1"20"1312,2 0-640,18 0-64,-20 0-224,20 0-128,0 0-353,0-19-224,0 19 289,20 0-97,-20 0-160,38 0-128,-17 0 0,19 0 0,-1 0-32,1 0 96,-20 0-96,19 0-32,-19 0-416,0 0-641,19 0-769,-39 0-769,20 0-287,-20 0-1218</inkml:trace>
  <inkml:trace contextRef="#ctx0" brushRef="#br4" timeOffset="236541.5293">1169 11625 7911,'-19'-20'545,"19"20"-545,0 0-225,0 0 161,19 0 128,-19 20 96,20-20 161,20 0-65,-19 20 385,17-1 95,-18-19-127,21 20-289,-2 0-160,-19 0 33,0-20 287,-20 20 97,0 0-129,0-1-224,-20 1-32,0 0-192,-19 0-512,19-20-1250,-21 20-2049</inkml:trace>
  <inkml:trace contextRef="#ctx0" brushRef="#br4" timeOffset="236988.5548">1051 12657 10249,'-20'0'321,"0"20"-1026,0-20 577,20 0 128,0 0 256,20 0-64,20 0-160,-21-20 0,21 20 64,0 0 32,-1 0-64,-19-19 1,21 19-97,-21 0-385,-2-20-1024,2 20-1026,1-20-2721</inkml:trace>
  <inkml:trace contextRef="#ctx0" brushRef="#br4" timeOffset="237211.5677">1270 12518 4003,'-41'-19'865,"41"-1"-384,-20 20-289,20 0 32,0 0 545,0 20-65,20-20-63,21 19-32,-23-19 159,43 21-640,-22-21-96,21 0-32,-21 0-64,1 19 64,-20 1 128,0 0 65,-20 0-65,-20 0 0,0-1-64,0 21-352,0 0-769,-19-20-1346</inkml:trace>
  <inkml:trace contextRef="#ctx0" brushRef="#br3" timeOffset="247967.1829">12347 6776 6021,'0'-20'1089,"0"20"321,0 0 223,0-20-31,0 20-289,0 0-416,0 0-385,0 0-63,0 0 63,19 0-31,-19 0-257,20 0-96,0 0-32,20 0 32,-1 0-32,1 0 0,19 0-64,2 0 0,-3 0-32,22 0-32,0 0 32,-1 0-96,20 0-160,-19 0-32,19 20-65,-20-20-31,20 0 64,-20 20 160,20-20 63,-18 0 1,18 0-96,-20 20 32,20-20-256,-40 0-193,22 20 225,-2-20 31,0 0-351,20 20-65,-20-20 289,21 19 287,19-19 129,-20 20 64,21-20 160,19 0 321,-21 20 160,1-20 159,1 0-31,19 0-160,-19 0-1,-3 0-159,23 0-97,-21 0-64,1 20-128,-21-20 0,-20 0-127,-20 0-66,1 0-31,-39 0-320,-3 0-545,-18-20-800,-18 20-3044</inkml:trace>
  <inkml:trace contextRef="#ctx0" brushRef="#br3" timeOffset="251795.4018">12783 10094 1345,'-21'0'1954,"21"0"192,0 0-32,-18 0-513,18 0-224,0 0-127,0-20-225,0 20-161,0 0-191,0 0-353,0 0-224,0 0-31,0 0-33,0 0-32,0 0-97,0 0 1,0 0 96,0 0 96,18 0 1,3 0-1,-1 0 96,0 0-96,0 0-128,19 0 160,-19 0-128,20 0 32,-1 0-32,1 0 32,-20 0-32,19 0-64,-19 0-96,-20 0-192,21 0-97,-21 0-224,0 0 1,0 0 63,0 0-191,0 0 95,0-19-96,0 19-993,-21 0-2273</inkml:trace>
  <inkml:trace contextRef="#ctx0" brushRef="#br3" timeOffset="252049.4163">13041 9935 5445,'0'0'-128,"0"0"31,0-19 706,0 19 64,21 0-641,-21 0-32,18 0-64,-18 19 96,0-19-192,0 0 63,20 0-63,-20 0 96,0 0-32,0 0 224,0 0-128,0 0 64,0 0-224,0 0-897,-20 0-3779</inkml:trace>
  <inkml:trace contextRef="#ctx0" brushRef="#br3" timeOffset="252610.4484">12962 9955 4131,'0'-20'2915,"-20"20"-2338,20 0 1216,0 0 482,0 0-834,0 0-1057,20 0-95,-20 0 95,19 20-96,1-20-224,0 20 64,0-20-96,1 0 65,-3 20-130,23-20 33,-21 0-32,0 20-128,-2-20-96,3 0 128,-21 0 96,0 20-32,0-20 96,-21 20 128,3-1 32,-2 1-128,0 1-32,-21-2-32,23 1-192,-3 19-1602,1-18-4740</inkml:trace>
  <inkml:trace contextRef="#ctx0" brushRef="#br3" timeOffset="253620.5062">12783 10790 9256,'-21'-20'897,"21"20"-320,0 0 1505,0 0-1025,0 0-481,0 0-95,21 0-65,19 0-128,-20 0-128,19 0-95,-19 0-65,20 0 32,-1 0 0,-19 0-32,0 0 0,21 0 0,-23 0-32,-18 0-97,20-20-95,-20 20-256,0 0-641,0 0-865,0 0-1345,0 0-737</inkml:trace>
  <inkml:trace contextRef="#ctx0" brushRef="#br3" timeOffset="253879.521">13021 10670 2370,'0'0'1089,"0"-19"769,0 19 288,0 0-321,20 0-640,-20-20-416,21 20-64,-3 0-97,2 20-223,1-20-129,-1 19 96,0-19-192,-20 21 97,18-1-33,3-20-128,-21 19 0,20 1-64,-40-20 96,20 20 96,-21 0-63,3 0-33,-2 0-32,0-20-64,-1 19-96,1 1-1281,2 0-2883</inkml:trace>
  <inkml:trace contextRef="#ctx0" brushRef="#br3" timeOffset="255112.5915">12703 11664 4516,'0'0'3907,"-20"0"-3714,20 0 864,0 0 352,20 0-288,-20 0-384,21 0-385,17 0-256,3 0 128,-21 0 97,20 0 31,-1 0-256,1 0-32,-20 0-32,19 0-64,-19 0-96,-20 0-609,0-19-800,0 19-833,0 0-705,0 0-352</inkml:trace>
  <inkml:trace contextRef="#ctx0" brushRef="#br3" timeOffset="255342.6046">12902 11545 4644,'-20'0'1121,"40"0"-160,-20-19 480,20 19-95,0 0 63,0 19-672,-1-19-353,1 0 128,20 20 65,-19-20 128,-3 20-257,2 0-288,-20 0-96,0 0-32,-20 19-32,2-19 0,-3 0-256,-19 20-96,20-21-193,-19 1-416,19 0-1409,0 0-3844</inkml:trace>
  <inkml:trace contextRef="#ctx0" brushRef="#br3" timeOffset="256143.6505">12823 12518 9705,'-20'0'576,"0"0"-352,20 0 513,0 0 480,0 0-576,0 21-353,20-21-64,0 0-31,0 0 95,0 0 0,-1 0-32,21 0-128,-20-21-128,19 21 97,-19 0-97,0 0 0,0-19-64,1 19-193,-3 0-351,-18 0-385,0 0-641,0 0-640,0-20-449,0 20 289,-18 0 288,18 0 481</inkml:trace>
  <inkml:trace contextRef="#ctx0" brushRef="#br3" timeOffset="256380.664">13001 12399 3331,'0'-20'2146,"0"20"-385,0 0 481,0 0-512,20 0-641,-20 0-192,20 20-385,1-20-63,-3 0-161,23 20-64,-21-20-31,18 19 127,-17 2-160,-1-21-128,0 0-32,-20 20 0,20 0-32,-20-20 32,-20 19 0,20 2 0,-20 18 0,0-19 32,-1 0-32,3 0-512,-22-1-1378,19 1-3491</inkml:trace>
  <inkml:trace contextRef="#ctx0" brushRef="#br3" timeOffset="259397.8366">14689 13313 2530,'0'20'737,"0"-20"416,0 0 512,0 0-127,0 0-353,0 0-448,0 0-193,19 20 1,-19-20-33,0 0 1,0 0-1,0 19-96,-19-19-63,19 0 191,0 21 65,0-21-161,0 20-31,0 20-33,0-21-128,0 21 1,0 0-1,0 0-64,0-1-96,0 1-32,0-20-64,0 19-32,0 2-96,19-22-256,-19 1-129,0 0-256,0-1-480,0-19-1313,0 21-1826</inkml:trace>
  <inkml:trace contextRef="#ctx0" brushRef="#br3" timeOffset="259765.8576">14471 13691 11242,'-40'20'256,"19"-20"-640,21 0 672,0 0 1314,0 0-930,21 0-575,-21-20-1,20 20-32,0-20 64,0-20-96,-1 20-32,21-19 0,-20-1-64,0 0 64,-20 1 96,19-1 320,1 20 161,0-20-225,-20 40-64,20-20 65,-20 20-33,20 0 0,-1 20 1,1-20-33,0 19-32,1 22 0,-1-22-192,18 2-31,3-2 31,-2 21-64,1-20-225,0-20-479,-1 20-642,1 0-1312,-20-20-3300</inkml:trace>
  <inkml:trace contextRef="#ctx0" brushRef="#br3" timeOffset="260545.9023">3313 13453 10313,'0'39'737,"0"-19"-737,0-20 192,0 20 673,0 20 64,0-20-449,0 19-320,0 1-160,20 0 32,-20 20 1,0-21-33,0 0-33,0-18-447,0-1-449,20-1-1409,-20-19-2755</inkml:trace>
  <inkml:trace contextRef="#ctx0" brushRef="#br3" timeOffset="260875.9211">3115 13671 11466,'-39'40'2275,"19"-40"-2211,20 0-64,0 0 1121,0 0-257,0 0-928,0-20 64,0 20 64,20-20 1,0 20-1,-1-20-32,21-20 64,-20 21-160,0-21 160,19 20 0,-19-20 32,0 20 96,0 1-64,-1-2-64,-19 2-128,0 19-128,20 0 192,-20 0 32,20 19-96,-20 2 64,41-2-32,-23 1-96,23 0-1281,-21 0-1890,19 20-4613</inkml:trace>
  <inkml:trace contextRef="#ctx0" brushRef="#br3" timeOffset="263647.0797">22471 11645 6342,'-21'0'896,"1"0"289,20 0 929,0 0-448,0 0-257,-18 0-288,18 0-192,18 0-192,-18 0-32,20-20-161,1 20-63,19 0-193,-1 0 32,21 0-96,-1 0-31,40 0-97,1 0 0,-1 0 0,20 0 0,-20 0-96,-20 0-32,-18 0 0,-22 20 0,1-20 32,-1 0-224,1 0-97,20 19 33,-41-19 0,21 0 0,-40 0-33,21 0-415,-21 0-193,0 0-320,-21 0-801,1 0-2435</inkml:trace>
  <inkml:trace contextRef="#ctx0" brushRef="#br3" timeOffset="264088.1049">23046 11406 6245,'0'0'705,"0"0"-449,0 0 1698,-19 0-1249,-1 0-609,-20 0-64,1 19 32,-1-19 96,-19 21 96,-22-2 257,22 2 128,-1-2-65,-19-19 33,20 21 287,-2-2-127,2 1-96,39-20-289,0 20-256,20 0 193,20 0 415,21 0-191,17 19-193,3-19-128,-2 20 1,20-1 31,-19-19-128,-1 20-192,2-20 64,-22 0-993,-19 20-769,-20-21-2145</inkml:trace>
  <inkml:trace contextRef="#ctx0" brushRef="#br3" timeOffset="266320.2326">14093 10412 160,'0'0'1793,"0"0"-191,0 0-321,0 0-288,0 0 160,0-19-32,0 19-160,0 0-64,20 0-32,-20 0-161,0 0-191,0-21 31,0 21-127,0 0-97,0 0-32,0-19-127,0 19 95,0 0-64,0 0-96,0-20 32,-20 20-96,20 0 64,-19 0 0,-1 0-64,0-20 32,-21 20 1,23 0 63,-2 0-32,-21 0 64,21 0 32,-19 0-160,19 0 0,-20 0-32,1 0 32,19 0 64,-20 0-64,1 20 32,19-20 32,-21 20-64,3-1 1,18-19-1,-21 21 0,21-2-64,2 1 32,-3 0-32,1 0 32,20-20 32,-20 20-32,0-1 0,1 2 32,19-2-32,-20 1 0,0 20-32,20-20 64,-20 0-32,20-1 0,0 2 0,0-1 32,0-1 0,20-19-32,0 40 64,-20-20-64,20 0 0,-20 0 0,19-1 0,-19 1 0,20 0 0,-20 0-64,0-20 128,20 20-128,0 0 64,1 0 0,-3-1 0,2 2 0,0-21 0,1 19-161,-1 1 97,18 1 32,-17-21-32,-1 19 64,0 1 0,0-20 32,-1 20-32,1 0-32,0-20 64,0 20-32,0-20 0,-1 20-64,1-20 0,0 0-64,21 0 32,-23 0-32,22 0-64,-19 0-65,17 0 1,-17 0-160,19 0-161,-20 0 65,19 0-65,-19-20 129,0 20 320,0 0 128,-1-20 64,1 0 64,0 0 32,0 0 256,-20 1-95,20-22-97,-20 1 128,19 1 65,-19-1 63,0 0 97,0-19-257,0 19-160,0-19 64,-19 18 225,-1-18-97,0 19 129,-20 1 95,1-1-288,-1 20 1,-19 0-225,19 20-128,1 0-993,-2 0-2178,1 20-5798</inkml:trace>
  <inkml:trace contextRef="#ctx0" brushRef="#br3" timeOffset="269885.4365">14311 11168 128,'0'0'1569,"0"0"449,0 0 224,0 0-384,0 0-449,0-20-63,0 20-289,0 0-65,0 0-255,0 0-288,0 0-1,0 0-256,0 0-128,0 0-32,0 0 96,0 0-96,0 0 32,0 20 33,20-20-1,-20 0 0,0 20 0,0-20 0,0 0-96,21 0 96,-21 19-32,20-19-32,-2 0 32,2 20-32,1-20 0,-1 0-32,0 0 0,0 0 32,-1 20 0,21-20-64,-20 0 64,19 0-32,-19 0 0,20 0 32,-1 0-32,-19 0 0,21 0-32,-3 20 32,-18-20 0,21 0 0,-21 0 0,19 0 0,-19 0 0,20 0 0,-1 0 32,1 0 0,-1 0-32,1 0 0,1 0 0,-23 20 32,22-20-64,1 0 0,-2 0 0,1 0 32,0 0 0,-1 0-96,1 0 32,-1 0 32,21 0 32,-21 0-64,2 0 32,-1 0 0,-1 0-32,1 0 128,-1 0-64,21 0 0,-21 0 32,1 0-32,19 0-32,2 0 32,-3-20 0,3 20 0,-2 0-64,1 0 64,-1 0 0,0 0 0,-19 0-32,19 0 32,2 0 32,-2 0-64,-19 0 64,19-20-32,-19 20-32,19 0 64,-18 0-64,-1 0 64,19-20-64,-19 20 32,19 0 32,-19 0-64,-1 0 128,1-20-96,-1 20 0,-19 0 32,21 0-32,-21 0-32,18 0 64,3 0-32,-2 0 0,-19 0 0,20 0 0,-1-19 0,1 19 0,0 0 0,-21 0 0,21 0 0,-20-20-32,19 20-32,2 0 32,-21 0 64,20-20-128,-1 20-32,1 0 0,-1 0 96,1-20 32,0 20-97,19 0 65,-18-20 0,-3 20-32,3 0 0,-3-20 32,3 20-32,-1-19 64,-1 19 0,1 0 0,19-21 32,2 21-96,-23-20 96,23 20-64,-2 0 32,-19-19 32,19 19-32,1 0 0,-1-21 0,-18 21-32,17 0 64,1 0-32,2-19 0,-2 19 32,1 0 0,-1 0 96,0-20-64,2 20 1,-3 0 31,-17 0-32,18-20-64,1 20-32,-21 0 64,21 0-32,-21 0 0,22 0 32,-3 0 0,-17 0-32,18-20 64,-19 20-32,-1 0 32,-19 0-32,0 0 192,-20 0-96,20 0-128,0 0 64,-20 0-64,19 0 0,1 0-32,-20 0 0,20 0 0,0 0 32,-20 0 0,21 0-32,-21 0 0,0 0 32,0 0 0,20 0 64,-20 0-64,0 0 0,0 0 0,0 0-96,0 0 64,0 20 0,0-20 32,0 0 0,0 0-32,-20 0 32,20 0-32,0 20 32,0-20 32,0 20-32,-21-20 0,21 19 0,0-19 32,0 21-32,0-21 0,0 19 32,0 1 0,0-20-64,0 0 32,0 21 32,0-21-32,0 19 0,0-19 0,0 0 0,0 20 0,0-20 32,0 0-32,0 0 0,0 0 32,0 20-32,0-20-32,0 0 0,0 0 32,0 0-128,0 0-384,0 0-513,0 0-1154,0 0-1760</inkml:trace>
  <inkml:trace contextRef="#ctx0" brushRef="#br3" timeOffset="270375.4646">19989 11048 5797,'20'0'1153,"-20"0"-961,0 0 1794,20 21-128,-20-21-769,20 19-801,-20 1-224,20 0 128,-1 0 33,1 0-33,-20 0-160,20-1 0,0 1 0,-20 0 32,20-20 32,-20 20 96,19-20 97,1 0 319,-20 0 129,20-20-97,0 20-223,1-20-97,-1 0 161,-2 1-193,3-1 0,19 0-160,-20 0-96,-20 0-64,19 20-256,-19-20-1057,0 20-2531,0-19-8294</inkml:trace>
  <inkml:trace contextRef="#ctx0" brushRef="#br3" timeOffset="273780.6592">18044 12360 2466,'-20'0'833,"0"0"-545,20-21 1345,0 21 129,-20 0-769,20 0-288,0 0-257,0 0 1,0 0 31,0 0 129,-20 21 95,20-21-159,0 0 159,0 0-63,0 0-225,0 0 65,20-21-97,0 21-127,0 0-193,19 0 0,1 0-32,19 0-32,-18 0 0,17 0 0,3 0-32,18 0 0,0 0-129,0 0-31,22-20 128,-2 20 0,0 20 32,19-20 32,-19 0 64,21 0-32,-1 0 32,-20 0 32,21 0-64,-21-20 193,0 20-65,0 0-32,1 0 0,19 0 96,-20 0-64,41 0-96,-22 0 0,1 0 33,0 0 31,1-19 192,-1 19 64,-20 0 129,21-20-225,-41 20 0,20 0-127,-20-20 95,0 20-128,-18-20-128,-3 0 64,-17 0-32,-2 20 0,1-19-96,-1 19 64,-19-20 96,0 20-64,0 0 64,-20 0-64,20-20 32,-20 20-32,19 0-128,-19 0 160,20 0-64,-20 0-64,0 0 32,0 0-64,0 0-128,0 0-128,0 0-1,0 0 33,0 0 128,0 0 128,0 0 96,0 0 32,0 0 0,0 0-64,0-20 32,0 20-32,0 0 0,0-20 0,0 20 0,0-20 0,0 20 0,0-19 96,0-1-96,20 0 0,-20 0 64,0 0-32,20-20 32,-20 0-128,20 1 448,-20-21-384,0 1 32,21-1-32,-21 1-32,0-1 128,18 0-128,-18 1 0,0 19 0,0 0 64,20 0 0,-20 20-96,0-19 96,21 19 32,-21 0-31,0 0 31,20 1-64,-20-1 96,0 0-32,0 0 64,0 0-128,0 0-160,0 1 192,-20-2-64,20 1 32,0 20-96,0 0 160,0 0-128,-21-19 32,21 19 96,0 0-225,-20 0 161,2 0 0,-23 0-288,1 0 96,1 0 0,-1 0 0,0 19-65,-19-19 1,0 0-32,-22 0 0,22 0 31,-20 20 97,0-20 0,-1 0 64,21 21 32,0-21 64,-2 0 64,2 0-128,-1 0 64,1 0 0,-20 0 64,18-21-128,-18 21 64,-20 0-32,20 0 32,0-20 32,-20 20-128,18 0 64,2 0 0,20 0 0,-21 0 32,0 0 0,22 0 0,-3 0 0,2 20 0,19-20 0,-19 0 0,19 21 0,-19-21 0,0 19 0,-2-19 0,2 20 0,-1-20 0,-19 0 0,0 20 0,0-20 0,-2 0 0,22 20 0,-20-20 0,19 0 0,1 20 0,0-20 0,19 0 32,-21 0-64,2 20 32,19-20 32,1 0-32,-1 19-32,1-19 32,-21 0 0,21 0 0,-1 20 0,-1-20 0,-18 0 0,0 20 0,-1-20 32,1 0-64,19 0 64,1 0 0,-21 20-32,39-20 0,-17 0 32,17 0-32,1 0 0,20 0 0,0 0 32,0 0 32,0 0 32,0 0 0,0 0 96,0 0-32,0 0-95,0 0-33,0 0 0,0 0-32,0 0 0,0 0 0,0 0 0,0 0 32,20 0-32,-20 20-32,0-20 32,21 19 0,-21 1 32,18 20-64,-18-20 32,20 19-32,-20 1 0,21 21 64,-21-2-97,0 1 65,0-1 0,20 20-32,-20-19-64,0-1-32,20 0 64,-20-18 96,20 19-192,-20-21-32,19 1-225,-19-20-63,20 19-481,-20-39-1537,20 20-4741</inkml:trace>
  <inkml:trace contextRef="#ctx0" brushRef="#br3" timeOffset="279548.9893">13538 12042 8327,'-21'-20'-32,"42"20"-1697,-1 0 1953,18 0 705,3 0-353,18-20-512,40 20 0,-18 0-31,36 0-1,3-20 224,19 20 160,-1-21-31,2 21-129,-1 0 96,-1 0 32,-18-19-31,-1 19 159,-20 0 385,-20 0-96,-38 0-865,-21 0-256,-20 0-193,-20 0 1,-1 19-481,-19-19-64,1 0 448,-21 0 289,1 0 128,0 0-385,-21 0 481,0 0 416,1 0-31,-20 0 191,20 0-256,-40 0 32,20 0 161,-1 0-161,-19 0-64,20 0 257,-1 0-33,42 0-128,17 21-95,1-21-97,40 0-225,20 0 33,20 0 128,19 0 0,41 0-64,-1 0-192,20 0-288,21 0-97,-2 0 353,-19 0 256,21 0 32,-21 0 544,-1-21 514,1 21 63,-40 0-225,-18 0-351,-21 0-481,-60 0-1281,-21 0-577,-58 21-1377,-20-21-1089,0 0 2915,-19 20 1601,-2-20 97,2 0 1729,-1 20 320,19-20-544,1 0-353,-1 0-191,21 20-802,40-20 33,19 0-385,21 0 128,19 0-320,19 0 320,41 0-288,19 0-96,21-20-32,19 20 321,0 0-386,-1 0 354,22 0-354,-21 0 354,1 0-322,-1 0 354,-20 0-161,-40 0 448,0 0-608,-59 0 64,-19 0-416,-41 0-321,-19 0-993,-41 20 33,-18-20 1568,-1 0 258,-1 0 95,2 0 160,-1 0 577,20 0-64,19 0-129,21 0-223,39 0-257,21 0 129,19 0 191,39-20-608,40 20 256,41 0-416,19-20 352,19 20-128,2-20-32,-2 20 0,20 0 96,-38 0 161,-21 0 159,-40 0-352,-38 0-352,-62 20-225,-39-20-576,-19 0-961,-40 0 1186,-19 0 896,18-20 352,-19 20 257,19 0-1,2 0-95,19 0 319,0 0-319,59-21-321,20 21-192,20 0-288,40 0 96,39 0 0,20 0-353,0 0-512,21 0-1601,-21 0-7047</inkml:trace>
  <inkml:trace contextRef="#ctx0" brushRef="#br3" timeOffset="281603.1066">2023 11486 3843,'0'-21'2210,"0"21"-1601,0 0-33,0 0 513,0-19-256,20 19-384,1 0-65,-1 0 96,39 0-63,-1 0-193,23 0-128,37-21-96,1 21 32,1-19-96,19 19 0,-1 0 32,-18 0 64,19 0 64,-40-20 128,1 20 385,-1 0-33,-40 0-191,-19 0-321,-20 0-224,-20 0-97,-20 20 257,-40-20-512,1 0 416,0 0 128,-41 0-32,1 0 64,0-20-64,-20 20 128,-1 0 128,-19-20 321,19 20 288,3 0-673,17 0-192,20 0 32,41 0 0,-1 0 0,40 0-192,0 0-705,40 0 897,-1 0 64,60-20-64,20 20-96,1 0 96,19 0-32,-1 0-32,2 20-192,-1-20 160,-1 0 128,-18 0 224,-21 20 193,-20-20-33,-19 0-224,-60 0-288,0 0-576,-60 0-161,-19 20-3523,-41-20-3844</inkml:trace>
  <inkml:trace contextRef="#ctx0" brushRef="#br3" timeOffset="281769.1161">2519 11425 9577,'-237'0'2786,"177"0"-3843,39 0-1505,3 0 3651,57-19-417,40 19-127,40-20-321,21 0-192,18 20 192,22 0 737,-2-20-288,0 20-129,-20 0-223,-38 0-385,-21 20-2787,-59-20-6758</inkml:trace>
  <inkml:trace contextRef="#ctx0" brushRef="#br3" timeOffset="287335.4346">13459 9299 6342,'-21'0'3203,"21"0"-3107,0 0 96,21 0 929,-3 0 352,43 0-352,-3 0-512,42 0-225,19-20-63,21 20-129,38 0-32,41 0 64,-1 0 96,19 0-31,22 0-129,19 20-32,-19 0-64,-22-20 96,-19 20 64,-19 0-63,-21-20-1,-38 0 64,-61 0-192,-19 0-416,-41 0-1282,-19 0-704,-39 0-3428</inkml:trace>
  <inkml:trace contextRef="#ctx0" brushRef="#br3" timeOffset="304490.4158">10321 9418 7943,'0'21'480,"0"-21"-191,-19 0 255,19 0 449,0 0 320,0 0-127,0 0-642,19-21-384,-19 21 64,0 0 65,20 0 31,0 0-32,0 0 193,0 0-97,0-20-32,-1 20-95,1 0-65,0 0-128,0-19-32,1 19-32,-3 0 32,2 0-96,21 0 64,-21 0 0,-2 0-32,3 0-32,-21 0 64,20 0 0,0 0 0,-20 0 0,20 0-64,-20 19 32,0-19 32,0 0-64,0 0 64,19 20 0,-19 1 0,0-21-64,0 19 64,0 1 96,0 0-128,20 20 32,-20-20 0,0 20-64,0 0 0,0-1 128,0 1-128,0 0 0,0-1-33,0-19 65,20 20 32,-20-1 0,0 1 0,20 0-32,-20 0 32,0 0-64,20-1 160,-20-18-96,0 38 0,0-19 0,0-1 0,0 1-64,0 0 64,-20-1 0,20 1 0,0 0 32,0 0 0,-20 19-32,20-18 129,0 18-129,-20 1 64,20-1 64,0 1-128,0-1 0,0 1 32,0 0 0,0 19 32,0 1 32,0-21-64,0 20 64,20-19-96,-20 20 0,0-21 0,20 21 0,-20-20 32,0 19-32,0-20-32,0 21 96,20-1 32,-20 1-64,0-21 64,19 21-64,-19-21 0,20 1 161,0-1-33,-20 1-96,20-21 0,-20 2-32,20-2 0,-20 1 0,19 0 0,-19 19-32,20-19 0,0 20 96,-20 0 0,21-21-32,-1 21-64,-20-20-192,18-1 384,-18 21-256,20-20 128,-20-1-64,21 1 0,-1 0 0,-20-20 0,20 19 0,-1-18 64,1-2-96,-20 1 32,20 0 64,-20-20-128,20 19 128,-20-19-64,20 0 32,-20 0 64,0 0 0,0 0-96,0 0-32,-20 0 0,0 0 0,0 0 32,0 0 96,-19 0-128,19 0 32,-21 0 32,-18 0-64,19 0 97,-19 0-1,0 0-225,-1 0-31,-19 0 128,20 0 0,-22 0-1025,22 21-1057,-20-21-2787</inkml:trace>
  <inkml:trace contextRef="#ctx0" brushRef="#br3" timeOffset="306970.5576">10122 9478 512,'-18'0'1634,"18"0"191,0 0 353,0 0-64,0 0-256,0 0-737,0 0-224,0 0-192,18 0-33,2 0-351,21-20-65,-3 20-32,3 0-128,-1-19-192,-1 19-448,1 0-930,-20 0-3587</inkml:trace>
  <inkml:trace contextRef="#ctx0" brushRef="#br3" timeOffset="312421.8695">18381 8306 5349,'20'-20'1761,"-20"20"-1440,0 0 543,0 0 1,0 0 128,-20 0-192,20 20-225,0-20-63,-20 39 95,1-19 33,-1 40-225,0-21-191,-21 41-193,3-20 32,-3 20-224,3-21-97,17 1-95,-19-1 128,20-19 160,1-1 0,-1 1-321,0-20-672,0 0-864,20 0-1379</inkml:trace>
  <inkml:trace contextRef="#ctx0" brushRef="#br3" timeOffset="312738.8876">17865 8703 10634,'-19'40'0,"19"-20"0,0 0-64,0 19 96,0-19 0,-20 20 0,20 19 0,-20-19-32,20 20 0,-20-1 32,-1-19-32,21 0 0,21-20 96,-1-20 833,20 0 256,19-20-513,0 0-415,21 0-65,-1-20-128,21 1-96,-21 19-160,-20 0-513,1 0-1793,-21 20-5254</inkml:trace>
  <inkml:trace contextRef="#ctx0" brushRef="#br3" timeOffset="328882.8109">7166 13253 10249,'0'41'96,"0"-41"-96,-20 0 96,20 19 737,0 1 0,0 0 64,0 20-225,-21 20-159,21-1 63,0 1 1,0 19-225,0-19-191,0 19-97,0-20-64,21 1-129,-21-20-255,20 0-289,-2 0-384,2-20-736,1-20-1218,-21 0-1890</inkml:trace>
  <inkml:trace contextRef="#ctx0" brushRef="#br3" timeOffset="329243.8316">6787 13631 13004,'-20'60'-577,"20"-40"65,0-1-161,20-19 801,1-19-32,19-21 65,-1 0 63,1 1-96,-20-21-64,19 0 0,1 1 64,-20-1-96,19-20-32,-19 21 32,0-1-32,1 1 0,-1 19 128,-20 0 289,18 20-417,-18 20 96,0 0 64,20 40 192,-20 0-160,21 0-128,19 39 33,-22-20-33,23 1-64,-1 20-96,-1-20-673,1-21-1505,-1 1-4485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2:29.3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7741 5623 1793,'20'-20'1890,"-20"1"-32,-20 19 0,20-20-353,0 20 0,0-20-320,-20 20 193,20 0-738,-20-20-287,-1 20-33,21 0-128,-18 0-224,-23 0 64,21 0-96,-18 20 32,-3-20 0,1 20 0,1 19 0,-1-19 0,1 20-32,-1 0 64,20 19 0,-19-18-32,39-2-32,0 21 64,0-21-64,0 21 64,18-1-64,23-19 128,-1 20-128,-1-20 64,1-1 64,19 1 0,2-20-64,-3 0 32,1-20 0,2 0 96,-2 0-32,1-20 192,-1-19 1,2-2-129,-23 1-32,3 1 64,-21-21-96,-2 1 0,-18-1-64,0-19-64,-18 19 32,-2-20 0,-21 41 128,3-1 97,-3 0-129,-18 20-96,-1 20-32,1 0-193,19 0-864,-1 40-1697,23-20-3140</inkml:trace>
  <inkml:trace contextRef="#ctx0" brushRef="#br0" timeOffset="880.0501">7482 6577 704,'0'0'4100,"0"0"-3587,0 0 608,0 0 929,0 0-609,0 0-865,0 0-127,0 20 288,0-20 191,-19 40-255,19-21-64,-40 42-129,20-2 1,-39 20 31,19 21-64,-19-1-63,-2 20-97,2-20-96,0 20 0,19-39-63,-20 0-65,21-2-32,-1-17 0,1-21-96,19-1-257,20-19-447,0-20-834,0 0-1601,0 0-801</inkml:trace>
  <inkml:trace contextRef="#ctx0" brushRef="#br0" timeOffset="1297.0739">7125 6677 11242,'0'0'288,"0"-21"-352,21 21 1602,17 0-353,3-19-705,17 19-127,3-19 127,-2 19-160,1-21-31,-1 21-193,-18-20-32,-23 20-128,2 0-64,0 20 96,-20 1 96,-20-2 96,20 21-32,-20 0 32,2-1-32,-3 21-96,21-21-96,-20 21-704,20-20-834,0 19-2370,0-19-6340</inkml:trace>
  <inkml:trace contextRef="#ctx0" brushRef="#br0" timeOffset="1868.1068">4941 8107 5220,'0'-20'897,"0"20"320,0 0-480,0 0 224,0 20 833,20 20-97,-20-1-608,20 1 64,-20 40-416,0-21-256,20 1-161,-20 20-224,0-21-64,0-19-32,0 0-64,0 0-384,21-21-802,-21 1-1632,18-20-2852</inkml:trace>
  <inkml:trace contextRef="#ctx0" brushRef="#br0" timeOffset="2192.1253">5239 8524 13837,'20'0'1025,"-20"0"-1025,20 20 192,0-20 288,19-20 449,-19 20-513,20-19-319,-20-22-65,1 22-96,-3-21-1,2 0 1,-20 20-384,0-19-129,-20 19 193,2 0 128,-23 20 128,21 0-32,-20 20 63,1 0 194,-1 19 543,20 2-416,20-2 193,0 0-193,0 2-192,40-2 0,0-19-256,-1 0-289,21 0-736,-1-20-769,-18 0-416,18 0-2883</inkml:trace>
  <inkml:trace contextRef="#ctx0" brushRef="#br0" timeOffset="2640.151">5696 8405 7847,'-40'20'2306,"1"0"-2338,19-1 64,20 22 1025,-20-22 192,20 1-896,0 0-193,20 20-352,0-40 224,19 19-32,1-19 0,-20 0-257,19 0 225,-19-19-32,20-1-256,-20 0-128,-20 0-161,0-19-448,0 19-96,0-1-160,0-18 96,-20 39-1378,20 0 1730,0 0 865,-20 20 545,20-1-193,0 2 161,0-1-161,20-1-32,0 1-192,-1 0-192,1-20 64,0 0 289,-20 0 896,21 0-96,-1-20-481,-20 0-223,0-19-289,0 18 352,0-18-96,0 19-319,0-20-66,0 20-95,0 1 96,18-1-32,2 20 32,-20-20-128,21 20-705,-1 20-2754</inkml:trace>
  <inkml:trace contextRef="#ctx0" brushRef="#br0" timeOffset="2969.1697">6192 8464 8872,'-20'41'384,"20"-22"-512,0 1 480,0-20 1314,-20 0-673,20 0-352,0 0 223,0 0-639,0-20-225,0-19-64,0 18 32,0-18-33,20 0-63,-20 18-160,20 1 96,0 1 64,-20-1 160,20 20 128,1 20 64,-3-20 96,-18 39 33,20-18-193,0-2-96,-20 1-64,21 0-32,-21-1-641,20 2-768,-20-1-833,0-1-1442</inkml:trace>
  <inkml:trace contextRef="#ctx0" brushRef="#br0" timeOffset="3195.1825">6510 8365 9673,'0'40'96,"0"0"320,0-21 1442,0 2-1057,20-1-833,-20-1-481,0 1-192,20 0-544,-20-20-833,0 20-2530</inkml:trace>
  <inkml:trace contextRef="#ctx0" brushRef="#br0" timeOffset="3333.1905">6510 8087 9737,'20'20'-2723,"-20"-20"-2818</inkml:trace>
  <inkml:trace contextRef="#ctx0" brushRef="#br0" timeOffset="4002.2287">6728 8425 1057,'21'-60'288,"-21"40"1986,0 1 577,18 19-1058,-18 0-800,0 0-448,20 0 63,-20 19-191,21 1-193,-21 1-128,20-2-96,0 1-96,-2 0-320,3-1-225,-1-19 225,0 0 191,19 0-191,-19 0-481,0-19 160,0-1 641,0 0 128,0 1 161,-20-2 607,0 21 321,0-20 0,-20 20-608,0 0-417,0 20-128,0 1-32,0-2 32,20 1-96,0 0 32,0-1 0,0-19 64,20 21-33,0-21 98,0 0 127,0-21 64,0 21 64,-1-19 32,1-1-31,0 0-161,1 1-64,-21 19-64,0-21-160,20 21-353,-20 0-191,0 0 575,18 21 162,-18-2 127,20 21 352,-20 0-63,21 19-193,-1-19 0,0-1 353,-2 1-161,-18 20-192,21-20 33,-21-20 191,0 19 193,0-19 95,-21 0 1,3 0-224,-22 0-193,19-20-192,-37 0-128,17 0-96,2 0-192,-21-20-705,20 20-705,-19-20-1857,18 20-2467</inkml:trace>
  <inkml:trace contextRef="#ctx0" brushRef="#br0" timeOffset="4551.2602">5239 9180 9833,'0'60'224,"20"-21"-128,-20 1-96,0 0 128,0-1 353,0-39 319,0 20-319,20-20 160,-20 0 928,0-20-960,0 1-417,0-21-96,0 0-96,0 1 32,0-1-64,0 0-64,20 0 0,0 21 0,19-2 96,-19 2-97,20-1-895,-1 20-1987,-19 0-3043</inkml:trace>
  <inkml:trace contextRef="#ctx0" brushRef="#br0" timeOffset="4896.2797">5775 9140 12940,'-39'20'352,"19"0"-608,-20 0 256,20 20 352,1-1 449,-1-19-737,20 0-448,0 0-97,0 0 321,20-20 32,-1 0-160,21 0-257,-20-40 321,19 20 192,-19 0 64,-20-19 64,20 19-128,-20-20 384,0 20 1,0 20 447,0-20 33,0 20-64,0 20-641,0-20-160,0 20 256,0 20-128,0-20-160,20 19-801,19-19-320,1 0-897,-19-20-1057,17 0-4644</inkml:trace>
  <inkml:trace contextRef="#ctx0" brushRef="#br0" timeOffset="5078.2903">5994 9100 15502,'0'0'417,"0"0"-610,20-19 770,0 19 512,19-20-448,-19 20-673,20-20-225,-1 20-159,-19 0-673,0 0-1538,0 0-2305</inkml:trace>
  <inkml:trace contextRef="#ctx0" brushRef="#br0" timeOffset="5272.3015">6093 8882 8359,'0'59'4196,"0"-19"-3843,0 0 704,0 0 800,0 20-575,0 19-1026,0-19-288,20-1-417,-20-19-191,20-1-385,-1-19-1473,1 1-1538</inkml:trace>
  <inkml:trace contextRef="#ctx0" brushRef="#br0" timeOffset="5582.3193">6332 9260 12619,'20'19'1602,"-2"-19"-1634,3 0 352,-1 0 897,20 0-31,-21-19-738,21-1-320,0 20 96,-21-20-32,1 0-127,-20 0-194,0 20-255,-20-20-289,1 20-127,-21 0 543,20 0 225,-19 20 96,19 0 129,0 0 63,0 0 96,20 0 129,20-1-65,0 1-256,0 0-32,19-20-32,21 0-192,-21 0-64,1-20-416,-20 20-898,-1-20-2530</inkml:trace>
  <inkml:trace contextRef="#ctx0" brushRef="#br0" timeOffset="6138.3511">5953 8365 1473,'0'0'1281,"0"0"641,0 21 544,0-21-384,0 19-961,0 21-160,0-21-128,20 22-673,-20-22-160,21 1-544,-1 20-1122,0-20-1281</inkml:trace>
  <inkml:trace contextRef="#ctx0" brushRef="#br0" timeOffset="6874.3932">3572 6656 10153,'-20'21'833,"20"-21"-1089,20 19 416,-20-19 480,39 0 546,1 21-514,19-21-416,1 0-224,-1 0-64,2-21-416,-2 21-545,1 0-1505,-21-19-4581</inkml:trace>
  <inkml:trace contextRef="#ctx0" brushRef="#br0" timeOffset="7293.417">5656 6637 11530,'20'0'1474,"20"0"-770,-1 0 802,21 0 159,19 0-287,-20 0-674,22-19-543,-42 19-193,21 0-577,-21 0-1793,-19 0-5894</inkml:trace>
  <inkml:trace contextRef="#ctx0" brushRef="#br1" timeOffset="12297.7034">8059 5067 6534,'0'0'192,"0"0"384,0-20 962,0 20-257,-20 0-576,20-20 320,0 20 96,0 0-224,0 0-193,0-20-31,0 20-225,0 0-320,0 0-95,0 0-162,0 20 1,0-20 64,0 20 96,0 0 32,0 0-32,0 19 32,0 1-32,0 1 32,0 18-31,0 1-33,0-2 64,-21 3-64,21-2 128,0 1-128,0 19 0,-20 1 32,20-20 64,0 18-64,0-18 32,0 0-32,0 19 160,0-19-160,0 20 32,0-20 32,0-1 32,0 20 33,0-19 31,0-1 32,20 1 32,-20 0-192,0-20-64,21 19 0,-21-19 96,20 0-160,-20-1 64,0 1 96,0-20-96,0 20 0,0-21 0,0 21 0,20-20 0,-20 0 0,0 0 32,0-20-64,0 19 32,0 2 0,18-21-128,-18 0 128,0 0 32,21 0 64,-21 0-96,20 0 32,0 0-96,0 0 0,-1 0-32,21 0 64,0 0-32,-21 0 64,21-21-32,19 21-32,-19 0 64,19 0 32,2 0 0,18 0 0,0 0-32,20 0 64,0 0-64,1 0 64,19 0-32,0 0 0,1 0 64,-1-19 97,0 19-33,19 0-128,-18 0 96,19 0-128,-1-20 32,2 20 64,-1 0-224,-1-20 128,2 20 32,-2 0-128,1 0 224,1-20-160,-2 20-32,1-20 96,-19 20 0,-1-20-32,-1 20 0,-19 0 0,0-19 32,2 19-32,-2 0-32,-19 0 32,-1-20 0,0 20 32,-19 0-32,-21 0-32,21 0 32,-21 0 32,-19 0-96,21 0 128,-23 0-32,2-20 0,-20 20 64,20 0 0,-20 0-64,0 0 96,0 0 0,0 0-63,0-20 63,0 0-128,0 20 64,0-20-32,0 1 0,0-21 32,-20 0-32,20 20 0,0-39-96,-20 19 192,20 0-192,0-20 32,0 1 64,0-1-96,0-20 32,0 21-32,0-20-32,0-1 64,0 0 0,0 1 32,-18 0-32,18 0 32,0-1 64,0 20 0,-21 0 0,21 1-64,0 19 64,0-19-96,-20 19-32,20 0 0,0 1-32,0-21 192,0 20-289,20 21 322,-20-22-193,0 1-1,0 21 194,0-1-97,0 0 0,0 0-96,0 0 160,0 20 32,0-20 0,-20 20-288,20 0 64,-20-20 128,20 20-192,-20-19 63,1 19-287,-1-20 768,-20 20-832,1-20 736,-1 20-320,-19 0 32,-22 0 32,22 0-32,-40 0-96,20 20 96,-20-20-160,0 0 64,-1 20-352,1-20 672,-20 19-416,-1-19 95,1 20 65,0-20 64,-1 20-96,2-20 128,-1 20-31,20-20-1,0 0-321,-21 0 610,21 20-353,0-20 32,-21 0 32,21 0-64,0 0 0,0 0 64,20 0-32,-20 0-32,-1 0 128,21 0-128,-22-20 160,2 20 0,20 0-32,-20-20 0,20 20-64,0 0 32,-20-20 64,20 20-96,-2 0-192,2-20 448,0 20-256,0 0 32,-2 0-160,2 0 64,-20 0 0,20 20 32,0-20-32,0 0-64,18 20-256,2-20-481,19 20-1825,0-20-4806</inkml:trace>
  <inkml:trace contextRef="#ctx0" brushRef="#br1" timeOffset="12954.7409">10302 7312 9128,'19'-20'1474,"-19"20"-1058,0 0 1378,0 0-257,0 0-1153,0 20-191,-19 20 607,19 19-63,0 1-128,-20 20-193,20-2-288,0 3 128,0-2-192,0-19-31,0-1 31,0-19-64,20-1-225,-20-18-63,0-1-449,0-20-960,19 0-1666,-19 0-1890</inkml:trace>
  <inkml:trace contextRef="#ctx0" brushRef="#br1" timeOffset="14151.8094">10083 7570 3331,'-20'21'3139,"20"-21"-2050,-20 0 1057,20 0 96,0 0-481,0-21-800,20 2-576,0-2-65,1 1 32,17-19-127,3-1 31,-21 0-96,19 21-64,-19-21-64,20 20 0,-40 0-32,19 0 0,-19 20-32,0 0-96,0 0-160,20 20 352,-20 0 32,20 20 192,-20-1-224,20 1 160,20 0-224,-21-1-64,21-19-480,1 20-898,-23-40-3554</inkml:trace>
  <inkml:trace contextRef="#ctx0" brushRef="#br1" timeOffset="14851.8494">9508 8663 10153,'-20'-40'769,"0"40"-417,0-19 993,0 19-448,-1 0-288,3 0-353,-2 0-224,0 19 0,-21 2-32,23 19 32,18-1-64,-21 1 64,21 19-128,21-19 0,-3-20-32,23 0 128,-1 0 64,-1-20 256,1-20 385,19 0-225,-19-20-31,0-19-161,-21 19 64,21-19 1,-40 19-193,0-20-96,0-19 0,0 19 0,-20 1-96,-19-1 0,-1 0-64,20 20 224,-19 21-64,19 19-96,0 19 32,-20 1 64,40 40 256,-21-1 1,21 21-225,21-1-32,19-19 0,0 0-32,-1-1-128,21-19-128,-21 0-193,2-1 161,-3-19-256,3 0-834,-1-20-1344,-21 0-2371</inkml:trace>
  <inkml:trace contextRef="#ctx0" brushRef="#br1" timeOffset="15327.8764">9865 8684 11723,'-20'19'288,"20"1"-288,0 0 32,20-20 96,-20 20 417,20-20 31,0 0 1,-1-20 127,1 20-95,-20-20-225,0 0-192,0 1-192,0-2-128,0 2-128,-20-2-385,1 2-223,-1 19-193,-20 0 480,20 0 417,20 0 0,-19 19 0,19 2 128,0-2 224,0 21 0,39-20 96,-19 20-256,20-20 32,-1-20-32,-19 20 225,20-20 31,-21 0-32,1 0 96,0-20 97,0 20-193,1-20-192,-21 0 0,0 0-256,0 0-32,0 1 0,0-2 128,0 2 160,0 19-32,0-21-64,0 2 32,18 19 96,-18 0 128,20-20-96,0 20-64,1 0 32,17 0-96,-17 0-192,-1 0-1025,0 0-1570,0 0-2882</inkml:trace>
  <inkml:trace contextRef="#ctx0" brushRef="#br1" timeOffset="15544.889">10321 8623 6950,'0'21'256,"0"-21"-224,20 19 257,-20 2 800,20 18 448,0-19-1345,-20 0-192,20 0 225,0 0 447,-1-20 1,1 0-353,-20 0-128,20 0-352,-20-20-833,0 0-1025,0 0-2690</inkml:trace>
  <inkml:trace contextRef="#ctx0" brushRef="#br1" timeOffset="16308.9328">10302 8445 8936,'-20'-20'2691,"20"20"-2307,0 0 1185,0 0 289,20-20-1409,-20 20-706,0 0-255,19 20-930,-19-20-1697,20 20-3619</inkml:trace>
  <inkml:trace contextRef="#ctx0" brushRef="#br1" timeOffset="17072.9765">10521 8564 10473,'18'40'673,"-18"-21"-321,20 2 385,1 19 288,-21-21-577,20 1-383,0 0 63,-2-20 64,3 0 192,-21 0 193,20 0-161,-20-20-64,0 20-63,0-39-1,0 18 64,0 2-95,-20-2-193,20 2 32,-21-1-32,21 20-32,0 0-160,21 0-32,-21 0 63,20 0 1,20 0 0,-21 0-96,21 0 96,0 0 96,-1 0 0,-19 0 0,20 0 64,-21 0-128,-19 0 0,0 0-64,0 0 32,-19 20-96,-1 20-1,0 0 129,20-21 32,-20 21-192,20 0-64,20-20 224,-20-20 32,20 19 32,0-19 0,-1-19-32,21-1 64,-19 0-32,-1-20 32,-2 20 32,-18-20-32,0 21 64,0-2-32,0 2 128,0-1 32,-18 20-95,18 0-129,0 0-33,-20 20 66,20-1-33,20 2 0,-20-2 0,18 2-33,2-2-95,1-19-416,-1 20-641,19-20-225,-19 0-415,0 0-1,-20-20-192,0 1 1057,0 19 833,0-21 256,0 2 289,0-2 960,-20 21 865,20-19-32,0 19-480,0 0-481,20-20-352,0 20-32,20 0-225,-1-20-127,1 0-225,-1 20-64,1-20-128,1 20-416,-23-19-161,3 19-287,-21 0-866,0-20-1633,-21 20-480,-17-21-1827</inkml:trace>
  <inkml:trace contextRef="#ctx0" brushRef="#br1" timeOffset="17245.9864">11254 8266 11050,'0'40'1762,"0"-20"-1634,20 19 1313,-20 1 449,20 0-577,-20 0-704,20-1-321,-20 1-224,21 19-64,-21-19-32,18 0-384,2 0-898,-20-20-1216,20 0-1506,1 0-1697</inkml:trace>
  <inkml:trace contextRef="#ctx0" brushRef="#br1" timeOffset="17411.9959">11552 8623 8167,'20'21'4452,"-20"-21"-4387,0 40 159,20-21 1249,-20 1-768,0 0-641,20 20-673,0-40-288,-1 20-384,1-1-1473,-20-19-3684</inkml:trace>
  <inkml:trace contextRef="#ctx0" brushRef="#br1" timeOffset="17557.0041">11632 8445 12619,'-20'-40'321,"20"21"-1314,-20 19 769,20-21 224,0 21-929,20 0-1377,-20-20-930,20 20-63</inkml:trace>
  <inkml:trace contextRef="#ctx0" brushRef="#br1" timeOffset="17867.0218">11691 8445 2306,'20'99'2466,"0"-59"-1345,-20-1 224,19 22 97,-19-22-962,20 21-480,0-40 0,-20 19 64,20-19 32,1-20 513,-3 0 512,2 0 256,1-20-832,-21 0-1,20 1-95,-20-21-161,20 20-256,-20-20-128,0 21 96,0-21-32,0 40-64,-20-21 0,20 21 96,0 0-128,0 0-97,0 21 193,20-21 32,-20 19-32,18-19 0,3 0 0,-1 21-448,0-21-545,-20 0-481,20 0-608,0 0-2530</inkml:trace>
  <inkml:trace contextRef="#ctx0" brushRef="#br1" timeOffset="18538.0603">12088 8703 3203,'20'0'2466,"0"0"-1185,-20 0 1249,20 0 1,-20 0-1026,19 0-704,1 0-256,0 0-1,1-19-288,-21 19-63,20-21-129,-20 21-96,0-19-65,0-2-95,0 21-160,-20-19 160,-1-1 64,1 20 64,0 0 96,-19 0-32,19 20 0,0-20-32,0 19 32,20 2 224,0 19 128,0-21 97,40 1 127,-20 20-63,39-20 63,-18 0-224,-3-1-127,3 1-129,-1-20 160,-1 20-320,-19-20 0,-20 0-256,20 0-449,-20-20-1505,-20 20-5958</inkml:trace>
  <inkml:trace contextRef="#ctx0" brushRef="#br1" timeOffset="24562.4049">1606 6040 13292,'-20'20'192,"20"-20"-320,0 0 352,0 20 513,40-20 544,1 20-416,18-20-352,20 0-257,20 0-32,20 0-128,21-20-96,-21 0 0,19 0-384,-39 1-481,-20-1-673,-38 0-832,-1 0-673,-21 0-3875</inkml:trace>
  <inkml:trace contextRef="#ctx0" brushRef="#br1" timeOffset="24779.4173">2262 5902 12684,'-20'19'256,"40"-19"-384,19 20 96,21 0 160,19-20 352,20 0 321,1 20-225,-21-20 97,0 20 96,1-20-289,-41 20-416,1-1-96,-40 1 96,0 0 97,-20 0-33,-18 20-609,-23-1-288,-18 1-576,0 20-2498</inkml:trace>
  <inkml:trace contextRef="#ctx0" brushRef="#br2" timeOffset="35018.0028">2122 10611 9320,'41'-19'4997,"-21"-2"-4997,-2 21 128,3 0 96,-1 40 481,0 0-192,-20 20-33,20-1-160,-1 20-31,-19 1-193,0 0 0,0-20 0,20-21-96,-20-19 32,0 0-32,0-20 256,0 0 513,0-40-609,0 1-256,0-2 32,0-38 64,0 39-64,0-20-257,20 1-95,-20 39 256,20 0-32,-20 0-64,20 20 31,-1 20 161,21 0 192,-20 0-64,1 0 65,-3 19-97,2-19 0,21 0 0,-21-20-32,-20 0 128,18 0 160,3-20-192,-1 0-96,0-19-96,0-1 96,-1 20 32,1 0 96,-20 1-32,0 19-96,0 0-160,20 0 192,-20 19 256,20 1-127,0 20 63,-20 0-224,19-1 64,1 1-256,0 0-353,-20-20-576,20-1-833,0-19-1857,-20 0-3749</inkml:trace>
  <inkml:trace contextRef="#ctx0" brushRef="#br2" timeOffset="35164.0112">3015 10770 15022,'41'40'800,"-41"-20"-800,20 19 129,-20-19-1,20 20-96,-20 0-385,19-21-1184,1 21-1314,0-40-640,0 0-2178</inkml:trace>
  <inkml:trace contextRef="#ctx0" brushRef="#br2" timeOffset="35292.0186">3175 10492 14894,'-20'-20'-353,"20"20"-2081,0 0 672,20 20 1410,-20-1-64,20 2-4037</inkml:trace>
  <inkml:trace contextRef="#ctx0" brushRef="#br2" timeOffset="35516.0312">3374 10889 6982,'20'20'3780,"-20"-20"-3748,0 0 833,0-20 544,18-20-897,2 21-512,-20-21 96,21 20 193,-1 0 736,0 20 64,-1 0-385,1 20-31,0 0-289,-20 0-191,20 19-97,0 1-64,-20-20-385,19 20-1056,-19-1-1602,0 21-3523</inkml:trace>
  <inkml:trace contextRef="#ctx0" brushRef="#br2" timeOffset="36020.06">2898 11446 14157,'-21'-21'-1762,"1"21"-1217,0 21 2403,0 19 704,0 0 449,1 19-33,-1 20-192,20-19 641,20-1 192,-1 1-864,1-20 31,20-21-96,1 2 321,17-21 448,1 0-64,2-40-321,-2 0-31,-19 0-289,-20-19 65,-1-1-161,-19 1 64,-19-1-352,-21 21-128,0-1-545,-19 0 321,0 40 288,18 0 64,-17 19 96,37 2 32,-19 19-64,20-1 64,20 1 32,20-20 96,0 19 0,39-19 32,-19 0-95,19 0-418,2-20-800,-2 20-2114,1-20-6662</inkml:trace>
  <inkml:trace contextRef="#ctx0" brushRef="#br2" timeOffset="36165.0685">3473 11724 14541,'20'40'1794,"-20"-21"-1442,0 21 321,0 0-161,0-20-544,0 20-1345,0-2-2274,19-17-9160</inkml:trace>
  <inkml:trace contextRef="#ctx0" brushRef="#br2" timeOffset="36649.096">4524 10313 13837,'-19'0'256,"38"0"-256,21 0 1217,21 0-128,-2 0-576,20 0-449,0 0-64,-19-20 32,19 20-161,-20 0-639,-19-20-1058,1 20-1537,-41 0-705,0 0-1986</inkml:trace>
  <inkml:trace contextRef="#ctx0" brushRef="#br2" timeOffset="36857.108">5022 10313 544,'-61'40'2146,"41"-40"-769,1 19-224,19 21 673,0-20-96,0 20-33,39 20-223,-19 0-737,0 18-673,19-18 288,-19 0 192,0-1 65,1-19 0,-1 0 640,-20 0 0,-20-21 32,-21 21-160,3-20-320,-3-20-481,-18 21-160,-1-21-352,1 0-352,-2 0-641,23 0-769,-3 0-3107</inkml:trace>
  <inkml:trace contextRef="#ctx0" brushRef="#br2" timeOffset="37326.1348">5577 10313 14093,'0'0'480,"0"0"-864,0 40 640,-21 0 801,21 19-64,-18 21-256,-2-1-481,0 1-160,20 19-64,0-20-32,0 1 0,20-20-96,0 0-64,19-21-32,1-19-289,-1 0-864,1-20-2082,19-20-3620</inkml:trace>
  <inkml:trace contextRef="#ctx0" brushRef="#br2" timeOffset="37758.1595">6172 10551 14381,'0'-59'2178,"-20"59"-2754,-19-20 448,-1 40 192,1-1 64,-1 21-256,-1 20-33,23-1-95,-2 21 96,20-20 160,20 19-96,-2-19 160,43-21-32,-2-18 32,1-2-32,19-19 64,0 0 96,0-19 129,2-2-33,-22-18 160,-19-1-63,-21-20-193,-19 21 0,0-21-160,-39 1-64,-1-1-224,-19 21-161,-20-2 193,-2 22 352,2-2 289,20 42-65,-1-2 0,1 22-31,39-2-257,-1 21 128,21-21 32,21 1 32,19 0-159,19-20-33,20 19 32,-19-39-160,40 20-417,-41-20-800,20 20-1826,-19-20-4580</inkml:trace>
  <inkml:trace contextRef="#ctx0" brushRef="#br2" timeOffset="37954.1706">6767 10889 11851,'0'40'4388,"20"-20"-3748,-20 19 65,0 1 576,21 1-704,-21-2-577,0-19-513,20 20-31,0-20-385,-2-1-897,-18-19-1505,21 0-3043</inkml:trace>
  <inkml:trace contextRef="#ctx0" brushRef="#br2" timeOffset="38263.1885">6986 10253 6854,'20'0'8968,"0"0"-9192,0 0 384,0 20 865,19 20 417,-19 0-706,21 19-255,-3 21-1,3-21-191,-21 21-65,19 0-128,-39-1-64,20 0-64,-20 1-32,-20-20-64,20 0-225,-21-1 161,3-19-224,-22 19-545,19-19-769,-17-20-1857,-23 19-6310</inkml:trace>
  <inkml:trace contextRef="#ctx0" brushRef="#br2" timeOffset="44963.5715">11215 10611 10634,'0'-40'-129,"0"20"129,-20-20 449,0 21 832,-20-1-224,1 20-608,-2-20-321,-17 20-96,-3 0-64,2 40 0,0 0-32,-1-1-33,1 21-127,19 20 96,1-1 128,39 20 32,0-19 0,39-1-32,1-19 64,19 0-32,20-21 32,1-19 32,20-20 129,-1-20 351,0 1-95,-20-21-257,0-20-128,-18 0-32,-22 1 0,-19-1-64,-20-19-32,-20 19-192,-19 1-225,-22-21 65,-18 41 160,0-2 128,-1 22 192,-20 19 224,21 19-160,20 22 64,-1-2-95,41 0-33,-1 21-32,40-20 32,19 20 96,1-41 0,39 21 0,0-20-128,21 0-64,-20 0-256,-1 0-897,0-1-1922,-38-19-4868</inkml:trace>
  <inkml:trace contextRef="#ctx0" brushRef="#br2" timeOffset="45130.5812">11691 11069 10345,'20'79'1538,"-20"-39"-1218,20-1 577,-20 1-609,19-1-288,-19-19-865,20 0-1729,0 0-1666</inkml:trace>
  <inkml:trace contextRef="#ctx0" brushRef="#br2" timeOffset="45619.6092">12465 10651 9096,'0'-20'384,"-19"0"-287,-1 40 127,-20-20 320,1 39 65,-1-18-257,-19 38-31,39-19-1,-21 19 160,41 1 65,0-20-193,20 20-64,21-21-127,18-18-1,0 18 128,1-39 32,19 20 65,-20-20-193,1-20-128,-21 20-288,1-20-1378,-19 1-1953</inkml:trace>
  <inkml:trace contextRef="#ctx0" brushRef="#br2" timeOffset="45779.6183">12286 10929 1473,'-38'20'12620,"38"-20"-12876,18 0 480,2 0 1121,41 0-224,-2 0-736,0-20-353,1 20-193,-1 0-864,2 0-2114,-3 0-6309</inkml:trace>
  <inkml:trace contextRef="#ctx0" brushRef="#br2" timeOffset="46030.6326">12922 10551 12619,'0'0'-416,"0"20"288,0 20 512,0-20 930,0 40-322,0-21-415,0 41-97,20-21-31,-20 1-193,20 20-192,-20-20-96,19-1-288,1 1-193,-20-21-159,20-19-513,-20 0-1122,20-20-383,-20 0-3140</inkml:trace>
  <inkml:trace contextRef="#ctx0" brushRef="#br2" timeOffset="46254.6455">13141 10571 11979,'0'60'64,"0"-21"-64,20 21 544,-20 0 1410,18 19-1249,-18-19-481,0 20-128,0-1-32,21 1-128,-21-21-288,0 1-321,20-21-320,-20-19-672,20-20-1090,-20 0-2754</inkml:trace>
  <inkml:trace contextRef="#ctx0" brushRef="#br2" timeOffset="46600.6651">12902 10631 13869,'-59'-60'-64,"39"40"-65,20-20 226,20 40 671,0-19-576,39-1-160,0 20 129,22 0 447,-2 20 1,20-1-321,-40 21-256,1 1-64,-21-2-288,-19 0-97,-20 21-63,-20-20 320,0 0 224,-19 19-32,-1-19 192,20-20 257,1 20 63,19-21-64,0 2 33,39 18-97,1-18-95,19-2-225,2 21-32,-3-20 32,1 20-128,2-21-32,-2 1-737,-19 0-1377,-20 0-3940</inkml:trace>
  <inkml:trace contextRef="#ctx0" brushRef="#br2" timeOffset="46752.674">14074 11306 7655,'39'20'10826,"-19"-20"-11371,-20 0-864,0 0-320,-20 0-3813</inkml:trace>
  <inkml:trace contextRef="#ctx0" brushRef="#br2" timeOffset="48498.7736">6192 11684 10762,'40'20'352,"-1"-20"-96,1 20 673,19-20-32,2 0-449,-2 0-448,1 20-1473,-21-20-3556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3:31.37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2698 1847 1377,'-19'0'416,"19"-19"-192,0 19-160,0 0 33,0 0-65,0-19-32,0 19 0,0 0-32,0 0 0,0 0-161,0 0-255,0 0-385,0 0 321,0 0 480,0 0 544,0 0 1026,0 0 31,0 0-288,0 0-160,0 0-160,0-21-224,0 21-257,0 0 129,19 0 192,-19 21-193,0-21-31,0 0-193,0 0 33,0 0-225,0 0-128,20 0 32,-20 0-32,0 0 96,0 19 160,0-19 97,20 19 63,-20-19-223,0 21 63,20-21-32,-20 19 0,0-19-95,0 21-1,20-21-32,-20 20 0,0-1 0,19-19 64,-19 20 65,20 0-225,-20-20 32,0 20 96,20 0-32,-20 0-96,0 19 0,20-19 0,-20-20-32,20 40-64,-20-40 64,21 39-32,-21-19 96,18 0 1,-18 0-33,20 0 0,-20 20 32,20-21-32,-20 2-64,21 19 32,-1-21 0,-2 1-32,-18 20 0,21-21 0,-1 21 32,0-20-32,0 20 0,-1-1 32,1 1-32,0-20 32,0 19 0,0 2 0,-1 17 0,1-17 0,20-1-64,-20 19 64,19-19-64,-19 0 32,21-1 64,-23 21-64,23-21 0,-21 2 32,19 18-32,-19-19 32,20 20 32,-20-21-64,-1 21 32,21-1-32,-20 1 64,19-20-64,-19 20 32,20-1-32,-19-19 32,17 19-64,3-19 32,-21 20 32,19-20-64,1 20 64,-20-21 32,19 21-96,1-21 193,-20 1-33,19 0-192,-19 0 96,20 0-96,-19 19 32,17-19 64,-17-20-64,-1 19 160,18 1-224,-17 0 96,19 0 32,-20-21-32,-1 21 32,21 0 0,-20-20 0,0 20-64,-1-21 64,21 2 96,-40 18-192,41-19 96,-21 0-96,-2 0 128,2 0 0,1 0-64,-1-1-288,0 1 576,-2 0-384,3 0 96,-1-20-64,-20 20 64,20 0 0,0 0-32,-1-20 96,1 19-32,0-19-32,-20 21-64,20-2 96,0-19 32,-1 20-128,1-20 192,0 21-224,0-21 128,1 19-64,-3-19 128,2 20-64,0-20-64,1 20 32,17-20 32,-17 0 0,-1 0 96,20 19-224,-21-19 128,21 0 0,-20 0-64,19 21 0,1-21 64,-20 0-64,21 20 64,-23-20 0,2 0-32,21 0 32,-21 19-128,-2-19 192,3 0-192,19 0 64,-20 20 32,-1-20 128,1 0-192,20 19 64,-20-19 64,19 0-160,-19 0 192,0 0-96,19 0 32,-19 21-32,0-21 0,21 0-32,-23 0 160,23 0-192,-21 0 32,0 0 96,19 0-64,-19 0 96,20 0-160,-21 0 64,21 0 0,-20-21-64,21 21 160,-3 0-160,-18-19 128,21 19-32,-2-20-96,1 1 128,-1 19-64,1-20 0,0-1-64,-1 2 96,1 19-96,-20-20 96,19 0-64,1 1 32,-1-22-64,2 22 128,-1 19 32,-1-21-160,1 2 96,-1-1-64,1 0 0,0 0 32,-1 0 0,1 0 0,1 0 32,-3-19-160,3 19 320,-3 0-128,3 0-96,-1 0 32,-1-19 32,1 18-32,-20 2 128,19-2-160,1 2 64,-1-22-32,-19 22 97,21-1-97,-3-19 0,3-1 0,-1 20 32,-1-20-32,1 0 0,0 21 96,-21-21-128,21 0 32,1 1 0,-3-1 64,3 0-96,-3 0 64,-17 0-32,19 1-32,-1-1 0,21 0 96,-21 0-128,1-19 0,0 19 96,-1 0-32,-19 0 32,21 1-32,-3-1 0,3-20 0,-21 21-32,19-1 96,-19 0 0,20-20-64,-1 21 0,1-21 32,-20 21-64,19-21 64,1 20-64,1 1 32,-2-21 32,1 20-64,-20-20 0,19 20 32,1-19 0,-1 19 32,1-19-64,-20-1 96,19 20-64,1-19-64,1 19 96,-23-19-64,23-1 160,-21 20-128,0 0-32,-2 1 64,3-1 0,-21 20 128,20-20-320,0 0 128,0 2 32,0 17 0,-20-19 160,19 0-128,1 1 96,0-1-224,20 0 96,-21 1 32,1 19-256,0 0 480,-20 0-224,0 0-64,21 20 32,-21 0-32,0 0-320,0-19-865,20 19-994,-20 0-2465,0-20-6469</inkml:trace>
  <inkml:trace contextRef="#ctx0" brushRef="#br0" timeOffset="816.0463">9786 1033 2850,'-20'0'4773,"-1"0"-4005,1 0 1411,20 0 63,0-20-545,0 20-864,0 0-449,0 0 193,20 0-97,1 0-223,19 0-129,19-19-32,0 19-64,1-20-64,-21-1-256,21 21-289,-21-20-384,-19 20-961,0-19-1537,-20 19-2435</inkml:trace>
  <inkml:trace contextRef="#ctx0" brushRef="#br0" timeOffset="1031.0588">10043 953 3331,'-39'21'448,"39"-1"1218,0 19-481,0-20-256,0 2-321,19 19-191,1-21-129,20 21 96,-19-20 289,-3 20-353,2-20 161,-20-1 800,0 21 224,0-20-480,-20 1-224,-19-2-353,-1 1-287,1-1-65,-1-19-96,0 20-385,1 1-896,19-21-1570,0 0-4612</inkml:trace>
  <inkml:trace contextRef="#ctx0" brushRef="#br0" timeOffset="1356.0775">10381 1052 7879,'20'-39'-32,"-20"39"769,0-19 1088,0 19-1472,-20 0-674,20 0 161,0 19 224,0 1 353,0-1 287,0 22 353,-20 18-64,20 1-320,0-1-225,0 1-320,20-20 1,0 19-33,0-19-32,-1-20-801,1 19-2050,0-18-6918</inkml:trace>
  <inkml:trace contextRef="#ctx0" brushRef="#br0" timeOffset="1826.1041">10719 1212 13773,'19'-20'1377,"-19"0"-1762,0 0 994,0 20-385,-19-20-608,19 20 160,-20 20 192,0 0 0,20 20 32,-20 0-32,20 19 64,0-18-32,20-2 32,0 0-32,19 1 96,-19-20-32,20 0 160,-1-1 256,-19-19 97,20 0-64,-1 0-65,-19-19-224,0-21-96,1 21 0,-1-22-128,-20 2 0,0-21-448,0 20-65,-20 1 193,-1-21 160,-19 40 64,1-19 256,-1 39-32,20-20-160,-19 20 0,19 20 64,0-1 32,0 1 32,20 0 129,0 20-1,20-20 0,0 19-96,20-19-128,-1 0 0,-19 0-352,20 1-737,-1-2-1506,-19-19-4035</inkml:trace>
  <inkml:trace contextRef="#ctx0" brushRef="#br0" timeOffset="2006.1146">11175 1311 11434,'20'41'417,"-20"-41"1569,20 19-257,-20-19-1024,20 20-545,-20-1-96,0 1-96,19 1-576,-19-2-1058,0 1-1986,20 0-2818</inkml:trace>
  <inkml:trace contextRef="#ctx0" brushRef="#br0" timeOffset="2279.1303">11373 875 12491,'20'-21'-288,"1"1"1089,-1 20 672,-2 20-512,3 1-256,19-2-193,-20 20-63,19 22-1,1-22-288,-20 21-128,-1-1 160,1 1-224,0-1-160,-20 1 0,0 0-128,-20 0-193,0-1-736,1-19-2595</inkml:trace>
  <inkml:trace contextRef="#ctx0" brushRef="#br0" timeOffset="5700.326">13576 815 12940,'-38'-40'-192,"-3"20"95,21 20 354,2-20-65,-3 20-256,1 0-32,-20 0 64,21 20 160,-21 19 320,20 1-127,0 20 31,1-1-96,19 1-128,19-21 64,1 22-31,0-22-1,20 1 128,19-20 0,-18-20-96,17 0 33,1 0-161,-18-20-32,19 0-32,-21 0 64,-19-19 32,0-1 0,-20 0-320,0 1 96,-20-2 32,0 2 64,-19 0 96,-21 18 32,1 1 32,18 1-64,-17 19-64,17 0-32,21 0 32,0 19 32,1 1 96,19 1 64,19 18-32,21-20 33,1 1-129,-3 21-96,23-22-321,-23-19-832,23 20-1890,-22-20-1954</inkml:trace>
  <inkml:trace contextRef="#ctx0" brushRef="#br0" timeOffset="5866.3355">13955 1033 12459,'20'19'225,"-20"2"191,18-1 1346,-18 0-1090,21-1-480,-21 1-96,0 0-63,20 0-1,-20 0-353,20 0-1472,-20 0-3044</inkml:trace>
  <inkml:trace contextRef="#ctx0" brushRef="#br0" timeOffset="6271.3586">14510 914 3171,'20'-39'9833,"-20"39"-9929,0-21 1217,0 21-769,-20 0-480,1 0 64,-1 0 32,-20 21 64,19 18-32,1-20 256,20 1-32,0 21-31,0-22-97,20 20 96,21-18 0,-21-1-32,19-20-64,1 20-96,-20-20-288,19 0-865,-19 0-1858,0 0-5701</inkml:trace>
  <inkml:trace contextRef="#ctx0" brushRef="#br0" timeOffset="6415.3669">14410 1013 13869,'0'0'-481,"21"0"1570,-1 0 96,0 0-928,19 0-257,1 0-481,0 0-1601,-1-19-2402</inkml:trace>
  <inkml:trace contextRef="#ctx0" brushRef="#br0" timeOffset="6668.3814">14848 655 14029,'0'0'-417,"20"0"1859,-20 0 223,0 21-928,20 18-449,-20 1 1,0-1-129,19 21-96,-19 0-96,0-21-192,20 21-257,-20-21-416,0 2-352,20-2-513,-20-19-1120,0 0-2083</inkml:trace>
  <inkml:trace contextRef="#ctx0" brushRef="#br0" timeOffset="6898.3945">15006 676 14541,'0'0'-384,"20"0"704,-20 19 1186,20 21-481,-20-20-449,20 40-224,-20-21-95,20 21-193,-20 0-128,19-1-449,-19-19-384,20 19-352,0-19-769,-20-20-993,0 0-2562</inkml:trace>
  <inkml:trace contextRef="#ctx0" brushRef="#br0" timeOffset="7193.4113">14927 655 14765,'-20'-39'-800,"40"19"127,0 20 1089,0-20-448,19 20 64,21 0-32,-21 20 0,21-20-32,-21 20-96,1 0-769,-19 20-256,-21-21 128,-21 21 865,1 0 449,0 0 415,-19-1 481,19-18-288,-20 18-416,40-20 127,0 22-127,20-21-193,0-1-64,21-19-256,-3 20-192,3-20-1025,-1 19-2371</inkml:trace>
  <inkml:trace contextRef="#ctx0" brushRef="#br0" timeOffset="7777.4446">13041 476 10954,'0'-39'160,"0"19"1153,-20 20-128,20 0-1313,-20 0-64,20 20 192,-20 0 160,1 40 225,-1-1 255,0 20-31,20 21-353,-20-1-128,20 0-64,20-19-64,0 19-192,19-19-769,21-1-1057,20-18-1377</inkml:trace>
  <inkml:trace contextRef="#ctx0" brushRef="#br0" timeOffset="8305.4748">15503 437 11306,'-20'-39'128,"20"39"737,0-21 480,0 21-127,0 21-354,20-2-351,-1 1 224,21 19-33,1 2-95,18-2-193,-19 21-160,-1 19 33,1-19-161,-1 19 32,-19 1-192,-20 0 32,0-22-416,0 22-609,-20-20-641,-19 0-2114,-1-1-7686</inkml:trace>
  <inkml:trace contextRef="#ctx0" brushRef="#br0" timeOffset="12884.7368">8911 6001 2114,'0'-20'2017,"0"20"-863,21 0 607,-21 0-223,0 0-353,0 0-224,0 0 256,0 0 32,0 0-32,0 0-256,0 0-128,0 0-96,0 0-321,0 0-160,0 0-224,0 0 160,0 20-96,0 0 65,0-1-1,0 21 160,0 0-64,0 0-63,0 0 95,0-1-256,0 1 0,0 0 32,0-21 0,0 2-32,0 18-32,20-19-64,-20-20-64,0 20-641,20-20-288,-20 0-641,0 0-1024,0 0-1186,0 0-4067</inkml:trace>
  <inkml:trace contextRef="#ctx0" brushRef="#br0" timeOffset="13908.7955">8873 6796 5797,'0'-20'1986,"0"20"-1954,0 0 1890,0-20 768,0 20-1152,0 0-577,0-20 64,0 20-193,-21 0-255,21 0-289,0 0-224,-20 0-192,0 0-64,2 0-64,-3 20 64,1 0 31,0 0 129,0 0-32,1 0 64,19 19-32,0 1 64,0 0-64,19-21 0,1 21 0,20-20-96,19 0 64,-18-20-64,18 0 64,-19 0 96,19 0 32,-19-20-96,-20 0 32,-1 0 32,1-19 0,-20 19 32,0-20 0,-20 20-32,1-19-32,-21 19 32,0-20 0,1 20 96,-22 20 97,23-20-193,-23 20 0,22 20-129,-1 0 33,1 0 0,39-20 0,0 20 96,0 0 128,19 19 129,21-39-1,1 20-160,-3 0 32,23-20-160,-22 0 160,1 20-352,-1-20 0,-19 0-256,0 0-449,0 0-769,0 0-1409,-1 0-1729</inkml:trace>
  <inkml:trace contextRef="#ctx0" brushRef="#br0" timeOffset="14263.8157">9328 6955 3971,'0'0'9001,"0"0"-8873,0 0 801,0 0 736,0 0-1312,0 19-289,0-19 224,0 20-32,21 0-128,-21 0-96,0 0 32,20 19-64,-20-18-128,0-2-416,0 2-898,20-2-1825,-20 1-4836</inkml:trace>
  <inkml:trace contextRef="#ctx0" brushRef="#br0" timeOffset="17039.9746">9011 3079 7591,'0'0'480,"-19"0"-672,19-20 897,-20 20-321,0 0-128,0 20-352,-1-20 128,3 20 192,-2 1 385,20-2 224,0 20 0,0-18-449,20-1-128,-2 0-256,3 0-96,19-20 128,-1 0 128,-19 0 129,20 0 127,-1-20 160,-19 0 193,0-21-160,-20 22-257,0-20-128,0 18-128,-20 1-32,-19-19-128,19 19-32,-20 20 0,1-20-64,-1 40-128,-1-20 64,3 20-129,17 19-351,21-19 63,-20 1 385,40-2 64,1 20-161,-1-18 161,-2-1-128,23-20 96,-1 20 127,-1-20 97,-19 0 32,20-20 161,-21 20 191,-19-20-64,0 20 225,0-21-33,0 2-255,-19-1-65,-1 1-32,-20-2-128,20 1-32,1 20-32,-21 0 32,20 0-64,-1 0-128,3 20 31,18 1 65,0-2-128,0 1-96,18-1-97,3-19 161,-1 21-96,20-21-97,-1 20 385,-19-20 96,0-20 0,0 20 65,-1-21 191,-19 21 32,0-19 0,-19-1 1,19 1-97,-40-2-256,20 1 32,-19 0-32,19 20-128,-20 0 64,1 20-32,19-20 31,-1 41-63,21-22 64,0 1 0,21-1 0,-1 2 96,-2-21-32,23 20 32,-1-20 64,-21 0 96,21 0 193,-40-20 223,20 20 1,0-21-129,-20 2-256,-20-1 193,0 1-193,0-2-160,0 21-64,-19-20-64,19 20 96,0 20-128,-1 1-33,3-2 33,18 1 32,0-1-640,0 2-706,39-21 673,-19 20-63,20-20-321,-1 0 384,-19-20 673,0 20 128,0-21 128,-20 21 32,0-19 96,0 19-320,-20 0-832,0 0-6311</inkml:trace>
  <inkml:trace contextRef="#ctx0" brushRef="#br0" timeOffset="18310.0472">8992 3178 10441,'-20'0'64,"20"0"-160,0 21 321,0-21 191,-20 20-448,20 0 32,20-20 96,-20 0 160,20 0 97,-20 0-97,19 0-256,1-20-128,-20 0-993,0-1-3043</inkml:trace>
  <inkml:trace contextRef="#ctx0" brushRef="#br0" timeOffset="25846.4783">12406 3338 3587,'0'-20'2466,"0"0"-1953,-20 20 1216,20-20 33,0 20-160,0 0-417,-20-19 0,20-1-160,0 20-257,-19-20-383,-1 20-353,0 0-288,-21 20 31,3-20-95,-3 39 0,-18 1 64,19 0 63,1 0 33,-1-1 128,20 21 32,20-1 0,0-19-64,0 19 64,40-18 32,-1-2-96,1 1 0,19-20 32,22 0 128,-22-20 0,0 0 128,1 0 1,-1-20 63,1-20-96,-21 20-128,1-19 32,-19-21-32,-3 20 32,-18 0-32,-18-19-96,-3 19-96,-19 0 32,-19 1 0,-1 19 32,-19 0 32,0 20 64,20 0-64,-22 20-64,42 0-32,-1 0-32,20-1 64,20 1 32,0 20 224,40-20 224,0 19-32,19-19-63,0 1-193,2-2 0,-2 1 0,1-20-64,-21 20-32,21-20-160,-21 0-353,-19 0-992,0 0-2499</inkml:trace>
  <inkml:trace contextRef="#ctx0" brushRef="#br0" timeOffset="26098.4927">12843 3735 6534,'20'40'2306,"-20"-20"-1890,0 0 1634,0 0-448,0-1-1250,0 2-288,0-2-32,0 1-192,0 0-737,0-20-1057,0 20-544,19-20-3011</inkml:trace>
  <inkml:trace contextRef="#ctx0" brushRef="#br0" timeOffset="26307.5047">13080 3497 13292,'20'0'352,"-20"0"-640,0 0 512,0 0-448,0 0-1505,0 20-2724</inkml:trace>
  <inkml:trace contextRef="#ctx0" brushRef="#br0" timeOffset="26450.5128">13141 3735 13004,'0'20'-288,"0"-20"608,0 0 1281,0 0-1344,0 0-802,20 0-1313,-20 0-2882</inkml:trace>
  <inkml:trace contextRef="#ctx0" brushRef="#br0" timeOffset="26682.5261">13378 3536 13196,'20'-19'1505,"-20"19"-1729,20 0 2498,0 0-1345,1 0-769,-3 0-64,2 0-160,21 0 0,-21 0-544,-2 0-1154,-18 0-1985,20 0-2595</inkml:trace>
  <inkml:trace contextRef="#ctx0" brushRef="#br0" timeOffset="26819.5339">13438 3655 8808,'0'21'224,"21"-1"1570,-3-20 288,2 0-1025,0 0-705,1 0-768,17 0-1698,-18 0-4901</inkml:trace>
  <inkml:trace contextRef="#ctx0" brushRef="#br0" timeOffset="27584.5777">14113 3378 10570,'20'-20'576,"-20"0"-576,-20 20 1602,20-20-513,-20 20-1089,20 0-257,-19 0-127,-1 0 224,-20 20 96,19 0 32,3 20 32,-2-1 64,-1 1-32,1 19 32,20-18-32,20-2 96,21 21 0,-23-21 64,43-19-160,-2 0-32,1 0 0,-21-20 32,21 0 65,-1 0 31,-18-20 64,-3 0-32,3-19 96,-1-2 32,-40 2-191,0 0-1,0-2-160,-20 2-321,-20-21-63,-1 40 192,-18-19 320,0 19 288,-1 20 64,-19 0-223,20 0-161,-1 20 0,39 0-128,3-1 63,18 21 130,18-20 383,23 20-64,18-21-63,1 1-225,-1 1-160,20-2-64,-18-19-385,-23 0-640,23 20-1345,-21-20-3011</inkml:trace>
  <inkml:trace contextRef="#ctx0" brushRef="#br0" timeOffset="27808.5904">14728 3655 5701,'20'41'8712,"-20"-22"-8167,21 1 800,-21 20-192,0-20-993,0 20-160,-21 0-352,21-21-993,0 1-1186,0 0-3971</inkml:trace>
  <inkml:trace contextRef="#ctx0" brushRef="#br0" timeOffset="28247.6154">15186 3616 3427,'0'20'8712,"0"-20"-8904,18 0 1761,2 0 481,0-20-1153,1 20-320,19 0-257,-1 0-256,-19 0-256,20 0-737,-1 0-1601,-19 0-2884</inkml:trace>
  <inkml:trace contextRef="#ctx0" brushRef="#br0" timeOffset="28766.6453">16058 3278 8167,'41'0'-96,"-41"0"2178,20 20 192,-20 0-1185,0 20-576,0 0-129,0-1-32,-20 1-159,-21 19-97,1 1-513,1-20 1,-1 0 160,1-1 256,-1-39 0,0 20 0,21-20-96,-1-20-417,0 20-800,20-39-193,-20 18 514,20-18-97,20 19 448,0 1 609,0-2 352,19 21 513,-19-20 865,39 20-33,-19 20-288,1 1-191,17-2-418,-17 1-127,18 0-225,-19-1-416,-20 2-64,-1-1-640,1 19-1410,0-19-2531</inkml:trace>
  <inkml:trace contextRef="#ctx0" brushRef="#br0" timeOffset="30678.7547">17468 3059 8231,'-20'-19'1762,"20"-1"-2114,-19 0 1120,19 0-479,-20 20-321,0-20-32,-1 20 32,-17-20 64,18 20 416,-21 20-128,21-20 33,-19 20 127,19 20-256,-20-20-160,40 19-64,0-19 32,0 1 0,20-2 225,0-19-1,20 0 64,-21 0 97,21 0-129,1-19-96,-3-22-96,3 21 0,-21 1 64,-1-21-32,-19 0-31,0 1-1,0-1 0,-19-21-160,-1 23-128,0-23-129,-1 22 129,1 0 320,2 18-128,18 21-32,-20 0-64,-1 0 32,1 40 128,0-20 32,20 40 32,0-20 0,20 19-32,0-19 1,1 0-65,17 19 64,3-19-160,-21-1-129,19 1-31,1-19-160,-20-2-609,0 1-737,-1-1-1152,1-19-5318</inkml:trace>
  <inkml:trace contextRef="#ctx0" brushRef="#br0" timeOffset="31189.7839">16793 3378 128,'0'0'32,"0"0"-64,0 0 832,0 0 450,0 0-65,0 0 32,0 0 256,0 0-95,0 0-129,0 0-320,0 0-1,0 0-223,0 0-224,0 0 191,0 0 65,20 0 0,-20 20 31,19-20-63,21 0-225,21 0-255,-2 0-129,40 0-32,-20 0 0,40 0-32,-19 0-32,-1 0-64,20 0-128,-20 0-449,1 0-480,-21 0 32,-19 0-256,-21 0-673,1 0-160,-20 0-1666</inkml:trace>
  <inkml:trace contextRef="#ctx0" brushRef="#br0" timeOffset="31761.8165">17051 3795 11370,'-59'0'-416,"39"0"768,-1 20 705,21-20-704,-18 20-225,-2-1-64,0 21 64,20-20 32,0 20-64,0 0-160,0-21 64,20 22-32,-20-22-64,20-19 128,-2 20 224,23-20 129,-21-20-33,0 20-128,-1-40-160,1 20-160,0-39-32,0 19-224,-20 1-97,0-21 1,0 0-449,-20 1-224,20 18 961,-20-18 416,0 40 513,1-2 160,-1 21-449,20 0-160,-20 0-192,20 21 257,-20-2 319,20 21-95,0 0-96,20 19-1,-20-19-224,20 0-64,19-1 1,1 1-65,-20 0-96,19 0-32,-19-20-320,0-1-161,0 1-416,0 1-832,-1-21-1282,-19 0-1313</inkml:trace>
  <inkml:trace contextRef="#ctx0" brushRef="#br0" timeOffset="32307.8479">17468 3775 4772,'0'-20'4100,"0"20"-4516,0-20 1793,0 20 513,0-20-1122,-20 20-319,20 0-257,-19 0-160,19 0 0,-20 0 64,0 20 96,20 20 97,-21-20 63,21 20-32,0 0-64,0-1 1,21 1-65,-1-20-128,19 0-96,1-1-96,0 1-96,-1-20-97,1 0 161,-1-20 32,-19 20 128,20-19-64,-19-21 0,-21 20-64,0-20 64,0 0-64,-21 1-97,1-1-127,-20 20-160,1-20 415,-21 21 226,21 19 191,-1 0 160,1 0-191,-1 0-65,19 39-64,21-19 192,0 0 65,0 0 31,21 20 1,19-21-161,-1 2-192,1-2-224,-1 1-225,1-20-832,0 20-2690</inkml:trace>
  <inkml:trace contextRef="#ctx0" brushRef="#br0" timeOffset="32497.8587">17945 3934 15983,'19'40'224,"-19"-20"448,0-1 962,0 22-1186,0-22-512,0 1-640,0 19-577,0-18-1666,0-21-5701</inkml:trace>
  <inkml:trace contextRef="#ctx0" brushRef="#br0" timeOffset="33202.899">18559 3178 11723,'0'0'256,"0"0"384,0 0 1282,40 21-961,1-21-673,-2 0-159,21 20 63,-1-20 0,1 0-96,-21 0-160,1 0-320,-19 0-257,-3 0-704,2 0-1250,-20 0 257,-20 0 544,2 0 161,-23 0 1280,21 20 353,-19 0 801,19-1 993,0 1-705,0 20-288,20 0-33,0-20-95,0 19-224,20 1-129,0 0 0,0-21-96,-1 1-128,1 20-64,-20-20 65,0-20 479,-20 20 609,1-20-224,-21 19-512,0-19-225,1 21-160,-21-21-32,21 0-128,-2 0-96,21 20-673,0-20-1538,20 0-2017</inkml:trace>
  <inkml:trace contextRef="#ctx0" brushRef="#br0" timeOffset="33656.9249">19354 3239 6790,'19'-20'-224,"-19"0"704,20 20 1794,-20 0-992,0-21-257,0 21-193,0 21 193,0-1-128,0 0-352,-20 19-97,20 1-32,-19 20-223,-1-1 95,0 1-128,20-1-32,0-19-128,0 19 32,0-18-64,20-2-480,0-19-1154,19 0-928,-19 0-1794</inkml:trace>
  <inkml:trace contextRef="#ctx0" brushRef="#br0" timeOffset="34118.9515">19771 3437 11787,'19'-39'2018,"-19"19"-3172,0 0 1859,-19 20-577,-1 0-480,0 20 160,0 0 160,0 19 64,1 1 32,19 19 96,0-18-32,0 18-128,39-19-96,-19-1-96,20-19 96,-1 20-32,2-40 96,17 20 32,-17-20 96,-2 0 64,1-20 128,0 0 96,-21-20-191,-19 21 31,0-22-96,0 2-448,-19-21-449,-1 21 160,-20-1 353,1 0 160,-22 20 320,3 1 289,17 19-65,-18 0-31,19 19-33,20 1-96,20 20 193,0-20 95,0 19-95,40-19-1,0 20-224,-1-20-224,22 0-128,-2-1-224,20 2-449,-19-21-1793,-21 0-3908</inkml:trace>
  <inkml:trace contextRef="#ctx0" brushRef="#br0" timeOffset="34357.9649">20387 3676 11979,'0'39'1729,"0"-19"-1600,0 0 1440,0 0-224,0 20-1088,0-20-161,0-1-64,0 2-353,0-2-768,19 1-1057,1 0-2498</inkml:trace>
  <inkml:trace contextRef="#ctx0" brushRef="#br0" timeOffset="34702.9849">20466 3199 11787,'39'0'-64,"-19"20"1793,20 20-127,-1-21-353,1 21-256,1 20-192,18-21-33,-1 21 1,-17-20-449,-1 20-256,-1-21 1,-19 21-65,0-21 0,-20 21-33,-20-20-191,-20-1-256,1 21-481,-1-20-1377,1 0-3940</inkml:trace>
  <inkml:trace contextRef="#ctx0" brushRef="#br1" timeOffset="41887.3955">16634 2583 1153,'0'0'608,"0"0"994,0 0 287,20 0-351,-20 0-481,0 0-224,20 0-97,0 0-95,-20 0-128,20 0-161,-1 0-64,-19 0-64,20 0 1,-20 0-33,0 0-96,0 0-96,0 0 0,0 0 0,0 0 0,0 0 160,0 0-64,0 0 0,0 0 32,0 0 129,0 0-1,0 0 64,0 0 0,0 0 1,0 0 95,0 0-192,0 0 0,20 0-127,-20 0-1,0 0-64,0-20 32,0 20-64,20 0-32,0 0 64,-1 0-32,21 0-32,1 0 0,-3 0 32,23 0-32,-2 0 32,1-20-32,19 20 0,-20 20-32,20-20 32,2 0 32,-22 0 0,40 20 32,-20-20 0,0 0-32,22 19 0,-22-19-32,0 20 32,0-20 0,-18 21 0,-2-21 32,-19 0 0,-1 19-64,-19-19 64,0 0-32,-20 0 32,0 0 32,0 0-224,0 0-705,-20 0-1089,0 0-2146</inkml:trace>
  <inkml:trace contextRef="#ctx0" brushRef="#br1" timeOffset="42378.4236">16733 2622 512,'0'-20'416,"0"20"1698,0 0 193,0 0-674,0 0-320,0 0 97,0 0-161,0 0-544,0 0-129,0 20 129,0 1-353,0-2-256,0 21-32,-19-21-64,19 22-64,0-21-128,0 18-705,19-17-1377,1-1-1506</inkml:trace>
  <inkml:trace contextRef="#ctx0" brushRef="#br1" timeOffset="42775.4466">18144 2662 672,'18'0'9801,"-18"20"-9993,0-20 1538,0 20 127,0-1-961,20 2-383,-20-1-65,0 19 288,0-20-224,21 2-128,-21-1 0,0 0-96,0 0-256,0-20-1186,0 20-1505,0-20-4132</inkml:trace>
  <inkml:trace contextRef="#ctx0" brushRef="#br1" timeOffset="43236.4729">17666 2543 4804,'-20'0'1409,"20"0"321,0 20 544,0-20-288,0 0-384,0-20-738,20 20-159,20-20-257,-1 0-191,42 0-161,18-19 32,0-1 192,21-19 129,-3 19-1,3 0 225,-1 0-417,-20 0 0,-19 21-192,-20-1-192,-21 0-801,-19 0-640,-20 20-2980</inkml:trace>
  <inkml:trace contextRef="#ctx0" brushRef="#br1" timeOffset="45601.6082">19513 1271 8391,'-21'-19'673,"3"-1"-449,18 0 801,0 0-32,0 0-640,18 0-161,3 20 480,19-20 578,-1 20-450,21 0-415,-1 0-289,1 0-96,-21 40-32,2 0-32,-3 0-257,3 19-31,-41 1 192,0 20 224,0-21-64,0 1 128,-41-21 64,23 1 64,-23-20-31,21-20-65,-19 20 0,-1-20-32,20-20-128,0 0 64,1 0-128,-1-20 96,20 21-64,0-1-96,0-1 64,39 2 64,-19 19 64,20-20-64,-1 20 0,1 0-64,19 20-224,-18-1-705,-1-19-769,-1 21-224,-19-1 225,0-1-930,0 1-2946</inkml:trace>
  <inkml:trace contextRef="#ctx0" brushRef="#br1" timeOffset="45920.6262">19235 1887 12908,'-40'21'-385,"40"-21"898,20 0 416,-20 0-257,40 0-511,-1 0-129,40 0 192,2-21 256,-2 21-352,40 0 32,0 0 65,-1-19-1,2 19-32,-21 0-384,-20 0-449,2 0-159,-43 0-2179,3 0-2274</inkml:trace>
  <inkml:trace contextRef="#ctx0" brushRef="#br1" timeOffset="46374.6523">19413 2126 12908,'0'0'-865,"0"0"865,21 0 1089,-1 20-833,0 0-160,19-1-64,-19 1 96,0 20-96,19 1 0,-19-3-64,-20 23-64,0-22 64,0-19 64,-20 19 193,-19-19 415,-1-20-31,19 0-129,-17 0-192,-3 0-127,21-20-97,0 1-192,20-1 31,0-20-127,0 40-128,40-19 160,-19-2 64,37 21 96,-17 0 64,-1 0-64,19 21 32,-19-21-32,-21 19-737,21-19-1249,-20 20-1730</inkml:trace>
  <inkml:trace contextRef="#ctx0" brushRef="#br1" timeOffset="46892.682">20009 2265 11947,'0'-40'2114,"0"40"-2787,-20-20 1570,1 20-769,-1 0-416,0 0-193,-1 20 1,1 0 320,2 21 64,18-22-32,0 21 160,18 0 64,2-21-32,1 21 64,19-20-96,-1-1 64,1 1 0,-1 0 128,1-20 1,0 0 63,-1 0-96,-19-20-32,0 0-32,1 1-32,-21-21-96,0 20-160,-21-20-192,1 0-481,-20 21-160,1-21 737,-1 20 288,-19 0 128,-1 20 321,1 0 95,18 0-160,23 20-255,-2 0 127,20-20 32,20 40-32,-2-21 1,23 2-1,-1-21-96,-1 19-128,1 2-128,19-21-224,-19 19-128,-1-19-1026,-19 0-1601,0 0-1633</inkml:trace>
  <inkml:trace contextRef="#ctx0" brushRef="#br1" timeOffset="47730.7297">20466 2523 11755,'20'0'896,"-20"20"-607,0-20 2113,0 20-1121,0 0-992,0-1-225,0-19-128,0 20-545,19 1-993,-19-2-1793,0-19-1986</inkml:trace>
  <inkml:trace contextRef="#ctx0" brushRef="#br1" timeOffset="47889.7388">20505 2364 14285,'20'0'-5317,"-20"-19"4228,0 19 1121</inkml:trace>
  <inkml:trace contextRef="#ctx0" brushRef="#br1" timeOffset="48450.7709">20466 2404 1825,'0'-19'-96,"0"19"1313,0 0-800,0 0-97,20 0 865,-20 0 417,0 0-97,0 0-608,0 0 0,0 0 384,0 19-32,0-19 0,0 20-256,0 0-96,0 0-224,19-1-129,-19 1-320,0 20-127,20-20-65,-20 0 0,0-1 0,20 1-32,-20 1-96,0-2-193,0 1-415,0 0-417,0-20-1538,0 0-4996</inkml:trace>
  <inkml:trace contextRef="#ctx0" brushRef="#br1" timeOffset="56727.2445">20545 1529 2562,'0'0'1666,"0"0"640,0 0-801,0 0-672,0 0-417,0 0 1,0 0 63,0 0-128,0 0-191,0 0-97,0 0 96,0 0 64,0 0 160,0 0 289,0 0-32,20 0-129,-20 0-192,20 0-127,-1 0-1,21-19-160,-20-1 0,19 20 0,22-20 0,-23 1-32,23-2 0,-22 21 0,21-20 0,-21 20-96,1 0-321,-20 0-896,1-19-993,-21 19-1409</inkml:trace>
  <inkml:trace contextRef="#ctx0" brushRef="#br1" timeOffset="57131.2675">20664 1311 4868,'21'0'3299,"-21"-20"-3299,18 20 1602,-18 0-545,0 0-833,0-20-769,0 20 33,-18 20 480,-3 0 32,-19 0 0,20 20 0,-19-1 0,19 2 0,-20-2 0,40 0 0,-19-18 0,19 18 128,0-19 320,19 0 161,1 0 32,0 0-65,20 0-320,-21-1-352,21-19-1153,1 20-1634,-3 0-5156</inkml:trace>
  <inkml:trace contextRef="#ctx0" brushRef="#br1" timeOffset="58328.3362">16158 2503 3331,'-21'0'640,"21"0"-480,0 0 513,0 0 192,0 0-385,0 0-384,0 0 385,0 0 416,0 0-32,0 0 63,0 0 129,0 0-256,0 0 32,21 20-224,-21-20-65,20 20-96,0-20 1,0 20 31,-1 0-95,1-1-161,20 22-128,-20-22 0,-1 21-64,1-21-64,0 2 128,0-1-96,1 0-96,-3-20-224,-18 19-257,20-19-384,-20 0-1089,0 0-864,0 0-3877</inkml:trace>
  <inkml:trace contextRef="#ctx0" brushRef="#br1" timeOffset="58682.3564">16297 2762 3171,'0'0'544,"0"0"769,20 20 225,-20-20-225,19 0-608,-19 19-129,20 0 353,-20 2-64,20-21-128,-20 20-129,20-20 97,-20 0-97,21 20-31,-21-20-129,0 0 1,0 0-33,18 0-128,-18-20-159,20 0-1,-20 20-96,0-21-64,20 2-321,-20 0-287,0-21-1346,0 19-3748</inkml:trace>
  <inkml:trace contextRef="#ctx0" brushRef="#br1" timeOffset="86478.946">16773 4431 640,'0'0'481,"0"0"608,0 0 160,0 0-641,0 0-544,0 0-96,0 0 64,0 0 0,0 0-64,0 0 64,0 0 257,0 0 255,0 0-31,0 0 223,0 0 418,0 0-97,0 0-161,0 0-31,0 0-256,0 0-257,-20 0-128,20 0 65,0 0 31,0 0-32,0 0 32,0 0 1,0 0-161,20 0 96,-20 0 0,0 0-95,20 0 31,-20 0 64,20 0-96,-1 0-64,1 0 96,21 0-31,-21 0-1,18 0-64,3 0 0,18 0-64,-19-20 0,0 20 64,-1 0-96,21 0 0,-21 0 0,2 0 0,-3 0-32,3 0 32,-1 0-64,-1 0 128,1 0-64,19 0 32,-19 0 0,-1 20-32,21-20-32,-21 0 64,2 0-32,19 0 0,-1 0 32,0 0 0,21 0-32,-21 0 0,20 0 32,0 0-64,-18 0 32,-2 0-96,20 0 96,2 0 0,-2 0 0,0 0 0,20 0 0,0 0 32,0 0 0,21 0 0,-1 20 0,-20-20-64,21 0 128,-1 0-96,-1 0 0,21 0 32,1 20 0,-2-20 0,-19 0 64,21 0 33,-21 19 191,-1-19-32,-19 20-256,-18-20-96,-22 0 0,0 20-96,-19-20-321,0 0-159,-1 0-65,-19 0-384,0 20-1089,-20-20-3267</inkml:trace>
  <inkml:trace contextRef="#ctx0" brushRef="#br1" timeOffset="92142.2701">9071 3099 672,'0'0'2146,"0"0"-96,0 0-352,0-20-161,0 20-63,0 0-129,-20 0-384,20 0-160,-20 0-97,0 0-416,1 0-256,-1 0-32,0 0-32,20 20-128,-20 1 32,20-2 32,-21-19 32,21 20 0,21-1 96,-1 2 0,-20-1 64,20 0-32,0-20 32,-1 0 32,1 0 33,0 0 159,0 0-32,-20 0 96,20-20 1,-20 0-97,0-1-128,0 2-64,0-1-64,-20 1-160,0-2-64,0 21 0,0 0-32,-19 0-1,19 21 97,0-2-32,-1 1 128,21-1-32,0 2 0,0-21 32,21 20 160,-1 0-32,0-20 64,0 0 1,-1 0 31,1 0-32,-20 0 96,20-20 0,-20 20 33,0 0-65,0-20-128,-20 20-224,0 0-64,1-21 31,-1 21-63,20 21 64,-20-21 32,20 0 0,-20 20-64,20-20-65,0 0 97,20 0 32,-20 20 96,20-20 0,-20 0 32,0 0 0,0 0 0,0 0 64,0 0-32,0 0-64,0 0-480,0 0-417,0 0-481,0 0-319,0 0-2819</inkml:trace>
  <inkml:trace contextRef="#ctx0" brushRef="#br1" timeOffset="94320.3947">9825 2166 544,'0'0'609,"0"0"832,0-20 577,0 20-865,0 20-320,0-20 128,0 0 128,0 0-192,0 0-289,0 0-127,0 0 127,0 0-63,0 0-129,0 0-224,0 19-64,0-19-96,0 0-32,-19 0 64,19 0-64,0 0 0,0 20-32,0-20-32,-20 20-64,20 0-64,-20 0 32,20 1-32,0-21-32,-21 19 95,21 0 33,-20-19-160,20 21 128,0-21 96,-18 19 0,18-19-160,-20 21 128,20-21 32,-21 19 32,1 1 0,20-20 0,-20 20 32,20 0 0,-19-20-32,-1 19 0,20 1 0,-20 0 0,20-20-32,-20 20 0,20-20 32,0 20 32,-20 0 32,20-20 128,-19 19 64,19-19-64,-20 20-64,20 1-31,-20-21-33,20 19-64,-20 1 0,20 0 0,-20-20 32,20 19-32,-21 2 32,21-1-32,-18 0 96,18-1-160,-20-19 32,20 19 32,-20 2-32,20-21 32,0 20-64,-21-20 32,21 20 32,0-20-193,-20 20-95,20-20 160,-18 20 64,18-1 64,-21-19 0,1 20 0,20 0 0,-20 0 0,0 0 0,20 0-32,-19-1 64,19-19-64,0 20 32,-20 0-32,20-20 96,0 21-64,-20-21 0,20 19 64,0-19-32,-20 20 0,20-1 0,-20-19 0,20 0-32,-19 21 0,19-21 0,0 20 0,0-20 0,-20 0 0,20 0-32,0 20-64,-20-20-160,20 20-65,0-20-63,0 0 256,0 0 64,-20 19 128,20-19-32,0 0-32,0 0 32,0 20-64,-20-20 32,20 0 0,0 0-32,0 0-32,0 0-64,0 0-257,0 0 65,0 0 96,0 0 160,0 20-64,0-20-289,0 0-1440,0 0-4325</inkml:trace>
  <inkml:trace contextRef="#ctx0" brushRef="#br1" timeOffset="96961.5457">9825 2185 1921,'0'0'1057,"0"0"641,0 0-129,0 0-768,0 0-320,0 0 351,-19 20-287,19-20-481,-20 0 0,20 20 0,0-20 0,-20 20-96,-1 0 160,21 1 32,-20-2-31,2 0-65,-2 2 32,20-2-32,-21 2-32,1-2 0,0 1-32,1 0 32,-1 0-32,0-1 0,0 21 64,0-20-128,1 0 160,-1 19-64,20-19 192,-20 1-32,0-2-128,20 1 65,-20 0 31,-1-1 32,21 2-128,-18-1 0,18-20 0,-20 20 64,20-1 32,-20 0-96,-1 2-32,1-21-32,20 20 64,-18 0-31,-3 0 63,21 0-32,-20-20 0,0 19 32,20 1-32,-20 0-32,20-20 0,-19 20 0,19 0 0,-20-20-32,20 20 64,-20-1 32,20-19 0,-20 20-64,20-20-32,-20 20 0,20-20-32,-19 21 64,-1-21-32,20 19 0,0 1 0,-20-20 0,20 19-32,-20-19-64,20 0 96,0 21 0,-20-21 0,20 20 0,0-20 0,-19 20 64,19-20-64,0 20-64,-20-20-64,20 0 0,0 19-64,-20-19-32,20 0 127,0 0 1,0 20 96,-20-20 0,20 0 32,0 0-32,0 20-32,-21-20 32,21 0 32,0 20-64,0-20 0,-18 0-64,18 0 160,0 20-64,0-20-64,0 0 128,0 0 0,-20 20 0,20-20 32,0 0 193,0 0-97,-21 20-64,21-20-32,0 19-96,0-19 0,0 0 0,-20 0 0,20 0 64,0 20 0,0-20-32,0 0 0,-20 20-32,20-20-32,0 20 0,-18-20 32,18 20-64,0 0 96,-21-1 0,21-19-32,-20 20 0,20-20 32,0 21-32,-20-21 0,20 19-64,0-19 32,-20 20-32,20 0 32,-19-20 32,19 19-32,0-19 0,-20 21-32,20-21-192,0 20 64,-20-1 95,20-19 97,-20 20-32,20-20 32,-20 20 0,20 0 32,-20-20-64,20 20 0,0-20 32,-19 20 0,19-20 0,0 20 0,-20-20 0,20 19 0,0-19 32,-20 21-32,20-21-32,-21 19 0,21 1 0,0-20 0,-20 20-96,20 0 32,0-20-32,-18 20 0,18-20-128,-20 20 63,20-1 97,-21-19 32,21 20 128,-20-20-32,20 21 64,-20-21-96,20 19 33,0-19-66,0 0 33,-19 20 33,19-20-33,0 20-33,-20-20 33,20 0 33,-20 19-66,20 2 98,-20-21 63,0 19 128,20 1-32,-19-20-32,-1 20-128,20-20 0,-20 20-32,0 0 129,20-20-33,-20 20-64,20-20 32,-19 19-32,19 2-64,-20-21 0,20 19 0,-20-19-32,20 21 32,0-21 0,0 19 0,-20-19 0,20 0 32,0 20 0,-21-20-32,21 20 192,0-20 0,0 20-128,-18-20 0,18 0-32,0 20 1,-20-20-33,20 20-33,-20-20 1,20 19 0,0-19 32,-21 20 32,21-20-64,0 20 64,-20 0-32,20-20 0,-18 20-96,18-20 64,-21 20-32,21-20 64,-20 19 0,20-19-32,0 21 32,-20-21 0,20 19-32,0 1 64,-20-20 0,20 20-32,0-20 0,-19 19 32,19-19-32,0 21 32,-20-21-32,20 20 0,-20-20 32,20 19-32,-20-19 0,20 21-32,0-21-32,-20 19 96,20-19-64,0 0 32,-20 21 32,20-21-32,0 0 64,-19 20-32,19-20-64,0 0-192,0 19-96,0-19-513,0 0-640,0 0-1346</inkml:trace>
  <inkml:trace contextRef="#ctx0" brushRef="#br1" timeOffset="97904.5997">9707 2345 1089,'0'0'1601,"0"0"-544,18 0-737,-18 0 161,0 0 768,0 0-480,0 0-225,20 0-31,-20-21 255,21 21-95,-21-19-160,20 0-129,-20-2 160,20-19-127,-1 20 31,21-19 257,-20-1 0,19 0 191,1 1-95,0 19-96,-21-20-289,21 20-384,-20 20-128,-20-20-320,21 20-994,-21 0-1696,0 0-2179</inkml:trace>
  <inkml:trace contextRef="#ctx0" brushRef="#br1" timeOffset="99081.6671">9011 3120 6502,'-19'0'-353,"-1"0"-31,0 0 384,0 19 192,-1 1-192,3-1-32,18 2 224,0-1 417,0 0-385,18 0-416,3-1-32,-1 1 224,20-20 0,-1 0 32,-19 0 256,20-20 32,-21 20-31,1-19 287,0-1 481,-20 0 64,0 0-288,0-1-256,-20 2-545,-19-1-257,-1 1 1,0-2 96,1 1 192,-1 20 96,19 0-32,3 0-320,-2 0 0,-1 0-64,21 20-225,0-20 161,0 21 320,21-2 160,-1 1 96,-2-1-320,3 2 32,-1-1-64,20-20-32,-21 20 64,1-20 64,0 0 320,-20 0 289,20-20 320,-20 20-96,0-20-289,0-1-224,0 2-224,0-1-31,-20-20-33,0 20-32,0 0-65,1 1-127,-1-1 128,0 20-192,-21 20 0,23-1 32,-2 1-65,20 0 97,0 20 160,0-20 32,20 20 96,-2-20-128,3 0-192,19 0-321,-1-1 193,-19-19 320,0 0 224,0 0 129,0 0 63,-20-19-160,0-1-64,0 0-64,-20 0-128,20 20 32,-40-21 0,20-18 0,-19 39-96,-1-19 32,19-2 32,-17 21 64,17 0-64,21 21 32,0-2 96,0 1 64,0-1 129,21-19 95,-1 21 32,-2-1-352,23-20-128,-21 0 0,0 0 32,-1 0 96,1 0-288,-20 0-128,0 0-1122,0 0-3971</inkml:trace>
  <inkml:trace contextRef="#ctx0" brushRef="#br1" timeOffset="103262.906">7919 4729 3235,'0'0'-64,"0"0"320,-20 0 1153,20 20-640,0-20-705,0 0-32,0 0 288,0 0 353,0 0 416,0 0-160,0 0-385,0 0 129,0 0-65,0 0-191,0 0-1,0 0-320,-19 19-96,19-19 32,-20 21 32,0-2 65,0 2 31,0 18 96,0-19-160,-19 20 128,19-20-32,0 19-224,-19-19-32,19 20 64,20-20 0,-21-20 0,1 20-384,20 0-1410,-20-20-1633</inkml:trace>
  <inkml:trace contextRef="#ctx0" brushRef="#br2" timeOffset="110029.2931">16714 2543 7655,'0'-20'256,"0"0"897,-20 20 385,20 0-834,0 0-576,0 0-96,0 0-128,0 0 192,0 0 321,0 20-1,20-20 97,-20 20 63,0 0-31,0 0-33,0-1 33,0 22-193,0-2-160,0 0-96,0 22-32,0-23 64,0 23-31,0-2 287,0 1-192,0 19 0,0-19-96,0 0 33,0 19-33,0 1-32,-20-1 32,20 20 32,0-19-32,0 0 64,0-21 128,-20 21-63,20-21-65,0 1 0,0-1 0,-20-18 32,20 18-64,0 0-64,0-19-96,-20 20 193,20-1-129,0-19-32,0-20 0,0 20-32,20-20 32,-20 0 32,0-20-64,0 0 64,0 0-32,0 19 64,0-19-64,0 0 32,0 0 0,0 0 0,0 0-32,0 0 0,0 20 0,0-20-96,0 0 160,0 0 96,20 0-32,-20 0 32,0 0-32,20 0-96,-20 0-32,20 0 64,-20 20-128,0-20 96,19 0-32,1 0 32,0 0 128,0 0-127,0 0 31,-1 0 64,1 0-192,0 0 128,1 0-64,-1-20 32,0 20 0,-2 0-64,23 0 96,-21-20-64,0 20-32,-1 0 0,1 0 160,0 0-192,0-19-32,19 19 96,-19 0 0,20 0-32,-1 0 0,1-20 32,1 20-161,-3 0 129,23-20-96,-2 20 128,-19 0 96,19 0-160,20 0 96,-18 0-32,-2 0 32,1 20-32,19-20 64,-20 20-128,20-20 64,2 0 0,18 19 0,-20-19 32,0 20-64,0-20 129,0 20-162,22-20 130,-22 20-98,0-20 1,0 20 97,0-20-98,20 20 98,-18-20-194,-2 19 129,0-19-128,0 21 0,20-21-32,-18 19 32,18-19-32,-20 0 64,0 0-32,21 0 160,-1 20-32,-20-20 0,20 0 32,-18 0-32,-2 0 32,-20 0-128,20 0 128,-19 0-32,19 20 0,-20-20-32,2 0 0,-2 0-129,20 0 33,-19 0 32,-1 0 32,2 0 32,-3 0 96,-17 0-128,-2 0 192,21 0-32,-40 0-64,19 0 0,-19 0 32,0 0 0,0 0-96,-20 0 32,19 0-64,-19 0 64,0 0 0,0 0 0,0 0-96,0 0 128,0 0 32,0 0-64,20 0-64,-20 0 96,0 0 64,0 0 65,0 0-33,0 0 96,0-20-128,0 0 0,0 1-32,0-21 128,20 0-96,-20 0-64,0-19 33,0-1-65,0-19-97,-20 19 129,20-39 33,0 19-65,0 1 0,0-21-65,0 1-63,0 0-128,0 19 192,0-19-32,0-1-32,0 21-32,0 0 192,0 19-32,0 0 0,0 0-32,0 1-64,0-1-129,0 21 225,0-1-160,0 0 128,0 0-32,0 21 96,0-1 32,0 0-64,0 20 64,-20-21-32,20 21 96,0-19-256,0 19 128,-19-20 32,19 20-32,0 0 0,0 0-32,-20-20 32,0 20-32,0 0 0,0 0-64,-19 0 64,19 0 0,-20 0 128,1 0-256,-22 0 224,2 0-64,-1 0-64,-19-19 64,0 19 64,0 0-96,0 0 0,-2-21-32,-18 21 64,20 0-64,-20 0 32,19 0-96,-19-20 160,20 20-96,-20 0 32,0-19 128,18 19-224,-18 0 160,20 0-32,0 0-64,-20 0 96,-1 0-32,21 0-32,-20 0 160,-20 0-224,19 0 128,-19 0-96,20 0 160,-21 19-32,21-19 128,0 0 32,-20 20-224,-1-20 64,21 21-32,-19-21 32,19 19-192,-2-19 96,2 20 32,0-20 32,20 0 0,20 0 0,-20 0-32,18-20 96,22 20-64,-21 0-32,21 0 32,-1-19 0,20 38-288,-19-19-160,-1 20-225,20-20-128,-1 20 161,3-1 256,-2 2 255,0-21-95,20 20-480,0 0-610,0-1-2337</inkml:trace>
  <inkml:trace contextRef="#ctx0" brushRef="#br1" timeOffset="116599.6691">9646 2483 960,'0'-19'1922,"0"19"160,0 0-96,0 0-128,0 0-321,0 0-223,0 0-65,0 0-384,0 0-449,0 0-416,0 0-224,0 0 64,0 0 31,0 19-31,0 1-416,0 0-257,0 0-448,0 20-257,-20-21-384,20 22-1216</inkml:trace>
  <inkml:trace contextRef="#ctx0" brushRef="#br1" timeOffset="116728.6765">9607 2820 128,'19'21'416,"-19"-21"97,0 20 383,0-20-287,0 20-545,0-20-1185</inkml:trace>
  <inkml:trace contextRef="#ctx0" brushRef="#br1" timeOffset="116851.6834">9547 3159 2754,'20'40'96</inkml:trace>
  <inkml:trace contextRef="#ctx0" brushRef="#br1" timeOffset="117045.6946">9587 3338 1409,'0'0'1633,"0"20"-2465,-20-20 832,20 0-321</inkml:trace>
  <inkml:trace contextRef="#ctx0" brushRef="#br1" timeOffset="117176.702">9587 3517 3427,'0'19'224,"0"1"192,0 1-320,0-21-1537</inkml:trace>
  <inkml:trace contextRef="#ctx0" brushRef="#br1" timeOffset="117319.7101">9587 3715 8359,'0'40'289,"0"-40"-834,0 20 513,0-20 32,0 0-1345,0 20-3203</inkml:trace>
  <inkml:trace contextRef="#ctx0" brushRef="#br1" timeOffset="117493.7201">9607 3875 96,'19'19'1217,"-19"1"-481,0-20-31,0 20-673,0-20-288,0 20-481,0 0-640,0-20 1025,0 20 352,0-20-32</inkml:trace>
  <inkml:trace contextRef="#ctx0" brushRef="#br1" timeOffset="117630.7281">9646 4013 256,'0'0'1761,"0"20"642,0-20-898,0 21-800,0-21-193,20 19-95,-20-19-97,0 20-224,0-20-192,21 0-641,-21 0-448,0 0-384,0 0-321,0 0-607</inkml:trace>
  <inkml:trace contextRef="#ctx0" brushRef="#br1" timeOffset="117763.7357">9646 4172 1345,'0'20'1922,"0"-20"-321,0 0-672,20 0-673,-20 0-288,0 0-1025,0 20-2658</inkml:trace>
  <inkml:trace contextRef="#ctx0" brushRef="#br1" timeOffset="117894.7431">9646 4272 7302,'20'19'129,"-20"2"511,0-21 769,21 0-896,-21 0-897,20 19-1378,-20-19-2434</inkml:trace>
  <inkml:trace contextRef="#ctx0" brushRef="#br1" timeOffset="118030.7508">9687 4312 4804,'0'19'3972,"0"-19"-3940,0 0 32,0 21-64,20-21-513,-20 0-2113</inkml:trace>
  <inkml:trace contextRef="#ctx0" brushRef="#br1" timeOffset="118156.7581">9666 4411 6502,'0'0'3331,"0"0"-3171,0 0 1025,0 0-672,0 0-1634,0 0-2979</inkml:trace>
  <inkml:trace contextRef="#ctx0" brushRef="#br1" timeOffset="118712.7899">8237 4451 8648,'0'0'865,"0"0"704,0 0 737,0 0-1025,0 0-1249,0 0-96,20 0-128,0 0-673,19 0-1056,-19 0-482,0 0-1248</inkml:trace>
  <inkml:trace contextRef="#ctx0" brushRef="#br1" timeOffset="118906.801">8594 4471 9064,'40'0'769,"-40"0"-193,20 0 97,0 0-481,0 0-160,-20 0-192,19 0-416,-19 0-129,20 0 192,-20 0-480,20 0-640,0 0-833,-20 0-641</inkml:trace>
  <inkml:trace contextRef="#ctx0" brushRef="#br1" timeOffset="119031.8081">8893 4451 960,'18'0'1089,"3"20"-512,-1-20-481,-20 0-64,20 0-1217</inkml:trace>
  <inkml:trace contextRef="#ctx0" brushRef="#br1" timeOffset="119230.8196">9389 4411 8199,'18'0'128,"-18"-20"-704,21 20 256,-21 0-769,0 0-4325</inkml:trace>
  <inkml:trace contextRef="#ctx0" brushRef="#br1" timeOffset="119363.8271">9607 4411 6277,'19'0'-576,"-19"0"-4837</inkml:trace>
  <inkml:trace contextRef="#ctx0" brushRef="#br1" timeOffset="120717.9045">8952 4530 12363,'0'0'673,"0"0"-769,0 0 640,0 0 225,0 0-577,0 0-352,20 0-1121,-20 0-2178,20 0-6085</inkml:trace>
  <inkml:trace contextRef="#ctx0" brushRef="#br1" timeOffset="120860.9125">9209 4530 10986,'40'0'96,"-40"0"-224,20 0 64,-20 0-1089,21-20-2691</inkml:trace>
  <inkml:trace contextRef="#ctx0" brushRef="#br1" timeOffset="120983.9198">9448 4530 14189,'20'0'-1634,"-20"0"-1344,0 20-3813</inkml:trace>
  <inkml:trace contextRef="#ctx0" brushRef="#br1" timeOffset="127418.2878">19037 4808 1057,'-21'0'2594,"21"0"-352,-20 0-224,0 0-96,20-19 96,-18 19-289,18 0-319,-21 0-225,21 0-224,0 0-257,-20 0-319,20 0-225,0 0-160,20 19 0,1-19 96,-3 21-96,2-1 128,21-1-32,-3 1-64,23 0 64,-22-20-96,1 20 32,19 0 64,-19-20-224,0 0 256,-1 20-608,-19-20 864,1 0-704,-1 0 608,-20 0-544,0 0 192,-20 0 32,-1 0 0,1 19 0,0-19-160,-19 20 416,-1 0-288,1-20 160,-1 20-96,-19 0-64,19 0 32,-1-20 96,3 20-128,17-1-128,1-19-289,0 0-512,20 21-704,0-21-513,0 0-129,0 19-575,0-19-4005</inkml:trace>
  <inkml:trace contextRef="#ctx0" brushRef="#br1" timeOffset="127693.3035">19513 5147 8488,'0'0'1089,"0"0"-865,-21 0 2242,3 19-1441,-2-19-512,-21 20 63,-18 1-95,19-2-161,-19 21-160,-1-21-96,21 2-96,-1-1-320,20-20-929,20 19-1730,0-19-1506</inkml:trace>
  <inkml:trace contextRef="#ctx0" brushRef="#br1" timeOffset="128118.3279">19830 5126 10057,'21'-19'-769,"-21"19"961,0 0 289,-21 0-513,1 19-64,0-19 352,1 40 449,-1-20 192,0 20-289,0-20-320,20 19-159,0 2-65,20-2 64,0-20 0,19 2 160,22-1 353,-23-20 95,23 0-95,-2-20 128,1-1-161,-21 2-63,-19-20-97,0-2 33,-20 22-97,0-21 0,-40 0-255,1 1-129,-1 18 0,-19 2-193,-2-1-95,23 0-929,-23 20-1121,22 0-4036</inkml:trace>
  <inkml:trace contextRef="#ctx0" brushRef="#br0" timeOffset="132994.6068">12266 5783 5252,'20'-21'897,"-20"1"0,0 20 673,0-19-225,21-1 64,-21 20-352,-21-19-320,21 19-32,0-21-193,-20 21-384,2 0-192,-2 21 64,-21-21-64,2 19-128,-1 1 64,0 19 32,1 2 96,19-2-64,0 1 32,0-1 32,20 21 0,0-20-64,0 19 32,20-19 32,20 0 0,19-21 0,-19 2 32,19-2 64,2-19 96,-2 0 160,0-19 129,1-2-97,-21 2-128,1-21-32,-20 20-63,0-20-33,-20-19-96,0 19 32,0 0-64,-40 1-128,20-1 0,-19 1-65,-21-2 1,21 21 32,-42 20 128,22 0 32,19 0 0,1 20 0,-1 1 0,40 18 0,0-19 0,20-1 64,20 22 32,-1-22-64,22 1 0,-2 0-32,0 0 64,-19-20-160,19 20-96,-19-20-352,0 20-546,-21-20-671,1 0-866,0 0-2530</inkml:trace>
  <inkml:trace contextRef="#ctx0" brushRef="#br0" timeOffset="133304.6243">12823 6140 9513,'0'0'1185,"0"0"-1057,0 0 1858,0 0-673,0 20-416,20-1-481,-20 2-224,0-2-96,20 22 0,-20-22-96,0 1 65,19 0-65,-19-1-225,0 2-672,0-21-1665,20 0-2627</inkml:trace>
  <inkml:trace contextRef="#ctx0" brushRef="#br0" timeOffset="133629.6431">13240 5882 7078,'0'20'6310,"20"-20"-6758,-20 0 736,0 0 192,0 0-480,0 0-448,0 0-1538,0 19-2146</inkml:trace>
  <inkml:trace contextRef="#ctx0" brushRef="#br0" timeOffset="133779.6514">13260 6080 8520,'0'20'1089,"0"0"-897,0-20 1281,0 0-352,19 20-800,-19-20-321,0 0-961,0 0-1634,0 0-4355</inkml:trace>
  <inkml:trace contextRef="#ctx0" brushRef="#br0" timeOffset="134076.6687">13538 5941 11787,'0'0'2402,"0"0"-2274,0 0 1602,20 0-129,-2 0-992,2 0-385,21 0-160,-21 0-32,19 0-64,-19 0-64,0 0-737,0 0-1089,0 0-1921,-20 20-3524</inkml:trace>
  <inkml:trace contextRef="#ctx0" brushRef="#br0" timeOffset="134248.6786">13558 6100 9833,'-20'20'512,"40"0"257,-20-20 1601,38 0-512,-17 20-897,19-20-673,-20 0-288,19 0-128,-19-20-1217,0 20-2467,0 0-7493</inkml:trace>
  <inkml:trace contextRef="#ctx0" brushRef="#br0" timeOffset="135092.7268">14530 5921 2690,'20'-39'6246,"-20"39"-5862,0-21 1858,0 2-448,-20 19-1089,0-20-385,1 20-288,-21 0-160,20 20 32,-21-20 32,3 40 0,-3-20-64,21 19 64,1 1 64,-1 19-32,20 1 96,0 0-32,20-20-64,-1 20 0,21-21 128,1-19-32,18-1 96,1-19 64,-1 0 289,0 0-289,1-39 64,-1 19-96,-18-20-96,-3 1-128,-18-1 0,1-20 0,-1 20-32,-20-19-256,-20 19 96,-1 0 128,-37 1-65,-3 18 65,-18 21 0,20 0 96,-20 0-32,19 21 32,19-1-64,3-1 0,17 1-64,21 0 128,0 0 224,21 0 417,17 19-97,23-19-191,-2 0-193,1 0-64,-1-20-32,1 20 0,-1-20-32,-18 0-288,-3 0-321,-17 0-1088,-1 0-2339</inkml:trace>
  <inkml:trace contextRef="#ctx0" brushRef="#br0" timeOffset="135324.7401">15086 6160 4163,'19'40'6374,"-19"-21"-6117,0 22 1633,0-22-97,0 1-1120,0 19-417,0-18-224,0-1-64,0-1-673,20 1-1569,-20 0-2402</inkml:trace>
  <inkml:trace contextRef="#ctx0" brushRef="#br0" timeOffset="135620.757">15423 6160 13100,'0'19'1698,"20"-19"-2723,0 0 2754,0 0-640,0 0-801,19 0-191,1 0-97,-1 0-225,-19 0-639,1 0-1475,-1 21-2850</inkml:trace>
  <inkml:trace contextRef="#ctx0" brushRef="#br0" timeOffset="136348.7987">16753 6040 7591,'20'-19'768,"0"19"-607,-20 0 1376,0 19 33,0 1-674,-20 20-607,0 0-289,0 20 128,1 0-160,-21-1-225,0 1-159,1-21 288,-22 1 64,23-20 96,17 0 32,-19-1-64,1-19 64,19 0-64,0-19-160,0-1 192,20 0 0,0-20-32,20 20-64,0 1 160,21-1-96,-3 20 288,23-21 449,-22 21 64,21 21-33,-21-1-287,1-1-129,-1 1-256,-19 0-64,20 0-96,-20 0-320,-1 0-321,-19-20-352,20 19-1473,-20-19-1954</inkml:trace>
  <inkml:trace contextRef="#ctx0" brushRef="#br0" timeOffset="137019.8371">17249 6338 8776,'0'0'3972,"-19"0"-3620,19 0 1570,0 0-193,0 0-1312,0 0-417,0 0-224,0 0-385,0 0-736,19 0-1602,-19 0-3267</inkml:trace>
  <inkml:trace contextRef="#ctx0" brushRef="#br0" timeOffset="137595.8699">17706 5981 7238,'0'-20'1442,"0"20"-1058,0 0 1794,0-20-512,0 20-962,-20 0-351,20 0-129,-20 20-64,0 0 128,1 0 97,-1 19 31,20 1-128,-20 0-127,20 19-1,-20 1-128,20-20 0,20 19 0,-20-18-256,20 18-801,19-19-1153,1-20-1762</inkml:trace>
  <inkml:trace contextRef="#ctx0" brushRef="#br0" timeOffset="137992.8926">17984 6359 10025,'0'39'-801,"0"-19"-32,0 0 1026,0 20 31,20-1-256,-20-19-929,0 20-224,20 1 1153,-20-22 64,0-19 224,20 19 513,-20-19 736,0-19-608,-20 0 64,20-22-32,-20 1 96,0 1-353,20-1-543,-20-20-226,20 0-255,20 1-449,0 19 801,20 1 128,-1 18-160,1 21 193,-1 0 159,-19 0-224,21 0-96,-41 21-32,0 18 160,0-18 64,0-2-32,-41 1 1,21 0-1,2-1-160,-23-19-449,21 21-1024,0-21-1826,20 0-4196</inkml:trace>
  <inkml:trace contextRef="#ctx0" brushRef="#br0" timeOffset="138259.9079">18322 6260 11018,'20'19'609,"-20"-19"-674,-20 20 610,20 0 160,0-1-513,0 2-192,20 18 96,-1-19-128,1-20 224,0 20 64,0-20 1,19 0 95,-19-20-32,20 0 65,-19 20 127,-21-39-96,0 18-63,0 2-65,0-1-288,-21 0-288,1 20-161,-20 0-576,40 0-1345,-19 0-1730</inkml:trace>
  <inkml:trace contextRef="#ctx0" brushRef="#br0" timeOffset="138569.9254">18798 6239 10730,'0'-39'2498,"0"39"-3235,-20-21 1730,1 21-32,-21 0-833,20 0-192,0 21 64,1-2-64,19 1 0,0 1-96,19-21-160,1 19-65,20 1 129,-20 0 128,19-1 128,-19 2 0,0-1 0,-20-1 96,0-19 64,0 20 160,-20-20-63,0 0-33,0 0-320,-19 0-737,19 0-288,0 0-801,20 0-288,-20-20-4869</inkml:trace>
  <inkml:trace contextRef="#ctx0" brushRef="#br0" timeOffset="138714.9339">18917 6299 10089,'20'20'320,"-20"-1"737,0 2 801,0-1-1441,0-1-417,21 1-449,-21-20-1537,18 20-4548</inkml:trace>
  <inkml:trace contextRef="#ctx0" brushRef="#br0" timeOffset="138857.9422">19037 6140 14541,'-21'0'-96,"21"-20"-4356,0 20 2818,0 0-5188</inkml:trace>
  <inkml:trace contextRef="#ctx0" brushRef="#br0" timeOffset="139038.9523">19096 6260 11370,'40'0'673,"-20"0"192,19 0 1089,1-21-1058,-20 21-255,19 0-449,-19-20-352,0 20-1057,0 0-1378,-20 0-4932</inkml:trace>
  <inkml:trace contextRef="#ctx0" brushRef="#br0" timeOffset="139240.9639">19215 6080 7046,'20'40'417,"-20"-20"2529,0 0-159,0 20-1153,0-1-674,0-18-543,0 38-257,0-40-128,0 22-32,0-2-416,0-19-1090,20 0-1537,-1 0-3010</inkml:trace>
  <inkml:trace contextRef="#ctx0" brushRef="#br0" timeOffset="139406.9735">19413 6299 11851,'21'0'0,"-21"20"993,0-20 128,0 19-1217,0 2-1538,0 18-1088,0-19-2435</inkml:trace>
  <inkml:trace contextRef="#ctx0" brushRef="#br0" timeOffset="139571.9829">19434 6100 11274,'0'-40'-737,"0"40"-4035,20 0 2049</inkml:trace>
  <inkml:trace contextRef="#ctx0" brushRef="#br0" timeOffset="139983.0063">19553 6418 6886,'20'40'1922,"-20"-20"-1250,0-20 1763,0 0-1026,0 0-704,19 0-289,-19 0-160,20-20-159,0 0-130,0 0-223,-20 20-128,20-20-257,-1 20 161,-19-19 384,20 19 384,-20 0 160,20 0-63,-20 0 31,0 0-96,20 0-223,-20-20 63,0 20-128,0 0-224,-20-21-193,20 21-223,-20 0 415,0 21 225,1-21 1,-1 20 31,20-1 32,0 1 64,20 0 128,-1 0 32,1 0 1,20-20 31,-1 20-320,1-20-160,19 0-96,-39 0-321,21 0-416,-41 0-2498</inkml:trace>
  <inkml:trace contextRef="#ctx0" brushRef="#br0" timeOffset="140575.0403">20723 6279 10281,'21'80'1089,"-21"-41"-544,0 1 832,20 0-320,-20-20-544,0-20-161,0 19 128,0-19 257,0-19 192,0-1-705,20 0-96,-20-20-128,18 1 32,-18-2-64,21 2 32,-21 19-96,20 1-64,0-2 32,0 21 64,-1 0 32,1 0 64,0 21-32,-20 18 0,0-19-32,20 20 0,-20-20 0,0 19-513,20-19-1216,-20 0-1795,0 0-704</inkml:trace>
  <inkml:trace contextRef="#ctx0" brushRef="#br0" timeOffset="141397.0873">21140 6299 12555,'21'-20'-32,"-21"20"32,0 20 801,-21 0-320,21-1-193,0 22-160,0-2-32,0 1-32,21 0-64,-1-21 0,0 1-96,19 0 32,-19 0 32,20-20 32,-21-20-96,1 20-96,20-20-1,-20 0-127,-1-19 32,-19 19 160,20-20-32,-20 20-33,0-19 161,0 18 513,0 2 256,0-1-225,0 20 33,0 0-65,-20 0-416,20 0 96,0 20 193,0 20 127,0-20-64,0-1 1,20 21-289,-20-20-96,40 0-64,-19 0-64,-3-1-192,2-19-161,0 20 33,1-20-161,-21 0-288,20-20 353,-20 1 320,0-1 192,0 20 0,0-20-64,0 0 32,0 0 32,18 20 0,-18 0-32,0 0 96,0 0 160,0 20-128,0 0-32,0 0 0,0 0-32,21-1 32,-21-19-32,0 20 32,20-20 64,-20 0 97,0 0 31,0-20-160,0 20-96,0-19 0,20-1-64,0 0 32,-1 20-128,1-20-65,0 20 161,0 0 96,0 0 0,-1 0 257,1 0 159,0 20-224,-20 0-128,20-20-96,-20 20-32,0-20 64,0 19-32,0-19 0,0 0 0,20 0 65,-20 0-33,0 0-96,0 0-65,0 0-63,21 0-32,-21 0-160,0 0 159,0 0 97,0 20 96,18-20-32,-18 20-64,0-20-737,20 0-2017,-20 20-2243</inkml:trace>
  <inkml:trace contextRef="#ctx0" brushRef="#br0" timeOffset="141795.1102">22114 6080 960,'0'-40'7944,"0"40"-7784,0 0 545,0 20 1473,-20 20-897,20 20-736,0-1-33,0 1-128,0-1-320,20 1-32,-20-20-64,0 0 0,0-20 96,19-1-31,-19-19 127,0 0 192,0 0-192,20-19-192,20-1-256,-20 0 96,-1 0-65,1 20 33,0 0 192,0 0 256,0 0 193,-20 20 31,0 0-192,0 0-127,0-1-1,-20 1-192,0 0 0,0-20-417,0 20-320,1-20-320,19 0-1281,-20 0-2178</inkml:trace>
  <inkml:trace contextRef="#ctx0" brushRef="#br0" timeOffset="142205.1336">22331 6498 5669,'40'0'5637,"-19"-20"-5701,-1 20 2050,18-20 32,-17 0-1377,19 20-225,-21-20-224,-19 20-192,0-20-160,0 20-288,-19 0-898,-21 0-95,19 0 128,-17 20 928,18-20 289,-1 20 96,1 0 64,0 20 32,20-21 65,20 1 255,0 0-96,1 0 161,-1-20-129,18 20-32,-17-20 33,-1 0 159,0 0-128,-1-20-63,1 20-65,-20-20-128,20 0-64,-20 0-64,20 20 0,0-19 0,19-1 0,-19 20 96,0-20-32,0 20-32,1 0-32,-3 0-32,2 0-160,0 0-641,1 0-928,-21-20-1474,0 20-5478</inkml:trace>
  <inkml:trace contextRef="#ctx0" brushRef="#br0" timeOffset="142443.1473">22788 5902 14381,'59'0'-256,"-18"0"672,18 0 1378,1 19-737,-21 21-192,21 0-32,-1 19 127,-19 1-95,-1-1-448,-19 1-385,1 0 64,-21 0-128,0-21-224,0 21-641,-41-20-801,23-1-992,-3-19-2083,-19 20-3779</inkml:trace>
  <inkml:trace contextRef="#ctx0" brushRef="#br0" timeOffset="143338.1983">16376 6816 3267,'-20'0'4292,"20"0"-4100,-20 0 1698,20 0 512,-19 0-640,19 0-513,0 0-256,0 0-321,19 0-31,-19 0-65,20 0-127,20 0-65,-1 0-63,42 0-193,-22 0-32,20 20 0,0-20-256,1 19-385,-21-19-640,2 0-1794,-22 20-3395</inkml:trace>
  <inkml:trace contextRef="#ctx0" brushRef="#br0" timeOffset="151229.6498">8456 6974 2530,'0'0'1121,"0"0"-96,0 0-256,0-19-321,0 19-288,0 0-96,20 0 64,-20 0 129,0 0 191,0 0-160,0 0 225,0 0 31,0 0 33,0 0 31,0 0 65,0 0 0,0 0-33,0 0-159,0 0-257,0 0-160,0 0 0,0 0 64,0 0 64,0 0 161,0 0 287,0 0-31,0 0-161,0 0-255,0 0-33,-20 0-128,-1 0 32,21 0-64,-20 0-32,0 19-32,-19-19 64,-1 0 64,1 0 0,-21 0-96,21 0 96,-21 0 192,1 0-32,18 0-64,-18 0 1,19 0-97,20 0-128,-19 0 64,19 0 0,0 0 0,20 0 0,-20 0-161,20 0 97,0 0-32,0 0-128,0 0-192,0 0-193,0 0-416,0 0-961,0 0-640,0 0-1987</inkml:trace>
  <inkml:trace contextRef="#ctx0" brushRef="#br0" timeOffset="151676.6754">7998 6796 4932,'0'0'1794,"0"0"-1890,0 0 640,0 0 1186,0 0-289,0 0-1024,0 20-225,-18-20-96,-3 0 0,1 20-96,0-1-32,-19-19-32,-1 20 32,0 0 0,1 0 32,19 0 0,0 0 32,0-1 0,20-19 32,0 20 192,0 0 97,20-20 223,0 20 129,0 0-33,19 0-63,1-1-225,0-19-63,-1 21-129,-19-2-224,21 2-449,-23-21-1184,-18 19-2371</inkml:trace>
  <inkml:trace contextRef="#ctx0" brushRef="#br0" timeOffset="157063.9833">8932 3199 768,'0'0'1153,"0"0"481,0 0-641,0 0-256,0 0 31,0-21-31,0 21-64,0 0-161,0 0-256,0 0 161,20 0 95,-20 0 65,0 0 127,0 0 161,0 0 96,0 0-256,0 0-161,0 0-191,0 0 31,0 0-192,0 0-96,0 0 64,0 0-31,0 21 31,-20-21-64,20 20-64,-21 0-128,3 0-64,-23-1 63,1 21-31,22 0-64,-23 0 224,1-1-32,1 1 0,-1 19-32,0-18 64,-19-2 32,18 21-64,3-21 0,-3 21 0,2 0 96,-21-1-96,21-19 32,-21 20-32,21-21 0,19 1 0,-20 0 0,19 0 0,3-21 0,-2 1 0,0 20 0,20-20 0,-21-20 0,1 20 0,20-1-32,-18 2 32,18-21-96,0 19 96,0-19-96,0 0 96,0 0-32,0 0-32,0 0-256,0 0-33,0 0-319,0 0-898,0 0-1537</inkml:trace>
  <inkml:trace contextRef="#ctx0" brushRef="#br0" timeOffset="157461.0062">7998 4033 11851,'0'0'-224,"0"21"31,0-21 706,-18 39-97,18-19-416,-21 39 0,1-19 64,-20 20 32,21-20 0,-1 0-96,0-1 32,20 1-64,0-20 32,0 0 321,20-1 447,19-19 193,1 0-256,19 0-417,2 0-192,-2 0-96,-19 0-64,19 0-640,-19 0-1122,-1 0-1377,-19 0-2306</inkml:trace>
  <inkml:trace contextRef="#ctx0" brushRef="#br0" timeOffset="158586.0706">7840 4490 544,'-20'0'4260,"20"0"-4132,0 0-32,-20 0 1025,20 0-224,0 20-320,0-20-257,0 0 257,0 0 63,0 20-127,20-20-225,-20 0-192,20 0-32,-20 0-32,20 0-32,-20 0 96,20 0 128,-20 0 193,0-20 63,0 20-191,-20-20 127,20 20-288,-20 0-64,0 0 128,-20 0 33,40 0 31,-19 20-192,19 0-64,0 0 96,0-20-32,19 20-64,21-20 0,-20 0 64,20 0 96,-21-20-32,1 20-64,-20 0 64,20-20 129,-40 20 95,20-20-288,-20 20 0,-19-20-96,19 20 96,-20 0 0,20 0 160,1 20-63,19-20-129,0 0-64,0 20 96,0 0 192,19-20-160,21 0-96,-20 0 96,0 0-96,0 0-32,-20 0-160,19 0-224,-19-20-65,0 20 257,0-20-161,-19 20 225,-1 0 0,0 0 96,0 0 192,-20 20-32,21-20 64,19 20-127,-20 0-1,20 0-32,20-20-32,-1 19 32,1-19 32,20 0-97,-20-19-351,19 19-64,-19-20 191,-20 0 193,20 0 96,-20 0-64,-20 0 0,0 1 192,1 19-160,-21-20 0,20 20 353,-20 0 95,21 0-352,-1 20-224,0-1 96,20-19 32,0 20-32,0 0 128,0 0-64,20 0 32,0-20-32,-1 0 32,1 0-64,0 0 32,0 0 0,-20 0 160,0-20-160,0 20-577,-20 0-1825,20 0-6214</inkml:trace>
  <inkml:trace contextRef="#ctx0" brushRef="#br0" timeOffset="161118.2154">5795 4132 10345,'0'0'737,"0"0"-609,0 0-96,0 0 128,0 21 449,20-2-65,-20 1-95,0 20 31,0 19-31,0 21-65,0 20-160,0-21-96,0 20-32,0 1-63,0-41-1,0 21 0,0-40-32,0 0 0,0-21 0,0 1-449,0 0-672,0 0-1505,0-20-2019</inkml:trace>
  <inkml:trace contextRef="#ctx0" brushRef="#br0" timeOffset="161415.2324">5637 4789 11242,'0'19'-288,"0"2"224,19-1 192,1-1 288,0 21-159,-20 0-97,20-1 32,0 1-128,-1 0 224,1 0 129,0 0-225,20-21 0,-21 1 385,1 1 512,0-21 96,1-21-192,17 1-321,-18-20-351,21 1-193,-2-1-160,1 0 0,-20 1-257,19-1-896,-19 20-769,0 20-2978</inkml:trace>
  <inkml:trace contextRef="#ctx0" brushRef="#br0" timeOffset="171955.8353">2857 8564 5124,'0'-20'1602,"0"20"-289,0 0 353,0 0-129,0 0-768,0 0-417,0 0-96,0 0-63,0 0-1,0 0 416,20 20 33,-20-20-129,0 0-95,0 0 31,0 0-31,0 0-193,0 20-64,21-20 0,-21 0 0,0 20 33,0-1-65,18-19-32,-18 21 0,20-2 0,-20-19-64,0 21 32,20-2 0,-20 1-32,21 0 32,-21 0-64,20 0 96,-20 0-96,18 19 96,3-19-64,-1 20 32,-20-20-32,20 20-32,0-21 65,-20 1-65,19 20 32,1 0 64,0-21-160,-20 21 128,20 0-64,0 0 64,-20-20-64,19 19 0,1 1 32,0 0-96,-20-1 288,40 21-128,-21-20 96,1 0-32,21 20-96,-21-20-96,18-1 193,-17 21-129,19-21 0,-21 21 0,21-20 32,-20 19-32,19-19 0,-19 20-32,20-21 64,-20 21-96,19-20 96,-19 0-64,21 19 0,-21-19 96,18 0 0,-17 19-32,19-19 64,-1 19-64,1 1-64,-20-20-32,19 19 96,1-18 0,-1 18-96,-19-19 32,20 19-64,-1-19 128,2 20 0,-1-20 0,-1 20-128,1-21 32,-1 21 160,1-21-224,19 1 160,-19 0-64,1-1 64,-3 1-31,3 0 95,-1 0-32,-1-21-128,1 21 32,-1-19 64,1-2 0,0 21-96,-1-20-32,22 0 64,-23 0 64,3-1-64,-3 1 0,3 0-288,-1 0 576,19 0-288,-19 0-32,-1-20-32,21 19 128,-21-19-96,2 20 128,-1-20-192,-1 20 128,1-20-32,-1 0-32,1 0 64,0 0-32,-1 0 0,1 0-32,-1 20 32,1-20-257,1 0 514,-3 0-257,3 0 0,-2 0-32,1-20 0,19 20 128,-19 0-160,0-20 160,19 20-160,2-20 64,-22 20-32,21-19 64,-21-1 32,21 0-128,-21 0 32,1 0 64,19 0 32,-19 1-128,-1-1 64,2 0 32,17 0-96,-17-20 256,-1 21-288,19-2 96,-19-19 64,19 0-96,-18 21 64,17-21-96,3 0 128,-2 1-32,0-1-32,1 0-64,-1 1 128,2-1-64,-23 0-32,23 0 64,18-20-32,-20 21 0,1-21 32,-1 20-64,2-19 96,-2-1-96,-1 21 32,-17-21 0,38 0 0,-19 0 32,-1 1 0,-19 0-64,19-1 32,-18 0 32,-3 1-64,3-1 32,-2 0-32,1 1 128,0-1-128,-1 1-32,1-1 128,1 0-64,-3-19 0,23 19-32,-22 1 64,1-1-128,-1-20 96,1 20 32,0 1-64,-1-1 32,1 1 0,-1-1 32,21 0 0,-21-19-96,2 20 128,-1 19-32,-22-20 128,3 20 64,19 1-31,-20-1-33,0 0-160,-20 0 64,19 21-96,1-21 96,-20 0-32,20 20-96,-20 0 96,20 1 0,-20-1-64,20 20-32,-20 0 32,0-21 0,0 21-193,0 0-479,0 0-609,0 0-1122,0 0-3010</inkml:trace>
  <inkml:trace contextRef="#ctx0" brushRef="#br0" timeOffset="172827.8849">9905 8147 10185,'0'0'1890,"0"0"-1858,0 0 512,19 0 898,1 20-481,0-20-673,20 0-96,-1 0-128,1-20 32,-1 20 0,1-20-31,-19 20-65,-1 0-97,-2-20-223,-18 20 32,0 0-577,-18 0 192,-23 20 65,21-20 255,0 20-223,-19 0 192,39-1 287,-20 2 33,20-2 128,0 1 33,20 20 63,1 0-128,-3-21 32,2 22-64,0-2 0,1-19 0,-1-1 224,-2 2 0,-18-1 417,-18-20 288,-2 19-225,-1-19-287,-19 0 63,22 20-256,-23-20-192,1 0-64,21 0-224,19 0-641,-20 0-1377,20 0-1826</inkml:trace>
  <inkml:trace contextRef="#ctx0" brushRef="#br0" timeOffset="173103.9009">10440 8186 8584,'0'-19'1025,"0"19"64,0 0 832,0 0-928,-19 19-320,19 21 64,-20 0 128,20 0-321,-20 19-192,20 1-191,0 0-129,0-1-32,0-19-97,20-1-127,0 1-384,-1-19-417,21-21-929,-20 0-1505,19 0-5190</inkml:trace>
  <inkml:trace contextRef="#ctx0" brushRef="#br0" timeOffset="173527.9251">10679 8365 12972,'0'-20'224,"-20"20"-160,20 20 737,0 1-417,-21-2-352,21 21-64,0-21-192,21 22-321,-1-2-544,0 1 32,19-20-160,1-1 513,-20-19 575,19 0 129,1 0 97,0-19 31,-21-1 352,1 0 609,0-20 353,1 21-33,-21-22-480,0 2-449,-21 0-320,1-2-128,-19 2 225,19 19 63,-20 0-256,1 0-32,-21 20-32,21 0-32,-1 0-32,20 20 0,-1 0-64,21 20 0,21-21 192,-1 1-128,20 1 64,-1-2 0,1 1 0,-1 0 64,1-20-64,0 19-385,-1-19-544,-19 0-1665,1 0-2467</inkml:trace>
  <inkml:trace contextRef="#ctx0" brushRef="#br0" timeOffset="173737.9372">11195 8445 11146,'20'40'2979,"0"-1"-2659,-1-19 801,-19 0 353,0 20-802,0-21-640,0 2-224,0-2-128,20 2-769,-20-2-1249,0-19-1987,0 0-5154</inkml:trace>
  <inkml:trace contextRef="#ctx0" brushRef="#br0" timeOffset="173996.9517">11335 8067 13228,'18'20'0,"2"0"833,21 0 961,-21 20-257,19 0-896,-19 19-289,20 1 160,-21 19 33,1-20-353,-20 21-96,20-20-32,-20-1-96,0 1-224,-20 0-449,0-21-608,1 21-1153,-1-40-2595</inkml:trace>
  <inkml:trace contextRef="#ctx0" brushRef="#br0" timeOffset="176288.0829">3473 12578 8359,'20'0'1186,"-20"-20"-578,0 20 1186,-20 0 0,20 0-994,0 0-287,0 0 95,0 0-63,0 0-257,0 0-192,0 0 192,0 0 97,0 20-129,0 0 64,0 20 1,0-1-257,0 1 384,0 19-384,20 2 0,-20-3-96,0-17-64,19 18 96,-19-39-288,0 20-481,0-20-704,20 0-1378,-20 0-2114</inkml:trace>
  <inkml:trace contextRef="#ctx0" brushRef="#br0" timeOffset="177320.1421">3432 13453 9737,'0'0'224,"-20"0"-96,20-21 1666,0 2-65,0 19-800,-18-20-96,18 20 0,0-21-257,-20 21-351,-1 0-257,1 0-193,0 0-191,1 21 64,-21-1-97,20-1 33,0 21 288,1 0 96,-1 0 0,20 0 0,-20 19 0,20-19 0,0-1-33,20 2-63,0-2-320,-1 0 224,21-18 224,0-1 128,19-1 32,-18-19 256,18-19 33,-19 19-33,-1-20-95,-19-1 127,20 2 128,-21-1-95,-19-19-97,0 18 129,0-18-33,0-1-256,-19 0-127,-1 20-1,-20-19-224,20 19-1,-19-20 97,-2 40-64,-17-20-96,17 20 32,-18 20 128,19-20-32,1 40-64,19-20 64,0 0-129,0 19 193,20-19 0,0 0 97,20 0 127,20 0 0,-1-20-32,1 19-128,19-19-64,-18 20 128,17-20-224,-17 0-96,-2 0-160,1 0-577,-20 0-1922,0 0-3491</inkml:trace>
  <inkml:trace contextRef="#ctx0" brushRef="#br0" timeOffset="177790.1689">3929 13790 15534,'0'20'224,"0"-20"225,0 0 608,0 20-481,-19-1-480,19 2-128,-20 18-256,20 1-545,0 0-1185,0 0-3395</inkml:trace>
  <inkml:trace contextRef="#ctx0" brushRef="#br0" timeOffset="180647.3323">3592 9796 7046,'0'-20'1121,"-20"20"-1185,0 0 545,0 0 896,0 0-288,1 20-897,-1-20 32,0 20 449,-1-20-32,1 40-129,20-20 129,-18-1-33,18 2-255,18-2-33,2 1-96,1 0 64,-1 0-31,19-20-1,-19 20 0,20-20 32,-20-20 129,19 0-97,-19 0-32,0 0 129,-20-20-161,0 21 32,0-21-192,0 20-128,-20 0-96,0 0 0,0 1-160,-19-1-161,19 20 161,-20 0 64,21 0 0,-21 20 32,19-1 63,1 21 33,20-20 0,0 20-32,20-21-32,1 2-192,-1-2 63,19-19 65,-19 0 32,20 20 192,-20-40 64,19 20 0,-19 0 32,-20-19 32,20-2 96,-20 2 33,0-1-97,-20 0 32,20 0-224,-20 0-64,-19 0-96,19 20-97,-20-19 1,20 19 0,-19 19 32,19-19-33,-1 20 33,1 20 192,20-20 32,0 0 128,0-1-32,41 2 96,-21-2-160,19-19-32,1 0-128,0 0 128,-21 0 32,21-19 128,-20-2 129,-20 2 63,0-1-32,0 0-192,0 0 128,-20 0-160,0 0-288,0 1 32,1 19-64,-21 0-32,20 0-65,0 19-31,1 1 128,-1 20 128,20-20 95,0 0-63,20-1-128,-1 2 0,1-2 64,0-19 96,0 0 192,0-19-32,-1 19 64,1-21 64,-20 2 97,0-1 95,0 20 161,0-20-225,-20 0-160,1 20-160,-1 0-96,0 0 0,0 20-64,0 0-32,20-20-193,0 20-1248,20-1-2275</inkml:trace>
  <inkml:trace contextRef="#ctx0" brushRef="#br0" timeOffset="184043.5264">15582 8684 4644,'0'-21'6054,"0"2"-5862,0-2 288,0 2 1058,0 19-161,-20-20-512,0 0-609,0 20-192,1 0-32,-21 0-32,0 20-32,1 0-64,-1 20 160,20 0-96,-19-1 64,19 1-32,20 0-64,0-21 32,0 21-64,20-40 64,19 20 160,-19-20 32,20-20-32,19 0 64,-19-19-127,-1-1 31,-19 0-96,20 1 64,-19-22 0,-21 22-64,18-21-64,-36 0 160,18 1-128,-41-1 0,21-19-289,-19 39-287,19-19 288,-20 39 255,20 0 33,1 20-64,-1 20-96,0 19 256,0 1 96,20 20 193,0 19-65,0-19-64,20 20 64,20-21-127,-1 21-97,1-40-32,19 19 32,-19-19-160,19-20-32,-18-1 31,-3 1 65,3 0-256,-21-20-160,0 20-833,-20-20-2435,0 0-6340</inkml:trace>
  <inkml:trace contextRef="#ctx0" brushRef="#br0" timeOffset="184397.5469">14769 9220 14189,'0'0'-32,"20"0"-417,-2 0 706,23 0 287,18 0-95,21 0-321,-1 0-32,20 0 128,1 0 225,-1 0-97,20 0-192,1-20-64,-21 20 0,19-20-32,-38 20-224,-21 0-448,0-20-321,-39 20-1954,0 0-3972</inkml:trace>
  <inkml:trace contextRef="#ctx0" brushRef="#br0" timeOffset="184923.577">15086 9598 14669,'-80'40'-384,"41"-1"-64,-1-19 384,20 20 128,-19 19-96,19-19 0,20-20-353,0 19 225,0-18 160,20-2 0,0 1-96,19 0 96,-19-20 160,20-20 256,-1 0-159,1-20-33,-20 21 0,-1-41-96,1 20 257,-20 1-321,20-21 0,-20 0-64,-20 1-96,0-1-385,1 20 385,-1 0 32,0 20 96,0 1-32,0 19 0,1 19 128,-1 1 160,20 20-31,0 0 95,0 20 257,20-1 63,-1-19-127,21 20-257,0-20-192,-1 19-96,1-39-160,19 20-352,-18-21-770,-1 2-640,-21-2-1473,21-19-3523</inkml:trace>
  <inkml:trace contextRef="#ctx0" brushRef="#br0" timeOffset="185400.6043">15483 9638 10441,'0'-40'257,"0"20"-482,0 20 1635,-20-20-193,0 20-801,20 0-416,-20 0-64,1 20 96,-1 0 128,20 20 1,0-1 127,0 1 0,0 19-96,0-19 0,20 0-31,19-20-129,1 20 64,-1-40-64,1 19-32,1-19 160,-3 0 32,3-19 96,-21-2-95,-2 2-129,3-1 64,-21-20-128,0 0 96,0 21-64,-21-21-192,-17 0 64,-3 20 64,3 1 32,-23-2 32,22 21 32,-1 0-128,20 21 128,-19-21-128,39 19 64,0 1 64,0 0 128,19 0 0,1 20 32,20-21 0,-1-19-127,1 20-129,1-20-321,-3 20-608,3-20-1665,-21 0-3940</inkml:trace>
  <inkml:trace contextRef="#ctx0" brushRef="#br0" timeOffset="185580.6146">15959 9816 15246,'20'40'1441,"-20"-20"-1345,0 20 1250,0-1 63,0 1-1185,0 0-736,0-20-1154,0-1-1153,0 1-6277</inkml:trace>
  <inkml:trace contextRef="#ctx0" brushRef="#br0" timeOffset="186150.6472">16496 8862 7078,'-21'0'8296,"1"0"-8232,20 0-160,20 0 673,21 20 255,-2-20-319,1 0-449,19 20 0,1-20-32,-21 0-96,1 0-481,-1 0-672,1 0-1121,-19 0-1153,-21 0-961</inkml:trace>
  <inkml:trace contextRef="#ctx0" brushRef="#br0" timeOffset="186372.6598">16753 8922 5381,'-59'19'3042,"39"2"-928,0 18-256,20 1-384,0 0-417,20 0-737,0 19-32,0-19-192,-1-20-32,1 19 225,0-19 31,-20 20-192,0-40 224,0 20 257,-20 0-289,-19-20-192,-1 19 33,-19-19-161,19 0-161,-1 0-287,23 0-257,-2 0-544,-1 0-1377,42-19-1602,-1 19-2050</inkml:trace>
  <inkml:trace contextRef="#ctx0" brushRef="#br0" timeOffset="186604.6731">17131 8941 6342,'-40'21'4324,"20"-2"-4196,0 21 1121,20 0 961,-19-1-737,19 1-608,-20 20-96,20 0-513,0-21-160,20 1-64,-20 0-224,39-1-384,1-18-994,-20-2-1313,19-19-3106</inkml:trace>
  <inkml:trace contextRef="#ctx0" brushRef="#br0" timeOffset="187050.6987">17429 9121 12043,'-20'19'-1313,"0"1"1120,-1 20 1379,21 0-97,0-1-801,0 1-288,21 20-128,-1-41-128,19 22-321,1-22-128,19-19 289,-19 0 512,0 0 320,-1-19 193,1 19 320,-19-41 288,-3 22-288,2-21-513,-20 20-95,0-20-225,-20 1-96,2-1-321,-23 20-95,-18-20 160,-1 40 288,1-19-32,19 38 64,-19-19 288,39 20-96,-21 20-95,41-20 127,0 20 96,20-21-192,1 1 1,19 0-97,-1 0-128,21 0-193,-21 0-287,21-20-673,-41 19-1410,21-19-3811</inkml:trace>
  <inkml:trace contextRef="#ctx0" brushRef="#br0" timeOffset="187253.7103">18004 9359 14221,'20'20'1666,"-20"-1"-1859,0 1 482,0 1 1280,0-2-1088,0 21-481,0-21-64,0 2-353,20-1-512,-20-20-1793,0 0-3332</inkml:trace>
  <inkml:trace contextRef="#ctx0" brushRef="#br0" timeOffset="187512.7251">18162 8981 1473,'61'40'14574,"-23"-20"-14478,-17 20 32,19 0 1313,-1-1-352,-19 21-832,0-20-257,-20 19 32,0-19-257,0 19-31,0-19-160,0 0-353,-20 0 321,0 0 31,1-1 97,-1-18-289,-20 18-2370,1-19-1601</inkml:trace>
  <inkml:trace contextRef="#ctx0" brushRef="#br1" timeOffset="190828.9147">2837 8941 896,'0'0'673,"0"0"320,0 0 0,0 0-417,20 0-31,-20 0-257,0 21-128,0-21-32,0 0-160,20 0 32,-20 19 32,0-19-64,21 20 64,-21-20-32,0 20 0,0 0 0,18-20 33,-18 20-33,20 0-33,-20-20-95,20 19-416,1 2-193,-1-21 417,-20 19 192,18 1 160,-18-20-64,21 20 96,-21-20 0,0 20-32,20-20-32,-20 20-96,0-20 160,20 20-256,-20 0-1154</inkml:trace>
  <inkml:trace contextRef="#ctx0" brushRef="#br1" timeOffset="192812.0282">2877 9001 768,'0'0'545,"0"0"-257,0 0 545,0 0 192,-20 0-321,20-20-575,0 20 31,0 0 512,0 0 449,0 0-32,0 0-192,0 0-320,0 0-321,0 0-32,0 0 289,0 20 31,0-20-159,20 20-65,-20-20-160,21 20-96,-21 0 128,18-20 225,-18 20-193,20-1-32,-20 2 64,20-2 129,-20-19-225,21 20-32,-21 0 320,20 0-319,-2 0-33,-18 0 96,21-20 64,-1 20-128,-20-1-96,20 1 32,-20 0 32,20-20-96,-1 20 96,-19 0 97,20 0-1,0-20-128,-20 19 64,20 1-64,0 1-32,-1-2 0,-19 1 32,20-20-32,0 20 0,0-1 0,-20 2 0,20-1 0,-1 0 0,-19 0 32,20-1-32,0 2-32,-20-2 65,21-19-33,-1 20 32,-20 0 0,18 0-128,2 0 64,-20-20 0,21 20 64,-21-1-64,20-19 32,-20 20 0,20 0-32,-20-20 32,19 20-32,-19 0 0,20-20 32,-20 20-32,0-1 32,0-19-32,20 21 32,-20-2 0,0 1 0,0 0 0,0 0-32,20-20 32,-20 20 0,0 0-32,20-20 0,-20 20 0,0-1 0,0-19 0,19 20 32,-19 1-32,0-21 64,20 19-64,-20 1 0,0-20 32,0 20-32,20-20 64,-20 19-64,0 2 32,0-21 0,0 20-32,20-20 32,-20 19-32,0-19 0,20 20 0,-20 0-32,0-20 32,19 20 0,-19-20 32,0 20-32,0-20 64,20 20-32,-20-20-32,0 19 0,20 2-32,-20-21 32,0 19 0,20-19 0,-20 20 0,0-20 0,21 20 0,-21-20 0,20 20 32,-20-20 0,0 20-32,18-1 0,-18-19 64,20 21-64,-20-21-64,21 19 64,-1 1 0,-20-20 0,20 21 0,-1-21 0,-19 19 64,20 1-64,0-20 0,-20 20 0,20-20 0,-20 19 0,20-19 0,-20 21 0,19-1 0,-19-20 0,20 19 0,-20-19 0,20 20 0,-20 0 0,20-20 0,-20 20 0,20 0 0,-20-20 0,19 20 0,-19-1-96,20-19 96,-20 20 0,20 0 0,-20-20 0,20 20 0,-20 0-32,21 0 32,-21 0 64,0-20 0,18 19 33,-18 2 223,20-2-64,1-19-224,-21 20-32,20 1 0,0-2-32,-20 1 32,18-20-64,3 20 64,-21 0-32,20 0 32,0 0 32,-20-1 32,20-19-64,-20 20-32,19-20 32,-19 20 32,20 0-32,-20-20 32,20 20 0,-20-1 32,20-19 128,-20 0-160,20 20 0,-20-20-96,0 20 128,19-20 33,-19 20-161,0-20 64,20 20-33,-20-20 66,0 0-33,0 20 32,20-20-97,-20 19 98,0-19-66,0 0-63,20 21 96,-20-21 32,0 19-32,0-19 32,21 0 0,-21 21-64,0-21 32,0 0 32,0 0-128,0 0-192,20 0 32,-20 0 32,0 0 128,0 0-1,0 0-95,18 0-96,-18 19-160,0-19-545,0 0-1826,0 0-2530</inkml:trace>
  <inkml:trace contextRef="#ctx0" brushRef="#br1" timeOffset="193132.0464">4584 11366 6886,'21'20'480,"-21"0"417,0-20 2082,20 19-705,-20 2-1313,18-2-64,-18-19 224,20 21-576,1-2-289,-21-19-320,20 21-128,-20-21-449,20 0-224,-2 19-384,-18-19-96,0 0-161,21 0-287,-21 0-1378,0 0-3267</inkml:trace>
  <inkml:trace contextRef="#ctx0" brushRef="#br1" timeOffset="194140.104">2916 9081 2754,'20'0'-64,"-20"0"96,0 0 609,0 0 288,20 0-257,-20 0 129,0 0 96,0 0-160,0 0-257,0 0-64,0 0 257,0 0 96,0 0-33,0 0-319,0 19-97,-20-19-224,20 0 128,0 0 1,0 0 159,-20 0 96,20-19 97,-18 19 96,18-20-257,-21 0-256,1-20 353,-20 1-225,20-1-64,-19 0-96,-1-20 64,-19 1 1,19 19-193,1 1 0,-2-1 256,21 0 96,0 20-224,2 0-64,-3 0-96,21 0 32,-20 20-64,20 0-384,0-19-961,20 19-994,1 0-608,-21 0-3523</inkml:trace>
  <inkml:trace contextRef="#ctx0" brushRef="#br1" timeOffset="195229.1663">14888 10372 9993,'-20'-19'1313,"0"19"-512,-1 0 993,21 0-225,0 0-448,0 0-416,0-20-481,21 20 96,19 0-95,19 0-65,20 0-160,20-20 32,0 20 32,41 0-160,18 0 160,22 0-32,18 0-64,21 0 32,-21 0 32,19 0 32,-18 20-128,1-20 64,-42 0-385,-19 20-31,-1-20 416,-38 0-224,-1 19-193,-20-19 225,-19 0-352,-21 0-289,-19 0 192,-20 21-640,0-21-448,0 0 864,-20 0-1025,-19 0-2722</inkml:trace>
  <inkml:trace contextRef="#ctx0" brushRef="#br1" timeOffset="196946.2646">2481 8584 6726,'-21'-20'416,"21"20"-320,0 0 32,-20 0 577,20 0-545,20 0-192,-20 0 0,0 0 321,0 0 447,0 0 33,0 0-64,0 0-97,21 0-288,-21 20-31,18-20-33,2 20-128,0-1 64,1 2-128,-1-2 0,-2 2-32,23 18 0,-21-19 33,0 0-1,-1 20 96,1-1 192,20-19 64,-20 20-159,-1-1-33,1 21-64,20-20-64,-20 0-32,19 0-32,1-1-64,1 1 0,-2 20 96,-19-21-64,20 1 0,-1 0 96,1 20-96,-1-21 0,1 0 32,0 2-64,-1-1-352,2 0-609,-3-1-512,-18-19-417,1 20-577,-1-20-2721</inkml:trace>
  <inkml:trace contextRef="#ctx0" brushRef="#br1" timeOffset="198251.339">3432 9737 160,'21'20'1025,"-21"-1"-961,20-19-64,-20 20-96,20 0-353,-20-20 193,19 20 224,-19 0 96,20-20 545,-20 20 416,20-20-289,-20 19-159,0 2-353,20-21-288,-20 19 192,20 1-64,-20 0 128,19 0 193,-19 0 287,20 0-191,0 0 255,-20-1 257,20 1-64,-20 1-384,20-2-353,-1-19 32,-19 20 128,20 0-159,-20-1-33,20-19 64,0 21-160,-20-1 0,21-20 0,-21 19 32,0 1 32,20 0 33,-20 0 479,0 0 33,18 0-449,-18-1-32,20 2-32,-20-2-160,21 1 32,-21-20-32,20 20 64,-20 0-64,20 0 65,-1-1 31,-19 21 32,20-20 64,-20 1-64,20 18-64,-20-19-64,20-1 32,-20 22 32,20-22 32,-20 1-64,19 20-32,1-20 64,-20 0 32,20 19-96,0-19 32,-20 20-32,20-20-64,-1 19 0,1-18 32,0 18 64,0-18 0,1 18-32,-3-19 96,2 20 321,-20-20-65,21 19-160,-1-19-192,0 20 32,-2-21 0,3 21-96,19-20-64,-20 0 32,-1 0-256,1-1-609,0-19-224,0 21-705,-20-21-2050</inkml:trace>
  <inkml:trace contextRef="#ctx0" brushRef="#br1" timeOffset="200595.4733">3036 8922 5605,'-21'19'1954,"21"-19"-641,0 0 352,0 0 417,0 0-192,0 0-865,21 0-512,-1-19 159,20-1-287,-1 0-33,21 0-64,-1-20 1,40 1-65,-20-1-192,21-19 0,-1 19 96,0 0-192,-38 0 64,-3 20-32,-37 0-481,-1 20-544,-20 0-1377,0 0-1474,-20 0-896</inkml:trace>
  <inkml:trace contextRef="#ctx0" brushRef="#br1" timeOffset="200934.4928">3135 8663 8327,'20'-19'801,"0"19"-577,-20-21-96,0 21 161,0 21 832,0-2-609,-20 2-384,0 38-96,0-19 129,-19-1 63,19 1 128,0-20 65,-1 20 127,21-21 1,0-19-257,0 21 256,21-21 161,19 19 0,-20-19-257,19 0-256,1 20-64,19-20-64,-19 0-64,-1 0 33,22 0-258,-3 0-960,-17 0-1569,18-20-3044</inkml:trace>
  <inkml:trace contextRef="#ctx0" brushRef="#br1" timeOffset="201540.5273">4267 8107 8680,'0'-20'1057,"-21"20"-1057,21 20-257,0 0 770,21 20 320,-1 19-257,-20 1-287,20 19-97,-2-19-128,3 0 32,-21-21 64,20-19 96,-20 0-31,0-20 159,0 0 1089,0-20-95,0 0-1090,0 1-192,0-22-32,20-18-128,-20 19 0,20-19 0,-1 19 0,1 0 32,0 21-64,0-2 0,0 21 64,-20 0 128,19 21 96,1-2-32,-20 21-64,20 0-64,-20-1-192,20 2-641,1-2-608,-21 0-1474,20-18-832</inkml:trace>
  <inkml:trace contextRef="#ctx0" brushRef="#br1" timeOffset="202262.5687">4704 8345 10345,'20'0'-576,"-2"0"159,3 0 545,-1 0 673,20 0 320,-21-19-160,21-1 352,0 0-31,-21 0-610,-19 0-415,20 0-33,-20 1-64,-20-2-256,20 21-321,-39 0-287,19 0 95,-20 21 353,21-2 160,-1 21 96,0 0 32,20-20 96,0 19-64,20 1-32,0 0-128,39-21-384,-19 2-321,39-21-288,-20 0 704,-18 0 321,18-21 64,-19 2 0,-1-21 32,-19 21 129,0-22 287,0 2 96,-20 19 129,0-20-353,0 20-480,-20 20 32,0-19-96,0 38-96,-19-19 256,19 40 96,0 0 32,-1-20-32,21 19 32,0 1-64,21 0 32,19-21-128,-20 2-32,19-21 63,1 0 162,-1-21 63,1 2 0,-20-1-64,0-19 0,-20 18 128,0 1-128,0 1-288,0-1-545,-20 0 33,20 20-97,-20 0-929,20 40 994,20-21 640,0 41 160,1-20 160,-3 20 128,2 19 129,1-19-353,-1-1 801,-20-19 608,0 0-544,0-1 609,0-19 95,-20 0-448,-1-20-320,-17 0-480,-3-20-385,1 0-96,1 1-64,-1-1-577,0-20-864,1 0-2019,19 21-1665</inkml:trace>
  <inkml:trace contextRef="#ctx0" brushRef="#br1" timeOffset="202651.5909">5617 8286 9737,'20'-20'2979,"-40"20"-2339,20 0 545,-20 0-480,0 20-481,-1 20-160,3-1-64,-2 1 0,20 0 32,0 0-64,20-20-64,-2-1 64,23-19-128,-21 0-32,19 0 192,-19 0-64,20-19-32,-40-1 32,20-20 96,-20 20-32,-20 0-97,20-20 1,-20 20 160,0 1 65,20 19 319,-20 0-128,20 0-31,0 0-225,0 19 224,0 1 32,0-20-128,20 21-160,20-2-32,-20 1-320,19-20-353,-19 0-672,20 20-993,-21-40-1698,1 20-4066</inkml:trace>
  <inkml:trace contextRef="#ctx0" brushRef="#br1" timeOffset="202822.6008">5795 8266 11370,'20'0'641,"0"0"864,-1 0 513,1 0-865,21 0-864,-21 0-193,18 0-64,3 0-96,-21 0-609,-1 0-1345,-19 0-2658,20-20-4645</inkml:trace>
  <inkml:trace contextRef="#ctx0" brushRef="#br1" timeOffset="202982.6099">5953 7968 10345,'0'19'321,"0"22"159,0-2 2179,20 21-321,-20-1-1089,0 21-897,0-1-160,0-19-768,21 20-449,-1-41-512,0-19-2467,19 0-1538</inkml:trace>
  <inkml:trace contextRef="#ctx0" brushRef="#br1" timeOffset="203163.6203">6232 8286 10345,'0'40'3299,"0"-21"-3235,21 22 97,-21-22 63,0 1-32,18 0-576,2-1-801,-20 2-385,20-21-224,-20 0-3266</inkml:trace>
  <inkml:trace contextRef="#ctx0" brushRef="#br1" timeOffset="203300.6281">6232 7968 10057,'0'-60'2242,"0"60"-3427,-20 0-192,20-20 1409,20 20-705,-20 20-3779</inkml:trace>
  <inkml:trace contextRef="#ctx0" brushRef="#br1" timeOffset="203726.6524">6431 8425 5413,'20'39'512,"-20"-18"-160,19-21 1634,1 0-320,0-21-1250,0 21-608,0-39-160,-1 19-33,-19 1-159,20-2 352,-20 1 288,0 1 608,20 19 866,-20 0-193,0 0-512,0 19-288,0-19-321,20 0-96,0 0 64,-1 0 32,21 0-191,1-19-1,-23-1 96,2 0 288,1 0-128,-21-20-287,0 21-674,-21-2-96,1 2-64,2-1 417,-3 20 480,1 20 32,20-1-160,0 2 385,0 18 191,20 1-31,19-20-161,2 19-128,-1-19-128,-1-20-128,1 21-160,-1-2-288,-19-19-1314,0 0-3523</inkml:trace>
  <inkml:trace contextRef="#ctx0" brushRef="#br1" timeOffset="204259.6829">4922 9081 832,'-20'-20'13325,"0"20"-13325,-20 0-481,1 20 449,19-1 577,0 21-161,-1-20-320,21 0-160,0 20 224,21-20 225,19 19-33,-1-19-128,1 0-160,-20 0 0,19 0 96,-19 0 129,0-20 95,-20 19 225,0-19 351,-20 20-351,0-20-449,-19 21-352,19-21-353,-20 0-736,1 0-2050,19-21-3203</inkml:trace>
  <inkml:trace contextRef="#ctx0" brushRef="#br1" timeOffset="204447.6937">5080 8842 14221,'21'0'288,"-21"0"-256,20 40 641,-20 0 192,18 19-225,-18 1-480,0 20-95,0-1-1154,21 0-385,-1-19-608,0-40-2786</inkml:trace>
  <inkml:trace contextRef="#ctx0" brushRef="#br1" timeOffset="204706.7085">5378 9279 11851,'0'0'96,"0"20"-320,0-20 800,0 20 257,0 0-865,0 0 32,20 0-384,0-1-577,19 1 512,2-20 257,-1 0 224,-22-20 384,23 1 513,-21-1 288,-20 0 417,0 0-481,-20 0-480,0 0-385,-19 1-256,-1-1-224,-1 20-481,2 0-896,-1 20-3684</inkml:trace>
  <inkml:trace contextRef="#ctx0" brushRef="#br1" timeOffset="205082.73">5815 9379 15214,'20'99'288,"-1"-60"-1345,-19 22 801,0-22 256,20 1-481,-20 0-31,20-40 448,-20 0 576,0 0 289,0-20-577,-20-19-95,20-1 127,-20-20 512,1 20-255,-1-19-449,0-1-160,20 0-128,0 1-225,20-1 417,0 40 256,19 0-63,2 20-161,-21 0 0,18 0 160,-17 40-32,-21-20 32,20 20-64,-40-21 128,-1 21 193,1-20-65,2 0-256,-23 0-160,1-20-448,21 19-1314,-1-19-2562,0 0-6310</inkml:trace>
  <inkml:trace contextRef="#ctx0" brushRef="#br1" timeOffset="205421.7494">6093 9279 14541,'40'0'-64,"-21"0"256,1 0 1346,20-19 95,-20 19-1088,19-20-449,-19 20 96,0-20-192,-20 20-96,0-20-256,0 0-385,0 20-224,-20-20 64,-18 20-352,17-20 512,-19 20 545,20 20 192,0 0 289,1 0 351,-1 0 129,20 20-97,20-1 289,-1 1-192,21-20-160,0 0-225,19-20-224,2 0 96,-2 0-384,-19 0-128,-1 0-705,-19-20-1601,-20 20-6439</inkml:trace>
  <inkml:trace contextRef="#ctx0" brushRef="#br1" timeOffset="207801.8853">3592 9856 2274,'19'-20'480,"-19"0"1570,0 0 192,0 0-192,0 20 0,0-19-609,-19 19-512,-1-20-160,0 20-353,0 0-352,0 0-160,-19 20-32,19-1 32,-1 21 0,1-20 32,20 0-32,0 0 0,0 20-32,20-21 0,1-19-65,19 20-159,-21-20 224,21 0 224,-20 0 128,19 0-32,-19-20 97,0 1-33,0-2 32,-20 2 97,0-1 63,0 0-256,-20-20-192,0 20-96,0 20 0,-19-19-32,-1 19 224,20 0-64,-19 19-64,19 1-32,-1-20 0,1 20 0,20 0 32,20 0 96,1 0-64,-1-1 96,19-19 0,-19 21-96,20-21 0,-20 19-128,19-19 128,-19 0 0,-20 0 32,20-19 32,-20 19 32,0-21-32,-20 2-96,0-1-32,0 20-64,-19-20-192,19 20-161,-20 0 289,1 0-32,19 20-32,20 0 159,-21-20 1,21 19 64,21 2 0,-1-21 0,0 19 64,-1-19 64,21 0-64,-20 0 32,19 0 1,-19-19 31,0 19 0,0-21 32,-20 21 160,0-19 0,0 19 65,-20 0-289,20 0-192,-20 0-161,0 0 1,20 19-897,0-19-1954,0 21-3171</inkml:trace>
  <inkml:trace contextRef="#ctx0" brushRef="#br1" timeOffset="211439.0935">16475 10592 7879,'21'0'416,"-21"0"-191,20 0 1792,-2 0-415,3 0-705,-21-21-289,20 21-63,-20 0-193,0 0 1,0 0-225,0 0 0,-20 21-128,-1-21-128,-17 19-64,-3 1-97,3 0 129,-23-1 0,22-19 224,-1 21-32,0-1 128,21-20 64,-21 19-63,40-19-33,-20 20-64,20-20 32,20 20 192,0 0 96,0-20 97,19 20-33,1 0-127,-1-1-33,1 1-128,1 0-64,-3-20-96,-18 20 0,1 0-128,-1-20-384,-2 20-545,-18-20-1346,0 0-1376,-18 20-2371</inkml:trace>
  <inkml:trace contextRef="#ctx0" brushRef="#br1" timeOffset="211626.1043">16198 10988 1953,'0'21'7015,"20"-2"-6727,-1-19 1090,1 20 992,0-20-929,0 21-864,19-21-289,-19 19 32,0-19-128,0 20-192,1-20-352,-3 20-1185,-18 0-2531</inkml:trace>
  <inkml:trace contextRef="#ctx0" brushRef="#br1" timeOffset="212023.127">16992 10790 9032,'0'-20'-224,"0"20"-289,-20 0 1795,-19 20-322,19 0-767,0 0 319,-21 19 161,41-19-161,0 20-255,0 0-1,0 0 0,20-21-64,21 1 32,-3 1-160,3-2 33,18-19 63,-19 0 96,19 0 0,-19-19 161,0-2 672,-21-18-257,1 18-255,-20 2-385,0-21-128,-39 0-64,19 20-96,-20 0-64,-19 1-417,19-1-960,-19 20-3172</inkml:trace>
  <inkml:trace contextRef="#ctx0" brushRef="#br0" timeOffset="216537.3851">12762 11346 9545,'-38'-20'1281,"17"20"-1345,-19 0-96,22 0 95,-23 20 98,1 0 31,1 0-64,-1 19 320,20 1 673,1 21-32,19-2-289,0-19-479,0 19-129,19 1 0,21-21-32,0 1 0,-1-20 64,22 0 0,-3 0 32,-17-20 32,18 0 160,-19-20 65,19-20-97,-39 0 0,20 1 161,-40-1-1,19-19 1,-19 19-97,-19 0-224,-1-20-64,-20 20-64,1 0-64,-1 1 64,-21 19-96,2 20 0,1 0 0,-3 0 0,2 40 32,39-21 32,0 21 0,20 0 0,0 0 64,40 0 32,-1-20 0,1 20 32,39-21-96,-18 1 64,-2 0-64,1 0-32,-21-20-288,21 0-673,-41 20-1025,1-20-1602,0 0-3554</inkml:trace>
  <inkml:trace contextRef="#ctx0" brushRef="#br0" timeOffset="216797.4">13240 11803 8968,'0'40'865,"0"-20"832,20 0 898,-20 20-930,0-21-896,0 0-577,0 22-160,19-21-32,-19 0-256,20-20-609,-20 20-640,20-20-3300</inkml:trace>
  <inkml:trace contextRef="#ctx0" brushRef="#br0" timeOffset="217092.4169">13558 11585 12363,'-20'0'1153,"20"0"-1121,0 0 1121,0 0 673,0 0-1057,20 0-673,-20 0-160,0 0-449,18 20-1312,-18-20-2531</inkml:trace>
  <inkml:trace contextRef="#ctx0" brushRef="#br0" timeOffset="217279.4275">13637 11843 10441,'0'0'1538,"0"0"-1314,0 0 2082,0 0-896,0 0-1090,0 0-480,0 0-1634,0 0-3427</inkml:trace>
  <inkml:trace contextRef="#ctx0" brushRef="#br0" timeOffset="217691.4511">13934 11645 14285,'-20'0'1249,"20"0"-1249,0 0 609,0 19 768,41-19-416,-21 0-513,39 0-319,-19 0-129,-1 0-225,1 0-607,-1 0-1635,-19 20-3843</inkml:trace>
  <inkml:trace contextRef="#ctx0" brushRef="#br0" timeOffset="217881.4621">13975 11823 14958,'0'20'608,"0"-20"-544,18 0 96,23 0 1,-1 0-161,19 0-1570,-19 0-2850,19 0-5540</inkml:trace>
  <inkml:trace contextRef="#ctx0" brushRef="#br0" timeOffset="218282.4849">14748 11585 13228,'-20'-20'-288,"0"20"-385,-19 20 1250,19-20-481,-20 40-96,1-20 32,19 19-32,0 1 0,0 0-32,20 19 96,20-19 32,20-1-64,-1 1-64,1-21 0,19 2-96,2-1-64,-3-20 160,-17-20 96,18-1-96,-19 2 192,-1-21 32,-19 1-96,-20 19-32,0-20-32,-20 1-224,1-1-64,-21 0 96,-19 1 95,-2 19 194,3 20 511,-3-20 417,2 40-32,19-20-576,1 20 95,39 19-95,0-19-193,20 20-160,19-20-96,21 19-96,-1-19-737,0 0-352,2 0-321,-22 0-1889,21-20-5926</inkml:trace>
  <inkml:trace contextRef="#ctx0" brushRef="#br0" timeOffset="218455.4948">15244 11883 13805,'21'40'352,"-1"-21"-224,-20 21 481,0-20-385,0 20-480,0-20-2307,0-1-1825</inkml:trace>
  <inkml:trace contextRef="#ctx0" brushRef="#br0" timeOffset="218895.52">15720 11783 13356,'0'0'1121,"0"0"-800,0 0 1120,21 0-224,19 20-801,-1-20-191,1 0-193,19-20-128,1 20-129,-1 0-704,2 0-2081,-2 0-3236</inkml:trace>
  <inkml:trace contextRef="#ctx0" brushRef="#br0" timeOffset="219364.5469">16852 11585 7783,'20'-20'3747,"-20"40"-3907,0-20 641,0 40 800,-20-1-737,20 1-447,-20 20-65,1-21-96,-21 21-385,20 0 97,-19-22 352,19 3 96,-20-21 320,1 0-95,-1-20 223,20 0-96,-1-20-255,3-20 95,18 19 288,0-17-415,0-2-33,18 20-64,23-20-32,-1 40 288,-1-20 353,21 20-161,-21 20-191,21 0-33,-21 0-128,2 19 32,-1-18 0,-1-2-576,1 0 192,-20 2-32,-20-1-1122,19 0-1600,-19 0-3300</inkml:trace>
  <inkml:trace contextRef="#ctx0" brushRef="#br0" timeOffset="219877.5762">17865 11386 13164,'-59'0'961,"39"0"-897,-21 20 64,2-1 609,19 21-33,-20 21-319,21-2-225,-1 20-160,20 1 64,0-21 0,20 21 32,-1-21 32,21-19 0,1 0-32,-3-20-160,3 0-128,-1-20-1377,-21 0-2948</inkml:trace>
  <inkml:trace contextRef="#ctx0" brushRef="#br0" timeOffset="220417.6071">18401 11684 6309,'0'80'993,"0"-21"-128,0 1 224,0-20-288,-20 19-128,20-39 288,0 0-257,0 0 353,0-20 353,0 0-289,20-20-769,-20-20-256,20 0-128,0-19 320,-1 19-192,1 0-128,20-19-64,-19 39-96,-3-20 32,2 40 64,-20 0 0,20 20 32,-20 20 0,0-1 32,0 1 32,0 20-32,0-20-129,0 19-1056,21-19-1025,-1-20-961,0 0-5221</inkml:trace>
  <inkml:trace contextRef="#ctx0" brushRef="#br0" timeOffset="221146.6488">18759 11902 12812,'0'-19'128,"0"19"-961,19 0 1217,1-20-63,20 20-97,-1-20-64,21 0-64,-21 0 128,1 0 97,1 1 127,-23-1-320,-18 0-256,0 0-481,-18 20-63,-2 0 223,-21 0 321,3 20 160,-3 0 128,1 19-31,21 1 95,-1-20 0,20 20-32,20 0-128,-1-2-32,21-17-160,19-21-128,2 20-64,18-20 256,-20-20-33,1 20-31,-21-21 256,1-17-128,-20 17 0,0 2 32,-20-1 33,0 0-226,-20 0-223,0 0 160,0 20 64,0 0 96,1 20 128,-21 0 0,20 20 96,20-21-32,0 21-160,0-21 32,20 22 96,20-21-192,-21-20 32,21 0 32,0 0 192,-1 0-32,-19-20 96,1 0 97,-1-1 319,-20 2-512,0 0-192,0-2-448,-20 2-33,20 19 193,0 0 256,-21 19 32,21 21 64,0 0 0,0 0 96,0 0-64,0 19-32,21-19 32,-21 19 0,0 1 192,0-21-96,0 2-128,0-2 96,-21 0 289,1-18 319,20-21-127,-20 20 128,1-20 31,-21 20-287,20-20-161,-39-20-160,19 0-96,-19-20-64,19 0-224,19 0-865,21 1-1377,0-1-577,41 0-2274</inkml:trace>
  <inkml:trace contextRef="#ctx0" brushRef="#br0" timeOffset="221512.6698">19790 11783 11755,'-39'-19'864,"-1"38"-864,1 1 1346,-1 20-65,0 0-672,21 0-33,-1-2-256,20 3-192,0-21-224,39 0 0,1 0-96,0-20-128,-1 0-129,1 0-63,-1-20 256,-19 0 160,0 0-385,-20 0 353,21-20 352,-21 0-160,-21 21 257,1-1 351,20 0-287,-20 0 191,1 20-31,19 0-257,0 20-160,0 0-96,19 0 0,1-1-32,21 2 32,-3-2-192,-18 0-320,21 2-481,-21-1-641,-1-20-1345,-19 0-1409</inkml:trace>
  <inkml:trace contextRef="#ctx0" brushRef="#br0" timeOffset="221685.6797">19950 11883 3235,'0'-40'4420,"20"20"-2050,-20 0-320,39 20 0,-19-20-737,20 20-384,-1-19-128,21 19-257,-21 0-223,1-20-225,1 20-289,-23 0-1344,-18 0-1346,-18 0-3202</inkml:trace>
  <inkml:trace contextRef="#ctx0" brushRef="#br0" timeOffset="221882.6909">20108 11505 8007,'20'0'1217,"0"40"289,-20 0 1088,20 0-480,-20 19-833,0-19-544,0 19-353,0 1-191,19-20-129,-19 0-96,0-2-321,20-17-768,-20-1-1089,0 0-2018,20 0-4965</inkml:trace>
  <inkml:trace contextRef="#ctx0" brushRef="#br0" timeOffset="222069.7016">20446 11803 13068,'0'40'96,"0"-20"-32,20 0 673,-20 20-385,0-21-480,0 21-417,20-20-191,-20 0-129,19-20-929,-19 0 193,0 0-3236</inkml:trace>
  <inkml:trace contextRef="#ctx0" brushRef="#br0" timeOffset="222221.7103">20486 11902 1793,'0'-99'-1249</inkml:trace>
  <inkml:trace contextRef="#ctx0" brushRef="#br0" timeOffset="222230.7108">20486 11724 128,'-20'-60'3203,"20"41"-2050,0 19-577,0 0-384,0 0-1665</inkml:trace>
  <inkml:trace contextRef="#ctx0" brushRef="#br0" timeOffset="222559.7296">20545 12002 5092,'0'40'4485,"20"-20"-4870,-20-1 385,20-19 1313,-1 0-736,1 0-769,20-19-353,-19 19 513,17-20-128,-17 0 192,-1-20-64,0 19 0,-2-17 160,-18 17-128,0 2 256,0-1 609,-18 20 192,-2 0-256,20 0-321,-20 0-127,-1 20 127,1-1 1,20 2-161,0-2 257,0 21-97,20-20-128,1 0-320,-1 0-32,18 0 96,3-20-192,-21 19-96,19-19 160,1 0-96,0 0-256,-21 0-129,1 0-384,20-19-3010</inkml:trace>
  <inkml:trace contextRef="#ctx0" brushRef="#br0" timeOffset="223446.7803">21776 11744 11691,'0'-20'736,"0"20"-1120,0 40 192,0-1 288,-20 1 0,20 19-96,-20 0 0,20 2 64,0-21 224,0-1 609,0-19 32,0 0-96,0-20 0,20 0-65,0-20-319,-20 0-193,0-19-32,20-1 0,-20 20-128,19-21-128,1 3-320,0-2 96,0 20-225,0 0 225,1 20 128,-3 0 64,-18 20 32,0 0 32,0-1-32,0 21 0,0-21 0,-18 22-353,18-21-351,0 0-1058,18 19-864,-18-19-417</inkml:trace>
  <inkml:trace contextRef="#ctx0" brushRef="#br0" timeOffset="224218.8243">22094 11902 3267,'0'-39'7431,"-20"39"-6502,20 0 192,-20 0-225,20 20 161,0 20-128,0-2-448,0-17-161,20 19-256,0-20 0,19 19-32,1-19 0,19-20 64,-19 0-64,0 0 96,-21 0-31,1-20 31,0 1-32,1-21 32,-21 20-96,-21 0 64,21-20-288,-20 21 288,0-2-224,1 2-225,19 19 65,-20 0-96,20 0 96,0 19 63,20 2 97,-1-2-224,1-19-97,0 19 97,1 2 32,-1-21 320,-2 20-32,2-20 64,1 0 96,-1 0 32,-20 0-64,20 0-64,-20 0 128,0 0-256,0 0 64,-20 0-32,20 20-128,-20 0 0,20-20 64,0 20 128,-21-20 64,21 19 64,0-19 0,21 0 32,-21-19 32,20 19-31,0-20-1,-20 0-64,19 0 0,-19 0-96,20 20-64,-20-21 32,20 21-64,0 0 384,-20 0 288,0 0-415,20 0 127,-20 21-96,0-1 160,0 0-159,0 0-129,0-20-32,19 20-32,-19-1 0,0-19-32,20 0-64,-20 0-65,0 0 33,0 0 32,0 0-32,0-19 64,20 19 64,-20-20 0,0 20 0,0 0-64,20 0-32,-20 0 64,20 0 0,1 0-32,-3 0 0,2 0-64,0 0-257,1 0-1088,-1 0-2243,-20 0-3202</inkml:trace>
  <inkml:trace contextRef="#ctx0" brushRef="#br0" timeOffset="224587.8457">22967 11505 9737,'0'21'320,"-20"-2"513,1 21 1089,19 20-481,0-1-608,0 1-577,0-1-192,0 1-128,0-20-384,19-2 127,-19 3 225,20-41 160,0 20 32,-20-20 32,20-20-31,0 20-33,-1-20-32,1 20-64,0 0-32,0 0-65,-20 0 33,20 20 32,-20 0 64,0 0 0,0 0-32,0-1 32,-20-19-256,0 20-256,0-20-866,0 0-1376,-19 0-642,19 0-1792</inkml:trace>
  <inkml:trace contextRef="#ctx0" brushRef="#br0" timeOffset="224932.8653">23145 12042 7975,'40'0'96,"1"0"256,-23 0 1698,23-20-736,-21 20-450,0-20-127,-20 0-449,0 20-352,-20-21-32,0 21-801,-1 0 289,-17 0 384,17 0 448,1 21-320,20-1 64,-20 0 32,40 0 32,0 0 0,1 19 0,17-19 0,-17 0-64,19-20 0,-22 20-64,3-20-193,19 0 129,-20-20 801,-1 20 416,1-20-224,0 0-289,0 0-480,0 1-128,-20-1-192,0 0-865,0 0-833,0 0-1121,0 20-4644</inkml:trace>
  <inkml:trace contextRef="#ctx0" brushRef="#br0" timeOffset="225184.8797">23543 11465 13164,'-20'-40'-641,"20"21"-736,20 19 2242,19 0 1409,2 19-1025,17 2-352,3 19 512,-2 19-191,20 1-514,-19-1-159,-1 21-97,0-1 33,-19 0-129,-19-20-512,-21 22-64,-21-22-737,-19 1-705,1-21-1473,-40 21-4068</inkml:trace>
  <inkml:trace contextRef="#ctx0" brushRef="#br0" timeOffset="226624.9622">14649 12360 5349,'0'0'1601,"0"-21"353,0 21 512,0 0-640,0 0-705,0 0-480,20 0 159,0 0-159,-1 0-96,21 0-225,1 0 32,18 0-128,0 0-160,1 0-128,-1 0 225,-19 21-354,-1-21 97,1 0-448,-20 0-513,-20 0-737,0 0-1217,0 0-1057</inkml:trace>
  <inkml:trace contextRef="#ctx0" brushRef="#br0" timeOffset="232634.3059">15840 12459 2754,'0'0'2210,"0"0"-256,0 0 64,0 0-64,0 0-289,0 0-447,0 0-290,0 0-319,0 0-97,0 0 1,0 0-161,0 0 97,0 0-33,20 0-128,0 0 33,-20 0-97,20 0-96,-1 0-64,1 0 0,-20 0-128,20 20 192,-20-20-160,20 0 96,-20 0-32,0 0 64,0 0-96,0 0 0,0 0 96,0 0 33,0 0-290,0 0-127,0 0 32,0 0 96,-20 0-32,20 0-1,0 0 225,0 0-64,-20 0 96,20 0-64,0-20-32,-20 20-128,20 0 0,0 0 128,0-21-32,0 21 0,0 0 64,0 0 32,0-19-32,0 19 0,0 0 32,0 0 64,0 0-32,0-20 160,0 20-31,0 0-1,0 0-64,0 20 0,-19-20 64,19 40-96,0-20 0,0 0 0,0-1-128,0 21 161,0 0-226,0 19 194,19-19-129,-19 20-33,20 0 65,-20-21-32,20-19 32,-20-1-96,20 2-128,-20-21-224,21 0-545,-21-21-961,0 21-1762,0-19-2049</inkml:trace>
  <inkml:trace contextRef="#ctx0" brushRef="#br0" timeOffset="232959.3243">15781 12657 10409,'-40'0'2499,"19"20"-1699,3-20 450,18 0 319,0 0-288,-20 0-608,20 0-449,20-20-64,-20 1-64,18-1 97,3 0-193,19 0 160,-20-19-256,-1 18 128,21-18-32,-20 19 96,0-1-96,-20 2 64,0 19-64,19 19 32,-19-19-64,20 21 32,0-1 64,-20-20-96,20 20 96,19-1-32,-19 2-64,41-2-32,-23 1 64,-17 0-481,19 0-447,-20 0-1347,19-1-3234</inkml:trace>
  <inkml:trace contextRef="#ctx0" brushRef="#br0" timeOffset="233587.3603">18719 12558 11434,'-20'0'609,"0"-19"448,20 19 224,0 0-416,0 0-128,0 19-33,0 21-127,0 0-193,20-1-96,-20 21-191,0-21-65,0 22 64,20-3-32,-20-17-128,20-1-289,0-1-95,-20-19-609,19 0-801,-19-20-1121,0 20-1793</inkml:trace>
  <inkml:trace contextRef="#ctx0" brushRef="#br0" timeOffset="233889.3777">18460 12697 13516,'-39'0'769,"39"0"-513,0-20-128,20 20 545,-1-20-128,21 1-97,-20-1-192,19-20-192,1 20 0,1 1-32,-2-2 96,1-18-31,-20 39-65,0-20 192,-1 20-32,1 0-96,0 20-64,-20 0 0,0-1 0,0 21-160,0-20-256,0 20-225,20-20-256,-20 19-544,20-19-1185,-1 0-3108</inkml:trace>
  <inkml:trace contextRef="#ctx0" brushRef="#br0" timeOffset="237409.5789">4246 13651 5605,'-20'20'1345,"20"-20"-320,0 0 961,-18 0 256,18 0-544,0 0-577,0-20-417,0 20-31,0 0 32,0 0-257,0 0-64,18 0-319,2-20 319,1 20-128,-1 0-160,0 0 32,19 0 33,21 0-129,-21 20 64,40-20 96,-19 0-96,19 0-160,-18 20 64,18-20 32,0 0-64,0-20 0,-18 20 224,-3 0-320,1 0 160,-18 0-256,-21-20-225,0 20 65,-20 0-705,0 0-865,0 0-160,-20 0-512,20 0-1058</inkml:trace>
  <inkml:trace contextRef="#ctx0" brushRef="#br0" timeOffset="237791.6009">5001 13413 6694,'0'19'4388,"0"2"-4228,0-21 64,0 19 961,21 1 385,-3-20-641,22 20-449,1 0-63,-2-20-1,21 20-64,19-20-127,-20 20-161,1-20 0,-21 20-64,22-1 64,-41-19 32,-2 20 128,3-20 193,-21 20 31,0-20-288,-21 20-64,3 0-96,-22 0 64,-1 19-128,2 1-480,-21 0-1186,21 0-2018,-1 20-3939</inkml:trace>
  <inkml:trace contextRef="#ctx0" brushRef="#br0" timeOffset="239818.7168">3611 9935 5733,'-19'-19'5926,"-1"19"-5478,20-21-448,-20 21 32,0 0 0,20 0-96,-20 0-64,20 21 0,0-21 64,-19 19 32,19 1 0,0 0 32,19 0 0,-19 0 0,20-20-32,0 20 64,0-20 320,0 0 224,-1 0-127,1-20-97,0 0-96,-20 0 65,0 0 31,0 0 32,0 1-127,0-2-129,0 2-32,-20 19-128,20-20-256,-20 20-161,1 0-255,-1 20 415,20-1 97,0 2 128,0-2 32,0 1 0,0-20 64,20 20 64,-1-20 224,1 0-159,0 0 127,-20 0-96,20 0-256,-20 0-1089,0 0-1570,0 0-1761</inkml:trace>
  <inkml:trace contextRef="#ctx0" brushRef="#br0" timeOffset="240488.7551">3671 10015 6534,'-20'-20'1633,"0"20"-1505,20-20 65,0 20 960,0 0 640,0 0-1024,0 0-769,0-20-32,0 20 256,20 20 193,0 0-33,0 0-96,-1 20-160,21-1-64,-20 1 129,21 19 95,-23-18-64,23 18-96,-1 1 0,-1-20-64,-19 19 0,20-19 33,-1-21-97,-19 21 0,0-20 0,0 20 0,-1-40-32,-19 20-385,20-20-800,-20 20-769,0-20-448,0 0-3204</inkml:trace>
  <inkml:trace contextRef="#ctx0" brushRef="#br0" timeOffset="240865.7767">3791 10432 12107,'0'0'641,"-21"0"-770,21 20-127,21-20 641,-1 20 383,-20 0-159,38-1-257,3 21 33,-21-20-97,19 20 256,1-20-191,-1 0-33,-19-1 0,20-19 129,-20 0 319,19 0-127,-19 0 32,0-39-161,19 19-224,-19-20-191,1 1-33,-21-21 0,20 20-192,-20 20-257,20-20-480,-20 21-64,0 19-608,0 0-2082,0 0-6695</inkml:trace>
  <inkml:trace contextRef="#ctx0" brushRef="#br0" timeOffset="241967.8396">4167 10691 5829,'0'-21'897,"0"21"-577,-20 0 1090,20 0 575,-20-19-703,20 19-482,-19 0-223,-1 0-161,20 0-159,-20 0-257,0 19-32,0 2-1,1-1 33,19 19-32,0 1-32,19 0 64,1-21-64,0 1-160,20 0-192,-1-20 256,1 0 224,-1-20 128,2 0 0,-21 1 192,0-1 65,-2-20-1,-18 20-160,0-19 1,0 19-129,-18-1 192,-22-18-63,19 19-161,-17 20 0,17-19-320,-19 19-33,20 19 65,1 1-32,-1 0 96,20 20 0,0-1 64,0-19-64,20 0 0,-1 0 32,21 0-129,-20-20 193,19 0 64,-19-20 97,1 20-1,-1-20-64,-20 0-32,0 0 192,0 1-96,-20 19 32,-1-20 33,1-1 351,2 21-448,-3 0-160,21 0-96,-20 0 0,20 21-32,0-21 32,0 20 32,20-1-161,1-19-543,-3 20-706,2 0-2337</inkml:trace>
  <inkml:trace contextRef="#ctx0" brushRef="#br0" timeOffset="244828.0033">5874 10571 12043,'0'21'1089,"0"-2"-1185,0 21 96,0 0 256,0 19 929,0 21-352,0-1-353,-20 21-159,20 19-33,0-20-160,0-20-64,0 1 0,0-41-64,20 1 0,0-19-64,-20-2-576,21-19-578,-21 0-1216,0 0-1506</inkml:trace>
  <inkml:trace contextRef="#ctx0" brushRef="#br0" timeOffset="245109.0193">5617 11207 14157,'20'40'160,"-20"0"-192,19-1 128,21 1 737,-20 0 160,0 0-417,-1 0-287,21 0-97,0-21 64,-21 1 64,21 0 97,1-20-225,-3-20 160,3 0-63,-2 1-193,1-21-32,0 0-64,-1 0 0,1 0-481,1 0-960,-23 1-1346,22 19-2914</inkml:trace>
  <inkml:trace contextRef="#ctx0" brushRef="#br1" timeOffset="256080.6469">16317 3239 7879,'0'-40'1601,"0"19"289,-20-18-256,0 20-257,20-22-416,-40 21-384,21-19-193,-21 39-320,-19 0-192,-22 0-64,2 20 32,-20 19-1,20 21 97,0 20 32,-2-1-32,2 1 64,40-1-32,-21 0 96,40 21-96,1-1 0,38 1 64,1-21-64,40-19 32,19-1-160,1-19-128,19-20 256,20 0 128,-20-20 192,21 0 257,-21-20 63,0-19-223,-20-2-161,-20-18-32,2-20-96,-23-1-64,-17 0 0,-21-39-64,0 20-64,-21-20-32,-17 19 128,-23 21 256,-18 19 96,0 41-255,0-2-226,-20 21 65,18 21-1922,2-2-4099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7:58.1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1766 2185 7238,'-20'-39'353,"20"19"992,0 0 289,0 0-353,0 20-224,-20 0-1025,20-20-192,0 20 320,0 20-32,0-20-64,20 20 0,-20 20-32,0-20-32,20 19 32,-20 21-64,0-20 32,18 19 32,-18 1 0,0 19 0,0 1 32,0-1-64,0 1 64,0-2 0,0-17-64,-18 18 32,-2 1 0,0 0-32,20-1 0,-21-19 32,21 19-32,-20-19 64,20 19-96,0-20 96,0 1-96,0-1 32,0 1 0,0-20 32,-18 20-32,18-21-32,0-18 64,0 18 33,0-19-33,0 20 32,18-20 32,-18-1-96,20 22 64,1-22-128,-21 1 64,20 0-96,0-1-65,-2 2-191,23-2 96,-21 1 160,0 0 96,-1 0 64,1-20 0,-20 20 32,20-20 64,0 20 64,0-20 33,-1 0 31,21 19-224,1-19-64,-3 21 0,3-21 0,-1 19-32,-1-19 32,21 0 0,-21 21 0,21-21 0,-1 0 0,0 19 32,22-19-64,-22 0 32,0 0 0,1 0 0,-1 0 32,1 0-32,-1 0 0,2 0 0,-2 20 32,20-20-32,-19 0 32,19 0-32,-20 0 0,20 0 0,2 0 0,-2 0 0,0 20 32,0-20 32,2 0-64,-2 0 0,0 0-32,0-20 32,0 20-32,2 0 0,-2 0 32,20 0 32,-20 0-64,0 0 64,20 20 0,-18-20-64,-2 0 0,20-20-64,-20 20 64,20 0-160,-19 0 128,-1 0 32,1 0 64,19 20-32,-19-20 32,-1 0 0,0 0-32,1 0 0,-1 0 0,0 0 0,0 20-32,1-20 64,0 0-64,-1 0 0,0 0 32,0 0 0,2 20 0,-2-20 32,0 0 0,0 0-64,20 0 64,-20 0-32,2 0 0,-2 0 0,0 0 0,0 0 0,20 0 0,-18 0 0,-2 0 0,0 0 0,20 0 0,-19 0 0,-1 0 0,21 0-96,-21-20 64,21 20 32,-1-20 32,-20 20 0,20 0 96,0-20-32,1 20-32,-21 0 0,20-20-96,0 20 32,0-19-32,1 19 32,-20-21-64,19 21 64,1 0 32,-1-19 0,-20 19-32,0 0 0,0 0 0,20 0-32,-38 0 32,18 0 0,0 0-32,-19 0 0,-1 0 96,-18 0-64,17 0 0,-17 0-32,-2 0 96,1 0-64,-20 0 0,19 0 64,-19-21-96,0 21-32,0-19-128,0-1 192,-20 0 0,19-20 96,-19 20-64,20-20 0,-20-19 0,0 19-32,0-39-32,0 19 0,0-19-96,0-1 0,0 0 32,0-19-33,0 0 129,-20 20 0,20-21 0,0 21 0,-19 0-96,19-1 96,0-20-128,0 21 128,0 0 0,0-1 0,0 0 0,19 1 0,-19 0 0,20 19-32,-20 1 32,20 0-32,-20-2-32,0 2 160,0 19-64,20 0-32,-20 1 0,0 19 0,-20 0-64,0 0-128,0 20-96,1-20 63,-1 20 33,0-20 128,-20 20-96,1 0 64,-1 0-32,-19 0 96,-40-19-64,18 19 0,-18 0 32,-19 0-97,-1 0-63,-1 19 32,-19-19-192,-20 0 159,0 0 129,1 0 128,0 0-32,-2 0 0,-18 0 0,-1 0-96,-1 20 64,-18-20-96,-120 0 96,2 0 128,17 20 225,-38-20 159,139 0-96,-1 0-95,-19 0 31,19 0-256,21 0-32,-20 0-64,18 0 64,-19 0-32,1 0 0,-1 0 288,1 0 97,20 0-65,-21 0 160,1 0-351,18 0-65,2 0 32,20 0 96,-21-20 160,20 20-224,0 0 97,0 0-129,21 0-32,-22 0-160,41 20-257,1-20-351,19 0-385,38 0-513,2 0 257,-1 0-545,-19 0-3459</inkml:trace>
  <inkml:trace contextRef="#ctx0" brushRef="#br1" timeOffset="8179.4676">11691 5464 8263,'-20'0'1794,"20"0"-1217,0 0 191,0 0 353,20 0 257,20-19-546,-1-1-351,22-21-161,38-17 1,0-2-129,20 1 32,-1-1-32,42-20 32,-2 0-96,20 1-160,22-21 513,-1 21-417,-1-20-32,19-1-32,-37 1 0,-2-1 32,-19 21 0,-20 19 0,-60 0-64,0 21-64,-59 19-353,1 20-191,-21-19-385,0 19-577,-21 0-223,1 19-578,2-19-2081</inkml:trace>
  <inkml:trace contextRef="#ctx0" brushRef="#br1" timeOffset="8446.483">13993 4054 13196,'0'-21'0,"21"21"-416,19-20 576,39 1 224,-20-1 481,21 0 0,0 0-64,-1 20-65,0 0-63,-19 20-385,-21 0-288,-39 39 0,0 1 0,-19 0-64,-21 19-192,-19-20 96,19 21 64,-1-20-353,21-1-544,2 1-768,-2-20-962,-1 0-1761</inkml:trace>
  <inkml:trace contextRef="#ctx0" brushRef="#br1" timeOffset="14136.8084">16753 1768 5509,'0'0'-64,"0"0"96,0 20 160,0-20 192,0 0-63,0 0-161,0 21 416,0-21 257,0 0-32,0 0 32,20 19 160,-20-19-257,0 19-95,0-19-193,0 0-63,0 0-65,0 21-32,0-21 0,0 0 1,0 19-1,0-19-64,0 21 0,0-1 33,0-1-65,0-19 0,0 20-32,0 20-96,0-20 0,20 0-32,-20-1 32,0 1 32,0 0-31,0 20 95,0-20-96,0 19 64,0-19-64,20 20-32,-20 0 32,19-21-160,-19 21 128,20-19 32,-20-2-64,0 21 64,20-20 0,-20 19 0,21 1 0,-21 0-32,20-1 32,0 1-32,-2 0 0,-18 20 32,21-21 33,-1 1-33,0 0 0,0 0 0,-1-1 0,1 1 0,0 0 32,0-1 0,0 2-32,-1-2 0,1 1 0,0 0-128,0-1 192,0 1-32,19 20-96,-19-21 96,1 1-160,-1 20 96,18-21 0,-17 1 65,-1 0-97,19 0 96,-19 19 64,20-19-160,-1 0 96,-19-1-96,20 1 192,-1 20-224,-19-20 32,20-1 32,-1 1-32,2 0 0,-1 0 128,-1-1-160,1 1 32,0 19 32,-1-19 32,21 0-96,-21 0 32,1-20-32,-1 20 96,2-1-32,-1 1-64,-1 0 64,1 0 32,-1-1-32,1 21 32,0-40-64,-1 20 129,22 0-161,-23-1 64,3 1-32,-1 0 0,-1-20 256,1 19-512,-1-19 320,1 20-96,0-20 64,19 0 32,-18 20 0,-3-21 0,3 22-64,-3-22 160,3 21-160,-1-21 160,-1 2-96,1 18-96,-1-19 64,1-1 0,0 2 0,-1-1-32,2 0 0,-1-1 32,19 1-32,-19 0 32,-1 0 0,21 0-32,-21 0 32,1 0-32,-1-1 32,22 1-32,-23 0 0,3 0 0,18 1-64,-19-2 160,0 1-96,-1-1 0,1 1 0,-1 1 0,1-21 64,1 20-96,-3-1 32,3 1-32,-1-1 129,19 2-162,-19-21 130,-1 20-65,1-1 64,19-19-32,-19 20 32,-1-20-32,22 20-32,-23-20 0,23 0 0,-22 20 96,21-20-160,-1 0 64,-19 0 32,19 20-32,-18-20 32,18 0-96,1 0 64,-21 0-32,21 0-32,-21 0-32,21 0 128,-1 0 0,-18 0-96,-3-20 128,23 20-64,-22 0 32,21 0-32,-21 0 32,21-20 0,19 20-32,-18-20-128,-2 20 160,0-20-128,1 20 192,-1-19-225,1-1 194,-1-1-130,-18 2 98,18-1-33,-19 1 0,19-1 0,-19-1 0,-1 1 96,21-19-192,-1 20-129,2-22 450,-2 1-322,0 21 1,1-21 128,-1 0-96,-19 0 64,-1 1 0,1-2 32,1 2-32,-3 0-32,3-1 0,-3 20 192,-17 0-256,-1-20 96,20 1 0,-1-1 0,21-20-64,-21 20-32,1-19 320,1-1-95,-3 1-129,3 19 32,-2-20-64,1 0 96,0 0-96,-21 1 32,1-20 64,20 19-96,-20 1-32,19-2 64,1-18-65,-19 20 33,-3-1 129,22-20-162,-19 21 65,-1-1 32,19-19-32,-19 19-64,0-19 32,19 19 64,-19-20-32,20 21 0,-20-1 64,19-19-128,-19 19 128,0 1-128,0-21 96,1 20-64,17 1 0,-17-1 0,-1-19 64,0 18-96,19 3 96,-39-2-64,20 1 128,0-1-32,0 0 65,-20 1-1,19 19-64,1 1-64,-20-1-64,0 0 64,20 0-64,-20 20 192,0-20-128,20 20 0,-20-19 64,0 19-128,0 0 0,0 0 32,0 0-417,0 1-544,0 19-1217,0-20-3811</inkml:trace>
  <inkml:trace contextRef="#ctx0" brushRef="#br1" timeOffset="14858.8497">23880 1073 13708,'-79'-21'737,"39"21"288,21-19 641,-1 19-994,20 0-768,20 0 64,-1 0 64,21 0-32,19 0 0,-19 0-96,19 0-64,-19 0-64,1 0-32,-23 0-33,2 0-31,-20 0-257,0 0-191,0 0 191,-20 19 449,20-19 32,-18 21 32,-3-1 32,1 19 32,20 1-32,0 0 64,0 0-32,0 19-32,20-18 96,1-2-32,-3 0 32,2 1 64,-20-20 128,0-20 321,0 20 96,-20-20-481,-19 0-64,19-20-64,-20 20-64,21 0-96,-21 0-160,20 0-962,-19 0-1889,39 0-2434</inkml:trace>
  <inkml:trace contextRef="#ctx0" brushRef="#br1" timeOffset="15132.8654">24337 1132 11498,'0'-39'96,"0"19"353,0 20 127,-20 0-576,0 20 97,0 0 287,0 19 321,20 1 31,-19 20-319,19 19-225,0-19 0,19 19-96,-19-20 0,20 1-96,0-20-416,0 0-513,0-20-801,19-1-736,-19 1-1282</inkml:trace>
  <inkml:trace contextRef="#ctx0" brushRef="#br1" timeOffset="15550.8894">24536 1252 9352,'-20'0'609,"20"0"-769,-21 19 832,21 1-95,-20 0-449,20 21-352,0 17 64,0-17-129,20-2-95,1 21 96,19-21 160,-22 1 576,23-20 513,-21 0-64,39-20 192,-19 0-288,-1-20-257,1 0 65,-20-20-65,1 1-448,-21-1-224,0-19-96,-21-1 32,1 0 192,-20 0 256,1 21-128,-21 19 32,1 0 129,0 20-97,19 0-128,-1 20-32,23 0 64,18 19 64,18 1 64,2 1-63,21-2-1,18 0 32,-19 1-128,19-20-192,-19 0-257,19 20-672,-19-40-1793,-19 20-4101</inkml:trace>
  <inkml:trace contextRef="#ctx0" brushRef="#br1" timeOffset="15768.9018">25052 1550 8840,'0'39'544,"19"-19"1506,-19 20-961,0-20-961,0 0-160,0-1-128,0 1-352,20 0-417,-20 0-512,0 0-2211</inkml:trace>
  <inkml:trace contextRef="#ctx0" brushRef="#br1" timeOffset="16057.9184">25052 1033 12363,'59'0'577,"-19"19"-449,19 2 993,-19 19-641,-1-1-416,1 1-64,-19 20 65,17 19 95,-17-19 128,-21 39 0,0-19-160,0-21 32,0 20-160,0-19-32,-39 0-512,19-20-994,-41 20-992,22-21-1346</inkml:trace>
  <inkml:trace contextRef="#ctx0" brushRef="#br1" timeOffset="17513.0017">16913 2364 8295,'0'0'417,"0"-19"1537,0 19 864,0 0-1088,0-21-321,0 21-480,0 0-352,-20 0-385,20 0-224,-21 0 32,1 21-224,0-2 192,1 2-65,19-2 97,0 21 0,0-20-96,0 19-64,19-19 32,1-20-32,0 20 96,1-20-32,19 0 128,-22-20 160,3 0-32,19 0 128,-40 1-63,20-1 31,-20-20-160,-20 21 160,0-2-160,0 2-96,-19-2-32,-1 21 0,19 0 0,-19 0-32,21 21 0,-1-2-32,0 2 96,20-2-32,0 1-96,20 0 128,19 0 0,-19-1-32,21 1 32,-1-20 128,-22 0-96,3 0 128,-1 0-32,0 0 32,-20-20 161,0 20-289,-20-19 32,20-1-160,-20 0 192,-1 20-320,3 0 160,-22 0-161,19 0 129,21 20 0,-20 0 32,20-20 32,0 19 0,0 1-96,20-20 128,1 20 64,-1-20 160,0 0-256,-2-20 128,3 20 32,-21 0 129,20-20-193,-20 20 64,0-19 32,0-1-160,-20 20-32,-1-20-128,3 20 32,-2 0 32,0 0-97,-1 20 97,21 0-64,-20-20 128,20 19-64,20 1 0,1-20-96,-1 20 64,0-20-129,-2 0 193,3 0 0,-1-20 64,-20 20 32,0 0 96,0 0 33,-20-20-33,20 20-32,-21-19-160,3 19-161,18 0-928,-20 0-2722,20 0-9032</inkml:trace>
  <inkml:trace contextRef="#ctx0" brushRef="#br1" timeOffset="19120.0936">5001 5186 5925,'-20'0'1313,"0"0"-992,20 0 992,0 0 481,-20 0-193,20 0-576,0 0-416,0 0 63,-19 0 97,19 0-289,0 0-255,19 0 31,-19 21 192,20-21 65,20 0-129,19 0 97,2 0-129,18 0-160,20-21-32,20 21-128,-19 0 129,19 0-129,-1 0 64,-19 0 0,0 0-96,-18 0 128,-22 0-96,-19 0-96,-21 0-321,-19 0-672,-19 21-768,-21-2-5382</inkml:trace>
  <inkml:trace contextRef="#ctx0" brushRef="#br1" timeOffset="22271.2738">6451 2820 576,'0'-19'1730,"0"19"-577,0 0 160,0 0 192,0 0-63,-20 0-962,20 0-223,0 0-193,0-19 32,0 19 64,0 0 288,0 0 65,-20 0-1,20 0 1,-20-20-193,-1 20-288,3 0-128,-23 0 32,1 20 0,1-20-64,-1 19 96,0 0 0,1 22 0,-1-21-32,1 20-1,-1-1 98,19 1-66,1 19 1,2 2 0,18-3 32,0-17-64,18 18 0,2 1 128,21-20-64,18-1 64,1 1 0,-1-20 129,2 0 95,-3 0 128,22-20 289,-40 0 256,19-20-192,-19 0-257,19-20-160,-19 1-127,-1-21-33,-19 20 192,0-19 225,-20-2-289,0 3-160,-20-3 0,0 2-64,-19-1 97,-1 1-65,1 19-160,-1 19-257,0 2-735,-19 19-1315,18 0-1472,3 19-4966</inkml:trace>
  <inkml:trace contextRef="#ctx0" brushRef="#br1" timeOffset="25486.4577">16913 2523 4580,'0'0'288,"0"0"-160,0 0 1025,0 0-384,0 0-673,0-20-64,0 20 160,0 0 353,0 0-33,0 0 225,0 0 160,0 0 96,0 0-64,0 0-481,0 0-160,0 0 33,0 0 63,0 0 32,0 0-255,0 0 63,0 0-64,0 0-64,0 0-64,0 0-32,0 0 32,0 20 0,0-20 224,0 20 65,0 0 127,0 0-96,20-1-191,-20 22-1,0-2-96,18-19-32,-18 20-32,21 0 32,-1-21 0,-20 0 0,20 22 0,-20-21 0,20-20-32,-20 20 0,19-20 32,-19 0-32,0 0-32,0 0-96,0 0-64,0 0-161,0 0-736,-19 0-480,19-20-257,-20 20-544,20-20-2915</inkml:trace>
  <inkml:trace contextRef="#ctx0" brushRef="#br1" timeOffset="26207.4989">16872 2762 384,'0'0'448,"21"0"545,-21 0 1025,0 0-865,0 0-224,0 0 480,0 0-544,0 0-448,0 0-97,0 0-224,0 0-224,0 0-417,0 0 1,-21 0 95,21 0 33,0 0 320,0-20 160,0 20 32,-20 0-96,20 0 128,0 0 257,0 0-129,0-21 128,0 21 417,0 0 288,0 0-96,0 0-96,0 0-385,0 0-127,0 0-65,0 0-192,0 0-128,0 0 0,0 0 160,20 0 96,-20 21-31,0-21 95,0 0-128,21 20 32,-21-20 65,20 20 63,0-1 64,-2 0-159,3 2-65,-1-1-64,0 0-32,0 0-64,-1-20 32,1 20 0,0-20 0,0 0 64,-20 0 129,0 0-1,0 0 32,20 0 193,-20 0-97,0-20-128,0 0-128,19 0-64,-19 0-64,20-20-64,0 1 32,0 19-32,0-20-64,-1 20-64,1 0-321,0 20-576,-20 0-1121,21 0-1826,-21 0-4355</inkml:trace>
  <inkml:trace contextRef="#ctx0" brushRef="#br1" timeOffset="28573.6341">16852 2801 864,'-20'0'513,"20"0"1537,0 0-449,0 0-608,0-19-416,0 19-193,0 0-288,0-20-64,0 20 32,0 0 128,-19 0 417,19-20 160,0 20-481,0 0-224,-20 0 32,20 0 64,0 0-128,0 0 0,0 0 97,0 0 63,0 0-64,0 0 192,0 0 32,0 0-159,0 0-33,0 0 64,0 0 192,0 0 65,0 0-193,0 0 32,0 0 65,0 0-1,0 0-64,0 0 65,-20 0-97,20 0-160,0 20-64,0-20-64,0 0-32,20 0-64,-20 0 96,0 0-64,0 0 0,0 0 32,0 0 0,0 0 64,0 0-32,0 0 0,0 0-32,0 0 32,-20 0-32,20-20 0,-20 20-32,20 0-160,-20 0 31,20 0 97,0 0 64,-19 0 32,19 0 32,0 0 32,0 0-64,0 0 0,0 0 0,0 0 97,19 0-1,-19 0-32,0 0-32,0 0 64,20 0-64,-20 0 32,20 20 0,0 0 0,19-1-32,-19 0 0,21 2 0,-1-1-32,-1 0 32,1 0-32,-20-20 0,19 20 0,-19-1 32,20 1 0,-40-20-32,19 0-32,-19 0 96,0 20 0,0-20 225,0 0 191,0 0-320,0-20-96,-19 20 32,19 0-32,0 0 0,0-20-32,0 20 1,0-19-162,0-1 1,19 0-32,1-20 128,0 0 32,0 1 0,0 19-32,19-20 0,-19 20 32,-20-19-192,21 39-289,-21-21-704,0 21-1569,0 0-2948</inkml:trace>
  <inkml:trace contextRef="#ctx0" brushRef="#br1" timeOffset="30124.723">17210 3000 7110,'-20'-40'1378,"20"20"-1346,0 20 1473,-20-19 193,20-1-866,0 20-383,-20-20 95,20 20 33,-19 0-225,-1 0-384,0 0-32,0 0-64,-19 20-32,19 0 0,0-1 0,0 1 63,20 20 33,0-20 32,0 0-32,20-1 32,0 1-64,0 0 96,19-20 64,-19 21 96,20-21-64,-21 0 65,-19-21 159,20 21 32,-20-20 1,0 0-161,0 20-32,0-19-160,-20-1 0,1 0 0,-1 0-96,-20 20-32,20 0 32,-19 0-65,19 0-159,-21 20 192,41 0 64,-18 0 0,18-1-32,0 1-32,18 0-96,3 1-33,19-21 289,-1 0 0,-19 0 96,20 0-31,-20-21 287,-20 21 128,19-20-127,-19 0 63,-19 1-192,-1-1-192,0 20-160,-20-20 96,1 20 0,19 0-128,0 0-160,-1 20-929,21-20-1249,0 20-1698</inkml:trace>
  <inkml:trace contextRef="#ctx0" brushRef="#br1" timeOffset="31377.7947">17150 3040 3363,'-19'0'1089,"19"-20"-289,-20 20 1122,20 0 64,0 0-416,-20-20-898,20 20-319,0 0 31,0 20 64,0-20-127,0 20 63,0-20-160,0 19-128,0-19 0,20 0 257,0 20 63,-20-20-192,19 0 129,1 0 63,-20-20 33,0 20-65,0 0-192,0-19-64,-20 19-352,1 0-128,-1 0-33,0 19-191,0 1-225,20-20-416,0 20-1378,0-20-5060</inkml:trace>
  <inkml:trace contextRef="#ctx0" brushRef="#br1" timeOffset="33165.8969">17111 3199 1345,'-20'0'2402,"20"0"-2306,0 0-96,0 0 0,0-21-32,0 21-480,0 0-65,0 0 609,20 0-64,-20 0 64,0 0 96,0 0-192,0 0 0,0 0 64,0 0-448,0 0 288,0 0 224,0 0 0,0 0 64,0 0 416,0-19 481,0 19 128,0 0-416,0-20-128,0 20 63,0 0 257,0-19-32,0 19 192,0 0-416,20 0-449,-20 0-384,0 0-32,0 19 160,19-19 32,-19 0 0,20 20-33,-20-1 1,20 2 64,0-1 161,0 20 31,-1-21-64,1 21-32,-20 0-96,20-20 64,1 19-96,-21-19 64,20 0-64,-20 0 32,0-20-32,18 20 0,-18-20-256,0 0-865,0 20-737,0-20-1825</inkml:trace>
  <inkml:trace contextRef="#ctx0" brushRef="#br1" timeOffset="33656.9249">17111 3398 4131,'0'0'1154,"0"0"-354,0 0 65,20 0-160,-20 0-97,19 0-191,-19 19 31,20-19 673,0 20-288,0-20-288,0 0-129,-1 20-64,1-20-63,0 0 191,1 0 321,-1 0 32,-2 0-97,2-20-63,-20 0-161,21 1-127,-1-21-193,0 20-128,-20 0-128,19-20 64,1 21-64,-20-1-96,20 20-289,-20-20-832,0 20-1858,0 0-2082</inkml:trace>
  <inkml:trace contextRef="#ctx0" brushRef="#br1" timeOffset="34198.956">17368 3497 64,'0'0'-63</inkml:trace>
  <inkml:trace contextRef="#ctx0" brushRef="#br1" timeOffset="34435.9695">17368 3497 2370,'-20'-20'2434,"20"20"-608,0 0-513,0 0-993,0 0-416,20 20 32,-20-20 64,0 20 64,21-20 32,-21 19 97,20 22 255,0-22-32,-20 1 65,19 19-129,1-18-256,0-1 0,-20-1-32,20 1-128,-20 0-64,0-20-320,0 0-545,0 0-609,0 0-2017</inkml:trace>
  <inkml:trace contextRef="#ctx0" brushRef="#br1" timeOffset="34817.9911">17348 3655 992,'0'21'2435,"0"-21"-353,0 20-417,20-1-480,-20-19-512,21 20-321,-21-20 1,20 20 127,0-20 1,-1 0-33,1 0 97,0 0-1,0 0 65,-20 0-97,20 0-95,-20 0-1,19 0-160,-19-20 97,20 20-33,-20-20-32,20 1-160,-20-1-96,20-20-32,0 20-64,-1 0-192,-19 1-289,20-2-383,-20 21-578,0 0-608,20 0-897</inkml:trace>
  <inkml:trace contextRef="#ctx0" brushRef="#br1" timeOffset="37746.1589">17348 3437 9673,'0'0'-96,"-18"-20"288,18 20 288,0 0-544,0 0-128,-20 20 32,20-20 256,0 20 32,0 0 224,0 0-191,0-20 63,0 0 96,20 20 225,-20-20 255,18 0-191,-18 0-1,20-20-63,-20 0-257,21 20-32,-21-20-127,0 0-258,0 0-415,-21 20-1,1-19-127,2 19-225,-2 19 673,-1-19 192,1 20 32,0-20-96,20 20 64,0-20 160,20 20 64,-20-20 64,20 0 129,1 20 31,-1-20-128,-2 0-224,-18 0-416,0 0-1506,0 0-4516</inkml:trace>
  <inkml:trace contextRef="#ctx0" brushRef="#br1" timeOffset="38266.1886">17587 3815 12491,'0'-20'961,"-20"20"-1922,20-20 1282,-20 20-225,1 0-385,-1 20-479,0 0 223,20 0 481,-20-1 64,20 2-32,20-2 32,-20-19-64,20 20 32,0-20 96,-1 0 0,1-20 256,0 20 193,0-19-65,0-2-63,-20 2 31,0-1 353,-20 0-321,20 20-320,-20-20-288,-20 20-160,21 0 0,-1 0 127,0 20 129,0-20 32,20 0 0,0 0 0,0 0-576,20 0-1698,-20 0-4101</inkml:trace>
  <inkml:trace contextRef="#ctx0" brushRef="#br1" timeOffset="38864.2226">17666 3934 1825,'0'-20'5574,"0"20"-5318,0 0 1441,0 0 33,-20 0-737,20 0-96,0 0-96,0 0-129,0 0-95,0 0-417,0 0-192,0 0 32,0 0 96,0 20 64,20 0-96,-20 0 0,20 19-64,-20 2 0,20-22-64,1 1-192,-3 0-32,2-1-65,1 2 33,-21-21-225,20 0-736,-20 19-1153,-20-19-3684</inkml:trace>
  <inkml:trace contextRef="#ctx0" brushRef="#br1" timeOffset="39167.2402">17508 4113 4868,'0'0'9513,"0"0"-10089,20 0 672,-20 0 865,19 0-769,1 0-96,0 0-96,20 0 96,-1 19 0,1-19-96,-1 0 64,2 0-32,-1 0 128,-20 0 64,-1 0 129,1 0 63,0-19 161,0-1-193,-20 0-96,20 1-256,-20-2-64,0 1-320,0 20-321,0-19-223,0 19-610,0 0-1024,-20 19-1378</inkml:trace>
  <inkml:trace contextRef="#ctx0" brushRef="#br1" timeOffset="39773.2748">17826 4192 1985,'0'-20'5029,"-20"1"-5189,20 19 512,-20 0 33,20 0-385,-21 0-32,21 0 96,-20 19 512,20 1 97,0 0-129,0 0 33,0-20-65,20 20-191,1-20-161,19 0 128,-20 0 129,19 0-161,-19-20 64,0 0 193,-20 20-33,0-20-192,0 0-224,0 1-192,-20 19-224,0-21 32,0 21-33,-19 0 97,-1 0 192,19 0-32,1 0 96,2 21-64,18-21-64,0 19 0,18-19 96,2 20 0,1-20 64,-1 0 0,20 0 0,-21 0-32,1-20 96,0 20 0,-20-19 96,0 19 192,0-21 97,-20 2-193,0 19-128,-19-20-32,19 20-128,0 0-96,-1 0-96,1 20-160,20-20-737,20 19-897,1-19-1377</inkml:trace>
  <inkml:trace contextRef="#ctx0" brushRef="#br1" timeOffset="40314.3058">17865 4232 7334,'0'0'865,"0"0"352,0 0 513,0 0-865,20 0 256,0 20-160,0 0-224,0-20 31,19 19-383,1 2-161,-20-2-192,19 2-64,1-2-128,-19 1-161,-3 0-351,2-20-257,1 20-448,-21-20-641,0 0 256,-21 0-1793</inkml:trace>
  <inkml:trace contextRef="#ctx0" brushRef="#br1" timeOffset="40595.3218">18083 4312 7463,'20'0'2274,"-20"0"-2274,20 0 1025,-20 19 384,21-19-993,-3 21-287,2-2-97,1 1 0,-1 0 0,0 0-32,-2 0-32,-18 0 64,0-1 192,0-19 416,-18 20 129,-2-20-160,-21 20-193,3-20-160,-3 20-63,1-20-161,1 20-64,19-20-257,0 0-864,20 0-2338,0 0-3940</inkml:trace>
  <inkml:trace contextRef="#ctx0" brushRef="#br1" timeOffset="41072.3492">18282 4471 15214,'-21'-20'-769,"-17"0"737,18 20 96,-1 20-288,21-20-256,-20 20 159,20-1 161,0 1 96,0 0 96,20 0-96,1 0 0,-1 0 32,0-20 32,-2 0 64,3 0 0,-1-20 96,0 20 160,0-20-159,-20 0 63,0 0-128,0 0-64,-20 1-96,0-1-320,0 20 191,-1 0-95,-17 0 128,18 20 32,20-1-96,-21-19-417,21 20 193,21 0 319,-1 0 194,0-20-65,-2 0 96,3 0 128,19 0-32,-40 0 224,20 0 225,-20 0 128,0-20-65,-20 20-415,0-20-129,0 20-288,-1 0-385,3 0 65,-22 0-641,40 20-1890,-21-20-5509</inkml:trace>
  <inkml:trace contextRef="#ctx0" brushRef="#br1" timeOffset="41771.3892">18302 4451 7238,'0'0'417,"-20"0"384,20 0 2241,0 0-1472,0-20-1026,0 20-255,0 0 63,0 20-384,0-20 96,20 20 32,0-1-32,0 1-32,-1 20 32,1 0 32,20 0-96,-20-1 0,19 0 0,-19 2-96,21-22 0,-23 21-32,2-19-32,0-1-32,1-20 96,-21 19 0,0-19 96,0 0 320,0 0 256,-21 0-447,21 0-1,-20 0 32,-18 0 0,17-19-64,-19 19-128,1 0 64,-1 0-32,20 0-96,-19 0 96,19 0-96,20 0-32,-20 0 64,20 0-32,0 0-289,0 0-1152,20 0 159,-20 19-1696</inkml:trace>
  <inkml:trace contextRef="#ctx0" brushRef="#br1" timeOffset="42038.4043">18302 4590 3331,'0'0'736,"0"0"-383,0 0-802,0 0-1793</inkml:trace>
  <inkml:trace contextRef="#ctx0" brushRef="#br1" timeOffset="42427.4266">18559 4570 7238,'0'0'705,"0"20"-993,0-20 1729,0 19 289,20 2-1410,0-2-192,-20 21 449,21-21-225,-1 22-128,-20-1-128,0 0 65,20-20-129,-20-1-32,19 1-32,-19 0-161,0 0-607,0-20-770,20 0-192,-20 0-4195</inkml:trace>
  <inkml:trace contextRef="#ctx0" brushRef="#br1" timeOffset="42970.4576">18640 4908 9609,'-20'-20'2434,"-1"20"-2466,1-20 1409,0 20-256,20 0-865,-18 20-320,18-20-96,0 0-32,0 20-128,0 0-33,18-20 33,2 0 288,0 20-64,21-20 64,-21-20 128,-1 20 128,-19-20-32,20 0 129,-20 20-33,0-20 64,-20 1-223,1 19-97,-1 0-97,0 0 1,-1 0 32,-19 0 96,22 19 1,18-19-65,0 20-33,0 0 130,18-20-97,2 0 0,0 20 96,1-20 96,-1 0 192,0 0 65,-20 0-33,0 0-128,0 0 1,0 0-225,0 0-513,-20 0-255,0 0-129,-1 20-609,1 0-1857,0-20-6438</inkml:trace>
  <inkml:trace contextRef="#ctx0" brushRef="#br1" timeOffset="43445.4849">18679 4968 160,'-19'-20'1217,"19"20"801,0 0 1089,0 0-1506,0 0-384,0 0 193,0 0 159,0 20-576,0-20-320,0 19 320,19 1-321,1 0-127,20 0-33,-1 0-287,1 0-161,0 0-96,-21-20-225,21 0-351,-20 19-481,1-19-1282,-21 0-1440,0 0-4293</inkml:trace>
  <inkml:trace contextRef="#ctx0" brushRef="#br1" timeOffset="43718.5005">18838 4987 10025,'20'-19'-737,"-1"19"962,-19 0 1280,20 0-576,0 19-321,0 1 33,1 0 32,-3 0-161,2 0-224,-20 0-95,20 0-65,-20-1 32,0 2-96,0-2 32,0 1-64,-20 1 32,0-2 0,2 1 0,18-20 32,-21 20-96,1-20-32,0 19-224,20-19-705,-20 0-1217,20 0-1569</inkml:trace>
  <inkml:trace contextRef="#ctx0" brushRef="#br1" timeOffset="44065.5202">19057 5147 11306,'-41'-21'481,"21"21"-321,0 0 1377,2 0-640,-23 21-769,41-2-128,-20 1 32,20-20 96,0 21-32,0-2-63,20-19-33,0 0-33,1 0-63,-3 0-32,22 0 64,-40-19 64,21 19-32,-21-21 128,0 21 32,0-20-64,-21 20 65,1-19 95,0 19-64,2 0-64,-3 0-32,21 0-128,0 0-128,0 0-737,0 19-1377,0-19-1986</inkml:trace>
  <inkml:trace contextRef="#ctx0" brushRef="#br1" timeOffset="44527.5468">19037 5266 10153,'0'0'1474,"0"0"-1667,0 0 2083,20 0 128,-20 0-1634,18 0-223,3 0 383,-1 0-96,20 19-159,-21 2-97,21-1-160,0-20-32,-21 19-32,21 1-192,-20-1-257,0-19-416,-1 21-704,-19-21-609,0 0-385,0 0-1889</inkml:trace>
  <inkml:trace contextRef="#ctx0" brushRef="#br1" timeOffset="44822.5634">19274 5207 11594,'0'0'513,"0"0"-577,0 0 1153,20 0-192,0 19-641,0-19-64,0 20 193,19 0 223,-19-1-159,1 2 31,-1-1-384,0-1 64,-20 1-64,0 20-32,0-20 97,0 0 63,-20 19 32,0-19-160,-21 0 0,21 0-32,1 0-96,19 0-128,-20-20-96,20 19-321,0-19-352,0 0-448,0 0-256,0 0-610,0 0-1024</inkml:trace>
  <inkml:trace contextRef="#ctx0" brushRef="#br1" timeOffset="45277.5896">19393 5384 13580,'-20'0'385,"20"0"-65,-19 0 929,19 0-640,0 21-545,0-21-64,0 20 64,19 0-32,-19-1-64,20-19-32,0 0 32,1 0 0,-1 0 0,0 0 32,-20 0 32,0-19 32,0-1-64,0 20 0,-20-20 0,0 20-64,-1 0 32,1 0 0,0 0 64,1 20-32,-1-20-64,20 20 64,0-1-96,0-19 96,0 20-32,20-20 0,-1 0 0,1 0 64,0 0 0,1 0 96,-21 0-64,20 0 160,-20 0 224,-20-20-191,-1 20-225,1 0-128,0 20-1,1-20-319,-1 0-865,20 20-2339,0-20-5188</inkml:trace>
  <inkml:trace contextRef="#ctx0" brushRef="#br1" timeOffset="45775.6182">19434 5464 6085,'-21'0'1346,"21"0"896,0 0 640,0 0-1248,0 0-897,21 0 63,-1 20-127,0-20-289,19 20-127,-19 0-129,20-20-32,19 20-96,-19-20-192,-21 20-193,21-20-319,-20 0-514,-20 0-287,20 0-353,-20 0-288,-20 0-256,20 0-2306</inkml:trace>
  <inkml:trace contextRef="#ctx0" brushRef="#br1" timeOffset="46026.6323">19672 5484 6053,'19'-20'1506,"-19"20"-545,0 0 1409,20 0-961,0 20-800,0-20-289,0 20 160,19-20-383,-19 20-1,1 0-32,-1 20-64,-20-21 96,0 1 96,0 20 96,-20-19 161,-1-2-1,1 1 33,-19-20-97,19 0-160,-20 19-256,20-19-480,20 0-673,-19 0-1826,19 0-3844</inkml:trace>
  <inkml:trace contextRef="#ctx0" brushRef="#br1" timeOffset="46352.6512">19771 5584 13805,'-40'0'736,"20"0"-736,0 19 897,1-19-128,19 20-673,0 0-160,0 0-96,19-20-129,1 21 1,20-21-96,-20 0-225,19 0 1,-19 0 95,1-21-31,-21 21 191,0-20 321,0 20 160,-21-20 1,1 0 127,0 20 448,-19 0 289,19 0-192,0 20-352,20-20-257,0 0-192,0 20-32,0-20-225,20 0-1120,0 20-2338,0-20-5830</inkml:trace>
  <inkml:trace contextRef="#ctx0" brushRef="#br1" timeOffset="46783.6755">19889 5663 3747,'-18'0'5766,"18"0"-5734,0 0 512,0 0 1058,18 0-289,-18 0-384,20 0-321,1 0 97,19 21 128,-1-2-225,1-19-287,-1 20-257,1-1-64,0 1-96,-1-20-129,-19 21-319,21-21-417,-41 0-224,0 0-705,0 0-608,0-21-3492</inkml:trace>
  <inkml:trace contextRef="#ctx0" brushRef="#br1" timeOffset="47037.6902">20088 5643 10345,'20'0'289,"-20"0"-129,20 20 1345,0-20-480,19 21-416,-19-21-193,20 19 33,-19 1-385,17-1 0,-17 1-32,-21 1-32,0-1 32,0-1 128,-21 1 128,3-1-64,-2 2 161,-1-1-161,1-20-96,-20 19-128,21-19-416,19 0-737,-20 0-1826,20 0-2018</inkml:trace>
  <inkml:trace contextRef="#ctx0" brushRef="#br1" timeOffset="47383.7102">20227 5783 14221,'-20'0'1313,"0"0"-1409,1 20 641,-1-20 384,20 0-897,0 19-97,0 1-63,0-20-64,20 0-64,-1 19 64,1-19-129,0 0 65,0 0-64,1 0 96,-1-19 160,-2 19 64,-18-20 0,0 1 0,0-1-32,0 20 64,0-21 0,-18 21 96,-2 0-64,-1 0-128,1 21 64,20-21 64,-20 20-64,20-20-32,20 19-224,-20 1-1698,20-20-1345,1 0-5766</inkml:trace>
  <inkml:trace contextRef="#ctx0" brushRef="#br1" timeOffset="50808.9061">21001 5981 7110,'0'0'1089,"0"0"-929,0 0 737,0 20 352,-19-20-800,19 20-353,0-1-96,0-19 64,19 20 96,-19 0 96,20-20 65,20 0-33,-19 0 96,-1 0-95,-2-20 191,2 20-96,-20-20-31,21 20-193,-21-19-64,-21-1 0,1 0 0,2 0-32,-23 20 96,1 0-96,1 20-64,-1 0 0,20-20 0,0 20-32,20-1 0,0 1 32,20-20 64,20 20 33,-20-20 191,19 0-96,1 0-32,-19-20-96,17 20 32,-18 0 32,-20-20-31,0 20-1,0-19-32,-20 19-64,2 0-160,-2 0 95,-21 0 65,1 0-32,21 19 0,19 1-64,0 0 32,0 0-1057,19 0-2690,1-20-6854</inkml:trace>
  <inkml:trace contextRef="#ctx0" brushRef="#br1" timeOffset="53146.0395">6866 5246 7366,'0'0'-32,"0"0"-576,0 0 448,0-20 160,0 20-32,21 0 128,-1 0 0,0 0 128,0 0 385,19 0 31,1 0-351,0 0-65,19 0-64,0 0-64,22-19 32,-2 19-32,0-21 128,40 21-95,-19 0-65,19 0 96,0-20 192,19 20 193,2 0-1,18-19 1,-18 19-193,18 0-160,-19 0-32,19 0-32,-18 0-96,18 0 0,2 0 65,-2 0-33,22 0-32,-2-21 32,0 2-32,1 19 32,-20-40 0,-1 20 0,2 20 256,-42-20 65,1 0-33,-20 20-256,1 0-96,-20 0 32,-41 0-64,1 0-192,-19 0-929,-21 0-865,0 0 32,-41 0-2466</inkml:trace>
  <inkml:trace contextRef="#ctx0" brushRef="#br1" timeOffset="54026.09">2242 6179 3042,'-41'0'673,"41"0"-417,0 0 609,0 21 544,0-21-255,21 0-290,-1-21-447,20 21-321,19 0 0,0 0 96,40 0 224,0 21-63,21-21-33,19 19-128,1 1-64,38-20-31,21 0-33,-1 21 32,0-21 64,1 0 256,-21 0 417,-18 0 32,-22 0-128,-19-21-1,1 21-319,-41-20-321,-19 20-160,-21 0-1730,-39 0-4292</inkml:trace>
  <inkml:trace contextRef="#ctx0" brushRef="#br1" timeOffset="59514.404">21120 5941 5541,'0'-20'64,"20"20"0,-20 0 1217,0-19 128,21 19-384,-21-20-256,0 20 128,0-21 64,-21 21-609,21 0-480,-38 21-32,18-21-64,-21 39 0,1 1 95,1-20-191,19 20 256,0-1 0,20 1 64,0-20 32,20 20 0,0-40-32,19 19 64,-19-19 192,20 0 33,1 0 31,-3-19-160,3-1 96,-21 0-64,-1-20-31,1 20-33,-20-19-32,0 19-96,-20 0 64,1 0 32,-21 20 0,-1 0-64,3 0-32,-23 0 0,41 20-32,-19 0-32,39 0-32,0-1 64,0 1 32,20 0-32,19 0 64,1-20 0,1 0 64,-3 0 32,-17-20 32,-1 20 0,0-20-63,-20 20-162,0-20-1216,-20 20-2851</inkml:trace>
  <inkml:trace contextRef="#ctx0" brushRef="#br1" timeOffset="65769.7617">16852 8783 4292,'0'0'896,"20"0"642,-20 0 544,0-20-256,0 20-321,0 0-448,0 0-288,0 0-161,0 0-416,0 0-256,0 0 128,0 0-31,0 0 31,0 20 32,0-20 96,0 0 64,0 20-32,21-20 65,-21 0-129,0 19-96,0 1 0,0-20-64,0 20 0,0 0 32,20 0-64,-20 0 32,0-1 64,0 2-128,0-2 96,0 1 0,0 0-32,20 0 32,-20 0-32,0 19 0,0-18 0,0-2 32,0 21 0,18-20-64,-18 0 64,0 20 0,0-21-64,0 21 32,21-20 0,-21 0-64,20 19 96,-20-19-64,0 1 32,20-2-32,0 21 32,-20-21 0,19 2 0,-19-1 0,20 0 32,-20 0 0,20 20 160,-20-21 160,20 21-223,0 0 95,-20-20 64,19 19-192,1 1 0,0 0-96,0 0 160,-20-1-320,20 1 545,-1 0-257,1-1 0,0 2-96,1-2 64,-1 0 0,-2 21 0,2-20-32,1 0-32,19-1-32,-21 1 96,1 0-160,20 0 96,-20 0-32,19-1 32,-19 1 32,20 19-160,-21-18 160,21-2 0,-20 1-64,19 19 0,-19-19 65,21 0-130,-1 0 194,-1 0-161,1 20 32,-1-21-97,1 1 162,0 0-33,-1-1 0,22 1-64,-23-1 128,3 1-192,-21-20 256,19 20-128,1 0-64,-1 0 32,1-21-32,0 21 32,-1-20 96,1 20-160,-1-20 64,-19 0 0,21 19 32,-1-19 0,-1 20-64,-19-20 96,20-1 64,-1 1-128,1 0 96,-1 0-96,21 0 96,-21 0-160,1-1 64,1 2 64,-2-21-128,1 19 96,-1 0 0,1-19-64,0 21 32,-1-1-32,1-20 64,-1 20-96,1 0 96,1-20 0,-3 20-96,-17-1 160,19-19-160,-1 20 32,1-20 64,0 0 0,19 20-64,-19-20 64,-1 0 0,22 20-96,-23-20 128,23 0-96,-2 0 32,0 20 32,1-20-32,-21 0-32,21 0 32,-1-20 0,2 20 32,-22 0-64,21 0-32,-1-20 128,1 0-96,-1 20 32,0-20 64,2 20-160,-2-19 128,1-1-96,-1 0 128,20 20-96,-39-20 32,19 0-96,2-1 224,-22 2-160,21 0 32,-1-2 96,1 2-128,-1-1 160,0-20-320,-19 20 224,19-19 0,2 19-256,-2-20 480,1 20-192,-1-19-128,-19 19 96,19-20 32,2 0-32,-2 21-64,0-21 96,1 0-96,-21 0 0,21-20 128,-1 20-96,-18 1 0,17-21 0,-17 21 0,-2-21-32,1 0 64,0 0 0,-1 21-32,1-21 0,1 1 0,17-1-32,-17 1 32,18-1 0,0 1 0,1-1 64,-21 0-64,21 0 64,-21 1-32,21-1-32,-1 1 129,-18 18 95,-21 2-224,19 0 64,-19-2 32,20-18-64,-1 19-32,21-40 128,-1 21-32,2-1-96,-2 1 96,-19-1-96,19-19 64,0 18 0,-19 2 97,19-1-1,-19 1 32,1 19 96,-3-19-128,-18-1-32,1 20-96,-1 0 0,-2 1-32,-18-1 0,21 0-32,-21 21-32,0-2 0,0 2 64,0-1-192,0 0-32,0 20-289,0 0-608,0 0-416,0-20-545,0 20-2114,0 20-5958</inkml:trace>
  <inkml:trace contextRef="#ctx0" brushRef="#br1" timeOffset="66446.8004">24040 8047 8744,'-21'-19'448,"1"19"897,20 0-95,0-20 31,0 20-224,0 0-481,20-21-351,1 21-97,17 0 32,-18 0 64,21-19-224,18 19-96,-19 0-256,-1 0-257,-19 0-384,0 0-352,0 0-96,-1 0 255,-19 0 65,-19 0 449,-1 0 512,0 0 128,-20 0 224,21 19 256,-21 2-96,20-1-159,-19 19-129,39 1-96,0 20-353,0-20 65,18 19 96,3-19 128,-1 19 96,0-19 192,0 0 160,-1-21 161,-19 2 191,0-1 257,-19-20-288,-1 19-161,-20-19-95,19 0-289,-17-19-160,-3 19-384,21 0-577,-19 0-417,19 0-2113</inkml:trace>
  <inkml:trace contextRef="#ctx0" brushRef="#br1" timeOffset="66770.819">24495 8008 9480,'21'-40'1025,"-1"40"-1057,-20 0 32,0 0 417,0 0 287,0 19-351,0 22-257,0-2-32,-20 1 32,-1 20-96,1-1 32,2 21-32,18-21-128,-21 1-288,21 0-129,0-1 161,0-39-33,21 20-255,-21-21-353,18 2-993,2-21-3684</inkml:trace>
  <inkml:trace contextRef="#ctx0" brushRef="#br1" timeOffset="67181.8424">24674 8207 7463,'-19'0'96,"19"19"128,0 21 192,-20 0-320,20-1-192,0 2-544,0-2-65,0 0 577,20 2 256,-20-22 160,39 1 417,-19 0 64,0-20-65,19 0 417,-19-20 97,20 0-418,-19 1-287,-3-22-257,2 2-96,-20 0-160,20-2 64,-20-18 160,-20 19 289,0 1-321,2 18-96,-23 2 64,1 19 65,1 0-97,-1 0 0,20 40-32,1-21 64,19 1 96,0 20-96,19-20-63,1 19-1,20-19-32,-1 1-128,1-2-577,1 1-1025,-3 0-1473,-18-20-1953</inkml:trace>
  <inkml:trace contextRef="#ctx0" brushRef="#br1" timeOffset="67349.8521">24933 8425 9064,'0'20'897,"20"-20"192,-2 19 577,-18 2-481,20-1-641,1-1-544,-21 1-224,0 0-289,20 0-95,-20 0-417,0-1-737,20-19-768,-20 21-4004</inkml:trace>
  <inkml:trace contextRef="#ctx0" brushRef="#br1" timeOffset="67621.8677">25052 7928 12908,'39'0'-417,"-19"0"417,20 20 289,-1 0 511,-19 20-191,20-20-417,-1 39-96,-19-19-64,21 19 192,-21 1 129,-20 20-225,18-20-96,-18 18-32,0-18-128,0 0-513,-38 0-928,17-20-385,-19 19-256,1-19-2371</inkml:trace>
  <inkml:trace contextRef="#ctx0" brushRef="#br1" timeOffset="70496.0319">2560 10055 6694,'0'0'608,"0"0"-672,0 0 64,0 0 481,20 0 448,-20 19-97,18-19-351,3 0-257,-1 0 321,20 0 287,-21 0-95,41 0-224,-21-19-385,21 19-96,-1 0-64,2 0 32,18 0 32,0 0-32,20 0 0,0 0-32,0 0 96,1 0-64,-1 0 32,-20 0 0,22 0-32,-22 0 0,20 0 0,-20 19 0,0-19-64,0 20 32,20-20-32,1 21 64,-20-21 0,20 0 96,-1 0 0,20 0 0,-20 0 64,1 0 513,-1 0-353,-20-21-192,20 21 128,-20 0-224,0 0-64,-18 21 64,18-21-32,0 0 65,0 0-33,1 0 32,0 0-32,-1 0 96,0-21 96,0 21 0,-19-20-64,-1 20-128,-19-19-128,1 19-128,-41 0-513,18 19-1793,-36-19-2563</inkml:trace>
  <inkml:trace contextRef="#ctx0" brushRef="#br1" timeOffset="71391.0831">13161 10551 10922,'-20'20'224,"0"-20"-736,20 0 448,20 0 1409,18 0-320,3-20-577,18 20-256,21-19 65,-1-2 351,41 21 161,-21-19-321,39-1-223,-19 0-65,21-20 32,-21 21 0,19-2-96,-39 2-32,-18 19-64,-22-20-128,-19 20-865,-21 0-416,1 0-1602,-20 0-1986</inkml:trace>
  <inkml:trace contextRef="#ctx0" brushRef="#br1" timeOffset="71643.0974">14311 10193 13004,'-20'-19'256,"20"19"-576,40 0 352,-19 0 192,37 19-128,3-19-128,18 21-64,20-1 128,-20-20 96,0 19 417,2 1 448,-22 0-97,-19 0-351,-21 0-353,-19 19-192,-39-18 32,-1 18-192,-19-19-577,-2 20-224,-18 0-768,20-1-1154,-20 1-2979</inkml:trace>
  <inkml:trace contextRef="#ctx0" brushRef="#br1" timeOffset="78814.5077">19175 11863 544,'0'0'1281,"0"0"257,0 0-129,0-20-864,0 20-97,0 0 417,0 0 160,-19 0-160,19 0-129,0 0 161,0 0-96,-20 0-161,20 0-31,-20 20-225,20-20-384,-20 0 0,20 20-32,-21-1 32,3 2-32,18-2 32,-20 0-64,20 2 64,20-1-32,-20-20 0,18 20 32,3-20 0,-1 0 32,0 0-32,0 0 32,-1 0 32,1 0 129,0-20 31,-20 20 32,20-20 64,-20-1 257,-20 2-289,20 0-160,-20-2-128,0 2-32,1-1 0,-21 20-128,20 0-64,-1 0-161,-17 20-191,17-1 288,21 2 63,-20-2 65,20 0 96,20 2 0,-20-1 160,21-20-192,-1 20 96,19-20 0,-19 0 160,0 0 97,0 0 127,-1 0-96,1-20 97,0 0 31,-20-1-224,20 2 160,-20 0-320,0-2-128,-20 2-160,20-1-449,-20 20 129,0 0 256,1 0 127,-1 20 97,0-20 0,-21 19 128,23 21 0,18-21 128,-20 2 1,20-1-225,20 0 128,-2-20-32,3 0 224,-1 0 256,0 0-159,0-20 63,-1 20 1,1-20-33,-20-1 64,0 2-416,0 0-96,-20 19-608,1 0-930,19 0-352,-20 0-1441</inkml:trace>
  <inkml:trace contextRef="#ctx0" brushRef="#br1" timeOffset="86379.9403">19235 12856 5028,'0'-39'1570,"0"18"-385,0 1-32,-20 20-352,20-19-577,-20 19-224,0 0 0,1 0-32,-1 19 32,0 1 96,-21 1 32,23 18-96,-2 0-64,-1 2 32,1-1-64,20-21-64,20 1 0,-20 0 96,41-20 96,-23-20 224,23 0 32,-1 1-63,-21-21 255,21 20-63,-20-20-97,0 1-192,-20-2-160,0 21-96,-20-19-288,0 19 159,0 20 129,-19 0 0,19 20 96,-20 0 64,1-1 64,-2 22 1,21-2-129,20-19 64,0-1-32,20 22 32,21-41 32,-23 0-32,43 0 32,-22 0-32,1-20 128,-20-1-64,19 2-64,-39-20-64,20 19-64,-40-1-64,20 1 64,-39 1 32,19 19-32,-20 0 32,21 19 64,-1 1-64,0 1-96,20-1-577,0-1-800,20 1-865,19-1-3876</inkml:trace>
  <inkml:trace contextRef="#ctx0" brushRef="#br1" timeOffset="87108.982">19255 12796 2049,'-20'21'3684,"0"-21"-2755,20 0 288,0 0 320,0 0-416,-20 0-704,20 0-161,0 0 161,20 0-161,0 0-192,0 0-64,-1 0 32,1 0 32,20 0-96,-20 0 64,19-21-32,2 21-32,17 0-128,3 0 96,-2 0 128,20 0 0,20 0 128,-18 0-96,37 0 224,-19 0 97,20-20-65,1 20 225,-1 0-1,-20 0 161,20 0-385,-19 0-160,-21 0-96,0 0-96,0 0 0,-19 0-64,-19 0 32,-3 0-128,3 0 0,-21 0 0,19 20 160,-19-20-32,0 0 64,0 0-64,-1 21 64,21-21-64,-20 0 64,0 0-128,-20 0-128,19 0-225,-19 0-255,20-21-418,-20 21-223,0 0-224,-20-20-417,20 20-3139</inkml:trace>
  <inkml:trace contextRef="#ctx0" brushRef="#br1" timeOffset="87403.9991">21280 12657 8359,'-20'-19'449,"20"19"-385,20 0 1698,-20 0-257,20 0-800,19 0-289,1 19 32,-1-19 129,21 20 192,-1 0-97,-18 0-95,18 0-257,1 19-128,-21-19 97,1 1-225,-1-1-160,-39-1 64,0 1-225,0-1-255,-39 2 160,-1 19 95,1-20-63,-21 19-641,1-19-1377,-2 20 768,2 0-383</inkml:trace>
  <inkml:trace contextRef="#ctx0" brushRef="#br1" timeOffset="88652.0706">19175 11982 3106,'0'0'1378,"-19"0"191,19-21-256,0 21 1,0 0-353,0 0 192,0 0-513,0 0-127,0 0-289,39 0-96,-19 0 0,0 0-96,19-19 32,21 19-64,-21-19 96,42-2-31,-22 21-65,20-19-65,1-1 65,19 0 0,1 0 65,-1-20-33,-20 21-32,20-1 0,0 0 0,-19 0 0,19 0 0,0 0 0,0 1 64,21-1-64,-21 0 32,20 0 64,-20 0 160,1 0 256,-1 1-319,-20-2-129,-19 2-32,-1-2 96,0 21-64,2-19-64,-2 19-32,1 0-64,-21-21-128,21 21 95,-21 0 65,1-19 64,1 19-128,-3 0-96,-38 0 160,21 0 32,-21 0-513,0 0-832,-21-20 192,21 20 192,-20 0-737,20 0-2914</inkml:trace>
  <inkml:trace contextRef="#ctx0" brushRef="#br1" timeOffset="88970.0887">21616 11287 11915,'21'0'-128,"-1"0"-32,0 0 672,19 19 961,-19-19-576,40 0-480,-1 20-97,2-20 160,-2 20 33,-1-20-65,3 20-127,-41-20-257,-1 20-96,-19 0 32,-19-1 32,-21 2-64,20-2-32,-39 2 32,39-2-97,-21 2-95,23-2-545,18 1-384,0 20-929,0-40-2466</inkml:trace>
  <inkml:trace contextRef="#ctx0" brushRef="#br1" timeOffset="89951.1448">22232 11306 5381,'-19'-19'1537,"-1"19"-3331,-20 0 1794,20 19 481,-19 1-33,19 0-416,20 20-32,-20-20 96,20 20-32,20 0-64,0-21-192,0 2 192,19-21 545,1 0 576,-1 0 96,1 0-96,0-21-96,-21 2 96,1-2-96,-20-19-480,0 21-129,0-21-160,-20 20-224,-19-20-256,19 21-385,-20 19-63,1-20-97,-1 40-32,1-20 641,-1 19 224,-1 21 545,23-20 31,18 20-191,0 0-161,39-21 32,1 2-95,19-2-33,1 2-64,-21-21 96,1 0 32,-1-21-63,1 21 63,-19-40 192,-1 21-160,-20-21-191,-20 20-97,-1-20 0,1 0-64,0 21-129,-19-1 1,-1 0-32,1 20 128,-1 20 0,0 19 96,21-19 64,-21 20 32,40 0-96,0 0 0,20 0 128,19-21-160,1 2-96,0-2-192,-1-19 223,-19 0 162,20 0 159,-21-19 64,-19-2 128,20 2-287,-20-2-97,-20 2 0,1-21-64,-21 20-353,20 0 1,-19 0-97,19 20-95,-20 20 352,20-20 192,1 40 224,-1-21 160,0 2-256,40-2-32,0 2 64,19-2-32,1 2 1,-1-21-33,1 0 128,0 0 224,-21-21-31,-19 2-65,20-2-64,-40 2-160,1-2-96,-1 2 0,-20-1-96,1 20-64,-1 20-96,20-20 64,0 19 95,20 2 33,20-2-64,0 2 0,0-2-128,19-19-289,1 21-1312,-20-21-1987</inkml:trace>
  <inkml:trace contextRef="#ctx0" brushRef="#br1" timeOffset="93067.3231">18719 12062 64,'-20'-20'-63</inkml:trace>
  <inkml:trace contextRef="#ctx0" brushRef="#br1" timeOffset="93153.328">18719 12062 64,'-40'-20'288,"21"0"1025,19 20-32,0 0-480,0 0 0,-20 0-481,20 0-384,0 0-1153</inkml:trace>
  <inkml:trace contextRef="#ctx0" brushRef="#br1" timeOffset="93284.3355">18401 12002 3171,'-40'-20'1057,"21"20"-1090,-1 0-319,-20 0 128,19 0 160,3 0-353,-2 0-1568</inkml:trace>
  <inkml:trace contextRef="#ctx0" brushRef="#br1" timeOffset="93629.3553">17249 12042 1985,'-39'0'-96</inkml:trace>
  <inkml:trace contextRef="#ctx0" brushRef="#br1" timeOffset="93983.3755">16674 12081 3555,'0'0'1313,"0"0"-352,0 0-737,0 0-544,0 0-1794</inkml:trace>
  <inkml:trace contextRef="#ctx0" brushRef="#br1" timeOffset="94806.4224">16496 11088 7110,'0'0'865,"0"0"-641,0 0 321,0 0 95,20 0-447,-2 0-129,23 0-32,-21-19-64,19 19-449,-19 0-1345,0 0-3202</inkml:trace>
  <inkml:trace contextRef="#ctx0" brushRef="#br1" timeOffset="98420.6293">22232 11505 32,'0'0'0</inkml:trace>
  <inkml:trace contextRef="#ctx0" brushRef="#br1" timeOffset="98541.6361">22232 11505 352,'0'0'416,"0"0"417,0 0-128,-19 0-673,19 0-321,0 0-1440</inkml:trace>
  <inkml:trace contextRef="#ctx0" brushRef="#br1" timeOffset="98644.6419">21975 11724 1761,'-80'59'961,"60"-19"-1249,-20-20-1602</inkml:trace>
  <inkml:trace contextRef="#ctx0" brushRef="#br1" timeOffset="100539.7504">22232 12697 2081,'20'-20'801,"-20"0"64,0 1 705,0-1 479,20 20-63,-20 0-512,0 0-866,0 0 225,0 20-288,0-1-257,0 21-128,0 0-128,0-1 0,0 22 0,0-22 0,0 21 32,0-20-32,0-1 0,0-19-64,0 20-160,0-20-160,0 0-65,20-20-31,-20 19 32,0-19 159,0 0 161,0-19 32,0-1 64,0 0-128,0-20-32,-20 0-289,20 1-63,0-1 128,0-20-33,0 21 161,0-2 288,0 2 32,-20 19 128,20 0-128,0 20-96,0 0 321,0 20 287,0 0-160,0 19 129,0 2 32,0-2-97,0 0-96,20 2-288,-20-1-96,0-1 0,20 1-192,-20 0-448,0-20-193,0-1-288,0 1-96,0 0-2563</inkml:trace>
  <inkml:trace contextRef="#ctx0" brushRef="#br1" timeOffset="103691.9307">22232 12618 3395,'-19'39'576,"19"-19"-544,0 0 257,19-20 768,1 20 768,0-20-511,0 0-482,0 0-95,-1 0 192,-19 0 352,20-20-64,0 20-896,-20-20-482,0 20-351,0-20 128,-20 1-97,-19 19-31,19 0 287,-20-20-63,1 20 192,-1 0 128,20 20 96,-19-1 96,19 1-95,0 20-129,0-20-129,40 19 65,0 2 64,0-21 32,39-20 193,-19 19 159,19-19-128,-19-19 97,-1-1-33,2-1-64,-41 1-160,20-19 0,-40 19-256,-1-20-352,1 20-193,-19 1 481,-1-1 32,0 0-97,1 20 129,-1 0 288,1 20 353,-1-20-33,20 20-160,-1-1-224,21 1 1,0 0-65,41 0 0,-21 0 224,39-20 288,-19 0-95,19 0-1,-19-20-224,-1 0-96,-19 0 0,0 0-224,-20-19-288,0 19-193,-20 0 97,0 0 224,-19 1 223,-1 19 65,1 0 257,-1 19 223,0-19 97,21 40-1,-1-20-319,0 0-193,20-1 32,20 21 0,0-40-32,-1 20 32,21 0 96,0-20-64,-21 0-32,1 0 0,0 0-96,0-20-32,-20 0-96,0 20-448,-20-20-353,0 0-128,-19 20 320,19-19 321,0 19-353,0 0-1121,0 19-2946</inkml:trace>
  <inkml:trace contextRef="#ctx0" brushRef="#br1" timeOffset="104615.9834">22292 12677 8263,'20'0'641,"-20"-20"-481,0 20 1057,0 0-64,0 0-960,0 0-418,0 0 65,0-19 128,0 19 64,0 0 0,0 19 96,-20-19 129,20 0 31,0 0 0,-20 0 32,20-19 257,-20 19-129,0 0-191,20 0-161,-39 0-96,19 0 32,0-20-32,-19 20 96,19 0-96,-20 0 64,1 0 64,-1 0 64,-1 0 0,2 0-64,-1 0-63,0 0-33,-19 0 32,19 0-64,-19 0-32,0 0 64,-22-20-32,22 20-32,-40 0 32,20 20 32,-20-20-32,0 0-32,-1 0 64,1 0-64,0 0 0,0 0 64,-1 0-32,1 0 64,0 0 64,-20 0 0,19 0 160,1 0-64,-20 0-31,20-20-161,-21 20-32,21 0 32,0 0-32,0-20-32,-21 20 64,21 0 32,0 0-64,-1 0 0,1 0 160,0 0 96,20 0-96,-20 0-32,18 0-96,2 0 64,0 0-96,0 0 0,18 20 0,-18-20 0,0 0 0,20 0 0,-1-20-96,1 20 64,19 0 32,1 0 0,19-20 0,0 20 32,0 0-64,20 0-32,0 0-352,0 0 128,0 0-129,0 0-384,0 0-352,20 0-512,-20 0-225,20 0-736,-20 0-3877</inkml:trace>
  <inkml:trace contextRef="#ctx0" brushRef="#br1" timeOffset="104940.0021">18162 12360 9416,'41'0'289,"-41"0"-321,0 19 416,-21-19 289,1 20-385,-19 0-224,-1-1 96,-19 2 353,19-21 383,-19 20 129,19 0-320,-19-20-385,-2 19-159,2 2 31,19-2 96,1 1 64,19 0 161,20 0 352,0 0-321,39 19-352,1 1-31,19-20-129,22 19-64,-22-19-353,20 1-255,1-1-610,-21-1-1440,-18 1-2531</inkml:trace>
  <inkml:trace contextRef="#ctx0" brushRef="#br1" timeOffset="106318.081">22133 11406 4003,'0'0'-256,"0"0"256,-19 0 929,19 0 352,0 0-352,0 0-256,0-20 159,0 20 450,0 0-1,0 0-256,0-20-288,0 20-353,0 0-96,-20 0-64,20 0-128,0 0 65,-20-20-1,20 20 0,-20 0 0,-1 0-64,3-20 128,-2 20-95,0 0-33,-1 0-96,-17-20 0,-3 20 0,1 0-64,20-19-1,-39 19 33,19 0 32,1-20 0,-22 20 32,2 0-64,1 0 64,-3-20-32,2 20 0,-1 0-32,1-20 64,-20 20-32,18-20-64,-18 20 32,-20-19-160,20 19 0,-20-20 32,20 0 128,-21 0 0,1 0-288,0 20 63,-20-20 65,19 1 128,-19-2 64,20 1 32,-21 1 32,21-2 128,-20 2 129,20-1-1,-1 0 0,1 0-128,20 0-128,-20 0-64,0 0 0,20 1-64,-2-1 32,-18 0 32,40-20 32,-20 20 32,18 1 161,2-1 159,-1-1-32,21 2-63,-1 19-161,1-20-128,19 0-64,20 1-64,-20 19 31,20 0-31,0-21-128,0 21 64,0 0-64,0 21 96,-20-21 128,20 0 64,-21 19 0,3-19 64,-22 20 0,19-20 160,-17 20-64,-3-1-160,1-19-32,1 0 192,-1 21-96,1-21-63,-1 0 191,20 0-96,-19 0-96,19 0 0,0-21 96,0 21-96,-1-19-32,1 19-32,2-20 32,-3 20-96,1 0-96,0-20 0,20 20 63,-20 0-319,20 0-161,-19 0-191,19 0-738,0 0-1601,0 0-4292</inkml:trace>
  <inkml:trace contextRef="#ctx0" brushRef="#br1" timeOffset="106729.1045">18103 10452 5957,'-20'0'64,"0"0"-64,1 0 545,-1 0 704,0 0-256,-20 0-96,21 20-417,-21-20-95,0 20-65,1-20 320,-1 0 65,19 19-128,-17-19-97,17 21 1,-19-21-33,20 0 32,1 19 65,19-19-193,-20 20-63,20 1 127,20 18-128,-1-19-128,1 20-32,20-1-192,-1-19-64,2 20 0,-1-20-32,-20 0-320,-1 19-225,1-39-416,0 20-1538,-20-20-2754</inkml:trace>
  <inkml:trace contextRef="#ctx0" brushRef="#br1" timeOffset="107566.1524">17468 10432 13004,'-20'20'128,"1"20"-160,-1-21 32,0 21 288,-1 1 193,21-2-225,-20 0-256,40-18 0,-20-1 64,41-1-96,-21 1-96,19-20 160,1 0 0,-1-20 160,1-19 192,-20 18 129,0-18-97,-1 0-127,-19-2-65,-19 1 64,-1 1 0,0 19-96,0 20-127,-19-20-65,19 40-32,-20 0 32,20 19-33,1 1 33,-1 1-96,20-2 64,20 0-160,-1 2-256,21-22 224,19 1 95,-19-20 161,19 0 97,-39-20 223,20 1-96,-19-1-128,-21-1-32,0 2-64,0-21 0,-21 21 32,1-22-64,0 22-64,-19-2-96,-1 2 0,20 19 32,0 0 32,1 19 0,-1 2 64,20-2 32,0 1-32,0 1 0,39-2 64,-19-19-32,40 20 64,-21-20 64,1 0 64,-19 0 64,-3-20-128,2 1-31,-20 19-1,-20-21-96,2 1-96,-3 1-129,-19 19 161,1-21-128,-1 21-32,20-19 0,-19 19 96,19 19 31,0-19 65,0 0-32,20 21 64,0-2 32,0-19 0,20 20 33,20-20-98,-21 21 66,21-21-1,-20 0 128,0 0 160,-1-21-96,1 21-128,-20 0 96,0 0 161,-20 0 31,20 21-288,-19-2-160,-1 21-32,20 0-641,0-1-1537,0 1-3651</inkml:trace>
  <inkml:trace contextRef="#ctx0" brushRef="#br1" timeOffset="110806.3377">17547 10592 960,'0'0'801,"0"0"-288,0 0 768,0 0 352,0 0-255,0 0-417,0 0-257,0 0-191,0 0-289,0 0-32,0 0 64,0 0 1,0 0 95,0 0-128,0 0-32,20 0-63,-20 0 127,0 0 64,0-21-160,0 21-32,0 0-32,20 0 33,-20 0-33,0 0 64,20 0 64,-20 0-64,20 0 64,-20 0-31,19-20-97,1 20 32,-20 0-96,20 0-32,-20 0 0,20 0 32,-20 0-32,21 0 0,-3-19 32,-18 19-64,20 0 96,1 0-32,-21-21 0,20 21 0,-20 0 0,0 0 32,0 0-32,0 0-32,0-19 0,0 19 32,0 0-32,0 0 64,0 0-64,0 0 0,0 0-64,0 0 32,0 0-96,0 0-224,0 0-353,0 0-128,0 0-192,0 0-64,0 0-544,0 0-417,-20 19-2947</inkml:trace>
  <inkml:trace contextRef="#ctx0" brushRef="#br1" timeOffset="112710.4463">17646 10571 8039,'0'21'897,"0"-21"-481,0 0 33,0 0 287,0 0-95,20-21-192,-20 21-161,20 0-64,-20 0 256,20 0 1,-20 0-1,21 0-95,-21 0 63,18 0 65,2 0-1,1 0-95,-1-20-65,20 20-64,-1 0-32,1-19 33,19 19-65,1-21-32,19 2-128,1 19 128,19-20-64,-20 0-96,40 0-64,-20 20 128,21-20-128,19 1 32,-21-2 32,22 2 1,-1-1-66,-21 0 33,22 0-64,-1 0 32,-20 0-192,40 20-32,-20-19-160,-1-1-225,22 20 96,-2-21 129,2 2 32,-2 19 191,20-20 226,-38 0 31,-1 20-64,-21-19 0,1 19 0,-19-21-32,19 1-257,0 20 33,1-19 0,-21-1-129,20 0 257,-1 0 128,-19 20 128,21-20 161,-21 0 223,0 20-95,0-20-193,-18 20 32,18-19-96,-20 19-64,0-21-64,-20 21 32,-18-19 193,-1 19 95,-22 0-192,3 0-96,-21-20 0,20 20-448,-20 0-289,-20-20 33,20 20-962,-21 0-2177,21-20-5350</inkml:trace>
  <inkml:trace contextRef="#ctx0" brushRef="#br1" timeOffset="113078.4676">22888 9677 6470,'20'-20'7719,"0"20"-10217,19 0 2241,21 0 994,-1 0 64,0 0-673,22 20-96,-22-20 544,-19 20 546,-1-20-418,-19 20-448,0-20-224,0 20-32,-1 0 97,-19-1-97,-19 21 32,-1-20-32,-20 20-32,-19 19-32,-2-19 31,43 20-63,-3-40-416,21-1-33,0 1-832,0 1-2787</inkml:trace>
  <inkml:trace contextRef="#ctx0" brushRef="#br1" timeOffset="113647.5001">23424 9796 15855,'0'0'-193,"-20"0"386,20 20 63,-20-20-288,0 20 0,-1 0-32,3 0 128,18 20-256,0-21-97,18 1 97,3 0 192,-1 0 32,20-20 32,-1 0 128,1 0 257,-20-20-33,19 0-224,-19 0-160,-20-20-96,0 21-352,0-21 192,-20 20 224,-39 0-96,19 0 64,-19 20 96,-2 0 96,3 20 64,37 0-128,21 0 32,21 0 64,-1 0 33,0-20 95,19 19-128,-19-19-128,20 0 32,-1 0 64,1 0 33,0 0-65,-21-19 96,-19 19-192,0-20-160,-19 0 128,-1 20 0,-20-20 0,-19 20 0,-1 0-32,21 0 64,19 20-96,20 0 64,0 19 32,20-39-96,19 21 0,-19-2-129,20-19-63,-1 20-160,-19-20-929,20 0-2947,-20 20-7334</inkml:trace>
  <inkml:trace contextRef="#ctx0" brushRef="#br1" timeOffset="114476.5476">23305 9776 10794,'20'0'0,"-2"0"-737,3 20 609,-21-20 416,20 0 929,0 0-512,0 0-353,-20 20 353,0-20 448,19 0-320,-19 0-353,0 20-95,0-20-1,0 0-32,0 0 97,0 0-97,-19 0-320,19 0 32,-20 0-64,-20-20 0,1 20-64,-22-20 32,-18 0-32,0-19 0,0 19-96,-20 0 32,-20 0-32,-1 0 31,21-20-95,-41 21 32,2-1-96,-41-20 96,0 19 192,-19-18 64,-21 19-32,21-20-64,-21 1 64,-18 19-64,-2-20 32,1 0-128,0 1-33,0 19-31,-1-20 128,22 0 64,-22 0 0,20 1 32,21-1 0,-21 0 96,41 21-96,0-21 225,-2 0 31,22 20-160,18 0-32,2 0-96,19 1 0,20-1 0,0 0 0,-1 0 64,21 0-32,19 20 0,1-20 128,-2 20-64,43-19-96,-2 19 0,0 0 0,20 0-96,0 0-288,20 0 224,-20 0 128,0 0-96,0 0 32,0 0 96,-20 0 0,-1 0 64,1 19-64,-19-19-128,19 0-961,-20 20-1314,20-20-608,1 0-3587</inkml:trace>
  <inkml:trace contextRef="#ctx0" brushRef="#br1" timeOffset="114786.5654">17190 8524 10505,'20'-19'417,"-20"19"-802,0 0 193,-40 19 641,20-19 31,-39 20-320,0 0-128,-22 0 32,23 19 129,-22-39 223,40 21-192,-19-2-160,39 2-32,0-21 32,0 19 0,20 1 385,20 0 480,0 0-129,39 20-479,-19-1-161,19-19-160,2 20-64,-2-20-833,1 20-1249,-21-21-1634</inkml:trace>
  <inkml:trace contextRef="#ctx0" brushRef="#br1" timeOffset="115356.5979">16516 8584 11370,'18'0'833,"-18"20"-1185,-18-20 95,-2 40 674,-1-21 95,1 21-384,0-20-128,2 20-96,-3 0-256,42-1-289,-3-19 33,2 0-33,21-20 609,-3 0 288,23-20 353,-22 0 448,21 0-160,-40-19-96,19 19-321,-39-20-224,20 20-95,-40-20-1,0 21 32,1-2-160,-41 21-32,21-19-64,-21 38-32,21-19-64,-2 21 31,21-2-351,0 2-225,40-2-320,21 1 129,18 0 799,20-20 97,-19-20 257,19 20 415,-20-20 225,-19 1 192,-19-2-288,-1 2 0,-20-2 128,-20 21-321,-1-19-320,-19 19-320,-19 19-96,19 2 128,-19 19-96,39-21-192,0 1-161,20 20 33,0-20-96,40 0-930,0 19-2946</inkml:trace>
  <inkml:trace contextRef="#ctx0" brushRef="#br1" timeOffset="120295.8804">20247 12121 3779,'0'-20'929,"-20"20"416,20-20 65,-20 1 95,20 19-32,-20-20 33,1 20-641,-1 0-385,0 0-320,0 20-160,0-1 0,-19 1-64,19 20 64,0-20-64,20 19 32,0 1 0,0-20-32,40 20 64,-20-40 96,19 19 192,21-19-63,-21-19 31,1-1 128,1 0 33,-23 0-225,3-20-32,-1 21-128,0-21-64,-20 0 32,0 20-224,-20-19-225,0 19 33,-19 20 96,-2 0 191,1 0 1,1 20 64,-1 0 32,0 19-32,1 1 32,39 0-32,0-21-32,20 1-96,-1 0 32,21 0 224,0-20-32,-1 0 224,1-20 64,1 0-63,-2 0-65,-19 1-64,-20-1-96,0 0-32,0-20-64,-20 20-321,-1 20 97,-17 0 96,-3 0 128,1 0 160,1 20 0,19 0-32,0 0 64,20 0-96,0 0 128,20-20 33,20 19-33,-21-19 0,21 0 0,1 0 128,-21-19 193,-2 19-193,3-20-224,-21 20-320,0-20-929,0 20-1282,-21-20-2337</inkml:trace>
  <inkml:trace contextRef="#ctx0" brushRef="#br1" timeOffset="124253.1067">2143 11883 6918,'20'19'128,"-20"-19"-256,20 0 128,-20 0 224,18 0 641,3 0-192,-1 0-289,20-19-128,-21 19 161,21 0 127,0 0-223,-1-20-97,1 20-96,19 0-128,-18 0 0,-3 0 0,3 0 0,18 0 0,-19 20 32,19-20 128,1 0-160,-1 0 32,22 0 64,-2 0 160,0 0-192,0 0 129,20 0 63,-20 0-160,21 19 192,-1-19-96,0 0-95,2 0-1,-22 0 0,20 0-64,0 0 0,21 0 64,-21 0-64,0 0 64,19 0-32,1 0 0,-20 0 64,21 0-96,-1 21 0,1-21-32,-1 0 0,19 0 64,-19 0-32,21 0-32,-2 0 0,-19 0 64,21 0 1,18 0 95,-19-21 32,1 21-32,-2 0-32,1 0-128,-1 0 0,2 0 0,20 0 0,-2 0 0,0 0 32,2 0-64,-2-19 64,1 19 0,20 0 0,-1 0 32,0-20 257,22 0-1,-21 20-64,19-20-32,0 20 33,1-20-65,-1 20-96,-19 0 32,-1 0 32,2 0-32,18 0 32,-40 0-31,21 20-65,-40 0 32,19-20 128,-18 20-64,-41 0-64,0-20-96,-38 19-64,-22-19-256,-19 0-865,-20 21-1570,-20-21-3747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0:48:08.08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4981 9895 7943,'0'-19'865,"0"19"-833,0 0 769,0 0 95,0 0-127,20 19-288,1-19 351,-21 40 161,18 0-448,-18 0-257,0 19-192,0 1 64,0-1-96,0-18 33,0 18-65,0-39 32,0 20-64,-18-21 64,18-19 32,0 0 256,0 0 257,0 0-161,0-19-544,18-1-288,-18-20-193,20 0-320,0 21 193,1-1 543,-1-1 65,-2 21 160,3 21 385,-21-21 191,20 20-95,0 19-193,-20-19-159,20 20-129,-20-20-128,19 20-449,-19-21-288,20 1-352,-20-20-801,20 20-960,-20-20-1539</inkml:trace>
  <inkml:trace contextRef="#ctx0" brushRef="#br0" timeOffset="397.0226">5418 10253 11755,'0'0'-353,"0"20"193,0 0 641,-20 0 63,20 0-512,0 0-32,20 20 0,1-40 128,-3 19-64,2-19 32,1 0 97,19 0-33,-22-19-96,3-2 32,-21 2-32,20-21-64,-20 20-320,0-20-417,0 21 353,0 19 320,20 0-289,-20 19 513,0 1-64,0 20 65,20 19 287,-20-19-224,19 20-128,-19 0 32,0 0-31,0-21 127,0 0 512,0 2 225,0-22 160,-19 1 65,-1 0-290,0 0-415,-21-20-97,3 0-192,-3-20-512,3 0-385,-3 0-1024,21 1-802,0-22-2017</inkml:trace>
  <inkml:trace contextRef="#ctx0" brushRef="#br0" timeOffset="815.046">5755 10353 8167,'0'40'3684,"0"-1"-3492,20 1 256,-20-1 1122,0 21-898,20 0-640,-20 0-256,20-21 160,0 1 128,-1-20-64,-19 0 32,0-20 289,0-20 1184,0 0-736,0 0-673,-19-19-64,19-21-32,-20 1-64,20-1-417,-20-20-736,20 21 416,20-1 705,0 20 128,19 20 161,-19 0 447,1 20 193,17 0-64,-38 20-289,20 0 33,-20 0-97,0 0 32,0 19-223,-20-18-1,2-2-96,-23 1-64,21-20-96,0 0-288,20 20-705,-19-20-769,19 0-1153,0-20-3171</inkml:trace>
  <inkml:trace contextRef="#ctx0" brushRef="#br0" timeOffset="1075.0615">6073 10293 12459,'20'0'641,"-20"20"-289,0 0 865,0 0-384,20-1-609,-20 21-95,20-20-65,-1 0 128,1-20 32,0 0 192,0 0 65,0 0-129,1-20 0,-3 0 1,-18 1-193,0-21 64,-18 20-64,-3 0-192,1 0-96,0 0-288,0 0-577,0 20-897,20-19-1793,0 19-5318</inkml:trace>
  <inkml:trace contextRef="#ctx0" brushRef="#br0" timeOffset="1256.0715">6332 10234 11146,'38'0'224,"-17"0"1890,19-20-192,-20 20-577,19 0-736,1-21-481,-20 21-64,-1 0-128,1 0-480,0-19-1186,0 19-2082,-20 0-7589</inkml:trace>
  <inkml:trace contextRef="#ctx0" brushRef="#br0" timeOffset="1450.0825">6510 9955 4676,'0'40'5061,"20"-20"-3844,-20 0 1537,0 19-287,0 2-1154,20-2-865,-20 21-159,0-21-289,0 1 32,19 20-160,-19-41-449,20 21-640,-20-20-545,20 0-1184,-20-20-2339</inkml:trace>
  <inkml:trace contextRef="#ctx0" brushRef="#br0" timeOffset="1834.1045">6649 9876 12011,'19'19'32,"-19"21"512,20-20 1154,0 20-737,-20 20-705,20 0-160,-20 18-64,21-18-224,-21-20 0,0 0 160,0-1 32,0-18 32,0-2-32,0-19-32,0 0 480,0 0 97,0-19-577,18-2-32,-18 2-64,0-21 0,20 20-97,-20 0 161,21 20 128,-21 0 257,0 0 127,20 0 321,-20 0-97,20 20-191,-20 0-129,0 20-160,0-21-160,18 2-128,-18-2-288,21 1-609,-1-20-1217,-20 0-2370</inkml:trace>
  <inkml:trace contextRef="#ctx0" brushRef="#br0" timeOffset="2114.1205">6947 10333 12299,'19'20'352,"-19"-20"609,20 0 769,0 0-481,0 0-672,-20 0-289,20-20-32,0 20-96,-20-20-96,0 0-288,0 20-32,0-20-96,-20 0-257,0 20 97,0 0 255,0 0 65,0 0 96,1 20 128,-1 0 32,20 0 32,0 0 96,0 0 33,20-1-129,-1 2-128,1-2-353,20-19-864,0 20-1826,-21-20-4356</inkml:trace>
  <inkml:trace contextRef="#ctx0" brushRef="#br0" timeOffset="2389.1365">7265 10174 13580,'-20'0'-288,"-21"0"704,21 0 1442,20 0-1217,-18 19-609,18 2 32,0-1 128,0-1 0,18 1-96,23 0-128,-21 0-128,18 0 32,-17-20 64,-1 20-64,-20-1 0,0-19 288,-20 21 96,-1-2-32,3 1 65,-2-20-193,0 0-192,-1 0-577,1 0-800,20 0-2243,0-20-5829</inkml:trace>
  <inkml:trace contextRef="#ctx0" brushRef="#br0" timeOffset="2547.1457">7423 10214 11947,'0'39'897,"0"-19"-129,0 20 1346,0-20-896,0 0-866,20-1-576,-20 21-353,0-40-960,20 20-2980</inkml:trace>
  <inkml:trace contextRef="#ctx0" brushRef="#br0" timeOffset="2692.1539">7443 10035 15887,'-20'0'832,"20"20"-3778,0-20 2465,20 0 417,0 19-2915</inkml:trace>
  <inkml:trace contextRef="#ctx0" brushRef="#br0" timeOffset="2965.1693">7721 10154 13388,'-20'20'993,"-1"-20"-1858,3 0 1250,18 0 95,-20 19-512,20 2-160,0-21 160,0 20 96,20-1-32,19 1 0,-19 0-32,0 0 32,0 0-32,-1 0 0,-19-1 224,0 2 225,-19-2 159,-1 1-63,0 0-353,0-20-64,-19 20-352,-2-20-2178,21 0-5446</inkml:trace>
  <inkml:trace contextRef="#ctx0" brushRef="#br0" timeOffset="13423.7677">1408 10115 3171,'-20'0'1601,"20"0"1378,-19 0 448,19 0-929,-20 0-672,20-21-449,0 21-255,0 0-162,0 0-255,0 0-481,0 0-31,0 21 287,20-21-224,-1 19-192,21 1 96,0 0-192,-1-1 64,1 2 65,19-1-97,-19-1 0,19 1-33,-18 0-127,-3 0 32,3 0-512,-21-20-193,0 20-288,-20-20-449,19 0 65,-19 0-1762,0 0-5574</inkml:trace>
  <inkml:trace contextRef="#ctx0" brushRef="#br0" timeOffset="13624.7793">1845 10074 10890,'0'0'512,"0"0"737,0 0 962,-20 0-1443,20 0-447,-20 20 383,-1 1 161,-17 18-352,-3 0-225,3 21-256,-3-20-160,1 0-673,21 20-1377,-21-21-2402</inkml:trace>
  <inkml:trace contextRef="#ctx0" brushRef="#br0" timeOffset="16579.9483">9745 10015 10794,'-20'0'929,"20"0"-1025,-18 0 192,-2 20 768,20 19 65,-21 2-256,1-2-161,0 21 193,1-21-128,19 21-33,0-20-320,0 0-224,0-1 0,19-19-256,1 0-609,0 0-896,21-1-1987,-23-19-4195</inkml:trace>
  <inkml:trace contextRef="#ctx0" brushRef="#br0" timeOffset="16903.9668">9885 10353 12363,'-20'19'865,"20"-19"-1281,0 0 512,20 0 608,0 21 1,-1-21-224,21 0-33,0-21 32,-21 21 1,21-19-97,-20-1-224,1 0 1,-21 0-1,0 0-64,-21 0-96,1 1-64,0 19-96,-19 0-65,19 0 65,-20 19 32,20 1 192,20 0-64,0 0 96,0 20 0,20-21-32,20 2 64,-1-2-320,1-19-128,1 0-353,17 0-832,-17 0-1986,-2 0-6054</inkml:trace>
  <inkml:trace contextRef="#ctx0" brushRef="#br0" timeOffset="17178.9825">10401 10253 12363,'-20'0'1730,"20"0"-1762,-20 0 384,0 0 289,0 20-513,1 0-160,19 0-96,0 0-32,0 0 31,39 20-63,-19-21 96,20 1 0,-1 0 64,-19-20 96,0 20-96,-20-20 0,0 20 352,0-20 705,-20 0-320,0 19-385,1-19-192,-1 0-128,20 0-544,-20 0-962,20-19-2497,0 19-6758</inkml:trace>
  <inkml:trace contextRef="#ctx0" brushRef="#br0" timeOffset="17365.9932">10638 10234 10345,'0'19'3620,"21"-19"-3652,-21 0 1409,20 20 481,-20-20-929,40 0-449,-21 0-224,21 0-128,-20 0-128,19 0-416,-19 0-673,-20-20-448,20 20-834,-20-19-2497</inkml:trace>
  <inkml:trace contextRef="#ctx0" brushRef="#br0" timeOffset="17538.0031">10719 10035 11082,'0'59'-32,"0"-38"1185,19 18 577,-19 21-545,20-21-577,-20 1-415,20 20-129,0-20-128,0-1-353,-1-19-448,-19 0-512,20 0-737,0-20-1377</inkml:trace>
  <inkml:trace contextRef="#ctx0" brushRef="#br0" timeOffset="17698.0118">10976 10234 12523,'0'39'193,"0"1"-161,0-20 64,21 19 32,-21-18-705,20-2-928,-2 1-865,2 0-97,1-20-1697</inkml:trace>
  <inkml:trace contextRef="#ctx0" brushRef="#br0" timeOffset="18202.0411">11195 10372 8968,'0'60'865,"0"-40"-161,0 0 1763,0-20-257,0 0-609,0-20-608,20 20-672,-20-40-321,0 21-32,20-21-225,-1 0-191,-19 20-161,0-20-127,20 40 191,-20 0 257,0 0-257,0 0 706,0 40 223,0-20-160,0 20-192,0-21-32,0 2 32,0-2 0,20 1 64,0-20 161,-20 0 63,21-20-96,-3 1-96,-18-2-32,20 2-64,-20 19-96,20-20 0,-20 20-64,21-20-64,-21 20 32,0 0-64,20 20-481,-20-20-64,18 20-288,3-20-1025,-1 19-1601,0-19-2819</inkml:trace>
  <inkml:trace contextRef="#ctx0" brushRef="#br0" timeOffset="18543.0606">11711 10293 5829,'-40'-20'4708,"20"20"-4772,-19 20 641,19 0 1345,-20 0-1025,21 0-577,-1-1-64,20 21-64,0-20-64,20 0 225,-1 0-129,21-20-128,-20 0-128,19 0 32,1 0 96,-20 0-64,0-20-32,-1 0-32,-19 20-64,0-20-96,0 1 32,0-2 128,-19 2 0,19-1 288,0 20 224,0 0 1,0 0-353,0 0-128,0 20 320,19-1-31,1 2-129,0-21 32,21 19-192,-23 1-128,2 0-385,1-20-576,-21 20-1185,0-20-3459</inkml:trace>
  <inkml:trace contextRef="#ctx0" brushRef="#br0" timeOffset="18701.0694">11096 10174 14477,'-41'0'1794,"21"-20"-2947,20 20 480,20 0 1058,1 0-1378,-1 0-7303</inkml:trace>
  <inkml:trace contextRef="#ctx0" brushRef="#br0" timeOffset="19090.0918">11969 10234 128,'0'0'14189,"0"0"-14125,0 0 64,20 0 1089,-20 0-352,20 0-288,0 19-289,19-19-192,-19 0-128,20 0-512,-20 0-898,19-19-1248,-39 19-2083</inkml:trace>
  <inkml:trace contextRef="#ctx0" brushRef="#br0" timeOffset="19269.1021">12049 10015 10537,'0'0'1122,"0"20"-1090,0 0 2082,0 19-705,0 1-801,0 0-351,0 20-129,0-21-64,0 1-32,0 19-32,0-19-128,19 0-641,-19-20-800,0 0-1218,20-1-1793</inkml:trace>
  <inkml:trace contextRef="#ctx0" brushRef="#br0" timeOffset="19898.1381">12228 10333 3747,'20'0'10762,"-20"0"-11082,0 0 416,18 20 1153,2-20-96,1 0-576,19 0-289,-1 0 96,1 0-31,-20-20-257,-1 20-96,1-20-224,-20 20-257,0 0-416,-20-20-416,1 20 544,-1 0 513,-20 20 64,20 0 128,-19 0-32,19-1 96,20 2 0,0-2 0,0 1 64,20 0 64,19 0 0,1-20-192,0 0 64,-21 0 32,21 0-32,0-20 32,-21 20 32,-19-20 0,20 20 64,-20 0-128,0-20-128,-20 20-32,20 20 64,0-20 0,-19 20 64,19-20 32,0 0 32,19 20 32,-19-20 160,20 0 0,0-20 65,0 0 63,-20 0 96,21 1-63,-21-21-65,0 0-32,0 20 1,0-20-193,-21-20-64,-19 21-160,20 0-161,-19-2 33,19 22 160,0-1-128,0 40-32,1-1 416,19 41 256,0-1 97,19 1 31,21 0 161,0-20-225,-1 19-159,22-19-289,-3 0 64,-17-21-32,-2 2-385,1-21-383,-40 19-866,20-19-4067</inkml:trace>
  <inkml:trace contextRef="#ctx0" brushRef="#br0" timeOffset="20452.1694">10381 10969 12940,'0'40'-128,"0"-1"-193,20 21 321,0-20 32,-1 0 32,21-1 65,-20 1 223,1-20 545,-3-20 96,2 19-129,-20-19-191,21 0 192,-21 0 736,0-19-896,0-1-481,-21-20 1,21 20-129,-20-19-257,20 19-447,0-20-833,0 20-1058,20 20-1088,1-19-1122</inkml:trace>
  <inkml:trace contextRef="#ctx0" brushRef="#br0" timeOffset="20842.1921">10877 11088 12812,'-20'20'-321,"0"0"-31,1 0 864,-1 20 129,-20-21-417,20 21-160,20-20-96,0 0 32,0-1 128,20 1 289,20-20 63,-1 0-127,-19-20-225,20-19-32,-20 19 192,-1 0 96,1-19-95,-20 19-193,0 0-96,0 0 0,0 0-160,0 20-321,0 0-31,0 0-65,0 20 321,0 0 96,0 20-321,0-21-415,20-19 639,1 20-223,-1 0 63,-2-20 449,23 0 97,-41 0 31,20-20-160,0 0 0,-20 1-224,19-21-321,-19 20-256,0-20-1537,-19-20-4388</inkml:trace>
  <inkml:trace contextRef="#ctx0" brushRef="#br0" timeOffset="21535.2317">11076 10750 11306,'0'60'160,"0"-21"97,0 21 1216,0 0-192,20-1-736,0 21-225,-20-20-224,19-1 32,1-19-64,0-1 0,20-19-64,-20-20 0,-1 20-128,1-20 64,0-20 0,-20 0-64,20-19-32,-20 19-128,0-20 191,0 21 97,0-1 33,0 20 95,0 0 0,0 0-288,0 0-353,21 20 353,-21-20 192,0 19 0,18 1-64,2 0-32,-20 0-96,20 0-257,1-20-191,-1 0 544,-20-20 416,18 20-32,-18-20-159,0 0 191,0 0 0,0 1-288,0-1-64,0 0 96,0 20 161,0 0-161,0 0-321,0 20 354,0 0 127,21-1-160,-21 1-32,20 0-64,0 0-96,0 0-160,-1-20-609,21 19-288,-20-19 64,0 0-321,-1 0-672,1 0 865,0-19 1121,-20 19 449,0-20 95,0 0 128,20 20 321,-20-20-160,0 0-32,0 1 480,0-1-192,-20 20-545,20-20-31,-20 20-289,20 0-192,-20 0 0,1 0 32,-1 20 192,20 0 96,0 19-32,0-19 161,20 0 63,-1 19-64,21-19-63,0-20-33,-1 20 64,-19-20-64,0 0-63,1 0-129,-3 0-417,-18 0-832,0 0-2402</inkml:trace>
  <inkml:trace contextRef="#ctx0" brushRef="#br0" timeOffset="22436.2832">12327 11227 11947,'0'-20'1986,"0"20"-1858,-20-19 673,-1 19-545,1 0-320,2 0-160,-2 0-33,-1 19 97,21 21 32,0-20-192,0 0-129,0-1 97,21 1 32,17 0 160,-18 0 192,21-20 192,-21-20-32,-1 20 192,1-20 65,0 0 127,-20 1-255,0-1-129,0 0-96,0 20-96,-20-20-256,20 20 31,0 0 1,0 0-128,0-20-225,20 20 1,-20 0 448,40-19-65,-21-1 193,1 0 97,0 0 159,0-20 480,0 21 129,-20-22-64,0 22-96,0-21-481,0 20-160,-20 20-128,20-20-256,-20 40-289,0 0 129,20-1 319,0 41 65,0-20 96,0 40 32,0-21-32,0 1-128,20-1 32,0 1 96,-20-20-64,39 0-64,-19-21 192,-20 2 288,20-21 225,-20 0 224,0-21-193,0 2-384,0-21-95,0 0 223,0 20-192,0-20-128,-20 0-32,20 21-96,0-1 96,0 20-96,0-20-577,0 20-159,20 0-225,21 0-1314,-23 20-2690</inkml:trace>
  <inkml:trace contextRef="#ctx0" brushRef="#br0" timeOffset="22862.3076">12843 11207 13324,'-20'0'-288,"0"0"-1506,20 20 2275,0 0 415,0 0-671,20 19-289,0-19-97,0 0-31,19-20-96,-19 20 256,20-20 192,-21 0 160,1-20 97,-20 0 384,20 0 159,-20 1-287,0-1-192,0 0-353,0 20-385,0 0-95,0 0-128,0 0-289,0 20 353,20 19 159,-20 1-31,21 0 160,-3-1 32,2 1 128,1 21-32,-1-42 64,0 21 224,-20-20 289,-20 0 576,0 0 320,-1-1-128,-17-19-127,-3 0-257,1 0-513,1 0-448,-1-19-160,20-1-481,1 0-544,-1 0-705,20 0-1409,0 0-3235</inkml:trace>
  <inkml:trace contextRef="#ctx0" brushRef="#br0" timeOffset="23100.3211">13141 10849 15630,'38'-19'257,"3"19"-354,-1 19 706,-1 21 1121,1 0-930,-1 0-479,1 39 31,1-19-128,-23 20-64,-18-1 65,0-20-257,0 21-481,-18-21-544,-3 2-865,-19-22-1409,-19 21-6374</inkml:trace>
  <inkml:trace contextRef="#ctx0" brushRef="#br0" timeOffset="25245.4439">1428 11843 10570,'-20'-20'448,"20"20"-1185,0 20 705,0 0 320,0 0 673,0 39-416,0 1 128,20 19-33,0 21-63,0 19-193,-20 19-224,0-18 193,0-1 31,0-39-64,0 0-96,0-61 225,0 1 512,19-20-577,-19 0-608,-19-39-64,19-2-33,0-18-255,0 19-193,19-19 321,-19 19 287,20 0 65,20 21 160,-1 19 65,1 0 127,1 39-128,-3 1 0,-17-1-64,-1 21 0,-20-20-32,20 20-96,-20-21-192,18-19-513,-18-1-2946</inkml:trace>
  <inkml:trace contextRef="#ctx0" brushRef="#br0" timeOffset="26558.5188">2956 12379 8904,'0'-19'1025,"-20"-2"-961,20 1 1441,0 20 609,0-19-1217,0 19-1121,0 19 672,20 1 321,-20 1-352,21 38-129,-1-19-160,-20 19-64,18 1 32,-18 0-32,21-21-32,-21-19 0,0 0 289,20-20 287,-20 0-576,0-20-160,0-20 32,-20 1 64,20-1-320,-21 1-449,21-1 192,0 0 385,0 0 32,21 20 0,-1 20-1,0 0 97,0 0-96,-1 20 160,1 20 32,20-20 64,-20 19 0,-20-18 161,19 18-65,-19-39-32,20 20 0,-20-20 288,0 0 97,0 0-289,0-20-128,0 0 0,20 1 64,-20-2 257,0 21-33,0-19 0,0 19-255,0 0 63,20 0-96,0 0-32,-20 19-32,19 21-192,21 0-833,-19 0-1473,17-1-2243</inkml:trace>
  <inkml:trace contextRef="#ctx0" brushRef="#br0" timeOffset="27286.5607">3750 12399 13676,'0'-39'1474,"-20"18"-2563,0 21 769,1 0 448,-21 21 448,0 18-191,21 0-161,-1 22-64,0-2 32,20 1 32,0-1 1,20 1-129,19-40 0,1-1 64,19-19 32,-19 0-160,21-19-64,-23-21 0,3 0 96,-21 1 32,-1-1-64,-19-19-352,0 38-64,-19-18 512,-1 19-128,0-1-225,-1 21 33,1 21 64,2-1 64,18 0-64,0 20-288,0-1-65,0 1-416,18-1-608,2-19 960,21-20 417,-2 0-512,-19 0 351,20-20 353,-20 1 97,-1-21 31,-19 20 160,0 20-320,0-20-448,0 40 480,0 0 736,0 20 97,0-1-480,20 21-289,-20 20 448,0-21-255,20 1-65,-20-20 192,20-1 353,-20 1-128,0-20 95,0-20 482,0 0-450,0 0-639,0-20-161,0-20 32,0-19-128,0-2-225,0 3-159,0-22-321,0 0 256,0 1 417,0 20-128,20 19 128,-1 20 224,-19 20 192,40 0-63,-20 0-97,19 20 96,-19 20-32,1-21 0,-1 1 97,0 20 191,-20-20 97,-20-1-289,0 1-160,-1 0-160,-17 0-320,17 0-513,1 0-1538,0-20-4547</inkml:trace>
  <inkml:trace contextRef="#ctx0" brushRef="#br0" timeOffset="27734.5863">4663 12479 8936,'0'-20'1794,"0"20"-930,0-21 2051,-20 21-1730,20 0-1249,-18 0-32,-2 0 0,20 0 0,-21 0-32,1 21 128,20-1 128,0 0 96,0-1-64,0 2-31,20 18 63,21-19-160,-23 20-32,2-21 32,1 21-32,-1-20 544,-20-20 1026,0 20-1090,-20-20 33,-21 20-193,3-20-320,-3 19-480,1-19-1026,1 0-2658</inkml:trace>
  <inkml:trace contextRef="#ctx0" brushRef="#br0" timeOffset="28405.6247">5854 12220 12267,'20'-59'1922,"0"19"-1922,-20 0 352,0 21 449,-20-21-705,0 0-32,1 0-256,-21 40-160,20-19-33,-19 19 33,19 38-161,0 3 193,20 19 256,0 19 128,0 20-64,0-20 64,20-19-32,0-20-480,-1 0-449,1 19 288,0-19 481,0 0 256,0 0 481,-20-21 256,0 1 32,0-20-481,-20 0-160,0 0 129,0-20-1,-19 1-32,-1-1-224,20-20 33,0 20-97,1 1-353,19-21 65,0 20-64,19 0 160,1 20-32,20-21 0,-20 21-385,19 0 97,1 0 255,-1 21-351,-19-21-321,21 0-384,-21 0-1506,-2 0-1569</inkml:trace>
  <inkml:trace contextRef="#ctx0" brushRef="#br0" timeOffset="29054.6618">6034 12438 6342,'-20'41'4484,"20"-41"-4837,0 20 610,20-20 1120,-20 40-224,19-21-1057,1 21-160,0 0 0,0-21 0,0 21 96,-1-20-64,-19 0 352,0-20 1058,0 0-930,0 0-384,0-20 288,0-20 97,-19 20-193,19-19-224,-20-1-32,0 20-64,20-20-96,0 21 32,-20-1-257,20 20-287,20 0-33,0 0 417,-20 0 160,20 20-97,-1-20-255,21 19 160,-20-19 31,0 21-63,19-21 288,-19 0 96,0 0 577,21 0-161,-23 0-224,-18-21 193,21 21-97,-21 0-640,0 0-1,-21 0 97,21 21 128,-18-21 32,18 19-128,0 1 64,0 0-129,18 0 225,23-20 193,-21 0 159,19 0 224,1 0 97,-20-20 256,19 0 320,-19 0-256,0 1-417,-20-21-319,0 20-450,-20 0-319,0-1-289,1 2-704,-21 19-1506,20 0-2883</inkml:trace>
  <inkml:trace contextRef="#ctx0" brushRef="#br0" timeOffset="29479.6861">6749 12578 8680,'0'60'1857,"0"-21"-1760,0-39 1728,0 20 1442,0-20-2594,0-20-353,0 20-288,0-39-32,0 19 0,18 0-64,-18-20 0,20 21-256,1-21 0,-1 20 63,0 0 65,-20 20 96,18 0 96,-18 20-128,0 0 64,0 20 64,0-21 0,0 1-192,0 0-193,0 0 161,0-20 480,21 0 225,-21 0-257,0-20-192,20 20-96,0-40 32,0 21 96,19-21 128,-19 20 32,20 0 353,-20 20 416,-1 0-449,1 0 65,-20 20-32,20 0-129,-20-1-352,0 2-993,21 18-896,-21-19-4357</inkml:trace>
  <inkml:trace contextRef="#ctx0" brushRef="#br0" timeOffset="29883.7091">8039 12360 128,'-21'-21'14157,"21"21"-14189,-20-20 160,20 20 865,0 0-256,0 0 480,20 20 160,1 1-672,19-2-385,-1 21 65,1 0-225,19 0-256,-19 0-225,19-1-351,-19-19-449,-1-20-897,-19 20-2467</inkml:trace>
  <inkml:trace contextRef="#ctx0" brushRef="#br0" timeOffset="30049.7187">8336 12339 12619,'-40'40'161,"1"0"-1,19 0 801,-20 19-641,1-19-448,19 0-961,0 0-737,20-21 161,20 1-1891</inkml:trace>
  <inkml:trace contextRef="#ctx0" brushRef="#br0" timeOffset="30215.7282">8356 11883 14285,'-40'78'256,"40"-17"-2434,0-21-1121,20 19 1634,-20 1-193</inkml:trace>
  <inkml:trace contextRef="#ctx0" brushRef="#br0" timeOffset="30496.7443">8773 12260 15694,'-40'0'-736,"20"0"-33,-19 20 769,19 19 0,0-19-64,20 1-192,0-2-417,0-19 321,40 20 320,-20 19-64,19-39 96,1 21 96,19-1 0,-39-20 0,1 20 769,-1-20 704,-20 0-1152,-20 19-353,-21-19-161,3 0-1056,-3 21-2594</inkml:trace>
  <inkml:trace contextRef="#ctx0" brushRef="#br0" timeOffset="30936.7694">9508 12339 14509,'0'0'1217,"0"0"-1313,0 0 833,0 0 192,39 0-705,-19-20-160,39 20-64,-19-19-96,1 19-320,-3 0-1090,-17 0-1633,-1 0-3203</inkml:trace>
  <inkml:trace contextRef="#ctx0" brushRef="#br0" timeOffset="31124.7802">9607 12081 10986,'0'20'641,"0"20"-609,0-20 352,0 39 865,0 1-352,0-1-641,0-19-192,0 19-320,0-18-481,0-2-864,19 1-1250,1 0-1281</inkml:trace>
  <inkml:trace contextRef="#ctx0" brushRef="#br0" timeOffset="31376.7946">9905 12438 9416,'-40'41'-64,"20"-2"192,0-18 609,20 18 32,0 1-449,20-20 257,0-1 352,20-19 64,-1 0 224,1 0-288,-20-19-193,-1-1 257,1-20-96,-20 20-352,0 1-609,-20-21-321,1 20-352,-21 0-672,20 20-2723,-19 0-8262</inkml:trace>
  <inkml:trace contextRef="#ctx0" brushRef="#br0" timeOffset="32112.8364">10521 12438 8007,'0'-19'1345,"0"-1"97,-21 20 223,21-20-1024,0 20-705,0 0 128,0 20 192,0 0 0,0 20-192,0 0-64,21 0-192,-3-1 64,-18-19 64,41 0 320,-21-20 97,0 0 127,19 0 33,1 0-65,-20-20 161,-1-20 31,1 21-576,-20-21-416,0 20-321,0 0-159,0 20-258,0 0 194,0 0 735,0 40 129,-20-21 32,20 41 129,0 0 287,0-21 257,0 21-1,20-21 225,-20 2 192,0-21 128,0 19 225,0-20-97,-20 2-512,1-21-577,-1 20-576,-20-20-257,19 0-640,-17-20-256,18-1-193,-1 2-2370,1-20-5092</inkml:trace>
  <inkml:trace contextRef="#ctx0" brushRef="#br0" timeOffset="32278.8461">10857 12042 13548,'20'59'1217,"-40"-39"-1441,0 20 224,1-1 128,19 21-256,-20-20-1121,20 20-3459,0-41-3748</inkml:trace>
  <inkml:trace contextRef="#ctx0" brushRef="#br0" timeOffset="32559.8623">11155 12438 8199,'-20'0'5381,"20"0"-5349,-19 0-32,-1 0 321,0 0-321,-1 21-417,21-1-704,-20-20 32,40 20 96,-20-1-352,41 2 736,-21-2 513,19 1 96,1 0 64,-20-20 321,0 20 672,-20 0 1121,0-20-352,-20 19-1026,20-19-736,-40 20-1377,20-20-3395</inkml:trace>
  <inkml:trace contextRef="#ctx0" brushRef="#br0" timeOffset="32689.8693">11314 12677 13965,'21'20'-2819,"-21"0"-6854</inkml:trace>
  <inkml:trace contextRef="#ctx0" brushRef="#br1" timeOffset="36419.0829">5040 11048 6277,'0'0'-64,"0"0"0,0 0 545,0 0 1216,-18 0-544,18 0-672,0 0-1,0 0 161,0 0-161,0 0-63,0 0-1,0 0-95,0 0-97,18 0 64,-18 0 128,20 0-95,0 0-65,21-20-128,-2 20-64,40 0 0,1 0-32,40 0 0,-3 0 64,23 0 32,-1 0 321,40 0-1,-1 0-127,21-19-1,-1 19-96,0 0-128,1-21-32,-19 21 0,-2 0-64,-40 0 0,-39 0-96,-38 0-448,-23 21-225,-17-21-832,-21 19-1667,0 1-2177</inkml:trace>
  <inkml:trace contextRef="#ctx0" brushRef="#br1" timeOffset="53642.0675">1388 10869 5220,'-19'0'1346,"19"0"-65,-20 0 128,20 0 161,0 0 223,-20 0-447,20 0-385,-21 0-129,21 0 97,0 0-96,0 0-224,0-20-417,0 20-192,0 0 0,21 0 128,19 0 0,19 0-160,20 0-32,20-19 160,0 19-192,21 0 160,-21-20-480,0 20-673,-20-20-1570,2 20-4067</inkml:trace>
  <inkml:trace contextRef="#ctx0" brushRef="#br1" timeOffset="54732.1301">10341 11744 5957,'-39'0'2082,"19"0"-865,20-20 737,-20 20 32,20 0-224,0 0-898,20 0-639,0 0-65,-1 20 320,41-20-63,19 0-193,20 0 0,21 20-64,19-1 32,19-19-63,21 20-1,1 0 0,18 0-32,-20 0-160,1-20 32,-1 20 64,-18-1-32,-2 2-64,-39-21-257,0 19-127,-40-19-449,-20 0-1249,-18 19-2146</inkml:trace>
  <inkml:trace contextRef="#ctx0" brushRef="#br1" timeOffset="85525.8917">14153 3556 1345,'0'0'1826,"0"-20"31,0 20-223,0 0-641,0 0-353,0-19 33,20 19-64,-20 0 63,0-20 129,19 20 0,-19 0 128,0 0-33,0 0-159,0 0-481,0 0-256,0 20 96,20-1 193,-20 1 95,20 40-128,-20-21-31,0 41 31,20-20-32,-20 20 32,0-21-32,20 20 161,-40-19-129,20 20-64,0-21 32,-20-19 65,20-1-33,0 1 0,-20-19-32,20-2-127,0-19-33,0 20-32,0-20 224,0-20-192,20 1-288,-20-21-65,20-20 33,0 20 64,-1-19 128,1 19-64,0 0 32,1 21 96,-1-2 64,-2 21 32,2 0 128,1 0 0,-1 0 1,0 21-161,0-21 32,-1 19 0,1 21 32,0-21 64,0 21-128,-20 0 96,20 20-32,-20-20 65,0 19-129,19-19-32,-19 0-32,0-20 0,20-1-353,-20 1-191,0 0-257,20-20-448,-20 20-929,0-20-1730,20 0-5541</inkml:trace>
  <inkml:trace contextRef="#ctx0" brushRef="#br1" timeOffset="86809.9651">15046 4391 3683,'0'-20'1089,"0"20"1121,0-19 961,0-2-1185,20 21-737,-20-19 0,0-2-160,0 21-96,-20-19-288,20-1-225,-20 20-127,20-20-257,-20 20-32,1 0-64,-21 0-32,20 0-64,-19 20 128,19 0-96,0 20 64,-1 0 0,1-21 64,20 21-128,20 20 32,1-41 32,-1 21 0,19 0-64,1-20 128,0-20-64,19 19 0,-19-19 32,-1 0 0,1 0-32,-1-19 32,1-1-64,-40 0-32,21 0 128,-21 0 0,-21 0-64,1-19-64,0 19 96,-19 0-32,-1 0-96,-19 0-64,19 1 128,-19 19-97,19 0-31,1 19 96,-1-19 0,19 20-32,21 0-64,0 0 64,21 0 96,19 0 0,-1-20 32,1 19 0,-1-19-32,21 0-160,-21 0-321,1 0-480,1 0-640,-23 0-1474,2 0-3747</inkml:trace>
  <inkml:trace contextRef="#ctx0" brushRef="#br1" timeOffset="87256.9904">15423 3655 3363,'-19'-19'5893,"19"19"-5989,0 0 1089,-20 19 609,0 2-738,20 18-223,-20 1 192,0 20 32,20 0-97,-19-1-191,19 1-321,0 0-64,0-1 129,0 0-65,19-19-128,1 0-64,20-1-64,-20-18-160,19-2-385,-19 2-448,0-2-768,19 1-1730,-19-20-5670</inkml:trace>
  <inkml:trace contextRef="#ctx0" brushRef="#br1" timeOffset="87525.0059">15582 4073 11723,'0'0'1729,"0"0"-1569,0 0 1858,21 20-192,-3 0-1057,2-1-449,21 2 32,-3-2-95,3 1-257,-1 0 64,-1-20-96,1 20-193,-1 0-95,-19-20-256,0 0-513,-20 0-833,0 0-1281,0 0-1730</inkml:trace>
  <inkml:trace contextRef="#ctx0" brushRef="#br1" timeOffset="87727.0171">15900 4013 12267,'-20'0'224,"20"20"961,-20-20 994,0 21-994,-19 18-545,19 0 1,-20 1-225,19 0-416,3 0-32,-2-1-96,20-18-513,0-2-608,20 2-1057,-2-21-3107</inkml:trace>
  <inkml:trace contextRef="#ctx0" brushRef="#br1" timeOffset="88037.0354">15979 3676 12844,'21'-21'1345,"-21"21"-1473,18 0 1793,2 21-383,21-1-706,-1 19-31,-22 1-97,23 0 65,-1 20-161,-21 19-192,1-20-128,0 1 0,-20-1-96,0-19-224,0 20 128,-20-20-129,0 0-31,1 0-192,-21-21-353,20 21-961,-19-20-2242,-1 0-6246</inkml:trace>
  <inkml:trace contextRef="#ctx0" brushRef="#br1" timeOffset="89689.1299">16972 4054 8968,'0'19'1569,"0"-19"65,0 0 1825,0 0-1601,0 0-865,0 0-416,20 0 95,0 0-127,19-19-97,-19 19 1,40 0-193,-21 0 0,1-21-128,-1 21-160,-19 0-352,0 0-705,1 0-385,-21 0-800,0 0-1666,0 0-3587</inkml:trace>
  <inkml:trace contextRef="#ctx0" brushRef="#br1" timeOffset="89904.1419">16972 4192 12908,'0'20'608,"20"-20"545,0 0 1250,19 0-1026,21 0-480,-21 0-160,21 0-353,-21 0-320,1 0-96,1 0-673,-23-20-608,2 20-256,1 0-1282,-21 0-2754</inkml:trace>
  <inkml:trace contextRef="#ctx0" brushRef="#br1" timeOffset="90885.1983">18421 3735 12299,'0'-20'1570,"-20"20"-1538,0 0 993,-19 0-321,19 0-576,-20 40-128,1-20-32,-1 20 32,-1-1 32,23 21 161,-3 0 63,21-1-192,0 1-32,21-21 32,17 21-32,3-20-32,18 0-128,1-21-32,19 2 224,0-21 64,-20 0 64,22-21 0,-22 2 33,1-21 31,-21 0 32,1 1-96,-40-21 96,0 0-159,-20 1-129,0-1 0,-39 0-225,-1 21 33,-40-1 256,21 20 96,-20 20 129,20 20-1,0 0-160,18 20-96,41 0-96,2-1 0,36 1 96,2 0 32,41-1-64,-2 1 160,20-20-96,-19-20-32,19 20-96,-20-20-384,2 0-417,-22 0-1089,-19 0-1569,0 0-4901</inkml:trace>
  <inkml:trace contextRef="#ctx0" brushRef="#br1" timeOffset="91383.2264">19175 4132 12844,'0'0'-289,"0"0"1346,-19 0 96,19 0-1056,-20 21-97,0-2 32,20 21 32,-20 0 32,40-1 192,-20 1 192,20 0-95,19-20 127,1 0 129,0-20-65,-1 0-127,1 0 224,-1-20-65,-19-19 1,0 18-161,-20-19 129,0 21-65,-20-21-352,-19 20-320,-1 0-64,-19 20-64,19 0-513,0 20-672,21-20-1090,-1 20-2978</inkml:trace>
  <inkml:trace contextRef="#ctx0" brushRef="#br1" timeOffset="91881.2553">19950 4132 8616,'-20'0'5893,"20"0"-5669,0 0 2019,0 0-642,0 0-928,20 0-545,19-19-32,1 19 64,19 0-160,1-20 0,-1 20-32,2-20-32,-23 20-256,3 0-513,-21 0-673,-20 0-1088,0 0-2018,0 0-2851</inkml:trace>
  <inkml:trace contextRef="#ctx0" brushRef="#br1" timeOffset="92069.2657">20108 3914 11370,'0'0'3267,"0"20"-3747,20-20 1793,-20 20 129,20 20-898,0-1-352,-1 1 257,-19 19-97,20-19-288,-20 0 0,20 20-128,0-20-480,1 0-1378,-21-21-2370</inkml:trace>
  <inkml:trace contextRef="#ctx0" brushRef="#br1" timeOffset="92833.3097">21001 3795 6277,'0'-40'1538,"0"40"1281,0-20 223,0 0-1280,-19 20-1345,-1 0-450,0 0-63,-20 20 160,21 20 65,-21 0-65,20 20 224,-1-1-32,3 20-96,18-19-64,18 20 0,23-21 33,18-19 31,1-1-32,-1-18 64,22-2 32,-2-19 193,-20 0 31,20-40-64,-19 21-63,-21-21 31,1 0-96,-20-20 1,-20 1-33,-20-1-64,0-19-160,-19 20 32,-21-1-64,-19 20-192,0 20 64,0 0 96,-22 20 64,22 20 0,20 0-97,39 20 1,0-1 64,40 1 32,0 20 32,39-20 64,1-21-64,19 22 97,0-22-33,-18 1-64,-2-20-257,0 20-95,-19-20-352,0 0-898,-21 0-2049,-19 0-4485</inkml:trace>
  <inkml:trace contextRef="#ctx0" brushRef="#br1" timeOffset="93288.3357">21756 4212 10089,'0'0'2723,"0"0"-2787,0 0 1985,0 20-351,20 0-769,-20 0-193,0-1 65,0 2-193,0 19-223,20-21-161,-20 1-64,19 0-96,-19 0-97,0-20-479,0 20-641,0-20-961,0 0-1954,20 0-4581</inkml:trace>
  <inkml:trace contextRef="#ctx0" brushRef="#br1" timeOffset="93786.3641">22213 4073 9769,'-20'0'3523,"20"0"-2786,0 0 2210,0 0-1410,20 0-1153,-20 20 97,19-20 95,21 20-127,-20-1-161,19 2 64,1-2-95,1 1-129,-3 0-128,3 0 0,-2-20-192,-19 20-289,0-20-288,-20 20 33,20-20-129,-20 0-128,0 0-288,0 0-1442,-20-20-1857,20 20-1858</inkml:trace>
  <inkml:trace contextRef="#ctx0" brushRef="#br1" timeOffset="94037.3786">22610 3974 12908,'0'0'929,"-20"0"-1025,20 0 2017,-20 20-1056,20-1-513,-20 1 161,-19 20 128,19 0 95,-21 0-351,3 19-1,-3-19-224,21-1-224,0 1-192,1-19-513,19 18-576,-20-19-1602,20-20-4484</inkml:trace>
  <inkml:trace contextRef="#ctx0" brushRef="#br1" timeOffset="95871.4831">15145 5186 14765,'-59'-20'257,"39"1"-225,-20 19 833,1 0-513,-1 0-320,0 19-96,1 22-32,-2-22 64,21 21-96,2 0 192,18 19-128,0-19 64,18 0 64,23-1-64,-1 1-192,19 0 63,0-20 97,21 19 64,-41-19-32,22 0 0,-43-20 32,-18 21 32,0-2 321,-18-19-97,-23 20-128,-18-1-128,19-19-32,-19 20-384,-1 1-481,21-21-961,-1 20-1793,19-20-3236</inkml:trace>
  <inkml:trace contextRef="#ctx0" brushRef="#br1" timeOffset="96237.5044">15384 5126 2049,'0'21'12108,"0"18"-12172,0 1 160,0 19 769,0 21-97,20 19-607,-20-19-193,0-1 0,0-18 96,19-22 0,-19 0-64,0 2 0,0-41 64,20 0 128,-20 0 96,0-20-96,20-1-160,-20-18-96,20 0 64,-20 18-64,0 1 0,0 0 32,20 20-64,-20 0 0,0 0 160,19 20 64,-19 0 32,20 20-160,-20-1-64,20-19-544,0 21-449,1-22-705,-3 1-1665,2-20-865</inkml:trace>
  <inkml:trace contextRef="#ctx0" brushRef="#br1" timeOffset="96482.5184">15741 5684 12908,'0'0'352,"-21"19"-288,21 1 769,0-1-513,0 22-256,0-21-224,41-1 32,-21 1 192,19-20 256,-19 0 161,20 0 63,-20-20 65,19 1 32,-39-1-97,0-21 129,0 22-257,-20-20-576,1 18-128,-1 1-225,0 20-544,0 0-1633,20 0-2916,-20 20-2305</inkml:trace>
  <inkml:trace contextRef="#ctx0" brushRef="#br1" timeOffset="96707.5313">16058 5803 8968,'0'19'4901,"0"-19"-4805,-20 0 1890,20 0-97,-20-19-1216,20 19-385,-18-20-480,18-21 32,0 22-192,0-20-33,0 18 129,0 1 96,0 0 32,18 20 0,-18 0 64,20 0-33,0 0-127,1 20-993,-1-20-1249,0 20-2787</inkml:trace>
  <inkml:trace contextRef="#ctx0" brushRef="#br1" timeOffset="97052.5511">16257 5564 15951,'-20'20'160,"20"-20"-609,20 0 1346,0 0 0,0 0-545,19 0-480,21 0 64,-21 0-128,1 0-769,-19 0-1569,17-20-3972</inkml:trace>
  <inkml:trace contextRef="#ctx0" brushRef="#br1" timeOffset="97247.5619">16356 5266 13773,'20'60'672,"0"-2"33,-20-17 1601,21 18-1313,-3 21-769,-18-21-160,20 2-32,-20-22-160,20 21-32,-20-21-417,0-19-768,21-1-1249,-21 2-3748</inkml:trace>
  <inkml:trace contextRef="#ctx0" brushRef="#br1" timeOffset="97903.5997">16674 5186 13068,'0'0'128,"0"0"-1121,0 21 993,20 18 320,-20 21-224,20 18-96,-20 2-160,19 0-160,-19 19 320,0-39 128,20-1 192,-20-18 1,0-2 159,0-20 33,0-19 31,20 0 321,-20 0 256,0-19-961,0-1-288,0-19-64,0 18 0,20-18 32,0 19 63,-1 20-63,-19 0 32,20 0 160,0 0 32,1 39 0,-1-19-96,-20 1-160,0-1-416,20 19-642,-2-20-703,-18-19-1507,21 0-4738</inkml:trace>
  <inkml:trace contextRef="#ctx0" brushRef="#br1" timeOffset="98372.6266">17150 5663 11178,'-39'0'0,"19"0"-641,-20 21 706,21-2-33,-1 1-129,0-1-671,20 22-225,20-21-352,-20-1 480,39-19 544,1 20 257,-20-20 96,19 0 0,-19-20 65,0 20 31,0-19 256,-20-1-288,20-1-192,-20 1 769,-20 20-609,20-19-289,0 19 1,0 0 320,0 0-224,0 0 32,0 19 32,0-19 96,0 20 32,20 1-32,-20-21 353,0 0 319,19 20 674,-19-20 319,0 0-352,0-20-864,0 20-353,20-21-64,-20 1 64,20 1 0,1-1-96,-1 20 0,-20-19 321,18 19 191,2 0-191,-20 19-33,21 1-256,-21-1-64,20 1-352,-20 1-609,20-1-1089,-1-1-1730,-19-19-2242</inkml:trace>
  <inkml:trace contextRef="#ctx0" brushRef="#br1" timeOffset="98747.648">17607 5703 9192,'-20'0'1410,"-20"0"-1186,21 20 1537,19-1-1152,-20 1-417,0 21-96,20-22 32,0 1 33,20-1 191,0-19-128,19 0-32,1 0 32,-1 0-95,1-39 127,1 20 128,-23-22 321,-18 2 96,20 0-193,-20-22-223,0 2-161,-20-1-256,2 1-160,-23 19-1,21 0 65,0 20 96,1 20-128,-1 20 0,20 20 224,-20 0 32,20 19 128,0 21-32,0-21-95,20 1-1,19-1 0,21-18-385,-21-2-95,22-20-192,-21 2-610,-1-1-863,-19-20-2212</inkml:trace>
  <inkml:trace contextRef="#ctx0" brushRef="#br1" timeOffset="98892.6563">17964 5306 15694,'0'0'-288,"0"0"-993,20 0 1121,-20 0-1858,20 39-6758</inkml:trace>
  <inkml:trace contextRef="#ctx0" brushRef="#br1" timeOffset="99014.6633">18144 5663 8584,'0'40'8295,"0"-20"-8423,0-20 833,0 0-96,0 0-1410,-21 0-3171</inkml:trace>
  <inkml:trace contextRef="#ctx0" brushRef="#br0" timeOffset="101497.8053">14927 4928 9416,'-20'0'833,"20"0"-416,0 0 1216,20 0 257,-20 0-1538,20 0 225,0 0-33,19 0-384,1 0 321,19 0-417,1 0-64,-1-20-64,2 20-641,-22 0-800,1 0-1314,-20 0-5893</inkml:trace>
  <inkml:trace contextRef="#ctx0" brushRef="#br1" timeOffset="103103.8971">18838 5067 11851,'0'20'-545,"20"0"481,-20 20 449,19 20 191,-19 18-256,20 2-192,-20 19-31,0-19-1,0 19 192,0-39 385,20-21-97,-20 2-159,0-21 127,0-20 33,0 0 448,0 0-385,0-20-608,0-21-128,0 2-192,20-1-257,-20 0 33,39 20 320,-19 1 64,0-1 95,1 20 130,17 20 95,-17-1-32,-1 1-96,0 20 0,0-19-64,-1 18 0,1 0-160,-20 2-128,20-22-449,-20 20-1473,20-18-3331</inkml:trace>
  <inkml:trace contextRef="#ctx0" brushRef="#br1" timeOffset="103449.9164">19513 5147 10954,'0'-21'576,"-21"21"-736,3 21 641,-2 18 223,0 1-351,-1 0 95,1 39 321,0 1 32,20-1-193,-19 1-191,38-1-129,-19-19-64,20 0-128,21-21 0,-21 0 0,18-18-224,3-1-769,-1-20-1921,-21 0-4197</inkml:trace>
  <inkml:trace contextRef="#ctx0" brushRef="#br1" timeOffset="103652.9284">19592 5524 15983,'0'0'-289,"0"0"642,20 20 800,20 0-833,-1 0-320,1 19 32,19-19-32,-19 21 0,19-22-352,-18 1-737,-1-1-993,-1 1-1506,-19-20-5092</inkml:trace>
  <inkml:trace contextRef="#ctx0" brushRef="#br1" timeOffset="103841.9394">19930 5464 3363,'-41'20'8872,"23"0"-9000,-2 0 1025,-21 20 1089,2 19-1121,19-19-577,-20 20-192,20-21-128,1 2-288,19-2-609,19-20-1506,1-19-1985</inkml:trace>
  <inkml:trace contextRef="#ctx0" brushRef="#br1" timeOffset="104099.9541">19989 5126 15630,'20'0'417,"-20"0"-1346,40 21 1377,-20-2-31,39 22-321,-19-2-64,-1 21 0,22-1 160,-41 21 128,-2-1-160,3-19-63,-21-1-65,0 1-193,-21-1-287,3-18-161,-2-2-480,-1 1-1281,-19-20-2050</inkml:trace>
  <inkml:trace contextRef="#ctx0" brushRef="#br1" timeOffset="111637.3853">15522 6736 6470,'0'0'608,"0"0"-544,0 0 128,0 0 1,0 0-289,20 0 64,-20 0 192,0 0 480,0 0 513,20 0-160,-20 0-352,0 20-321,0-20-64,0 20 33,20-20-97,-20 20-32,0 0 160,0 0 65,21-1-225,-21 21-32,0 0-96,18-1-32,-18 1 64,0 20-32,20-1 32,-20 21 32,0-21-64,21 21 0,-21-1 64,0 0 1,0 2 63,0-2 32,0 0 32,0-19-64,0 39 0,20-20 65,-20 1 95,0 0-128,0 19-32,0-19-128,0-1 64,0 1-32,0-1 65,0 1 127,0-1 96,0 1-64,20-1 129,-20-20-161,18 21-128,-18-1 32,0-19 161,21 20-418,-21-1 450,0-19-321,0 19 0,20-20 0,-20 22 64,20-22-64,-20 1 0,20 19 64,-20-19-64,0 0 64,19-1-64,-19-19-128,0 0-96,0-1-417,20-18-672,-20-21-1666,0 0-5765</inkml:trace>
  <inkml:trace contextRef="#ctx0" brushRef="#br1" timeOffset="112366.4266">15344 7014 1057,'-20'40'8167,"1"-40"-7302,19 0 769,0 0 191,0 0-736,0 0-192,19 0 192,1 0-256,0-40-417,20 20-223,-1-19 31,-19-1-96,20 0 0,-1 1-128,-19-1-32,21 0 64,-23 20 96,2-20-192,1 40 64,-21-19-32,0 19 32,0 0-352,20 19 256,0 2 64,-2 18 0,23 1 96,-1 0-160,19-1-449,-19 21-832,-1-21-897,22 1-3204</inkml:trace>
  <inkml:trace contextRef="#ctx0" brushRef="#br1" timeOffset="113693.5024">15404 9737 10345,'-20'-20'961,"0"20"-96,20 0 512,0 0-95,0 0-418,0 0-447,0 0-161,0 0 256,20 0-159,0 0-129,-20 0-64,19 0-64,1 0 32,20 20-64,-20-20-32,19 0 97,1 0-65,19 0 96,2 0-128,-2 0-96,0 0 128,1 0-96,19 20 32,0-20-128,-18 0 64,18 0-32,0 0-65,-19 0 65,19 0-128,-20 0 0,2 0 32,18 0 160,-20-20 32,20 20 32,1 0 0,20 0 192,-1 0-96,0 20-96,0-20 64,1 0 0,-1 0 0,0 0 0,20 0 1,-1 0-1,2 0-64,-1 0 0,0 0 96,21 0-64,-22 0-32,1 0-96,0 19 128,21-19-32,-21 0 0,-1 0 0,2-19-64,-1 19 64,0 0-64,1 0 96,-1 0-192,-1 0 192,-19-20-64,20 20-128,-19 0 160,-1 0-96,0 0 32,-18 0 96,-2 0-160,-20 0 0,1 0-193,-1 0 129,-19 0 32,-1 0 64,22 0 64,-2 0 32,-19 0-32,19 0 0,-19 0 64,-1 0 64,1 0-128,-1 0 32,1 0-32,1 0 128,-3 0-128,-18 0 32,21 0 0,-21 0-32,-20-20 0,19 20 0,-19 0 65,0 0-97,0 0 96,0 0-193,-19 0-223,19 0 320,0 0-512,-20 0-513,0 0-961,20 0-1570,-21 0-3619</inkml:trace>
  <inkml:trace contextRef="#ctx0" brushRef="#br1" timeOffset="114010.521">20942 9617 8968,'0'0'-32,"0"0"512,0 21 1506,20-21-448,0 0-834,19 0-383,1 0-33,1 0 128,18 19-191,0-19-97,1 20 0,-1-20 96,20 20 128,2 0 65,-23-20-65,1 20-352,-38 0 0,-1-20-160,-20 0 160,-20 19 160,-1-19-128,-17 20 32,-3 0-32,3 0-96,-3 0-192,21 0-160,0-1-545,1 2-1057,-1-2-1377,0-19-3396</inkml:trace>
  <inkml:trace contextRef="#ctx0" brushRef="#br1" timeOffset="114811.5664">18500 10055 12491,'0'0'2435,"0"0"-2179,0 0 1281,0 0 321,0 0-1025,0 0-385,20 19 97,1 1-65,17 1 97,3-2-225,-1 1-128,19 0-224,-19-1 96,-1 2-256,1-21-192,-1 20-513,-19-20-256,-20 0-64,20 19-609,-20-19-672,0 0-1602,-20-19-4644</inkml:trace>
  <inkml:trace contextRef="#ctx0" brushRef="#br1" timeOffset="114977.5763">18778 10055 13580,'-19'39'705,"-21"-18"-545,0-2 1314,1 21 159,-22-21-1216,23 22-450,-3-22-543,21 1-737,0 0-2307,20 0-7943</inkml:trace>
  <inkml:trace contextRef="#ctx0" brushRef="#br1" timeOffset="117097.6974">14789 8028 10473,'-20'-20'-64,"-1"40"96,21-20 705,0 19-64,-20 1-481,20 20-192,20-20 32,-20 20 320,21-21-160,-1 2 97,18-2-33,-17 1 96,19-20-95,-1 0-1,-19-20 0,20 1 192,-21-2-95,1-18-1,-20 19-32,20 0-31,-20 0 127,0 0-288,-20 20-96,20-20-96,0 20-160,0 20 32,0 20 128,0 0 96,0 20-32,0-21 0,0 21 32,0-1 0,20-19 96,-20 19 160,0-38 353,0 18 256,0-19 128,-20 0-289,0-20 33,-19 20-385,19-20-287,-20 0-33,-19 0-609,18 0-448,3 0-384,-3 0-833,2 20-2339</inkml:trace>
  <inkml:trace contextRef="#ctx0" brushRef="#br2" timeOffset="118403.7721">16992 8623 15214,'0'21'1986,"0"-2"-2050,20 2 96,0-2 256,19 21 0,1-20-96,19 20-480,-19-21-320,19 1-481,-18 0-737,-21-20-2242</inkml:trace>
  <inkml:trace contextRef="#ctx0" brushRef="#br2" timeOffset="118555.781">17269 8604 15534,'-39'40'0,"19"0"0,0-1 192,0 21-128,0-21-512,20 21-2595,0-40-5413</inkml:trace>
  <inkml:trace contextRef="#ctx0" brushRef="#br2" timeOffset="118973.8049">17984 9061 12203,'0'20'2883,"0"-20"-2627,20 19 1378,20-19-449,-1 21-385,22-2-511,-2-19-193,-1 20-609,3-20-191,-22 0-1026,1 0-2562</inkml:trace>
  <inkml:trace contextRef="#ctx0" brushRef="#br2" timeOffset="119118.8127">18322 8962 16111,'-61'19'801,"43"1"-1122,-22 20 321,19-20 32,1 19-352,20-18-2050,0-2-3364</inkml:trace>
  <inkml:trace contextRef="#ctx0" brushRef="#br2" timeOffset="119391.8288">18261 8047 17584,'0'0'705,"0"0"-673,0 0 320,21 20 513,-1-20-513,20 20-352,-1 0-256,1 0-609,-1 0 0,21 0-800,-21-1-866,-19 2-2049</inkml:trace>
  <inkml:trace contextRef="#ctx0" brushRef="#br2" timeOffset="119520.8361">18579 8047 12716,'-20'0'3010,"2"0"-2785,-3 20 351,1 0 161,0 20-513,20 0-352,-20 0-1762,20-1-3139</inkml:trace>
  <inkml:trace contextRef="#ctx0" brushRef="#br2" timeOffset="119846.8548">19195 8604 15150,'-20'-20'672,"1"20"225,19 0 192,19 0-224,1 20-192,20-1-257,-1 2-352,21-2 0,-21-19-448,22 21-417,-21-2-512,19 1-833,-39-20-1954,0 0-6502</inkml:trace>
  <inkml:trace contextRef="#ctx0" brushRef="#br2" timeOffset="119982.8622">19474 8544 15374,'-40'20'352,"19"0"-448,1 0 128,-19 20 0,19 0-961,20-21-3074,0 1-5670</inkml:trace>
  <inkml:trace contextRef="#ctx0" brushRef="#br2" timeOffset="120267.8789">19830 8107 14093,'21'20'2402,"-1"-20"-1729,-2 20 960,23-20-448,-1 20-704,19-20-161,0 19-256,-19-19 32,0 21-448,-1-21-577,-19 0-512,0 19-994,1-19-1376,-21 0-3044</inkml:trace>
  <inkml:trace contextRef="#ctx0" brushRef="#br2" timeOffset="120408.887">20148 8008 13676,'-20'0'577,"0"0"-609,0 20 320,1 19 161,-1-19-321,0 20-128,0 0-1121,0-21-1634,20 21-2370</inkml:trace>
  <inkml:trace contextRef="#ctx0" brushRef="#br2" timeOffset="120942.9171">19970 7133 12107,'39'21'865,"-39"-2"-129,20-19 1443,0 20-962,0 0-801,-1 0-384,1 0 0,20-1-192,-40 1-513,20 0-608,-1 0-1057,1-20-1826,-20 0-3427</inkml:trace>
  <inkml:trace contextRef="#ctx0" brushRef="#br2" timeOffset="121079.9253">20029 7173 12011,'-59'40'1185,"19"0"-1281,-1-1 384,3 1 65,-3 19-1122,2-19-3171</inkml:trace>
  <inkml:trace contextRef="#ctx0" brushRef="#br2" timeOffset="121490.9484">19156 7730 6181,'0'0'9802,"0"0"-9930,0 0 320,19 0 1089,1 19-480,0 1-513,20 0-224,-1 0-224,1 0-321,-20 0-447,19-20-546,-19 19-1056,1-19-2339</inkml:trace>
  <inkml:trace contextRef="#ctx0" brushRef="#br2" timeOffset="121636.9567">19413 7670 12523,'-40'40'3780,"1"-20"-3908,19 19 64,-20 21 192,21-21-545,-1 21-5316</inkml:trace>
  <inkml:trace contextRef="#ctx0" brushRef="#br3" timeOffset="125046.1521">18261 4749 6502,'-18'0'-257,"18"0"161,0 0 1281,0 0 449,0 0-769,0 0-289,0 0 321,0 0 32,0 0-256,18 0 31,3 0-351,-1 0-129,20 0-32,19 0-128,0 0-32,1 0 0,40 0 0,-1 0-32,20 0 0,19-20-96,2 20 64,18 0-32,22 0 0,-22 0-32,20 0 128,-18 0-32,-22 20 0,21-1 32,-39 2-32,18-21 0,-19 19-32,1 2-32,-1-21 0,0 0 96,19 0 0,-18 0 64,-1 0 32,0 0 224,-19 0 353,-1 0 32,0 20-33,0-20-191,1 0-97,-1 19 1,-20-19-161,0 0-64,-19 0 0,-1 0-288,-39 0-224,1 0-96,-21 0-417,0 0-641,0-19-864,-41 19-1986</inkml:trace>
  <inkml:trace contextRef="#ctx0" brushRef="#br3" timeOffset="128585.3546">16058 9935 4676,'-20'0'769,"20"0"800,0-19 994,0 19-578,0 0-543,0 0-385,0 0-353,0 0-223,0 0-33,20 0-95,-20-21-1,21 21-96,-21 0-32,20-19 97,0 19-65,-2-20-128,3 20 0,-1 0 96,0-20-159,0 20 63,-1-20-128,21 0 96,0 20-32,-1-20 0,1 1 32,-1-1-64,1 0 64,1 0-32,-23 0 32,23 0 32,-1 1-128,-1-2 96,21 2-96,-21-1 0,1-20 129,-1 19-193,22 2 64,-21-1 0,-1 0 0,1 20-65,-1-19 130,21-2-130,-21 1 65,21 1 0,-21-21 97,22 20-97,-23 0 0,23 0 32,-22-19-32,1 19 64,0 0-64,-1 0 0,21 0 96,-21-19-64,22 18-32,-23 2 0,23-1 96,-22-20-128,21 20-32,-1 0 96,20-20 0,-19 1-32,-1 19 32,-18-20 0,18 20 0,1 1-96,-21-21 64,21 20 32,-1-20-64,0 21 0,2-21 32,-2 19 0,1-18-64,-1 19 64,1-20-32,-21 21 0,22-1 64,-3-1-32,-17-18-128,18 19 64,-19 1-65,19-22 65,0 22 128,1-21-32,-21 20-32,22-20-32,18 0 161,-19 21-97,-21-1-64,21-20 32,-1 20 32,0 0-32,-19-19 0,19 19-32,22-1 32,-22-18 32,20-1 0,0 0 0,2 1 128,-2-1 32,-20 20-64,21-19 128,-21-1-63,20 20-97,-18-21 0,-2 22 96,20-21-128,0 0 160,1 20-192,-1-39 256,0 19-127,-18 20-65,18-19 512,0-1-223,-39 20-33,19 0-64,-39 1-192,19-1-192,-19 0-256,0 0-481,-20 20-448,0 0-96,0 0-161,0-20-1633,-20 20-9481</inkml:trace>
  <inkml:trace contextRef="#ctx0" brushRef="#br3" timeOffset="130763.4792">21954 6796 8456,'0'0'352,"0"20"-737,0 0 706,0 19 768,21 1 32,-21 0-545,20 19-127,-20 1 95,0-20 97,0 19-129,0-39 1,0 20-33,0-20-95,0-20-1,0 0 353,0 0 160,0 0-449,20-20-480,-20 0-192,18-20-96,3 21-129,-1-2-159,-20 2-33,20 19 417,0 0 64,-1 19 256,-19 2 96,20-2 32,0 21-128,-20-20-64,20 0-64,0 19-256,-20-19-353,19 0-512,-19 0-384,0-20-1923</inkml:trace>
  <inkml:trace contextRef="#ctx0" brushRef="#br3" timeOffset="131030.4941">22392 6855 15438,'0'0'0,"-21"0"-288,21 20 832,-20 0-95,20 20-289,-20 19-64,20-19 0,0 19-64,0 2 64,0-2-96,20-19-64,0-21-384,1 1-321,17 0-96,-18-20-416,1 0-1281,-21 0-898,20-20-800</inkml:trace>
  <inkml:trace contextRef="#ctx0" brushRef="#br3" timeOffset="131187.5033">22491 7154 2754,'0'-21'7047,"0"2"-4901,0 19-577,0 19 1,0 2-577,20-2-609,-1 1-224,1 0-96,20 0-256,-20-20-609,19 20-640,-19-1-1089,20-19-1730</inkml:trace>
  <inkml:trace contextRef="#ctx0" brushRef="#br3" timeOffset="131320.5111">22689 7154 7783,'-40'-21'801,"20"21"768,20 21 289,-19-21-1057,19 19-513,-20 21-192,20-20-96,0 0-641,0-1-864,20 1-865,-1-20-1954</inkml:trace>
  <inkml:trace contextRef="#ctx0" brushRef="#br3" timeOffset="131564.5244">22730 6836 12940,'18'0'993,"2"19"-1057,0 1 1153,1 20 416,-1 0-416,19-1-769,-39 21-191,20 0-97,-20-1 128,0-19-160,0 19-96,0-19-65,-20-20-63,20 0-160,-21 0-449,21-1-800,-18-19-1474,18 0-4933</inkml:trace>
  <inkml:trace contextRef="#ctx0" brushRef="#br3" timeOffset="131953.5473">23106 7114 11146,'0'0'-256,"20"0"2082,-1 0 223,21 19-1184,1-19-288,18 0-97,-19 0-191,-1 0-257,-19 0-481,0 0-1665,-20 0-3587</inkml:trace>
  <inkml:trace contextRef="#ctx0" brushRef="#br3" timeOffset="132122.5563">23185 7272 12940,'41'20'96,"-3"-20"2018,3 0 0,-3 0-1249,-17 0-833,19 0-545,-40 0-1473,20 0-4900</inkml:trace>
  <inkml:trace contextRef="#ctx0" brushRef="#br3" timeOffset="132754.5929">23900 7074 13452,'0'-40'-64,"-20"20"384,20 20 1154,-20-20-1026,1 20-544,-1 0 128,0 20 128,-20 20 33,21-1-1,-1 1-32,20 20-32,0 0-32,20-21-128,-1 1-96,21 0 192,19-21 32,1 1 64,-1-20-32,2 0 65,-3-20-1,-17-19-128,-2 19-96,1-20-256,-40-19 63,0 19 33,-20 1 128,-21-22 256,3 42-32,-23-21-192,22 20 96,-21 20 97,21 0-97,-1 20 0,20 0 64,1 19 96,19-18-224,39 19-544,1-1-417,-1 1-897,21-1-2594</inkml:trace>
  <inkml:trace contextRef="#ctx0" brushRef="#br3" timeOffset="133028.6088">24356 7272 14637,'20'0'-192,"-20"0"192,0 0 993,0 0-320,0 20-513,20 0 0,-20 0 32,20-20-64,0 20 97,19 0-1,-19-20 128,21 19 257,-21-19 256,-2-19-97,-18 19-95,0-20-353,0 0-320,-18 0-256,-22 0-257,-1 0-768,2 20-961,-1 0-1890,0 0-6662</inkml:trace>
  <inkml:trace contextRef="#ctx0" brushRef="#br3" timeOffset="133403.6302">22908 8028 15598,'20'19'609,"19"-19"-513,21 20 352,-1-20 321,0 20-320,1-20-417,-1 0-577,-18 0-608,-3 0-993,-17 20-2434</inkml:trace>
  <inkml:trace contextRef="#ctx0" brushRef="#br3" timeOffset="133569.6393">23226 7908 14093,'0'40'0,"0"-1"256,0 2 1089,0-2-352,0 21-672,0-1-257,0-19-449,18 20-960,23-20-1281,-21-21-3620</inkml:trace>
  <inkml:trace contextRef="#ctx0" brushRef="#br3" timeOffset="133980.6632">23722 7987 2626,'0'-19'15214,"-20"-1"-15886,20 20 576,-21 0 448,-17 0-160,18 20-192,-1 20 32,21-1-64,0 21-64,0-20 0,21 20-64,17-21 64,3 1 96,-1-20 96,-1 0 96,1-20-64,-1 0 32,1 0 97,0-20 63,-21-20 32,-19 0-128,0 0-288,0 1-96,-19-1 96,-1 0-128,-20 1 0,-19-2 96,19 22-97,-19-1 97,18 20-32,-17 0 96,37 20 224,21-1 97,0 22-65,21-2 64,17-19-96,3 20-192,18 0-352,1 0-321,-1-21-1184,1 1-2532</inkml:trace>
  <inkml:trace contextRef="#ctx0" brushRef="#br3" timeOffset="134196.6756">24198 8167 13741,'40'19'576,"-21"-19"577,-19 21 1217,20 18-800,-20-19-1026,0 20-415,-20-1-97,20-19-289,0 20-640,0-20-800,0 0-2467,0-1-8904</inkml:trace>
  <inkml:trace contextRef="#ctx0" brushRef="#br3" timeOffset="134543.6953">24536 8207 15150,'38'0'-128,"-17"19"1153,-21-19 768,20 20-896,0 0-673,0-20-63,-1 20-129,21 0-64,-20 0 64,19-1-321,1 1-191,-20 1-481,1-21-480,-3 0-257,2 0-1217,0 0-3010</inkml:trace>
  <inkml:trace contextRef="#ctx0" brushRef="#br3" timeOffset="134787.7093">24912 8167 12716,'-20'40'448,"0"-21"1794,2 21 288,-23-20-1280,1 20-930,1-1-96,19 21-224,0-40-224,0 20-865,1-1-929,19-19-2434</inkml:trace>
  <inkml:trace contextRef="#ctx0" brushRef="#br0" timeOffset="170800.7692">24615 10949 2274,'20'-20'-1410,"-20"0"898,20 0 1088,-20 20 545,19-20 673,-19 0-385,20-19 33,-20 19 320,20 0 95,-20 0 257,0 0-512,-20 20-609,20-19-385,0 19-191,-20 0-161,20 0 128,0 19 97,-19-19-65,19 20 33,-20 0-193,20 20 128,-20-20-160,0 39-160,20-19 33,-21 19-65,21 1 32,0 0-64,0 0 0,0-21 32,0 21-96,21-40 0,-21 19-161,20-19-351,0 0-545,-20 0-801,20-20-2082,-1 0-7046</inkml:trace>
  <inkml:trace contextRef="#ctx0" brushRef="#br0" timeOffset="171009.7809">24714 11069 14445,'20'0'-160,"-20"0"608,0 19 1058,20-19-513,-1 0-545,1 20-224,0 0 1,21 0-129,-23 0-96,22 19-128,-19-19-481,17 0-128,-18 20-416,1-40-737,-1 19-1088,0-19-1699</inkml:trace>
  <inkml:trace contextRef="#ctx0" brushRef="#br0" timeOffset="171189.7913">25052 11088 9609,'-20'0'1537,"20"0"-1377,0 20 1794,-20-20-96,-1 20-1186,-17 20-479,18-20-129,-1 19-353,1 1-511,0-1-385,20 1-1154,0-20-1376,0 0-1666</inkml:trace>
  <inkml:trace contextRef="#ctx0" brushRef="#br0" timeOffset="171442.8059">25091 10810 15726,'20'-20'96,"-20"20"-384,20 0 993,-20 20 32,20-20-417,-1 20-256,1 19-64,20 1 32,-20 20 96,1-1-64,-3 21 0,-18-20 0,0-1-96,0 1-192,0-1-256,-18 1-289,-3-20-1089,1 0-3011</inkml:trace>
  <inkml:trace contextRef="#ctx0" brushRef="#br0" timeOffset="176930.1198">14113 12717 2114,'0'20'576,"0"-20"481,0 0 1281,-20 0-64,20 0-800,0 0-513,0 0 288,0 0 32,0 0-352,0 0-320,0 0-289,0 0-64,0 0-64,20 0 33,-20 0 31,0 0-64,20-20 32,20 20-64,-21 0-128,21 0-64,19 0 64,-19 0-32,19 0-32,2 0 96,18 0-96,0 0 32,1 0-96,20 0-32,18-20 32,-19 20 64,40-20-32,-19 20 0,19 0 32,-1 0 0,2-20 64,-2 20-32,1 0 0,1 0-737,-2 0 129,-39 0 544,20 0 31,-40 20-63,21-20 96,-20 0 0,-1 20 0,0 0 32,-18-20-32,-22 0-320,1 0-1281,-20 0-2948</inkml:trace>
  <inkml:trace contextRef="#ctx0" brushRef="#br0" timeOffset="178834.2287">15364 13015 8840,'0'0'1121,"-20"0"-929,20-20 1025,0 20 673,0 0 32,0 0-993,0-19-673,0 19 64,0 0 161,0 19 191,0-19-223,0 20-65,0 0-160,0 20 1,0 0-161,0-1 128,0 1-64,20 19 0,0 1-64,19-20 32,1 0-32,0-1 0,-1-18 97,22-2-1,-2-19-160,-19 20-449,19-20-255,-19-20-450,-21 20-992,1 0-3042</inkml:trace>
  <inkml:trace contextRef="#ctx0" brushRef="#br0" timeOffset="179433.263">16475 13393 9673,'-20'0'2210,"0"0"-2018,2 0-128,18 0 224,-21 0 193,1 20-417,0-20-96,20 19 96,-20 21 384,20 0 225,0-20-129,0 20-255,0-1-33,20 1 0,0-20 64,21 0 161,-3-20 160,-18 0-33,21 0 97,-2-20 128,-19 0-65,0-20-319,-20 21-257,0-21-288,0 0-545,-20 20-512,0 0-256,-1 1-1218,-17 19-3074</inkml:trace>
  <inkml:trace contextRef="#ctx0" brushRef="#br0" timeOffset="179765.2819">16753 13453 12235,'20'59'-384,"-20"-19"-641,0-20 1505,-20 0 481,20 19-705,0-19-160,0-20 385,-20 20 992,20-20-95,20 0-962,-20-20-192,0 0-32,20 0-96,-20 1-63,20-21-130,0 0-31,-1 0 32,1 21-64,21-2 0,-21 21 64,0 0 96,-2 21 128,-18-2-32,21 21-64,-21 0 0,20-20-64,-20 19-96,0-19-641,20 0-1249,-20 0-2114</inkml:trace>
  <inkml:trace contextRef="#ctx0" brushRef="#br0" timeOffset="180118.3021">17150 13492 13228,'0'20'128,"0"0"32,0 0 705,20-20 192,0 0-384,0 20-385,19-20 64,-19 0 65,21 0-97,-3-20-256,-18 0 32,1 0-192,-1 0-224,-20-19-321,0 18-512,-20 2 32,-1-1 512,-17 20 417,18 0 352,-21 0 193,2 20 351,19-1-95,0 21 96,20-20-257,0 20-64,40 0-191,-1-20 63,2-1-128,17 1-64,3-20-64,-2 0-352,-19 20-545,-1-20-929,-19-20-3651</inkml:trace>
  <inkml:trace contextRef="#ctx0" brushRef="#br0" timeOffset="180688.3341">18342 13313 14349,'-20'0'1313,"0"0"-1249,0 0-160,20 0 449,0 0 351,0 20-512,20 19-127,0 2-33,0-1 64,-1-1-64,1 1 32,0 0 32,0-20 0,0-1 96,-1-19 321,1 20 448,-20-20-33,0-20-575,0 1 255,0-1-223,0-20-193,0 0-192,0 1-128,0 18-513,0-18-256,0 18-256,0 21-833,20 0-1889,0 0-5382</inkml:trace>
  <inkml:trace contextRef="#ctx0" brushRef="#br0" timeOffset="181323.3709">18798 13432 12619,'20'0'2339,"-20"-19"-2051,0 19 769,-20-20 256,0 20-896,-19 0-514,19 0 33,0 0 32,0 20-128,1-1-64,19 21-256,0-20-65,0 0 193,19 20 63,1-40 161,20 20 192,-1-20 0,-19 0-32,20 0 289,-20-20 223,-1 0-63,-19 0-97,20 0-320,-20 0 0,0 1-160,-20-21-96,1 40-64,19-20 64,-20 20-1,20 0 97,0 0 64,0 20-96,0-1-64,20 2-192,-1-2-1,1 1 257,20 0 128,-1 0 32,-19-20 96,0 20 225,1-20 95,-1 0-96,-20-20-288,0 0 129,18 0-1,-18 0 32,-18 1-64,18-2-64,0-18-32,0 18-64,18 21-32,-18-19-128,21 19-224,-1 0-641,0 0-417,0 0-928,-1 0-833,1 0-192,0 19 1409,0-19 1922,0 0 993,-1 0 1057,1 21 192,-20-21 352,0 0-448,0 0-705,0 0-608,0 20-609,20-1-160,-20 2-160,0-2-544,0 1-706,20-20-576,-20 20-1153,0 0-96,0-20 577,20 0 960</inkml:trace>
  <inkml:trace contextRef="#ctx0" brushRef="#br0" timeOffset="181468.3793">19314 13253 12267,'-20'-19'897,"20"19"-865,0 0 0,0 19-416,20 1-2947</inkml:trace>
  <inkml:trace contextRef="#ctx0" brushRef="#br0" timeOffset="181878.4028">19632 13393 13580,'0'0'1730,"0"0"-1890,-20 0 576,0 0 801,-19 0-864,19 0-353,-21 20-64,23-1 32,-2 2-193,0-2-447,20 1 127,20 0 193,0 0 256,19-20 0,1 0 96,-20 0 96,19 0 96,1-20 192,-20 0 1,-1 0-97,-19 1-64,0-2 65,0 2 31,0 19-192,-19-20-160,-1 20-32,20 0 64,-20 20-64,20-20 32,0 19-321,20 2-159,0-2-161,-1-19-192,1 20 385,0 0 480,0-20 0,0 20 0,-1-20 0,1 0-192,0-20 160,-20 0 32,0 0-160,0 1-65,0-21-703,0-20-1539,0 1-448,0-1-3907</inkml:trace>
  <inkml:trace contextRef="#ctx0" brushRef="#br0" timeOffset="182153.4183">19830 13055 5733,'0'-60'1505,"0"60"417,0 0 512,0 40-480,0 0-608,0 19-514,0 1-575,0-1-129,21 1-64,-21-1-32,20 1-128,-20-20-64,0 0-1,18-20-63,2 0-160,-20 0-257,21-20-192,-1 20-352,0-20 385,-1 0 319,1 0 545,0 0 577,-20 0-449,0 19 192,-20-19 737,0 0-64,20 0-256,-19 0-481,-1 0-287,0 0-130,-1-19-447,1-1-994,2 0-2369,18 0-5861</inkml:trace>
  <inkml:trace contextRef="#ctx0" brushRef="#br0" timeOffset="182542.4408">20288 12856 15694,'0'20'225,"0"20"-289,-20 0 320,-1-1 961,1 41-737,20-21-448,-20 21-192,0-21 96,20 21 0,0-20-352,0-1-129,20-19 1,0 0 31,21-20 97,-3 0 352,3-20 320,-1 0-32,-1-20 129,21 0-33,-21 0-288,-19 0 64,0-20-64,-20 21-160,0-2-64,-20 2-65,0 19 225,-19-20 96,-1 20 353,20 20-129,-19-1-192,39 2 257,-20 18 31,40-19-256,-20 20-64,39-20-96,-19 0-128,20-1 64,-21 1-417,21-20-31,-20 20-1026,0-20-5092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25:55.61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11770 2901 4996,'0'20'128,"0"-20"-64,0 0 193,0-20 928,0 20 64,20 0-352,-20 0-257,0 0 193,0 0 64,0 0-96,20 0-321,-20 0-63,0 0 95,0 0 1,21 0 31,-21 0 33,18 0-97,-18 0-31,20 0-161,1 0-96,-1 0-96,0 0-32,19 0-32,-19 0-32,20 0 0,-1 0 32,1 0-32,19 0 0,2 0-32,-23-20 32,23 20-32,-2 0-128,1 0 128,-1 0-96,0 0 0,22 0 0,-23 0 64,22 0 64,-20 0-32,-1 0 0,20 0-65,-19 0-159,-1 0-160,2 0 95,-22 20 33,21-20-128,-1 0 31,20 20-95,-18-20 96,-3 0 223,1 0 161,22 0 0,-22-20-32,1 20 0,-1 0-32,20 0 64,-18 0 0,-2 20 0,20-20 0,0 0 32,1 0 64,0 0 65,-1 0 31,0 0 0,1-20-128,-21 20-64,20-20-64,-18 20-32,-2 0-96,0-20 0,21 20-33,-21-20 1,20 20 64,0 0 96,2 0 64,-22 0 0,20-21 96,-19 21-64,19 0 96,-20 0-160,2 0 0,-2 0-32,1-19 32,-1 19 32,0 0 0,22 0 0,-2 0 32,0 0 0,0 0 32,20 0-32,-39 0 224,19 0 129,21-19-129,-21 19-128,0 0-64,1 0 0,0 0-64,-1-20 32,0 20 32,1 0 161,-1-20 95,-20 20 32,20 0 193,-18 0 63,18 0-223,-20 0-33,1 0-256,-1 0-32,2-21-64,-2 21 0,1 0 0,19 0 0,0 0 0,20 0-64,1-19 0,-1 19-64,-20-20 128,20 20 32,0 0-32,-18 0 64,-2 0 0,0 20-64,0-20 0,0 0 0,2 0 32,-22 0-64,20-20 32,-19 20 0,19-20 0,-20 20 0,2 0 32,-2 0 32,1 0 0,-21 0-96,1 0 0,-1 0-192,1 0-961,-20 20-993,-20-20-1986</inkml:trace>
  <inkml:trace contextRef="#ctx0" brushRef="#br0" timeOffset="6226.3562">14372 9796 5349,'0'0'960,"0"0"-735,0 0 191,0 0 673,0 0 32,0 0-224,0 0 0,18 0-64,-18 0 160,0 0-129,0 0-223,0 0-353,0 0-96,0 0-127,20 0-1,-20 20 0,0-20-32,0 0 64,21 0 0,-21 0 64,0 0 32,0 0-32,0 20-64,0-20-31,20 0-1,-20 0-32,0 20 64,20-20-160,-20 0 160,20 0-96,-20 20 32,19-20 32,1 0 32,-20 19-64,20-19-32,0 21 32,0-21-32,-20 19 0,19-19-32,1 20 96,-20-20-64,20 20 0,0 0 32,-20-20-32,20 20 0,-1 0 32,-19-20-64,20 20 32,0-1 0,1-19 0,-21 20 0,20 1 0,-2-21 32,2 19 320,1 1-127,-1 0-193,0-1 64,19-19-32,-19 21 0,20-1-64,-1-1 0,1-19 0,-1 20 64,1 0-96,1-20 64,-3 20-64,3 0 64,-21 0 0,19-1-32,1-19 96,-20 21-32,19-2-64,-19 1 32,20 0 32,-1 0-64,1 0 32,-20-1 0,19 2-32,2-2 32,-1-19-64,-1 20 64,1 1-32,19-21 0,-19 19 0,-1-19 0,1 20 128,1 0-128,-3-20 0,23 19 0,-23-19 0,3 21 64,-1-1-96,-1-20 64,1 19 0,-1-19-32,21 20 0,-21-20 0,1 0-64,19 20 96,-18-20 0,-1 0 1,19 20-1,-19-20-129,-1 20 194,1-20-65,19 0-32,-18 0 0,-1 20-32,19-20 64,0 0-32,-19 0 96,19 0-256,1-20 224,-21 20-96,22 0-33,-23 0 162,23 0-97,-22 0 64,1 20-96,19-20 96,-19 0-64,0 0 96,19-20-128,-18 20-32,18 0 64,-19 0-32,19 0 64,1-20 0,-21 20-32,21 0 0,-1-20-32,-18 20 64,18 0-32,-19 0 32,19-20 0,-19 20-96,-1 0 128,21-20-64,-21 20 32,22-19-96,-23 19 128,3-20 0,-1 20-96,19-21 32,-19 2 32,19 19-32,-19-20 0,19 0 96,-18 1-160,17-2 64,-17 21-32,18-20 64,-19 1 0,-1-2-96,1 2 96,-1 19 64,1-20-160,0 0 64,-1 0-96,2-19 192,17 18-160,-17 2 128,-21-1-192,19 0 160,1 0 32,0 0-128,-21 0 160,21 1-128,-20-1 96,19-1-64,1-18 0,1 19-64,-3-20 96,3 20-64,-2-19 0,21 19 0,-40-20 64,19 20-32,1-19 0,-1-1-32,1 20 32,1-20 128,-3 20-224,-17-19 128,19-1-64,-1 0 32,21 1 0,-21-1 0,1 0-32,19-1 32,-19 2 0,1 0 0,-3-2 32,3 2-32,18-1 96,-19 0 0,19 1-64,-19-1 32,19 0 96,2-20-224,-23 21 128,23-1 32,-22-19-96,21 19-32,-21 0 96,1-20-32,19 21 0,-19-1-32,1-19 0,17 19 97,-17-20-65,-2 20 0,21 1 0,-21-21 32,1 20 32,-1-20 32,21 21-128,-19-21 96,18 21-32,-19-21 64,-1 20-32,1-20-32,19 21-64,-19-21 0,-1 0 32,1 21 0,0-21-64,-1 1 96,2-1 33,-3 19-130,-18-18 162,1-1-33,19 1 64,-21 19-32,1-19-128,0-1 128,0 1-96,19-1-64,-19 1 96,0-21-64,0 20-32,21 1 64,-23-1-32,2 1 96,0-1-128,1 1 64,-1 0-32,-2-2 64,3-18-32,-1 19 64,0 1-160,0-1 32,-1 0-192,21 0 448,-20 1-192,0-1 0,19 1-96,-19-1 128,0 1-96,19-1 0,-19 0 96,0 1-96,0-1 32,1 1 32,-3 19 0,2-20-32,21 21 0,-21-1 0,-20 0 32,18 1-96,3-2 64,-1 2 96,0-21-63,-20 21 95,20-1 0,-1-20 0,1 20 0,0 1-352,0-1 576,0 0-352,19 1-64,-19 19-64,-20-20-128,20 0-225,-20 20-287,21-1-642,-21 2-480,-21-1-2274,21 0-8454</inkml:trace>
  <inkml:trace contextRef="#ctx0" brushRef="#br0" timeOffset="7239.414">23940 4570 12523,'0'0'673,"0"0"416,0 0 705,0-20-897,19 20-769,21 0-32,-20-20-32,39 20-64,-18 0-64,-3-20-128,3 20-449,-1 0-480,-1 0-417,-19 0-640,0 0-768,-20-20-1090</inkml:trace>
  <inkml:trace contextRef="#ctx0" brushRef="#br0" timeOffset="7469.4272">24218 4490 960,'-61'20'1410,"43"-20"287,-2 20 481,20-20-448,-21 20-769,21 0-160,21 19-513,-21-18-160,20 18-160,-2 0-256,3 2 64,-1-1 95,0 0 33,0-1 192,-20-19 193,0 20 1056,0-20 0,-20 0-320,-20-1-288,1 1-128,-2 0-257,1-20-320,1 0-64,-1 0-609,1 0-1473,19 0-3555</inkml:trace>
  <inkml:trace contextRef="#ctx0" brushRef="#br0" timeOffset="7753.4432">24416 4630 13132,'0'0'-320,"0"19"127,-20-19 610,20 20 63,-20 0-288,0 20-31,20-1 383,-19 1-159,19 20-289,0-20-128,0 20-705,19-21-865,-19 21-1761,20-20-4036</inkml:trace>
  <inkml:trace contextRef="#ctx0" brushRef="#br0" timeOffset="8183.4681">24674 4808 14349,'0'0'-288,"-19"0"160,-1 21 576,20-1-160,-20-1-192,20 21-224,-20 0 64,20-1-96,20 1-160,0-20-257,0 20 97,-1-20 416,21-1 96,-20 2 128,19-21-64,-19 0 32,20-21 64,-19 2-128,-3-21-32,2 0-32,-20 0-224,0 1 288,0-21-32,-20 21 64,2-2 129,-3 1 63,-19 40 32,1-19 129,-1 19-321,-19 0-32,39 19 64,-20 21 64,40-19 32,-21-1-95,21 19-33,21 1 0,-1-20-256,20 19-385,-21-19-95,21 0-706,0 0-2081,-1-20-5894</inkml:trace>
  <inkml:trace contextRef="#ctx0" brushRef="#br0" timeOffset="8365.4784">24971 5027 12523,'41'40'417,"-21"-20"287,-20 19 738,20-18-706,-20-2-671,19 22-962,-19-22-833,0 1-1793,0 0-6213</inkml:trace>
  <inkml:trace contextRef="#ctx0" brushRef="#br0" timeOffset="8588.4912">25091 4550 15694,'60'-20'-1889,"-41"20"1792,1 20 354,0 0 704,0 19-737,0 21-224,19-21-128,-19 21-64,0 21-65,-20-22-447,0 1-866,0-1-704,0 1-737</inkml:trace>
  <inkml:trace contextRef="#ctx0" brushRef="#br1" timeOffset="13304.761">23264 5643 448,'0'0'1633,"0"0"-287,0 0-97,0 0-128,0 0-320,0-20 0,0 20 191,0 0-127,0 0 0,0-20-32,0 20-96,-20 0-225,20-19 33,0 19-193,-18 0-64,-3 0-288,1 0-32,0 0-32,0 0 32,-19 19-32,19 1 0,20 0 32,-20 0 0,20 1 0,0 18-64,0-20 128,20 1-96,0 21-257,0-22 33,19 1 64,-19-1 96,0-19 160,1 0 128,-3 0-64,2 0 192,1-19-63,-21-1 31,20 1-64,-40-22 0,-1 21 32,21-19-63,-38 20 95,17-2-96,1 1-160,-20 20-32,21 0 0,-1 0-64,0 0-64,0 20-1,20 1-95,0-2 0,0 1 64,0-1 0,20 22-65,0-21-31,0-1 96,-1 1 160,21-20 96,-20 0 0,1 0 64,-21 0 160,18-20 33,-18 20 63,0-19-64,-18-1-63,18-21-97,-21 22-96,1-1-64,0 20-64,0-19-64,1 19 64,-1 19 0,0-19-33,0 20 33,20-1 64,0 1-64,0 1 0,20-1-320,0-1 64,0 1 63,19-20 193,-19 19 64,0-19 160,1 0 33,-3 0 95,-18 0 0,0-19 0,0 19-159,0-20-65,0 1 0,-18-1-64,-3-21-64,1 41-129,0-19 1,0 19-96,1 0 32,-21 0 0,40 19 159,-20 1 33,20 1 64,0 18-64,20-19-32,-20-1-96,40-19 64,-21 21 192,1-21 32,0 0 192,0-21 1,1 21-33,-21-19-96,0-1-64,0 1-64,0-1 0,-21-21 96,-19 22-128,20-1 32,1 1 225,-1 19-193,20 0-96,-20 0 0,20 0-65,0 19 65,0 1 0,0-1-32,40 1-32,-21 1-224,21-1 192,1-20 96,-23 0 96,2 0-64,-20 0 192,0 0 64,0-20-96,-20 20-160,20-21-288,-18 21-417,-3-20-287,1 20-546,0 0-544,0 0-3363</inkml:trace>
  <inkml:trace contextRef="#ctx0" brushRef="#br1" timeOffset="19447.112">23126 5902 320,'0'0'480,"0"0"-31,0 0-129,0 0-64,0 0-96,0 0 33,19 0-1,-19 0 64,0-20 32,0 20 129,0 0-97,20 0 0,-20 0 1,0-21 31,0 21-32,-20 0-192,20 0 161,0 0 127,0 0-96,0-19 1,0 19 95,0 0 96,0 0-31,0 0-65,0 0-95,0 0-33,0 0-192,0 0 160,0 0-128,0 0 65,0 0-65,0 0-32,0 0 128,0 19-32,0-19-64,-19 0-96,19 0-32,0 21 64,0-21 0,-20 20-64,20-1 0,0 1 0,-20 0 64,20 0-96,-20 0 97,0 19-1,20-19-64,-19 20 64,19-20-32,-20 20-32,0 19 32,0-18-32,20-2-32,-20 0 32,1 2 32,-1-2-32,0 21 32,0-40 0,-1 19 32,3 1-64,-23 1 64,21-3-64,0 2 0,2 0 32,-3 0 32,-19 0-64,20 19 64,0-19-32,1 0-64,-1-1 96,0 1 0,0 0-32,0-21 224,20 21-63,-19 0 31,-1 0-128,0 0-32,-1-1-64,1 1 32,2 0 32,-2-1 256,-21 21 97,21-21 95,1 2-191,-1-1-161,0-2-160,0 3 32,0-21-32,1 20-32,-1-1 64,0-19-32,0 20 0,-19-1 64,19 1 0,0-20-32,-21 20 32,23 0 128,-2-20-192,20 19 32,-20-19-64,-1 0 32,21 0-96,-20 0 96,20 0 0,0-20-32,0 19 32,-18 2-32,18-21 32,0 0-160,0 0-225,0 0-287,0 0 127,0 0-63,0 0-417,18-21-64,-18 21-481,0-19-31,0 19 352,0 0-609</inkml:trace>
  <inkml:trace contextRef="#ctx0" brushRef="#br1" timeOffset="19974.1424">21954 7670 8167,'0'0'481,"21"0"-353,-21-20 1313,0 20-224,0 0-576,0 20-321,20-20 257,-20 20 63,0 0-351,-20 19 63,-1 1-64,1 20 225,2-1 63,-3 1 1,1 0-193,20-21-224,-20 21 65,20-40-225,0 19 96,20-18 0,0-21 64,1 19 64,17-19-96,3 0 64,-3 0-63,3 0 31,18-19-96,-19 19-64,0 0-353,-21 0-31,21-21-609,-20 21-1057,-20 0-1505,20 0-6471</inkml:trace>
  <inkml:trace contextRef="#ctx0" brushRef="#br2" timeOffset="25942.4838">21975 8167 10826,'-41'0'160,"23"-20"-128,18 20 384,-21-20 257,1 20-481,0 0-192,0 0-32,0 20 0,20-20 32,-19 20-32,-1-1 32,20 2 0,0 18-64,0-19 64,20 0-32,-1 0-96,21 0-160,-20-20 224,21 19 31,-3-19 66,3-19 63,-21 19 128,-2-20 0,3 0 0,-21 0-64,0 0 33,0-19 63,0 18-96,-21 2-128,-17-1-32,-3 0 96,3 20 128,-3 0-64,1 0-192,1 0 0,-1 20 32,20 0-224,20 20-96,0-21-32,0 1 31,20 0-127,20 0 63,-1 0 65,1-20-128,1 20 288,-3-20 96,3 0 64,-21-20 64,-2 20 64,-18-20 64,0 0 96,0 0 32,0 0-95,-18 1-65,-2-2-128,0 2-64,-21-1 32,2 20 0,19 0 0,-20 20 0,20-20 0,1 19-32,-1 2-32,20-2-32,20 1 64,-1 0-64,1 0-97,20-20-95,19 20 192,-18-20 128,-1-20 0,-1 20 64,-39-20 224,20 20 257,-20-20 32,-20 0-193,-1 20-32,-17-19-127,-3 19-1,3 0-128,17 0-96,-19 19-32,20-19 64,20 20-96,0-20 32,20 0 0,0 20-32,0-20-64,19 20-64,2-20-32,-21 0-289,0 0-800,-2 0-1538</inkml:trace>
  <inkml:trace contextRef="#ctx0" brushRef="#br2" timeOffset="30284.7321">22511 8464 1153,'0'0'2018,"-20"0"-289,20 0 705,0 0-384,0-19-512,0 19-97,0 0-31,0 0-353,0 0-353,0 0-159,0 0-193,0 0 96,20 0-63,-1 0-97,1 19 0,20-19-95,-1 0-65,1 21-160,0-1 160,-1-20-128,22 19 64,-2 1-96,20-20-32,-39 20 64,0-20-160,-1 0 31,-19 0 65,-20 0-96,20 20-160,-20-20-417,0 0-256,-20 0-608,20 0-769,-20 0-641,0-20-1441</inkml:trace>
  <inkml:trace contextRef="#ctx0" brushRef="#br2" timeOffset="30695.7557">22809 8365 5092,'0'0'1858,"20"-20"-1409,-20 20 1216,0 0 705,0 0-1024,0 0-1058,-20 0-192,-21 0 0,3 20 96,-3-20-96,1 0-32,1 21-64,-1-21 64,0 0-32,1 19 97,19-19-1,-1 20 32,21-20-32,0 39 192,21-18 97,-1-1-65,19-1-160,1 21-128,19-20-64,-19 0 0,0-1-96,-1 2-576,-19 19-1154,0-21-1025,1 1-2754</inkml:trace>
  <inkml:trace contextRef="#ctx0" brushRef="#br1" timeOffset="35026.0032">23661 5981 5541,'0'0'2050,"0"0"-385,0 0 866,0 0-802,0 0-480,0 0-384,0 0-192,0 0-225,0 0 33,0 0-161,20 0 0,-20 0 129,21 0-257,-21 0 160,40 20-127,-21-20-65,21 20-128,0-1 32,19 1-32,0-20-32,1 20-32,-1 0-160,-18 0-193,18 0 65,-19 0-96,-1-20-129,-19 19-160,0-19 33,0 0 159,-20 0-95,0 0-545,0-19-577,-20 19-1185,0-20-2818</inkml:trace>
  <inkml:trace contextRef="#ctx0" brushRef="#br1" timeOffset="35386.0237">23880 5921 1793,'40'-19'1762,"-40"19"-1634,20-20 2434,-1 20 1,-19 0-962,0 0-448,0 0-224,0 0-32,0 0-448,-19 0-321,-1 0 0,-20 0-64,1 20 0,-1-20 0,0 19 128,1 1-96,-2-20 161,21 20-97,2 0-96,-2 0 96,20 0 0,0-1 0,20 1 32,18 20-96,3-20-31,-2 20-65,1-21-65,0 21-319,-21-20-577,1 20-1441,0-20-3043</inkml:trace>
  <inkml:trace contextRef="#ctx0" brushRef="#br2" timeOffset="48200.7569">6510 3596 4099,'0'0'161,"0"0"-1,0 0 640,0 0-159,0 0-160,0 20 31,20-20-128,-20 0 257,0 20 64,20-1-1,-20 2-255,0-1-225,0-1-32,0 21 128,0-20-63,0 40-1,0-20-64,0-1-64,19 1 96,-19 19 1,0-18 63,0-2-128,0 21 32,0-21-96,0 21-64,0-21 0,0 22 32,0-2 33,0 1-33,-19-1 96,19-19 32,0 20 64,0-21-128,0 21 32,0 0-128,0-20-32,-20 19 0,20 1 33,0-21-33,0 1-65,0 20 97,0-21-64,0 1 32,0 1 32,0 18-32,0-19 0,0-1 33,0 21-66,0-20 66,0-1-66,0 1 1,0 0 0,20-1 0,-20-19 0,0 20 32,0-19 32,0 18-32,19 0 0,-19-18 0,0 18 0,0-19-64,0-1 128,0 2-64,0-1 32,0-1 32,0 1-96,0-20 64,0 20 129,0-20-65,20 20 32,-20-20-32,0 0 0,0 20 0,0-20-64,0 0 32,0 0-64,20 0 0,-20 20-32,0-20 0,0 0 0,0 0 32,0 0 32,20 0 0,-20 0-32,20 19 0,-20-19 0,19 0 32,1 0-64,0 20 0,0-20 0,19 0 32,2 20-96,-1-20 128,-1 0-32,21 20-64,-1-20 64,1 0 32,20 0-32,-22 0-32,42 20 64,-21-20-32,20 0 32,0 0-32,0 0 0,1 0-32,0-20 32,0 20-32,17 0 32,-17 0-32,19 0 0,-20 0 0,21 0 0,-21-20 32,20 20-32,-20 0 64,1 0-32,19 0 32,-20 0-32,0 0 32,1 0-32,-1 0 32,-20 0 0,20 0-32,-20 0-32,2 0 32,18 0-32,-40 0 128,20 0-96,0 0 0,2 0 0,-22 20-32,0-20 64,1 0-32,-1 0 0,-19 0-32,19 0 64,-39 0-64,21 0 32,-21 0 32,-2 0 32,-18-20 0,21 20 32,-21 0 64,0-20-31,0 0-129,0 1-65,0-1 65,0-20-32,0 0 0,-21 1 0,21-21-32,-18 0 160,18 1-192,0-21 64,-20 1 0,20-20-128,0 19 256,0-19-64,0-1-32,0 1 0,0 0 0,0 19-96,0-19 352,0-1-192,0 20-32,0-19-32,0 20-32,20-21 0,-20 21-96,18-1-32,-18 1-128,0-1 96,21 21-1,-21-1 97,0 1 96,0 19 64,0 0 33,0 20-129,-21-19-33,21 19 1,-18 20 0,18-21-32,0 2-64,-20 19 64,20-20 128,-20 20 32,20 0 128,-21 0-64,1 0-64,2 0 1,-3 0-1,-19 0-64,20 0 32,-19 20 0,-21-20-64,1 19 0,-2-19 0,-18 0 32,20 0 32,-20 0 0,-1 0-32,1 0 0,-21 0 32,21 0-64,-20 0 32,0 0-32,-20-19 0,19 19 0,-19-20-97,0 20 97,19-20 64,-17 20-64,-3-19 0,1 19 96,-21-21-32,21 21 32,-19 0 33,-2 0-97,2 0 32,-1 0 0,19 0 128,-19 0 0,21 0 64,-1 0-96,20 0-32,-1 0-192,20 0-64,1 21-160,20-21-97,-20 0-127,38 19-33,-18-19 97,19 20 160,0 0 31,1-1-575,19 22-450,-20-22-576,1 21-4003</inkml:trace>
  <inkml:trace contextRef="#ctx0" brushRef="#br2" timeOffset="52585.0076">21835 8306 864,'0'0'2274,"0"0"-512,20 0-769,-20 0-577,0 0-287,0 0-1,0 0 384,0 0 289,0 0-192,0 0 63,0 0 321,0 0 32,0 0-128,0 0-353,0 0-383,0 0-33,0 0-32,0 20 32,-20-20 0,20 0-32,0 19 96,-20-19-64,20 20 65,0-20 127,-19 21-160,-1-21-128,20 19 0,-20 1-32,0-20 32,0 20-32,1-1 32,19 2-32,-20-1-32,0-20 32,20 19 32,-20 1-32,-1 0 0,3-20-64,-2 20 64,-1 0-32,21-1 32,-20 2 0,0-2 0,2 2 0,18-21 0,-21 19-32,1 1 0,20-20 0,-20 20 0,0 0-32,1-20 32,19 20 0,-20 0 0,0-1 32,20-19 0,-20 20 0,0 0 0,1-20 0,19 20 32,-20 0 0,0-20-32,20 20 32,-20-1 64,20-19-32,-20 21-32,20-2-32,-19-19 0,19 20 32,-20 0-32,20 0 64,-20 0-96,20-20 128,-21 20 161,1-1-97,20-19 32,-18 21-128,18-2 64,-20-19-32,-1 20 0,21-20 32,-20 20 32,20-20-31,-20 0-33,20 20-160,0-20 128,-20 0-128,20 0 0,0 20 64,-19-20-32,19 20 32,0-20 0,0 0 32,0 0-32,0 0 0,0 0-32,0 0 64,0 0 0,0 0 0,0 0 64,0 0-64,0 0 0,0 0-32,0 0-32,0 0 32,0 0-64,-20 0 64,20 0 32,0 0-32,-20 20 32,20-20-32,0 0 0,-20 0 0,20 0 0,0 0 0,0 0 32,0 0 0,0 0 0,0 0-32,0 0 160,0 0-32,0 0 32,0 0-32,0 0-96,0 0 32,0 0-128,-20 0 128,20 0-64,0 19 0,0-19 33,0 0 31,0 0 32,0 0 32,0 0-32,0 0-32,0 0-64,0 0 0,0 0-32,0 0-96,0 0-64,0-19 63,20 19-31,-20 0 32,20 0 64,-20-20 0,0 20 32,20 0 0,-20 0-64,0-20-224,0 20-321,20 0-352,-20 0-288,0 0-513,19-20-800,-19 20-2083</inkml:trace>
  <inkml:trace contextRef="#ctx0" brushRef="#br2" timeOffset="53386.0535">21161 8803 4868,'0'-20'865,"0"20"768,0 0 257,20 0-512,-20-20-450,0 20-255,0 0 32,0 0-385,0 0-64,0 0 1,0 20 95,0 0-96,-20-20-96,20 19-128,-21 21-32,1-20 64,2 20-32,-2-21-32,-21 21-32,21 0 64,0 0 0,1-20-32,19-1 32,-20 2 0,20-2 65,0 1 95,0-20 160,20 0 193,-1 20-1,1-20-160,0 0-95,21 0-97,-3 0-96,3 20-32,-1-20-96,-1 0 64,1 0-96,-20 0-256,-1 20-225,1-20-320,0 0-544,0 20-641,-20-20-1377,0 0-5061</inkml:trace>
  <inkml:trace contextRef="#ctx0" brushRef="#br3" timeOffset="59510.4038">21082 9200 1793,'20'-20'32,"-20"20"-96,0 0 673,0 0 736,0 0-288,0-20-64,0 20 288,0 0 0,0 0-63,0 0-258,0-20-191,0 20-320,0 0-129,-20-19-160,20 19-64,-21 0-32,1-21-128,0 21 128,-19 0-64,19 0 0,-20 21 64,20-2-64,1 1 0,-1 0 0,0 0 0,0 0-128,20 0-64,20 19-128,0-19-161,0 0 321,19-20-32,1 20 128,-1-20 64,1 0 64,1 0-64,-21-20 96,-2 20-96,2-20 32,1 0 64,-21 1 160,0-21 65,-21 20-1,1 0-128,-18 0-64,-3 0 0,1 1-128,1 19 0,-21 0 289,21 0-161,19 19-128,0-19-96,-1 20 64,21 0-32,21 0 32,-1 0-65,0 0 1,19-20 32,1 20 64,0-1-32,-1-19 32,1 0 32,-19 0-64,-1 0 96,-2 0-32,-18 0 64,0 0 1,0-19 31,-18-1 32,-2 0 32,-1 0-160,-19 0 0,20 0-96,-19 20 64,-1-20-96,20 20 64,-19 20-32,19 0 64,20 0-64,-20 0 32,40 0 64,0 0-32,0-1-32,19-19-32,-19 20 128,20-20-64,-1 0 0,1 0 64,-19 0 64,-1 0 288,-20-20 1,0 20-129,0-19-32,-20 19-96,-1-20-128,-19 20-32,20-20-96,-19 20 0,19 20-128,0-20-321,0 20-736,20-1-2274</inkml:trace>
  <inkml:trace contextRef="#ctx0" brushRef="#br3" timeOffset="63383.6252">21458 9558 3651,'0'0'4388,"0"0"-4068,0 0 97,0 0 1601,0 0-513,-20 0-992,40 20 191,-20-20 65,20 0-96,1 20-129,17-1-224,3-19-63,-3 21-129,3-2-32,-1 1-96,-1 20 32,21-20-64,-21 0 0,1-1-192,1 1-193,-23-20-127,2 20-65,1-20-95,-21 0-353,0 0-1025,0 0-1121</inkml:trace>
  <inkml:trace contextRef="#ctx0" brushRef="#br3" timeOffset="63765.6471">21895 9558 5349,'-20'0'256,"-20"0"-64,20 0 1345,-19 0-415,-1 0-706,1 0-256,-21 0-96,21 0 96,-22 20 321,23-20 352,-3 0-97,1 0-63,21 0-289,-1 0-31,20 0-97,0 20-128,0-20 64,20 19 192,-20 21 225,39-20-193,-19 20-159,21-20-97,-3 19-64,3 1-96,-3-20-416,3 20-770,-21-21-896,0-19-1569,-1 21-4227</inkml:trace>
  <inkml:trace contextRef="#ctx0" brushRef="#br3" timeOffset="68288.9057">20922 9319 1057,'0'0'736,"0"0"-383,0 0 63,20 0 128,-20 0-191,0 0 31,0 0 1,0 0 191,0 0 385,0 0-96,0 0-129,0 0-255,0 0 95,0 0-31,0 0-161,0 0-127,0 0-97,0 0 0,0 0-160,0 0-64,0 0 32,0 0 64,0 0-64,0 0 64,0 0 64,0 0 32,-20 0 0,20 0 0,0 0 0,0 0-64,0 0-31,0 0-33,0 0 0,0 0-65,0 0 33,0 0-96,0 0 64,0 0 32,0 0-32,0 0 32,0 0 32,0 0-96,-20 20-128,20-20 96,0 0-32,0 0-129,0 0-95,0 0-129,0 0-127,0 0-1,0 0-192,0 0 193,0 0 384,0 0 224,0 0-161,20 0-31,-20 0 192,0 0 0,0 0 64,0 0 64,0 0 160,0 0 385,0 0 64,0 0 95,0 0-127,0 0-32,0 0-33,0 0 65,0 0-97,0 0-95,0 0-65,-20 0 33,20 0-193,-19 0-192,19 20-64,-20 0 64,0-20 32,0 19-32,-19 1 32,19 1 193,0-2 159,-1 21-192,-17-21-160,17 2-32,-19-1-64,20 20 0,1-21 32,-21 2-64,20-2 32,0 21 32,-19-20-32,19 0-32,0 0 64,0-1 1,1-19-33,19 20 32,-20-20-32,20 20 0,0-20-65,-20 0 1,20 20-96,0-20-224,0 0 0,0 0 31,0 0 65,0 0-289,0 0-576,0 0-1121,0 0-1281</inkml:trace>
  <inkml:trace contextRef="#ctx0" brushRef="#br3" timeOffset="68930.9423">20505 9538 6566,'20'-21'640,"-20"21"33,0 0 961,-20 21-1026,20-21-672,-19 20-64,19 0 32,-40 0 64,20-1 32,0 2 32,1 18 96,-1 1-128,0 0 96,0-21 192,-1 1 321,21 0-193,0 0-159,0-20 383,21 20 1,-1-20-97,20 0-255,-21 0-161,21 0-32,19 0-32,-19 20 0,0-20 0,-21 0-128,1 19-321,0 2-704,-20-21-1537,0 19-2499</inkml:trace>
  <inkml:trace contextRef="#ctx0" brushRef="#br3" timeOffset="72400.1411">6569 3676 4932,'0'0'-288,"0"-21"288,0 21 192,0 0-96,0 0 0,0 21 64,0-21 193,0 0 448,0 20 159,0-1-383,0 1-225,0 0-160,0 20 1,0 19-129,0-19 0,0 20-64,0 19 32,0-19-32,0 19 32,0-19-32,0 20 64,0-1-64,0-19 0,0 19 64,0 0 32,0 1-32,0-1 64,0 2-64,0-2-32,0-20 64,0 1 225,0 0 63,0-1-256,0 1-128,0-1 0,0 1 64,0 0-96,0-20 32,0-1 0,0 21 64,20-20-128,-20-21 64,0 21 64,0 1-64,0-2 0,20-20 0,-20 22 0,0-21 0,0-1 0,0 1 64,0-1-32,0 2-32,0-1 32,0-20 0,0 0 0,0 19-32,0-19 0,0 0 33,0 0 127,0 0 256,0 0-32,0 0 65,0 0-161,0 0-128,0 0-64,0 20 0,0-20 1,0 0-1,0 0 0,0 0-96,0 20 32,0-20-64,0 20 32,0-20 32,0 20 0,0-20-64,0 20 0,0-20 64,0 0-64,0 0 64,20 0-64,-20 19 96,0-19-64,0 0 32,0 0-32,0 0 32,0 20-64,20-20 32,-20 0 0,0 0 32,0 20-32,0-20 32,0 0-32,0 0 0,19 20 0,-19-20 0,0 0 0,20 0 32,-20 20-32,20-20 0,-20 0 0,20 20 0,1-20 0,-3 0-32,2 20-32,1-20-128,-1 19 160,18-19 192,-17 0 0,19 21-96,-1-21 96,21 0 32,-20 19-64,19-19-96,0 20-32,2-20 32,-2 0 33,20 0-65,-19 0 32,19 0-64,-20 0 32,22 21 64,-22-21-32,20 0-32,1 0 256,-1 0 0,1 0-160,-1 0-32,0 0-32,1 0-32,19 0-32,1 0 0,-21-21-32,20 21 96,-20 0-32,20-20-32,-20 20 64,21-19 0,-20 19 0,19 0 0,-20-21-64,21 21 32,-1-19-32,-20 19 32,20-20-32,-20 20 0,2-20 64,18 20 32,-40-20-64,20 20 0,0 0 0,-18-20-32,18 20 0,-20 0-128,1-20-64,-1 20 0,-19 0 31,1 0 129,-3 0 32,3-20 64,-21 20 0,-20 0 0,18 0 161,3 0 31,-21 0-128,20 0-64,-20-19-64,0 19-32,0 0-128,20-20 0,-20 0-33,0 0 33,0 0 192,0 0 64,20 1-64,-20-22-32,0 2 64,0 0 64,0-2-64,0-17-32,0-3 0,0 2 0,0-1 0,0-19-128,-20-1-32,20-19-64,-20 19-64,0-19 159,20 19 129,-21 1-128,3 0 417,18-1-97,-20 0-96,20 1-96,-20-1 0,-1 1 0,21 0-32,0-1 0,-20 20-160,20-20-65,0 2 33,20 18 128,-20 0 96,0 1 0,0-1 96,0 20 96,0 0-32,0 20-31,0 1-97,0-1-128,-20-1-65,20 2 129,-18 19-64,18-20 64,-21 20 32,1 0 32,20-20 32,-20 20-32,0 0 96,1 0-31,-1 0-33,0 0-64,-20 0 0,1 0 32,-21 20 64,1-20-128,-2 20 64,-18-20 0,20 0-64,-20 19-160,-20-19-65,0 0 193,-1 0-96,-19 0 0,0 21 128,-21-21 32,21 0-64,-19 0 32,18 0 96,-19 0-64,20 0 64,-40 0 128,40 0 257,-19 20-257,-1-20-192,19 0-96,21 19 0,-20-19-97,19 0 1,21 0 64,-20 0 160,20 0 128,18 0-160,3 0-160,-1 0-1057,18 0-3107</inkml:trace>
  <inkml:trace contextRef="#ctx0" brushRef="#br3" timeOffset="74895.2837">3870 6040 3747,'0'0'2146,"20"0"-2114,-20 0 385,0 20 319,0-20-159,20 20-385,-20-20-64,0 20 96,0 0 0,19 20 129,-19-21 31,0 2 1,0-2-97,-19 1 0,19 20 0,0-20-127,0 0-97,0-1 0,0-19-64,0 21 32,19-1 64,1-1 224,0-19-64,20 20-31,-21 0-97,41-20 0,-21 20-64,21 0-64,-1 0 32,2-20 0,18 19 0,0 1-32,-20-20 32,42 20 0,-22-20 32,20 0 0,0 0-32,21 0-64,-3 0 0,3 0 64,-1 0-64,1 0 32,-1 0-32,0 0 64,19 0-32,-18 0 32,19 0-32,-19 0 64,18 0-64,1 0 128,-1 0-256,2 0 96,-21 0 64,20 0-32,-1 0-32,-18 20 32,19-20 32,-21 0-32,22 0 0,-21 0 0,0 20 64,19-20-64,-18 0 0,19 0 0,-19 0 32,18 0-32,1 0 0,-19 0-128,18 0 128,1 0 0,-20 0 32,1 0-32,18 0 0,-19 0 128,1 0 0,-1-20-32,-20 20-96,21 0-32,-3 0 32,3 0-96,-21-20-128,0 20 224,0 0 0,-18-20 96,18 20 0,-40 0 97,20 0 63,-18-20-192,-2 20-32,-19 0 0,-1 0 160,-19 0 192,0-19-63,-20 19 127,20-20-192,-20 20-127,0-20-129,0 20 32,-20-20-32,20 0-65,0 0 98,-20-19 31,0 18-64,20-18 0,-20 0 0,1-21 96,-21 20-192,19-20-705,-17 0-2434,-3 21-7559</inkml:trace>
  <inkml:trace contextRef="#ctx0" brushRef="#br3" timeOffset="76872.3967">20446 9517 672,'-20'0'-288</inkml:trace>
  <inkml:trace contextRef="#ctx0" brushRef="#br3" timeOffset="77203.4157">20446 9517 864,'0'-19'1121,"0"19"-352,20 0-641,-20-20 128,0 20-63,0 0 31,0-20 96,0 20 97,0-19 95,0-2-256,0 21 545,20-20 544,-20 20-95,0 0-97,0 0 0,0 0-385,0 0-511,0 0 31,0 20 32,0-20-96,0 21-31,0-2 31,-20 1 0,20 19-96,-20 2 192,0-1 1,0 19-65,1-19-64,-1 0-96,20 19-32,-20-39 32,20 20-64,0-20 1,0-20-66,0 19-191,20-19-448,-20 0-834,0 0-1633,20 0-3139</inkml:trace>
  <inkml:trace contextRef="#ctx0" brushRef="#br4" timeOffset="80211.5877">20288 9876 160,'0'0'1441,"0"0"-96,0 0-256,0 0-192,0 0-352,18-20-193,-18 20 193,0 0 287,0 0 129,0 0-64,0 0-128,0 0 128,0 0-97,-18 0-351,18 0-225,0 0 96,-20 20-95,20-20 63,-21 19 128,1 2-127,0-2 63,-19 1 128,19 20 1,-20 0-289,1-20-128,19 19-32,-20-18 32,1 18-32,19-19 0,-21-1-32,21-19 32,2 21-32,-2-1-32,-1-20-64,1 0-96,20 19-32,-20-19 128,20 0-65,0 0-63,0 0-96,0 20-225,0-20-544,0 0-384,0 0-1282,0-20-3202</inkml:trace>
  <inkml:trace contextRef="#ctx0" brushRef="#br4" timeOffset="80571.6085">19830 10074 6149,'21'-19'193,"-21"19"-354,0 0 1539,20-20 736,-20 20-1057,0 0-545,-20 20 193,20-20-225,-21 19-256,-19 1 65,21 20 63,-21-20-128,20 19 1,-19-18 127,19-1 192,20-1-191,-20 1-193,20-20-96,20 20 128,0 0 0,-1-20-96,21 0-64,19 0-32,-19 20 32,19-20-32,-18 0-32,-1 20-192,-21-20-384,1 19-513,-20-19-193,0 21-1184,0-21-2755</inkml:trace>
  <inkml:trace contextRef="#ctx0" brushRef="#br5" timeOffset="83201.7589">19632 10333 288,'0'0'4932,"0"0"-4900,0 0 609,0 0 1441,20 0-544,-20-20-770,0 20-223,0 0 63,20 0 129,-20 0-160,0 0-257,0 0-128,0 0 0,0 0 97,0 0-193,0 0-64,-20 20 0,0-20 32,0 20 0,-19-1 0,19 2 32,-20-2 288,1 1-63,-1 0-97,-1 0-128,21 0-64,-19-1 64,19 2-96,-20-2 32,21-19-64,19 20-96,-20-20-96,20 0-385,0 0-224,0 0-576,0 0-1538,0-20-3491</inkml:trace>
  <inkml:trace contextRef="#ctx0" brushRef="#br5" timeOffset="83549.7788">19334 10333 4548,'20'-20'1281,"-20"20"417,0 0 608,0 0-1698,-20 0-544,20 20-64,-20 0 0,-20-1 32,21 2 129,-1-2 95,-20 1 256,20 0 225,1-20-32,19 20-289,0 0-32,0-20 33,0 19 127,39 2-63,-19-21-33,20 19-127,-1 1-129,1 1-96,-1-2-96,1 1-32,1-20-513,-21 20-640,-2-20-609,-18 19-1633</inkml:trace>
  <inkml:trace contextRef="#ctx0" brushRef="#br5" timeOffset="85485.8895">19215 10592 1729,'20'0'641,"-20"0"-641,0 0 0,0 0 0,0 0-224,0 0-673,0 19 128,0-19 705,0 0 961,0 0 736,0 0 65,0 0-481,0-19-192,0 19 192,0 0-64,0 0-448,0 0-96,0 0-1,0-21-256,-20 21-191,0 0-1,0 21 64,-19-21-96,19 19 192,-21-19 97,3 20-161,-3-20-64,21 0 128,2 20-95,-3-20-97,1 0-96,20 0-32,20 0-320,-20 0-161,21-20-672,-3 20-1762,-18 0-2882</inkml:trace>
  <inkml:trace contextRef="#ctx0" brushRef="#br5" timeOffset="85771.9057">19075 10492 8103,'0'0'1217,"-18"0"-1441,-2 0 256,-1 19 513,1 2 31,-18-21-127,17 19 383,-19 1 193,40 1-128,-20-2-384,1 1-1,19-20-224,19 20-127,-19-20-33,40 19-96,1 2-32,-23-21-64,22 0-289,1 0-415,-2 20-417,-19-20-1186,-20 0-2369</inkml:trace>
  <inkml:trace contextRef="#ctx0" brushRef="#br2" timeOffset="88400.0561">18897 10670 1153,'0'0'384,"0"-19"1250,0 19 447,0 0-479,20-20-577,-20 20 224,0 0 257,0 0-97,0 0-512,0-20-193,0 20-287,-20 0-193,0 0-160,1 20-32,-1-20 32,0 0-32,0 20-32,0-1 64,-19-19-64,19 21 0,20-21 32,-20 0-64,0 20 32,20-20-32,0 0-192,0 0-449,0 0-384,0 0-704,0 0-385,20 0-257,-20 0-1825</inkml:trace>
  <inkml:trace contextRef="#ctx0" brushRef="#br2" timeOffset="88687.0725">18759 10592 5252,'0'-21'897,"-20"21"-608,0 21 832,0-21 480,-19 19-352,19-19-704,0 20-129,20 0 1,-21-1 63,21 2-192,21-21-127,-1 20 31,0-20-160,-1 19-32,1-19-128,0 20-481,0-20-640,0 0-1089,-1 20-2435</inkml:trace>
  <inkml:trace contextRef="#ctx0" brushRef="#br2" timeOffset="89040.0925">18679 10711 6213,'0'0'1025,"0"0"-288,-19 0 1249,-1 0-673,-21 0-960,21 0-129,-18 19-128,-3-19 32,21 20-96,0-20 0,20 0-320,0 0-737,0 20-737,20-20-768,-20 0-2435</inkml:trace>
  <inkml:trace contextRef="#ctx0" brushRef="#br2" timeOffset="89294.1074">18520 10631 672,'-20'0'1954,"0"20"-417,0-1 129,20 2 288,-19-1-545,19-20-544,0 19-224,0 1-97,19-20-159,-19 20-161,20-20-128,0 20-64,0-20-64,1 0-737,-3 0-1345,2 0-2242</inkml:trace>
  <inkml:trace contextRef="#ctx0" brushRef="#br2" timeOffset="89718.1316">18381 10770 4388,'0'0'640,"0"0"-287,-20 0 1600,1 0 65,-1 0-1249,-20 0-545,19 20 1,-17-20 447,-3 20-63,-18-20-161,19 20-256,20-20-256,-19 19-512,19-19-481,20 0-64,0 20-545,0-20-672,20 0-769</inkml:trace>
  <inkml:trace contextRef="#ctx0" brushRef="#br2" timeOffset="90049.1505">18322 10711 7783,'20'0'993,"-20"-20"-1089,0 20 192,-20 0 288,20 0-160,-20 20-128,-21-20-96,23 19 0,-2 1 257,-21 0 255,21 0-31,2 0-161,-23-20-192,21 20 0,0-20 193,1 19-65,19-19-192,0 20-64,0-20 64,0 0 64,19 20 96,1-20-96,20 20-96,-19 0-128,-3-20-192,2 20-801,1 0-481,-1-20-800,-20 19-2787</inkml:trace>
  <inkml:trace contextRef="#ctx0" brushRef="#br2" timeOffset="91802.2507">17627 10770 6566,'-20'0'-32,"20"20"-32,-20-20 96,0 20 160,20 19 64,-20-19 128,20 0-159,0 0-65,0 0-64,0-20 32,20 20-64,0-20 0,0 0 32,19 0 0,1 0 32,-20-20 257,19 0 31,-19 0 65,-20 0 191,21-19-191,-21 19-1,-21 0 1,1 0-193,2 0-192,-3 0-96,1 20-32,-20 0 96,21 0-64,-21 20 32,20-20-32,0 20-32,20 20 0,0-20 64,0-1-32,20 1 0,0 0-64,0-20-192,19 20-257,1-20 193,1 0 288,-3 0 64,-17-20-32,-1 0 64,0 0 0,-20 1 128,0-21-64,0 20 97,-20-20 191,0 21-320,-1-1-64,1-1-96,2 21 32,-23-19-32,21 38 64,-19-19-96,19 21 64,0 18 32,20-19-32,-20 20 32,20-20 0,20 0 32,0 19-64,0-19-64,19-20-32,-19 20 64,0-20 128,19 0-32,-39-20 64,20 0 0,-20 0-64,0 1 32,0-1-32,0-20 32,-20 20-64,2 0-32,-3 1-64,1 19 32,0 0 0,0 0-32,1 0 32,-1 19 0,0 1 64,20 0 64,0 20 0,0-20 0,20-1-64,0 1-64,-1 0 32,1 0 64,0-20 32,-20 0-128,0 0-1089,0 20-2851</inkml:trace>
  <inkml:trace contextRef="#ctx0" brushRef="#br2" timeOffset="101907.8288">3115 7928 6053,'0'0'1698,"0"0"-1666,0 0 160,20 0 545,-20 0 128,20 0-385,-20-20-256,20 20-160,0 0-64,-1 0 128,1 0 97,0 0-1,0 0-96,0 0-96,-1 0 0,21 0-32,-19 0 0,17 0 0,3 0 32,18 0-32,-19 0-192,19 0-160,1 0-65,-1 0 193,2 0 64,-3 0 96,22 0 32,0 0 32,-1 0 32,0 0-32,21 0 0,-1 0 32,0 0-32,0 0-32,0-20-64,1 20-161,-1 0 97,0 0 64,0 0-64,21-20 0,-1 20 128,0 0 0,19 0 64,-18-19 0,19 19-32,-19 0 64,18 0-96,1 0 64,-19 0-64,18 0 32,1 19-128,1-19-321,-2 0-255,1 0 287,19 0 161,-18 0 96,38 0 192,-18 0 320,-2 0 513,2-19-32,18 19-257,0 0 1,-20 0-289,22 0-192,-22 0 0,21-20 0,-20 20 97,-1 0-33,2 0-96,-22 0-64,2 0 0,-1 0 0,-1 0 32,-39-20 32,21 20-64,-41 0-32,-19 0-256,-40 0-833,-1 0-1634,-38 0-4098</inkml:trace>
  <inkml:trace contextRef="#ctx0" brushRef="#br2" timeOffset="102779.8787">1884 9041 8295,'0'0'64,"0"0"-64,0 0 0,-19 0 289,19 0 159,0 0-192,0 0-288,0 0 449,0 0 255,19 0-191,1 0-289,20 20-128,-1-20-64,62 0 0,16 0 0,23-20 64,38 20 32,-18-20 225,-2 20 287,-18-20-127,18 20 31,-19-20-64,19 20-63,-18-19-225,-2 19 0,1-21 385,-19 21-417,-1-19 128,1 19-96,-3 0-224,-36 19 0,-2-19-64,-20 0 0,-19 21-257,19-21 129,-39 19 0,21-19-192,-3 0-321,-17 0-416,-1 0-321,20 0-1537</inkml:trace>
  <inkml:trace contextRef="#ctx0" brushRef="#br2" timeOffset="104707.989">6828 10253 4228,'20'0'320,"-2"0"-256,3 20 512,-1-20 161,20 0-128,-1 0 223,21 0-127,-1 0-32,2 0-1,-2-20-223,20 20-289,0 0-160,1 0 0,-1 0-32,21 0-32,-1 0-96,20 0 192,1 0-32,-3-19 32,23 19 64,-1-20 32,20 20-32,-20-21 0,19 21-96,2 0 32,18 0 0,-20 0-32,22 0 160,-1 0 1,-1 0 127,0 0-96,-18 21-96,18-21 0,-20 0 128,2 0 33,-22 0 63,22 0 96,-22 0-31,1 0-193,1-21-128,-41 21-160,0 0-673,-20-19-800,-20 19-866,-19 0-2113</inkml:trace>
  <inkml:trace contextRef="#ctx0" brushRef="#br2" timeOffset="105950.0599">1685 11465 1569,'-18'0'1698,"-3"0"-321,21 0-224,0 21-96,0-21 352,21 0-736,-21 0-545,18-21-128,23 21 0,-21 0 64,18 0-64,3-19 64,18 19-32,-19 0 0,19-21 64,22 21 32,18-19-63,0 19-65,20 0 0,-1-20 0,-19 20 32,21 0-32,-1 0 96,0 0-96,1-20 0,-1 20 96,19 0-128,22 0 128,-22 0 32,1 0-128,1 20 32,-2-20 0,1 0-32,-1 0 32,2 0-32,20 0 96,-22 20-32,1-20 128,-1 19-64,2 2-128,-1-21 0,-1 19 0,22-19 33,-22 21-1,1-21 0,1 19 32,18-19 0,2 0 128,-22 0 0,21 21-64,0-21-32,-1 0 32,-19 0 1,21 0 191,-2 0 32,-18 0 65,-2 0-161,-19 0-224,0 0-32,-19 0 0,-1 0 0,-20 19-288,0-19-257,1 0-96,-21 0-352,0 20-480,-39-20-1762</inkml:trace>
  <inkml:trace contextRef="#ctx0" brushRef="#br2" timeOffset="112452.4318">10976 4113 12299,'-20'0'320,"20"0"-320,41 0 321,-3-20 191,23 0-95,38 1 31,0-2-64,0-18-31,21 19-65,-21-20-256,-20 20-64,-20 0-288,-19 20-1154,-20 0-2946</inkml:trace>
  <inkml:trace contextRef="#ctx0" brushRef="#br2" timeOffset="112754.4491">11215 3795 8712,'-20'0'2082,"20"0"-2274,0-20 63,0 20 193,20 0-160,-20 20 0,-20 0 96,0 19-96,-20 21 0,1 0 96,-22-21 32,23 21 0,-23-20 256,42 0 513,-21-1 384,20-19-416,20-20-353,0 20 289,40 0 128,-1 0-257,1-1-319,39 2-193,1-2-64,0 2-769,-21-2-1793,2 1-3876</inkml:trace>
  <inkml:trace contextRef="#ctx0" brushRef="#br2" timeOffset="118719.7903">6530 3636 128,'0'-20'1249,"0"20"-64,0 0-320,0 0 160,0-20 32,0 20 128,0 0 288,0 0-352,0 0-352,0 0-385,0 0-288,0 0-96,0 0 129,0 20 191,0-20-64,0 20 32,0-1 97,20 2-33,-20 18-96,0-19-128,0 20 1,0 0-1,0-1 96,0 1 32,0 0 32,19 0-127,-19-1 63,0 2-96,0-2-32,0 0 0,0 21-64,0-20 0,0 0 96,0 0 161,0 19-33,20-19-32,-20 0-32,0 19 0,0-19 1,0 0-65,0 0-96,0 19 0,-20-19 0,20-1 0,0 1 32,0 20 0,0-20 32,20 0 96,-20-1 32,0 1-256,20 0 64,-20 0 32,0 0 1,20-21-33,-20 22-32,0-2 0,0 0 32,0 2 32,0-2 64,0 1 0,0 0 64,0-1-64,0 1-64,0 0 160,0-1-31,0 21-129,0-20-32,20-1 32,-20 2 32,0-2-64,0 0 32,0-18 0,0 18-64,0-19-64,0 20 192,0-20-160,0 0 32,0 19 32,0-19 0,0 0 0,0 0 0,0 0 32,0 0-32,19-1 32,-19 2-160,0-2 96,0 1 96,0-20-96,0 21 0,0-21 32,0 0-32,20 0-32,-20 19 32,0-19 96,20 0-96,-20 0 129,20 0-129,1 0 64,-3 0-128,2 20 32,1-20 64,19 0-96,-22 0-65,23 0 97,-1 0 32,-1 0 32,1 0-32,19 0 0,-19 0 0,19 0 64,2 0-64,-2 0-64,1 0 0,19 0 160,-20 0-64,2 0-128,18 0 96,-20 0 0,20 0 32,1 0-64,-1 0 0,0 0 32,-18 0 0,18 0 0,20 0 32,-20 0-64,0 20 64,20-20-64,-19 0 64,0 0-32,19-20 0,-20 20-32,1 0 64,-1 0-64,1 0 32,-1 0 0,0 20-32,0-20 64,0 0 0,2 0 0,-2 0-64,-20 0 64,22 0-64,-2 0 32,0 0 64,-20 0-128,21 0 64,-21 0 32,20 0 32,-18 0-160,-2 0 192,20 0-128,-19 0 64,-1-20-64,2 20 0,-2 0 32,-1-20-64,-17 20 128,18-19-96,-19 19 32,0 0 0,-21 0-64,1-21 128,0 21-96,0 0 96,0 0-96,-20 0 32,0 0 64,19 0 97,-19 0-97,0 0 96,0-20-64,0 20-128,-19 0 64,19-19-96,0 19 32,0-21 0,0 2-64,-20-1 64,20 0 0,0 0-32,0 0-97,0-20 129,0 21 0,0-21-64,-20-20 192,20 21-64,0-21 0,-20 0-64,20 1 64,-20-21-64,20 1-32,-19 19 64,19-40 0,-20 22-32,20-2 32,0 1-64,0-1 32,0 0 0,0 1-192,0 0 576,0-1-256,0 0-128,0-19 96,0 19-96,-20 1 0,20-1-64,0 1-192,0-1-64,-20 1 63,20-1 129,-20 21 96,20-1 64,-19 1 32,19 19-64,0 0 64,-20 0 32,20 21-32,-20-22-96,20 22 128,-20-1-64,20 0-32,0 1 32,-21-2-32,21 1 96,0 1-64,-18 19 0,18-20-64,-20 0 64,0 20-128,-1 0 64,-17 0 0,17 0 32,-19 0 0,-19 0 0,-1 0 64,-19 0-32,0 0 0,0 0 32,-21 0-32,1 0 0,-20 0 0,-1 20 0,1-20-96,0 20-96,-19-20-65,-22 0 97,22 19 0,-22 1 32,22-20 64,-21 21 96,0-2 0,0 1 0,1 0 32,-2-20 0,2 19 0,18 2 96,-18-1-32,19-20 1,1 19 63,-2-19-32,21 0 0,20 20-128,-1-20 0,21 0 0,19 0-32,1 0-96,19 0-769,21 0-2466,-1 0-8456</inkml:trace>
  <inkml:trace contextRef="#ctx0" brushRef="#br2" timeOffset="125480.1771">10758 11486 9641,'-39'0'192,"39"0"-64,0 0 929,19 0 64,1 0-320,20 0-257,-1 0-255,21 0 31,-1 0 96,20 0-63,-18 0-257,18 0-32,0 0-64,2 19-64,-23-19-161,1 0-31,2 0 0,-22 0 0,-19 21-97,0-21-864,-20 0-1569,-40 0-5158</inkml:trace>
  <inkml:trace contextRef="#ctx0" brushRef="#br2" timeOffset="127265.2792">1685 12598 9480,'0'0'-704,"20"0"31,1 0-704,-1 0 672,18 0 577,-17 0 160,-1 0 0,0 0 64,0 0-32,-1 0 64,21 20 513,0-20 96,-21 0-33,21 0-127,1 0-1,-3 0-223,3 0-129,17 0-160,3 0 0,18 0 96,0 0 129,20 0-97,-20 0 96,2 20 0,18-20-63,0 0 63,1 19-96,-1-19-160,20 0 64,-20 0-32,39 0 96,-18 0 65,-1 0-1,21 0-64,-22 0 0,21 0 0,1 0 32,18-19-96,-19 19-31,19 0 63,-18 0 64,18-20-64,-18 20-128,18 0 32,-19 0 32,19 0 32,-18 0-64,18-20-32,2 20 0,-2 0 96,2-20-64,-2 20 0,1-20 96,0 20 1,-1-19-97,1 19 0,-1-21 32,2 21-64,-2 0 0,2-19-96,-2 19 160,-18 0-64,18 0-32,-19 0 0,-1-20 32,2 20 32,-1 0-32,-19 0 64,-2 0-64,1 0 64,-20 0-64,0 0-32,-20 0-64,-18 0-513,-21 0-1121,-21 0-2562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5:39.11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7998 2483 11723,'-18'-39'64,"18"19"-64,0 20 704,38-20 193,-17 1-480,37-2 127,3 2 225,-2-2-225,1 21-159,-1 21-97,0-2-128,2 21-32,-23 20 0,-18-1-96,1 1-128,-21 0-96,-21-21 128,1 0 128,2 2 32,-23-21-32,21-20-32,-19 0-64,-1 0-32,0 0-96,1 0 96,19-20 0,0 0-160,20-1 0,0 21-97,20 0 129,20-19 480,-1 19 65,1 19-33,-1-19-192,1 21 0,19-21-96,-18 20 0,-21-20-256,19 20-481,-19-20-1024,-20 19-1634,0 0-2467</inkml:trace>
  <inkml:trace contextRef="#ctx0" brushRef="#br0" timeOffset="260.0149">7601 3239 14285,'79'0'96,"-18"0"64,38 0 257,-20 0 351,41 0-351,-21 0-257,20-20-96,0 20-32,-19-20-32,-21 20 0,0 0-480,-19 0-674,-21-21-511,-19 21-1474,0 0-4997</inkml:trace>
  <inkml:trace contextRef="#ctx0" brushRef="#br0" timeOffset="664.038">7840 3497 9769,'40'0'288,"-1"0"-192,22 20 1057,-23-1-608,3 1-321,-3 20-256,3 0 0,-21 0-673,0 19 193,-20-19-289,-20 0 545,0-1 352,-21-18 352,3-2 33,-23-19-97,22 0-160,-21 0-64,21-19-63,19-2 63,0-18 320,20 19 193,0 0-417,20 20-96,0-20 225,19 20 255,1 0-256,1 0-287,-3 20-1,3-20-321,-3 20-575,3 0-994,-21-20-1377,19 20-4068</inkml:trace>
  <inkml:trace contextRef="#ctx0" brushRef="#br0" timeOffset="1133.0646">8494 3536 13388,'-18'-19'-640,"-2"19"576,-1 19 512,1 1-64,0 1-256,1 18 1,-1 0 255,20 2 0,0 18-63,20-19-257,-1 0-128,21-21-97,1 21-95,-3-40 192,3 20 64,18-20 0,-19-20 0,0 1 32,-1-21 32,-19 20 96,0-20 1,-20-20-65,0 21-192,0-1-289,-20 0-159,0 0 351,-19 20 161,-1 1 32,0-1 129,1 20 351,-1 20-96,-1-1-63,23 1-129,-2 1-128,20-2 160,20 1 32,-2 19-31,23-18-33,-1-1-128,-1-20-32,1 19-256,0-19-257,-1 20-832,1-20-2274,-19 0-6247</inkml:trace>
  <inkml:trace contextRef="#ctx0" brushRef="#br0" timeOffset="1378.0788">9031 3795 11947,'20'80'352,"-20"-21"-96,0-19 1666,0 19-577,0-19-768,0 0-193,0-21 289,0 21-257,0-20-159,-20-20-97,20 20 32,-20-20-192,1 0-160,-21 0-321,20-20-608,-1 0-1569,-17 1-2467</inkml:trace>
  <inkml:trace contextRef="#ctx0" brushRef="#br0" timeOffset="1522.087">8992 3696 17296,'79'0'192,"-40"0"-320,1-20 320,-20 20-224,0 0-1089,-1 0-1794,-19 0-4356</inkml:trace>
  <inkml:trace contextRef="#ctx0" brushRef="#br0" timeOffset="2229.1275">10341 2602 10826,'0'41'2498,"0"-22"-2466,0 21 449,0 0 704,0 19-609,-20 1-480,20 0 32,0-1-95,20-19-1,0-1 0,0 1-225,0 0-607,-20-20-994,20-1-2114</inkml:trace>
  <inkml:trace contextRef="#ctx0" brushRef="#br0" timeOffset="2424.1385">10004 3298 14669,'-20'40'961,"40"-40"-2402,-1 0 2338,21 0 416,19 0-736,22 0-385,18-20 160,-20 0 32,0 20-255,0-20-226,2 20-479,-22 0-673,-19 0-993,-21 0-2563</inkml:trace>
  <inkml:trace contextRef="#ctx0" brushRef="#br0" timeOffset="2734.1563">10004 3616 13612,'-20'20'-224,"40"-20"352,-1 0 1570,1 0-417,20 0-832,-1 0-65,22 19 128,-23-19-383,3 0-226,-21 21-159,0-1 0,-20-1 160,-20 1 96,0 20 96,0-20 96,-1 20 225,3-21-97,-2 2-224,20-21 0,0 19-96,0-19 0,20 20 0,-2-20-352,23 0-545,-21-20-1185,19 1-3331</inkml:trace>
  <inkml:trace contextRef="#ctx0" brushRef="#br0" timeOffset="3159.1805">10440 3696 14894,'0'59'-545,"0"-39"609,0 0 417,0 0-417,0 0-449,0-1 129,0-19 224,20 0 32,0 0-320,-20-19-449,20-1-32,1-20 353,-21 20 192,18-20 288,-18 21 192,0 19 352,20 0 129,-20 0-257,0 0 321,0 19 0,21 1-353,-21 0-224,20 0-159,-20 0-66,20 0-255,-20-20 96,0 0 160,18 0 160,-18-20-32,21 20-64,-21-20-32,20 0 0,0 0-32,-20 20 160,20 0 577,-1 0 192,1 0-128,-20 20-289,20 0-32,-20 20-159,0-20-161,20-1-64,-20 2-384,0-21-513,0 19-1409,20-19-4068</inkml:trace>
  <inkml:trace contextRef="#ctx0" brushRef="#br0" timeOffset="3780.2161">12167 2682 14669,'40'-20'-224,"-19"1"320,-1 19 705,-20-21-64,-20 21-865,-21 0-289,-18 0 321,-1 21 128,-19-2 0,0 21 0,0-21 64,18 22 96,2-21-127,19-1-1,20-19 64,1 19-96,19 2 288,19-1 321,21 0-193,19 0-160,1-20-127,-1 20-97,2-1-64,-22 1-481,1-20-127,-20 40-353,-20-20 64,-40 19-64,20 1 128,-39 0 673,18-1 640,3-18 289,17-1 0,1 0 0,0 0-193,20-20-31,20 19 351,21-19-351,18 0-161,-1 0-223,23 0-129,-22 0-129,20 0-191,-39 0-1057,1 0-1730,-23 0-3844</inkml:trace>
  <inkml:trace contextRef="#ctx0" brushRef="#br0" timeOffset="4537.2595">11750 3696 11530,'0'19'545,"0"1"608,0 0 865,0 0-1089,20 0-801,-20 0-128,0 0 32,20-1-64,-20 2-352,0-21-641,20 0-1570,-20 0-2978</inkml:trace>
  <inkml:trace contextRef="#ctx0" brushRef="#br0" timeOffset="4709.2694">11790 3536 16912,'20'0'-257,"-20"0"-95,0 0 736,21 0-480,-21 0-1249,18 0-1282,2 0-640,-20 0-2242</inkml:trace>
  <inkml:trace contextRef="#ctx0" brushRef="#br0" timeOffset="4883.2792">11910 3596 1889,'20'20'7880,"-20"-20"-7880,0 0 1729,18 0 962,3 0-1186,-1 0-512,0 0-448,0 0-513,0 0-256,-1 0-769,1 0-1442,-20 0-2401</inkml:trace>
  <inkml:trace contextRef="#ctx0" brushRef="#br0" timeOffset="5034.2877">11930 3715 11723,'0'40'-417,"18"-20"353,3-20 1794,-1 20-513,20-20-737,-1 0-191,1-20-193,-20 20-449,19-20-2401,1 20-5478</inkml:trace>
  <inkml:trace contextRef="#ctx0" brushRef="#br0" timeOffset="5186.2966">12307 3636 13196,'0'40'352,"0"-20"-288,20-1 2050,-20 1-1089,20 0-961,-20 0-576,19-20-321,-19 20-1025,20-20-1953</inkml:trace>
  <inkml:trace contextRef="#ctx0" brushRef="#br0" timeOffset="5756.3293">11651 2185 9769,'20'80'1217,"0"-40"-1089,0 0-32,-20-21 545,0 2-385,20-2-160,-20-19 0,0 0 449,0 0 832,0 0-961,0-19-768,0-2-128,0 2 191,19-2-319,-19-17-33,20 17 481,-20 1 288,20 20 128,-20 0 161,20 0-1,-20 20 129,21-20-321,-21 21-224,18-2-128,-18 0 128,20-19 64,-20 21 0,21-21 32,-21 0 96,20 0-128,-20 0-32,20-21-64,-20 21-32,18-19-32,3 19-96,-1-19 160,0 19 352,0 0-224,0 0 0,-1 0-32,1 19-160,0 0-32,0 2-1281,0-2-2371</inkml:trace>
  <inkml:trace contextRef="#ctx0" brushRef="#br0" timeOffset="7241.4142">12962 2563 8359,'0'-40'6599,"0"40"-6663,-20 0 64,0 20 64,20-20-128,-40 40 128,21-1 160,-1 41 416,0-20 193,0 19-128,20 1-513,0-1-128,0 0 32,20-19 32,0-21-128,19 22-96,1-41-288,0 19-193,19-19-480,-18-20-1185,18 0-2210</inkml:trace>
  <inkml:trace contextRef="#ctx0" brushRef="#br0" timeOffset="7609.4352">13319 2602 14157,'0'41'-64,"0"-2"-321,0 0 578,0 22 287,0 18-320,0 0-32,0 21-32,0-20-31,0-1 159,0-19-192,0-21 32,0-19-32,0 0-64,20 0-256,-20-20 288,20-20 0,-20 0-193,19-20-159,-19 21 64,20-1 224,0 0 64,-20 0 224,20 20 352,1 0 1,-3 20-32,2-20-33,-20 20-320,20 19-192,1-19-192,-21 0-256,20 20-641,-2-20-1057,-18 0-1218,20-20-4323</inkml:trace>
  <inkml:trace contextRef="#ctx0" brushRef="#br0" timeOffset="8006.4579">13835 3219 12972,'0'0'64,"-20"0"-673,0 0 1410,1 20-64,-1 0-257,0 19 129,20 1 192,0 0-129,20-1-191,0 1-257,19-20-160,1 0 96,19-20-96,-18 0 32,-3 0-32,3 0 64,-1-40-224,-21 20 32,-19 0-64,0-19-384,-19 19-417,-21-20-1345,-1 20-289,-18 0 1987,19 1 800,-19 19 961,39 19 32,-19 1-384,19 0-96,20 20-161,0-20-31,39 0 159,1-1-159,1 1-289,-3-20-224,23 0-96,-22 0-577,1 0-1697,-20-20-4805</inkml:trace>
  <inkml:trace contextRef="#ctx0" brushRef="#br0" timeOffset="8453.4835">14550 2385 15086,'-20'-21'-128,"20"2"-65,0 19 770,-20 0-609,1 19-224,-1 21 320,0 20 448,-21 19 417,21 0 0,2 41-416,-2-21-225,20 0-224,0-19 64,20-1-160,-2-19-32,23 0-160,-1-20-129,-1-1-319,1-19-481,0-20-545,19 0-1761,-19 0-3684</inkml:trace>
  <inkml:trace contextRef="#ctx0" brushRef="#br0" timeOffset="8635.494">14689 2861 16976,'19'40'-289,"1"-1"353,21-19 385,-3 20-65,3 0-288,-1-1-224,19 2-192,0-2-225,-19-20-704,19 2-1538,-19-1-1152,1-20-4709</inkml:trace>
  <inkml:trace contextRef="#ctx0" brushRef="#br0" timeOffset="8822.5047">15006 2901 15726,'-59'39'-416,"19"-19"480,21 20 769,-21 19-257,-1-19-191,3 20-225,17-20-128,1 0-64,20-1-545,0-19-864,20 0-1762,1-20-2338</inkml:trace>
  <inkml:trace contextRef="#ctx0" brushRef="#br0" timeOffset="9089.5198">15204 2245 13708,'-79'-20'-128,"59"40"321,1 21 1216,-21-3-480,40 23-545,-20-2-64,20 0 33,0 1-257,40-1-64,-20 1-256,19-21-161,1 2-127,-1-21-321,1-20-1761,1 0-3044</inkml:trace>
  <inkml:trace contextRef="#ctx0" brushRef="#br0" timeOffset="9240.5285">15404 2523 15855,'-20'40'-193,"20"-1"225,0-19 64,0 1-480,20-2-1922,-20 1-801,19-20-993</inkml:trace>
  <inkml:trace contextRef="#ctx0" brushRef="#br0" timeOffset="9383.5367">15463 2404 15630,'-20'0'1153,"20"0"-2178,0-19 1154,0 19-322,20 0-3650,-20-21-5927</inkml:trace>
  <inkml:trace contextRef="#ctx0" brushRef="#br0" timeOffset="9594.5488">15603 2286 13068,'0'19'-256,"18"0"1377,2 2 897,1-2-1090,-21 21-447,20-20-97,0 20 33,-2-21-161,3 21-416,-21 0 448,0-1-352,0 2-384,0-2-225,0-19-704,0-1-1218,-21 2-2818</inkml:trace>
  <inkml:trace contextRef="#ctx0" brushRef="#br0" timeOffset="9917.5672">15820 2265 11530,'-19'0'2755,"19"0"-3524,19 21 1762,-19 17 385,20-17-642,0 19-255,0-1 127,19 20 1,-19 1-161,0 19-352,0-19-32,1 20 65,-21-1-97,0-19 32,0 19-385,-21-19 578,1-21-321,0 2-193,0-2-287,-19 1-898,-1-20-1248,20 0-3876</inkml:trace>
  <inkml:trace contextRef="#ctx0" brushRef="#br0" timeOffset="10264.587">16475 2901 18033,'0'20'-673,"21"-20"545,17 0 897,3 0-449,-1 0-256,19 0-96,-19 0-513,-1 0-1024,1 0-1986,-20-20-9128</inkml:trace>
  <inkml:trace contextRef="#ctx0" brushRef="#br0" timeOffset="10855.6208">17269 2881 10634,'0'20'1665,"0"0"-1857,0-1 512,0 21 449,0-20-673,0 20-192,20-21-320,1 1 352,-1 0 128,18 1 96,-17-21-64,19 0 64,-1-21-96,-19 1-128,0 0 64,0 1 96,-20-1-96,0-20-32,0 20 64,0 0-32,0 20 0,0 0-320,0 20 192,19 0 288,-19 20-96,0 19 64,20 1 32,-20 0 0,20 0-160,0-21 64,-20 21 0,0-1 161,0-19 319,0-20 353,-20 20 128,0-21-128,-19 1-385,-1-20-223,0 21-225,1-42-321,-2 21-319,3-39-449,-3 19-1281,21-40-1954,0 1-5061</inkml:trace>
  <inkml:trace contextRef="#ctx0" brushRef="#br0" timeOffset="11115.6358">17806 2286 13773,'-20'38'96,"-1"2"416,1 0 1186,2 20-641,18-21-673,-21 21-256,21-1 64,21 1-31,-3-21 63,2 2-256,1-2-289,19 1-351,-1-40-481,1 20-1250,-20-20-2657</inkml:trace>
  <inkml:trace contextRef="#ctx0" brushRef="#br0" timeOffset="11274.6449">17984 2583 14157,'0'19'160,"0"22"-64,0-22 160,20 1-224,0 0-672,0-1-1026,-1-19 161,1 21-257,0-21-3427</inkml:trace>
  <inkml:trace contextRef="#ctx0" brushRef="#br0" timeOffset="11410.6527">18083 2444 15534,'-20'0'-961,"20"-20"897,20 20 449,-20 0-2275,0 0-6534</inkml:trace>
  <inkml:trace contextRef="#ctx0" brushRef="#br0" timeOffset="11628.6649">18261 2404 12748,'21'20'256,"-1"-20"2242,0 40-736,0-21-897,-1 21-673,-19-20-32,0 20-160,20-1 96,-20 1-64,0-20-192,0 0-64,-20-1-289,20 2-672,0-21-1153,0 20-2979</inkml:trace>
  <inkml:trace contextRef="#ctx0" brushRef="#br0" timeOffset="11995.686">18480 2324 10922,'0'0'1794,"0"0"-1987,20 21 2211,0-2-480,19 21-609,-19 0-193,21 19 129,-1 1-320,-21-1-257,21 21-64,0 0-64,-21-1-192,1 0 96,0-19 0,-20-1-160,0 2-128,0-3-64,-20-17 32,0-1-33,1-21 97,-1 21-64,0-20-96,0-20-449,0 20-673,1-40-1504,19 20-3364</inkml:trace>
  <inkml:trace contextRef="#ctx0" brushRef="#br0" timeOffset="12399.7093">18818 2225 16239,'20'-20'-352,"0"20"928,-1-20 994,21 20-1154,1 0 0,-3 0 65,3 0-257,-3 20-320,-17 0 352,-1 0-288,-20 0 32,0 1-160,0 17 224,-20-17-128,20-2 128,-21 2 32,21-21-192,0 19 224,0-19-128,0 20 64,21-20 225,-1 0-97,0 20-96,19-20 0,-19 0-384,20 20-257,-20-20-960,19 19-1026,-19-19-2433</inkml:trace>
  <inkml:trace contextRef="#ctx0" brushRef="#br0" timeOffset="14672.8392">5338 5464 13036,'-19'20'448,"19"-20"-159,0 0 383,19 0 930,-19 0-481,20 0-577,20 20 97,-20-20-129,19 0-255,2 0-225,-1 0-353,-22-20-319,23 20-738,-21 0-1088,-20 0-2755</inkml:trace>
  <inkml:trace contextRef="#ctx0" brushRef="#br0" timeOffset="14837.8487">5378 5684 12203,'0'39'609,"20"-39"-481,0 0 96,1 0 705,17 0-96,-17 0-641,19 0-448,-22 0-545,23 0-1153,-21 0-2947</inkml:trace>
  <inkml:trace contextRef="#ctx0" brushRef="#br0" timeOffset="15464.8845">6808 4789 12299,'0'-21'385,"20"21"-450,0 0 354,19 0 31,21 0 128,-1 0-159,1 21-193,-21 19-96,22-20 0,-23 39-32,3-19-385,-21 19-768,-20 1-480,0-20 992,-20 0 417,0-21 224,-21 1 96,-18 1-96,19-21-96,-19 0-161,19 0 353,1-21 289,-1 21 255,20-20 129,20 1 160,20 19-801,0-21 160,19 21 129,21 0-97,-20 0-192,19 0-32,0 0-160,-18 21-224,17-21-545,-17 0-833,-21 0-832,0 19-2755</inkml:trace>
  <inkml:trace contextRef="#ctx0" brushRef="#br0" timeOffset="15760.9014">6470 5524 10057,'-59'20'2659,"39"-20"-2211,20 0-160,20 0 545,20 0 576,-1 0-1120,40 0-161,1 0-32,20-20 64,17 20 64,-17-20-64,19 20 1,21-20 95,-41 20-160,20-20-96,-40 20-32,0 0-449,-38 0-319,-3 0-802,-38 0-1473,0 20-736</inkml:trace>
  <inkml:trace contextRef="#ctx0" brushRef="#br0" timeOffset="16128.9225">6530 5803 12203,'-20'19'993,"40"-19"-2114,0 20 1249,19-1 288,-19 2-31,39 18-321,-19 1-128,-20 0-289,1-1 193,-3 1 96,-18 0-128,0 0 160,-39 0 0,19-21 128,-20 1 32,21-20-160,-21 0 96,0-20-96,21 1 32,-1-2 32,20-18-160,20 19 32,-1 0 160,21 0 192,0 20 33,-1 0-129,1 0-160,-1 0 0,2 20-224,-21 0-577,18-20-833,3 20-576,-21-20-1698</inkml:trace>
  <inkml:trace contextRef="#ctx0" brushRef="#br0" timeOffset="16568.9477">7204 5882 12523,'-38'0'481,"18"0"-769,-1 20 288,1-1 320,-19 21 160,19-20-320,20 20-63,0-1 95,20 1 128,-1 0-224,21-20 64,1 20-32,-3-40 97,3 19 127,-3-19 32,23-19-127,-22-2-97,-19 2-160,20-21-64,-40 0 64,0 0 128,0 1-320,-20-1-129,-20 0 65,1 21 64,-22-1 32,3-1 32,17 21 224,3 0 96,-3 21-32,21-1 160,1-1-31,19 21-97,19-20 64,1 0 0,21 0-128,-3-1 0,23-19-128,-2 20-128,1-20-32,-21 0-641,21 0-800,-21 0-1954,-19-20-6343</inkml:trace>
  <inkml:trace contextRef="#ctx0" brushRef="#br0" timeOffset="16762.9588">7701 6120 10217,'20'80'320,"0"-20"-287,-20-21 63,20 21 64,-20-21-96,0-19 0,0 20 609,0-20 704,0 0-801,-20-20-672,0 0-961,0 0-1313,-19-20-3107</inkml:trace>
  <inkml:trace contextRef="#ctx0" brushRef="#br0" timeOffset="16901.9668">7701 5921 14477,'60'-19'-897,"-21"-1"-160,-39 20-1825,20 0-5799</inkml:trace>
  <inkml:trace contextRef="#ctx0" brushRef="#br0" timeOffset="18004.0298">8893 5027 10537,'0'0'2595,"0"0"-2627,0 0 320,18 20 1186,-18 0-514,0 20-383,0 0-225,21 20-63,-21-21-193,20 0-64,-20 21-224,20-40-161,0 20-319,-1-20-802,-19 0-1216,0-1-1026</inkml:trace>
  <inkml:trace contextRef="#ctx0" brushRef="#br0" timeOffset="18228.0426">8634 5524 12395,'-40'20'2050,"21"-20"-1954,19 0 385,19 0 416,1 0 352,20 0-545,19-20-287,22 20-1,-2-20 129,20 0-193,-20 20-128,20-20-160,0 20-64,-20 0 0,0 0-416,-18 0-321,-21 0-256,-21 0-768,1 0-1795,-20 0-4003</inkml:trace>
  <inkml:trace contextRef="#ctx0" brushRef="#br0" timeOffset="18552.0611">8674 5882 12940,'-20'0'96,"40"0"-416,0 0 1665,19 20-256,-19-20-705,21 0-288,-3 0-32,3 0-128,-3 19-128,-38-19-192,21 20-97,-21 0 385,0 0 288,-21 20 289,3-21 288,-2 1 191,20 0-383,-21 0-289,21 0-160,0-20 33,21 0-161,-1 20 64,-2-20-449,3 0-287,19 0-513,-20 0-897,19-20-2755</inkml:trace>
  <inkml:trace contextRef="#ctx0" brushRef="#br0" timeOffset="19028.0884">9190 5961 11082,'19'60'192,"1"-41"-192,-20 1 865,0 20 64,0-20-865,0 0 0,0-20 32,0 0 320,20 0-63,-20 0-449,20-20-64,-20 0 31,21 0-31,-21-20 32,18 21 0,-18-1 32,20 0 96,-20 20 128,21 0 64,-21 0 161,20 20 31,-20-20-128,20 20-192,-20-1 64,18 1-64,-18 0-32,0-20-32,21 20-96,-21-20-192,0 0 0,20-20-193,-20 0-447,20 0-322,0 1 386,0 19 639,19-20 610,-19 20 1312,0 0 1,0 0-577,-1 0 32,1 20-128,0-1-513,-20 1-223,21 0-129,-1 0 64,-2 0-96,-18 0-224,0 0-512,0-1-642,0-19-1953,0 0-5541</inkml:trace>
  <inkml:trace contextRef="#ctx0" brushRef="#br0" timeOffset="19851.1354">11294 4968 7046,'79'-20'2595,"-59"20"-2019,1-20 1346,-1 20 128,-20 0-1025,0 0-384,0 20 63,-20-20-384,-21 20 1,-18-1-321,-20 1 32,-1 0-32,1 0 0,-21 0 32,21-20 0,-20 20-32,0-20 64,38 0 32,-18 20 256,59-20-127,2 0-257,-3 19 0,42-19-1,-3 21 194,23-21-33,17 19-128,23-19 0,-2 0 0,0 20 64,-20-20-96,22 0 64,-43 21-96,3-21-225,-41 19-95,0 1 320,-20 19 0,-21 2 0,-18-2 64,19 1 96,-19 0 0,0 19 64,19-19 129,20-20-65,0 0-64,40 19 96,0-19 0,20-20 1,-1 20-97,40-20-64,-18 0-64,-3-20 0,22 20-64,-20 0-352,-20-20-770,-21 20-1824,1 0-4614</inkml:trace>
  <inkml:trace contextRef="#ctx0" brushRef="#br0" timeOffset="20146.1521">10818 5981 13484,'0'20'2114,"0"19"-2082,0-19 225,0 20 768,0-20-641,19 20-448,-19-21-96,20 2-321,0-2-640,0-19-1121,-20-19-4036</inkml:trace>
  <inkml:trace contextRef="#ctx0" brushRef="#br0" timeOffset="20291.1604">10778 5902 15374,'20'0'352,"0"0"-1537,-20 0 1121,39 0-1345,-19 0-3300</inkml:trace>
  <inkml:trace contextRef="#ctx0" brushRef="#br0" timeOffset="20471.1708">10956 6021 14029,'20'19'512,"1"-19"-384,-1 0 929,-2-19-128,23 19-705,-1 0-512,-21-20-481,1 20-672,0 0-2755</inkml:trace>
  <inkml:trace contextRef="#ctx0" brushRef="#br0" timeOffset="20623.1793">11035 6100 12139,'0'40'2082,"0"-40"-2691,20 20 866,21-20 768,-2 0-513,1 0-480,20 0-320,-21-20-609,1 20-1890,-1-20-6950</inkml:trace>
  <inkml:trace contextRef="#ctx0" brushRef="#br0" timeOffset="20767.1878">11452 6060 13805,'21'20'128,"-21"-20"128,20 20 1249,0 0-1312,-20 0-1443,20 0-2561,-1-20-3460</inkml:trace>
  <inkml:trace contextRef="#ctx0" brushRef="#br0" timeOffset="21315.2189">10818 4550 14285,'-20'0'2178,"20"20"-2819,0-20 385,20 39 160,-20-18 64,19 18-416,-19 0-65,0 2-31,20-1 255,-20-21-447,0-19-610,0 0-63,0 0 993,0-19 256,0-2 160,0 2 192,0-1 0,20-1 128,-20 2 129,20 19 287,-20-20-127,20 20-225,-20 0-192,19 0-95,1 0-65,-20 20-64,20-20-257,1 19-319,-1-19 63,-20 0 193,18 0 352,-18-19 32,20 19 64,-20-20 256,21 0 321,-1 20 672,0 0 1,-1 0-418,1 0-511,-20 20-65,20-20-96,0 20-31,0-1-225,0 2 32,-1-1-289,1-20-800,-20 19-1921,0-19-2884</inkml:trace>
  <inkml:trace contextRef="#ctx0" brushRef="#br0" timeOffset="21834.2489">12128 4849 10249,'0'-20'353,"0"20"95,0 0 1218,0 0-1218,-20 39 289,0 1 192,0 20 160,1-1-64,-1 21-513,0-1-32,0 1-319,20-1-65,0-19 0,0 19-128,20-19 0,20-20-289,-21-1-287,21-19-705,0 21-1506,-1-41-3491</inkml:trace>
  <inkml:trace contextRef="#ctx0" brushRef="#br0" timeOffset="22280.2744">12624 5147 16047,'0'-21'288,"-20"21"-1569,0-19 1089,0 38 192,1 2-193,-21-2-31,20 41 256,20-1 256,0 1 1,0 0-161,20 19 0,0-19-192,19-20 64,1-1-96,19-19 96,-19 0 32,19-20 32,2 0 128,-21-20-64,-1-20 32,1 21 33,-20-21-1,-20 0-128,0 0-192,-40-19-289,20 19-832,-39-19-545,-1 19 1154,1 20 640,-2 0 704,22 20 514,-1 0-129,1 20-385,19 0-255,0 20-1,20-1-128,20-19 65,0 20-161,39 0-288,0-1-288,2-19-898,-2 0-1792,1 0-3845</inkml:trace>
  <inkml:trace contextRef="#ctx0" brushRef="#br0" timeOffset="22541.2893">13141 5564 15342,'0'39'-512,"-20"-19"223,-1 0 1218,21 0-641,0 1-320,21-2 32,-21 1-64,20-20 128,18 19-96,-17-19-192,-1-19-32,0 19 192,0-20 128,-20 1 64,0-2 128,-20 1 33,0 0-129,0 20-160,-19-20 0,-1 20-160,19 0-705,1 0-3555</inkml:trace>
  <inkml:trace contextRef="#ctx0" brushRef="#br0" timeOffset="22931.3114">13558 5425 14894,'0'0'-353,"18"0"866,2 0 1345,21 0-801,-1 0-449,19-20-224,-19 20-255,-1 0-354,1-21-511,-1 21-1186,-19 0-2146,-20 0-2722</inkml:trace>
  <inkml:trace contextRef="#ctx0" brushRef="#br0" timeOffset="23089.3207">13776 5285 13132,'19'80'769,"-19"-40"-193,0 19 1250,20-19-769,-20 20-897,0-21-704,20 1-1442,0-20-1730</inkml:trace>
  <inkml:trace contextRef="#ctx0" brushRef="#br0" timeOffset="23730.3572">14669 5007 6438,'-60'-20'8424,"21"20"-8424,-1 0 0,1 20 96,-1 0 96,-1 0-192,3 40 0,18-20 64,-1 20-32,21-21 192,0 21-128,21-1-32,17 1-32,3-21-64,19-19 64,-1 20 0,20-40 96,0 0 33,-18 0 255,18-40-224,-20 20-32,-19-19-32,-20-2 1,0-17-1,-1 17-32,-38-18-32,-1-1-32,-20 20 0,-19-19-96,-2 39 64,-18 0 128,20 0 0,-20 40 64,19 0 33,21 0-129,19 20-64,0 0-32,40-21-64,0 22 320,39-22-224,0 1 32,1 0-64,-1-1-192,20-19-289,-18 21-287,-2-21-1122,1 0-2594</inkml:trace>
  <inkml:trace contextRef="#ctx0" brushRef="#br0" timeOffset="23955.3701">15305 5365 15438,'19'40'449,"-19"0"-225,0-1 1153,20 1-1121,-20 0-320,0-20-256,0 19-96,20-19-129,-20 0-928,20-20-1794,-20 0-3524</inkml:trace>
  <inkml:trace contextRef="#ctx0" brushRef="#br0" timeOffset="24417.3966">15919 5147 13292,'0'0'1249,"0"0"-1505,0 19 1409,20 1 128,0 1-576,21 18-289,-3 0 65,3-18-129,-1 18-256,19-19-160,-19 20-320,-1-20-417,-19 0-448,20-20-673,-21 19-1409,-19-19-4356</inkml:trace>
  <inkml:trace contextRef="#ctx0" brushRef="#br0" timeOffset="24633.4089">16257 5067 10089,'-20'40'5573,"1"-21"-5573,-21 21 449,-1 1 896,3 18-929,-3 1-352,1-21-128,22 1-288,18 0-192,0-1-642,18-19-543,22-20-705,1 0-1282</inkml:trace>
  <inkml:trace contextRef="#ctx0" brushRef="#br0" timeOffset="24864.4222">16516 4630 15822,'-41'19'-192,"21"1"320,0 19 1282,20 2-449,-18-1-609,18 0-160,0 19-64,0-19-64,18 0-128,2-21-576,21 21-834,-3-20-1344,3-20-1987</inkml:trace>
  <inkml:trace contextRef="#ctx0" brushRef="#br0" timeOffset="25023.4313">16714 4808 16912,'0'41'-257,"0"-41"-95,0 19 800,19 1-159,-19 0-642,0 0-1376,20 0-834,0-20 481,0 0-4068</inkml:trace>
  <inkml:trace contextRef="#ctx0" brushRef="#br0" timeOffset="25151.4386">16753 4708 11851,'-20'-19'1057,"1"19"-4741,19 0 609</inkml:trace>
  <inkml:trace contextRef="#ctx0" brushRef="#br0" timeOffset="25369.4511">16852 4590 15310,'0'19'897,"20"-19"-32,1 21 1377,19-2-609,-22 1-704,23 0-737,-1 20-192,-21-1 0,1 1 32,0 1-160,0-2-416,-20 1-129,0-20-448,0 19-384,0-19-1314,-20 0-3299</inkml:trace>
  <inkml:trace contextRef="#ctx0" brushRef="#br0" timeOffset="25744.4724">17330 5207 19986,'0'19'-544,"18"-19"576,2 0 288,1 0-64,19 0-448,-1 0-1025,21 0-352,-21 0 255,21 0-1921,-1 0-6246</inkml:trace>
  <inkml:trace contextRef="#ctx0" brushRef="#br0" timeOffset="26212.4991">18123 5087 8263,'-20'0'5958,"20"0"-6310,-20 0 832,0 0-160,20 20-127,-19 20-161,19-1 32,0 1-32,19 0-96,1 0-97,20-20-31,-19-1 128,17-19 128,3 20 96,-3-20-128,3-20 33,-21 1-33,19-1 64,-39-1 0,20-18 32,-20 19-96,0 1-128,0-2-32,0 21 0,-20-20 31,20 20-287,0 20 256,0 1 224,20 18-64,0 21 64,0-21-96,0 21 0,-1-20 0,1 19 0,0-19-32,-20 0 128,0-1 225,-20 1 319,-19-19 257,-1 18 64,0-20-352,-19-19-289,18 20-160,-17-20-64,17-20-384,2 1-385,-1-1-320,20-20-1089,20 0-2178,-19-19-4644</inkml:trace>
  <inkml:trace contextRef="#ctx0" brushRef="#br0" timeOffset="26458.5133">18699 4550 15310,'-39'20'128,"39"0"160,-20 20 1122,0-1-481,20 0-481,-21 21-192,21-20-160,21 20 65,-1-20 31,19 0-320,-19-20-289,20 19-512,-20-39-320,-1 20-1505,21-20-2179</inkml:trace>
  <inkml:trace contextRef="#ctx0" brushRef="#br0" timeOffset="26617.5224">18897 4768 14029,'0'21'160,"20"-21"-96,-20 19 448,0 22-319,20-22-289,-20 1-1058,21 0-287,-3 0 224,2 0-1153,0-20-6182</inkml:trace>
  <inkml:trace contextRef="#ctx0" brushRef="#br0" timeOffset="26745.5298">18917 4689 12395,'-20'-20'-448,"20"20"-577,0-20 1057,0 20-1217,20-19-4228</inkml:trace>
  <inkml:trace contextRef="#ctx0" brushRef="#br0" timeOffset="26956.5419">19116 4609 9352,'40'40'385,"-21"-20"1889,1 0-96,20 20-833,-20-1-832,-1-18-449,-19 19 32,20-20-64,-20 19-128,0-19-513,-20 0-416,20 0-800,-19-20-1955</inkml:trace>
  <inkml:trace contextRef="#ctx0" brushRef="#br0" timeOffset="27359.5649">19373 4590 12940,'0'0'64,"0"0"-320,0 19 1729,0 2-64,20 18-448,0 0-256,21 21 96,-21 1 192,19-2-321,-19 21-351,20-21 127,-21 1-256,1 19 0,0-19-192,-20 20 64,0-21 0,0-19-32,0 0-224,0-1-160,-20-19 128,0 20-225,1-40-95,-1 20-289,0-20-96,0 20-640,-1-20-1634,21-20-1378</inkml:trace>
  <inkml:trace contextRef="#ctx0" brushRef="#br0" timeOffset="27836.5921">19711 4490 13708,'-20'-19'-64,"20"19"993,20 0 737,0 0-1122,0 0-448,19 19 65,1-19 63,-19 20-128,17 0-32,-18 20-128,1-20 64,-21 20 0,0-21 64,-21 21 64,21-40 0,-20 19 257,20 2 31,0-21-32,0 0-191,0 0-1,20 0 0,21 0-128,-2 0-320,1 0-353,0 20-1024,-21-20-2788,1 0-8165</inkml:trace>
  <inkml:trace contextRef="#ctx0" brushRef="#br0" timeOffset="33129.8949">5001 10532 4452,'-20'-21'160,"0"21"192,20 0 161,0 0 1056,0 0 225,0 0 0,0 0-385,0 0-512,0 0-225,0 0-255,0 0 63,20 0-191,0 0-193,1 0 64,17 0 96,3 21 64,18-21-288,1 0 32,19 0 65,0 0-33,20 0-64,1 19 32,-1-19-64,0 0 32,20 0-128,1 0 160,-1 0-160,19 0-289,-18 0 257,19 20 128,-20-20-192,40 0 160,-20 0 32,19 0 32,2-20-32,-2 20 96,0 0-64,-18-19 32,-1 19-64,-19 0 96,-21 0 0,19 0-64,-19 19 0,-19-19-96,0 0-64,-1 0-224,-39 0-833,-1 0-161,-39 0 97,0 0 128,0 0-897,-20 0-5989</inkml:trace>
  <inkml:trace contextRef="#ctx0" brushRef="#br0" timeOffset="34219.9573">5080 12618 8327,'-20'20'1250,"20"-20"-1122,0 0 288,0 0 609,0 0-192,0 0-225,0 0-191,20 0-65,-20 0 0,21 0 129,-1-20-161,19 20-96,1 0-159,-1 0-33,21 0-32,-1 0 0,1 0-65,-1 0 65,20 0 0,2 0 0,-2 0-32,0 0-160,0 20 288,20-20-96,1 0 32,19 19 0,0-19 0,1 0 0,-1 0 33,19-19 63,2 19-32,-21 0 96,19 0 0,2-20 0,18 20-160,-39 0 0,21 0-64,-2-20 0,1 20 32,-19 0-96,19-20-96,-21 20 160,-19 0-64,-18 0 64,-2 0-481,-20 0-63,-39 20-129,20-20-384,-40 20-640,0 0-1250,0-1-3139</inkml:trace>
  <inkml:trace contextRef="#ctx0" brushRef="#br0" timeOffset="37177.1262">11055 8862 6790,'21'-59'192,"-1"59"417,-20-20 704,0 20 513,0 0-577,0 0-544,0 20 319,0 19 1,0 21-224,-20 0-416,20-1-225,0 1-128,-21-1 32,21 1-32,21-20-32,-21-1-320,20 1-321,0 0-800,-1-20-1378,-19-20-3715</inkml:trace>
  <inkml:trace contextRef="#ctx0" brushRef="#br0" timeOffset="37408.1395">10620 9498 9320,'-20'19'2851,"20"-19"-2883,38 21 128,3-21 929,18 0 192,21 0-320,19 0-416,1-21-65,-1 21 96,20 0 33,-19 0-161,-21-19-384,0 19-128,-20 0-96,-19 0-737,-20 0-1730,-20 0-3554</inkml:trace>
  <inkml:trace contextRef="#ctx0" brushRef="#br0" timeOffset="37898.1674">11076 9816 9192,'-21'79'3395,"21"-39"-3202,-20 20-257,2 0 64,18 0 96,-20-21 0,-1 0 160,1-18-32,20-1 513,0-20 192,0-20-641,0-1-384,0-18 32,0 0-32,20-21-192,1 20-65,-1 0 161,-2 20 192,2 0 160,21 1 192,-21 19 65,-1 19-225,1 1 64,0 0-224,0 0 32,-20 20-64,0-20-32,20-1 32,-20-19-64,0 20-128,0-20 0,20 0 96,-20-20-96,19 1 64,1 19 96,0-20-1,0 0 33,1 0 97,17 20 447,-18 0 449,21 20 64,-23 0-480,3 0-161,-1 19-160,-20 1-192,20-20 32,-20 19-192,20-18-192,-20-1-385,0-20-864,19 19-2115,-19-19-2850</inkml:trace>
  <inkml:trace contextRef="#ctx0" brushRef="#br0" timeOffset="38569.206">13141 9200 12619,'119'-60'321,"-60"20"-225,0 21 128,-39 19 481,-20-20 256,-20 20-641,-19 20-192,-40-1-64,-2 21 0,2-20-32,-20 20-32,0 0-32,0-1-32,-1 1 32,21 0 32,19-20-32,21-1 96,19-19 32,20 20 32,0 1 353,40-2 63,19 1-448,20 19 65,21-18-65,-1-1-32,0-20-32,-18 20-64,-2 0-96,-20-1-193,-39-19-576,-20 21 609,0-2 320,-41 1-160,-17 0-32,-1 0 384,-2 0 417,2 19 95,39-19-63,-20-20-321,40 20-31,20 0-1,20 0 64,-1-20-288,42 0 33,-22 0-65,20 0-353,-19-20-479,-21 20-930,1 0-2082,-40 0-7366</inkml:trace>
  <inkml:trace contextRef="#ctx0" brushRef="#br0" timeOffset="38800.2192">12683 10353 12235,'0'79'705,"0"-59"-481,20 20-64,-20-21-96,0 2-64,0-2-384,0-19-1122,0 0-512,0 0-1120</inkml:trace>
  <inkml:trace contextRef="#ctx0" brushRef="#br0" timeOffset="38966.2285">12724 10174 13612,'20'0'0,"-2"0"-768,23 0 608,-1 0 192,-1 0-289,-19 0-2241,20-20-7462</inkml:trace>
  <inkml:trace contextRef="#ctx0" brushRef="#br0" timeOffset="39125.2376">12922 10273 11530,'20'20'609,"0"-20"-481,-1 0 929,1 0-96,0-20-705,21 20-704,-23 0-2018,2 0-1122</inkml:trace>
  <inkml:trace contextRef="#ctx0" brushRef="#br0" timeOffset="39269.246">12962 10372 12139,'-20'40'609,"20"-20"-641,20-20 1024,-1 0 898,21 20-929,1-20-737,-3 0-288,23-20-224,-2 20-897,0-20-3524</inkml:trace>
  <inkml:trace contextRef="#ctx0" brushRef="#br0" timeOffset="39428.255">13497 10293 13965,'20'40'160,"-20"-20"96,0-1 929,21 2-704,-21-21-866,20 19-1569,-2-19-1217,2 0-1441</inkml:trace>
  <inkml:trace contextRef="#ctx0" brushRef="#br0" timeOffset="40148.2962">12803 8763 8071,'40'0'1313,"-40"20"-544,20-20 320,-20 20-160,0 19-481,0-19-319,0 20-65,0-20-64,0-1 192,0 2 0,0-21-96,-20 19 64,20-38 64,0 19-192,0-21 1,0 2-33,0-1 32,0-20-64,20 20-1,-1-19-223,1 19 96,0 0 160,0 20 64,0 0 96,-1 0-64,-19 20-128,0 0-32,20-1-128,-20 1-320,0 0-193,0 0 128,20-20 353,-20 0 192,0 0 64,0 0-64,0-20-64,0 0 96,20 0 32,-20 1 0,21-1 96,-3 0 449,-18 20 288,41 0-33,-21 0-95,0 0-192,-2 20 31,3 0-352,-1-1-128,0 21-192,-20-20-865,20 0-1729,-20 19-2371</inkml:trace>
  <inkml:trace contextRef="#ctx0" brushRef="#br0" timeOffset="41547.3764">14212 9041 8584,'0'0'608,"-20"20"-63,1 0 800,-1 39 673,0 1-192,-20 19-641,21 21-417,19-21-511,-20 1-193,40-1 0,-1 1-32,1-20 0,20-21-609,-1 1-127,21-20-321,-1 0-609,-18-20-736,-3 0-4004</inkml:trace>
  <inkml:trace contextRef="#ctx0" brushRef="#br0" timeOffset="41915.3972">14550 9041 13036,'20'99'64,"0"-39"-64,-20 19 96,19 1 64,-19 19-64,0 1-64,0-20 32,0 19 0,0-40 65,0-19-97,20 0 64,-20-21-64,0 2 32,0-21 160,20-21-256,-20-18-160,0-1-161,0 0-447,20 1-546,0-1 994,-1 20 384,1 0 192,0 20 449,21 0 512,-23 40-256,2-20-96,1 20-161,-1-1-255,-20 1-321,20 0-96,-1 0-513,1-1-832,0 1-1954,0-20-2851</inkml:trace>
  <inkml:trace contextRef="#ctx0" brushRef="#br0" timeOffset="42305.4198">15244 9776 13708,'-40'0'-384,"22"0"64,-3 40 416,1-20 288,20 20 33,0 0-193,20-1 32,1 1-96,17-20 161,3 20-225,18-40-96,-19 19-32,0-19 64,-1-19-32,1-1 0,-40 0 32,0 0-64,0-20-257,-20 20-319,-20-20-834,1 21-543,-21-1 1120,21 0 929,-2 20 1089,1 0 32,1 20-96,39 0-64,-20-1-160,40 2-128,1-21-129,17 19-320,3 1-95,18-20-161,-19 0-609,19 0-992,-19 0-3460</inkml:trace>
  <inkml:trace contextRef="#ctx0" brushRef="#br0" timeOffset="42766.4461">15979 9041 10602,'-20'-20'640,"0"20"-608,0 20 833,1 20 480,-1 0-384,0 39 0,0-19 256,0 19-352,20 21-320,0-22-225,0 3-256,0-22 0,20 21-96,0-41-128,20 21-385,-1-20-127,1-21-578,-1 2-639,1-2-1026,1-19-3075</inkml:trace>
  <inkml:trace contextRef="#ctx0" brushRef="#br0" timeOffset="42948.4565">16158 9498 14317,'20'19'192,"20"2"-32,-21 19 801,21-1 545,0 1-770,-1 0-511,22-20-225,-23 20-385,23-21-223,-22 1-866,1 0-1633,-20-20-1633</inkml:trace>
  <inkml:trace contextRef="#ctx0" brushRef="#br0" timeOffset="43142.4675">16516 9458 12619,'-61'40'1282,"41"0"-1090,2 0 352,-23 20 1058,1-21-289,21 21-961,-1-1-640,0-19-32,20-20-225,0 0-480,0-1-1057,20-19-1985,0 0-4742</inkml:trace>
  <inkml:trace contextRef="#ctx0" brushRef="#br0" timeOffset="43388.4816">16694 8981 15118,'-40'40'512,"40"-20"-512,-20 0 289,1 19 960,19 1-416,-20 0-417,20 0-256,0 19-64,0-19 64,39 20-128,-19-21-320,20-18-385,19-2-95,-19 1-321,-1-20-1025,1 0-2050</inkml:trace>
  <inkml:trace contextRef="#ctx0" brushRef="#br0" timeOffset="43553.4909">16933 9180 12812,'0'60'929,"-20"-40"-962,20 19 482,0-19 256,0 0-577,20 20-481,-2-40-704,-18 19-416,21-19-1250,-1 0-5701</inkml:trace>
  <inkml:trace contextRef="#ctx0" brushRef="#br0" timeOffset="43698.4992">16933 9081 14862,'-20'-20'768,"20"20"-1248,0 0 288,0 0-385,20 0-1665,-20 20-3331</inkml:trace>
  <inkml:trace contextRef="#ctx0" brushRef="#br0" timeOffset="43899.5109">17071 9001 11434,'0'20'705,"20"-20"-545,0 20 1794,0 20-449,-1-21-351,1 21-514,0-20-448,0 20 33,0 0-161,-20-1-96,0-19-417,0 20-512,-20-20-576,20 19-1442,-20-39-2530</inkml:trace>
  <inkml:trace contextRef="#ctx0" brushRef="#br0" timeOffset="44166.5262">17230 8941 9673,'19'21'1153,"1"-2"-865,0 21 2050,1 0-224,-1 20-608,18-1-674,-17 21-415,-1-1-65,0 0 1,-20-19-161,0 20-192,-20 0-64,0-21-32,-1 1-97,1-21-287,2 1-65,-2-20-416,-1 0-992,21-20-3621</inkml:trace>
  <inkml:trace contextRef="#ctx0" brushRef="#br0" timeOffset="44332.5355">17646 9598 7110,'99'-20'8552,"-38"0"-7943,-2 20 448,-19 0-513,-20 0-704,0 0-769,-20 0-3427</inkml:trace>
  <inkml:trace contextRef="#ctx0" brushRef="#br0" timeOffset="44966.572">18223 9398 14381,'38'0'96,"-38"0"-897,21 0 705,-21 20 353,0 20-1,20-20-192,-20 19-32,20 2 128,0-21 192,-1 19-223,1-18-129,20-21 64,-20 0 192,19 0-64,-19 0 96,0-40 65,1 20-65,-3 0-160,-18-21-128,0 2-128,0 19-224,0 1-321,0-2-96,0 21-416,0 21 865,0 18 288,20 0 96,-20 2 96,20 18 160,-20 1-96,21 0 33,-1-1 287,0 1-255,-20-21 415,0 21-287,-20-20 287,0-20 65,-21 20 160,21-21-289,-39-19-255,19 0-289,1 0 0,-21 0-320,21-39-257,-1 19-640,1-20-736,19 20-1475,-21-19-1280</inkml:trace>
  <inkml:trace contextRef="#ctx0" brushRef="#br0" timeOffset="45241.5876">18818 8882 11050,'0'-20'2338,"-20"20"-2338,20 20 385,-20 0 1472,1 0-575,19 20-578,-20-1-63,20 21-225,0-21 65,0 21-321,20 0-128,-1-20-224,1-1-417,0 1 225,20-20-577,-21 0-865,21-20-1761,-20 0-2467</inkml:trace>
  <inkml:trace contextRef="#ctx0" brushRef="#br0" timeOffset="45393.5963">19037 9140 12844,'0'60'800,"0"-40"-928,0 0 224,0 19 0,20-19-192,-20 0-1793,18 0-1603,3 0-3490</inkml:trace>
  <inkml:trace contextRef="#ctx0" brushRef="#br0" timeOffset="45530.6042">19057 9041 13100,'0'0'1698,"0"0"-4037,0 0-1536,0 0-2435</inkml:trace>
  <inkml:trace contextRef="#ctx0" brushRef="#br0" timeOffset="45760.6173">19235 8962 10794,'20'19'448,"-1"1"1058,1 20 832,0 0-448,0-21-962,0 21-607,-1 0-193,1-20-32,-20 20-96,0-1-64,0-19-160,-20 20-417,20-20-640,-19 0-993,-1-20-2018</inkml:trace>
  <inkml:trace contextRef="#ctx0" brushRef="#br0" timeOffset="46394.6536">19492 8842 7815,'0'20'512,"21"-20"-416,-1 20 2307,0 0-257,0 19-577,-1 21 1,21-20-321,-20 40-480,19-21-33,1 21-63,-20-21-161,19 20-31,1-19-97,-19-1-31,-1 22-161,-20-22-128,0 21 128,0-21-96,0 1-224,-20 0-224,-21-1-289,21-19-512,1 0-128,-1-1-1538,0-18-5253</inkml:trace>
  <inkml:trace contextRef="#ctx0" brushRef="#br0" timeOffset="47578.7211">11116 11267 11306,'0'0'1089,"0"20"-768,-20-1 1376,20 21-416,0 0-480,0-1-513,20 1-192,-20 0-96,19 0 33,1 0-418,-20 0-704,20-20-1665,-20 19-2307</inkml:trace>
  <inkml:trace contextRef="#ctx0" brushRef="#br0" timeOffset="47788.7331">10857 11764 12748,'-20'19'768,"20"-19"-576,20 0 962,40 0 95,-1-19-481,20 19-575,21 0-97,-1 0 0,0-20 32,0 20-64,-18 0-192,-2 0-705,-20 0-993,-19 0-1793,-20 0-4933</inkml:trace>
  <inkml:trace contextRef="#ctx0" brushRef="#br0" timeOffset="48299.7625">11076 12141 13484,'-21'139'32,"1"-80"-704,20-19 640,0 0 608,-18-40-191,18 19-129,0 2 0,0-21 609,0 0-641,0-21-224,18 2-128,2-21 128,1-20 0,-1 1-32,0 19-224,-1 20-321,1 1 385,-20-1 320,20 20 32,-20 20 32,20-1 97,-20 1-193,0 20 0,0-20 64,20 19-32,-20-19 0,0 1-96,20-2 0,-20-19-32,19 0 96,1 0 0,0-19-31,0-22-33,1 22 0,-3-1-32,22 0-32,-19 0 32,-1 20 192,-2 0 641,3 20 63,-1 0-255,0 19-32,-20 2-289,20-22-192,-20 1-32,0 0-160,19-1-352,-19 2-513,0-21-1217,0 20-3780</inkml:trace>
  <inkml:trace contextRef="#ctx0" brushRef="#br0" timeOffset="48955.8001">13121 11486 14541,'119'-40'641,"-99"19"-481,19 2-64,-39 19 321,-20-20 63,-19 20-448,-22 20-96,3-1-160,-42 2-33,1 19 161,20 0 0,-20-1 32,18 1 32,2-20 32,0 19 0,39 1 192,21-20 129,-1 0-129,40 0 256,19-1 33,21 1-193,-1-20-224,40 0 32,-19 20-64,19-20-32,-19 0-192,-21 0-673,-18 20-352,-23 0 128,-18 0 416,-18 20 257,-23-2 416,1 23 897,-19-21 352,0-1-96,-1 1 32,40 0-288,-1-21-545,3-19-255,36 0 31,3 0 160,19 0-192,19 0 0,21 0-192,-21-19-192,0 19-225,2 0-672,-23 0-1441,-17 19-4677</inkml:trace>
  <inkml:trace contextRef="#ctx0" brushRef="#br0" timeOffset="49165.8122">12624 12638 11947,'0'59'2338,"0"-39"-2146,0 20-384,0-21-128,0 1 128,0 1-1122,0-1-2786</inkml:trace>
  <inkml:trace contextRef="#ctx0" brushRef="#br0" timeOffset="49317.8208">12624 12459 4548,'0'-40'10698,"0"40"-11243,21 0-1152,-21 0-481,18 0-321,2 19-1600</inkml:trace>
  <inkml:trace contextRef="#ctx0" brushRef="#br0" timeOffset="49482.8303">12843 12499 13196,'0'19'-288,"20"2"-481,-20-21 897,19 0 96,1 0-256,0 0-1697,20 0-4549</inkml:trace>
  <inkml:trace contextRef="#ctx0" brushRef="#br0" timeOffset="49613.8378">12902 12638 12844,'-20'39'352,"20"-19"-256,20-20 320,0 20-255,0-20-642,19 0-2690</inkml:trace>
  <inkml:trace contextRef="#ctx0" brushRef="#br0" timeOffset="49770.8468">13378 12578 15726,'0'40'1153,"0"-40"-1120,0 20 287,0-1 128,0 21-256,0-20-576,0 0-1121,0 0-866,0-1-2721</inkml:trace>
  <inkml:trace contextRef="#ctx0" brushRef="#br0" timeOffset="50340.8793">12724 11188 8039,'20'59'2434,"-20"-19"-2145,0-1-449,0 1-609,0-20 513,0 19 95,0-39 65,0 0-256,0 0 320,0-19 64,0-21-64,0 20 64,0-20-32,18 1 192,-18 19-128,0-20 449,21 21 480,-21 19 0,20 0-449,-20 0-448,20 19-32,-20 1-352,20 0-417,-20 0-159,20 0-65,-20-20 64,19 19 416,1-19 353,-20-19 449,20 19 319,-20-20 33,20 0 96,0 0 96,-20 0 160,19 20-385,1 0-319,0 0 447,0 0 193,1 0-448,-21 20-257,18 20-224,-18-20-64,0-1-224,20 1-545,-20 0-1985,21 0-4645</inkml:trace>
  <inkml:trace contextRef="#ctx0" brushRef="#br0" timeOffset="50787.9049">13993 11227 14253,'0'-39'-320,"0"39"192,0 19 31,0 1 354,0 40 447,0-1 65,0 20-160,-18 22 63,18 18-127,-20 0-353,-1 19-256,21-18-513,0-1 1,21-40-321,17-19-224,-17-1-288,19-38-225,19-2-1217,-19-38-3106</inkml:trace>
  <inkml:trace contextRef="#ctx0" brushRef="#br0" timeOffset="51126.9242">14352 11446 9192,'20'139'641,"-2"-60"-513,-18 1-256,0 19 288,0-19 481,0 19-65,0-40-384,0 1-192,0-20 385,20-21 640,-20-19-129,0-19-639,21-1-257,-21-20-96,20 0-32,-20 1-65,20-1-415,0-1 480,-20 22 32,19 19-1,1 0 162,0 0 543,-20 19-127,20 22-417,-20-1 0,0-1 0,20 1-321,-20 0-1376,19-1-1794,1 1-4709</inkml:trace>
  <inkml:trace contextRef="#ctx0" brushRef="#br0" timeOffset="51494.9453">14868 12062 7783,'-20'0'6022,"-1"0"-5958,1 19 32,20 21 640,-18 0 161,18-20-512,0 19-257,0 1-64,18 0 96,2-21 192,21-19-160,18 0-95,-19 0-65,-1-19-32,1-1-64,0 0 32,-21 0 32,-19 0 0,-19 0-129,-21 1-255,0-1-1025,1 0-417,-21 20 1762,21 0 480,-22 20 33,43 0 351,-2-1 1,-1 1-256,21 0 127,21-20 97,17 20-320,23-40-257,-22 20-96,21 0-384,-21-20-962,1 20-1889,0-20-4003</inkml:trace>
  <inkml:trace contextRef="#ctx0" brushRef="#br0" timeOffset="51927.97">15720 11207 13869,'0'-19'961,"-18"19"-1122,18 19-703,-20 1 832,-21 40 544,21-1 353,-19 41 32,-1-1-193,20 1 129,1 19-192,-1-20-769,20-1 288,20-17-769,-1-2-63,1-19-482,41-21 194,-23 1-610,3-40-1409,18 0-3971</inkml:trace>
  <inkml:trace contextRef="#ctx0" brushRef="#br0" timeOffset="52115.9809">15860 11764 13869,'0'0'961,"0"0"-897,40 39 32,-21 1 416,21 0 449,1 0-256,17-21-481,3 21-160,-22 0-128,21-20-416,-21 0-1410,1-1-2595,-20-19-5700</inkml:trace>
  <inkml:trace contextRef="#ctx0" brushRef="#br0" timeOffset="52302.9913">16237 11803 13324,'-39'20'192,"-1"0"-64,19 20 1122,-17 0 255,-3 19-704,1-19-705,22 0-416,-3-1-449,21 1-256,0-20-897,21 0-1121,-3-20-2242</inkml:trace>
  <inkml:trace contextRef="#ctx0" brushRef="#br0" timeOffset="52527.0043">16376 11267 15630,'0'59'257,"-20"1"-193,20-21 352,0 22 769,0-21-833,0-1-320,20 1-352,0-20-160,1 19-385,17-19-1441,3-20-1986</inkml:trace>
  <inkml:trace contextRef="#ctx0" brushRef="#br0" timeOffset="52671.0126">16555 11446 10441,'20'19'993,"-20"2"-1057,20-2-128,-20 21 160,20-20-320,-1 0-1762,1 0-4388</inkml:trace>
  <inkml:trace contextRef="#ctx0" brushRef="#br0" timeOffset="52822.021">16733 11366 13965,'-39'-20'993,"39"20"-961,0-20-32,0 20-289,0 0-2625,0 20-4870</inkml:trace>
  <inkml:trace contextRef="#ctx0" brushRef="#br0" timeOffset="53039.0335">16852 11326 11530,'0'20'3588,"0"-20"-3652,0 20 352,20 0 1025,1 19-352,-1-18-641,0 19-223,-2 0-161,3-1 96,-21 1-193,20 0-287,-20-21-513,-20 21-448,20-20-1314,-21-20-3234</inkml:trace>
  <inkml:trace contextRef="#ctx0" brushRef="#br0" timeOffset="53536.062">17131 11188 12299,'-40'-20'1057,"40"20"-801,0 20 801,0 19 417,20 21-513,0-1-449,19 20-192,1-18-31,19 18 159,-18-19-95,-3 19-225,-18 20 64,1-19-96,-21-2-96,0 3 0,-21-2-96,1-19-192,2-1-321,-23 1-224,1-21-832,1 1-2083,-1-40-6341</inkml:trace>
  <inkml:trace contextRef="#ctx0" brushRef="#br0" timeOffset="53710.072">17666 11783 14701,'79'0'3716,"-38"-19"-2979,-1 19-609,-1 19 192,-19-19-384,20 0-160,-20 0-1698,19 20-4324</inkml:trace>
  <inkml:trace contextRef="#ctx0" brushRef="#br0" timeOffset="54352.1088">18342 11664 14445,'0'0'320,"0"20"-416,0 0 160,0 20 289,0-1 31,0 21-256,0-1-96,19-19 0,1 0 32,0 0 32,20-20-31,-1 0 447,-19-20 33,21 0-129,-3-20-160,-18 0-32,1-20-63,-1 0 31,-20 0-224,0 21-193,0-21-223,0 20-257,0 20 97,0 0-129,0 0 417,0 40 256,0-1-32,0 20 96,0 2 96,20-2 192,-20 1 160,0-1-191,0 1 127,-20 19-64,0-19-63,-1-21-1,1 2 192,0-2 161,2-39 96,-3 21-321,-19-21-352,1 0-32,-1 0-416,0-40-417,-19 0-288,18-20-1282,3 0-2081,18-39-5700</inkml:trace>
  <inkml:trace contextRef="#ctx0" brushRef="#br0" timeOffset="54590.1223">18699 11188 2114,'0'-20'8936,"0"20"-9160,0 0 32,0 20 1185,-20 19 352,1 1-384,19 39-417,-20-19-31,20 20-1,0-21-352,20 1-192,-1-20 0,1-1-160,20-19-64,-1 0-193,-19-20-1536,20 0-2564</inkml:trace>
  <inkml:trace contextRef="#ctx0" brushRef="#br0" timeOffset="54741.1309">18976 11446 13292,'0'40'96,"0"-21"-288,20 21 96,-20-20-609,20 0-1473,-20 20-4196</inkml:trace>
  <inkml:trace contextRef="#ctx0" brushRef="#br0" timeOffset="54900.14">18976 11287 12940,'-18'0'640,"18"0"-1184,0 0 95,0 0-1216,18 19-5254</inkml:trace>
  <inkml:trace contextRef="#ctx0" brushRef="#br0" timeOffset="55109.152">19175 11247 10730,'20'40'160,"0"-21"96,0 21 1121,0 0-288,-1-1-608,1 1-481,-20 0-32,20 0 0,-20 0-64,0 0-161,0-1-383,-20-19-1090,20-20-2530</inkml:trace>
  <inkml:trace contextRef="#ctx0" brushRef="#br0" timeOffset="55506.1748">19334 11148 10345,'0'0'737,"20"0"-353,-1 20 2051,1-20-706,21 39-480,-1 1-736,-1 0-193,21 19 257,-21 20 192,-19 1-481,20 0-96,-21 19-64,-19 0-96,0 1 64,0-1-96,0 0 128,0-19-160,0 19 0,-19-20 64,19-19-96,0 0-128,0-20-1025,-20-21-2178,20 2-7784</inkml:trace>
  <inkml:trace contextRef="#ctx0" brushRef="#br0" timeOffset="56032.2048">20168 11902 14253,'-20'21'1409,"20"-21"-960,0 0 736,0 0-480,0 0-609,0 0-609,0 0-192,0 0-736,0 0-2370,20 0-5702</inkml:trace>
  <inkml:trace contextRef="#ctx0" brushRef="#br0" timeOffset="56458.2292">20784 11664 14029,'0'0'640,"18"0"-255,3 20 672,-1 0 192,0 0-576,19 20-353,21-1-256,-1 1 64,2 0-128,-3-21-64,-17 21-577,18 0-704,-19-20-1249,-20-20-2019,-1 20-4515</inkml:trace>
  <inkml:trace contextRef="#ctx0" brushRef="#br0" timeOffset="56660.2407">21260 11565 10666,'-20'40'768,"0"0"-672,1-1 929,-21 21 705,-1-1-609,3 1-961,-23 0-192,22-1-288,-1 1-225,20-21-864,0 1-1057,20-20-1762</inkml:trace>
  <inkml:trace contextRef="#ctx0" brushRef="#br0" timeOffset="56948.2572">21517 11028 3555,'0'0'10057,"0"0"-9961,-18 20 97,-23 1 1152,21 18 96,0 21-320,1-1-704,-1 1-161,20-1-128,20-19-32,-1-1-64,1 1-96,20 0-160,-1-19-256,-19-2-385,21-19-1185,-3 0-3139</inkml:trace>
  <inkml:trace contextRef="#ctx0" brushRef="#br0" timeOffset="57114.2666">21697 11267 15086,'-20'20'448,"20"19"-416,0-19 192,0 0 33,20 20-353,-20-21-993,19 2-1122,1-2-95,0-19-1089</inkml:trace>
  <inkml:trace contextRef="#ctx0" brushRef="#br0" timeOffset="57230.2732">21657 11069 10345,'0'-21'-640</inkml:trace>
  <inkml:trace contextRef="#ctx0" brushRef="#br0" timeOffset="57467.2869">21815 10909 12716,'40'20'736,"-20"0"-512,21 19 1058,-3 1 672,3 20-737,-3-20-961,3 20-192,-21-1-128,-20 0 64,0 1-673,-20-1-832,0-19-961,-19 21-802,-1-22-2241</inkml:trace>
  <inkml:trace contextRef="#ctx0" brushRef="#br1" timeOffset="59819.4213">3710 4013 12171,'-39'0'288,"39"0"-384,-20 0-480,20 0 576,-20 0 160,20 0 0,0 0-128,0 0 0,0 20 416,0-20 225,0 0-64,0 0-65,20 0-31,-20 0-225,20 0 64,19 0-63,1 0-65,21 0-64,18 0-128,20 0 32,0 0-32,21 0 0,38 0 32,0 0 0,2 0-32,18 0 0,0 0 32,-18 0-32,-2 0 32,-39 0-64,-19 0-961,-40 0-992,-21 0-225,-19 0-3139</inkml:trace>
  <inkml:trace contextRef="#ctx0" brushRef="#br1" timeOffset="62229.5593">10221 4272 1345,'0'0'1249,"0"0"513,0 0-65,0 0-159,0 0-161,0 0-192,0 0-192,0 0-64,0 0-192,0 0-97,0 0-127,0 0 31,0 0 1,21 0-97,-1 0-128,0 0-63,19 0-33,-19 0-64,20-20-96,0 20 0,19 0 32,-18-20-96,18 20 0,-1 0 0,3-20-64,-2 20 0,1 0-64,-1 0 0,0-20-32,22 20 96,-22 0 32,0 0-32,21 0 128,-21-20-128,2 20 64,-3 0 0,1 0-64,2 0-65,-2 0 65,20 0 32,1 0-32,-21 0 32,20 0 64,-18-19-64,-2 19 0,1 0 32,-21 0 0,21 0-32,-21 0-32,22 0 32,-23 0-96,23 0-32,-22 0 64,21 0 32,-21-21 0,21 21 0,-21 0 64,22 0 0,-3-19 0,-17 19 32,18 0 0,1-20 64,-21 20 0,21-20-32,-1 20-32,0 0-64,2 0 32,-2-19-32,1 19 32,19 0-128,0 0 128,0-21 32,0 21-32,22 0 0,-2 0 0,1 0 0,-1 0 32,0-20 32,19 20-32,-19 0-64,20 0 64,-19 0-64,19 0 64,0-19-64,21 19 64,-22 0-32,1 0 0,21 0 0,-21 0 0,19 0 0,-19 0 0,21 0 0,-2 0 32,1 0-32,1 0 0,18 0 0,-18-20 0,18 20-32,-19 0 32,19 0-32,2 0 32,-2 0 0,2-20 64,-2 20 32,0 0 128,2-20 161,-2 20-33,2 0-192,-22 0-128,1-20-32,-19 20-256,-21 0-225,-20 0 97,0 0-96,-19 0-65,-21 0-160,1 0-608,-19 0-2082</inkml:trace>
  <inkml:trace contextRef="#ctx0" brushRef="#br2" timeOffset="63931.6566">13359 3835 8680,'0'0'929,"0"0"-833,0 0 897,19 0 320,1 0-224,20 0-448,-1 0-289,42-20 0,18 20 289,20-20-65,19 20-255,22-20-65,18 20 32,1-20-32,19 0-95,-20 0-1,21 20-96,-19-19 32,-22 19 0,-19-20 32,-40 20-128,-40 0-480,-18 0-481,-41 0-1538,-20 0-4003</inkml:trace>
  <inkml:trace contextRef="#ctx0" brushRef="#br2" timeOffset="64948.7148">12803 6140 7559,'0'0'1121,"-20"0"-1025,20 0 737,0 0 864,0 0 97,0 0-801,0 0-545,0 0-159,20 0 95,20 0-32,-1 0-288,21 0 32,-1-20 33,40 20-33,1 0 0,19-20 0,21 20 32,-3-20 96,43 20 64,-1 0-95,-1 0-33,20 0 0,-19 0 0,19 0-64,1 0 256,-1 0-320,2 0 161,-22 0-65,-20 0-96,2 0 64,-2 0-64,-18 0-64,-2-20 96,1 20-96,-19 0 0,-21-20 32,0 20 0,-20-19 0,-20 19 0,-19 0-96,1 0 0,-3 0 0,-17 0-321,-1 0 33,0 0 160,0 0 96,-1 19-65,1-19 129,0 0 32,0 0-96,-20 0-769,0 0-480,0 0-609,-20 0-352,0 0 897,20 0 736,-20-19-3235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6:28.13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6708 5742 1,'0'-19'767,"0"19"-158,0 0-1,0-20-127,-20 20 384,20 0-321,0 0 129,0-19 128,0 19-129,0 0 225,0 0 96,0-21 160,0 21-288,0 0-224,0 0-97,0 0 65,0 0 95,0 0-191,0 0-97,0 0-64,0 0-95,0 0-193,0 0-128,0 0 64,0 0 96,0 21 0,0-2-64,0-19 0,0 20-32,0-1 64,0 1 32,0 1 0,0 18-96,0-19 32,0-1 160,0 22-31,0-22 31,0 1-96,0 20-32,0 0 32,0-21-64,-20 21 0,20 0 32,0-20 0,0 19-32,-19 1 128,19-20 1,0 20-129,0 0 0,-20-21-32,20 22 0,0-22 0,0 21 0,0-20 32,0 20 0,0-1 288,0 1-160,0-20-32,0 39 64,0-19 65,-20 0-129,20 0-32,0 0-64,0-1 32,0 1-32,0 0-32,20-1 0,-20 1 32,0 0 0,0-1-32,20 1 32,-20 0-32,0 0 0,0 0 32,19-21-32,-19 21 0,0 0 32,0-20-64,20 19 32,-20 1 32,0-20-32,20 0-32,-20 19 64,0-18-64,20-2 32,-20 2 0,0-2 32,21 0-32,-21 2 0,0-1 0,0 0-32,18-20 64,-18 20-64,0-20 64,0 20-32,0-20 0,20 0 32,-20 0-64,0 19 0,0-19 96,0 0-64,21 0 32,-21 0-64,0 20 0,0-20 96,20 0-64,-20 0 0,20 0 0,-20 0 0,18 20 64,3-20-64,-1 0 32,0 0-96,19 20 128,-19-20-64,20 0 32,0 0-32,-1 0-32,22 20 64,-23-20 64,23 0-192,-2 0 96,0 0 64,1 0-128,-1 20 64,2-20 96,18 0-192,-20 0 160,20 0-192,-19 0 96,19 0 0,-18 0 32,18 0 0,0 19 0,0-19 64,0 0-96,1 0 0,0 0 32,19 0 0,-20 0 32,20 0-64,-20-19 32,20 19 0,1 0 0,-20 0 0,19 0 96,-20 0-192,21 0 96,-1 0 0,-20 0 0,20 0 0,-20 0 0,21 0-64,-1-20 32,-19 20 0,20 0 32,-1 0 64,-20 0-128,20 0 64,-20 0 0,20 0 32,-20 0-96,21 0 32,-1 0-64,0-20-64,-18 20 0,18 0 64,0 0 63,0-20 33,1 20 0,-21 0 0,20 0 33,-20-20-33,20 20 0,0-20 0,-20 20-33,22 0-63,-2-19-32,1 19 0,-21-20 64,20 20 64,-20 0-32,20-20 0,-20 20 32,0-20-128,22 20 0,-22 0 96,0-20 0,21 20 0,-1-21-32,-20 21 128,0 0-128,2-19 64,-2 19-225,0 0 97,0 0 128,1 0-160,-21 0-64,0 0 128,2 0 96,-2-19 0,1 19 0,-21 0 0,21 0 64,-21 0 96,1 0-96,-1 0-64,1 0 64,-19 0-64,17 0 0,-18 0 0,1-21-32,-1 21 64,0-19-64,0 19 32,-20-21 0,19 1 32,1 20 0,-20-19-32,20-1 96,0-20-64,-20 20 0,20-19 0,-20 19-32,19-20 0,-19 0-32,20-19 32,-20 19 32,20-19-64,-20-1 32,0-20 32,20 21-32,-20-20 0,0-1-32,0 20-32,0-39-96,-20 19-64,20 1 128,0 0 0,0-1 64,-20 1-32,20 19 64,-20 0 0,20 1 64,-19-1-96,19 20 32,-20 1 0,20-1 0,-20 1-32,0-2 32,0 21-96,1-19-1,-1 20-31,20-2-32,-20 21 128,0-20-64,-1 20 0,-17-20 64,18 20 64,-41 0 0,22 20 32,-21-20 64,1 0-64,-20 20 64,0-20-128,-2 21 0,2-21 0,-20 19-96,-21-19 0,21 0-32,-20 20 64,20-20 64,-39 0-32,18 0 32,-19 19 32,1-19 0,-2 20 32,1-20-64,-19 0 32,18 21 0,-38-21-64,20 20 0,18-20 0,-18 19 32,-2-19 0,-18 0 32,18 20-32,2-20 0,19 0 32,-19 0-32,18 0 32,-18 0-32,18 0 0,2 0 32,19 0-32,-21 0 0,21 0-32,1 0 64,-1-20-32,-1 20 32,1 0 32,0-19 96,20 19-95,-21 0-65,21 0 0,-20 0 32,19 0-64,-18 0 32,19 0 32,-20 0-32,20 0 64,-21 0 96,1 0 160,20 0-160,-1 0-64,1 0-64,0 0-64,0 0-32,20 0 32,0 0 64,-2 0-64,22 0-32,-1 0-192,1 19-193,18-19-704,3 0-1761,-3 20-450,3-20-1792</inkml:trace>
  <inkml:trace contextRef="#ctx0" brushRef="#br0" timeOffset="743.0423">12446 5564 13965,'0'0'1185,"0"-20"-1121,0 0 577,19 0 544,21-39-609,0-2-191,19-17-97,20-21-160,21-1 128,-1-39-160,40 0-256,-19-21 512,18-19-416,1 20 193,-19 20-194,-1 40 1,-60 19 96,1 41-384,-41 19-160,-19 0-577,0 20-2018,-19 20-1506,-1 0-4387</inkml:trace>
  <inkml:trace contextRef="#ctx0" brushRef="#br0" timeOffset="2236.1277">14390 2801 13196,'-38'-80'-224,"38"41"544,0 0 64,38 18 225,-18-18-129,41-1-191,18 20 63,0 0 97,0 20-225,-18 20-192,-3 20-32,3 19 0,-22 1-224,-19 20-257,-20-1 129,0-19 63,-20-1 289,-19-19 65,-1 0 63,-1-21 32,-18 1 32,19-20-96,-19 0 0,0-20 0,39 1 0,0-1-32,0-20-64,40 20 0,0 20-128,0-20 32,39 20 160,0-19 64,2 19-32,-3 19 1,3-19-65,-22 20-32,21-20-64,-21 20-577,1 0-897,-20 0-1216,-20-20-769</inkml:trace>
  <inkml:trace contextRef="#ctx0" brushRef="#br0" timeOffset="2460.1405">14113 3437 12523,'-39'40'2403,"58"-40"-3044,21 0 1698,39-20-256,20 0-449,21 0-352,19 1 32,-1-1 224,42 0 257,-22 0-129,-18 20-448,-2-20-32,-39 20-993,-39 0-1537,-21 0-3204</inkml:trace>
  <inkml:trace contextRef="#ctx0" brushRef="#br0" timeOffset="2835.1621">14410 3616 9096,'0'20'-3363,"21"-20"3235,19 19 1729,-20 2-544,19 18-576,21 21-257,-41 0-32,21 19-192,-20-19-576,-20-1-449,0 1 1057,-20-21 160,-20-18 897,21-2 769,-21-19-193,-19 0-864,19-19-353,20-2-416,-21-18 33,41 0-33,0-2 0,0 22-32,41-1 288,-21 0 0,39 20 0,-19 0-95,0 0-129,19 0-96,-19 20-161,-1 0-960,2 19-1697,-3-18-802,3-2-2850</inkml:trace>
  <inkml:trace contextRef="#ctx0" brushRef="#br0" timeOffset="3217.1839">15046 3835 13388,'-20'-20'288,"0"0"-352,1 40 1089,-1 0-512,0-1-257,0 21-128,20 0 96,0 0-31,20-1-97,20 2 0,-1-22-96,1 1-96,19 0 32,2-20 192,-23 0-64,3-20 0,-1 0 0,-21 1-64,1-22-32,-20 2-128,-20-21-129,1 21-95,-21-1-64,-21 0 512,2 0 480,19 20-95,-19 20-33,19 0 65,1 20-353,19 0-128,0 0 32,20 0 32,40 0 32,-1 20-96,1-21-192,19 1-257,1 0-352,-1 0-832,2 0-3300</inkml:trace>
  <inkml:trace contextRef="#ctx0" brushRef="#br0" timeOffset="3505.2004">15483 4013 8776,'-20'41'1089,"20"-22"-1089,0 1 1153,0 0-320,20-1-545,-20 2-128,39-2 449,-19-19 416,20 0-257,-1 0-287,-19 0 31,21-19-31,-21-2-33,-20-18-192,0 19 321,0-20-97,-40 20-383,-1 1-1,2-1-192,-1 20-65,1-20-351,-1 20-1410,0 0-2946</inkml:trace>
  <inkml:trace contextRef="#ctx0" brushRef="#br0" timeOffset="4147.2369">15860 3079 832,'-20'-39'10122,"20"39"-9321,0-20 576,20 20-384,0 0-96,39-20-513,2 20-192,-3-20-64,3 20 65,18-20-193,-20 20-32,-19-20-321,-1 20-480,1 0-544,-20 0-737,-20 0-416,0 0 704,-20 0 609,0 0 672,-19 20 513,19 0 801,-20 0 544,20 0 65,20 19-193,-19 22-160,19-22-353,19 21-512,1-20-31,0 19-193,0-19-161,0 0 257,-20-1 32,19-19 321,-19 20 416,0-20 256,-19-20-97,-21 19-415,20-19-257,-19 20-128,-21-20-96,21 0-96,-1 0-256,-1 0-801,41 0-1730,0-20-3779</inkml:trace>
  <inkml:trace contextRef="#ctx0" brushRef="#br0" timeOffset="4378.2505">16733 3059 13741,'20'-19'640,"-20"19"-896,-20 19 961,1 1 191,-21 21-223,20-2-257,-19 21 1,19-1-65,20 1 0,-20 0-352,20-1 0,20 1-320,0-21 64,-1 1-513,21 0-608,0-21-929,-1 2-1826</inkml:trace>
  <inkml:trace contextRef="#ctx0" brushRef="#br0" timeOffset="4753.2716">16992 3259 15214,'0'-20'256,"-20"40"-1057,-1-1 1090,21 21 319,-18 0-416,-2 0-128,20 19 33,20 1-33,-2-21 64,23 1 32,-1-20 32,19 0 224,-19-1-31,-1-38-161,1 19-32,-1-40 32,1 21 97,-19-22-193,-21-18 0,0 19-128,0-19-96,-21-1-320,-19 1-1,1 19 385,-21 20 160,21-1 64,-21 21 1,21 21-1,-1-21-192,19 40 32,3-20 0,18 19 32,18-19-32,23 20-128,18 0-257,1-21-351,-21 1-738,21 0-1440,-1 0-3973</inkml:trace>
  <inkml:trace contextRef="#ctx0" brushRef="#br0" timeOffset="5063.2896">17547 3556 10345,'-19'21'2915,"19"-2"-4196,0 1 1505,-20 0 385,20-1-513,0 2-224,20-1-33,-1-1 193,1-19 65,0 0-194,0 0 65,0 0 193,-1-19 223,-19-1 353,0-1 95,0-18-223,0 19-513,-19 1-320,-1-2-128,0 21-321,0 0-736,-19 0-1538,39 0-3587</inkml:trace>
  <inkml:trace contextRef="#ctx0" brushRef="#br0" timeOffset="5259.3007">17984 3655 17808,'20'21'1153,"-20"-1"-1505,-20-20 480,0 39 32,1-19-288,-1 0-705,-20 0-224,20 20 33,-19-21-1475,19 2-5861</inkml:trace>
  <inkml:trace contextRef="#ctx0" brushRef="#br0" timeOffset="5763.3297">18361 3120 15630,'-19'-21'-1377,"-1"21"-353,0 0 2179,0 40-97,-19-1-32,19 22-95,0-2 319,20 1 161,0-1-353,0 1-288,40-20-64,-1 20-64,1-41 64,-1 1 96,21 0 64,-21-20 1,21-20 95,-21 0 224,1-20 225,-19 1-64,-1-1-321,-20 0-128,-20 1-512,-1-21-129,1 0 33,-39 21 224,-1-1 160,1 19 128,0 2 192,19 19-96,-19 0 32,19 19-95,19 2-65,21-1 32,0 20-32,21-1-64,19 1-96,-1 0-641,1-20-736,19 19-1538,-19-19-2595</inkml:trace>
  <inkml:trace contextRef="#ctx0" brushRef="#br0" timeOffset="5958.3407">18699 3517 14637,'0'60'225,"0"-41"383,0 21 481,20-21-736,-20 22-321,0-22-385,0 1-319,0 20-738,20-40-2273,-20 20-4517</inkml:trace>
  <inkml:trace contextRef="#ctx0" brushRef="#br0" timeOffset="6267.3585">18976 2861 14733,'20'0'161,"0"20"-290,21 0 1635,-2 19-65,1 21-352,-1 19-160,-19 1-448,20 0 95,-20-1-320,-1 1 1,-19-1-321,0 0-32,0-19-641,-19 0 0,-1-1-576,0-19-1121,-39 20-3684</inkml:trace>
  <inkml:trace contextRef="#ctx0" brushRef="#br1" timeOffset="10758.6154">6609 7710 8295,'0'0'353,"0"0"544,0 0 960,0 0-736,0 0-608,0 0-225,0 0-128,0 0-32,0 20 97,0-1 31,0 1-160,0 20 32,0-20 256,20 39-95,-20-19-129,0 0 64,20 20-32,-20-1-96,0 1 0,0 0-32,0-1-31,0 20 95,0 1 0,0 0 0,0-1 0,0-19-96,0 19 64,0-19 96,0 19 0,0 0 1,-20 1-97,20-20-32,-20 19 0,20-19 32,0 19 0,-20-19-96,20-1 32,0 1 32,0 0-32,-20 0-32,20-20-32,0 19 0,0-19 96,20-1-64,-20 1-32,20-20 32,-20 0-32,20 0 32,0-1 160,-1 2-192,1-21 64,0 19 64,0-19-32,1 0-32,-3 0-64,2-19-128,21 19 160,-3 0-96,3-21 32,-1 21-32,19-19 0,1 19 0,-1-20 96,20 20-64,0-20 32,2 20 32,18-20 0,1 20 32,-1-20 0,19 0-32,1 20 0,0-19-32,21-1 64,-2 0-64,-19 0-64,21 0-129,-1 0 1,19 1 64,-18 19 96,18-21 96,-18 21-64,18-19 32,1 19 0,-21 0 0,22-20 0,-2 20-32,21-20 32,-20 20 0,20 0 0,-21 0 0,21 0 64,0 0-128,-21 0 128,22 0-32,-2 0-32,0 0 0,1 0 0,0 0 32,0 0 32,-1 0-64,-20 0 0,22-20 64,-2 20-32,-20 0-32,22 0 0,-22 0 0,2 0 0,-2 0-64,0 0 32,2 0-64,-2 0 32,-18 0 0,-1 0 32,-21 0 32,22 0 0,-21 0-64,0 0-32,-1 0-32,-17 0 32,-2 0 64,0 0-32,1 0 31,-1 0-31,-20 0 32,0 0 32,-20 0 32,1 0 0,-1 0 0,2 20-32,-2-20-32,-19 0 64,-1 0-32,1 0 0,0-20 0,-1 20 0,-19 0 97,21-21-97,-41 21 32,18-19 0,2 19-32,-20-20 64,20 0-128,-20 20 64,0-19 0,0-2 0,21 1-64,-21-19 64,0 19-32,20-20 64,-20 1-32,0-1 32,0 0 96,18-19 96,-18-1 32,0-20-64,0 21-160,0-21 64,0 1-224,21-21 64,-21 1 0,0 20-96,0-20 96,0-1 32,0 0 32,0 21 96,0 0 32,0 19 32,0-20 161,0 21-225,0 19-96,-21-19-64,21 19 0,0 0-32,0 0-97,0 0-63,0 21 160,0-22 64,0 41-64,-18-19-64,18-1 32,-20 20 192,-21 0-32,21 0 0,-19 0 0,-1 0 0,-19 0 0,-1 20-32,-19-20 0,0 0 0,0 19-32,-21-19 64,1 0-64,18 20 0,-18-20 32,-19 0-32,19 0 32,0 0 0,-20 21 0,-1-21 32,21 0 64,-20 0-32,19 0-64,-19 0 0,20 0-64,0 0 0,-21 0-32,21 0-64,-20 0-1,1 0 129,19 0 32,-21 0 0,21 0 96,-20 0-96,-1 0 65,1 0-33,-1 0-32,3 0 0,-3 0-32,1 0 0,-1 19 32,1-19-33,0 0-63,1 0 96,-1 0 0,-1 0 0,1 0 0,-1 21 0,1-21 0,1 0 0,19 19 0,-20-19 64,-1 19-64,1-19 0,-1 21 32,21-21-32,0 0 0,-20 20 0,19-20 0,1 0 0,-19 20 65,-1-20 31,20 0-96,-21 20 96,1-20-64,20 0 32,0 0-64,-1 20-32,-19-20-32,20 0 64,0 0-32,-1 0-32,1 0 128,0 0 0,0 0 32,-1 0-64,1 0-32,0 0-32,0 0 32,0 0 0,-1 0-64,-19 19 32,20-19 32,-21 0 0,21 0 32,0 20 32,20-20-32,-20 0 96,20 0-64,-2 0-32,2 0 64,0 0-32,0 0-64,0 0 64,18 0 0,2 0 97,-1 0-129,1 0 0,-2 0 96,3 0-32,-1 0-32,-2 0 0,22 0-32,-21 0 32,1 0-96,19 0-160,-19 20-225,19-20-479,1 0-1635,-2 0-4451</inkml:trace>
  <inkml:trace contextRef="#ctx0" brushRef="#br1" timeOffset="11733.6712">9091 9717 7751,'0'0'1441,"-20"0"-864,20 0 544,0 20 480,0 0-480,0 19-288,0 1 96,20 19-64,-20 21-225,19 0-159,-19-1-353,20 21-32,20-41 32,-20 1-160,19-1 160,1-19-192,-19 0 32,-3-21-128,2 2-352,1-2-866,-1-19-1600,-20 0-4037</inkml:trace>
  <inkml:trace contextRef="#ctx0" brushRef="#br1" timeOffset="12295.7033">9964 10353 12203,'40'-20'-64,"-1"20"128,22 0 320,-23 39 321,23 1 192,-2 20-256,0 19-577,-19 1 32,-20 0-96,0-1-96,0 0-33,-20-39-159,0 0 288,-20-20 96,0-20 64,-20 0 1,20-20-97,-19-20 192,-1 0 96,40 20-256,-21-19-64,42 19-64,-1 0 32,0 20 0,19 0-32,1 20 32,20-20 0,-1 20 32,-18 0-64,18-1 64,-19-19-480,-1 20-897,-19 0-897,-20 0-1186,0 0-4770</inkml:trace>
  <inkml:trace contextRef="#ctx0" brushRef="#br1" timeOffset="12526.7165">9766 11128 14189,'-41'0'-481,"61"0"321,41 0 737,18 0 544,20-20-320,21 20-417,-3 0-128,43 0-64,-20 0-95,-2-20-1,1 20-64,-20 0-128,-19 0-609,-41 20-1121,-19-20-1601,-21 0-4613</inkml:trace>
  <inkml:trace contextRef="#ctx0" brushRef="#br1" timeOffset="12923.7392">9944 11406 12684,'60'40'576,"-21"-21"-640,22 21-192,-23-19 224,-18 18 64,21 1-32,-41 0-192,0-1-257,0 1 513,-20-20 513,-21 0 159,3-20 129,-3 0-224,1 0-385,1-20-96,19-20-32,0 20 65,0-19-193,40 19-193,0 0 97,0 20 32,19 0 160,21 0 0,-21 0-32,22 20-64,-23 0 0,3 19 0,-1-19-160,-21 20-416,1-20-1026,0-20-1152,-20 19-1186</inkml:trace>
  <inkml:trace contextRef="#ctx0" brushRef="#br1" timeOffset="13355.7638">10600 11505 17680,'20'-40'64,"-20"40"-864,0-19 639,-20 38 257,0-19 97,-1 40-65,1 0-160,2 20 64,18-1 96,0 1 64,0-20-160,18-1-64,23 1 64,-1-20-256,-1 0-128,21-20 63,-1-20 97,-19 20-256,-1-40 320,1 20 128,-20-19 128,-1-1-64,-38 0 0,-1 1-96,-20-1-192,1 0-641,-21 1-96,1 39 833,-2-21 544,23 42-96,-23-2 97,43 1 95,-23 20 129,41-20 160,0 19-161,20 1-95,19 0-257,22-20-256,-2-1-224,1 1-160,-1 0-481,0 0-1025,-19-20-3075</inkml:trace>
  <inkml:trace contextRef="#ctx0" brushRef="#br1" timeOffset="13507.7726">11055 11823 16111,'21'40'608,"-1"-20"-576,0-1 449,-20 21 95,19-21-544,1 22-960,-20-1-2692,20-20-8103</inkml:trace>
  <inkml:trace contextRef="#ctx0" brushRef="#br1" timeOffset="14249.815">11572 10691 13292,'-59'-21'320,"59"2"161,0 19-193,0 0 481,0-20 64,39 20-417,1 0-320,0 0-64,19 0 32,0-20-96,-19 20-128,19 0-417,-39 0-63,1 0-225,-1 0-96,-20 0 32,0 0 64,-20 20 385,-1-20 448,-17 20 384,17-1-31,1 22-193,0-2 0,20 1 64,0 39 64,20-19-192,0 20-32,1-20-32,-3-1 32,23 1 97,-21-21 319,0 1 193,-20-20 127,0-20 321,0 0 32,-20 0-608,-21 0-353,21 0-128,-19-20-224,-1 20-481,1-20-704,-1 0-865,20 20-2467</inkml:trace>
  <inkml:trace contextRef="#ctx0" brushRef="#br1" timeOffset="14532.8312">12366 10651 12908,'-19'-20'1025,"-1"20"-993,0 20 416,-1 20 865,1-1-224,2 21-384,-2-20-256,-21 39-33,21 0 0,20 2-191,0-2-290,0-20-31,40 1-288,-19-21-289,17 1-127,3-20-834,18-20-1281,-19 0-2370</inkml:trace>
  <inkml:trace contextRef="#ctx0" brushRef="#br1" timeOffset="14956.8554">12762 10869 1345,'-18'20'10314,"-2"0"-11051,-21 0 513,21 20 480,2 0 641,-3-1-32,21 21-737,0-20-64,21 0-32,-3-1 224,22-19-224,1 0-192,-2-20 32,21 0-225,-21 0 257,21-20 64,-40-20 289,19 21 543,-19-21 65,-20 0 0,0-20-673,-20 21-128,0-21-96,-19 20-128,-21 20 32,21 0 320,-21 0 353,1 40-33,18 0-160,3 0 193,17 20-1,21-1-95,0-18 95,21 18-159,17-18-289,3 18-64,-3-19-288,23 0-353,-2 0-672,1-20-2243,-21 20-6021</inkml:trace>
  <inkml:trace contextRef="#ctx0" brushRef="#br1" timeOffset="15093.8634">13299 11188 16719,'0'39'481,"20"-19"-225,-20 0 769,0 19-737,0-19-800,0 0-1602,0 0-2370</inkml:trace>
  <inkml:trace contextRef="#ctx0" brushRef="#br1" timeOffset="15807.9042">13398 11287 96,'-39'0'5285,"39"0"-4421,-20 0 97,20 0 769,-20-20 160,20 20-737,-20 0-288,0 0-65,1 20-511,-21-1-257,20 1-32,-19 0 0,19 0-32,0 0-32,20 19-32,0-18-1,0-21-63,20 19 96,18-19 224,3 0 33,-1 0 191,-1-19 160,1-2 65,-20-18 32,-1 19-65,1 0-63,-20-20-65,0 21-128,0-1 129,-20 0-321,-19 20-256,19 0 0,0 0-417,0 0-320,1 0-640,19 0-1122,0 20-960,19-20-1217</inkml:trace>
  <inkml:trace contextRef="#ctx0" brushRef="#br1" timeOffset="15989.9146">13596 11346 12812,'0'60'128,"-20"-41"-481,2 2 546,-2 19 255,-1-21-352,1 2-128,0-2-192,2-19 96,-3 20-769,21-20-2626,0 0-4933</inkml:trace>
  <inkml:trace contextRef="#ctx0" brushRef="#br1" timeOffset="16667.9534">14034 10830 9096,'-20'0'3299,"-19"0"-3267,19 19 160,-21 21 481,3 0 512,17 0-544,1 19-513,20 1-64,0 0-128,20-20 64,19-1-192,1-19-129,19 0-127,22-20 224,-22 0 128,20 0 64,-19-20 64,-1-20 160,-18 1 192,-23-1 417,2 0-32,-20 0-97,-38-20-223,-3 21-289,1-1 0,-39 0 96,0 20 129,0 20 31,0 0 33,-2 20-321,42 20-64,19-20-64,0 20 32,40-21 0,0 2 32,19 18-32,22-18 0,-2-2 0,1 1-160,19 0-32,-20-20-705,1 20-577,-21-20-1312,-19 20-3076</inkml:trace>
  <inkml:trace contextRef="#ctx0" brushRef="#br1" timeOffset="16862.9645">14570 11168 14157,'20'39'1249,"-1"-19"-1025,-19 0 321,0 0 640,0 19-705,0-19-512,0 0-256,0 20-353,0-40-672,20 20-1794,-20-20-3587</inkml:trace>
  <inkml:trace contextRef="#ctx0" brushRef="#br1" timeOffset="17142.9806">14669 10631 15983,'20'39'480,"19"2"-320,2-2 257,-3 21 768,3-21-256,-1 21-449,19 0-288,-39-1-96,19 21 161,-39-20-321,0 19 32,0-20-129,-19 21-255,-21-20-801,0-1-577,1-19-1185,-2 0-8776</inkml:trace>
  <inkml:trace contextRef="#ctx0" brushRef="#br2" timeOffset="26900.5387">19334 7948 2626,'0'0'577,"-20"0"576,20 0 352,0 0 225,0 0-449,0 0-192,0 0-513,20 0-31,-20 0-257,20-20-64,-1 20-63,1 0 63,0 0-96,1 0 32,19 0 0,-1 0-128,21 0 32,-1 0 0,0 0-64,21 0-32,20 0 64,-1 0-64,19 0 0,21 0 0,1 0 32,-2 0 32,42 0 0,-2 20 64,0-20 65,1 0 95,19 20 192,21-20-191,-21 19-161,21-19-32,-1 0 32,-19 21-96,-1-21 32,-20 0 0,2 0 32,-22 0 0,-38 20 256,-41-20 1,-39 0-33,19 19-192,-19-19-480,-20 0-802,-20 0-1600,0 20-5254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7:17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11076 10412 256,'20'-19'7110,"-20"-2"-4996,0 21-160,0 0 0,0 0-641,0 0-512,0 0-320,0 21 127,-20-2-191,-1 21-161,1 0-64,-18 39 32,-3 20 65,2 41 63,-21 19-64,-19 20-128,0-1 161,-20-18-225,20-21 96,18 0 96,22-60-160,19-20-96,0-19-64,20-21-128,0-19-448,0 0-482,20-38-927,0 17-1186,-1-38-2082</inkml:trace>
  <inkml:trace contextRef="#ctx0" brushRef="#br0" timeOffset="383.0218">10699 10631 11146,'-61'20'1281,"43"-20"481,-2 0-897,20 0-193,20 0-31,-2-20-32,23 0-65,18-20-224,1 1-127,19-21-33,0 0-128,0 20 0,2 1-32,-22 19 96,-19 0 96,-1 20-160,1 0-32,-20 20 96,1 20 64,-3 0-64,2-1-64,0 1 129,1-1-161,-1-18 32,-2-2-128,3 1-289,19 1-864,-20-2-2306,-1-19-9354</inkml:trace>
  <inkml:trace contextRef="#ctx0" brushRef="#br0" timeOffset="1168.0668">17925 8902 3106,'0'0'1826,"0"0"288,0 0 320,-20 0-255,20 0-610,0 0-352,0 0-224,20 20 224,0-1-352,39 21-64,0 0-257,22 20-159,-2-1-1,20 21-224,0-1-96,21-19 64,-21 20-128,20-2 161,-1 3 31,1-2 0,-19-19-224,-21-21 0,1 1-32,-21 0-160,-19-20-129,-21-20-223,-19 0-257,0 0-320,0-20-1057,-39 0-2146,-1 0-2691</inkml:trace>
  <inkml:trace contextRef="#ctx0" brushRef="#br0" timeOffset="1522.087">17765 9439 9865,'0'-21'544,"21"1"-223,-1-19 479,0-1 706,0-19-673,-1-1-193,1-19-191,20 19-225,-20-20-96,-1 21-96,1-1 0,0 20 32,-20 1-32,20-1 32,0 40 0,19 0 0,-19 0 161,0 20 31,19 20 96,22 19-128,-23 1-160,23-1-32,-2-19-64,1 20 0,-21-20-320,22-21-449,-43 1-1024,2 0-2628</inkml:trace>
  <inkml:trace contextRef="#ctx0" brushRef="#br0" timeOffset="2416.1381">11731 9578 7655,'-60'-61'1089,"21"42"320,-1-1-352,-19 0-608,-22 20 351,22 20-255,-40 0-225,20 20-192,-1 20-64,21-1 32,0 1 0,39 19-63,-1 1 95,21-1 64,41-19-160,18 19-64,40-19-192,20-21 128,1 2-321,-1-41 481,19 0 609,1-20 96,-19-1-161,-21-38-224,0 19-159,-40-19-65,-18-21-64,-41 20-32,-21 1-128,-19-20 192,-19 19-32,-20 1 32,-20-1-96,18 40-96,-18 0 0,20 20-384,20 0-705,19 20-1730,1 20-5477</inkml:trace>
  <inkml:trace contextRef="#ctx0" brushRef="#br0" timeOffset="3094.177">17806 8326 6117,'20'-40'833,"-20"0"705,20 1 960,-20 18-768,-20 2-321,0-1-769,-21 0-63,3 0-193,-23 0-288,2 20-96,-40 0-32,20 20-64,-20 20-192,18-1-32,2 1 128,20 40 160,19-21 0,20 21 64,40-1 32,20 20-32,-1-19-32,41-20 0,20-1 96,-1-19 192,19-20 481,21-20 32,-19 0-193,19-20 193,-21-39-32,-19-1-321,-18 1-160,-42-2-256,-39 2 64,0-20-160,-59-1 64,-20 20-160,-21-19 64,-39 39 0,20 0 128,-21 21-160,2 19-545,19 19-896,-1 21-2627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7:36.668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17945 1291 4420,'-20'0'352,"20"0"1410,0-20 480,-20 20-865,20-19-288,20-1-32,0 0 256,-20 20-160,19-20-224,1 20-320,0 0-161,0 0-127,0 20-129,-1 20-96,1-21 0,0 41-32,0-20-96,1-1-192,-3 2-96,-18-22-385,20 1-640,21 0-1570,-41-20-1762</inkml:trace>
  <inkml:trace contextRef="#ctx0" brushRef="#br0" timeOffset="174.0097">18342 1232 13484,'0'20'-256,"19"-1"736,-19 1 738,0 0-770,0 0-288,0 20-64,20-20-64,-20-1-192,20 1-544,0 20-1955,0-20-5124</inkml:trace>
  <inkml:trace contextRef="#ctx0" brushRef="#br0" timeOffset="441.025">18897 1410 12523,'20'-19'96,"-20"19"-96,-20 0 1154,-19 19-97,-1 1-545,0 20-32,21 0-95,-21 20 63,20-1-63,0 1-97,20-1-160,0-19-32,40 0-96,0 19-192,19-38-385,0 18-704,22-19-2114,-23-20-6310</inkml:trace>
  <inkml:trace contextRef="#ctx0" brushRef="#br0" timeOffset="722.041">19255 1847 14381,'0'21'96,"0"-21"-128,-20 19 801,20 2-449,0 18-224,0 1-160,20-20-192,19 0 96,1 0 96,-1-20 32,1 0 32,1-20 128,-3 0 64,-17 0 353,-1 0-33,-20 0-128,0 1-95,0-1-257,-20-1-96,-1 2-225,3-2-351,-2 2-545,0 0-1057,-1 19-1314,1 0-832</inkml:trace>
  <inkml:trace contextRef="#ctx0" brushRef="#br0" timeOffset="967.0551">19533 1947 1953,'40'60'2275,"-21"-20"-1859,-19-40 865,0 19-448,20 1-225,-20-20 225,0-20 1057,0 1-1858,20-1-96,-20-20 128,20 20-32,-20 0-32,20 1 96,-20-1 192,0 20 449,0-21 128,0 21 32,19 0 160,-19 0-481,20 21-383,0-1-290,-20 19-895,20 1-2244,0 0-4163</inkml:trace>
  <inkml:trace contextRef="#ctx0" brushRef="#br0" timeOffset="1234.0706">19889 1887 12908,'0'21'32,"20"-1"288,-20-1 641,21 21-609,-21-20-160,20 20-192,0-21-192,-1 1 417,21-20 319,-20 0 33,0-20-97,-1 1-128,-19-1-127,20-20-97,-20 20-64,0-19-256,0 19-449,0 20-961,0-21-1889,0 2-3043</inkml:trace>
  <inkml:trace contextRef="#ctx0" brushRef="#br0" timeOffset="1782.1019">20148 1967 9352,'20'20'577,"-20"0"1729,19 0 0,1-20-1121,0 0-448,21-20 32,-21 20-289,19-20 33,-19 0-161,0 0-160,0 1-128,-20-1-64,0 20-256,0-21-288,-20 21-1,20-19 129,-20 19 127,-21 0 193,23 0 64,-2 19 0,-1 2 64,21 18 32,0 1 0,21 0-32,17-1 32,-17 1-192,19-20 64,-1-20-32,1 0 0,0 0 0,-21 0 0,1-20-288,0 0-641,0 0 0,-20 1-32,0 19-449,0 0 770,0 0 255,0 0 833,0 19 33,0 1-65,0 0-96,0 0-160,0 0-192,20-20 64,-20 0 96,0 0 321,0 0 671,19 0-671,-19-20-193,0 0-96,20 0 0,-20 0-64,0 1 0,0 19-64,20-20 32,-20 20-32,0-20-64,0 20-64,0 0-257,20 0-1088,-20 20-417,0-20-1666</inkml:trace>
  <inkml:trace contextRef="#ctx0" brushRef="#br0" timeOffset="2086.1193">20565 2027 9256,'0'0'801,"-20"0"1601,20 0 577,0-20-1313,0 20-545,0 0-320,0 0-417,0 0 32,20 0-95,0 20-1,-1 19-32,1-19 32,20 0-191,-19 20-33,17-20-96,3-1-160,-3 21 416,3-20-256,-1 0-353,-21 1-159,1-21-321,0 0-448,-20 0-897,0 0-1986</inkml:trace>
  <inkml:trace contextRef="#ctx0" brushRef="#br0" timeOffset="2280.1304">20902 1947 16976,'-19'20'-161,"-1"20"65,0-20 993,-39 19-96,19 21-641,-19-20-96,18 19 160,-18-19-352,19 0 192,20-21-1313,20 2-2947</inkml:trace>
  <inkml:trace contextRef="#ctx0" brushRef="#br0" timeOffset="3007.172">21776 1669 8520,'20'-60'1313,"-20"40"-1377,0-19 1441,0-1-480,0 0-641,-20 0-128,0 1 0,0 0 33,0-2 351,-19 21-128,19 20-31,-21 0 319,23 40 1,-23 0-193,21 19-287,0 21-33,20-1-160,0 1-224,20-1-65,21 1 193,-21-21 96,-2 1 0,3-20-32,-1-20-96,-20 0 96,-41-40-448,23 20-257,-23-20 256,1 0 161,22 0 256,-3 20 416,21-19 257,-20 19 224,20-20-289,20 20-416,-20-21-224,39 21 64,1-19 32,1 19 0,18-21-32,0 2-224,1 19-385,-1-19-672,1 19-961,-21 0-1922</inkml:trace>
  <inkml:trace contextRef="#ctx0" brushRef="#br0" timeOffset="3246.1855">22074 1887 1665,'20'21'769,"0"-21"544,-20 0 257,19 20-834,-19-1-255,0 1 31,-19 0-127,19 0 159,0-20-448,0 0 64,0 0-288,19-20-961,-19 20-576,0-20-481,0 0-1056</inkml:trace>
  <inkml:trace contextRef="#ctx0" brushRef="#br0" timeOffset="3576.2045">22133 1928 768,'0'-20'2146,"20"20"-416,-20 0-353,0 0-704,0 20-449,0-20-96,0 19-128,0-19 32,0 20-160,0-20-96,0 0 128,0 0 96,0 0 32,0 0 32,0 0 320,0-20 225,0 20-65,0-19 129,-20 19 64,20-20 192,0 20 96,0-21 352,0 21-320,0 0-641,0 0-448,0 0 128,0 0 64,0 21-31,0-1-33,0 19-64,20-19 0,0 20-32,0-20-32,0-1 32,-1 1-32,1-20-257,0 0-287,0 0-449,-20 0-897,20-20-897,-1 1-1120</inkml:trace>
  <inkml:trace contextRef="#ctx0" brushRef="#br0" timeOffset="3894.2227">22351 1868 928,'0'0'1025,"20"0"-448,-20 19-65,21 2 417,-1-1-64,-20 19 64,18-19 32,2 20-128,-20-20-609,21-1-224,-21-19 32,0 20-224,0-20 128,0-20 64,0 1-193,0-1 193,0 0 33,0 0-1,0 0 320,0 0 961,0 20 545,0 0-193,0-19-768,20 19-640,-20 0 255,20 0-256,-1 19-96,1 1-128,20 0-96,-20 0-128,-1 0-609,1 0-1601,-20-1-1441</inkml:trace>
  <inkml:trace contextRef="#ctx0" brushRef="#br0" timeOffset="4111.2352">22809 1947 12395,'0'-19'609,"0"19"-545,0 0 1601,-21 0-704,1 19-576,0 1-161,2 0-96,18 20-32,0-20-64,18 19-288,2-19-353,21 0-320,-21 0-320,39-20-1217,-39 0-2339</inkml:trace>
  <inkml:trace contextRef="#ctx0" brushRef="#br0" timeOffset="4283.2449">22947 1928 13292,'-19'0'-32,"19"-20"1121,19 20 865,1 0-1281,0 0-193,39 0-64,-19 0-31,19 0-417,1 0-257,-21 0-607,-19 0-1026,1-21-3235,-21 21-4132</inkml:trace>
  <inkml:trace contextRef="#ctx0" brushRef="#br0" timeOffset="4471.2557">23086 1669 10602,'20'39'768,"0"-19"2307,-20 0-1121,19 0-833,-19 21-640,0 18-289,20-19-160,-20 39-64,0-19-449,0-21-608,20 1-512,-20-20-994,0-20-1953</inkml:trace>
  <inkml:trace contextRef="#ctx0" brushRef="#br0" timeOffset="4631.2649">23384 1947 12427,'20'40'577,"-20"-20"-65,0-20 641,0 40-992,0-21-1026,20 1-1441,-20 0-1378,19-20-2145</inkml:trace>
  <inkml:trace contextRef="#ctx0" brushRef="#br0" timeOffset="4767.2726">23523 1868 16207,'-20'-40'-128,"20"21"256,-20-2 320,20 21-1056,0 0-3845,20-20-2785</inkml:trace>
  <inkml:trace contextRef="#ctx0" brushRef="#br0" timeOffset="5026.2872">23602 1987 9480,'-20'60'2307,"20"-41"-2211,0-19 448,20 20 225,-20-20-865,21 20-353,-1-20 385,18 0 128,-17 0 97,19 0 255,-21 0 545,1-20 64,-20-19-609,20 19-63,-20 0-129,-20-20-160,0 20-128,1 1-160,-21-1-609,19 20-2402,1-21-4581</inkml:trace>
  <inkml:trace contextRef="#ctx0" brushRef="#br0" timeOffset="5322.3043">23940 2126 8936,'0'40'4292,"0"-21"-3940,0 1 1602,0-20-256,0 0-994,0 0-736,19 0 0,-19-20-192,20-19 64,-20 19-160,20-20 192,-20 1 64,20 19 32,1-20 128,-3 20 384,2 20 33,0 0-97,-20 0-32,21 20-127,-21 0-161,20 0-32,-2 19-160,-18 1-769,21-20-769,-21 20-1697,0-21-4773</inkml:trace>
  <inkml:trace contextRef="#ctx0" brushRef="#br0" timeOffset="5541.317">24317 1331 15406,'20'0'-576,"-20"0"1184,0 0-127,0 21-449,-20-2-609,20 1-832,-20 19-1922,20 1-2115</inkml:trace>
  <inkml:trace contextRef="#ctx0" brushRef="#br0" timeOffset="5697.3259">24495 1391 15502,'21'0'-512,"-21"19"1729,0-19-96,0 20-705,-21 20-256,21-20-128,0 19-800,-20 21-1763,2-20-5380</inkml:trace>
  <inkml:trace contextRef="#ctx0" brushRef="#br0" timeOffset="6447.3688">18838 2444 3363,'-40'0'1665,"40"0"33,-20 0 928,20 0-768,0 20-929,0-20 32,20 0 32,0 19-32,39-19-32,1 20-225,40-20-191,19 0-193,39 0 0,2 0 129,18-20-225,21 20-128,-1 0-128,0 20 128,-19 0-192,-20-20 96,-41 20-544,-37-20-834,-42 20-447,-19 0-2307,-20-20-6086</inkml:trace>
  <inkml:trace contextRef="#ctx0" brushRef="#br0" timeOffset="8676.4962">19413 1847 1249,'0'0'1441,"0"0"225,0 0 320,0 0-65,0-19-415,0 19-33,0 0-416,0 0-224,0 0-353,-20 0-416,20 0 1,0 0-130,-20 0-63,1 0-32,-1 0 64,0 0-961,-20 19-2146,21 2-5445</inkml:trace>
  <inkml:trace contextRef="#ctx0" brushRef="#br0" timeOffset="13261.7585">19810 5981 8423,'0'0'-320,"0"20"192,0 19 576,20 21 289,-20 0-160,21 19-449,-1 1 64,-20-1-128,18-19 32,-18-20 289,20-1 223,1-39 289,-21 0 192,0-20-769,0-39-320,0-1-128,0 0 32,-21-18 96,21 18 0,-20 0 0,20 0-64,0 1-352,20 19-97,-20 0 225,21 20 160,19 1 96,-21 19 224,1 19 192,0-19-63,0 20 31,0 0-128,-20 20 64,-20-20-95,20-1-33,-20 21-32,20-20-32,0 0-448,-20 20-385,20-21-320,20 2 192,0 18 641,-20-18 64,20 18 128,19 0 32,-39 2 0,20-22 32,-20 21 0,0-20 288,-20 0 449,0-20 64,-19 20-449,-1-20-224,1 0-352,19 0-769,-21 0-705,21 0-864,20 0-2531</inkml:trace>
  <inkml:trace contextRef="#ctx0" brushRef="#br0" timeOffset="13535.7742">20406 6379 6245,'40'19'545,"-40"1"-961,-20 0 576,0 0 64,1 20 320,-1-21 65,0 21 64,20-20 608,20 0-192,-20-20 0,20 0-224,19 0-193,-19-20-31,20 20 0,-21-40 31,-19 20 65,20 1-129,-20-1-319,-20 0-161,1 0-256,-1 0 96,-20 0-385,20 20-896,20 0-1185,-19 0-2115</inkml:trace>
  <inkml:trace contextRef="#ctx0" brushRef="#br0" timeOffset="14154.8095">20863 6418 7655,'0'-20'1954,"0"20"-353,-20 0-416,20 20 32,-20 20-288,20-20-608,-21 19-193,21-19-32,0 20-32,21-20 0,19 1-64,-20-2 32,19-19 64,1 0-96,-1-19-96,-19-2-64,0 1 32,0-20 64,-20 20 32,0 1 64,0 19-64,0 0-97,0 0-63,0 0 96,0 19 64,0 1 0,0-20 32,21 20 0,17-20 64,-18 20-64,1-20 224,-1 0 257,0 0 31,-1-20-127,1 0-129,-20 20-128,0-39-160,-20 19-320,20 0-545,-19 0-1121,19 0-1954,-20-19-5187</inkml:trace>
  <inkml:trace contextRef="#ctx0" brushRef="#br0" timeOffset="14349.8207">21339 5961 13452,'20'20'449,"-20"-20"-321,20 40 384,-20-21 577,0 21-512,20 20-1,-20 0-223,0 19-129,0-20-64,0 21-160,19 0-192,-19-21-737,20 2-608,0-2-1378,0-40-352,-20 2-2467</inkml:trace>
  <inkml:trace contextRef="#ctx0" brushRef="#br0" timeOffset="14487.8287">21616 6517 10153,'41'-19'641,"-1"19"1056,-21-20 449,21 20-1217,0 0-833,-1 0-800,-19 0-1731,0 0-3362</inkml:trace>
  <inkml:trace contextRef="#ctx0" brushRef="#br0" timeOffset="14962.8555">22570 6379 6502,'-40'-20'2082,"21"20"-1089,-21 0 704,-1 0-512,3 0-736,-3 0-257,21 20-96,1 19-64,-1-19 0,20 20 192,0-1-96,39 1-64,-19 0 1,41-19-33,-23 17 128,3-17 0,-21 19 32,-1-21-32,-19-19 64,0 20 1,0-20 127,-39 0-192,-2 0-128,3 0-32,-23 0-224,22-20-513,-1 1-1121,0-2-1473,21 2-1858</inkml:trace>
  <inkml:trace contextRef="#ctx0" brushRef="#br0" timeOffset="15302.8752">22649 5921 13068,'40'0'-128,"-20"40"0,-20 0 256,0 19 224,0 21 32,0 19-95,-20 0-161,0-19 0,0 0-64,20-1 64,-20-19-96,20-20 64,0-21 32,20 2 97,-20-21 607,0 0-319,20-21-385,-20 2-96,20-21-64,-20 0 0,20 0-192,1 20-129,-3 0 193,2 1 32,-20 19 32,20 0 160,1 39 32,-21-19 64,20 0-96,-2 21-96,3-3-192,-1-17-1409,0 19-2467,19-21-2851</inkml:trace>
  <inkml:trace contextRef="#ctx0" brushRef="#br0" timeOffset="15965.9132">23126 6637 10473,'0'-19'961,"-20"-2"-480,0 21 608,0 0-481,0 21-351,1-2-65,19 0 0,-20 21 0,20 0 0,20-20-64,-20 20-63,19-20 31,21 0-64,0-1-64,-1-19-64,-19 0-65,21-19 33,-23-1 128,2 0 0,-20 0 0,0-20 32,0 21-64,0-2 32,-20 2-64,20-2-64,-18 21 32,-3 0-32,21 0 32,0 21 0,0-21 32,0 19 64,0 2-32,21-2 64,-3-19-32,2 0 32,21 20 0,-41-20 0,20 0 32,-20 0-32,0 0 64,18 0-128,-18 0 128,0 20-32,0 0-32,0 0 32,0 0-32,0 19-32,21 1 64,-21 19-96,0-19 96,0 0-64,0-20 32,0 20 96,0-40 321,0 19 512,0-19-641,0-19-128,0-2-128,0-18 64,0-1-128,0 0 0,0-19-96,0-1-384,0 1-289,20 19 449,0 1 352,0-1 0,-1 19 128,1 21 256,0 0-63,0 21 63,-20 19-160,0-21-63,-20 21-65,20-20-64,-20 20 32,0-21-128,1 1-449,19 0-448,-20 0-1185,0-20-2658</inkml:trace>
  <inkml:trace contextRef="#ctx0" brushRef="#br0" timeOffset="16607.9498">23483 6796 9224,'60'0'2659,"-41"0"-2083,1-20 1538,21 20-704,-21 0-706,-2-20-159,23 20 31,-1 0-287,-21-20-161,1 20-128,0-19-289,-20 19-639,0 0-97,-20-21 64,-19 21 288,19 0 385,-21 21 192,3-21 0,18 19 96,-1-19 96,21 20 160,0 0 0,0 0-32,21 0-31,-1 0-97,18-20 0,3 19 0,-2-19-64,1 0 160,-20 0-64,0 0-96,-1 0-64,-19 0-160,20 0 0,-20 0 96,-20 0 32,20 0 64,0 0-32,-19 20 64,19-20 0,0 20 32,0-20 96,19 20 32,-19-20 0,20 0 33,0 0 31,0 0 32,19-20 96,-19 0-63,0 0-97,0-19-96,1-1-128,-3-19-64,2-2-224,-20 2-353,0-21 97,0 21 383,0-20 129,-20 38 32,2 2 96,-3 0 65,1 39 63,0 0 160,0 39 161,1 0-33,-1 21 65,20 20-257,20-1 0,-1 1-95,21-21-65,19 21-64,2-20 0,-23-21-64,23 21 0,-22-40-256,-19 19-417,0-19-544,-20 0-1345,-20-20-4837</inkml:trace>
  <inkml:trace contextRef="#ctx0" brushRef="#br0" timeOffset="28181.6118">5299 5107 1825,'-60'19'-160,"21"2"192,19-21 192,-21 0 161,3 19 159,-23-19-191,22 0-1,-21 0 449,1 0-289,0 0 225,19 0 224,-19 0-193,19 0-447,-19 0-193,18-19-192,-19 19-64,21 19 0,-21-19 96,21 0 0,-1 20 96,1-20-96,19 21-65,0-21 97,-1 19 32,21-19-32,-20 20-32,20 0-64,0-1 160,0 2 0,0 18-96,0 0 129,0 22-97,0-2 352,0 1-128,20 39-64,-20-20-64,21 21-32,-21-21-32,20 21 65,-20-21-130,20 0 130,-20 21-33,0 0 0,18-1-32,-18 0-32,0 1-32,0 19-128,21-20-65,-21 20 33,0 0 32,20-19-96,-20-1 192,20 0-225,-20-20 193,20 2 96,-20-22 32,0-19 32,0 19 161,19-19-129,-19 0 160,0-1 32,-19 1-96,19 0-95,0-20 127,0 20-128,0-20 32,0-20 32,0 19 0,19-19 0,-19 20 97,20-20-65,-20 0-96,20 0-32,0 20 64,0-20 96,-1 0 33,21 0 127,1 0-288,-3 0-32,3 20-64,-1-20 64,19 0 32,0 0-96,1 0 96,19 0-64,-20 0 0,22-20-32,-2 20-32,0-20-256,-20 20 64,21 0-193,-21-20-479,-18 20-33,18 0 256,-39 0 513,20 0 128,-21 0 96,-19 0 320,20 0 481,-20 0 320,0 0-224,0 0-64,0 0-352,0 0-481,-20 0-96,20 0 0,0 0-33,0-19-127,0-1-128,0-1 224,0 2-32,0-1-257,0-20-31,0-19 128,20 19 352,-20-20-64,0 1 0,0-21-64,0-20 32,0 1-32,0-20-32,0 0-353,0-20 97,0 0 192,0 0 192,-20 1-64,20-22 288,-19 1 256,-1 20-127,20-20-1,-20 0 33,20 20 63,0 0-288,0 0-96,0 40-64,0-1 0,0 40 32,0 20-64,0 1-96,0 19-256,0 20-2114,0 0-4037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9:38.16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6253 1649 352,'-21'20'608,"21"-20"449,-20 0 97,20 0 31,0-20-224,-20 20-161,20 0 65,0 0-64,0 0-417,0 0 33,20 0 351,0 0-127,19 0-289,22 0-127,18 0-65,20 0 384,0 0 161,41 0-161,-2-20-223,21 20-33,-1 0-32,2 0-128,-2 0-192,-18 0-288,-41 0-161,-20 0-928,-20 20-1698,-19-20-3587</inkml:trace>
  <inkml:trace contextRef="#ctx0" brushRef="#br0" timeOffset="943.0539">18381 1550 4035,'-59'0'32,"39"0"673,0 0 1025,-1 0-161,3 0-160,18 0-223,0 0-482,0 0-31,0 0 128,18 0-129,23 0-351,18 0-97,1 0-64,60 0-96,18 0 32,41 0-32,20 0-32,38 20 0,2-1 32,18 1 32,2 0 0,-20 20-63,18-20-1,-38-20 0,-1 19-32,-19-19 0,-21 0-417,-38 0-2466,-41 0-5348</inkml:trace>
  <inkml:trace contextRef="#ctx0" brushRef="#br1" timeOffset="6114.3496">19950 7670 1953,'-20'-20'801,"20"20"673,-21 0 127,21 0 1,-20-21-65,20 21-320,-18 0-96,18 0 0,-20 0-64,20 0-256,0 0-288,0 0-129,0 0-64,0 0 33,20 0 31,-20 0-32,38 21-192,3-21 129,-2 20-97,1-20 32,19 20-160,1 0 32,-1 0-96,2-1 0,-2 1 0,-19 0 0,19 0-64,-19-20-32,-20 20 0,-1-20-128,-19 0-353,0 0-608,-19 0-1153,-1-20-1057,-20 20-3620</inkml:trace>
  <inkml:trace contextRef="#ctx0" brushRef="#br1" timeOffset="6438.3683">20327 7510 9256,'0'-39'481,"0"19"63,0 20 898,0-20-65,0 20-704,0 0-385,0 0-160,-21 20 352,3 20 65,-2-1-65,-21 22-63,1-23-129,1 23-192,-21-2 0,1 1-32,19-1-32,1-19-64,19-20-320,20 0-897,-21 0-2178,21-20-8040</inkml:trace>
  <inkml:trace contextRef="#ctx0" brushRef="#br0" timeOffset="18870.0791">20168 7908 448,'0'0'512,"0"0"-159,0 0 63,0 0 385,0 0 96,0 0-64,0 0 127,0 0-127,0 0 128,0 0-96,0 0-64,0 20-129,0-20-95,0 0-161,19 20-224,-19-20 1,0 20-1,0-20-64,0 19-32,0-19 0,0 21-32,0-21 64,0 20-96,0-20 0,0 19 0,20-19-32,-20 20 32,0 0 0,0-20 1,0 20-33,0 0 32,0 0-32,0 0 32,0-1 128,0 2 32,20-2-96,-20 1-32,0 0-32,20 0-32,-20 0 32,0 0-32,0-20 32,-20 19-32,20 1 0,0 1 0,0-2 64,0 21-64,0-21 0,0 2-64,0-1 32,0-1 128,-20 1-160,20 0 64,0 0 64,0 0-64,0-1 0,0 2 0,0-2 0,0 2-64,0-2 64,0 1 64,0 0-128,0 0 64,0 0 0,0 0 0,0-1-32,0 1 0,20 0 0,-20 0 32,0 0 0,0 0 0,20-1-32,-20 2 0,0-2 32,0 1 0,0 20 0,0-20 32,0 0-32,0-1 0,0 2 0,-20-2 0,20 21-32,0 0 0,-20-20 0,20 19 0,0-19 32,0 0 0,-20 20-32,20-20 32,0-1 32,-19 1-32,19 1-32,0-2 32,0 21-64,0-21-128,0 2 31,0-1 97,0 0 32,0 0 64,0-1-128,0 2 96,0-2-32,0 1 0,0 0 64,-20 0-32,20 20 0,0-21-32,0-19-32,0 20 128,0 0-32,0 0-32,20-20 0,-20 20 0,0-20 0,0 20 32,0-1-32,0-19 64,0 21 65,0-2-65,-20 1-32,20 0 0,0-20-32,0 20 128,0 0-32,0 0-32,0 0 320,0-1-31,0 1-321,20 1 192,-20-2 96,0 1-96,0 0-63,0 20-33,0-20-32,19-1-32,-19 1 0,0 0-32,0 0 32,0 0 32,0 0-96,0-1 64,0 2 32,0-2 192,0 1-159,0 0-33,0 0 64,0 19-128,0-18 0,0-2-32,20-19 32,-20 20-64,0 1 0,0-21 32,0 19-32,0-19-96,20 20 0,-20-20-65,0 0-95,0 0-320,20 0-706,-20 0-1280,0 0-4100</inkml:trace>
  <inkml:trace contextRef="#ctx0" brushRef="#br0" timeOffset="20926.1968">20049 7789 928,'0'0'961,"0"0"-480,-20 0-97,20 0 33,-20 0-257,20 0-64,-20 0-64,1 0 384,19 0 129,-20 0-65,0 0-128,-1 0-63,1 0-65,2 0-64,-23 0-32,21 0-32,-19 0-64,19 0-32,-20 0 32,1 0 0,19 0 0,-40 0-64,21 0 96,-1 0-31,-19 0 95,-2 0-96,22 0 32,-21 0-32,21 0 0,-21 0 64,1 0-64,-2 0 128,2 0 0,1 0 481,-23 0 256,22 0-257,0 0-319,-21 0 159,21 0-128,-20 0-288,18 0 0,-18 0-64,20 0 33,-22 0-66,2 0 66,-20 0-66,20 0 33,0 0 65,-20 0-33,18 0 0,2 0 32,0 0-32,0-20 32,0 20-64,-2 0 0,22 0 64,-20-20 0,-20 20-128,20 0 0,-2 0-32,-18-19-64,20 19-1,-20 0-63,0 0 128,20 0 64,-21-20 32,1 20 0,0 0 64,0 0-32,0 0 0,18 0 0,-18-20 0,20 20 0,0 0 0,-21 0-64,21 0 0,19-20 128,-19 20-96,0 0 0,0 0 0,-2-20 0,2 20 225,0 0-225,0 0-33,0 0 33,18 0 33,-18 0-66,20 0 1,-1 0-128,1 0 96,19 0 32,-19 0 32,18 0 0,1 0 160,21 0-96,-1 0-32,0 0-192,20 20-1794,0-20-6213</inkml:trace>
  <inkml:trace contextRef="#ctx0" brushRef="#br0" timeOffset="24572.4055">10401 6359 3843,'0'0'1858,"0"0"-1826,0 0-128,-20 20 608,20-1 481,0 21-32,0 20 641,0-1-321,0 2-705,0 17 289,0 2-192,20-20-577,-20 19 0,20-39 0,-1-1-96,1 1 0,0 0 0,-20-21-352,20 2-545,1-21-672,-21 0-1442,18 0-2819</inkml:trace>
  <inkml:trace contextRef="#ctx0" brushRef="#br0" timeOffset="24940.4265">10104 6796 7815,'0'-20'801,"0"0"-257,38 0 321,-18 1-96,21-21-65,18 0-159,0 0-225,-19-20-160,20 21-64,-21-1-96,-19-20 97,0 41-194,1-22 1,-3 41 0,-18-19 64,0 19-160,0 19 384,0 22 32,0-2-127,0 1-1,0 0 0,20-1-417,1 1-1024,-1 1-2146,0-3-4259</inkml:trace>
  <inkml:trace contextRef="#ctx0" brushRef="#br0" timeOffset="25942.4838">9707 7093 9673,'-20'0'160,"20"0"-320,0 21 32,0 19 320,0-1 384,20 21 65,-20 19-65,0 20 65,0 0-289,0-19-63,0 0 31,0-21-224,0-19 0,0-20 64,18 0-96,-18-20 161,0 0 95,20-20-320,1 0-352,-21-20-33,20 21 33,0-21-1,-20 0-223,19 19 63,1 2 385,0 0 96,0 19 128,-20 0 129,20 0 255,-20 19 1,19 21-193,-19-20-160,0 20-96,0-1-32,20-19-352,-20 0-577,0 0-577,20 0-480,0 0-2850</inkml:trace>
  <inkml:trace contextRef="#ctx0" brushRef="#br0" timeOffset="26245.5011">10083 7312 11530,'-20'0'225,"20"20"-353,-20 0 224,20 0 352,-20 19-96,20 1-63,0 19-97,0 1 96,0-20-128,0 20-96,20-20 193,0-1-386,0-19-127,1 0-513,-3 0 129,2-20-866,0 0-896,1-20-2018</inkml:trace>
  <inkml:trace contextRef="#ctx0" brushRef="#br0" timeOffset="26389.5091">10203 7591 7879,'18'19'1281,"-18"0"0,21 2-576,-1-1-481,0 0-224,0 0-800,19 0-674,-19-1-256,0-19-1152,20 0-1601</inkml:trace>
  <inkml:trace contextRef="#ctx0" brushRef="#br0" timeOffset="26555.5188">10401 7591 4356,'-60'38'5060,"40"-17"-4867,-19-1 159,19 20 1314,-21-1-674,41 1-895,-18 0-65,18-20-833,18-1-1313,3-19-577,-1 0-3074</inkml:trace>
  <inkml:trace contextRef="#ctx0" brushRef="#br0" timeOffset="26772.5311">10401 7292 12619,'20'0'385,"-1"20"-449,1 0 736,0 20 802,-20-1-834,20 41-319,1-20-161,-21-1-128,0 21 96,0-21-384,0-19-33,0 20-351,0-21-866,0 1-736,-21-20-1601</inkml:trace>
  <inkml:trace contextRef="#ctx0" brushRef="#br0" timeOffset="27220.5568">10778 7570 8007,'-20'0'1698,"20"0"-673,0 0 1025,0 0-289,0 0-896,20 0-416,20 0 31,-21 0-224,21 0-224,0 0-128,-1-19-448,-19 19-898,1 0-2369,-1 0-5350</inkml:trace>
  <inkml:trace contextRef="#ctx0" brushRef="#br0" timeOffset="27363.5651">10798 7690 14189,'0'20'128,"20"0"-256,-1-20 320,21 0 0,0 0-96,-1 0-1313,-19 0-3779</inkml:trace>
  <inkml:trace contextRef="#ctx0" brushRef="#br0" timeOffset="28489.6294">11335 7629 11274,'-21'0'1089,"21"0"-352,0 0 384,0 0-160,0 0-545,21 0-224,-21 0-127,38 0-1,-18 0-257,1 0-768,-1 21-1153,-2-21-2338</inkml:trace>
  <inkml:trace contextRef="#ctx0" brushRef="#br0" timeOffset="29715.6994">11948 7372 6085,'-18'-20'545,"18"0"-225,0 0 1346,0 20-705,-20-20-97,20 20-511,-20-20-193,-1 20-64,1 20 0,2 0 0,-3 0-32,1 20 64,-20-1-64,40 1 65,-19 0-129,19-21 96,19 1-96,1 1 64,0-2 0,21-19 32,-23 0-96,2 0 0,21-19 64,-21-2-32,-20 21 32,18-20-32,-18 1-32,0-1 32,0 0 0,0 20-32,0-20 64,0 20 96,-18 0 64,18 20 225,0 20 63,0-21-255,0 22-97,0-1-128,0-2 64,0-17-545,18 19-960,3-20-1121,-21 0-1634</inkml:trace>
  <inkml:trace contextRef="#ctx0" brushRef="#br0" timeOffset="30046.7186">12248 7491 13356,'-20'0'-224,"20"0"128,-21 19 384,1 1 64,0 1-287,1 19-65,19-2-33,0-17-191,0-1-160,19 20-417,21-40-320,-19 20 641,-1-20 319,18 0 161,-17 0 0,-1-20 257,0 0 191,-1 0 161,-19 0-257,0-1-32,0 2-224,-19 0 225,-1-2-161,0 2-128,-1 19-64,1-21-256,2 21-1090,-2 0-2049</inkml:trace>
  <inkml:trace contextRef="#ctx0" brushRef="#br0" timeOffset="30335.7351">12525 7570 7719,'0'40'288,"-20"-21"545,20 22 1057,0-21-673,20 0-609,0 0-383,-1-20-1,1 19 96,20-19 129,-1-19-129,1-1-224,-19 0 64,17-20 224,-38 19 65,0 2-161,0-21-224,-18 21-64,-23 19-32,-17-21-32,17 21-64,-18 0-384,19 21-770,0-2-2882</inkml:trace>
  <inkml:trace contextRef="#ctx0" brushRef="#br0" timeOffset="30912.7681">10738 8505 10634,'-19'0'993,"-1"-20"1121,20 20-225,20 0-800,-20 0-736,19 0 31,21 0-320,-20 0-192,19 0-320,1 0-674,0 0-1216,-21 20-2242</inkml:trace>
  <inkml:trace contextRef="#ctx0" brushRef="#br0" timeOffset="31300.7903">11314 8386 2530,'21'-21'4100,"-21"1"-3171,-21 20 1473,21 0-608,-20-19-641,0 19-513,0 19-480,1 1-95,-1 20 127,20-20-64,0 19-64,20 2-32,-1-2-160,21-19-225,1 0-31,-3-20 128,3 20 192,-21-20-32,19-20 128,-19 20 32,0-20 32,-20 0 128,0-19 257,0 19-1,-20-1-224,-21 2 225,23-21 95,-23 21-63,21 19-161,-18-21-320,17 21-32,1 0 0,20 0-224,0 0-513,0 21-864,20-2-1634,1-19-3171</inkml:trace>
  <inkml:trace contextRef="#ctx0" brushRef="#br0" timeOffset="31482.8006">11691 8505 2146,'20'19'11915,"-20"-19"-11691,20 20 929,-20-20-96,0 0-737,0 20-223,0-20-226,19 20-255,-19-20-609,20 0-1377,0 0-2627</inkml:trace>
  <inkml:trace contextRef="#ctx0" brushRef="#br0" timeOffset="31720.8142">11969 8207 12299,'0'19'897,"0"1"-577,0 0 1218,0 20-193,0-1-480,0 2-513,0 18-32,0 1-159,0-1-1,0-19-192,0 0 32,0 0-545,20-1-352,0-19-416,0-20-1057,0 20-2499</inkml:trace>
  <inkml:trace contextRef="#ctx0" brushRef="#br0" timeOffset="31922.8258">12248 8485 12427,'18'39'961,"2"-39"-641,1 40 1218,-1-20-33,0 0-704,19-1-481,-19 2-352,20-2-288,-21 21-1378,1-20-2690,0-20-6886</inkml:trace>
  <inkml:trace contextRef="#ctx0" brushRef="#br0" timeOffset="32081.8349">12485 8564 13676,'-39'40'993,"19"-21"-897,0 21 193,0 0 191,0 0-480,-19 0-2498,39-1-8777</inkml:trace>
  <inkml:trace contextRef="#ctx0" brushRef="#br1" timeOffset="41448.3706">20604 7629 6470,'0'0'4996,"0"0"-4163,0-19-320,20 19 640,20-19-64,-1 19-417,2-21-255,38 2-225,0-2 0,1 1-32,-1 20-64,0-19-96,1-1-32,-20 20 32,-1-20-160,1 0-64,-41 20-321,1 0-800,0-20-609,-20 20-1697,-20 0-5061</inkml:trace>
  <inkml:trace contextRef="#ctx0" brushRef="#br1" timeOffset="41765.3889">20883 7372 10537,'19'0'577,"-19"0"-577,0 0 480,0 19 225,-39 1-385,19 20-223,-39-20-1,19 19-128,-1 2 160,-18-1-96,19-2 160,21-17 192,-1-1-127,20-20 223,20 20 289,-1-20-97,41 20-159,-21-20-225,22 0-160,18 0-128,0 0 64,0 0-96,-19 0-320,-1 0-897,-18 0-2435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0:4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19592 8186 1985,'0'-19'801,"-19"19"961,19-20 64,0 20-417,0 0-224,0 0-128,0 0-128,0 0 32,0 0-257,0 0-223,0 0-417,0 0-64,0 0 288,19 20-32,1-1 225,0 21-193,0 0 97,0 0-97,-1-1-32,21 2-128,-20 18 32,0-19-128,-1-20 64,1 19-128,0-19 32,1 0-64,-1 0-128,-20-1-480,18-19-449,-18 0-1090,0 0-960,0 0-3619</inkml:trace>
  <inkml:trace contextRef="#ctx0" brushRef="#br0" timeOffset="433.0248">19652 8544 5701,'0'0'1153,"-20"0"160,20 0-416,0 0-128,0 0-161,-20 0-415,20 0-1,0-20 96,-20 20 225,20-19 127,0 19-223,0-20-193,0-20-128,0 20 0,0-19-96,0-2 0,0 2 0,0-1 64,-19 0-96,19 21 288,0-21 161,19 40-129,-19-20-192,0 20-96,20-20 32,-20 20-32,20 0 64,0 0-64,0-20 32,-1 20-64,1 0 0,0 0-32,0 0-256,19 20-545,-19-20-705,0 20-672,1-20-2338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1:07.5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17964 5842 256,'0'0'544,"0"0"385,0 0-32,-19 0-96,19 0 32,0 0-129,0 0 1,0 0-353,0 0 289,0 0 128,-20 0 31,20 0-127,0 0-64,0 19-65,-20-19 129,20 0-97,-20 0 97,20 0-225,0 0-224,0 0 33,0 0 31,-20 0 32,20 0-31,0 0 127,20 0-96,-20 0 1,0 0-225,0 0 64,0 0-64,0 0 128,0 0-32,20 0-64,-20 0 1,20-19-33,19 19-32,1 0-64,19-20 0,1 20-128,-1-19 31,20-1 65,2-1 32,-2 1 0,0 1 0,20 19-32,-19-20 0,-20 20-96,-1 0-320,-19 0-609,-20 0 192,-1 0 577,-19 0-385,0 0-96,-19 0-480,-1 0-961,0 20-288,-20-20-2275</inkml:trace>
  <inkml:trace contextRef="#ctx0" brushRef="#br0" timeOffset="527.03">18203 5584 2146,'20'-20'4035,"-20"20"-3490,0-20 1473,20 20 256,-20 0-929,0 0-640,0 0 0,0 0-193,-20 20-480,0-20-64,-21 39 32,23-19 0,-23 20 0,1 0-32,1-1 0,-1-19-128,20 21 32,1-22 64,-1 1 64,20-1 64,0-19-64,0 0-32,0 21 96,0-21 64,0 0 64,20 0 64,-1 20 161,21-20-33,0 0-96,-1 19-160,1-19-64,19 0-64,-18 20-192,-3-20-320,3 0-513,-21 20-641,0-20-1377,-1 20-5028</inkml:trace>
  <inkml:trace contextRef="#ctx0" brushRef="#br0" timeOffset="3834.2193">8952 5544 7431,'-20'0'960,"20"0"578,0 0-353,0 0-416,0 0-353,0 0 129,0 0 223,20 20-95,0 0-225,0-1-191,-1 1 95,21 20-160,-20 0-96,39 19-64,-19-18 32,-1 17 0,21-17-32,-21-2-32,2 1 0,-21 0-96,0-21 32,19 1-128,-39 20-224,20-20-321,0-20-640,-20 20-1282,0 0-1601</inkml:trace>
  <inkml:trace contextRef="#ctx0" brushRef="#br0" timeOffset="4339.2478">8911 6179 5765,'0'0'865,"-18"0"-513,18-19 321,0 19 512,0 0-384,0-20-97,0 20-255,0-20 127,0 0-159,0 0-65,0 20-128,0-20-64,0-19-128,0 19 32,18 0 33,-18-20-33,0 1 64,0-21-32,0 21 32,0-2-64,0-18-32,0 19-32,-18 0 64,18 1 96,0-1 0,0 40 321,0-20-289,0 20-64,18 0 0,3 0 193,-1 20-193,20-20-32,-21 20-32,21-20 32,19 20-32,-19-20-32,19 19 64,1-19-32,-21 0-96,2 0-384,-1 0-545,-22 0-1377,-18-19-2755</inkml:trace>
  <inkml:trace contextRef="#ctx0" brushRef="#br1" timeOffset="25415.4536">4108 10393 6598,'0'0'2338,"0"0"-1441,0 0 1249,0 0 160,0 0-1345,0 19-769,0 1-32,0 20 161,0 20 159,0 0-128,0-1-127,0 1-97,0-1-32,0-19-32,0-1-96,0 1-32,0-20-128,19 0-321,-19 0-384,20-20-608,-20-20-1442,0 20-2722</inkml:trace>
  <inkml:trace contextRef="#ctx0" brushRef="#br1" timeOffset="25725.4714">3949 10532 12619,'-20'19'321,"20"-19"-353,0-19 736,0 19 706,20 0-1090,-20-21-224,20 2-32,20-1 0,-21 0 0,21 0-32,-20 0 32,0 1-64,-1-2 0,1 2-32,0 19-32,0 0-32,1 19 64,-21 2 96,18 18 64,2 1-32,-20-1-64,21 1-64,-1 1-64,0-2-256,-2-19-1025,3-1-2819</inkml:trace>
  <inkml:trace contextRef="#ctx0" brushRef="#br1" timeOffset="26172.4969">3671 11346 13004,'0'40'-64,"0"-1"64,0-18 256,20 19 353,-20-21-449,19 21-160,-19-20-128,20 0-193,-20-20-672,0 20-1025,20-20-1281</inkml:trace>
  <inkml:trace contextRef="#ctx0" brushRef="#br1" timeOffset="26455.5131">3770 11207 10730,'59'0'704,"-39"0"-415,21 0 95,-2 0 225,-19 0-129,0 20-128,0 20-159,0-20-1,-20 19 96,-20 1 449,0 19 127,0-19-31,0 21-224,20-42-417,-19 1 256,19 0-416,0 0-160,19-20 160,1 20 0,20-20-288,-1 0-96,-19-20-225,20 20-480,-1-20-1473,1 20-3428</inkml:trace>
  <inkml:trace contextRef="#ctx0" brushRef="#br1" timeOffset="26886.5378">4325 11247 11659,'0'0'64,"0"0"0,0 0 865,21-20-257,-1 0-544,-20 20-128,20-19 0,0 19 0,-20 0 0,0 0-32,0 0-256,-20 0 0,0 19 64,0 1 159,-19 0 33,19 0 32,0 19 0,20-19 97,0 20 31,0-20 32,20 0-64,0-1 128,19 2 0,1-2-128,-20-19-64,19 21 32,-19-21-64,0 0 65,-20 0 95,0 0 576,0 19 33,-20-19-545,0 21-160,-19-21-160,19 19-320,-20-19-673,19 20-993,21-20-1025,-18 0-2050</inkml:trace>
  <inkml:trace contextRef="#ctx0" brushRef="#br1" timeOffset="27197.5555">4704 11207 10730,'20'0'1025,"-20"0"-2146,-20 20 928,20 20 1218,-20-20-320,20 19-609,0 1-64,0 0 256,20-21-31,0 2-65,19-2-32,1-19-64,-20 0 192,19-19 257,1-2 192,-20 2-257,-1-21 353,1 0-257,-20 20-31,0-19-193,-20 19 33,-19-20-482,-1 40-191,-19-19-96,-2 38-289,3 1-1985,-1 0-5606</inkml:trace>
  <inkml:trace contextRef="#ctx0" brushRef="#br1" timeOffset="28827.6488">4127 10273 10826,'0'0'1281,"0"0"-1441,0 0 192,0-20 384,0 20 33,0 0-481,0-19 64,0 19-32,0-20 96,0 20-224,0-21-1538,0 2-3235</inkml:trace>
  <inkml:trace contextRef="#ctx0" brushRef="#br1" timeOffset="28986.6578">4127 9796 10762,'-19'-39'384,"19"19"-416,-20-20 224,20 20-96,0-19-544,-20 18-1538,20-18-512,0-1-866</inkml:trace>
  <inkml:trace contextRef="#ctx0" brushRef="#br1" timeOffset="29144.6669">4108 9140 3331,'0'-59'3971,"-20"19"-3490,20 20 63,0 0-448,0-19-320,-20 18-416,20 2-321,0-21-128,0 20-257,0 0-864</inkml:trace>
  <inkml:trace contextRef="#ctx0" brushRef="#br1" timeOffset="29296.6755">4048 8505 10281,'0'-60'1025,"0"40"-833,-20-19 225,20-2 384,0 22-609,0-21-737,0 20-1345,0-20-800,0 21-930</inkml:trace>
  <inkml:trace contextRef="#ctx0" brushRef="#br1" timeOffset="29433.6834">4028 7908 1889,'0'-20'6534,"0"0"-6501,0 1-33,0 19 416,0 0 64,0-20-640,0 20-673,0 0-224,0 0-3491</inkml:trace>
  <inkml:trace contextRef="#ctx0" brushRef="#br1" timeOffset="29612.6936">4088 7789 10313,'0'0'128,"0"0"-96,-20 0 225,20-20 511,0 20-736,0 0-352,0 0-609,0 0-192,0 0-512,0 0-1442</inkml:trace>
  <inkml:trace contextRef="#ctx0" brushRef="#br1" timeOffset="29714.6994">4009 7749 448,'-20'0'480,"0"0"-319,20 0-738</inkml:trace>
  <inkml:trace contextRef="#ctx0" brushRef="#br1" timeOffset="29944.7127">3811 7769 160,'-41'0'1569,"21"0"-736,0 0-353,0 0 129,1 0-161,-1-20-191,0 20-385,0 0-673,0 0-320,1 0 384,-1 0 225,20 0-1,-20 0 225</inkml:trace>
  <inkml:trace contextRef="#ctx0" brushRef="#br1" timeOffset="31229.7862">3730 7730 11530,'0'0'1474,"0"0"-1346,0 0 1121,0-20 609,0 20-993,0 0-801,0 0 32,-20 0 0,20-20-224,-19 20-449,-1 0-288,0 0-127,0 0-290,0 0-704,1 0-384,-21 20-577,20-20-1889</inkml:trace>
  <inkml:trace contextRef="#ctx0" brushRef="#br1" timeOffset="31350.7931">3175 7789 6245,'-20'-20'0,"20"20"-2722</inkml:trace>
  <inkml:trace contextRef="#ctx0" brushRef="#br1" timeOffset="31568.8055">2659 7749 3779,'-40'-19'-897,"19"19"545,-17 0 320,17 0 352,-19 0-288,22 0-736</inkml:trace>
  <inkml:trace contextRef="#ctx0" brushRef="#br1" timeOffset="31935.8266">2084 7769 5765,'0'0'3107,"0"0"-2146,18 0 736,2 0-800,1-20 64,19 20-512,-1-19-417,1 19-32,-1 0-64,21 0-353,-21 0-800,1 0-1217,-20 0-3780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1:54.39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context xml:id="ctx1">
      <inkml:inkSource xml:id="inkSrc29">
        <inkml:traceFormat>
          <inkml:channel name="X" type="integer" max="2560" units="cm"/>
          <inkml:channel name="Y" type="integer" max="720" units="cm"/>
        </inkml:traceFormat>
        <inkml:channelProperties>
          <inkml:channelProperty channel="X" name="resolution" value="56.63717" units="1/cm"/>
          <inkml:channelProperty channel="Y" name="resolution" value="28.34646" units="1/cm"/>
        </inkml:channelProperties>
      </inkml:inkSource>
      <inkml:timestamp xml:id="ts1" timeString="2011-09-13T23:55:12.863"/>
    </inkml:context>
  </inkml:definitions>
  <inkml:trace contextRef="#ctx0" brushRef="#br0">2341 3059 5445,'-40'0'2274,"40"0"-2114,-19 0 32,19 0 417,0 0 224,-20 0-97,20-19-383,20 19-450,-20 19 482,19-19 319,21 0-95,0 20-64,39-20-193,0 0-224,21-20-64,19 20-64,0-19 0,1-1 0,38 20-32,0 0-32,22 0 64,-2 0 0,21 0 0,19 0 64,-19 0-32,-1 0-32,1 20 0,-41-20-96,1 19 32,-21-19 64,2 20-128,-1-20 64,-19 0-64,-2-20 96,-19 1 64,-19 19 0,-21 0-64,-18-20 32,-3 20-289,-38 0-1697,0 0-1569</inkml:trace>
  <inkml:trace contextRef="#ctx0" brushRef="#br0" timeOffset="19988.1431">12584 8544 4067,'61'-20'7111,"-23"1"-6887,3-1 513,-21 20 384,19-21 256,-39 21-288,20-19-288,-20 19-449,-41-20-287,3 20-65,-41 0-32,-21 20-1,-19-1-63,-41-19 96,2 21-32,19-1 64,-20 19-64,40-19 160,20 0-31,20 19-33,39-18-64,40 19-32,20-21 64,20 1 32,39 0 0,40 0 64,-1-20-96,42 0 0,-21 0 0,-1 20-32,-18-20 64,-41 0-64,-39 0-96,-20 20 64,-40-20 64,-20 39 0,-39-19-32,0 0 32,-20 20 0,19 0 64,0-21 64,21 21 97,19 0 63,19-20-224,42-1-96,19 2 96,19-2 96,21-19 0,0 20-96,19-20 1,0-20-129,0 20 96,-20-19-417,0 19-512,-38-21-832,-21 21-3044</inkml:trace>
  <inkml:trace contextRef="#ctx0" brushRef="#br0" timeOffset="20342.1634">11790 9776 11530,'-20'0'-224,"20"20"224,0-20 545,20 40 896,-20-20-864,0 0-513,0-1 32,20 21-352,-20-20-449,21-20-1729,-3 0-5190</inkml:trace>
  <inkml:trace contextRef="#ctx0" brushRef="#br0" timeOffset="20500.1724">11890 9458 15054,'40'-19'-160,"-1"19"-289,-19-21 193,20 21-1794,-20 0-3523</inkml:trace>
  <inkml:trace contextRef="#ctx0" brushRef="#br0" timeOffset="20680.1828">12029 9677 15438,'-20'0'128,"40"0"-64,0 0 385,-1 0 448,41-20-609,-21 20-352,1 0-737,1-19-2402,-23 19-5477</inkml:trace>
  <inkml:trace contextRef="#ctx0" brushRef="#br0" timeOffset="20818.1904">12108 9816 13805,'20'20'96,"19"0"192,1-20 769,19 0 0,2 0-865,-2-20-897,1 20-4612</inkml:trace>
  <inkml:trace contextRef="#ctx0" brushRef="#br0" timeOffset="20983.2001">12683 9737 16207,'20'39'192,"1"-19"-32,-21 0 865,20 0-288,-20 0-705,18 0-865,3-1-1729,-21 2-4229</inkml:trace>
  <inkml:trace contextRef="#ctx0" brushRef="#br0" timeOffset="21697.241">11948 7968 13484,'0'79'-160,"0"-39"128,0 0-64,0 0 608,0 0 161,0-1-385,0-19-256,0-20 97,21 0 31,-21 0-96,20-20-160,0-19-97,-20-1-95,20 0 0,0-20 160,-20 21-160,0-2-321,19 22 96,-19-1 385,0 0-96,0 20 0,0 20 256,0 0 0,0 20 32,0-20 0,0-1 32,0 1-64,20 0-160,0-20-384,0 0-1,0 0 257,-1-20 224,21 0 32,-19 1 32,-1-1 448,-2-1 577,2 21-32,1 0-288,-1 0 192,0 0 160,-1 41-320,1-22-161,0 21-63,-20 0-417,20 0-96,-20 0-320,0-21-1122,20 1-2337,-20 0-9161</inkml:trace>
  <inkml:trace contextRef="#ctx0" brushRef="#br0" timeOffset="22252.2727">13776 8167 12908,'-40'0'96,"20"19"-160,0 41 32,1 0 224,-21 39 384,-1 1 161,21-1-352,-18 20-289,38-20 352,-21 1 32,42-21-255,-1 1-161,18-21-64,3-19-160,-1 0-481,19 0-704,0-40-1794,1 0-3524</inkml:trace>
  <inkml:trace contextRef="#ctx0" brushRef="#br0" timeOffset="22598.2924">14311 8386 16143,'0'99'-64,"0"-40"-32,0 1 160,0 20 256,-20 19 0,1 0-256,-1 0-64,0-19-448,0 19 192,20-39 128,0-20 128,0-40 0,20 0-289,0-20-191,19-20 288,-19-20-33,0 1-447,1-1 544,-1 20 576,-2 21 225,23 19-33,-21 0-63,0 19-161,0 1-159,-1 20-225,-19 0-32,20 0-64,-20-1-161,20 1-479,-20-20-321,20 20-577,-20-21-1184,20 1-1891</inkml:trace>
  <inkml:trace contextRef="#ctx0" brushRef="#br0" timeOffset="22959.3131">14769 9121 11755,'20'-21'1473,"-20"2"-1409,0 19 705,0 19 544,-20 2-704,20-2-417,0 21-160,-21-20 32,21 20-64,21-20 0,-1-1-32,-2 1 0,23-20-96,-21 0 0,19 0-97,-19 0-31,0-20-128,0 1-257,-20-21-704,0 20-801,-40-20-1025,20 1 833,-19 18 3459,-2 21 1986,3 0-257,18 21-960,-1-2-673,1 1-256,20 0-320,20 0-65,21 0 97,-3-20-289,23 20-288,-2-20 1,-19 0-65,-1 0-481,1 0-928,-20 0-1634,-20-20-6310</inkml:trace>
  <inkml:trace contextRef="#ctx0" brushRef="#br0" timeOffset="23393.3379">15503 8186 10762,'-20'21'-993,"0"-21"-160,20 39 256,-40 1 961,21 0 416,-1 20 193,0-1 128,0 20 288,0-19-385,1 19-287,19 1-225,0-20-128,19-1 32,1 1-416,20-20 32,-20-21 127,-1 21-95,21-20-513,-20-20-640,19 0-1634</inkml:trace>
  <inkml:trace contextRef="#ctx0" brushRef="#br0" timeOffset="23616.3504">15702 8723 10153,'18'20'160,"-18"0"513,41 0 1153,-21 0 127,19 19-735,21 1-289,19 0-385,0 0-96,-18-1-223,18-19-193,-20 0-641,-19 0-480,0-20-1666,-1 0-4644</inkml:trace>
  <inkml:trace contextRef="#ctx0" brushRef="#br0" timeOffset="23804.3614">16237 8723 12940,'-59'60'1153,"39"-21"-1057,-19 1 32,-1 0 705,-1-1-64,3 21-577,-3-20-224,1 0-96,21 0-129,19-21-479,0 1-1282,19 0-2178</inkml:trace>
  <inkml:trace contextRef="#ctx0" brushRef="#br0" timeOffset="24020.3738">16455 8326 14349,'-20'0'1698,"20"0"-1698,-18 19 32,-3 22 320,1-22 545,0 40-417,0-18-255,20-2-225,0 21-64,20-20-385,0 0-320,21-21-544,-3 1-1506,3 0-2049</inkml:trace>
  <inkml:trace contextRef="#ctx0" brushRef="#br0" timeOffset="24172.3824">16634 8485 160,'-19'20'13997,"19"-20"-13805,0 19-256,0-19-64,0 20 160,19-20-128,1 20-993,-20-20-545,20 20-159,0-20-1731</inkml:trace>
  <inkml:trace contextRef="#ctx0" brushRef="#br0" timeOffset="24293.3894">16733 8505 2081,'-19'-41'8521,"-1"22"-7464,20-1 416,0 0 64,0 1-992,0-2-641,0 1-1826,20 1-3555</inkml:trace>
  <inkml:trace contextRef="#ctx0" brushRef="#br0" timeOffset="24554.4044">16852 8286 15342,'0'0'352,"20"20"449,1-20 897,-1 20-353,0-20-704,19 19-545,1 22-64,-20-22-160,-1 21-193,1-21-191,0 22-193,-20-2-96,-20 1 321,0-20 128,1-1 95,-1 2 1,0-2-32,-21 2-64,23-21-289,18 0-704,-20 0-1154,20 0-1505</inkml:trace>
  <inkml:trace contextRef="#ctx0" brushRef="#br0" timeOffset="24899.4241">17249 8306 7943,'0'-40'3459,"0"40"-3331,0 0 321,0 20 1377,20 0-321,-20 19-608,41 21-192,-21-1-1,18 21 193,-17-20-320,-1 20-257,0-21-288,-1 20 0,-38-19-32,-1-1-64,0 1-160,-21 0-1,23-21 161,-43 1-320,22-20-160,19 0-642,-20 0-1696,20 0-3140</inkml:trace>
  <inkml:trace contextRef="#ctx0" brushRef="#br0" timeOffset="25174.4398">17765 8981 15502,'21'-19'256,"-1"19"-384,39 0 288,-19-21 33,39 21-193,-19 0-481,-21-19-4291</inkml:trace>
  <inkml:trace contextRef="#ctx0" brushRef="#br0" timeOffset="25801.4757">18719 8723 12908,'-20'20'96,"20"0"-96,0 39 0,0-19 96,0 20 0,0-1-64,0-19-160,20 0 128,20-1 0,-1 1 96,-19-20 0,20-20 160,-1 0-128,1-20-63,-1-20 159,-19 21-64,0-41 96,-20 20-128,21 0-128,-21 1-128,0-1 32,0 40 96,0 0-192,0 20 160,0 0 32,0 40 32,0-1 32,20 1-32,-20-1 32,18 21-32,-18-1-32,0-19 64,0-21 385,-18 21 287,-23-20 385,21 0-192,-39-20-96,19 0-192,-19-20-225,19 0-320,-19 0-128,-1-20-224,21 0-257,-2-20-416,1 0-704,22 0-1570,18 1-1313,0-41-3971</inkml:trace>
  <inkml:trace contextRef="#ctx0" brushRef="#br0" timeOffset="26069.4911">19354 8207 12940,'-20'19'384,"0"21"481,20 0 320,-20 19 320,20 1-672,-20 0-320,20-1-321,0 1-64,0-1 0,20-19 64,0 0-256,20 0-352,-21-20-257,1-1-320,21-19-896,-21 0-2115,18-19-3139</inkml:trace>
  <inkml:trace contextRef="#ctx0" brushRef="#br0" timeOffset="26213.4991">19573 8505 10826,'0'39'2274,"0"-19"-1794,0 20-223,0-21 447,0 2-512,19-2-127,-19 2-674,20-2-736,0-19-705,0 20-2178</inkml:trace>
  <inkml:trace contextRef="#ctx0" brushRef="#br0" timeOffset="26335.5063">19632 8445 11723,'-20'-20'1217,"20"0"-1249,0 20-289,0 0-511,20 0-1795</inkml:trace>
  <inkml:trace contextRef="#ctx0" brushRef="#br0" timeOffset="26558.5189">19771 8365 11723,'0'21'1761,"19"-21"-960,1 19 736,0 1-287,21 19-578,-3-18-383,3 18-225,-21 1-64,-1-20-64,1 19 96,-20 1-257,0 0-543,-20-20-417,1 20-609,-1-20-1121,-21 0-2466</inkml:trace>
  <inkml:trace contextRef="#ctx0" brushRef="#br0" timeOffset="26912.5391">20108 8167 13164,'0'19'160,"0"2"481,40 18 1120,-1 21-479,21-1-225,-1 1-257,2 20-95,-2-1-449,-19 0-224,-1 1 0,-19-1 64,-20 21-96,0-21 0,0 1-64,-20-1-32,1 1 0,-21-21-96,20-19-128,-19 0-129,-1-1-255,-19-18-770,-2 18-2562</inkml:trace>
  <inkml:trace contextRef="#ctx0" brushRef="#br0" timeOffset="28161.6104">10203 7968 8904,'-61'-20'673,"41"0"992,20 20-384,-18-20-288,18 20-192,18 0-385,22 20 257,19 0-289,22 0-287,-2-1 63,20 2-96,1-1 0,-1-1-32,0 1-32,0 0 96,-20 0-160,0-20-128,-18 20-321,-22-20-256,-19 0-255,0 20-162,-20-20-287,-20-20-1570,0 20-2434</inkml:trace>
  <inkml:trace contextRef="#ctx0" brushRef="#br0" timeOffset="28399.6242">10897 7948 9577,'0'0'993,"0"0"-1026,20 0 450,-1 20 352,21-1 416,1 2-481,18-1-511,0-1 95,1 1-128,-20 20-32,-1-20-32,1 20-128,-40-21 96,0 21 0,0-20 32,-40 0-192,1 0 0,-1-20-320,0 20-1122,1-20-2369</inkml:trace>
  <inkml:trace contextRef="#ctx0" brushRef="#br0" timeOffset="29912.7108">11969 8186 4067,'0'0'1378,"0"0"-65,0 0 192,0 0-512,0 0-96,0-19-128,20 19-97,-20-20-63,20 20 128,-20-20-289,0 0-128,0 0-191,0 0 63,0 0-32,-20 20-64,0-19-32,-1-1-32,-17 20-64,18-21-32,-21 21 64,2 0-64,19 21 32,-20-1 32,21-20-64,-1 39 96,0-19-96,20 0 64,0 20 0,-20-1 32,20 1 0,20 0 0,-20-20-32,0 20 0,20-1 0,-20-18 0,20-2 0,-20-19 64,0 20-32,0-20 64,0 0-64,0-20-64,0 20-32,0-19-128,0-2-160,-20 1-129,20 20-320,0-19 33,0-1 31,0 20-96,0-20-224,0 0 128,-20 20 737,20-20 128,0 20 128,0 0 0,0-20 64,20 20-128,-20 0 0,20-19 32,-20 19 64,19 0 193,-19-21-97,20 2-64,-20 19 224,20-20 1,0 20-225,-20-20-128,21 0 0,-3 20 256,2-20 0,-20 20-64,21 0-96,-1-20 1,-20 20 287,20 0-224,-20 20-64,0-20 0,18 20-32,-18-20 353,21 20-97,-21 0 128,0 19-127,0-18-193,0-2-96,0 1 0,20 20-64,-20-20 96,-20 0-96,20-1 64,0 1-64,0-20-32,0 21 0,0-21 32,0 0 32,0 0-64,0-21-64,20 21 96,-20-20 0,0 1 0,0-1-33,20-20 1,-20 20 32,0 0 0,20 1 0,-20-21 32,20 20 32,-20 20-32,0-20 32,19 0-32,1 0 32,-20 20-32,20-20 0,0 20 32,0 0 0,-1 0 33,1 0 31,21 0 192,-21 0-64,-2 20 0,2-20-64,1 20 1,-1 0-33,0-20-128,-1 20 128,1 0-96,-20-1 32,20 2 32,-20-2 288,0 1-95,0 20-161,0-20 0,0 0-96,0-20-64,0 19 0,20-19-481,-20 20-1408,0-20-2404</inkml:trace>
  <inkml:trace contextRef="#ctx1" brushRef="#br0">21908 3612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200" units="cm"/>
        </inkml:traceFormat>
        <inkml:channelProperties>
          <inkml:channelProperty channel="X" name="resolution" value="63.71682" units="1/cm"/>
          <inkml:channelProperty channel="Y" name="resolution" value="47.24409" units="1/cm"/>
        </inkml:channelProperties>
      </inkml:inkSource>
      <inkml:timestamp xml:id="ts0" timeString="2011-09-13T21:07:56.50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1" timeString="2011-09-13T21:08:19.133"/>
    </inkml:context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17403 9803</inkml:trace>
  <inkml:trace contextRef="#ctx1" brushRef="#br1">21220 2185 3555,'0'0'576,"0"-19"1058,0 19 768,0 0-608,-19 0-513,19 0-384,0-20-192,0 20-257,0 0-32,0 0 65,0 0-193,19 0-64,-19-20-192,20 20 0,0 0-32,20 0 0,-1-20 33,-19 20-33,20 0-33,-1 0 33,1 20 0,-1-20-32,1 20 32,-19-20 32,17 20-32,3-1 0,-21-19 0,0 20 0,-1-20 0,-19 20 65,0 20 63,20-19-32,-20 17 0,0 2 64,0 0-32,-20 20-32,20-1-32,-19 1 32,-1 0-64,0-1 32,20 1 1,-20-2-65,20-17 32,-21 19 0,21-1 32,0-19 0,21 19 32,-21 1 64,0 0-32,0 0 32,0-21-64,20 21-64,-20-1 32,20-19-32,0 20 97,-1-21-97,1 1 0,0 0 0,20-21-32,-21 22 32,1-22-32,20-19 0,-20 20-64,1-20 32,-3 20 32,-18-20 32,20 0 0,-20 0 64,21-20 0,-21 20-64,0-20 64,0 20-64,0-19 32,0 19 0,-21 0-128,1-20 32,2 20-64,-3 0 32,1 0 0,0 20 0,0-20 0,0 0-32,20 0-1,0 19 33,-19 1 32,19-20 0,0 20 64,-20 0-32,20 0-32,0 0 0,0 0 64,-20-1-32,20 2 0,0-2 32,0 1 64,0 0 1,0 0-97,0 0 32,0 0 0,-20-1-32,20 1 32,0 1-32,0-2 0,0 1 0,0 0 32,0-1 0,0 2 0,0-2 0,0 1 0,0 20-32,0-20 32,0 19 64,20-18 0,-20 19-32,0-1-64,0 1 32,0 0 0,20-1-32,-20 1 0,0 0 0,20 0 32,-20-1-32,0 0 32,0 2-32,19 18 64,-19-18-96,0-2 96,20 21-96,-20-21 32,0 1-128,20 0 128,-20 0-32,20 0 64,-20-1-64,0 1 64,20 0-32,-20 0 32,21 19-96,-21-19 160,0 0-64,18-1 0,-18 1-32,0 20 0,20-21 0,-20 1 0,21 0 0,-21-1 0,0 2 0,20-2 0,-20 0 32,20 2-64,-20-22 160,0 21-224,0 0 192,0-1-192,18 1 192,-18 0-96,0-20-32,0 19 64,21 1-64,-21 1 160,0-2-224,-21 0 128,21-18 32,-18 18-31,-2 1 63,0 0 64,-1-1-96,1 1-64,-19-20 128,19 21 128,0-3-96,-20-17 161,1 19-97,19-21 64,-20 1-64,-19 0-96,18 0 33,3 0-161,-3 0 0,3-20-289,-3 19-255,21-19-225,-19 0-384,-1 0-833,20-19-640,-19-1-1218,19 0-5028</inkml:trace>
  <inkml:trace contextRef="#ctx1" brushRef="#br1" timeOffset="865.0493">22530 3616 9064,'0'0'-160,"0"0"1025,0 20 928,0-1-543,0 2-418,0 18-351,0 1-65,0 0 1,0 0-33,0 0-96,0-1-128,-19-19 1,19 0-33,0-20-64,0 0 224,0 0 353,0-20-481,0 0-416,19-19 31,-19-21 129,20 0-288,0 1-353,0-1-32,0 20 769,-20 21 33,19-2-1,-19 21 256,20 0 352,-20 40 33,20 0-128,-20 0-257,0-1-96,20 1-96,-20 0-96,0 0-32,20-40 32,-20 19 96,21-19 32,-21 0 129,18 0-65,2-19-320,0-1-225,1-20-95,-1 20 224,-20 20-65,18 0 129,-18 0 352,0 20 193,0 0-97,21 20-160,-21 0 0,0-1-128,20-19-256,-20 20-545,20-20-640,0-20-993,19 19-2980</inkml:trace>
  <inkml:trace contextRef="#ctx1" brushRef="#br1" timeOffset="1111.063">23145 3735 13773,'0'0'416,"0"0"-96,0 0 1474,0 0-737,20 0-481,0 20-383,21-20-161,-23 0-321,23 0-543,-1 0-994,-22 0-1473,3 0-2691</inkml:trace>
  <inkml:trace contextRef="#ctx1" brushRef="#br1" timeOffset="1240.0706">23165 3854 10057,'-20'21'128,"20"-2"737,0-19 1409,20 20-384,0-20-929,21 0-705,-3 0-512,3 0-1057,-3 0-2947</inkml:trace>
  <inkml:trace contextRef="#ctx1" brushRef="#br1" timeOffset="1827.104">23821 3556 6342,'39'-20'1217,"-39"1"416,0 19 1602,0 0-1729,0-20-898,0 20-319,0 0 31,-19 20 0,-1-1 32,0 1-31,0 1-97,0-2-64,1 21-64,19 0-32,-20-20-32,20 19 32,0-19 129,20 0-1,-1 0 0,21 0-64,0 0-96,-1-20-192,21 0-224,-21 0-513,1 0-384,-1 0-866,-19 0-2145</inkml:trace>
  <inkml:trace contextRef="#ctx1" brushRef="#br1" timeOffset="2058.1177">23940 3577 6694,'0'19'3363,"0"1"-3203,0 0 2018,0 20 257,0-1-1154,0 1-833,0 0 161,0 19-257,0-19-256,0 20-96,0-20-64,0-1-320,0 1-577,0-20-961,0 0-96,0-20-1345</inkml:trace>
  <inkml:trace contextRef="#ctx1" brushRef="#br1" timeOffset="2418.1383">24139 3655 12908,'18'-39'-417,"-18"39"417,21-20 1121,-1 20-672,0-19-385,0 19 256,19 0-128,-19 0-64,20 19-63,-1-19-65,-19 20-32,20-20 32,-19 20-33,-3-20 1,-18 19 161,0 2 31,0-1 0,0-1-96,-18 21 64,18-20-64,0 20 32,-21-1-96,21 1 32,0 20-32,-20-20-32,20-1-64,0 1-192,0-20-321,-20 19-832,20-39-1666,0 21-6054</inkml:trace>
  <inkml:trace contextRef="#ctx1" brushRef="#br1" timeOffset="2773.1585">24317 3994 8616,'0'0'4996,"20"0"-4835,-20 0 1024,19-20 769,1 20-962,0 0-543,41 0-257,-23-20-256,23 20 96,-2 0-993,-19 0-1473,19-20-3332</inkml:trace>
  <inkml:trace contextRef="#ctx1" brushRef="#br1" timeOffset="7987.4566">7780 10074 4260,'20'0'128,"0"0"384,-20 0 769,20 0-63,-20 0-194,20 0-479,-20 0-161,0 0-63,20 0 31,-1 0 160,-19 0-223,20 0-33,-20 0 64,20 0 1,0 0-33,1 0-64,-3 0 64,2 0-160,1 0-31,-1 0 63,0 0 0,19 0-128,-19 0-32,0 0 32,19 0-32,-19 0 0,20 0 32,-1 0 32,-19 0-32,20 0 0,-1 0 32,-19 0-32,21 0 32,-21 0 32,18 0-64,-17 0 0,19 0 32,-1 0-96,-19 0 161,20 0-33,-1 0 64,1 0 32,1 0-64,-23 0-96,22 0 0,1 0 32,-23 0-64,3 0-32,19 0 128,-1 0-64,-19-19-32,20 19 64,-1 0-32,1 0-32,19 0 96,-19 0-31,19 0-33,2 0-32,-2 0 64,-19 0-64,19 0 32,1 0 32,-1 0-64,2 0 0,-2 0-32,-19 0 32,19 0 0,0 0 0,1 0 32,-1 0-32,2 0 0,-3 0 32,1 0-32,2 0 64,18 0 32,-19 0-64,-1 0-64,0 0 64,2 0-64,-2 0 32,20 0 32,-19 0-32,19 0 0,-20-20 0,22 20 64,-2 0-64,0 0 0,0 0 0,2 0-64,-2 0 64,0 0 0,0 0 64,0 0-64,-19 0 0,19 0 32,0 0-32,0 0 64,22 0-32,-22 0-32,0 0 0,0 0 0,21 0 0,-21 20 0,1-20 32,20 0 0,-1-20-32,-20 20 0,20 0 32,0 0-32,1 0 64,-1 0-32,-20 0-32,20 0 0,0 0 0,0 0 0,1 0 0,-1-20 0,0 20 32,0 0 0,1 0 0,19 0 0,-20-20 0,0 20 0,21 0-32,-21 0 0,20-20 65,-19 20-65,19 0 32,0 0-32,-1-20-32,2 20 32,-1 0 0,0-20 0,21 20 0,-22-19 0,21 19 32,-19-21-32,-1 21 0,-20 0 0,21-19 0,-21 19 0,0 0 0,-20-20-161,0 20-159,0 0-320,-18 0-514,-23-20-1440,-17 20-6503</inkml:trace>
  <inkml:trace contextRef="#ctx1" brushRef="#br1" timeOffset="17978.0283">13319 8226 7879,'-20'-19'192,"20"19"32,-20 0 129,20-21 512,-19 21-65,19 0-63,-20-19-353,0 19 65,0 0 95,-1 0 1,-17 0-1,-3 0-319,3 0-193,-3 0-129,-18 19 97,19 2 0,-19 18 0,19-19 32,0 20-64,1-20 64,19 19-32,-21 21 65,3-21 31,-3 21-96,21-20 0,-19 19 32,19 2-32,0-2 32,0 1 0,0-1 32,1 1 0,19-1-64,-20 1 32,20-1 32,0 1 32,0 0 0,20-1 0,-1 1 64,1-1-160,20-18 0,-20 18 32,19-19-64,1 0-64,19 20 64,2-21 32,-2-19-32,20 20 32,1-40-96,-21 20 96,20-20-128,0-20 128,2 0-128,-2 0 96,-20-20-288,20 0 63,-18 1 289,-3-1 0,3 0 0,-22 0 97,21-20 159,-40 21-128,-1-21 32,1 1-64,-20-1 193,0-20-225,0 1-64,-20-1 64,1-19 64,-1 0-32,-20 19 192,1 1 609,-1 19-608,-21 0 255,2 21-224,19 0-95,-19 18-321,19 1-385,1 1-448,19 19-64,-20 0 129,21 0-386,19 0-191,0 0-1698,0 0-6052</inkml:trace>
  <inkml:trace contextRef="#ctx1" brushRef="#br1" timeOffset="18757.0728">15979 8345 5541,'0'-19'512,"0"19"-95,0-20 544,-20 0 480,20 20-32,-20-20-544,-19 0-481,-1 20-159,0 0 95,1 0-192,-22 20-128,23 0 0,-23 20 0,-18-1-128,20 1-96,19 19 96,-19 1 128,19 0 32,1 0 160,19 19 0,-21 1-32,21 19 0,20 0-96,0-19 64,0 19-95,20 0-33,21 1 0,-2-21-193,21 1-31,-1-1 128,20-19 96,2-20-128,18 0-128,-20-1 320,0-39 0,0 0 448,20 0-255,-18-39-97,-2-1 0,-20 0 32,20-20 224,-19-19 1,-21-20-1,1-1-288,1-19-192,-23-20-64,-18-1-32,-18 2 128,-23 19 320,-17-1 769,-23 41 160,2 19-448,0 0-449,0 40-320,-20-19-224,38 39-897,-18 0-737,39 0-288,-19 20-416,18-1-2755</inkml:trace>
  <inkml:trace contextRef="#ctx1" brushRef="#br1" timeOffset="20026.1454">6966 11425 7879,'0'0'961,"0"0"-865,0 0-64,0 0 705,0 0 31,0 0-671,0 0-194,0 0 161,0 0 353,20 0 288,-20 0-193,20 0-224,0 0 161,0 0-129,0 0-192,19 0-96,2 0 64,-3 0-96,23 0 32,-2 0 0,1-19-64,19 19 64,-20 0 32,20-20-96,2 20 64,-2 0 0,0 0-32,20 0 32,-20 0 0,41 0 1,-21 0-66,20-20 33,1 20 0,-1 0 65,19 0-33,-19 0 96,1 0 32,19 0-128,-1 0-32,-18 0 32,19 0-32,-1 0 32,2 0-64,-1 0 64,-1 0-32,-19 0 0,21 0-32,-2 0 64,-19 0-64,21 0 32,-21 0-64,-20 0 32,19 0 32,2 0 32,-21-20-32,0 20 0,0 0-32,-18-20-64,-22 20 0,0 0 0,-19 0-385,0 20-127,-21-20-321,-19 0-833,0 20-2914</inkml:trace>
  <inkml:trace contextRef="#ctx1" brushRef="#br1" timeOffset="30284.7321">13319 10015 4163,'0'0'833,"0"0"833,0 0 256,0 0-321,0 0-416,0-20-352,0 20-192,0 0-225,0 0-160,0 0-160,0 20-96,0-20 64,0 20 225,20 19 191,0 21 1,-1-1-193,21 21 32,-20 0-160,19-21-64,1 21-31,1-1-33,-3-19 0,-17 0-32,19-21 0,-20 1-257,-1-20-223,-19 0-161,0 0-288,0-20 33,0-20-1315,-19 0-6469</inkml:trace>
  <inkml:trace contextRef="#ctx1" brushRef="#br1" timeOffset="30637.7524">13200 10293 10473,'-21'20'1057,"21"-20"-1153,0 0 289,0 0 703,0 0 322,0 0-866,0 0-224,0-20 481,0 20 351,0 0-639,21-40-161,-1 21-128,-20-22-32,20 2 0,0 0 0,-1-2 0,1 22 0,0-1 0,0 0 0,0 20 0,-1-20-32,1 20 32,0 0-32,21 0 0,-3 0 32,3 20-32,-3 0-64,-18 0-161,1-1-223,19 1-193,-20 1-320,-1-2-768,1-19-3204</inkml:trace>
  <inkml:trace contextRef="#ctx1" brushRef="#br1" timeOffset="31185.7837">15820 10154 8968,'-19'-20'352,"19"20"833,0 0-224,-20 20 0,20 0 192,-20-1-64,20 22 97,0 18-450,0 1-255,0-1-257,0 1-96,0 19-96,0-19-32,0-1-32,0-18-64,20-2-64,-20-19-257,0-20-447,0 0-578,0 0-319,0-20-3813</inkml:trace>
  <inkml:trace contextRef="#ctx1" brushRef="#br1" timeOffset="31467.7998">15562 10372 11050,'-20'0'448,"20"0"1,20 0 864,-20-19 64,20-1-672,19 0-449,-19 0-160,21 0-32,-3 0 0,3-19-31,-1 18-33,-21 2 0,1-1 32,0 0 0,0 1-32,-20 19 0,0 0 288,20 19 160,-20 21-224,0-21-224,19 22 0,1-22 0,0 1-608,21 0-898,-3 0-1600,-18 0-5382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09:09.996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1685 2543 3651,'0'0'192,"0"0"96,0 0 994,0 0 447,0 0-480,0 0-448,0 0-192,0 0 31,0 0-127,0 0-161,20 0-31,-20 0-65,21 0-32,-21 0-64,20 0 32,18-20-96,3 20-32,-1 0 1,39 0-1,20 0 0,21 0-32,18 20 96,21-20 0,-21 0 64,-18 0 64,-1 0 97,-20 0-1,21 0-160,-21 0-96,0-20 32,-40 20-128,22 0-32,-43 0-160,3 0-480,-21 0-610,-20 20-1152,0-20-2499</inkml:trace>
  <inkml:trace contextRef="#ctx0" brushRef="#br0" timeOffset="9620.5499">2440 10253 1249,'-20'0'3619,"20"20"-3138,0-20 736,-20 0 480,20 0-223,0 0-513,0 0-417,0 0-159,0 0 63,0 0-288,0 0 0,0 0-128,0 0 64,20 0 65,-20 0-33,20 0 64,21 0 192,-23 0-128,22 0-127,1 0-33,-2 0 0,1 0 32,-20 0-160,19 0 32,1 0-32,-1 0-128,-19 0-97,0 0-127,-20 0-32,20 0-193,-20 0-128,0 0-288,0 0-320,0 0 128,0 0-2659</inkml:trace>
  <inkml:trace contextRef="#ctx0" brushRef="#br0" timeOffset="9887.565">2758 10214 1921,'0'-21'1474,"0"21"-417,0 0-801,0 0 417,20 0 191,-20 0-575,19 0-193,-19 0 192,20 21 160,0-21-255,0 20-33,21-20-96,-23 19-64,22-19 32,-19 20-32,17-20 0,-17 20-32,-21-20-128,20 20 160,-40-20 448,-1 20 65,3 0-65,-23-1-96,21 2-416,0-2-1793,2 1-3332</inkml:trace>
  <inkml:trace contextRef="#ctx0" brushRef="#br0" timeOffset="10861.6212">2539 11287 10217,'-20'0'673,"20"0"-97,-20 0 545,20 0 193,-18-20-1,18 20-737,0 0-511,0 0 31,0 0 32,18 20 128,2-20-160,0 0-32,21 0 128,-2 0 0,1 0-95,-1 0-65,1 0 32,0 0 32,-1 0-96,-19 0 32,20 0-96,-19 0-289,-3 0-704,2 0-384,-20 0 160,20 0-193,-20 0-383,0 0-770,0 0-576</inkml:trace>
  <inkml:trace contextRef="#ctx0" brushRef="#br0" timeOffset="11141.6372">2778 11128 8776,'0'0'1697,"0"0"-2017,0 0 224,19 0 673,1 0 63,0 0-287,0 0-257,0 20 32,19-20-32,-19 20 32,21 0-96,-3-1 32,-17 1-32,19-20-32,-20 20 32,-20 0 0,19-20 0,-19 20 192,0-20 289,-19 19 224,-1 1-225,0 0-320,-21 20-224,3-20 32,-3 20-1313,3-21-2563</inkml:trace>
  <inkml:trace contextRef="#ctx0" brushRef="#br0" timeOffset="16735.9572">1527 5921 2402,'0'0'1121,"0"0"-929,20 0 1217,-20 0 801,0 0-864,0 0-1058,0 0 64,0 0 161,0 0 63,0 0-223,0 0 63,0 0-32,0 0 97,0 0-65,0 0-95,20 0-33,-20 0-128,19 0 0,1 0-32,-20 0 0,20 0-96,0 0 65,1 0-33,-21 0 0,38 0 96,-17 20-32,-1-20-32,18 0 64,-17 0-96,19 0 64,-1 0-64,1 0 0,-20 0 1,19-20-1,1 20 0,1 0-64,-21 0 0,39 0 32,-19 0 0,-1 0 0,1-19-32,-1 19 0,1 0 32,0 0 32,-1 0-64,1 0 32,-1 0-32,1 0 0,1-20 32,-2 20-64,1 0 64,-1 0-32,1 0 0,0 0 0,-21 0-32,21 0 64,-20 0-32,21 0 0,-23 0 0,22 0 0,1 0 32,-23 0-32,23 0 0,-1 0-32,-1 0 32,-19 0 32,20 0-32,-1 0 64,-19-21-64,20 21 32,-1 0-32,2 0 0,-3 0 0,3 0 0,-1 0 0,-1 0 0,-19 0 0,20 0 0,-1 0 0,1 0 0,-1 0 0,1 0 32,-20 0-32,21 0 32,-23 0-32,23 0 0,-1 0 0,-1 0 32,1 0 32,-1 0 32,1 0 32,0 0-32,-21 0-31,21 0-33,1 0-64,-3 0 32,-17 0-32,19 0-1,-1 0 33,1 0 0,-1 0 0,1 0-32,0 0-32,19 0 32,-18 0 0,-3 0 0,23 0 32,-23 0-32,3 0 32,18 0 32,-19 0 32,19 0-32,-19 0 0,19 0 32,-19 0-31,19 0-1,-18 0 32,18 0-32,-19-19 32,19 19-64,-19 0 64,21 0 64,-2 0 64,-19 0-32,19 0 32,-19 0 1,19 0-65,0 0-64,-19 0-32,19 19-32,2-19 64,-23 0-96,23 0 64,-2 0-32,1 0 32,-1 0 32,2 0-32,-23 0 0,23 0-64,-2 0 96,0-19-64,-19 19 32,0 0-64,-1 0 32,1 0 0,19 0-32,-19 0 0,-1 0 32,2 0-32,-1 19 32,-1-19 0,1 0 0,-1 0 64,1 0-96,0 0 32,-20 0-32,19 0 64,2 21-64,-3-21 0,-18 0 32,21 0-32,-21 20 32,19-20 0,-19 0 32,20 0 0,-21 0-64,21 0-32,-20 0 0,19 0 32,1 0 32,1 0 0,-3 0-64,-18 0 32,21-20-96,-23 20-1,23 0-127,-21 0-64,0 0-32,-1 0 63,1 20 193,0-20 64,20 0 64,-20 0 32,-1 0 0,1 0 96,20 0 97,-19 0-161,17 0 32,3 0-64,18 0-416,1-20-1186,-21 20 1282,-19 0 448,0 0-224,-20 0-737,20-21-800,-20 21-2659</inkml:trace>
  <inkml:trace contextRef="#ctx0" brushRef="#br0" timeOffset="18076.0338">3671 4153 4260,'20'39'96,"-20"1"865,0 0 1088,19 19-255,-19 21-609,0-20-64,0 19-224,0 1-96,0-21-192,0-19-193,0-1-160,0 1-160,0-40 32,0 0 65,0 0 255,0 0-128,20-19-576,-20-21-160,20-20-97,0 20 161,1 0-129,-21 1 97,20 19 192,-2 20 96,2 0 160,1 0 160,-1 20 96,0 0-95,-1 20-129,-19 19-64,20-19-64,0-1-225,-20 22-223,20-22-33,-20-19-576,0 0-1281,20 0-3459</inkml:trace>
  <inkml:trace contextRef="#ctx0" brushRef="#br0" timeOffset="18365.0504">4167 4291 10890,'0'-39'64,"0"19"-128,0 20 480,0 0 193,-20 20-417,20 0-128,0 20 705,0 0 576,0 19-480,0 20-289,0-19-351,0-1-129,20 1-96,0-21 0,1 2-64,-3-22 0,2 2-33,1-2-479,-1 2-481,0-21-1025,-2 0-3043</inkml:trace>
  <inkml:trace contextRef="#ctx0" brushRef="#br0" timeOffset="18553.0611">4386 4471 13708,'0'19'545,"20"-19"-1090,-20 20 802,19 0 928,-19 0-448,20 0-577,20 0-224,-20 20 128,-1-21-417,21 1-191,-20-20-673,1 20-673,-1-20-1794</inkml:trace>
  <inkml:trace contextRef="#ctx0" brushRef="#br0" timeOffset="18726.0708">4584 4471 11659,'-40'39'-161,"1"-19"386,19 20 1536,-20 20-576,1-41-1089,19 21-192,0-21-256,20 2-705,20-1-961,0-20-1569</inkml:trace>
  <inkml:trace contextRef="#ctx0" brushRef="#br0" timeOffset="18956.0842">4625 4192 12299,'18'40'160,"2"-20"-96,1 19 32,-1 1 353,0 0 95,-2 20-480,3-1-64,-1 1 97,-20-1-33,0-19-32,20 19-96,-20-38-33,0 18-127,-20-18-544,20-21-1058,0 0-1986</inkml:trace>
  <inkml:trace contextRef="#ctx0" brushRef="#br0" timeOffset="19498.1148">5001 4490 11723,'0'0'864,"0"0"-223,0 0 1057,21 0 255,-3-19-1120,2 19-512,21 0-33,-3-20-192,-17 20-128,19 0-160,-20 0-609,-1-20-1249,1 20-1633,-20 0-4966</inkml:trace>
  <inkml:trace contextRef="#ctx0" brushRef="#br0" timeOffset="19656.1241">5060 4570 4964,'0'20'4292,"20"-20"-3811,-20 0 1216,41 19 642,-23-19-802,23-19-992,-1 19-225,-21-20-288,1 20-481,0 0-2113,-20 0-10314</inkml:trace>
  <inkml:trace contextRef="#ctx0" brushRef="#br0" timeOffset="21218.2134">5617 4172 10249,'20'0'481,"-20"0"-674,0 0 1,0 0 545,19 20 479,-19 20-63,20 0-64,0 19 64,-20 21-65,0-20-287,20 19-161,-20-20-224,0-19-32,20 0 0,-20 0-320,19-20-609,-19-1-385,20 2-1632,-20-21-4229</inkml:trace>
  <inkml:trace contextRef="#ctx0" brushRef="#br0" timeOffset="21384.2231">5973 4490 13324,'0'0'449,"0"0"-834,0 20 513,0-20 0,0 20-544,0 0-1538,21-20-832,-21 20-2019</inkml:trace>
  <inkml:trace contextRef="#ctx0" brushRef="#br0" timeOffset="21802.247">6113 4272 10698,'0'0'2018,"20"0"-2211,-20-20 257,0 20 609,19-20-289,1 0-448,0 0 32,-20 20 32,20 0 0,-20 0-64,0 0-128,0 0-96,-20 0 224,0 20-160,0 0 127,-19 0 33,19 19-96,20-18-32,-20-2 160,20 21 64,20-20 64,0 20 64,19-20-32,-19 0 33,40-1-65,-21 1-32,1 0-32,-19 0 32,-1-20-96,-2 20 32,-18-20 320,-18 20 577,18-1-256,-41-19-225,21 21-224,-18-21-128,-3 19-64,21-19-192,0 0-673,20 0-1441,0 0-4356</inkml:trace>
  <inkml:trace contextRef="#ctx0" brushRef="#br0" timeOffset="22236.2718">6629 4431 10153,'0'20'1634,"0"-20"-1314,0 0 1185,0 0-63,20 0-641,-1-20-353,21 20-160,-20 0 0,19 0-159,2-20-129,-1 20-32,-22 0-257,3 0-479,-1-20-482,0 20-575,-20 0-610,0 0-3074</inkml:trace>
  <inkml:trace contextRef="#ctx0" brushRef="#br0" timeOffset="22444.2837">6767 4272 6694,'0'0'2562,"0"19"-2530,0 2 1986,0-2 64,0 21-993,0-20-704,20 20-193,-20 0-96,0-1-96,21-19-385,-21 20-1536,20-20-4998</inkml:trace>
  <inkml:trace contextRef="#ctx0" brushRef="#br0" timeOffset="23281.3311">7383 4192 6630,'-19'-20'704,"19"20"930,0 0 512,-20-19-1409,20 19-545,-20 0-224,0 19 64,20-19-32,-21 40 0,3-20 32,18 20 32,0 0-96,0 0 96,18-1 0,3 1 0,-1-20 0,20 19-64,-1-19 0,1-20 64,-1 0 289,1 0 447,1-20 97,-23 20-128,22-39-128,-19 19-225,-21-20-96,0 1 33,-21-1 31,1 19-192,0-18-160,-19 19 96,-21 0-128,21 0-96,-1 20-929,20 20-2306,-19-20-6150</inkml:trace>
  <inkml:trace contextRef="#ctx0" brushRef="#br0" timeOffset="23974.3711">7840 4331 9384,'0'0'1250,"0"0"-482,0 0 930,0 0-225,0 0-1120,0 0-578,0 21 1,0-21-288,0 0-737,0 0-2595</inkml:trace>
  <inkml:trace contextRef="#ctx0" brushRef="#br0" timeOffset="24283.3889">8018 4291 12619,'0'0'481,"0"0"-129,0 0 577,0 21-192,21-21-417,-1 19-224,18-19 0,-17 21 0,19-2-96,-1 1-32,-19-20-224,20 20-352,-20-20-321,-1 20-417,1-20-1024,0 0-1377,-20 0-2595</inkml:trace>
  <inkml:trace contextRef="#ctx0" brushRef="#br0" timeOffset="24464.3989">8296 4232 10794,'-19'20'256,"-1"0"-96,-20-1 2114,20 2-544,1 19-1218,-21-21-512,20 21-96,-1 0-640,21-1-1635,0 1-5860</inkml:trace>
  <inkml:trace contextRef="#ctx0" brushRef="#br0" timeOffset="26639.5237">1667 5921 448,'-21'0'1922,"21"0"-289,0 0-640,-20 0-224,20 0 384,0 0-256,0 0-353,-20 0 129,20 0 128,0 0-161,0-19-223,0 19-161,-20 0 128,20 0 97,0 0-193,0 0-160,-19 0 64,19 0 129,-20 0-161,20 0-96,0 0-32,-20 0-32,20 0-64,0 0 32,0 0 160,0 0 128,20 0-64,-20 0-95,20 0 31,-1 0 64,1 0 0,20 0-32,-1 19-64,2-19 0,-1 0-64,-1 0-32,21-19 0,-1 19-32,-19 0 32,19 0-128,-18 0-96,-3 0-128,3 0-1,-21 0-31,0 0 32,-2 0 159,-18 0-159,0 0-96,0 0-225,0 0-576,-18 0-449,18 0-1409</inkml:trace>
  <inkml:trace contextRef="#ctx0" brushRef="#br0" timeOffset="27151.5528">1527 5882 128,'-40'0'1697,"40"0"641,0 0-768,-19 0-257,19 0-128,19 0-224,-19 0 64,20 0-256,-20 0-128,0-21-225,20 21-160,-20 0-96,20 0 32,0 0-63,19 0-97,1 0 0,-1 0 64,22 0-96,-2 0 64,20 0-32,1 0 32,20 0-64,-1 0 32,-20 0-192,-20 0-673,-19 0-1057,-20 0-2498</inkml:trace>
  <inkml:trace contextRef="#ctx0" brushRef="#br0" timeOffset="30202.7275">10738 10293 13164,'-19'0'-32,"19"0"128,0 0 961,0 0-96,19 0-641,1 0 225,20 0-97,19 0-128,-19 0-127,19 0-1,-18 0-160,-3 0-160,3 0-417,-1-20-448,-1 20-128,-19 0-480,0 0-481,0 0-1153,-20-20-3075</inkml:trace>
  <inkml:trace contextRef="#ctx0" brushRef="#br0" timeOffset="30448.7415">11055 10154 8936,'-20'20'0,"40"-20"96,-20 0 1313,41 0-416,-21 0-384,19 0-129,21 19-31,-21 2-97,1-21-288,-20 20 256,1-1 33,-3 1-225,-18 20 96,-18-20 193,-3 0-33,1-1-64,-20 2-224,1-2-192,-1 1-769,0 0-1153,21 0-2370</inkml:trace>
  <inkml:trace contextRef="#ctx0" brushRef="#br0" timeOffset="31111.7792">10738 11366 11723,'0'0'896,"20"0"-896,0 0 1122,20 0-33,-1 0-577,1 0-160,19 0-320,2 0 32,-2 0 1,-19 0-98,19 0-415,-39 0-257,20 0-576,-21 0-545,1-20-480,-20 20-1986</inkml:trace>
  <inkml:trace contextRef="#ctx0" brushRef="#br0" timeOffset="31334.7921">11076 11227 4131,'40'0'865,"-21"0"801,21 20-353,0-20 192,-1 20 257,1-20-1153,1 20-353,-23-20 224,2 19-63,0 1-161,-20 0 0,-20 20 1,0-20 127,-19 20-192,-1 0-160,1-21-224,-1 21-705,-20-20-1697,21 20-8103</inkml:trace>
  <inkml:trace contextRef="#ctx0" brushRef="#br0" timeOffset="37066.1198">9865 8266 640,'0'0'513,"0"0"544,0 0 1185,0 0-224,0 0-641,0 0-352,0 0 128,0 0 64,0 0-352,0 0-353,0 0-63,0 0-129,0 0-64,0 0-95,0 0-33,0 0-96,0 0 96,0 0-32,0 0 0,0 0 0,20 0 0,-20-20 96,20 20-160,-1 0 0,1-20-32,0 20 0,-20 0-32,20-19 32,0 19-32,-1 0 32,1 0 0,-20-21 32,20 21 32,0 0-64,1 0 0,-3-19 0,-18 19 33,20 0-33,0 0 0,1-20 0,-1 20 0,-2 0 64,3-20-32,-1 20 32,0 0-32,19-20-32,-19 20 32,0-20-64,0 20 32,0 0-32,0-20 0,-1 20 0,1 0 64,0-20-32,0 20 32,1-19-32,-3 19 0,-18 0 0,20-20 32,1 20 0,-1 0-32,0-21 0,-2 21-32,3-19 32,-1 19 32,0 0-32,0-20 0,-1 20-32,1 0 64,0-20-32,0 20-32,19-20 64,-19 20-32,0 0 0,0-20 0,19 20-64,-19-20 160,0 20-64,1-19-64,-1 19 64,18-20 0,-17 20-64,-1-20 0,0 20 32,19-20-32,-19 20 0,0-20 32,20 20-32,-1-20 0,-19 20 0,0 0 32,1-19-32,17 19 64,-18-20-32,1 20 32,-1-20-32,-2 20 0,3-20-32,-1 20 32,0 0 0,0-20 0,19 20-32,-19 0 32,0-21-32,0 21 64,-1-19-32,21 19 0,-20-19 32,0 19-32,-1 0 0,1-21-32,20 21 32,-19-19 0,-3 19 0,2-21 0,1 21 0,-1-20-32,18 20 32,-17 0 0,-1-19 32,0 19-32,0-20-32,19 20 0,-19-20 96,20 20-64,-20-20-64,19 20 128,-19-20-64,1 20 32,-1-20-32,18 20 0,-17 0 0,-1-19 0,0 19 0,-1-20 0,21 20-32,-20-20 96,19 0-64,-19 20 64,20-20 0,-20 20 32,19-20-96,-19 1 32,0 19-32,1 0 0,-3-20 0,2 20 0,0-20 32,21 20-32,-23-20 0,3 20 0,-1-20 0,0 1 0,0 19 0,19-21-64,-19 2 64,0 19-32,20-21 0,-21 21 32,1-19 0,20-1-32,-19 0-64,17 20 0,-17-20-1,19 0 65,-1 0 0,1 1 32,-20-1 0,19 0 0,-19 0 0,20 20 32,-21-20 0,21 0-32,1 1 0,-23-1 0,2 0 0,21 20 0,-21-20 0,-2 20-32,23-20 64,-21 0-64,0 20 64,19-19-32,-19-2 0,20 21 0,-20-19 0,-1-2 33,21 2-1,-20 0 0,19 19-32,-19-21 32,21 1 32,-21 0-32,19 0 0,1 0 32,-20 20 32,19-19-64,1-1 128,-20 0 0,19 0-32,1 0 97,-20 0 31,19 1-32,-19 19-128,21-20 32,-23-1-64,2 21-64,1-19 0,19-1 0,-20 20 0,-1-20 0,21 1 0,-20 19 0,19-21-32,1 1 64,-20 1-64,19-2 64,-19 21 0,21-19-32,-21-1 32,-2 20-64,2-20 64,1 0 0,19 20-32,-21-20 193,21 0-161,-20 0 64,19 1-96,1-1 64,19 0-32,-19 20 0,1-20 32,-3 0 32,3 0 0,-1 1 64,-1-1 160,1-1-127,-1 2-97,1-1 0,0-19-128,-1 18 96,22 1-32,-23-19-32,23 20 96,-22-2 32,21-19 0,-1 20 32,-19 1 1,19-1 63,-18-20-64,17 20-64,-17 0-32,18 0-32,-19-19-96,-1 19 160,1-1-160,-20 21-64,0-19-288,-20 19-1122,0 0-2466,-40 0-7366</inkml:trace>
  <inkml:trace contextRef="#ctx0" brushRef="#br0" timeOffset="38356.1933">14232 6577 9256,'-20'0'1314,"20"-20"-354,-20 20 482,20-20-161,-19 20-576,19 0-609,-20-20-192,0 20 0,0 20-1,20-20-127,-20 20 128,1-20 32,19 20-32,-20 0 64,40 1 32,-20-2 32,19 0 96,1-19 128,20 0 33,-1 0 95,-19 0 0,20 0 97,-20-19-1,-1 0-127,1-2-65,-20 1-128,0-20-96,-20 20-32,1 1 0,-21-21-96,20 20-64,-19 20 0,-1-20-32,0 20-193,1 20 193,19-20 32,0 20-64,20 20 96,0-21 96,20 1 32,0 0 64,0 20-32,19-40 32,1 21-32,-20-2-32,-1-19 96,1 0 32,-20 0 129,20 0 255,-20 0-95,0-19-289,0-2-96,0 1-64,0-20 32,0 20-160,-20 1 0,0-1-64,1 0-97,-1 20-31,0 0 96,-20 0 0,40 20-1,-19 19 129,19-19 64,19 0-32,1 20 32,0-19 64,20-2 0,-21-19 32,1 0 32,0 19 161,0-19 127,0-19 128,-20 0-95,0 19-161,0-21 0,-20-19-64,0 20-95,-20 0-97,21 1 0,-1-1-32,0 20-289,0 0 225,0 20-192,20-20 64,0 19 96,0 1 95,20 0 66,0 0-1,0 0-32,0 1 32,-1-21-129,1 0 258,-20 19-161,0-19 64,0 0 64,0 0-64,0 0-128,0 0-1025,0-19-1922,-20 19-8072</inkml:trace>
  <inkml:trace contextRef="#ctx0" brushRef="#br0" timeOffset="39108.2365">14252 6557 4067,'20'-20'1826,"-20"20"-673,0 0 545,0 0-385,0 0-736,-20 0-385,20 0-288,0 0-769,0 0-2498</inkml:trace>
  <inkml:trace contextRef="#ctx0" brushRef="#br0" timeOffset="40618.3229">11831 3775 11274,'0'0'-128,"0"0"-481,0 20 866,0 20 191,18 19-256,2 21-96,-20 19 33,21 0-1,-21 1 320,0 19-64,0-39-95,0-1 351,0-39-127,0-21-385,0-19 96,0 0 833,0-19-705,20-21-287,0 0-130,-20 1-95,18-21 96,3 40 0,-1-19-64,20 18 64,-1 21-32,-19 0-96,0 0 64,0 40 96,0-20 96,-1 20-32,1 0-32,-20-1-32,20 1-64,-20-20-257,21 19-383,-21-18-610,0-2-1953</inkml:trace>
  <inkml:trace contextRef="#ctx0" brushRef="#br0" timeOffset="40921.3405">12465 3914 14157,'-39'-20'-224,"19"20"64,0 20 320,0 20 64,1 19-64,-1 1 0,0 20 161,-1-21 31,21 20-160,21 1-128,-1-20 32,0-20-64,19 19-256,-19-39-32,0 0 96,0 0-193,-1-1 65,21-19-321,-20-19-832,-20 19-2082,20-40-4389</inkml:trace>
  <inkml:trace contextRef="#ctx0" brushRef="#br0" timeOffset="41101.3508">12525 4212 14093,'20'40'128,"-1"-20"288,21 20 1250,1-21-513,-3 21-544,3-20-289,18 0-256,-19 0-32,0 0-192,-1 0-225,1-1-896,-1-19-897,-19 0-705,0 0-2850</inkml:trace>
  <inkml:trace contextRef="#ctx0" brushRef="#br0" timeOffset="41274.3605">12962 4192 12780,'-20'0'320,"0"0"-384,0 20 769,0 20-97,-19-1-224,19 1-255,-20 20-65,19-20-128,3 19-289,-2-19-608,20-20-288,20 0-801,-20-20-2082</inkml:trace>
  <inkml:trace contextRef="#ctx0" brushRef="#br0" timeOffset="41492.3732">12942 3994 12107,'39'-40'-64,"-19"20"544,20 0 1474,-19 20-1281,-3 20 32,2 20-65,1 19-320,-1 1-63,0 19-65,-20 1-128,0-1-641,-20-19-736,0 20-929,-1-21-1730</inkml:trace>
  <inkml:trace contextRef="#ctx0" brushRef="#br0" timeOffset="42849.4508">12286 4789 9064,'-20'0'192,"20"0"385,0 0 512,-18 0-705,18 0-320,0 0-128,-20 0 128,20 0-64,0 0 32,-21 19 128,21-19 225,-20 21-33,0-1 65,20-1-97,0 1-224,0 20 64,0-20-64,0 0-96,20-1 320,0 21-352,21-40 97,-23 20 63,23 0-64,-1-20-32,-21 0-32,21 0 128,-20 0-32,0-20 64,-1 20 64,1-20 1,-20 0-1,0 0-32,0 1-64,0-1-224,-20-20 480,-19 20-384,19 0 0,0 1-96,-19 19 0,19-20 0,-21 20-64,3 0 0,18 0-97,-21 20 65,21-1 96,1-19-96,19 20 64,0 0 64,19 0 32,1-20 64,0 20 160,21-20-256,-23 20 512,43-20-448,-22 19 0,1-19-128,0 0-352,-1 0-481,-19 0-1409,0 0-4677</inkml:trace>
  <inkml:trace contextRef="#ctx0" brushRef="#br0" timeOffset="47102.6936">12347 4928 5252,'0'-20'1442,"0"0"-1410,19 20 1537,-19-20 257,0 20-224,20-19-161,-20 19 64,0 0-127,0 0-353,-20 0-833,20 0-480,-19 19-1,-21 1 65,19 0 0,-17 0 128,-3 0 128,21 0-288,-19-1 576,19-19-448,0 20 64,0-20-32,20 20 0,0-20-1,20 0 97,0 0-128,0 0-32,19-20 128,22 20 0,-23-20-32,3 20-64,-2-19 32,1-1-64,-20 20 448,0 0-512,-20 0 544,0 0-416,-20 0 576,0 20-768,-20-1 576,-19 21-384,0-20 96,-2 0 0,22 20 96,-1-40 129,40 19-193,0-19 32,20 0 32,39 0-32,-18-19 0,38-1-64,-20 0-32,1 0-96,-1 0-64,1 20 95,-21-20 1,-19 0 192,0 20 1,-20 0 191,0 0 256,-40 0-640,1 20-32,-1 0 160,-19 0 0,19 0 64,0 20 32,21-21 1,-1-19-161,20 0-129,20 0 225,-1 0 0,21 0-160,19-19-64,-19-1 32,0 0 160,-1 0 0,1 0 32,-19 0 64,-21 0 97,0 20 63,0 0 160,-21-19-544,-19 19-64,-19 19 32,-1-19 64,1 20 96,0 0-32,-2-20-32,3 0 32,17 0-96,21 0 96,1 0-224,19-20-321,0 0 65,0 1 191,19-1-127,21-20 544,-19 20-160,-1 0 64,-2 20 96,2-19 160,-20 19 289,0 0-321,-20 19-160,2 1-64,-23 20 0,1-20 129,21 19-322,-1-19 97,0-20 96,20 20-64,20-20 64,0 0 0,-1-20 0,42 20 0,-23-20 32,3-19 1,-1 19-258,-21 0 578,1 20-417,0 0 0,-20 0 96,-20 0-224,0 20-353,1 0-384,-1 0-768,0 19-6887</inkml:trace>
  <inkml:trace contextRef="#ctx0" brushRef="#br0" timeOffset="48187.756">13558 4172 12203,'-20'0'609,"-1"0"960,21 0 449,0 0-705,0 0-896,0 0-481,21 0 512,-1 0 129,18 0-353,3 0-192,-1 0-64,-1 0-321,-19 0-1056,20 0-1602,-21 0-2754</inkml:trace>
  <inkml:trace contextRef="#ctx0" brushRef="#br0" timeOffset="48331.7639">13637 4331 13612,'20'40'257,"0"-40"191,-1 0 1282,21 20-865,-20-20-833,19 0-1218,1-20-1856,-20 20-7112</inkml:trace>
  <inkml:trace contextRef="#ctx0" brushRef="#br0" timeOffset="49376.8242">14471 3914 8039,'-20'0'2531,"20"20"-2499,-20-20 416,-1 20 193,1 0-257,2 19-256,-2 2-64,-1 18 288,21-19 129,0 19-65,0 1-159,0-20-129,41 0 0,-23-1 32,23-19 128,19-20 449,-21 0 96,21-20 32,-1-19-257,0-1 1,-19 0-321,-19 0 64,-21 0 289,0 1-289,-41-1-128,2 0-31,-1 21 383,-19-2-512,-1 1-96,21 20-32,-1 0-384,20 20-609,20-20-1249,0 21-1090,40-2-4099</inkml:trace>
  <inkml:trace contextRef="#ctx0" brushRef="#br0" timeOffset="49574.8355">15046 4232 16655,'0'40'417,"0"-40"-417,0 19 1793,0-19-928,0 0-961,0 0-32,0 0-417,20 0-63,-20 21-385,20-21-641,-1 0-928,21-21-3364</inkml:trace>
  <inkml:trace contextRef="#ctx0" brushRef="#br0" timeOffset="49968.858">15364 4033 13196,'20'0'320,"-20"-20"-224,20 1 1442,-1-1-801,1 0-417,0 0-288,0 20 224,-20 0 128,0 0-223,0 0-289,-20 0-289,0 0 161,-19 20-32,19 0-97,-20 0 161,20 19 32,1-18-96,19-2-129,0 1 225,0 0-96,19-1 31,1 2 33,20 18-160,-1-19-32,1 0 351,0 0-95,-21 0 96,1-1-32,-20 2 416,0-21 737,-20 19 0,-19 2 32,-1-21-256,-19 19-480,-1-19-193,21 20-160,-2-20-353,21 0-1024,0 0-833,20-20-2050</inkml:trace>
  <inkml:trace contextRef="#ctx0" brushRef="#br0" timeOffset="50200.8712">15702 4172 14509,'0'0'32,"0"0"-96,0 0 1538,18 20-770,3 0-383,19-20-97,-1 20-64,1 0-224,0-20-256,-1 0-353,1 20-288,-1-20-608,1 0-513,-19 0-1378,-1 0-2369</inkml:trace>
  <inkml:trace contextRef="#ctx0" brushRef="#br0" timeOffset="50365.8807">16000 4093 9769,'-41'60'0,"1"-21"1313,1 21 865,19 0-1121,-20-20-705,21 19-352,-21-19-192,40-1-737,-20 1-1185,20 0-3139</inkml:trace>
  <inkml:trace contextRef="#ctx0" brushRef="#br0" timeOffset="52680.0129">18798 10372 13516,'20'0'385,"0"0"-513,0 0 224,19 0 128,22 0 64,-3 0-288,1 0-192,2-19-481,-2 19-31,-19 0-610,-20 0-1793,-1 0-4292</inkml:trace>
  <inkml:trace contextRef="#ctx0" brushRef="#br0" timeOffset="52918.0263">19075 10193 11210,'61'-19'0,"-22"19"160,21 19 513,-21-19 224,21 21-257,-21-1-191,1-1-225,-19 1 96,-1 0 65,-20 0-1,0 0-96,-20 19-31,-1-18-97,-19-2-96,1 1-64,-21 0-289,21 20-832,-21-21-1633,21 2-6663</inkml:trace>
  <inkml:trace contextRef="#ctx0" brushRef="#br0" timeOffset="53308.0489">18838 11267 13132,'0'0'1057,"0"0"96,20 0 577,-1 0-513,41 20-384,-21-20-417,42 0-192,-2 0-192,0 0-32,-20 19-160,1-19-320,-21 0-962,1-19-1505,-19 19-1857</inkml:trace>
  <inkml:trace contextRef="#ctx0" brushRef="#br0" timeOffset="53523.0608">19255 11088 12587,'-20'0'321,"20"0"-321,0 0 608,39 0 289,-19 20-416,20 0-385,19 0 160,-18 0 417,-1 0 287,-22 19-799,3 1-97,-21-1-32,-21 1-160,3 20-385,-22-20-320,-21 19 129,2 1-449,0-20-1858,19 19-6022</inkml:trace>
  <inkml:trace contextRef="#ctx0" brushRef="#br0" timeOffset="61213.5009">22629 5027 1633,'0'0'1666,"0"0"480,0-20 128,0 20-1121,0 0-256,20 0 160,-20-20-96,0 20-32,0 0 63,0 0-31,0 0 32,0 0-416,0 0-321,0 0-160,0 0-96,0 0-160,0 0-481,0 0-608,0 0-769,0 0-2530</inkml:trace>
  <inkml:trace contextRef="#ctx0" brushRef="#br0" timeOffset="62410.5693">18123 6836 576,'0'-20'-448</inkml:trace>
  <inkml:trace contextRef="#ctx0" brushRef="#br0" timeOffset="63945.6572">18243 6776 128,'18'0'320,"-18"0"-96,0 0-160,0 0-128,0 0-32,0 0 384,0-20 962,0 20 703,0 0 354,0 0-418,0 0-672,0 0-224,0 0-160,0 0 0,0 0-353,0 0-127,0 0 31,0 0-64,0 0-159,21 0-33,-21 0-32,20 0-32,-20 0 0,20 0 32,0-20 32,-1 20 0,1 0 96,0-19-31,0-2-1,0 21 0,-1-19-64,1 19-64,0-21-64,0 21 0,19-19 32,-19 19-32,0-19 0,1 19 32,-1 0 0,0-21 0,-1 21 0,-19-20 0,20 20 64,0 0-31,0-20-33,0 20-32,-1 0 0,-19-20 0,20 20 0,0 0 0,0-20 32,0 20-32,-1 0 0,1-19 32,0 19-32,0-20 64,19 20-64,-19 0 0,21-20-64,-21 20 64,19-20 0,-19 20-32,0-20 32,0 20 32,-1 0-32,1-20 64,20 20-64,-40-19-64,39 19 128,-19 0 0,0-20-64,0 20 32,19-21-32,-19 21 0,0-19-32,1 19 32,19-20 0,-22 20 0,23-20 32,-21 20 32,19-19-32,1-2 32,0 1-32,-21 1 32,21 19-64,0-21 0,-1 2 0,2-1 0,-3 0 0,3 0 0,-1 0-32,-1 20 64,1-20-32,-1 0 0,-19 20 0,0-19 0,20-1 0,-1 20 0,-19-20 0,21 0 0,-3 20 0,3-20 32,-1 0-32,-1 1 32,1-1 32,19 20-32,-19-21-32,-1 2-32,1-1 32,1 1 0,-3 19 0,3-20 0,-3-1 32,3 1 0,-21 20-32,19-19 0,1-1 0,0 1 0,19-2 0,-18 21 0,-3-20 32,3 0 0,-1 0 0,-1 1 64,1-1-96,-1 20 32,1-20-32,0 0 0,-1 0 0,1 0 64,19 0 1,-18 1 31,-21-1 0,19 20 96,-19-20-64,20-1-128,-21 21 64,1-19-96,20-1 32,-20 20 0,19-19 32,1-1-32,1-1 96,-3 21 96,3-19 65,-3-1-65,23 0-96,-41 1 0,19-2 32,1 21 32,-20-20-128,19 1-32,-19 19 32,20-21 0,-21 21-64,21 0 0,-19-19 128,-1 19-96,18-20 0,-17 20 32,19-20 32,-21 20 33,1-20-97,0 20 96,0-20-96,0 20 32,-1 0-64,1-20 64,0 20-96,0 0 64,0-20 128,19 20-160,-19-19-32,21 19 128,-3-20-96,3 20 32,-1-20 0,19 0 384,-19 0-160,19 0 161,-19 20-65,19-19-160,-18-1-64,18-20 32,-19 19-128,-1 21-32,1-19 96,-1-1-64,1-1 32,0 21-64,-1-19 32,1-1 0,1 0-96,-3 20-192,-17-19-160,19 19-97,-21 0-32,1-21-95,0 21 223,-20 0-608,0 0-832,0-19-770,0 19-6181</inkml:trace>
  <inkml:trace contextRef="#ctx0" brushRef="#br0" timeOffset="65200.7289">22809 5067 9352,'0'-20'193,"0"20"1792,0 0 386,0 0-1250,-21-20-417,21 20-223,0 0-385,-20 0-256,20 0 64,-20 0-129,2 0 129,-3 20 0,1-20 0,20 20 64,0-20-128,0 20 32,0-20-32,0 20 0,0-20-1,0 0 193,20 19-32,1-19 97,-3-19 63,2 19 32,-20-20 64,20 20 193,-20-20 31,0 20 193,-20-20-193,20 0-384,-38 20-128,17-20 32,-19 20-64,20 0-64,-19 0 64,39 20-32,-20-20-96,20 20-1,0 0 97,0 0 96,20 0 0,-1-20-32,1 19 193,20-19-129,-20 0 0,19 0 192,-19 0 64,0 0 193,1-19 31,-21-1-32,-21 0-95,21 0-161,-40 20-96,22-20-160,-23 0-64,1 20-32,20 0 0,1 0-449,-1 0-31,20 0-65,0 20 0,0-20 97,20 20 352,-1-20 63,21 0 161,-20 0 33,0 0 31,1 0 0,-21 0 352,18-20 513,-36 20-417,18 0-63,-21-20-289,1 20 64,0-20-320,-20 20 32,21 20-64,19-20-96,-20 20 64,20-20-225,0 20-352,20 0-287,-1 0-642,1-20-2562</inkml:trace>
  <inkml:trace contextRef="#ctx0" brushRef="#br0" timeOffset="65707.7581">22669 5007 8648,'0'0'1441,"-20"0"-480,20 0 1569,-20 0-1825,20 0-737,0 20-128,-19-20-321,19 20-704,0 0-2018</inkml:trace>
  <inkml:trace contextRef="#ctx0" brushRef="#br0" timeOffset="66339.7941">23860 4669 960,'0'0'-128,"0"0"160,-19 0-256</inkml:trace>
  <inkml:trace contextRef="#ctx0" brushRef="#br0" timeOffset="66605.8096">23821 4689 1345,'-20'0'1826,"20"0"-129,-20 0 289,20 0-865,0 0-769,-20 0-63,20 0-129,0 0 288,0 0-192,0 0 225,0 0 95,0 0 353,0 0 96,0 0 0,0 0-352,0 0-353,20 0-128,0-20-192,0 20-32,39-20 32,1 1 0,-1-2 193,20-18 95,21 19 192,-21 0-320,1-20-192,-1 40-480,-20-19-385,-18-1-512,-21 20-961,0 0-994</inkml:trace>
  <inkml:trace contextRef="#ctx0" brushRef="#br0" timeOffset="67391.8546">22967 3378 416,'-20'-80'4997,"1"60"-1826,19 20-2018,0 20-1089,0 0 897,0 40 32,0-1-449,19 21-224,-19-1 65,20 1-97,-20-1 32,-20 1-159,20-21 415,0-19 33,0 0 63,0-20 33,0-20 96,0 0 448,0 0-288,20-40-961,-20 20 64,20-39-128,0 19-224,0 0-129,-1 0 97,21 20 128,-20 0 128,0 1 0,19 19 96,-39 0 0,20 19 96,-20 21 32,0 0-32,20-20-96,-20 19-160,0 1-321,0 0-768,21 0-929,-21-20-1185,18-1-6150</inkml:trace>
  <inkml:trace contextRef="#ctx0" brushRef="#br0" timeOffset="67925.8851">23503 3854 12203,'0'0'577,"0"0"-65,0-19 1346,-20 19-1186,20 0-896,0 0-320,-20 0 448,0 19 0,1 2 96,19 18 0,-20 1 0,20 0 0,0-1-32,0 1 32,20-20-97,-1 0 194,1-1 127,20 2 224,-20-21 1,19 0-65,1 0-32,1-21-160,-23 2 97,2-1 63,1-19 97,-21 18-1,0-18-128,-21 19-288,21-20-128,-38 20-128,-3 0 32,1 20-32,1 0-161,19 0 225,-20 20-96,20-20 32,20 20-1,0 0 193,0 0 96,20 0 161,0-1-97,20-19-128,-1 20-160,1-20-97,1 0-607,-3 0-1635,3 0-1409</inkml:trace>
  <inkml:trace contextRef="#ctx0" brushRef="#br0" timeOffset="68278.9051">23999 3457 9416,'0'-59'-128,"0"39"705,0-20 1345,-20 20-801,20 20-737,-20 0-384,1 0 577,19 20 416,-20 20-65,0-1-223,20 1-192,-20 20-193,20 0-128,0 18-96,0-37-96,20 18 0,0 1-96,0-21-256,19-18-33,-19-2-255,21 1-481,-23 0-705,2-20-1025,21 0-896,-21 0-1122</inkml:trace>
  <inkml:trace contextRef="#ctx0" brushRef="#br0" timeOffset="68460.9154">24139 3696 11050,'0'-41'1153,"0"22"-256,0 19 544,0 0-95,18 19-834,3 2-160,19-1-127,-20 19-129,19-19 64,1 0-160,-1 20-353,1-20-287,0-1-737,-19-19-737,-3 21-1570,-18-21-2818</inkml:trace>
  <inkml:trace contextRef="#ctx0" brushRef="#br0" timeOffset="68676.9281">24475 3596 13612,'0'-19'96,"0"19"1538,-18 0-353,-3 0-960,1 0-97,0 19 160,-20 21-224,1-21 32,-1 22-224,20 18-544,-19-19-737,19 0-705,20 0-192,0-1-673,0-19-2338</inkml:trace>
  <inkml:trace contextRef="#ctx0" brushRef="#br0" timeOffset="68957.9436">24516 3378 14509,'20'-20'-480,"-20"20"1184,20 0 770,19 0-673,-19 0-449,20 20-160,-1 0 128,1 19 1,-20 1-33,19 19-64,-19 1-64,0-1 33,-20 1-33,21 20-64,-42-40 32,21 19-224,-40-19-289,20 20-159,-19-41-385,-1 22-1121,1-22-2146</inkml:trace>
  <inkml:trace contextRef="#ctx0" brushRef="#br0" timeOffset="75412.313">23027 5842 7975,'0'0'-416,"0"0"63,0 19 706,0 22 672,0-2-385,0 1 1,0 19 224,0 21 128,0 19-193,-20-19-319,0 0-449,20-1 160,0-39-32,0-21-32,0-19 289,0 0 992,0 0-320,0-19-865,0-21-288,0-20-128,0 21 32,20-1-192,0 0-289,-20 21 160,19-2 385,1 21 0,20-20-32,-20 40 320,19 1-64,-19-2 161,0 21-1,-20 0-32,21-1-160,-21 1-96,18 0-160,-18-1-160,20 1-417,-20-20-544,21 0-737,-21 1-1217,0-21-4707</inkml:trace>
  <inkml:trace contextRef="#ctx0" brushRef="#br0" timeOffset="75737.3319">23582 6040 13196,'0'-39'-192,"0"39"0,-20-20 608,20 20 641,0 0-865,0 0-512,-19 0 288,19 20 256,0 19 0,0 1 225,-20 20-161,20 0-160,0 0-128,20-21 0,-20 21-64,19-21-192,1-19-289,0 0-159,1 0-706,-1 0-832,-2-20-3331</inkml:trace>
  <inkml:trace contextRef="#ctx0" brushRef="#br0" timeOffset="75932.3425">23702 6279 10473,'0'-40'1314,"0"40"-1442,0 0 608,20 0 577,-20 0-480,20 21-193,19-2-384,-19 1 0,20 0-256,-1 20-65,1-20-479,-1-1-353,-19 1-225,0 0-351,0-20-962,1 0-864</inkml:trace>
  <inkml:trace contextRef="#ctx0" brushRef="#br0" timeOffset="76105.3527">24040 6239 8520,'-21'21'352,"1"-2"1474,-20 1-1,21 0-1152,-21 20-481,20-20-64,-19 19-256,19 1-256,0 0-673,20-1-1281,0-19-673</inkml:trace>
  <inkml:trace contextRef="#ctx0" brushRef="#br0" timeOffset="76336.3659">24119 5961 12139,'38'-20'-577,"-17"20"577,-1 0 673,20 20 704,-21 20-127,1-1-1058,0 21-64,0 0 64,-20-1-64,20 1-96,-20-1-32,0 21-64,0-40-256,-20 19-865,20-19-993,-20 0-4292</inkml:trace>
  <inkml:trace contextRef="#ctx0" brushRef="#br0" timeOffset="76963.4017">23027 6915 8295,'-20'0'641,"20"-20"672,0 20 705,0 0-384,0 0-898,0 0-415,20 0 287,19 20 385,1-20-384,39 0-289,21 20 225,-21-20-225,20 0-256,-19 0 0,0 0-128,39 0-224,-1 0-673,1 0 96,0 0-96,1 0-1858,-41 0-2305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10:53.36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2122 6001 2338,'0'0'929,"0"0"-353,0 0 1122,-20 0 320,20 0-481,0 0-864,0 0-577,0 0 384,0 0 321,20 0 0,-20-20-289,0 20-31,21 0 63,-21 0-255,20 0-1,-20-20-64,20 20-64,-20 0 96,18 0-95,3-20-65,-1 20 0,0-20-32,19 20-32,1-19-32,-20-1 0,19 20 0,1-21 0,1 2 0,17 19 0,-17-20 32,-2 1 32,1-1-64,-1-1 64,1 1-32,-20 1 0,19-1 0,-19 1-32,20 19 32,-20-21-32,19 1 0,1 0 32,1 0-32,-2 1 0,1 19 32,-1-20-32,1 0 32,0 0-32,19 20 32,0-20 32,-19 0-32,19-19 32,2 19 0,-22 0-32,21-1-32,-21 2 0,1-1 0,19-19 0,-19 18 0,1 2 0,-3-1 0,23 0 33,-22 1-33,1-2-33,19 1 33,-19 1 33,0-2 31,-1 2-32,22-1 64,-23 0-96,3 0 0,-3 0 0,23 0 0,-22 0-64,21 1 64,-21-1 0,21 0-161,-19 0 450,-3 0-289,3 0-32,-3 1 0,23-1-96,-22-1 96,1 2 0,19-2 64,-19-18-32,1 18 32,-3 2 0,23-1-32,-22 0 0,1 1 0,-1-2 0,1 2 0,0-1 0,19 0 0,-19 0 32,-1 0-32,2 0 0,-1 1 0,-1-1 0,1 0-32,-1 0 32,21 0 0,-21 0 0,1 1 32,0-2-32,19-19 0,-18 21 128,-3-1 0,3 0-64,-2 0-96,21 0 32,-21 20-64,1-20 64,0 1 0,-1-2 0,1 2 96,19-1-64,-18 0 0,18 1 96,1-22 192,-21 22 129,21-1-257,-21 0-96,1 0-128,1 0 32,-3 0 0,3 20 0,-3-19 0,3-2 0,18 2 0,-19-1 0,0 0 0,19 20 32,-18-20-32,17 0 32,-17 0 0,18 0 0,1-19 64,-1 18 0,0 2 33,1-1-129,-1-19 224,2 18 0,-2 1 64,-19 1 65,19-1-97,-19 0-128,19 0 64,-19 0-96,19 0 0,-18 1-32,18-21 161,1 20-97,-1 0 160,0 0-64,1 0-64,-21 1-32,1-1-96,-19 20-32,-1-20 32,-2 20-64,-18-20-544,20 20-801,1 0-866,-21 0-63,20 0-1025,-20 0-5701</inkml:trace>
  <inkml:trace contextRef="#ctx0" brushRef="#br0" timeOffset="7247.4142">8059 3914 12267,'0'0'320,"0"0"-416,0 0 289,0 0 127,0 20-128,0 0 256,20 0 33,-2 19 127,3 2 385,-1-2-160,0 0-416,0 1-289,-1 0-64,1 0 0,0-20-160,0 20-321,0-21-383,-1 2-161,1-21-289,-20 0-447,0 0-1346</inkml:trace>
  <inkml:trace contextRef="#ctx0" brushRef="#br0" timeOffset="7535.4306">7998 4113 13805,'-18'0'544,"18"0"-1120,18 0 1280,-18 0 545,20-20-736,1-19-353,19-2-32,-40 2 64,18-1-96,-18 0 129,21 0-1,-21 1-128,0-1-96,0 20 0,0 0 96,0 20-32,0 0-352,0 20 96,0 0 416,20 0 64,0 0-224,0 19 32,19 1-128,1 0-96,-1-20-865,1 20-1121,0-21-2306</inkml:trace>
  <inkml:trace contextRef="#ctx0" brushRef="#br0" timeOffset="8112.4637">7919 4630 11242,'-39'-21'192,"19"21"33,-20 21-161,20 18 128,-19 0-64,19 21-128,20 1 64,0-2-32,0 1 32,20-1-96,19-19 160,1-20 96,19 0 65,1-20 191,-21 0 417,22-40-128,-2 20-289,-19-39-192,-20 19-63,-1 0-225,-19-19 448,0 19-480,-39-20-256,-1 39 31,1-18 161,-1 39 128,-19 0 32,18 0-96,1 20 0,21-1 32,-1 2 0,20 18-32,0-18 32,20-2 32,19 22 0,22-22-256,-2-19-288,-19 20-513,19-20-865,0 0-2883</inkml:trace>
  <inkml:trace contextRef="#ctx0" brushRef="#br0" timeOffset="8386.4794">8435 4928 11370,'-20'0'-128,"20"20"0,0-20 1185,-20 20-609,20-1-448,0 1 65,0 0 31,0 0 128,20 0 288,0-20-127,21 0 191,-23 0-31,2 0-129,1-20 97,-1 0 31,-20 0 33,0 0 95,-20 1-383,20 19-289,-21-20-417,-17 20 129,18 0-1506,20 0-448,-21 0-3299</inkml:trace>
  <inkml:trace contextRef="#ctx0" brushRef="#br0" timeOffset="8639.494">8832 4968 13805,'0'19'-417,"0"1"513,0-20 705,-20 40-641,2-20-224,-3 20-224,1-21-225,20 21-127,-20-20-225,0 1-1121,20-2-4260</inkml:trace>
  <inkml:trace contextRef="#ctx0" brushRef="#br0" timeOffset="9079.5192">9150 4729 11851,'0'-21'288,"-20"2"96,20 19 898,-39 0-898,19 19-480,0 22 64,0-1-128,20 0 96,-20 19 32,40-19 0,-20 19 96,40-19-225,-20-20 97,19 20 0,21-40 96,-1 0 353,0 0 191,-18-20 97,17 0-129,-17-20-319,-1-19-1,-20 19-224,-20 0 352,-20-20-320,0 20-96,-20 21-96,-19-1 96,-2-1 192,2 21 128,0 0 65,-1 21-1,21 18-192,19-18-32,0 19-64,20-20 0,20 19 0,19-19 160,1 0-192,39 0-576,-18-20 288,-2 20-1442,-1-20-1217,3 0-4836</inkml:trace>
  <inkml:trace contextRef="#ctx0" brushRef="#br0" timeOffset="9209.5267">9725 4868 12427,'20'40'2018,"-20"-20"-1569,0 0 1376,0 19-319,0 1-1026,21 0-640,-21 0-2050,20 0-2498</inkml:trace>
  <inkml:trace contextRef="#ctx0" brushRef="#br0" timeOffset="18110.0358">2898 11386 1569,'0'0'1602,"0"0"-706,-21 0 994,21 0 224,0 0-416,-20 0-481,20 0-160,0-20-288,0 20 31,0 0-223,0 0-321,0 0-160,0 0-64,20 0 32,-20 0 0,0 20 33,21-20-33,-21 0 96,18 0 0,22 0 32,-19 0-64,17 0-64,23 0-64,-22 0 32,1 0-32,0 0 0,19 0-32,-19-20 64,19 20 0,-18 0-32,18 0 32,0 0 0,1 0 0,-1 0 0,1 0-32,-21 0-32,22 0 0,-23-20 32,23 20 0,-2 0-32,1 0 0,-1 0 32,0 0 0,22 0 0,-22 0 0,20-20-32,20 20-32,-20-20-64,-19 20 32,19 0-96,-18 0 32,-2-19-33,20 19 65,-19 0 64,-1 19 64,0-19 0,2 0 64,-2-19-32,-19 19-32,-1 0-192,1 0 128,-20 0-64,0 0-449,-1 0 97,-19 19-225,0-19-1313,0 0-4356</inkml:trace>
  <inkml:trace contextRef="#ctx0" brushRef="#br0" timeOffset="24213.3849">9666 11267 448,'-20'0'1441,"20"0"-159,0 0 31,0 0 0,-20 0 0,20 0-64,0 0-256,0 0-32,0 0-224,0 0-257,0 0-159,20 0-129,-20 0 32,20 0-32,1 0-32,-1 0 129,18 0-97,23 0-64,-2-20-32,-19 20-64,19 0 64,0 0-160,-19 0-128,1 0-801,-3 20-865,-18-20-4356</inkml:trace>
  <inkml:trace contextRef="#ctx0" brushRef="#br0" timeOffset="25768.4738">10381 12539 5445,'-40'19'2626,"40"-19"-2498,-20 0 737,20 0 769,0 0-481,0 0-705,0 0-63,0 0 31,0 0-128,20 0 0,-20 0 97,20 0-1,0-19-256,0 19 64,0 0-95,-1 0-1,21 0-32,19 0-32,2 19-32,38-19 96,0 0 0,0 0 32,39 20 224,2-20-127,-1 0-33,-1 20-64,-18-20-96,19 0-32,-40 0-64,1 0 32,-1 0-192,-40-20-321,1 20-31,-21 0-193,-19 0-1089,0 0-2114</inkml:trace>
  <inkml:trace contextRef="#ctx0" brushRef="#br0" timeOffset="35065.0053">3691 13174 10089,'0'0'929,"0"0"-320,0 0 992,0 0 353,0 0-1153,0 0-801,0 0 64,0 0 384,19 0-128,1 20 33,0-20 95,21 20 33,-3 0-97,3-1-32,-1-19-63,-1 20-257,1 20 32,-1-20-32,1 0-32,0-1-32,-21 2-128,1-1-513,20-1-416,-40-19-481,21 0-31,-21 0-801,0 0-801,0 0-5061</inkml:trace>
  <inkml:trace contextRef="#ctx0" brushRef="#br0" timeOffset="35268.0172">4187 13055 12139,'0'0'128,"0"0"-96,0 20 1217,-20 0-320,0 0-705,0 19-160,-19 21 1,-1 20-33,1-21-64,19 20-289,-20-19-672,20 0-1857,1-20-2980</inkml:trace>
  <inkml:trace contextRef="#ctx0" brushRef="#br0" timeOffset="36284.075">4763 13472 9160,'0'0'1089,"0"0"-608,0 0 159,0 0 353,0 0-833,0 0-256,0 20 449,0-20 95,0 20 32,0 0 97,0 0-289,0 20-96,-21-21-192,3 21-352,-2-20-288,0 20-353,-1-21-769,21 1-2018,-20 1-3234</inkml:trace>
  <inkml:trace contextRef="#ctx0" brushRef="#br0" timeOffset="36840.1068">5139 13253 10954,'0'0'-128,"0"0"-545,-18 0 705,18 0 320,-20 20-352,20 1 65,-21 18 255,21 0 0,0 2 65,0 18-97,21-19-128,-1-20-32,-2 0-32,23 0 64,-1 0 321,19-20 63,-19-20-159,-1 0-65,1 0-128,-20 0 385,19-20-65,-39 0-352,0 21-64,20-22-96,-20 2-128,-20 19-128,20 1-96,0-2-193,0 21-63,0 0 479,0 21 129,0 18 0,0 0 0,0 21-32,0 0-128,0 0-160,20-1 224,-20 1 96,21-1 0,-1 1 32,-20-20 32,20 0 64,-20-1 256,0 1 193,0-20 224,0 0 96,-40 0-193,19-20-287,-17 20-129,-23-20-256,21 20-32,-19-20-320,0 0-225,-1 0-192,1 20-448,18-20-704,3 19-2083</inkml:trace>
  <inkml:trace contextRef="#ctx0" brushRef="#br0" timeOffset="39995.2872">6232 10074 10570,'-20'0'480,"20"-19"-160,0 19 353,0 0 960,0 0-864,0 0-416,20-20-1,1 20 192,17 0 33,-18 0 31,21 0-319,18 0-161,0 0-96,1 0 0,19 0 64,-20 0-64,22 0 0,-22 0 0,-1 0-320,-17 0-481,-1 0-1089,-21 0-1857</inkml:trace>
  <inkml:trace contextRef="#ctx0" brushRef="#br0" timeOffset="40420.3119">7741 10055 6245,'-20'0'1121,"20"0"-1185,20 0 2114,19 0 96,1 0-1025,0 0-512,19 0-289,20 0 1,-18 19 287,18-19-384,0 0-352,0 0-769,-19 20-3363</inkml:trace>
  <inkml:trace contextRef="#ctx0" brushRef="#br0" timeOffset="56674.2412">12108 2106 8616,'0'0'704,"0"0"546,0 0-65,0 20-769,0-20 32,20 0-31,0 20 159,-20 19 97,19 1 64,1 0-417,-20 19-64,20-38-192,-20 19 96,0-21-160,0 1 161,0 0 31,0-20 224,0 0 353,0 0 96,0-20-609,0 0-448,0 1 32,0-21-97,0 0 97,0 0-128,0 20-128,21-20 287,-1 20-63,-2 1 0,2 19 128,1 0 160,-1 19 192,0 1-31,-20 20-161,19 1 32,1-22-160,-20 21-32,20-40 64,-20 19 32,0-19-32,20 0 224,-20-19 192,20 19-352,-20-21-192,19-17-64,-19 17 96,20 1 128,-20 0-128,20 20 192,-20 0-32,20 20 160,-20 0 65,20 1-257,-1 17 0,-19-17-96,20-2-161,0 2-127,-20-2-449,20 1-224,-20-20-256,21 0-1057,-21 0-3748</inkml:trace>
  <inkml:trace contextRef="#ctx0" brushRef="#br0" timeOffset="56841.2508">12724 2245 13004,'20'20'0,"-20"1"512,0-2 834,0 0-962,0 2-384,18-2-96,-18 2-353,21-2-383,-1 1-514,-20 0-1504,20-20-3717</inkml:trace>
  <inkml:trace contextRef="#ctx0" brushRef="#br0" timeOffset="56971.2585">12744 2047 13965,'0'-40'-385,"0"20"321,18 20-352,-18-20-3043</inkml:trace>
  <inkml:trace contextRef="#ctx0" brushRef="#br0" timeOffset="57251.2742">12962 2385 6630,'39'39'288,"-39"-39"449,20 20 1761,-20-20-512,0-20-1153,0 20-609,0-39-32,0 18-64,0-19-64,0 2-128,0 17 64,0-19 96,20 40-64,-20-20 193,21 40 255,-3-20 33,2 20-225,1 21-192,-21-22-128,20 21-352,0-21-513,-2 2-128,3-21-609,-21 19-1473,20-19-4356</inkml:trace>
  <inkml:trace contextRef="#ctx0" brushRef="#br0" timeOffset="57425.2845">13319 2185 12363,'20'20'449,"-20"0"351,20 0 962,-20 21-1153,19-22-609,-19 0-481,20 21 1,-20-19-161,20-2-128,-20 1-928,20-20-2499</inkml:trace>
  <inkml:trace contextRef="#ctx0" brushRef="#br0" timeOffset="57569.2922">13378 1987 14573,'20'0'449,"-20"0"-1666,0 0 1313,0 0-449,0 0-4131</inkml:trace>
  <inkml:trace contextRef="#ctx0" brushRef="#br0" timeOffset="58499.3459">13637 2265 8840,'0'21'96,"0"-2"737,0 0 1025,0 21-1378,0-19-416,0 18-64,0-19 32,0 0-32,0-20 96,0 19 128,20-19 929,-20-19-96,0-1-928,0 0-161,0-19-33,0-1 65,0 0-32,20 21 0,-20-22 32,0 21 64,19 0-31,-19 20 31,20 0 32,0 0 160,0 40-32,-20-20-96,20 20-64,-1-21-64,-19 2 32,0-2 32,20-19-32,-20 0 32,0 21 161,0-42 95,0 21-288,0 0-320,0-19 128,0-2 128,20 2 64,-20 0 64,0-2 32,0 21 0,0 0 0,20 0 0,-20 21 192,21-21-31,-3 38-161,-18-17-128,20-21-96,0 19-609,-20 2-352,21-2-801,-1-19-1505,-20 20-2883</inkml:trace>
  <inkml:trace contextRef="#ctx0" brushRef="#br0" timeOffset="58645.3543">13975 2345 12395,'18'19'128,"-18"-19"865,21 21 192,-21-21-992,20 19-546,0 1-672,0 0-929,-20 0-1665,19-20-2723</inkml:trace>
  <inkml:trace contextRef="#ctx0" brushRef="#br0" timeOffset="58782.362">14054 2106 13837,'0'-20'-1858,"0"20"1249,0 0-288,20 0-7398</inkml:trace>
  <inkml:trace contextRef="#ctx0" brushRef="#br0" timeOffset="59091.3798">14153 2205 12203,'0'0'513,"0"0"-225,20 0 1441,19 0-1120,1-20-609,-1 20 32,1 0 32,1 0-128,-3 0-96,-17 20 96,-21 0-64,20 0-64,-40 21 160,20-3 32,-21-17 0,1-2 128,20 2 0,0-2-128,0 1 160,0 0-32,20 0 0,1-20-64,-1 0-160,0 0-288,0-20-705,-1 20-1826,1 0-5285</inkml:trace>
  <inkml:trace contextRef="#ctx0" brushRef="#br0" timeOffset="59251.3889">14252 2385 13036,'0'0'-32,"0"0"865,0 0 576,20-21-1153,19 21-224,2-19-128,-3 19-224,3 0-929,-21 0-3140</inkml:trace>
  <inkml:trace contextRef="#ctx0" brushRef="#br0" timeOffset="59603.4089">14609 2324 14541,'40'0'-192,"-20"0"673,0-19 1184,19 19-1345,-19 0-63,21-19-97,-23-2 96,2 1-160,-20 0 32,21 0-128,-21 0-64,-21 1-32,1-1-256,2 20-33,-23 0 161,1 0 64,21 20 96,-21-1 0,20 1 192,20 20 192,0 1 129,20-3 320,0-17-1,39 19-95,-18-21-65,17-19-319,3 20-65,-2-20-32,0 0-352,-39 0-865,20 0-2082,-40 0-7367</inkml:trace>
  <inkml:trace contextRef="#ctx0" brushRef="#br0" timeOffset="60714.4726">13021 2901 6245,'-20'-20'2947,"20"20"-2659,-20-20 1538,1 20-609,-1 0-896,0 0-225,-20 0 0,21 20-32,-1 0 32,0 19-32,20 1 160,-20 0-96,20-1 33,0 22-1,20-22 64,20 1 0,-1-20-96,1 0 32,-1 0 1,21-20 95,-21 0 288,22 0-127,-23-20-65,3 0-224,-1-21-64,-21 22-128,-19-20 64,0-2-128,0 2 32,-19-1-32,-21 20 32,-1-20-64,3 1 160,-3 39 64,-18-20-96,-1 20 0,21 20-97,-1-20 65,1 20-96,39-1 32,0 1 32,0 0 128,19 0 32,21 0 96,0 19-64,-1-39-32,1 20 0,-1 0-96,2-20-160,-21 0-352,0 0-737,-2 21-2019</inkml:trace>
  <inkml:trace contextRef="#ctx0" brushRef="#br0" timeOffset="61118.4953">13517 3159 5733,'21'0'4004,"-21"0"-4677,-21 0 1602,21 0-352,0 19-545,-20 2 32,20-1 96,0 0 64,0 0 96,0-1-96,20-19-63,1 20 127,-1-20 96,18 20 225,-17-20 63,-1-20-287,0 20-161,0-20-96,-20 1 128,0-1-127,0 0-65,-20 0-32,0 20-96,0-21 64,-21 21-32,23-19-129,-23 19-383,21 0-1378,20 19-6150</inkml:trace>
  <inkml:trace contextRef="#ctx0" brushRef="#br0" timeOffset="61933.5423">14054 2980 9769,'-20'-20'1153,"20"0"-1121,0 20 1441,-20 0-832,20-19-673,-21 19-160,3 19 64,-2 1 128,20 0 0,-21 0 0,21 20 0,0-1 0,0 2-32,21-2-129,17-20 33,3 2-64,-1-1 128,-1 0-128,21-20 96,-1 0 96,-19 0 96,-1 0 64,-19-20-64,21 0 96,-23-1-32,2-18 129,-20-1 223,0 20-95,-20-19-225,2-1-64,-23 20 64,1 0-32,-19 0 160,0 20-127,-1 0 95,1 0-128,19 0-224,19 20-32,3 0-64,18 0 96,18 0 160,3 0 0,39-1 96,-1 1-64,0 0-64,1-20 0,-21 21-32,22-21-96,-41 0-384,18 0-545,-17 19-769,-21-19-3715</inkml:trace>
  <inkml:trace contextRef="#ctx0" brushRef="#br0" timeOffset="62178.5564">14590 3139 11050,'0'39'320,"19"-18"-160,-19-1 1762,20 0-1409,-20 0-513,20-1-353,-20 1-1216,20-20-3428</inkml:trace>
  <inkml:trace contextRef="#ctx0" brushRef="#br0" timeOffset="65837.7657">17587 1669 4131,'0'-20'1794,"0"20"-769,0-20 833,-20 0-513,20 20-384,0 0-641,0 0-320,0 0 257,20 20 287,-20 0 161,0 20 63,20 19-287,-20 40-193,20 41-224,-20-1 64,0-20 1,19-19-97,-19-41 96,20-19 288,-20-20 257,0-1-289,0-19-128,20 0 129,-20 0-33,20-19-320,-20-1-320,21-20-193,-3 0-31,2 0-129,1 2 353,-1 17 192,0 1-96,0 0 256,-1 20-64,1 0 32,0 20 160,0 0 0,-20 1 96,20 17-159,-1 2-65,-19 0 0,20 0-64,-20-20 0,20 19 64,-20-19-289,20 0-479,-20 0-706,0 0-1472,0-20-5350</inkml:trace>
  <inkml:trace contextRef="#ctx0" brushRef="#br0" timeOffset="66832.8224">18421 2404 768,'0'0'1666,"0"0"-353,0 0 1538,0 0-705,0 0-609,0 0-63,0-19-129,0 19-480,0 0-257,-20 0-127,20 0-289,-20-21-192,0 42 64,20-21-128,-19 0 64,-1 19-32,0 1 32,20 0-32,0 0 32,0 19-32,20-19 32,0 20 32,-1-20 0,21-1 0,0 1-64,-1 1 64,1-21 32,-1 0 0,1 0 96,1-21 96,-21 1-63,-20 1 31,0-1-96,0 0-96,-20-20-64,-21 20 0,1 1-32,1-1 32,-1 0 0,1 20 32,-1 20-32,0-20 0,21 20 32,19-20-128,0 19 64,19 1 96,1-20 64,20 0-64,-1 0 0,21 20-32,-21-20-64,22 0-481,-41 0-768,19 20-1442,-39-20-5861</inkml:trace>
  <inkml:trace contextRef="#ctx0" brushRef="#br0" timeOffset="67373.8534">18937 1649 10249,'0'-40'545,"0"40"384,0 0-33,0 0-767,0 0-129,-20 20 32,20 20 192,-20-1 448,0 21 33,1 19 32,19 21 32,-20 0-161,0-1-320,20-20-127,20-39-226,0 19-31,-1-38-288,1 19-225,20-21-63,-19 1-257,-3 0-544,2-20-1410,0 20-3523</inkml:trace>
  <inkml:trace contextRef="#ctx0" brushRef="#br0" timeOffset="67605.8664">19136 2126 12395,'0'0'-320,"0"20"1153,20 0 832,-1-1-1088,21 21-225,0-20-192,-1 21-96,1-22-64,-1 0-288,1 2-352,1-21-321,-3 19-449,-17-19-960,-1 0-1762</inkml:trace>
  <inkml:trace contextRef="#ctx0" brushRef="#br0" timeOffset="67794.8776">19474 2146 9545,'-20'20'2082,"-21"-1"-1954,21 21 2338,-19-20-448,19 21-993,-20-3-673,20-17-288,-19 19-128,39-21-192,0 1-1121,0 0-898,0 0-3810</inkml:trace>
  <inkml:trace contextRef="#ctx0" brushRef="#br0" timeOffset="68708.9299">20545 1629 3843,'-20'-20'1538,"20"20"1152,-20-20-640,20 20-416,0 0-321,0 0-608,0 0-225,0 0 32,0 0 289,0 0-320,20 20 95,0 20-31,20-20-193,-1 39-32,1-19-31,-1 39-193,2 2 32,-1 18-96,-22-20 0,3 0 32,-21-19-64,0-19 0,-21-3 0,21 2 0,-18 0-32,-2-20-352,0 0-577,-1 0-705,1-1-1473,20 1-7943</inkml:trace>
  <inkml:trace contextRef="#ctx0" brushRef="#br0" timeOffset="69185.9567">21319 2146 1153,'0'20'11851,"0"-20"-11947,20 0 1921,0 0 65,0 0-1153,19 0-385,1-20-160,1 20-224,-3 0-192,23 0-480,-43 0-1282,23 0-1730,-41 0-6373</inkml:trace>
  <inkml:trace contextRef="#ctx0" brushRef="#br0" timeOffset="70570.0359">22412 2086 7238,'0'-20'1442,"0"20"-385,0 0 1569,0 0-1216,0 0-866,0 0-448,0 20-160,0 0 64,0 0 96,0 0-64,18 19 64,2-19 0,1 0-64,-1 20 32,0-19 1,-1-21-33,21 19 160,-20-19 64,19 0 0,-19 0 33,0-19-33,0-2-32,-20 1-32,20 0-32,-20 0-128,0 0-128,0 1-64,-20-1 0,20 0-32,0 20-97,0 0-127,-20 0-64,20 20 223,0 0 129,20 19 96,-20 1 32,20 20-64,1-20 0,-21 19 64,18 1 0,2-1 64,-20-19-32,0 19 160,0-19 385,0-20 96,-20 19 95,2-18 161,-23-1-160,21 0-193,-20-20 1,1 0-545,-21 0-96,21 0-224,-22 0-257,23 0-192,-3 0-448,2-20-512,19 20-1506,20 0-5926</inkml:trace>
  <inkml:trace contextRef="#ctx0" brushRef="#br0" timeOffset="75955.3444">17508 1172 2626,'0'0'224,"0"0"1346,0 0-257,0 0-737,0 0 1,-20 0 384,20 0 0,0 0-32,0 20-96,-20-20-257,20 20-256,0 0-192,-20 0 1,20-1 31,-19 21 160,-1 20 96,20-21-31,-20 21-1,-1-1-64,21 21-95,-20 0 63,20-1-64,0 0-96,0 21-32,0 0 129,20-1 127,-20 0-64,21-39 97,-1 20-97,-20-21-64,20 20-64,19-19-64,-19 0-32,20-1 64,-21-19-224,1 0-32,20-2-256,-20-17-257,-1-1-127,1 0-321,-20-20-1378,0 20-5476</inkml:trace>
  <inkml:trace contextRef="#ctx0" brushRef="#br0" timeOffset="77896.4554">23702 1212 992,'0'0'2179,"0"0"383,0 0-416,0 0-416,0 0-449,0 0-128,0 0-192,0 0-96,0 0-225,0 0-95,0 0-161,0 0-128,0-20-95,0 20-33,0 0 96,0 0 0,20 20 32,-20-20-64,20 20-63,-1-20-97,1 20 0,0-1-32,0 1-32,19 0 32,-19 21 0,0-2 32,20 0-32,-21 1 32,21 0-32,-20 20 32,19-21 0,-19 21-32,0-1 64,1 1-64,-1-1 32,-20 22 96,18-22-32,-18 1 96,0-1 97,0 1-33,-18-1-160,-2 2-32,-1 17 64,1-18-64,0-1 0,2 1 0,-3-1 0,1 1-64,20-20 64,-20 0-64,0 0 0,1-2 32,-1-17-320,0 19-256,20-20-417,-20 0-385,20-1-479,0-19-2307</inkml:trace>
  <inkml:trace contextRef="#ctx0" brushRef="#br0" timeOffset="78509.4901">24178 1132 10153,'0'-19'769,"0"19"1409,0 0-545,20-20-1216,-20 20-321,40 0 384,-21 0-63,21 0-257,0 0-256,-1 0 0,-19 20 32,0-20-64,0 19-33,1 21 129,-21-20 64,0 20 65,-21-20-1,21 19 192,-20-19-32,0 0-64,20 1-64,-20-2 33,20 1 63,20-1 128,0 1 0,0 1-95,19-21-225,-19 19-64,21-19-1057,-21 20-993,-2-20-2659</inkml:trace>
  <inkml:trace contextRef="#ctx0" brushRef="#br0" timeOffset="89711.1311">8972 7352 10249,'-20'0'-128,"20"0"160,-20 0 352,20 0 513,-21 0-608,21 0-257,-18 20 160,-23 19 480,21 1 65,0 19-224,-19 1 95,19 20-127,-20-20-97,40 19-128,-19-19-96,19-1-63,0 1-33,19 0-64,1-21 0,0 1-289,0 0-255,19-20-257,-19-1-544,21-19-961,-21 0-3876</inkml:trace>
  <inkml:trace contextRef="#ctx0" brushRef="#br0" timeOffset="89957.1451">8992 7809 14477,'0'20'-288,"19"-20"160,-19 20 448,20-1 0,0 1-159,20 0-65,-1 20 32,-19-1-32,20-18-32,19 18 0,-18-19-32,-3 20-224,-17-20-417,19 0-224,-22-20-512,3 0-673,-21 0-1217,20 0-2114</inkml:trace>
  <inkml:trace contextRef="#ctx0" brushRef="#br0" timeOffset="90137.1555">9407 7809 10666,'0'0'1121,"-18"20"-1346,-2-20 642,0 39 992,-21-19-704,2 20-577,-1 0-32,20 0-32,1 19-64,-1-19-96,0-20-673,20 0-1217,20 0-3235</inkml:trace>
  <inkml:trace contextRef="#ctx0" brushRef="#br0" timeOffset="90462.1741">9508 7411 768,'-20'-20'10186,"20"20"-9642,-20 0 65,20 0 96,0 20-161,0 0-95,0 0 127,-20 20-192,20-1 161,0 1 32,0-19-33,20 17-224,-20 3-192,20-21-95,-20 20-1,20-21-257,-1 1-383,1 0-289,0 0-480,0-20-609,0-20-2018</inkml:trace>
  <inkml:trace contextRef="#ctx0" brushRef="#br0" timeOffset="90635.184">9707 7551 10153,'0'0'1474,"0"19"-2019,0-19 1858,0 21 385,0-2-1314,0 0-352,18 2 0,-18-1-256,20 0-256,-20 0-449,21 0-929,-1-20-2146</inkml:trace>
  <inkml:trace contextRef="#ctx0" brushRef="#br0" timeOffset="90793.1927">9725 7431 11947,'-18'0'2818,"18"0"-2753,0 0 31,0 0 224,0 0-576,18 0-1346,-18 20-864,20-20-4421</inkml:trace>
  <inkml:trace contextRef="#ctx0" brushRef="#br0" timeOffset="91003.205">9825 7332 10826,'0'-20'1473,"0"20"-1697,0 20 672,0-20 1154,20 20-481,0 0-320,0-1-417,0 21-192,-20-20-64,19 20-128,1-1-64,0 1-833,-20 0-224,20-21-32,-20 22-736,0-21-2211</inkml:trace>
  <inkml:trace contextRef="#ctx0" brushRef="#br0" timeOffset="91212.2165">10104 8008 15022,'18'39'192,"-36"1"320,-3 0 1282,-19 0-1185,1 19-705,-1-19-833,20 0-673,-19-1-1633</inkml:trace>
  <inkml:trace contextRef="#ctx0" brushRef="#br0" timeOffset="91896.2559">10620 7829 11627,'0'-20'-97,"0"20"-287,-20 20 416,20 0 192,-20 19-128,20 1-64,0 0 0,0 20 0,20-41 33,0 21-1,19-20 0,-19-20 160,20 0 449,-1 0-33,1-20-127,-20 0 95,-1-19-63,1 19-1,-20-1-256,0-18-255,0 39-33,0-20-129,0 20-543,0 20 31,-20 0 513,20 20 160,0 19-32,0 1 0,20-1 32,-20 1 32,0 0-32,0-21 64,0 21 225,0-40 351,-20 19 545,20-18 33,-39-1-225,19-20-321,-20 0-448,21 0-256,-21-20-160,20-1-416,-1 2-641,3-1-737,-2-19-256,20-2-2403</inkml:trace>
  <inkml:trace contextRef="#ctx0" brushRef="#br0" timeOffset="92243.2759">11017 7253 10089,'-20'19'96,"20"1"64,0 0 1794,-21 40-416,21-21-930,0 21-223,0-1-161,0 2-64,21-23-128,-1 3 32,-20-21-32,18 0-192,2 0-321,1-1-608,-1-19-640,0 0-2852</inkml:trace>
  <inkml:trace contextRef="#ctx0" brushRef="#br0" timeOffset="92401.285">11215 7510 8456,'0'41'3203,"0"-22"-3235,0 2 384,0-2 96,0 0-448,20 2-800,-20-1-290,19-20-863,1 20-1603</inkml:trace>
  <inkml:trace contextRef="#ctx0" brushRef="#br0" timeOffset="92537.2923">11254 7391 11274,'0'0'-352,"0"0"-6118,0 0 3811</inkml:trace>
  <inkml:trace contextRef="#ctx0" brushRef="#br0" timeOffset="92763.3057">11373 7372 8776,'20'39'1185,"1"-19"160,-1 0-32,-2 0-288,3 0-480,-1 19-353,0-18-128,-20 19 0,0-21-32,20 21-352,-20 0-1089,0-20-1570,0 0-5029</inkml:trace>
  <inkml:trace contextRef="#ctx0" brushRef="#br0" timeOffset="93173.3292">11513 7233 8584,'20'0'224,"-20"0"32,19 0 1250,1 20-353,0-1-353,0 21-351,0-20 191,19 20 65,-19 19-160,0 1-161,19 0-64,-19-1-64,0 1-31,-20 0 31,0 19-96,0 0 128,0 1-63,-20-1-65,0-19-128,1 19-192,-21-19-257,20 0-223,-19-21-129,19 21-256,-20-20-1185,20 0-4485</inkml:trace>
  <inkml:trace contextRef="#ctx0" brushRef="#br0" timeOffset="100270.7351">17071 1649 224,'20'0'1121,"-20"0"929,0 0-513,0 0-544,0 0 416,0 0 129,0 0-225,0 0-128,20 0-128,-20 0-192,0 0 0,0 0-64,20 0-33,-20 0 1,19 0-192,-19 0-257,0 0-192,20-20-64,-20 20 32,0 0-64,0 0 96,0 0 97,0 0-65,-20 0-224,20 20 128,-19-20-64,-21 0-96,20 20 96,-19 0-96,-1-1 128,-19 1-64,-2 0 32,2-20 0,-1 20-64,1 0 96,-1 1 32,1-2-96,18 0-97,23 2-31,-2-21-64,-1 19 192,21-19 64,0 0 64,21 21 128,-1-21-31,39 20-1,0-20-96,1 19 0,19-19-64,-20 20 64,2-20-32,-21 0-96,-1 20-64,-19-20 32,-20 0-192,0 0-161,0 0 193,-20 20 0,-19 0-289,-22 0 225,2-1 192,-21 21 32,21-20 64,0 20 64,19-1 32,-1-19-64,23 20-96,-2-19 0,20-2 32,20 0 128,19 2 64,1-2 0,-1 2-64,21-2 97,19-19-33,-20 0 0,22 0-96,-22 0-160,-19 0-481,-20 0-768,-1 0-2563</inkml:trace>
  <inkml:trace contextRef="#ctx0" brushRef="#br0" timeOffset="100884.7701">16634 2960 6598,'0'0'2690,"0"0"-2818,0 0 1570,0 0 255,0 20-832,0 0-96,0 0-1,0 0-223,0 19-161,0-19-192,0 1-127,0-2-130,0 20-575,0-39-417,0 21-673,20-21-1857</inkml:trace>
  <inkml:trace contextRef="#ctx0" brushRef="#br0" timeOffset="101085.7817">16634 2801 15566,'20'0'-416,"-20"0"608,20-19 1602,0 19-1474,0-20-416,19 20-64,-19 0-673,-20 0-865,20 20-2017</inkml:trace>
  <inkml:trace contextRef="#ctx0" brushRef="#br0" timeOffset="101243.7904">16694 2921 9833,'20'19'1313,"-1"-19"-1217,1 0 1570,20 0-962,-20 0-800,19 0-993,-19 0-1761,1-19-5670</inkml:trace>
  <inkml:trace contextRef="#ctx0" brushRef="#br0" timeOffset="101417.8007">16793 3040 7719,'20'39'2274,"-20"-39"-2146,19 0 1826,1 0-929,-20 0-833,20 0 0,1 0-224,-1 0-352,0 0-1378,-2 20-5509</inkml:trace>
  <inkml:trace contextRef="#ctx0" brushRef="#br0" timeOffset="101597.811">17210 3000 12748,'0'20'576,"-20"0"-127,20-1 1536,0 1-1216,0 0-833,0 20-769,0-20-1089,0-1-2626</inkml:trace>
  <inkml:trace contextRef="#ctx0" brushRef="#br0" timeOffset="102571.8664">16595 1311 6950,'0'0'128,"0"0"257,0 0 1921,0 0-993,0 0-640,0 20-129,0-20-63,0 21-193,0 18-160,0-20-64,0 1 192,0 1-96,0-2 33,0-19-97,0 20 64,0-20 96,0 0 128,0 0-287,0 0-290,0-20 1,0 1 96,0-2 0,20 1-96,-1-19 0,-19-1 128,20 20 32,0 0 32,0 0 64,-20 1 128,20 19 96,-20 0 64,19 0-95,-19 19-97,0 1-64,0 20-160,0 0-32,0-20 96,0-1-32,0 1 0,0 1 128,0-21 32,20 19-96,-20-19-64,0-19 64,20 19-128,0-21-32,0-18-64,-1 19 31,-19 1 161,20-2 96,0 1 161,1 20 127,-21 0 129,20 0-33,-20 0-128,0 20-63,20 1-257,-20-2-32,18 20-865,-18-19-897,0 20-2338</inkml:trace>
  <inkml:trace contextRef="#ctx0" brushRef="#br0" timeOffset="103720.932">19790 1510 832,'-19'0'1185,"19"0"513,0 0 32,0-20-417,0 20-96,0 0 321,0 0-289,0 0-288,0 0-257,0 0-159,0 20-1,0-20-95,0 19 95,-20 2 1,20-1-1,0 19 65,-20 1-257,20 0-224,0-1-32,20 1-96,-20-20-32,20 20-320,-1-21-577,1 2-288,-20-2-737,20-19-2882</inkml:trace>
  <inkml:trace contextRef="#ctx0" brushRef="#br0" timeOffset="103903.9424">19930 1689 11723,'0'19'224,"0"1"96,20 0 897,-20-20-1089,0 20-640,20 0-865,-20 1-1090,19-21-3747</inkml:trace>
  <inkml:trace contextRef="#ctx0" brushRef="#br0" timeOffset="104052.9514">20009 1589 11274,'0'-19'2018,"0"19"-4004,0 0 929,0 0-5221</inkml:trace>
  <inkml:trace contextRef="#ctx0" brushRef="#br0" timeOffset="104291.9651">20088 1410 11050,'20'0'2915,"-20"20"-3107,20-20 1313,0 0-769,0 21-256,-1-21-96,21 39 0,-20 0 64,1 2 0,-1 18-128,-2 1-96,-18-21-160,0 1-289,0 1-384,0-22-801,-18 0-2594</inkml:trace>
  <inkml:trace contextRef="#ctx0" brushRef="#br0" timeOffset="105085.0101">22928 1470 9352,'0'-19'0,"0"19"1474,-20 0 319,20-21-1440,-20 21-321,20 21 256,-20-21 193,20 19 191,-21 21 225,3-21-128,18 22-97,-20-2-287,20 1-193,20 0-96,-20-1-160,18 1-545,3-20-544,-1 1-384,0-2-1442,19-19-6342</inkml:trace>
  <inkml:trace contextRef="#ctx0" brushRef="#br0" timeOffset="105259.0204">23106 1629 11530,'0'20'97,"0"0"1248,0-20-160,0 20-1057,0-1-224,20 1-417,-20 0-576,19 0-672,-19 0-2852</inkml:trace>
  <inkml:trace contextRef="#ctx0" brushRef="#br0" timeOffset="105424.0299">23185 1430 15726,'0'0'-64,"0"0"-736,0 0 992,0 0-1121,0 0-4356</inkml:trace>
  <inkml:trace contextRef="#ctx0" brushRef="#br0" timeOffset="105676.044">23264 1311 10954,'41'0'576,"-21"0"1506,-2 20-256,3-20-833,19 21-545,-20 18-31,-1-20-161,1 22-128,0 18-64,-20-19 32,20 19-96,-20-19-128,-20 0 32,20-1-352,0 1-193,-20 1-96,20-3-288,-20 2-1569,1-19-6374</inkml:trace>
  <inkml:trace contextRef="#ctx0" brushRef="#br1" timeOffset="109296.2513">17964 3079 5861,'0'0'192,"0"0"225,0 0 1472,0 20-255,0-20-1025,0 0-385,0 0 32,0 0 289,0 0 223,20 0-63,0 0-193,-20 0-159,20 0-97,0 0-64,-1 0-32,21 0 129,1 0-65,-3 0 0,3 0 0,18 21-96,-19-21-64,19 0-32,1 0-32,19 0 0,-20 19 0,22-19 0,-22 20-32,40-20 32,-20 19 0,40 2 32,-19-21 0,19 0 0,0 20 33,1-20-33,-2 0-32,21 0 128,1 0-64,-22 0 96,1 20-32,20-20-32,-39 0 0,-1 0-32,-20 0-64,-19 20-32,-1-20 0,-39 0-64,1 0-352,-21 0-1314,-21 0-2466</inkml:trace>
  <inkml:trace contextRef="#ctx0" brushRef="#br1" timeOffset="114605.555">19354 2742 2594,'0'0'320,"0"0"1186,0 0 640,0 0-417,0 0-864,0 0 32,0 0 96,0 0-352,0 0-225,0 0 96,0 0 65,0 0-97,0 0-95,0 0-65,0 0-32,0 0-95,0 0-161,19 0 0,1 0 32,0 0-96,1 0 96,19 0-32,19 0-32,-19 0 0,19 0-32,0 0 0,1 0-64,-1 0 32,20 0-33,-18 20-95,18-20 160,-20 0-32,1 0 64,-1 0 32,-19 0-608,-19 0-225,-1 0-1826,-2 0-6085</inkml:trace>
  <inkml:trace contextRef="#ctx0" brushRef="#br1" timeOffset="117493.7201">22392 3318 7431,'-21'0'-32,"21"0"832,0 0 1474,0 0-992,0 0-610,0 0-191,0 0 127,21 0 257,-1 0-160,18 0-129,3 0-63,18 0-97,1 0-192,19 0-31,20 0-65,21 0-64,-1 0 0,19 0 0,-39 0-32,-20 20-128,-38-20-1185,-1 0-1026,-40 0-2305</inkml:trace>
  <inkml:trace contextRef="#ctx0" brushRef="#br1" timeOffset="122916.0304">16555 3596 4388,'0'0'704,"0"0"642,0 0 800,0 0-481,0 0-768,0 0-513,0 0-191,0 0 287,20 0 1,-20-19-161,20 19-128,-20 0 0,20 0-128,19 0-32,1 0-32,-1-21 0,21 21 32,-1 0-32,22 0 0,-2 0 32,0 0 0,0-20 0,0 20 0,2 0 32,-2 0-96,-40-19 0,21 19 0,-40 0-192,-1 0-737,-19 0-1121,0 0-2530</inkml:trace>
  <inkml:trace contextRef="#ctx0" brushRef="#br2" timeOffset="136396.8009">16933 974 2690,'0'0'160,"0"0"1218,0-21 736,0 21-1025,0 0-225,0 0 97,0-20-416,0 20-193,0 0-96,-20 0-63,20 0 255,0 0 32,0-19-63,0 19-97,-20 0 32,20 0-255,0 0 31,-21-20-64,1 20-64,0 0 0,1 0-64,-1 0 32,0 0 32,0 0 0,0 20-32,1-20-32,-1 19 32,-20 1 32,20 1-33,1-21 1,-1 39 64,-20-19 1,19-1-33,3 2 0,-2 19 32,-1-21-32,21 21 0,0-20 0,-20 0 0,20 20-32,20-21 64,-20 21-32,21 1 32,-21-22 0,20 20 0,-2-19 0,3 20 32,-1-20-32,20 0-64,-21-1 96,21 2-32,0-1 32,-1-20-32,1 19-32,-1-19 96,1 0-64,1 0 0,-3-19-32,3-1 32,-1-1 64,-1 2-32,1-21 32,-1 0-64,-19-19 96,0 19 97,0-20-193,-20 21 288,0-21-128,0 20 161,-20-19-1,0 19 288,-19 1-191,-1 19-225,0-1-192,21 1-160,-21 20-833,20-19-1153,-1 19-2690</inkml:trace>
  <inkml:trace contextRef="#ctx0" brushRef="#br2" timeOffset="137246.8499">17249 875 2914,'-19'0'1089,"19"0"1634,-20 0-929,20 0-385,0 0-384,0 0-32,0 0-385,0 0-159,0 0 31,0 0-63,20 0-129,-1-21-64,1 21-96,0-20 0,21 20-32,-3-19 1,23-2-1,-2 2-32,0-21-32,1 20-32,-1 0-32,20 20-128,-38-19-193,-1-2 65,-1 21-449,-19 0-736,-20 0-705,0 0-1922</inkml:trace>
  <inkml:trace contextRef="#ctx0" brushRef="#br2" timeOffset="138603.9277">18261 417 1761,'-18'0'2370,"18"0"-1441,0 0 1794,0 0-865,0 0-962,0 0-607,18 0-289,-18 0 0,0 0 0,0 0-96,0 0-32,0 0 96,0 0 32,0 0 0,0 0 0,0 0-33,0 0 66,0 0 63,0 0-32,0 0 128,0 0-96,0 0 0,0 0-64,0 0 64,0 20 96,0-20 65,0 0 191,0 0-96,0 0 1,0 0 63,0 0 0,-18 0-31,18 0-129,0 0-64,0 0 32,0 0 1,18 0-33,3 0-96,-1 0-128,0 0 64,0 0-32,19 0-32,1-20-32,-20 20-128,19 0-97,-19-19-351,0 19-129,1 0-192,-3 0-192,2 0-320,-20 0-1282,0 0-3267</inkml:trace>
  <inkml:trace contextRef="#ctx0" brushRef="#br2" timeOffset="138828.9403">18342 556 12619,'0'20'-384,"0"-20"576,19 0 577,-19 0-513,20 0-192,20 0-96,-1-20 0,1 20-32,1 0-128,-23 0-385,22 0-736,1 0-1345,-21 0-2147</inkml:trace>
  <inkml:trace contextRef="#ctx0" brushRef="#br2" timeOffset="139094.9553">18421 238 5252,'0'-20'5253,"20"1"-5797,-20 19 544,0 0 384,0 0-256,0 19-96,0 21 33,0 0 159,0 19-128,19 1-96,-19-1-288,0 1-161,20 0-288,-20-1 33,20-19 351,-20-20-351,20 0-1122,-20 0-1729</inkml:trace>
  <inkml:trace contextRef="#ctx0" brushRef="#br2" timeOffset="139310.9679">18500 199 9801,'20'-40'480,"-20"40"-416,0 19 1185,21 2 97,-3 18-738,-18 1-383,20 20-65,0 0 32,-20-1-96,21 1-32,-21-21-64,0 21 64,20-21-448,-20 1-673,0-20-1410,20 20-5796</inkml:trace>
  <inkml:trace contextRef="#ctx0" brushRef="#br2" timeOffset="139770.9939">18858 476 11146,'-40'0'1345,"40"0"-1473,0 0 1089,0 0 0,20 0-769,0 0-96,19-19 0,22 19 0,-3-20-160,1 0-256,2 20-865,-22-19-1121,-19-2-3684</inkml:trace>
  <inkml:trace contextRef="#ctx0" brushRef="#br2" timeOffset="139961.0053">18917 218 8295,'20'0'481,"-20"0"1345,21 40 320,-3-20-1314,-18 20-736,20 19-128,0-19-288,-20 19 0,21-18-65,-21 18-800,20-39-320,-2 20-609,3-21-3267</inkml:trace>
  <inkml:trace contextRef="#ctx0" brushRef="#br2" timeOffset="140428.032">19274 556 8071,'20'20'-769,"-20"0"705,0-20 353,0 20-257,0-20 64,0 0 1121,0 20 737,0-20-1282,0-20-191,0 20-321,-20-20-256,20 0-96,0 0-289,0 0 65,0 1-193,0-1-31,20 20 351,0-21 225,0 21 0,19 0 32,-19 0 32,21 0-32,-1 0-64,-1 21 128,-19-21 96,20 0 385,-21 0 95,1 0-191,-20 0 768,0 0-929,0 0-288,-20 0 0,1 0 32,-1 20 0,0-20 0,0 19 0,-1 1 0,3 0-32,18 0 0,-20 0 64,40 0-64,-20-20-96,18 19-32,23 2 32,-21-21-65,0 0-127,19-21-160,-19 21-257,0-19-320,-20-1-833,20 0-2242</inkml:trace>
  <inkml:trace contextRef="#ctx0" brushRef="#br2" timeOffset="140588.0411">19691 517 2882,'0'0'449,"0"-20"-417,0 20 32,0 0 160,0 0 96,0 20 481,0-20 448,0 19-192,0-19-128,20 0-416,-20 20-417,20-20-64,-20 20-385,20-20-1248,0 20-2339</inkml:trace>
  <inkml:trace contextRef="#ctx0" brushRef="#br2" timeOffset="140803.0531">19830 517 10153,'0'0'-224,"0"0"1089,0 19 1505,0-19-1729,0 20-513,21 0-128,-21 20-160,0-20-385,20-1-640,-20 2-1762,18-2-2978</inkml:trace>
  <inkml:trace contextRef="#ctx0" brushRef="#br2" timeOffset="140985.0638">19851 338 15630,'0'-20'-1793,"0"20"928,0-20 961,0 20-2979,0 0-5253</inkml:trace>
  <inkml:trace contextRef="#ctx0" brushRef="#br2" timeOffset="141295.0813">20049 596 11466,'20'40'-224,"-20"-40"-96,0 19 2466,0-19-1441,0 0-802,0-19-415,0 19-97,0-20-159,0 0-449,0 0-225,0 0 417,0 0 801,0 1 128,19 19 384,-19-20 609,20 20 384,0 0-384,0 0-320,-20 0-161,20 20-128,-1-1-192,-19 21-128,20-20-448,-20 0-929,20 0-1218,-20-1-2722</inkml:trace>
  <inkml:trace contextRef="#ctx0" brushRef="#br2" timeOffset="141642.1013">20306 536 7110,'0'0'4869,"21"-19"-5061,-21 19 2306,0 0-1250,0 19-447,20-19-65,-20 20-64,0 0-127,0 0-161,20 0-353,-20 0-512,0-1-288,0 2-736,0-21-1731,20 19-4035</inkml:trace>
  <inkml:trace contextRef="#ctx0" brushRef="#br2" timeOffset="141800.1105">20327 318 10922,'20'-40'-1858,"-20"40"-1441,0-20 3363,0 20-3779</inkml:trace>
  <inkml:trace contextRef="#ctx0" brushRef="#br2" timeOffset="142080.1263">20466 616 6534,'0'39'2402,"0"-18"-2114,20-21 2018,-20 0-1217,0 0-1089,0-21 0,0 21-224,0-19-32,19-1-224,-19 0-33,0 0 1,0 0 319,20 0 97,-20 1 224,20 19 385,-20 0 192,20 0-129,-20 19-192,20 1-127,-1 0-161,-19 0-96,20 0-96,-20 0-801,20-1-2338</inkml:trace>
  <inkml:trace contextRef="#ctx0" brushRef="#br2" timeOffset="142578.1545">20764 576 1377,'-20'20'2562,"-1"0"-1665,1 0 1153,20-1-1217,0 2-513,0-2-32,20 1-192,1-20 97,-1 20 255,0-20 33,-2-20 479,3 20 162,-1-20-226,-20 1-127,20-2 0,-20 2-161,0-1-287,0 20-97,0 0-352,0 0-160,0 0 352,0 0 64,0 39 0,0 1-96,0 0 32,0 0-64,20 19-32,-20-18-96,19-2-64,-19 21 95,0-21 33,0-19 128,0 20 129,0-20 191,-19-20 32,-21 20 289,-1-20 96,3 0-545,-3 0-128,-18-20-160,19 20-961,-19-20-1729,19 20-6055</inkml:trace>
  <inkml:trace contextRef="#ctx0" brushRef="#br2" timeOffset="144258.2509">21537 556 7815,'-59'0'673,"39"0"-1,20 0 1346,-20 0-1249,0 0-577,20 0-256,0 0 128,20 0 224,0 0-160,0-20 33,1 20 63,-3-19-96,2-1-96,0-20 32,-20 20 0,0 0 0,-20 1-160,0-2 0,2 21 0,-3 0 128,-19 21 32,20-2-64,1 1 96,-1 19 32,20 2 128,20-2-63,-1 1-1,21-20 0,19 19-96,-19-18-64,19-2-32,2 1-192,-22 0-385,21-20-736,-40 0-1281,-1 0-2467</inkml:trace>
  <inkml:trace contextRef="#ctx0" brushRef="#br2" timeOffset="144425.2606">21776 536 8936,'0'-19'801,"20"19"-1,-1 0 1154,1 19-961,20 1-704,-20 0-193,19 0-64,2 0-257,-1 0-671,-22-20-834,23 19-1857,-21-19-3108</inkml:trace>
  <inkml:trace contextRef="#ctx0" brushRef="#br2" timeOffset="144605.2709">22114 536 11659,'-40'-19'480,"20"19"-320,-1 19 1666,3 1-865,-2 0-833,0 20-128,-1-20-192,1 20-577,20-1-224,0-19-480,20 20-1442,-20-40-2722</inkml:trace>
  <inkml:trace contextRef="#ctx0" brushRef="#br2" timeOffset="145218.3059">22292 536 9480,'-20'-39'1762,"0"39"-1826,-19 0 1089,19 0-320,0 0-609,0 20 0,20 19 0,-20-19 96,20 20-32,20-1-192,0-18-128,20 18-96,-21-19-257,21 0-415,0-20-578,-21 0-736,21 0-609,-19-20 1026,-21 0 896,20 0 769,-20 1-225,-20-21 97,20 20 704,-21-20 1058,21 20-65,-20 20-160,20-20-736,0 20 159,0 20-63,0-20-385,20 20 32,-20 0 65,21 20-161,-21-21-32,20 2-64,-2-2 256,-18 1 65,0 0 95,20 0 1,-20-20-65,21-20-224,-21 20-192,0-20 0,0 20 0,20-20-256,-20 1-96,0-2-193,0 21 33,0-19 319,20 19 161,-20 0 64,0 0 225,19 0 63,-19 0-64,0 0 0,0 0-159,20 19-65,-20-19 64,0 0 160,0 21 32,20-21-64,-20 0-224,0 0-96,0 0-384,20 0-417,-20 0-320,20 0-417,-20 0-384,0 0-1377</inkml:trace>
  <inkml:trace contextRef="#ctx0" brushRef="#br2" timeOffset="145694.3329">22768 596 9064,'0'0'865,"0"0"-577,0 0 1346,0 0-481,0 20-545,0 0-415,0 20-65,0-1-128,0 21-417,20-20-896,-20 20-288,21-2-33,-21-17 225,0-2 896,0-19 513,0-20 96,-21 0 128,21-20 65,0-19 383,-20-2-223,20 2-385,0-21-160,0 20-577,20-19-1153,-20 0 65,21-1 2113,17 20 1121,-17 20 577,19 20-640,-20 0-609,19 20-449,-19-20-160,0 20 0,-20 20-64,0-21 32,-20 21 193,0-20-97,-19 0-160,19 0-224,-20-20-769,19 20-1761,3-20-4549</inkml:trace>
  <inkml:trace contextRef="#ctx0" brushRef="#br2" timeOffset="145926.3463">23066 258 12523,'20'-40'-224,"-20"40"448,20 20 1346,-20 0-417,0 20-448,20 0-257,-20-1-128,19 21-160,-19 0-95,0-21-97,20 21-417,-20-20-544,0 0-320,20-1-897,-20-19-3363</inkml:trace>
  <inkml:trace contextRef="#ctx0" brushRef="#br2" timeOffset="146386.3728">23264 636 12523,'21'0'-320,"-21"0"1249,20 0 416,0 0-992,-2 0-225,3-20 32,-21 20-32,20-20-128,0 0-96,-20 20-417,0-20-255,0 20-97,0 0-480,0-20 127,-20 20 706,20 0 352,-20 0 160,-1 20 288,21 0 225,-18 0 63,18 0 1,0 0-161,18 20-416,3-40-96,-1 19 64,0-19 32,0 0-64,-1 0-128,21-19 31,-20-2-191,0 2-64,0-1 256,19 0 64,-19 0-1,1 20 161,-1-20-31,18 20-1,-17 0 0,-1 20 64,-20 0 192,0 0 128,0 0 385,0-1 288,0 2-224,-20-2-224,-1-19-289,-17 20-320,-3 0-577,1-20-3170</inkml:trace>
  <inkml:trace contextRef="#ctx0" brushRef="#br2" timeOffset="147374.4289">22491 715 768,'0'0'993,"0"0"609,0 0 384,0 20 224,0-20-481,0 0-864,0 0-384,0 0-289,0 0-128,0 0-64,0 20 0,-20-20 0,20 0 0,0 0 32,0 0-32,0 0 32,0 0 160,0 0 32,0 0-96,-21 0 1,21 0-97,0-20 224,0 0-96,0 0-64,21 20 32,-21-19 32,20-2-160,0 21-32,-20-19-32,19 19 0,1 0-96,0-20 96,0 20-32,-20 20 64,0-1 32,0 2 128,0-2 0,0 21-32,-20-20 32,20 0-32,0 20 0,0-21 1,0-19 95,-20 0 32,20 0 192,0 0-191,0 0-225,20 0-32,-20-19-1,0-2-63,20 2-192,-20-1-32,0-20 128,20 20-1,-20 1 97,19-2 192,-19 21 33,0-19 95,20 19 64,-20 0 64,20 19-223,-20 2-33,20-2 0,0 1-64,-20 0-32,21 0 0,-21 0-32,18-1-225,-18 21-223,0-20-193,0 1-832,0-2-2979</inkml:trace>
  <inkml:trace contextRef="#ctx0" brushRef="#br2" timeOffset="148306.4823">18441 914 9128,'0'0'-192,"0"0"1697,0 0 1,0 0-1154,0 0 97,19 0-65,1 0-64,0 0-64,0 0-159,19 0-97,1 0-97,1 0-607,-21 0-1058,19 0-4708</inkml:trace>
  <inkml:trace contextRef="#ctx0" brushRef="#br2" timeOffset="149481.5498">18500 318 992,'20'0'2146,"-20"0"161,21 0-386,-21 0-351,0 0-65,18 0-704,-18 0-416,20 0-97,-20 0-160,20 0-32,1 0-128,-1 0 64,0 0-64,-1 0-128,1-20-481,-20 20-256,20 0-288,0 20-865,-20-20-1761</inkml:trace>
  <inkml:trace contextRef="#ctx0" brushRef="#br2" timeOffset="150303.5963">18679 357 1,'0'-19'1696,"0"19"162,0 0-321,0 0-384,0 0-480,0 0-353,-19 0-31,19 0-1,-20 0 64,20 0 1,-20 0 255,-1 0-31,1 0 31,0 0-351,2 0-193,-3 0-32,1 0-32,-20 0 0,21 0 32,-1 19-32,0-19-64,20 20 32,-20-20-33,20 0-319,0 21-64,0-21-193,20 0-64,0 0-416,0 0-32,-20 0 64,19 0-32,1 0-1281</inkml:trace>
  <inkml:trace contextRef="#ctx0" brushRef="#br2" timeOffset="150749.6223">18401 536 4067,'-20'0'1025,"20"0"513,0 0 1312,0 0-1600,0 0-482,0 0-95,20 0 0,-20 0-65,20 0-287,19 0-33,1 0-224,1 0-32,-3 0 0,23 0 0,-2 0 0,-19 0-224,-1 0-64,1 0 127,-20 0-735,0 0-578,-20 0-1408</inkml:trace>
  <inkml:trace contextRef="#ctx0" brushRef="#br0" timeOffset="157479.0072">15939 1391 1761,'0'0'2467,"0"0"-97,0-20-448,0 20-609,0 0-128,0-19-224,0 19-192,0 0-65,0-21-287,0 21-129,0 0-288,0 0-96,0 21 0,0-21 288,0 19 64,0-19 32,0 20-63,20 19-65,-20-18 0,0 18-192,0 0 128,0 21-64,0-20-32,0 0 0,0-1 0,0 1 0,0-20-96,0 0-449,0 1-640,0-2-416,0 0-769,20-19-2627</inkml:trace>
  <inkml:trace contextRef="#ctx0" brushRef="#br0" timeOffset="158257.0513">15384 2047 5605,'0'0'320,"0"0"1186,-20 0 223,20 0-1120,0 0-417,0 0 192,0 0 161,20 0-161,-20 0 289,0 0 128,20 0-33,-20 0-95,19 0-193,21 0-287,-20 0-193,19 0 32,21 0-64,-21 0 32,22 0 0,-2 0 0,1 0-32,-1 0-97,0 0 1,1 0 64,-1 0-192,2 0-64,-23 0 128,3 0 31,-21 0 33,0 0 0,-20 0 128,0 0 0,0 0-128,19 0-513,-19-20-480,0 20-800,0 0-1122,0 0-2595</inkml:trace>
  <inkml:trace contextRef="#ctx0" brushRef="#br0" timeOffset="159108.1003">16000 2364 5381,'0'0'1793,"0"21"-2017,0-21 1153,0 19 480,0 1-928,0 0-257,0 19 353,0-19-97,0 20-224,-21-20-96,21 19-96,0-39 0,0 20 65,0-20 95,0 0 320,0 0 321,21-20-897,-21 1-64,0-21-32,18 20-160,2-20-129,-20 1-31,20 19 192,1 0 159,-1 1 1,0-2 64,-2 21 96,3 0 65,-21 0 159,20 21-64,-20-2 96,20 1-127,-20-20-33,0 40-32,0-21-64,0 1 0,0 0-32,0 0-32,0-20 0,0 0 0,0 0 96,20 0-32,-20-20-160,19 0-128,-19 20-161,20-20-63,0 20 32,-20 0 191,20-19 129,0 19 96,-20 0 192,19 0 193,-19 19-65,0 1 97,0-20-33,0 20-96,20 0-96,-20 0-192,0 0-192,0-1-769,0-19-1633,0 20-5125</inkml:trace>
  <inkml:trace contextRef="#ctx0" brushRef="#br0" timeOffset="160112.1579">16237 2066 1,'0'0'767,"-19"0"-126,19 0 31,0 20-191,0-20 63,-20 0 353,20 0-32,0 0-64,0-20 256,0 20 224,20 0-64,-20 0-160,0 0-96,0 0 0,0 20-160,0-20-225,0 0-351,0 0-1,19 0 128,1 0 0,0 0-159,0 0-161,19 0-32,-19 0-289,0-20-511,0 20-546,1 0-1664,-21 0-4774</inkml:trace>
  <inkml:trace contextRef="#ctx0" brushRef="#br0" timeOffset="163508.3516">15562 2364 6309,'0'0'929,"0"-19"993,-20 19 480,20 0-1184,0 0-482,0 0-159,0 0 160,0 0-225,20 0-224,-20 0-31,0 0 63,20 0-128,-20 0 0,21 0-192,-3-21 0,2 21-32,1 21-32,19-21 64,-22 19-96,3-19 0,-1 21-128,0-2-97,-20 1 97,0 0 0,-20 19 64,0-19 64,-1 20 64,3-20 64,-2 0 32,0-1-32,-1 1 64,1-20 0,20 0 0,0 21-96,0-21-128,0 0 64,20 0 416,1 0-128,19 0-127,-22 0-65,23 19-161,-21-19-639,19 0-802,-39 0-2401</inkml:trace>
  <inkml:trace contextRef="#ctx0" brushRef="#br0" timeOffset="167591.5853">15423 2106 672,'-19'20'481,"19"-20"704,-20 0 416,20 0-191,0 0-193,0 0-352,0-20 192,0 20-65,0 0-511,0 0-353,0 0-64,0 0-64,0 0 32,0 0-32,20 0 128,-20 0 64,19 0-31,1 0 127,-20 20-64,40-20-32,-1-20-96,1 20-32,1 0-32,18 0-32,-19 0 0,19 0-32,-19 0-32,19 20-32,-19-20-32,19 0 96,-18 0-128,-3 0-160,3 0 127,-1 0-95,-1 0 96,-19 0 128,0 0 0,0 0-64,-1 0 64,1 0 32,0 0 96,0 0 32,0 20 96,-20-20 96,19 0-96,1 0-95,0 0-1,0 0-32,-20 0-160,21 0-161,-21 0-800,-21 0-4772</inkml:trace>
  <inkml:trace contextRef="#ctx0" brushRef="#br0" timeOffset="169250.6803">15761 2166 4099,'-79'0'129,"38"0"1376,-18-20 385,19 20-1122,1 0-191,-1 0 32,20-20-193,0 20 257,1 0-33,19 0-448,0 20-63,0-20 95,39 0 128,1 0-96,-1 0-128,21 0 1,-1 0-1,20 0 32,-18 0 0,18 0 64,-20 0 0,22 0 1,-23 0-33,3 0-192,-22 0-64,1-20 32,-1 20-128,-19 0-97,20 0 33,-40 0 128,20 0 96,-20 0-160,0 0 32,0 0 128,0 0-224,0 0 127,0 0 97,0 20 0,0-20 97,-20 0-1,20 0 32,0 0-128,-20 0 0,0-20 32,0 20-160,-19 20 64,-1-20-193,-19 0-287,18 0 191,-17 0 33,-3 0 32,2 20 128,-1-20 160,21 0 0,-1 0-32,1 0 64,-1 19 32,-1-19 0,23-19 96,18 19 256,0 0 161,0 0-225,0 0-384,0 0-96,18 0 96,-18 0-32,20 0 32,-20-20 64,0 20-32,0 0 32,0 0 96,0 0 32,0 0-160,-20 0-160,20 0 0,-18 0 32,-3 0-160,1 0-97,-20 0 225,21 0 160,-1 0 128,20 0-192,-20 0 192,20-20-32,0 20 65,0 0 191,0 0-320,0 0-160,0-20 96,20 20-32,0 0 0,-1 0 128,1 20-32,0-20 32,21 0 32,-23 0-32,43-20-32,-2 20-32,1 0-32,-1 0 32,20 0 32,-18 0-64,18 20 64,-21-20-192,-17 0-96,18 0-65,-39 0-31,20 0 64,-20 0 96,-1 0 192,-19 0 0,0 0 64,0 0 608,0 0-127,0 0-609,0 0 64,0 0-32,0 0-32,-19 0 32,19 0 32,0 0-32,0 0 32,-20 0-193,20 0-63,-20 0 32,0 0 96,0 0 64,1 0 32,-21 0 32,-1 0-64,3 0-65,-23 0 33,23 0-160,-23 0 96,22 0 96,-1 20-32,0-20 32,1 0 64,19 0 64,0 0 128,-1-20 321,21 20 287,0 0-447,21 0-449,19 0 192,-1 0-32,21 0 0,-1-20 96,20 20 32,2 0 0,-2 0-96,-20 0 32,1 0-224,-21 0-128,-19 0 32,0 0-609,-20 0-544,0 0 256,0 20-417,0-20-415,0 0-1635</inkml:trace>
  <inkml:trace contextRef="#ctx0" brushRef="#br0" timeOffset="172668.8759">15423 2166 672,'0'0'-608,"0"0"640,0 0 544,0 0 33,0 0-257,0 0-32,0 0 257,0 0 288,0-20-321,0 20-416,0 0-32,20 0 129,-20 0 319,0 0 257,0-20-289,0 20-287,20 0-129,-20-20 96,0 20 0,0 0 0,-20 0 609,20 0-385,0 0 97,0 0 95,0-20-255,-20 20-225,20 0-64,0 0 64,0 20 353,0-20 63,0 0-192,0-20-255,20 20 127,0 0-96,0 0-96,19 0-32,-19 0 0,20 0 32,-1 0-32,22 0 0,-2 0 0,1 0 0,-1 0-32,20 0 0,-18 20 32,18-20-32,0 0-32,-19 0 32,-1 0-64,-19 20 64,-1-20-64,1 0-97,-19 0-31,-3 0 64,-18 0-192,20 0-513,-20 0 96,0 0 64,-20 20-255,20-20-802,-18 0-2050</inkml:trace>
  <inkml:trace contextRef="#ctx0" brushRef="#br3" timeOffset="186905.6903">17806 3457 7366,'0'-20'833,"0"20"224,-20 0 1474,20-20-994,0 20-576,0 0-288,0 0-385,0 0-192,0 0-224,-21 20 32,21-20 64,0 20 0,0 20 96,0-20-32,0 19-32,0 1 64,21 0-32,-1-21 64,0 22 32,19-22-32,1 1 64,19 0 97,21-20-65,20 0-160,-21 0 32,0 0-192,-20-20-449,21 20-320,-21-20-576,0 20-737,2-19-1121,-21 19-1218,-1-20 1444</inkml:trace>
  <inkml:trace contextRef="#ctx0" brushRef="#br3" timeOffset="187050.6986">18798 3676 160,'20'0'768,"0"0"-63,-20 20-289,0-20 385,0 19 128,20-19-256,-20 20 95,0-20-287,19 20-417,-19-20-96,0 20-449,20 0-1184,-20 0 31,0-20 225</inkml:trace>
  <inkml:trace contextRef="#ctx0" brushRef="#br3" timeOffset="187533.7263">18877 3894 864,'0'20'385,"0"-20"287,0 0 385,0 0-608,0 0-449,0 0 0,0 20-160,0-20 128,0 0-97,0 0 129,0 20-64,20-20 160,-20 20-63,0-20 63,0 20 224,0-1-160,0 1-128,0 1-32,0-2 32,0-19 0,-20 20 64,20-20-192,0 20 128,0-20-128,0 0-224,0 0 416,0 0-96,0-20 96,0 20 192,0-20 129,0 1-129,0 19 96,0-21 257,0 21-449,0-20-160,0 20 0,0-19 96,0 19-160,0-20-32,0 20 64,20-20 96,-20 0-32,20 20 32,-20 0 33,20-20-97,-20 20-64,0 0-97,21 0-351,-21 0-129,18 0 353,2 0 160,0-20-160,1 20 160,-1 0 64,19 0 0,-19 0 64,0 0-192,0 0-513,-1 0-833</inkml:trace>
  <inkml:trace contextRef="#ctx0" brushRef="#br3" timeOffset="187915.7481">19533 3894 544,'59'0'416,"-19"0"225,0 0 384,-21 20-705,21-20 161,0 0 352,-1 0-577,2 0-192,17-20 0,3 20 128,-2 0-32,0 0-192,-19 0 0,0 0 352,-1 0 449,-19 0-256,21 0 736,-21 0-96,19 0-609,-19 0-223,20 0 127,-21 0 1,21 0 287,0 0 257,-1 0-224,1-19-289,-1 19 97,-19 0-129,0-21-95,0 21 287,-20-19-31,0 19-417,0-20-352,-20 0-256,20 20-353,-20-20-769,0 20-2946</inkml:trace>
  <inkml:trace contextRef="#ctx0" brushRef="#br3" timeOffset="189458.8359">18500 3715 864,'0'-19'1890,"-20"19"-192,20 0 1152,0 0-672,0 0-768,0 0-161,0 0 64,0 0-320,0 0-192,0 0-128,0 0-1,20 0 1,0 0-129,1 0-287,17 0 31,3 0-288,-1-20 0,-1 20 0,1 0-96,-20 0 32,19 0 96,-19 0-224,20 20 128,-21-20 31,1 19 33,-20 1-96,0-20 96,20 20-32,-20 0 64,0 0 64,-20 20-96,20-21 97,0 21-97,0-20-32,-20 0 0,20 20 64,0-20-32,0-1 32,0 1-64,0 1 64,-19-2-32,19-19 96,0 0-96,0 20 128,0-20-32,0 0 64,0 0 0,0 0-64,0-20-64,0 20-128,19-19 0,-19-2 64,0 1-64,0 20 32,0-19 64,20-1-32,-20 20 32,20-20-32,0 20 64,1-20-32,-3 20 32,22 0-64,-19 0 96,17 0-96,3 0 64,-21 0-32,19 0-64,-19 0 64,20 0 32,-20 0 32,19 0 32,-19 0-96,20 0 32,-1 0 32,2 20 0,-21-20-64,18 0-64,3 0 64,18 0 32,-19 20-128,19-20 128,1 0-64,-1 0 64,2 0-64,-2 0 96,0 0-64,1 0-160,-21 0 96,21 0-96,-21-20-64,21 20-129,-19 0 193,-2 0 96,1-20 32,-1 20 0,1 0 32,0 0 0,-1 0-96,1 0 0,-1 0 0,1 0 32,-20 20 64,19-20 32,-19 0 64,1 0 64,-1-20 96,0 20 225,-2 0-1,3-20 1,19 0-129,-40 1 32,20-21-224,-1 20-64,-19-20-160,0 20 96,-19 0-160,-1 0-128,0 1-320,0-1-738,-1 20-383,3 0-417,-2 0-2627</inkml:trace>
  <inkml:trace contextRef="#ctx0" brushRef="#br3" timeOffset="190288.8834">17686 4411 6309,'20'0'1314,"-20"0"-1571,0 20 514,21 0 319,-21 19 1,0 1 63,0 39 225,-21 1 288,1-1-64,0 2-160,0-2-673,20-20-95,0-19-225,0-40 192,0 20 32,0-20 416,0 0 545,0-20-544,20 0-545,0-19-32,0-1-256,1 0-353,-3 20 513,23 1-128,-21-1 128,0 20-32,0 0 0,-1 20 160,1-1 224,0 21 128,-20 0-192,20-1-31,-20 1-290,20 0 65,-20 0-384,0-21-257,19 2-608,-19-2-1474,0 1-4612</inkml:trace>
  <inkml:trace contextRef="#ctx0" brushRef="#br3" timeOffset="191131.9321">18361 5027 9993,'0'-40'1281,"0"40"-256,0-19 801,-19 19-929,-1 0-673,20 0-448,-20 0 0,-21 19 95,23 1 33,-22 20 96,19 0-32,1-1 64,20 1-32,0 1 0,20 18-32,1-19 0,19-20 0,-1 19-128,1-39 192,-1 19 64,21-19 192,-21 0-31,1-19-65,-20-1-128,19 1 32,-19-22 0,-20 22-32,0-21-128,-20 0-160,2 1 64,-23-1-32,-18 20 63,19 0 161,-19 20 161,-1-20-65,21 20-32,19 20-64,0 0-128,20 0 128,20-1 128,0 21 128,19-20-64,21 1-127,-21 18-97,21-19-97,-21-20-95,1 19-416,-19-19-1058,-3 0-3363</inkml:trace>
  <inkml:trace contextRef="#ctx0" brushRef="#br3" timeOffset="191853.9733">18917 4510 6053,'0'-20'1602,"0"20"512,0 0 160,0 0-1185,0 0-833,-20 0-192,20 20 0,-20 0 257,1 0 255,-1 39 161,0-19 32,0 40-129,0-20-223,20 19-225,-19-19-96,19-1 0,0 1-192,19-20 64,1-1-96,0 1-353,20 1-352,-21-22-95,21 1-546,-20 0-1248,19-20-4677</inkml:trace>
  <inkml:trace contextRef="#ctx0" brushRef="#br3" timeOffset="192230.9944">19096 4868 10217,'-21'-19'1313,"21"19"-288,0 0 865,0 0-993,21 19-801,-21-19 545,40 20 31,-20 20 1,-1-20-161,21 0-63,0 19-449,-1-19 32,1 0 32,-20 0-160,19 20-353,-19-40-223,1 19-513,-1-19-225,0 21-896,-20-21-2146</inkml:trace>
  <inkml:trace contextRef="#ctx0" brushRef="#br3" timeOffset="192684.0209">19373 4808 7142,'0'0'1217,"0"0"513,0 0 993,0 0-1506,0 21-865,-19-21 129,-1 39 383,0-19-63,0 20-416,0 0-193,-19-1-256,39-19 32,-20 20 0,20-20-193,0 0-319,0-1-161,0 2-256,0-2-961,20-19-2530</inkml:trace>
  <inkml:trace contextRef="#ctx0" brushRef="#br3" timeOffset="192980.0378">19533 4550 10634,'0'0'1505,"0"0"-1473,-20 0 1313,20 0-160,0 0-992,-21 20 223,21 19 385,0 1-129,-18 0-383,18 0-161,0-1-128,18 1-64,3 1-577,-21-22-224,20 1-128,20 0-576,-21-20-2147,1 0-4547</inkml:trace>
  <inkml:trace contextRef="#ctx0" brushRef="#br3" timeOffset="193131.0463">19691 4729 9673,'0'20'288,"0"-1"1281,0 2-31,0-2-1250,20 2-608,-20-1-993,20-1-1090,-20-19-2882</inkml:trace>
  <inkml:trace contextRef="#ctx0" brushRef="#br3" timeOffset="193289.0553">19771 4590 11274,'0'0'353,"0"-20"-1,0 20 609,0 0-1506,0 20-1921,0-20-3748</inkml:trace>
  <inkml:trace contextRef="#ctx0" brushRef="#br3" timeOffset="193505.0678">19871 4649 6309,'18'0'3236,"-18"20"-2244,20-20 1603,-20 20-1250,21-20-448,-1 19-96,0 2-321,-1-1-352,-19 20 97,0-21-97,20 2-96,-40 18-32,20-19-289,0 0-447,-19 0-577,19 0-1154,-20-20-4387</inkml:trace>
  <inkml:trace contextRef="#ctx0" brushRef="#br3" timeOffset="193765.0823">20049 4471 12363,'20'19'-224,"-1"1"1569,1 20 289,0 19-577,20-19-673,-21 19-256,1 22-64,0-21 0,0 19 0,-20-20-64,0 1-192,0 0 128,0-20-160,-20 20 32,0-41-128,0 21-353,1-21-640,-21 2-2179</inkml:trace>
  <inkml:trace contextRef="#ctx0" brushRef="#br3" timeOffset="194163.1055">20685 4888 9577,'-21'0'1153,"21"0"256,0-20 897,0 20-448,0 0-1121,21 20 63,-3-20 129,23 0-384,-1 0-481,-22 20-192,23-20-1121,-21 0-1987,0 0-4163</inkml:trace>
  <inkml:trace contextRef="#ctx0" brushRef="#br3" timeOffset="194301.1133">20664 5027 13100,'0'40'1377,"21"-20"-1089,-3-20 1186,23 20-353,-1-20-897,-1 0-1153,1 0-1537,-1-20-3876</inkml:trace>
  <inkml:trace contextRef="#ctx0" brushRef="#br3" timeOffset="194876.1462">21499 4630 6245,'-21'-21'5990,"1"2"-5926,0 19 545,0 0 63,1 0-544,-1 19-224,-20 2 96,20 38-32,-19-19 64,19 20 0,20 0 129,0-1 95,0 1-160,0-1-32,20-19-192,19 0 96,21 0 64,-1-21 64,2-19 224,-3 0 129,-17 0-33,18-19-64,-19-2-159,-1 2 95,-19-21 0,-20 0-96,0 0-96,0-19-448,-40-1 192,1 0-513,-22 1 225,-18 18 320,0 22 160,20 19-32,-1 0-32,21 19-32,-1 22 32,40-22 0,20 21 96,0 1 160,39 18 0,0-39-160,1 20-160,19-21-513,-20 1-1889,2 0-6727</inkml:trace>
  <inkml:trace contextRef="#ctx0" brushRef="#br3" timeOffset="195193.1643">22033 5047 10537,'21'0'-1185,"-42"20"1378,21 0 511,-18 0-512,-2-1-160,20 21-32,0-20 0,0 1 64,20-2-31,-2 1 31,23-20 32,-21 0 256,19 0 193,-19-20 319,0 1 353,-20-2-256,0 1-64,0 1-480,-20-2-193,-19 2-192,-1 19-64,-1-20-96,3 20-705,18 0-1697,-1 0-6343</inkml:trace>
  <inkml:trace contextRef="#ctx0" brushRef="#br3" timeOffset="195562.1853">22491 5007 12716,'20'0'32,"-1"0"961,21 0 928,0 0-639,-1 0-802,21 0-384,-21 0-256,1 0-737,1 0-704,-23 0-2051,-18 0-6469</inkml:trace>
  <inkml:trace contextRef="#ctx0" brushRef="#br3" timeOffset="195745.1959">22709 4849 8423,'21'19'1378,"-21"1"-449,18 20 1089,-18 0-225,0-1-800,0-19-897,0 20-64,0 0-128,0 0-801,0-1-1665,0-18-4709</inkml:trace>
  <inkml:trace contextRef="#ctx0" brushRef="#br3" timeOffset="196485.2383">23325 4908 7238,'0'0'2435,"0"-20"-1378,0 20 897,-20 0-1282,0 0-640,-1 0-64,1 20-32,2 20 64,-3-20 0,21 19 192,-20 1-64,40 0 161,1-1 31,-3-18-160,23 18-64,-1-18-160,-1-2 32,-19 1 96,20-20 32,-1 0 321,1 0-1,0 0 161,-1-20 63,2 1-63,-21-22-129,-20 1-192,0 1-159,0-1-130,-41 0-351,1-19 512,-19 19-288,-20 0 64,-2 1 96,23 39 64,-1 0-192,38 39 0,21-19 96,0 20 96,21 0 128,38-1-96,-19-19 0,19 0 64,-19 0-128,-1-20 32,21 20-128,-21 0-416,22-20-1154,-23 0-1601,3 19-5061</inkml:trace>
  <inkml:trace contextRef="#ctx0" brushRef="#br3" timeOffset="196702.2507">23940 5126 11498,'39'21'769,"-39"-2"-417,0-19 1506,20 20-192,-20 1-1122,0-2-480,0 1-32,0 0-64,20-1-544,-20 2-801,0-1-1730,0-20-7207</inkml:trace>
  <inkml:trace contextRef="#ctx0" brushRef="#br3" timeOffset="196932.2638">24098 5027 16783,'0'0'-576,"0"0"928,0 20 897,21-20-672,-21 20-481,38 0 32,-17 0 0,-1-1-96,20 21-64,-1-20-801,1 20-896,-20-20-770,-1 0-2946</inkml:trace>
  <inkml:trace contextRef="#ctx0" brushRef="#br3" timeOffset="197165.2772">24376 5007 13164,'-20'0'-128,"20"0"544,-19 20 1858,19 0-640,-20 0-1122,0 20-95,0-21-129,0 21-224,1 1-192,-1-2-577,20 0-1024,-20-18-257,20 18-1377,0-19-4357</inkml:trace>
  <inkml:trace contextRef="#ctx0" brushRef="#br3" timeOffset="197423.2919">24536 4570 12908,'-20'0'192,"20"20"-352,0-20 896,-21 19 353,21 2-416,-20 18-192,20 0 63,-18 21-128,18-20-223,0 20-193,18-20-609,2 0-672,1-1-353,-1-19-1248,0 0-3941</inkml:trace>
  <inkml:trace contextRef="#ctx0" brushRef="#br3" timeOffset="197602.3022">24635 4768 4772,'0'40'5894,"0"-19"-5638,0-1 513,20-1-289,-20 1-768,0 0-1122,19 0-287,1 0-1346</inkml:trace>
  <inkml:trace contextRef="#ctx0" brushRef="#br3" timeOffset="197725.3089">24694 4729 13869,'0'-40'224,"0"40"-448,0-20 224,-20 20-961,20 0-5221</inkml:trace>
  <inkml:trace contextRef="#ctx0" brushRef="#br3" timeOffset="197914.3199">24833 4630 10473,'59'0'801,"-39"19"1858,1-19-353,17 20-352,-18 19-993,1 2-513,-1-1-224,-20 0-192,0-1-96,0 21-1249,-20-20-1922,-1 19-1954</inkml:trace>
  <inkml:trace contextRef="#ctx0" brushRef="#br3" timeOffset="200673.4778">14054 1550 1633,'20'0'1217,"-20"0"897,0 0-32,0 0-1057,-20 0-512,20 0-33,-20 20-64,20-20 65,-20 0-1,-1 0 33,3 0-1,-2 0-191,-21 0-65,21 0-128,-19 0-96,-1 19-32,1-19 0,-21 0 0,1-19 0,-22 19 96,2 0-96,-20 0 0,0 19 64,0-19-64,-21 0-64,2 0 64,19 0-64,-2 0 32,2 20 0,20-20 32,0 20-32,0-20 32,0 0 64,18 20-64,3-20 0,-3 0 96,22 0 0,-1 0-96,20 0-96,1 20 0,-1-20-64,20 0 64,0 0 64,0 20 0,0-20 64,0 19 0,0 1-32,20 0 0,-20 0 0,0 0 0,19 20 0,-19 0 0,0 0 0,20 39 0,-20-19 0,20 19 64,-20 20-96,0-19 32,0 0-128,0-1 0,0 0 128,0 0 0,20 1 32,-20 0-32,0-21 96,0 21-160,20-21 192,-20 1-96,0-1-32,0 1 32,0 0 32,-20-20 160,20-1 128,0 1-31,0 0-161,0-20-96,0-1 0,0 21 96,0-20 128,0 0-191,20-20 95,-20 20-64,0-20-32,0 19 0,0-19-32,19 0-32,-19 0-32,0 0 64,0 0-32,0 0 128,0 0 33,20 0-65,-20 0-32,20 0 96,-20 0-96,21 0-32,-1 0 0,-2 0-32,2 0 0,1 0-32,-1 0 32,19 0 32,1-19-64,-20 19 0,19-20 0,1 20 0,0 0-32,-1-20-32,1 20-160,-1 0-96,1-20 63,-19 20-63,17 0 192,3 0 32,-1 0 0,-1 0 96,1 0-32,0 0-64,-1 0 0,1 0 0,-1 0 160,2 0-160,17 0-97,3 0-223,-2 0-225,1 0-320,-1-20 321,0 20 480,2 0-257,-23 0 161,23 0 224,-2 0 64,1 0 160,-1 0 321,2 0 352,-3 0-641,1 0-128,2 0-96,-2 0-32,20 20-128,-19-20-353,19 0-480,-20 20 609,-18-20 352,19 0 0,-1 0 0,0 0 96,1 0 64,19 0 160,-20 0 513,22 0-545,-42 0-256,21 0 96,-21 0-512,-19-20-961,0 20-1186,0 0-1921</inkml:trace>
  <inkml:trace contextRef="#ctx0" brushRef="#br3" timeOffset="202195.5644">14093 1669 3010,'-19'20'161,"19"-20"63,0 0 1762,-20 0-129,20 0-768,0 0-832,0-20 415,20 20 129,-20 0-160,19 0 95,1 0-31,20 0-160,-20 0-161,19 0-224,21 0-96,-1 0-32,0 0-32,22 0-32,-22-20-64,20 0-160,1 20 160,-41-20 96,22 20-32,-43 0-32,23 0 0,-21 0 31,0 0-31,-20 0 32,0 0 0,19 0-64,-19 0-64,0 0-32,0 0 64,0 0 32,0 0-32,20 0 128,-20 0-32,20 20 64,-20-20 0,20 0 64,0 0-96,-1 0 64,1 0 0,0 0-64,0 0-32,0 0 32,-1 0-64,1 0 32,0 0-96,-20 0 96,20 0-32,-20 0 31,21 0 1,-21 0 0,0 20 32,0-20-32,0 20 64,0-20-32,18 20-32,-18-1 64,0 1 0,0 20 0,0 1 1,20-3 63,-20 23 128,0-2-32,0 21 128,0-1-31,0 0-33,0 2-64,0-3-32,0 2-128,20-1-32,-20 0 0,0 1-96,0 20-224,0-1-257,21-20 161,-21 1 384,0 0 32,0-22 128,0 3 0,0-2-64,0-19-64,0 0-160,0-20 0,0 19-64,0-19-33,0 0-127,0 0 192,0-20 96,0 20 32,0-20-64,0 19-1,0-19-191,0 0 192,0 0 128,0 0 32,20 0 192,-20 0 705,0 0 160,0 0-448,0 0-289,-20 0 0,20 0-191,0 0-97,0 20 0,-21-20-32,1 0-32,-18 0 0,-3 0-96,1 0 32,-19 0 64,19 0 96,-19 21-64,19-21-96,1 0-289,-22 19-2337,43-19-8135</inkml:trace>
  <inkml:trace contextRef="#ctx0" brushRef="#br3" timeOffset="203980.667">13558 3974 6470,'0'0'576,"0"0"962,0-20 448,0 20-833,0 0-609,0 0-352,0 20 0,0-20 449,18 39 224,-18-19-96,0 40-225,0-21-31,0 41-225,0-20-128,-18 20-128,18-21 0,18 20-64,-18-39-32,0 20-224,20-41-129,-20 21-223,0-20-641,21-20-1666,-21 0-5349</inkml:trace>
  <inkml:trace contextRef="#ctx0" brushRef="#br3" timeOffset="204319.6863">13319 4291 12043,'-40'0'576,"40"0"-479,-19 0 479,19 0 97,19 0 95,-19 0-447,20 0-33,0-19 289,0 19-1,0-20-320,-1-20-31,21 20-97,-20-19-96,1 18-32,17-18 32,-18 19-96,1 1 32,17-22-64,-18 22 32,-20 19-65,21-20 33,-1 20-32,0 0 32,0 0 192,-20 20-64,19-1-64,1 1-32,20 20-897,-20 0-640,19 0-1346,-19-21-3619</inkml:trace>
  <inkml:trace contextRef="#ctx0" brushRef="#br3" timeOffset="208639.9333">15820 5266 2434,'0'0'288,"0"0"1762,0 0-641,0 0-576,0 0 32,0 0-385,0 0 65,0 0 288,0 0-33,0 0-223,0 0-64,0 0-193,20 19-160,-20 2-128,0-1 0,20-1 32,-20 1 64,0 20-64,20-20 64,-20 19-32,0 1 65,0 0 31,0-20 64,0 19 64,0-19-127,0 0 95,0 0 32,0-20-160,0 21 64,0-21-31,0 0-33,0 19-64,0-19 96,20 0-64,-20 0 64,19 0 65,1 20-1,0-20 96,21 0-192,-3 19-96,23-19 0,-23 0-31,23 0 31,-2 20-32,-19-20 0,19 0 0,2 0 64,18 0-96,-20 0 64,20 0-32,-19 0-32,19 0 0,0 0 32,-18 0-32,18 0 0,0 0 0,-19 0 0,19 0 32,0 0-32,0 0 32,1 0-32,0 0 0,19 0 0,-20 0 0,1 0-32,-1 0-32,1 0 0,-1 0 32,0 21 0,0-21-32,21 0-64,-40 0 96,19 20 64,0-20 0,0 0-32,21 0 32,-20 0 32,-1 0-32,0 0 32,0 0-64,0 0-32,2 0 0,-2 0 32,0 0 0,20 0-128,1 0 128,19 0-32,-20 0 0,21 0 32,-1 19 32,-1-19 0,1 0-32,-20 20 0,1-20 0,19 0 0,-20 19 0,21-19 0,-1 0-32,0 21 32,1-21 32,-2 0-32,1 0 32,0 20 0,-20-20-32,21 0 32,-21 19-32,20-19-32,1 0 0,-2 0 0,1 20 0,0-20-33,-19 0-31,19 0 64,0 20-32,1-20-32,-2 0 96,1 0 0,0 20 0,-19-20 32,-1 0-32,-20 0 32,-19 20-64,19-20-32,21 0-192,-1 0 64,20 20 128,-20-20 64,21 0 32,-21 0 0,0 0 64,0 0 0,-19 0-128,19 0 32,-20 0-32,0 19 32,2-19 0,-2 0 32,-21 0 32,-17 0 0,-2 0 0,1 0 0,-20 0 0,0 0-64,-20 0-64,19 0-32,-19 0 32,20 0-32,-20 0 64,20 0 64,0 0 0,0 20 64,-20-20 96,0 0 161,0 0 31,0 0-64,21 0 129,-21-20-193,0 20-96,18 0-128,-18-19 0,0-1-128,20 0-961,-20 0-256,-20 0 64,20-19-2307</inkml:trace>
  <inkml:trace contextRef="#ctx0" brushRef="#br3" timeOffset="210831.0583">21438 5584 4708,'-20'0'6854,"20"0"-6309,0 0 160,0 0 256,20-20-257,20 20-319,-19 0-97,37 0 96,-17 0 225,18 0-1,0 0-383,1 0-193,-1 0-64,1 0-225,-21 0-543,22 0-289,-23 0-769,-17 0-2050</inkml:trace>
  <inkml:trace contextRef="#ctx0" brushRef="#br3" timeOffset="211358.0889">23285 5703 10634,'40'0'192,"-22"0"-64,23 0 1089,-21 0 0,0 0-736,39 0-289,1 0-64,-1 0 64,20 0-32,1 20-416,0-20-1410,-41 0-2626</inkml:trace>
  <inkml:trace contextRef="#ctx0" brushRef="#br0" timeOffset="239549.7013">12783 6736 6694,'0'0'1121,"0"0"-480,0 0 512,0 0 192,0 0-192,0 0-512,0 0-481,0 0-64,-21 0-96,21 0 0,0 0 128,21 0 256,-21 0-31,0 0 95,20 0 97,0 0-97,-20-19-160,20 19-128,0 0-96,19 0-96,-19 0 0,20 0 0,-1 0 32,1 0 0,-1 0 0,2 0 0,17 0 32,3 0 0,18 0 0,-20 0-96,22 0 32,-2 0 32,20 0 32,-20-21-64,20 21 64,20 0-32,-19 0 0,19 0 0,-20 0 0,21 0 0,-1 0 0,19 0 0,2 0 0,-2 0 0,1 0 0,-20 0-64,21 0 64,-2 0 32,22 0-32,-22 0 0,1 0 0,-1 0 32,22 0 32,-21 0-64,19 0 33,-18 0-1,18 21 0,2-21-32,-2 0 0,20 0 32,-18 0-32,-2 0-32,0 0 32,22 19 32,-22-19-32,20 0 0,-18 0 32,-2 0-32,2 0 0,-2 20 0,2-20 64,-2 0-128,20 0 128,-18 0-128,-2 0 128,20 0-64,-18 0 0,18 0 64,-18 0 0,-22 0 160,22 0-96,18 0-32,-20 0-96,2 0-32,-2 0 32,-19 0-32,20 0 0,0 0 0,-1 20 32,2-20-32,-22 0 64,2 0-32,-2 0 32,-19 0-32,20 20 32,1-20 0,-2 0 32,-19 20 0,1-20-32,-41 0 0,0 0 0,-19 20-32,40-20-32,-21 0 32,40 0-32,-20 0-32,-20 0-192,20 0-288,-40-20-257,22 20-929,-42 0-4292</inkml:trace>
  <inkml:trace contextRef="#ctx0" brushRef="#br0" timeOffset="241547.8157">13894 7690 2081,'-18'0'2275,"18"0"-450,0 0 450,-21 0-1,21 0-288,0 0-513,0 0-224,0 0-192,0 0-384,0 0-289,0 0-352,21 0 192,17 0 33,3 0-65,18 0-128,20 0-32,1 0 64,-1-20-128,0 20 160,-20 0-192,22 0-96,-22 0 64,-19-20-257,-1 20-159,-19 0-641,0 0-417,0 0-1152,-20 0-3908</inkml:trace>
  <inkml:trace contextRef="#ctx0" brushRef="#br0" timeOffset="241873.8341">14331 7730 7206,'0'19'32,"0"1"64,0-20 801,21 40 288,-21 0-416,20-1-320,-20 1-129,0 19 32,18 1 193,-18 20-33,0-21 129,0 1-33,0-20 65,0 19 0,0-18-129,-18-2 289,-2-19 64,-1 20-225,1-40-127,-19 20-161,-1-20-127,0 19-225,1-19 0,-1 0-225,1 0-864,19 0-640,-20 0-321,40 0-1922</inkml:trace>
  <inkml:trace contextRef="#ctx0" brushRef="#br0" timeOffset="242522.8712">14868 7849 4035,'0'-20'3203,"0"20"-1345,0 0-224,0 0-641,-20 0-513,20 20-64,-21-1-95,21 1 351,-20 20 1,2 19 0,18-18-1,0 18-31,-20 1-321,20 0-160,0-1 97,0 1-129,0-21-32,20 1-128,-2 0 0,2 0-192,1-20-609,-1-1-448,0-19-1026,-1 0-3330</inkml:trace>
  <inkml:trace contextRef="#ctx0" brushRef="#br0" timeOffset="244757.999">15224 7968 11530,'0'-40'1282,"0"40"-1314,-20-20 640,20 20 129,-18 0-609,18 0-288,-21 20 96,1 0 0,0 19 64,-19 2 0,39 18 0,-20 1 64,0 0-64,20-1 0,0 1 32,20 0-64,19-1 96,21-19-32,-21-20 64,22-1 32,-2 1 192,1-20 225,-1-20 31,1 1-191,-1-1-97,-18-20-64,-23 0-32,2 0 1,-20 1-33,0-21-64,-20 20-64,-19-19-96,-1 19-32,-19-20-64,-1 40-97,1 1 129,-20-1 32,18 20 0,23 20 0,-23 19 32,41-19 0,1 20-64,19 0 192,39 0-32,1-1 32,-1-19 64,22 20-96,-2-40 64,1 20-64,-21-1 0,21-19-128,-40 0-673,19 0-1184,-39 0-2468</inkml:trace>
  <inkml:trace contextRef="#ctx0" brushRef="#br0" timeOffset="245213.0253">15840 8445 7783,'0'-20'480,"0"20"802,-20 0 735,20 20-1152,-19-1-448,-1 2-225,20-1 64,-20 19-96,40-19-64,-20 0-32,20 0 0,19-1 33,1-19 223,-1 21 128,1-21 33,1-21-129,-3 2 193,-18-1-129,1-20 32,-21 20 1,-21 1 31,1-1 33,-18-1-609,-3 2 32,1 19-129,1 0-800,-1 0-736,20 19-994,-19-19-6149</inkml:trace>
  <inkml:trace contextRef="#ctx0" brushRef="#br0" timeOffset="245719.0539">16496 8485 7879,'0'0'3427,"-21"20"-3491,21-1 609,-20 1 191,0 0-543,2 20-1,-3 0-128,1-21-64,0 21-256,0-20-737,1 0-1378,-1 0-4932</inkml:trace>
  <inkml:trace contextRef="#ctx0" brushRef="#br0" timeOffset="246179.0803">16694 8028 15534,'-20'-41'-192,"0"41"192,20 0 192,-39 0-32,19 0-256,0 41 0,0-2 0,-1 21 96,21-1-64,0 1-224,21 0-33,-1-1 225,20 1 0,19-40 64,-19 20 96,-1-40 161,21 20 223,-1-20 225,-18-20-65,-3-1-31,3 2-33,-21-21-31,0 0-161,-20 1-96,-20-21-288,-20 20 0,1-19-96,-22 19-256,2 0 224,-21 20-33,21 20 65,0 20 64,19 0-32,20 20 32,20-1-32,20-18 64,0 18 64,39-19-32,1 20-64,-1-20-673,0-1-800,2 1-1762,-21 1-6631</inkml:trace>
  <inkml:trace contextRef="#ctx0" brushRef="#br0" timeOffset="246368.0913">17091 8386 14798,'20'19'64,"-20"-19"1665,20 20-95,-20 19-1154,19-18-416,1-1-64,-20-1-256,20 1 32,0 0-513,-20-20-512,20 20-609,-20-20-1921,19 0-4870</inkml:trace>
  <inkml:trace contextRef="#ctx0" brushRef="#br0" timeOffset="246627.1062">17150 7868 9577,'0'0'3363,"20"0"-3363,0 0 1249,0 20 609,19 0-673,1 20-705,1 20-63,-23-1-129,23 1 385,-21 20-97,0-1-448,-1 0 32,-19 1-31,20-20-33,-20-1-32,-20 0-96,1-19-289,19-19-351,-20 18-545,0-19-1410,-1-20-5413</inkml:trace>
  <inkml:trace contextRef="#ctx0" brushRef="#br0" timeOffset="247161.1368">17905 8147 14349,'0'0'449,"0"0"287,0 0 1346,20 0-961,0 0-672,19 0-353,1 0 64,-1 0-160,1 0-32,1 0-160,-23 0-577,2 0-1281,-20 20-1185,0-20-6342</inkml:trace>
  <inkml:trace contextRef="#ctx0" brushRef="#br0" timeOffset="247306.1451">17964 8286 12299,'-19'40'1986,"38"-40"-1634,21 19 1570,0-19-192,-1 0-993,22-19-705,-23 19-481,3 0-704,-21 0-1730,19 0-8872</inkml:trace>
  <inkml:trace contextRef="#ctx0" brushRef="#br0" timeOffset="247767.1713">18937 7591 10570,'-20'-21'-97,"20"21"161,0 0 1538,0-19-129,0 19-832,0 19-225,0 2 353,0-2 160,0 21-128,0 0-449,20 0-320,-20 19 0,0-19-32,0-1-224,21 21-545,-21-20-384,0-21-352,18 22-834,-18-22-3522</inkml:trace>
  <inkml:trace contextRef="#ctx0" brushRef="#br0" timeOffset="247990.1839">18640 8147 13644,'-41'0'1410,"62"0"-1602,-1 0 864,0-20 513,39 20-832,20-20-257,0 20-64,20-20 128,0 20 96,1 0-160,-1-20 0,-39 20-160,-1 0-320,-18 0-481,-21 20-288,-20-20-801,0 0-1217,-20 0-4740</inkml:trace>
  <inkml:trace contextRef="#ctx0" brushRef="#br0" timeOffset="258072.7609">18798 8464 6502,'0'-19'1345,"-20"19"1121,20 0-224,-19 0-416,19-20-417,-20 20-223,20 0-418,0 0-127,0 0-257,0 0-192,20 0-95,-20 0-97,19 0 32,1 0-193,0 20 258,0-20-162,0 19 33,-1-19-32,-19 21 32,0-1 0,0-1-96,0 1 224,0 0-96,-19 0 64,-1 0-32,20-1-32,-20 2 32,20-21 0,-20 19 97,20-19-129,0 21-32,0-21 160,20 0-64,0 0 160,0 19-160,19-19-32,-19 0-64,0 0-160,1 0-449,-3 0-736,2 0-673,-20 0-192,0 0-1506,0 0-5156</inkml:trace>
  <inkml:trace contextRef="#ctx0" brushRef="#br0" timeOffset="258735.7988">19136 8524 5124,'0'0'609,"0"0"2049,0 0 225,0 0-1409,0 0-514,20 0-159,-20 20-320,0 0-289,0 0-128,-20 19 96,20-18-128,0-2 0,0 2 32,0-2-32,0-19 64,0 0 0,0 0 257,0 0-257,0-19 0,0-2-64,0 2 0,0-2 0,0-18-96,20 19 0,-1 0 32,1 0 0,0 1 0,0 19 0,0-20 32,-1 20 64,1 0 128,0 20 96,-20-20-96,0 39-95,20-19-33,-20 0-32,-20 19-32,20-18 0,0-2 0,0 2 0,0-21 32,0 0 0,0 0 96,0 0-96,20-21-64,0 2 0,-1-2 32,-19 2-64,20-1 64,0 0 0,1 20 32,-21 0 96,20 0 160,-20 0 321,20 20-193,-20 0-96,0-1-127,18 2-161,-18-2-64,21 21-64,-21-20-321,0 0-352,0 0-352,0-20-608,0 20-866,0-20-3971</inkml:trace>
  <inkml:trace contextRef="#ctx0" brushRef="#br0" timeOffset="261960.983">20446 7749 5445,'40'-19'1249,"-21"19"1249,-19 0 353,20-20-929,0 20-321,-20 0-352,0 0-416,0 0-384,-20 0-417,-19 0 64,-21 20-32,1-1-192,-2 1 0,2 0-161,-20 0 97,39 0 96,-19 0 0,19-1-32,20 1 64,20 0-64,0 0 128,40 0 0,-20 0 32,39-1 64,-19-19-96,19 21 0,2-21 32,-2 0-32,-19 0-32,-1 0-160,-19 0-481,-20 20-384,0-20 609,-40 19 319,1 21 1,-1-20 256,-19 20 65,18-1 95,1-18 64,21-2-128,19 1-31,19 0 191,21-20-64,1 0-160,18 0-128,1 0-256,-1 0-320,20 0-609,-39 0-2018,-1 0-8424</inkml:trace>
  <inkml:trace contextRef="#ctx0" brushRef="#br0" timeOffset="262234.9989">20247 8505 10409,'0'19'577,"0"21"-353,-20-20 961,20 0-96,20 20-768,-20-21-257,21 21-225,-21-20-447,20-20-385,-2 20-961,-18-20-3331</inkml:trace>
  <inkml:trace contextRef="#ctx0" brushRef="#br0" timeOffset="262394.0076">20227 8386 7783,'-20'0'7239,"20"0"-8296,20 0 1057,0 0 448,-20 0-704,21 0-1666,17 0-3235</inkml:trace>
  <inkml:trace contextRef="#ctx0" brushRef="#br0" timeOffset="262573.018">20367 8544 10473,'20'0'1378,"-20"0"-1570,39 0 832,-19 0 193,0 0-673,19 0-480,-19 0-1954,0 0-3043</inkml:trace>
  <inkml:trace contextRef="#ctx0" brushRef="#br0" timeOffset="262719.0266">20387 8644 8904,'0'40'2466,"0"-21"-2530,19-19 545,1 20 1184,20-20-928,-1 0-641,1 0-608,0 0-1474,-21-20-4837</inkml:trace>
  <inkml:trace contextRef="#ctx0" brushRef="#br0" timeOffset="262927.0385">20823 8584 8872,'0'0'7239,"0"20"-7528,0-20 546,0 19 1088,20 21-897,-20-19-384,0 18-352,20-19-641,-20 0-928,20 0-1058,-1-20-3844</inkml:trace>
  <inkml:trace contextRef="#ctx0" brushRef="#br0" timeOffset="263843.0909">20187 7332 2754,'20'0'192,"-20"0"673,0 0 1153,0 0-513,0 0-640,0 0 288,0 0-160,0 20-224,0 0-192,0-1-257,0 1-224,0 0-96,0 20-64,0-20-64,0-1 64,0 1 96,0-20 0,0 0 128,0 0 320,0-20-191,0 1-33,20-21 32,-20 20 0,20-20-191,1 21-129,-1-1-1,-2 0 1,3 0 32,-1 20-32,-20 20 96,20-20-96,-20 20 64,0 0-64,0-1 32,0 1-32,0 0 0,0-20 32,20 0 96,-20 0-31,19 0-33,-19-20-64,20 20-33,0-20 65,0 1-32,0 19 32,-1 19 32,-19-19 417,20 40 63,0-20-159,-20 20-161,20-21-96,-20 1-320,20 20-1250,-1-40-3362</inkml:trace>
  <inkml:trace contextRef="#ctx0" brushRef="#br0" timeOffset="264326.118">21181 7591 9256,'20'0'1089,"-20"0"-864,19 0 864,-19 0 32,0 19-449,0 21-287,-19 0 223,19 19 65,0 21-33,-20-1-63,20 0-225,0 1-256,0 0 0,20-1-96,-1-19-64,1-1-224,20 1-320,-1-20-449,1-21-513,0 2-1217,19-21-4163</inkml:trace>
  <inkml:trace contextRef="#ctx0" brushRef="#br0" timeOffset="264687.1392">21557 7650 12972,'21'80'32,"-1"-21"-32,-2 1 384,3 19 129,-21 1-321,0-1-160,0-19-64,0 19 96,0-19 32,20-20 32,-20-21-32,0 1 0,0-20 193,0 0 31,0-39-256,0 19 32,0-20-128,20 0-256,-20 0 64,39 21 159,-19-1 1,0 20 64,0 0 129,0 20 127,-1-1 64,-19 21 193,0 0-65,20-20-352,-20 20-160,20-1-609,-20-18-1152,20 18-2307</inkml:trace>
  <inkml:trace contextRef="#ctx0" brushRef="#br0" timeOffset="265061.1606">22074 8226 14285,'-20'0'448,"-1"20"-992,3 0 736,-2 0 0,20 0-96,20 19-96,-2-19-128,3 20 256,19-20-160,-20 0-96,19-20 96,1 19 96,-20-38 64,19 19 1,-39-20 191,0 0-96,0-20 96,0 1-160,-39 19-192,-1-20-160,0 20 32,1 0 160,-1 20 0,1 0 128,19 20 96,20 0-95,0 0 319,20 0 129,19 0-193,1-1-288,19 1-64,-19 1-224,19-21-321,-19 19-1248,-20-19-1635,19 0-5732</inkml:trace>
  <inkml:trace contextRef="#ctx0" brushRef="#br0" timeOffset="265321.1755">22491 7690 12908,'0'0'384,"0"-20"-832,-20 40 896,20-20 417,-21 40-481,1-1 129,2 21 288,18 19 223,0 0-351,0 1-481,0 0-96,0-20-32,18-1-256,23-19-288,-21-20-545,19-1-224,-19 1-417,0-20-2081</inkml:trace>
  <inkml:trace contextRef="#ctx0" brushRef="#br0" timeOffset="265487.1847">22590 8067 10345,'0'-20'801,"20"40"96,-20-20 1537,19 40-960,-19-20-353,20 20-705,20-21-288,-20 2-64,1 18-384,17-19-929,-18 0-897,1-20-1762</inkml:trace>
  <inkml:trace contextRef="#ctx0" brushRef="#br0" timeOffset="265660.1949">22768 8067 14573,'-38'20'-160,"17"0"993,1 0 1441,0 20-1313,-20 0-929,21-1-64,-1 1-641,20-20-640,0 0-705,20-1-1089,-1-19-5157</inkml:trace>
  <inkml:trace contextRef="#ctx0" brushRef="#br0" timeOffset="265892.2076">22829 7670 15118,'-20'20'480,"20"-20"-832,-21 20 1249,21 19 1057,0 1-961,0 0-609,0-1-256,0 1-96,21 0-96,-1-1-833,-2 2-993,23-22-256,-21 1-704,0-20-3012</inkml:trace>
  <inkml:trace contextRef="#ctx0" brushRef="#br0" timeOffset="266037.2164">23007 7789 12235,'0'0'1217,"-20"20"-896,20 0 1825,0 0-897,0-1-1153,0 1-384,20 0-641,0 0-1025,-20 0-1505</inkml:trace>
  <inkml:trace contextRef="#ctx0" brushRef="#br0" timeOffset="266187.225">23027 7789 12748,'-20'-20'1313,"20"20"-929,0-20 1666,0 20-1089,0 0-1602,0 0-1216,20 0-97,-1 0-2947</inkml:trace>
  <inkml:trace contextRef="#ctx0" brushRef="#br0" timeOffset="266404.2374">23086 7650 11146,'0'0'224,"0"0"1698,20 0-32,0 0-705,-1 20-416,1 0-545,20 20-128,-19-1 32,-3 1 0,-18 0-96,20-1 32,-20 1 0,0 0-96,0 0-96,-20-20-128,20-1-513,-18 1-864,18-20-2051</inkml:trace>
  <inkml:trace contextRef="#ctx0" brushRef="#br0" timeOffset="266939.2676">23404 7670 11723,'20'-20'448,"-20"20"-256,0 0 1153,19 0-416,1 0-128,-20 20-64,40 20 64,-20-1-33,19 21 65,-19-1-545,0 21-127,1 0-97,-1-1 32,-20-19-96,-20-1 32,-1 1-32,1-1-160,0-39-225,1 20-640,-1-20-993,0 0-2658</inkml:trace>
  <inkml:trace contextRef="#ctx0" brushRef="#br0" timeOffset="267134.2792">23801 8127 15855,'40'0'-33,"-40"0"-63,39 0 577,-19 0-385,0 0-609,19 0-2593,-19 0-5607</inkml:trace>
  <inkml:trace contextRef="#ctx0" brushRef="#br0" timeOffset="267640.3076">24198 8107 6854,'0'0'3427,"0"0"-3587,-20 20 1089,20-20 160,-21 20-801,21 19-288,0-18-128,0 18-32,21 1-128,-1-20 224,0 0 64,19-20 64,-19 0 32,20 0 224,-20 0 321,-1-20 127,1-20-479,-20 20-65,20 0-32,-20 1-128,0-2-64,0 21-64,0 0 0,0 0 64,0 21 0,0-2 0,0 21 32,0 20-32,0-21 32,0 21 32,0-21-32,0 21-32,-20-20 0,20 0 353,-20 0 351,1-21 193,-1 2-192,-20-21-385,1 0-256,19 0-96,-20-21-384,1 2-737,-2-2-1090,1 2-2241</inkml:trace>
  <inkml:trace contextRef="#ctx0" brushRef="#br0" timeOffset="267979.3275">24277 7591 10826,'0'-21'929,"0"21"-1122,0 0 1443,0 0 31,0 0-448,0 0 31,0 21 33,0 17 160,0-17-416,0 19-321,0 19-192,0-19-96,20 0-32,-20-1-320,20 1-577,0-20-288,-1 0-993,1 0-2947</inkml:trace>
  <inkml:trace contextRef="#ctx0" brushRef="#br0" timeOffset="268168.3383">24475 7730 12619,'0'19'321,"20"1"1056,-20 0-32,21 0-704,-21 0-577,20 0-128,-20-1-256,20 1-898,-20 0-1280,18-20-5221</inkml:trace>
  <inkml:trace contextRef="#ctx0" brushRef="#br0" timeOffset="268310.3459">24536 7670 12395,'0'-20'-897,"0"20"641,0 0 737,0-21-802,0 21-3138</inkml:trace>
  <inkml:trace contextRef="#ctx0" brushRef="#br0" timeOffset="268578.3616">24615 7610 32,'20'0'9641,"0"0"-9097,-20 19 1250,19 2-321,1-1-800,0 0-385,0 20-192,0-1 0,-20 1-32,19 0-224,-19-1-480,0-19-545,-19 20-1250,19-20-5380</inkml:trace>
  <inkml:trace contextRef="#ctx0" brushRef="#br0" timeOffset="269161.3951">24854 7530 11755,'18'-20'288,"2"20"-288,-20 20 1089,41 1 64,-21-2-544,18 21-321,-17 0 0,19 20 289,-1-1-97,-19 21-224,20-1-160,-21 1-160,1-1 0,-20 1-96,0-21-256,0 1-33,0-1 321,-20 1-256,1-20-641,-1 0-673,0-20-1921</inkml:trace>
  <inkml:trace contextRef="#ctx0" brushRef="#br0" timeOffset="269625.4217">25052 7411 9384,'39'-20'96,"-39"1"1474,20 19 672,-20-20-1057,20 20-224,0 0-320,-20 0-289,39 20-288,-19-20-64,0 19 0,0 1-128,19 0-128,-19 0 32,-20 0 63,20 0 225,-20-20 1,0 19 159,-20 1 192,20-20-32,0 21 65,0-2-129,20-19 65,1 0-129,-1 21-256,19-21-160,1 19-513,-1-19-800,1 19-1058,-20-19-6629</inkml:trace>
  <inkml:trace contextRef="#ctx0" brushRef="#br0" timeOffset="271658.5376">25271 7471 352,'-21'0'1345,"21"0"289,0 0 159,0 0-319,0 0-513,0-20-225,0 20-159,0 0-97,-20 0-127,0 0 95,20 0 289,-20 0-97,20 0 33,0 0 64,0 0-65,0 0 65,0 0-64,0 0-33,0 0 1,-20 0-289,20 0-31,0 0 159,-19 0-96,19 0-63,0 0-65,0 0 0,0 0-64,0 0-31,0 0-129,0 0 128,19 0-32,-19 0-32,20 0-160,0 0 32,0 0-32,0 0-128,1 0-33,-3 20-95,2-20 160,0 20 96,1-20-128,-1 19 32,-20-19 31,18 20 97,-18 1-160,0-21 96,0 19 96,0 2 0,-18-21 32,-2 19-32,-1-19 32,-19 19-32,22-19 32,-3 21 0,-19-21-64,40 0 32,-20 0 0,20 20 0,-20-20 32,20 0 32,0 0 32,0 0 0,0 0-128,20 0 96,-20 0-64,20 20 0,0-20 0,-20 0-32,20 0 97,19 0-33,-19 0-97,0 0 65,1 0 0,-1 0 0,-2 20-96,3-20-32,-1 0-64,0 0-288,0 0-65,-1 20 33,1-20-417,0 0-513,-20 0-736,0 0-3459</inkml:trace>
  <inkml:trace contextRef="#ctx0" brushRef="#br0" timeOffset="274082.6766">15305 9895 1921,'19'60'10378,"-19"-20"-12204,0 20 1378,20 0 1089,-20 18-1,0-18-512,0 0-96,0-1 32,20-38 33,-20-2 223,20-19 288,-20-19-319,20-2-193,-20-18-32,0-1 0,0-19 96,0 18 224,0-18-320,0 19-128,19 1-96,1-1 96,-20 40 192,20 0 32,0 0 65,0 40-1,-20-1-128,19 1 0,-19 19-32,0-18 32,20-22-128,-20 1 160,20 0 64,-20-20 289,20-20 128,-20 0-417,21 1-128,-3-22 32,-18 22-96,20-21 64,1 21 96,-21 19 64,0 0-256,20 0 96,-20 19 353,0 21-225,0 0-32,0-1-96,0 1-128,20 0-32,-20-20-192,18-1-97,3 2-191,-1-21-513,0 0-929,0 0-4100</inkml:trace>
  <inkml:trace contextRef="#ctx0" brushRef="#br0" timeOffset="274248.6858">15900 10193 13292,'0'41'1089,"0"-22"-993,0 1 385,19 0-289,-19 0-384,20 0-1090,0 0-800,-20-1-32,20-19-1505</inkml:trace>
  <inkml:trace contextRef="#ctx0" brushRef="#br0" timeOffset="274381.6937">15919 10055 8167,'-19'-80'-384,"19"40"-2979</inkml:trace>
  <inkml:trace contextRef="#ctx0" brushRef="#br0" timeOffset="274607.7066">16158 10353 7879,'40'19'1730,"-40"-19"-834,20-19 802,-1-21-865,1 20-481,0-20-256,-20 1-96,20-1-96,-20 20-32,0 0 128,0 1 32,0 19 64,0 19 641,0 1 288,20 19-353,-20 2-287,0-22-193,19 21-192,-19 0-577,20-20-768,0-1-481,0 2-3523</inkml:trace>
  <inkml:trace contextRef="#ctx0" brushRef="#br0" timeOffset="274817.7186">16555 10154 14445,'0'39'417,"0"-18"-33,20-1 1346,-20 19-962,0-19-608,20 0-192,-20 20-160,0-21-256,20 2-1026,-20-2-2145</inkml:trace>
  <inkml:trace contextRef="#ctx0" brushRef="#br0" timeOffset="275704.7694">16793 10174 13388,'20'0'1185,"-20"0"-1537,0 0 384,0 19 256,-20 22-160,20-2-128,0 1 32,0-20 0,0 19 0,0 1 1,0-20 31,0-20 32,20 0 192,-20 0 96,0-20-95,19 1-225,1-21 128,-20 20 96,20-20-64,1 0-224,-1 21-128,-20-1 64,20-1-64,-20 21 0,18 0 0,-18 21 64,0-1 96,0-1 0,21 1 64,-21 0-96,0 0 0,0-20 0,0 20 192,20-20 96,-20-20 33,20 20-129,0-20-64,-1 0-128,-19 0-32,20 1 64,0 19 0,-20-20-32,20 20-32,-20 0 64,0 0 256,20 0 289,-20 20-225,0-1-224,0 1 0,0 0-96,0 0-96,0 0-64,19 0-448,-19-20-257,20 19-256,0-19-737,0 0-1473,0 0-6118</inkml:trace>
  <inkml:trace contextRef="#ctx0" brushRef="#br0" timeOffset="275850.7776">17289 10253 11594,'0'0'2179,"0"20"-2083,0 0 608,0 0 353,21 0-640,-1 0-642,-2-1-1216,2 2-641,-20-21-1858</inkml:trace>
  <inkml:trace contextRef="#ctx0" brushRef="#br0" timeOffset="275983.7853">17289 10015 7783,'0'-40'-224,"21"40"-2659,-1 0 1890,-20 0-737</inkml:trace>
  <inkml:trace contextRef="#ctx0" brushRef="#br0" timeOffset="276259.8006">17468 10154 13869,'20'0'32,"20"0"832,-1-20 1283,1 20-1219,-1 0-703,1 0-161,1 0-257,-23 20 129,-18 19 64,0 2 0,-18-2-32,-3 1 128,21-20 1,-20 0-33,20-1 128,0 2 0,0-21-128,20 0-192,1 0-833,17 0-1249,-17 0-1666</inkml:trace>
  <inkml:trace contextRef="#ctx0" brushRef="#br0" timeOffset="276569.8185">17885 10273 12139,'20'0'1794,"-20"20"-897,20-20 1441,0 0-737,-1 0-832,21 0-545,0-20 129,19 0-1,-18 20-128,-23-19-128,2-1-352,-20-1 0,0 2-321,-20 19-352,-19 0 481,-1 0 192,1 0 127,-21 19 33,21 2 257,19-1 127,0 19 160,20-19 1,20 20-1,19-20-64,21-1-63,-1 2-129,2-2-288,-2-19-128,-1 0-257,-17 0-416,-21-19-768,0 19-3300</inkml:trace>
  <inkml:trace contextRef="#ctx0" brushRef="#br0" timeOffset="277255.8576">15880 10949 9256,'-20'-20'3748,"0"0"-3940,0 20-321,1 0 513,-21 20 64,20 0-128,-19 19 64,19 1 0,20 20 320,0 0 289,0-1-321,20-19-96,19 0-127,1-1-65,19-19 128,20 0 256,2-20 321,-23 0 192,21-20-257,-18 0-95,-2-19-161,-39-1-128,0 0-32,-20 1 193,-20-1-161,0-19-256,-19 18-192,-21 1 64,1 1-96,-2 19-1,2 20 65,-1 0 32,21 20-32,-1 19 128,20 1 32,1 1 128,38-2 64,1 1 161,20 0-225,-1-21 96,21 1-32,-1 0-96,22-20-672,-22 20-1314,0-20-2819</inkml:trace>
  <inkml:trace contextRef="#ctx0" brushRef="#br0" timeOffset="277560.8755">16496 11227 12011,'0'20'96,"0"0"-801,-21 0 994,21 19 319,21-19-352,-21 20-256,20-20 32,19-1 289,1-19 223,-1 0 65,-19 0 31,20-19 129,-20-1 96,-20 0-64,19 0-1,-38 0-63,19 0 0,-40 1-321,20-1-288,-19 0-192,-1 20-96,-1 0-897,23 0-1281,-2 20-2210</inkml:trace>
  <inkml:trace contextRef="#ctx0" brushRef="#br0" timeOffset="278229.9138">17091 11386 2306,'0'0'9353,"-20"0"-8296,20 0 576,-20 0-256,20 20-800,-19-1-417,-1 2-128,20-2-64,-20 2 0,0-2-64,20 2-320,0-2-641,-21 1-801,21-20-1666,0 0-5700</inkml:trace>
  <inkml:trace contextRef="#ctx0" brushRef="#br0" timeOffset="278682.9397">17468 10988 15118,'0'-39'1025,"0"19"-993,-20 20 769,1 0-161,-1 0-448,0 40-256,-1 0 32,1-1 32,20 21 0,0-20 0,0 19-32,20-19-32,1 0 0,19-21 0,19 1 64,-19 0 32,19-20 32,0 0 64,-19-20 64,1 0 65,-23 1-33,2-21 128,1 0 97,-21 21-193,-21-21-160,-17-20-128,-3 20-32,1 1-128,-19 18 128,0 21 32,19 0 32,-19 0 32,39 21 96,0-2-192,20 1 64,0 20 96,20-20-64,0 0 128,19 0-96,1 20-32,-1-40-32,1 19-512,19-19-898,-19 20-1633,1-20-2498</inkml:trace>
  <inkml:trace contextRef="#ctx0" brushRef="#br0" timeOffset="278862.95">17885 11227 12908,'20'0'1761,"-20"20"-1761,0-20 961,20 20 769,-20 0-1186,20-1-512,-20 1 33,19 20-354,-19-20-928,20 0-897,0-1-1633,-20-19-6759</inkml:trace>
  <inkml:trace contextRef="#ctx0" brushRef="#br0" timeOffset="279875.0076">19075 9955 12203,'-38'-39'993,"38"18"-801,0 21 1153,20-19 513,-2 19-801,23 0-512,18-20-193,21 20 161,-1 0-385,0-20 32,0 20-160,-18-20-64,-2 20-257,1 0-832,-21-20-448,-19 20-930,-20 0-2369</inkml:trace>
  <inkml:trace contextRef="#ctx0" brushRef="#br0" timeOffset="280119.0216">19434 9916 11755,'-21'79'288,"21"-39"-192,21 19-128,19 1 128,-22 0-32,23-21-32,-1 21 96,19-20 64,-39 19 385,19-19-65,-39 0 129,0 0 192,0-21 96,-19 1 128,-21-20-96,-19 0-225,-22 21-255,23-21-289,-22 0-192,0 0-32,21 0-256,19 0-609,1 0-993,19 0-1281,20 0-6630</inkml:trace>
  <inkml:trace contextRef="#ctx0" brushRef="#br0" timeOffset="280927.0676">20327 9876 13132,'0'-40'609,"-21"40"-385,21-20 673,-18 20-225,-2 20-480,20 0-128,-21 0 193,1 39 287,0 1 161,0 19-161,1 1-127,-1 0-97,0-1 64,20 1-287,0-21-1,20 0-32,0-19-160,19 1-353,1-2-672,1-19-993,-2-20-2146</inkml:trace>
  <inkml:trace contextRef="#ctx0" brushRef="#br0" timeOffset="281403.0953">20723 10174 16495,'0'-59'769,"0"18"-1025,0 41 288,0-19 32,-20 19-96,2 39-96,-3 1-33,1 0 161,20 20 0,0-1-32,0 1 32,20-1 0,19-19 0,2 0 0,17-21 32,3 2 97,-2-21 31,20 0 128,-19-21-32,-1-18 64,2-1 65,-22 1-65,-19-1 97,-20 0-33,0-20-256,-20 0-192,-39 1-96,0 19-160,-2 1 31,-18 19 225,0 20-64,-2 0 64,23 20 64,-1-1 96,38 22 0,1-2 32,20 0 161,20 2 95,19-22-128,22 21-224,-2-20 96,20 0-32,-19-20-96,-1 20-96,2-20-192,-3 0-833,-37 0-961,-1 0-1601,0 0-8265</inkml:trace>
  <inkml:trace contextRef="#ctx0" brushRef="#br0" timeOffset="281886.1226">21499 10393 8456,'-21'0'256,"1"0"1698,20 19-1,-20-19-1248,20 0-385,0 20-191,-20 0-33,20 0-64,0 0 32,20-1-64,0 2 64,0-2-64,1-19 0,-3 0 64,22 0-32,-19 0 64,17-19 96,-17 19 449,-21-21 192,20-18-129,-20 19-191,-20 0-1,-1 0 129,3 20-513,-2-19-32,-21 19-320,21 0-961,20 0-1506,-18 19-2466</inkml:trace>
  <inkml:trace contextRef="#ctx0" brushRef="#br0" timeOffset="282066.1332">21875 10492 13708,'20'40'1922,"-20"-21"-1794,-20 1 1538,0 20-353,0 0-1089,0 0-288,1-20-608,-1 19-674,0-19-1568,0-20-5606</inkml:trace>
  <inkml:trace contextRef="#ctx0" brushRef="#br0" timeOffset="282752.172">22430 10115 13452,'0'-60'0,"0"40"-256,-18 0 865,18 20 159,-20-20-383,-21 20-385,2 20 0,-1 20 96,20-1 0,-19 21 96,-1 0 32,40-1-160,0 1-64,0 0 0,40-1 96,-1-19 0,40 0 65,2-21 351,-2 1 129,0 1 31,-20-42-319,21 1-225,-21 1 32,-18-21 160,-21 0 65,-2 0-97,-36-19-192,-2-1-128,-21 1 32,-18-1-224,-1 20 32,1 0-1,-1 1 129,-20 39 0,1 0 128,20 19 32,19 22 1,40-22-162,-20 21 33,40 0 257,20-20-33,-1 19 96,22-19-192,-2 20 64,0-20 0,1-20-127,-1 19-66,-19 2-575,-20-21-1186,19 0-1121,-19 19-4387</inkml:trace>
  <inkml:trace contextRef="#ctx0" brushRef="#br0" timeOffset="282947.1836">23185 10393 14285,'-20'39'769,"20"1"-673,0-1 1281,0 1-96,0 1-1153,0-22-256,0 21-192,20-21-545,0 2-1185,1-21-2050</inkml:trace>
  <inkml:trace contextRef="#ctx0" brushRef="#br0" timeOffset="283222.1993">23226 9935 16815,'38'20'-512,"-17"-20"800,37 40 1442,-17-20-321,-1 20-928,-21-1-289,21 1 96,0 0 321,-20 20-321,19 19-64,-19 1-64,1-21-160,-21 21 0,0-20-352,-21-1-609,1-19-1569,0-1-3076</inkml:trace>
  <inkml:trace contextRef="#ctx0" brushRef="#br0" timeOffset="286135.3656">19175 11048 8744,'-19'21'512,"19"-21"-191,0 19 1344,-20 1-256,20 0-832,0 20-129,0-20-31,0 19-225,20-19 0,-1 20 0,21-21-63,0 21 31,-1-20 32,21 0-128,-1 0 32,2-20-64,18 0 0,0 0-32,20 0-64,0-20-64,1 20 96,-1-20 32,20 0-32,-20 20 64,1 0 0,-1 0 32,0 0-64,0 0 96,-20 0-96,0 20 0,2-20 0,-22 20 0,-19 0 0,-21-1 0,21 2 192,-40-2 193,20 2 95,-20-2 0,-20 2-95,0-2-129,20 1-160,-20 0 0,20-20 32,0 0-32,0 0 193,0 0-193,20-20-128,0 0 32,21 1-64,-21-2-32,-2 2 64,2 19-32,1-21 96,19 21-161,-21 0 129,21 0-64,0-19-96,19 19 32,-19 0-192,19 0 128,0 0-97,22 0-159,-22 0 160,0 19 63,21-19-447,-1 21 191,0-21 257,21 19 224,19-19-192,0 21 128,1-21 64,-2 19 961,21-19-897,1 0 288,-2 0 1634,1 0-1025,-20 0-897,-39 0 0,-22 0 32,-17-19-64,-1 19-160,-21-21 0,21 2 0,-20-2 128,20 2 32,-21-21-32,1 0 96,-20-20-96,0 21-128,-20-1-353,-19 1-992,-21-1-2499</inkml:trace>
  <inkml:trace contextRef="#ctx0" brushRef="#br0" timeOffset="286919.4108">19413 12022 11466,'0'-40'481,"0"19"-321,0 21-320,-20 21 384,-19-1-32,19 0 161,-20 39 31,20 1 32,1-1-31,-1 21-33,0-21-288,20 1-96,20-21-224,-20-18-97,39-1 193,1-20 160,19 20 32,22-20 0,-2 0-32,0-20 32,0-21-128,1 2-160,-41 0-96,-19 18-545,-20 1-64,-20 20 448,0 0 449,-19 20 161,19 1-1,0 18 160,0-19-32,20-1-128,0-19 32,0 21-32,20-1-32,0 0 97,20-20 255,19 19 64,0-19-127,-18-19 63,-1-1-64,-1 0 321,-19-1 160,0-18 0,-40 0-289,0 18-320,-19-18-256,-1 19 32,19 20-160,-17 0-993,18 0-1185,20 0-2531</inkml:trace>
  <inkml:trace contextRef="#ctx0" brushRef="#br0" timeOffset="287208.4273">20387 12240 13004,'-60'0'544,"21"20"-351,-22-20 1024,21 20-577,1 0-576,19-1-96,0 22 32,20-22 0,20 1 0,0 19-32,19-39-32,1 21 64,1-1 32,-3-20 0,3 20 0,-1-20-32,-1 19 128,-39-19 225,0 0-417,-20 0-128,-19 21-289,-1-21-352,1 0-320,-22 19-865,21-19-2274</inkml:trace>
  <inkml:trace contextRef="#ctx0" brushRef="#br0" timeOffset="287411.439">20426 12319 1793,'40'0'12524,"-20"0"-12364,-1 0 1410,1 0 736,20 0-865,-1 0-672,21 0-289,-21 0-351,22 0-194,-23 0-287,3 0-1057,-1 0-961,-21 0-513,1-19-1057,-20 19-1921</inkml:trace>
  <inkml:trace contextRef="#ctx0" brushRef="#br0" timeOffset="287607.4502">20703 12101 8744,'-18'20'1826,"18"0"-898,0 0 1218,18 19-160,-18 1-416,20 20-193,1 0-448,-1-1-577,-20-19-320,20 0-192,-20-21-384,0 21-802,0-20-1152,18 20-3812</inkml:trace>
  <inkml:trace contextRef="#ctx0" brushRef="#br0" timeOffset="288766.5165">21637 12081 10153,'20'-19'609,"0"-21"31,-20 0 1282,-20 19-897,20-17-544,-20 17-97,-1 2-256,3 19-224,-2 0 64,-21 19 32,3 2 32,-3-2-64,21 21 160,0 0-256,1 19 224,19 1-32,0 19 0,0-19-64,0 20 0,19-41 0,1 0-96,0 2-96,0-21-577,1-1-480,-21 21-321,18-20 353,-18 0 385,0 0 191,-18-20 385,-3 0 256,1 0 416,-20-20 385,1 0 320,-1 0 160,20-20 0,1 21 257,-1-1-737,20 0-673,39-1 64,21 21-96,-1-19-128,2 19 0,-23 0-192,23 0-129,-22 0 33,21 0-32,-21-20-129,1 20 65,-1 0 160,-19-20 224,-20 20 64,0-19 256,-20 19 256,20 0-223,0 0-289,-19 0-64,19 19 32,0-19 32,0 20-64,19 0-32,-19-1 96,0 2-96,20 19 128,0-21-64,0 2 0,-20-2-32,20 1 96,1 0 96,-21-20-32,18 0-32,-18-20 0,20 20 128,-20-20 33,21-20-289,-21 21 64,20-1-96,-20 0 31,0 20-159,20-21-128,-20 21 160,18 21 128,-18-21 32,21 20 0,-21 0 0,0-1 32,0 2 0,0-2 32,20 1 256,-20-20 161,20 0-161,0 0 64,-20 0-31,19-20-1,1 1 0,0-2 1,0 2-193,0 19-192,-1-20 64,1 0 32,-20 20 0,20 0 0,-20 20-96,0 0-96,0-1-385,0 2-640,20-2-352,-20 1 96,20-20-834,19 20-1248,-19 0-2499</inkml:trace>
  <inkml:trace contextRef="#ctx0" brushRef="#br0" timeOffset="289105.5359">22590 12539 3459,'0'-40'5925,"0"20"-4259,0 20 352,0-20-737,-20 20-384,0 0 160,0 0-288,-19 20-353,19 0-288,20-1-160,-21 2-32,42-2-288,-1 1-65,0 0-95,19-20 95,-19 20 97,20-20 64,-21 0 320,-19-20 32,20 20 0,-20-20 128,0 0 1,-20 1 31,20-2 160,0 2-63,0 19-65,0-20-96,0 0-128,20 20-64,0 0 32,0-21-32,21 21 0,-3 0-96,3 0-96,-3 0-705,-17-19-256,19 19-545,-40 0-1313,0-20-2562</inkml:trace>
  <inkml:trace contextRef="#ctx0" brushRef="#br0" timeOffset="289285.5456">22768 12181 11114,'0'39'993,"0"1"-128,0 0 1409,0 20 0,0-21-929,0-19-896,0 20-257,0-20-224,0 19-96,0-18-545,20 18-768,-20 1-961,21-20-1378,-21-1-6598</inkml:trace>
  <inkml:trace contextRef="#ctx0" brushRef="#br0" timeOffset="289439.5547">23007 12399 11210,'20'0'3043,"-1"20"-3011,-19-1 128,0 2 1698,20 19-1282,-20-21-960,0 21-1089,20-20-1602,0 0-3972</inkml:trace>
  <inkml:trace contextRef="#ctx0" brushRef="#br0" timeOffset="289575.5626">23145 12300 14093,'-19'-40'160,"19"40"-1505,0 0 704,0 0-64,19 20-7815</inkml:trace>
  <inkml:trace contextRef="#ctx0" brushRef="#br0" timeOffset="290187.5976">23443 12438 10826,'0'21'416,"-19"-21"-448,19-21 1441,0 21 161,0 0-929,0-19-545,0 19 32,-20 0 224,20 0-32,0 19-320,-20 2 0,20-1 64,0 19-32,0-18 33,0-2 95,20 1 160,0 0 192,-1-20-159,1 20-33,0-20-32,0 0 161,0-20 223,0 0-159,-20 0-33,19 1-159,-19-21-33,-19 20-192,-1-21-96,0 22-224,-20-1-545,40 0-1601,-20 20-1282,20 0-5925</inkml:trace>
  <inkml:trace contextRef="#ctx0" brushRef="#br0" timeOffset="290504.6156">23781 12459 13196,'0'40'641,"0"-21"-609,0 21 64,-20-20 128,1 0-192,19 0 32,0 0 128,0-1 577,19-19-160,-19 0-225,20 0-128,0-19-64,-20-1 97,40 0 95,-21-20-96,1 0 33,0 21-161,20-21 192,-1 19 0,-19 2 161,0 19 256,1 0-97,-3 19-159,2 2-33,0 19-288,-20 0-64,21-1-192,-21 1-352,0 19-1186,20-19-1793,-20-20-5253</inkml:trace>
  <inkml:trace contextRef="#ctx0" brushRef="#br0" timeOffset="301075.2205">13835 12856 4548,'-20'-60'704,"20"40"610,0-19 640,0 19 192,0 0-673,-20 0-64,1 20-608,-1-20-320,0 20-97,-20-19-224,1 19-160,-22 19-64,23 1-160,-23 0 128,23 20 64,-3-1-64,21 2 96,20-2 64,0 0 192,20 22 64,21-22-160,-3 1-96,23 0-32,18 0 32,-20-1-64,21 1 33,-21 0-1,-18-21-64,-3 1 128,-18 1 320,-20-2-32,0 1-191,-40 0-193,1-20-513,-21 19-672,21-19 32,-21 0-321,21 0-1536,-1 21-6055</inkml:trace>
  <inkml:trace contextRef="#ctx0" brushRef="#br0" timeOffset="301516.2456">14352 13115 12940,'38'-40'128,"-38"40"-64,-18 0 545,-23 0-225,1 20-224,-19 0 32,19 19 96,-19 1-63,19 19 127,21 1-224,19-1-64,0-18 0,19-1 64,21-21-64,0 1 65,19-20-1,0-20-64,2 1 64,-23-21 32,23-1 32,-41 2-96,0 0-32,-20-21-64,0 20 32,0 0-32,-20 20 129,0 1-65,0 19-128,20 19 384,-21 1-32,1 20 0,20 19 289,0 1-257,-18 20-352,18-20 32,18 19 0,-18-19-64,20-21-256,1 1 128,-1 0-65,0-21-63,0 1-641,-20 1-1153,19-21-256,-19-21-2755</inkml:trace>
  <inkml:trace contextRef="#ctx0" brushRef="#br0" timeOffset="301890.2668">14689 13095 15822,'19'39'-128,"-19"-19"128,0 0 641,0 20 960,0-1-1504,0 2 255,0-2-320,0 0 0,0 21 0,20-20-352,-20-20-257,41 0 161,-21 0-65,-2-20-95,2-20 127,1 0 321,-1 0 128,0-20 32,-1-20-32,-19 21 0,0 0 353,0-2 415,0 41-223,0-19-257,0 19 0,0 19-63,0 22 127,0-2 32,20 0-224,-20-18-128,0 18 97,20 1-193,0-20-289,0 20-576,19-40 97,-19 20-738,0-20-960,0 0-1923</inkml:trace>
  <inkml:trace contextRef="#ctx0" brushRef="#br0" timeOffset="302351.2935">15265 13294 9929,'20'-21'865,"-20"1"-353,0 20 1026,-20 20-449,-1 1-545,1 18-159,0-19 63,2 20-160,18-1-256,0-18 0,0 18 0,18-19 0,2 0-128,0-20-320,21 0 192,-21 0 64,-1 0 95,21-20 33,-20 0 0,-20 0 0,20 1 32,-20 19 0,0-21 0,0 21 0,0 0 0,0 21 32,0-2 0,0-19-32,0 20-64,0 0 96,0-20 32,0 20 161,0-20 127,0-20-128,0 20 65,0-20 63,0-19-128,19-1 32,-19 20-192,0-20 225,0 0 31,20 0 0,0 20-64,-20 1-63,20 19-33,0 0 64,-1 0-224,1 0-32,-20 19-833,20-19-1377,0 20-1666</inkml:trace>
  <inkml:trace contextRef="#ctx0" brushRef="#br0" timeOffset="303116.3372">15801 13393 13901,'-40'20'32,"20"-20"-192,20 0 1409,0 0-545,0 0-383,20 0-321,0 0 0,0 0 64,-1 0 32,1-20 64,0 20 64,0-21-32,-20 2-63,0 19-258,0-20-63,-20 0-64,0 20-160,0 0 223,1 0 193,-21 20-32,20 0-32,20-1 64,-21 2 96,21 18-64,0-18-64,21-2-96,19 1 64,-20 0-96,19-20-96,21 0-353,-21 0 193,22-20 96,-23 20 320,3-20 0,-1 1 128,-22-2-64,3 21 160,-21-19-32,0 19-96,-21 0 192,3 19 97,-2 2-1,-21-2 1,21 1-161,20 0-160,-20 0-64,20 20 96,20-20-128,0-20 0,21 19 224,18-38-32,-19 19 32,19-20 129,1-20 95,-21 20 545,1-20 96,-1 0-705,-19-20-159,-20 21-97,0-41-96,0 21-225,-38-20-223,17-1-385,-19 1 513,1-1 128,19 0-353,-20 41 289,1 39 320,19 0 160,0 39 417,0 21 128,-1 20-193,21 19-127,0 0-97,0-19-32,21 19-192,19-19 0,-1-20-64,1-1 1,19-19-130,-19 0-127,19-1-128,-19-19-609,19 0-1601,-18-20-3812</inkml:trace>
  <inkml:trace contextRef="#ctx0" brushRef="#br0" timeOffset="304494.416">17348 13372 14701,'-18'41'449,"18"-41"-1154,0 19 737,0-19 481,18 0 127,2-19-191,1 19-225,-1-20 96,0 20 225,19-21-193,-39 2-256,20-1-160,-20 0-512,-20 1-481,20-2 288,-39 21 384,19-20 33,-21 20 288,21 20 192,2 1 64,-2-2 97,-1 21-65,21-21 0,21 22-64,-1-1 0,18-21 97,3 1-33,18 0 32,-19 0-32,19-20 65,1 0-225,-21 0-32,1-20-96,-19 0 32,-3 0-161,-18 1-127,0 19-224,0-21 159,0 2 33,0 19 96,0 0 192,0 0 64,0 19-64,0 2 31,20 18 33,-20-19 0,0 0 33,21-20 95,-21 20 288,20-20 97,-20 0-161,20 0-256,-20-20 0,0 0 96,0 0-32,0 0-128,-20-20-96,20 21-32,0-22 64,20 22-64,0-1 32,-1 0 64,1 1 0,0 19-32,0 0 32,0 0 0,-1 0-64,1 0 32,20 19 0,-20-19-32,-20 20 32,19 0 32,-19 20-32,20-20 32,-20 20-96,0-1 0,0-19 64,0 20 64,0-20 64,0-20 0,0 20 128,20-20-96,-20-20 32,0 0-64,20 0 32,-20-20-63,0 1 31,0-1-32,21-1-64,-21 22-32,18-21 0,2 21 0,1 19 32,-1-21 0,0 21-32,-2 0 32,3 21 0,-1-2 0,0-19 0,-20 20 32,20-20 0,-1 0-64,1 20 64,-20-20 0,0 0-96,0 0 64,0 0 64,0 19-64,0-19-64,-20 21 32,20-1 32,0-1 0,0 2-32,0 18-33,0-19 65,20 0 65,0-20-33,20 0 160,-21 0 0,21 0 96,1-20 289,-23 0-65,22 0 1,-40-20-1,0 21-127,0-22-97,-20 22-320,0-1 0,-19 20 32,-1 0-321,20 0-671,-19 0-578,39 20-384,-20-1-384,40 2-1794,0-21-3940</inkml:trace>
  <inkml:trace contextRef="#ctx0" brushRef="#br0" timeOffset="304739.4301">18679 13472 10313,'20'40'1314,"-20"-20"-450,0 0 1539,-20 0-706,20-20-448,0 0-256,0 0-320,0-20-289,0 0-256,0 0 1,20-20 159,0 0-160,0 1 160,0-1-192,-1 0 97,1 21-65,0-2 192,0 1 96,19 20-159,-19 20-193,0-20-64,0 21-96,19-21-545,-19 19-1377,0 1-2306,1 0-9161</inkml:trace>
  <inkml:trace contextRef="#ctx0" brushRef="#br0" timeOffset="305742.4874">19871 13214 10794,'38'-20'833,"-17"-20"-737,-21 20 1345,20 1-256,-20-21-192,0 20-160,0-20-449,-20 1-160,-1 19 65,1 0-1,2 0-224,-23 20-32,1 0 0,1 20 32,-1 20-96,20-1 96,1 21-96,-1 19 32,20-19 0,0-1-32,20 1-32,19 0-64,-19-21-32,20 1-129,-21 0 1,1-20 160,0-20 0,-20 20-320,0-20-193,-20-20 449,-19 20 64,19-20 128,-20 0 0,1 0 320,-1 1 192,20-2-127,0 21-33,20-19-96,20 19-31,20-20-225,-1 20 0,21-21 0,-1 21 0,20-19-32,2 19-321,-2 0-319,-20 0 223,-19 0 225,-1 0-64,-19 0-1,-20 0 289,0 0 64,-20 0 33,1 19-65,-1 2 160,0-1 96,20-1-96,-20 2-96,20-2-32,20 1-32,0 20 32,0-20 193,-1-20 159,1 20 33,0-20-129,0 0 0,-20-20-64,21 0 65,-21 0-193,0 0-64,0 0-32,0-20-32,0 21-96,0 19 64,20-20 0,-20 20 64,18 0 64,-18 20 96,21-1-192,-1 2 96,-20-2-128,20 1-32,0 0-64,-1 0-160,1 0-641,0 0-993,-20 0-1281,20-20-7015</inkml:trace>
  <inkml:trace contextRef="#ctx0" brushRef="#br0" timeOffset="306124.5093">20624 13453 832,'20'-21'11948,"0"2"-11436,-20 19 97,0 0 159,-20 0-479,0 0-65,0 19-64,20 2 64,-19 18-160,-1 1-32,20-20-64,20 20 0,-1-21-128,1 1-64,0-20 32,21 0-449,-3 0-128,3 0 129,-3-20-770,-17 1 257,-1-1 609,0 0 256,-20 0 224,-20 0 992,20 0 610,-20 0-321,-1 1-160,3 19-128,18 0-128,0 0-1,0 0-63,18 0-545,3 0-64,19 0-32,19 0-63,-19 0 191,19 0-288,2-21-929,-23 21-833,-18 0-800,1-19-4133</inkml:trace>
  <inkml:trace contextRef="#ctx0" brushRef="#br0" timeOffset="306341.5216">20982 13154 14189,'19'40'480,"-19"0"930,0 20 1472,0-21-1088,0 21-1217,0 0-513,0-1-128,0-19-705,20 19-416,-20-39-929,20 20-1025,-20-40-4548</inkml:trace>
  <inkml:trace contextRef="#ctx0" brushRef="#br0" timeOffset="306531.5326">21319 13313 17360,'0'59'0,"0"-18"32,0-1 1666,-19-21-994,19 21-864,0 0-1025,19-20-224,-19 0-1538,20-1-4004</inkml:trace>
  <inkml:trace contextRef="#ctx0" brushRef="#br0" timeOffset="306699.5417">21201 13194 11627,'-20'20'-10506</inkml:trace>
  <inkml:trace contextRef="#ctx0" brushRef="#br0" timeOffset="307314.5773">21578 13432 10922,'-21'0'512,"21"0"-63,-20 0 1537,20 0-737,0 0-801,0 21-95,0-21-129,-20 19-128,20 1 0,0 0 32,0 20-96,0-20 64,0 0 0,20-1 225,0 1 223,1-20-160,17 0-95,3 0-65,-1-20 64,-21 20 33,21-39-1,-40 19-32,20 0-64,-20 0 65,-20-20-450,0 21 33,0 19-320,-19-21-865,19 21-1186,0 0-1024,-1 0-4741</inkml:trace>
  <inkml:trace contextRef="#ctx0" brushRef="#br0" timeOffset="307616.5946">21916 13453 4644,'38'39'10057,"-38"1"-9800,0-20-1,0 0 1185,0 0-800,0-20-417,-20 19 225,20 1 351,0-20-127,0 0-417,0-20-64,0 20 97,0-19-193,20-21-64,1 20 32,-1-20 32,0 1-224,-2 18 160,23 2 320,-21-1 32,0 20-159,-1 0 31,1 20-160,0-1-32,-20 21-128,0-20-352,20 0-545,-20 20-481,0-20-672,0 0-1185,0-20-6726</inkml:trace>
  <inkml:trace contextRef="#ctx0" brushRef="#br0" timeOffset="308144.6246">21319 13234 9961,'0'0'769,"20"-20"1088,-20 20 706,0 0-705,0-20-737,0 20-545,0 0-191,0 0-97,-20 20-32,20-20-160,-19 0-32,19 20-64,0-20 96,0 19 0,0-19 1,0 0 63,0 0-64,0 0 0,19 0-32,-19 0 0,20-19 96,-20 19 160,0-20 161,0 20-417,0-20-160,0 20 0,0 0-64,-20 0-577,20 0-1185,-19 0-1569,19 20-9065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3:45.56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2580 3676 5028,'-20'0'737,"-1"0"160,21 0-32,0 0 352,0 0 64,0 0-736,21 0-65,-1 0 193,-2 20-225,3-20-160,-1 0-128,20 0 33,-1 0-33,1 19-32,-1-19-32,21 0 0,-1 0 64,22 0 0,18 0-31,19 0-1,1-19-96,1 19 32,19 0 0,-1-20 96,2 20 0,18 0 32,1 0 257,20 0-1,-21-21 65,22 21-193,-2 0-224,-20 0-64,22 0 64,-22 0 0,20 0-32,2 0 64,-1 0 1,19 0 31,-20 0-96,21-19 64,-40 19-32,0 0 0,-20 19 0,-20-19-96,-1 21-64,2-21 32,-21 20 32,0-20 64,-20 19-32,2-19 0,-2 20-32,-20-20 0,-19 0-32,-20 0-64,19 0-416,-39 0-577,20 0-641,-20 0-1441,-20 0-6310</inkml:trace>
  <inkml:trace contextRef="#ctx0" brushRef="#br0" timeOffset="953.0545">2738 6656 6854,'0'21'224,"0"-42"-128,0 21 1570,20 0 480,0 0-1345,-1 0-481,21 0-32,0 0-32,19 0 97,20 0-1,21 0-96,39 0-192,1 21-32,-2-21 1,1 0-1,19 0 64,-18 0 96,-1 0 32,-21 0-160,-19 0-64,-38 0-32,-2 0-96,-19 0-897,-20 0-1441,-20 0-3364</inkml:trace>
  <inkml:trace contextRef="#ctx0" brushRef="#br1" timeOffset="5389.3082">7166 4431 5925,'0'0'2082,"0"0"-1121,0 0-224,-20-20 512,20 20 32,0 0-576,0 0-513,0 0-128,0 20 352,20-20 161,-20 20-225,0 19 65,18-19 63,-18 40 65,0-21 127,0 41-127,20-1-193,-20 21 129,0 19-193,0-19 0,0 39-64,0-20 33,0 20 31,0 0-32,0 0 32,0 1 1,0-21 95,0-20 321,0 20-385,0-20-64,0 21-160,0-21 257,0 21-289,0-21 0,0 20 64,0 0-64,21-19-128,-1-1 96,-20-40-64,20-19 128,-20-20-96,0 0-288,0-20-513,0 0-128,18 0-897,-18-40-1569,0 0-5317</inkml:trace>
  <inkml:trace contextRef="#ctx0" brushRef="#br1" timeOffset="5923.3386">6966 4729 2754,'-19'20'5317,"19"-20"-5125,-20 0 641,20 0 1505,0 19-96,-20-19-960,20 0-514,0 0 321,0-19 65,20-1-578,0-20-448,19 0 32,1-19 97,0-1-321,-1 1 192,-19 19-32,1 0-128,-1 20-64,-2 1 64,-18 19-193,20 0 33,1 19 96,-1 1 64,18 20 96,-17-20-160,-1 19 128,20 1-512,-21 0-449,21-20-481,-20 20-704,19-21-3523</inkml:trace>
  <inkml:trace contextRef="#ctx0" brushRef="#br1" timeOffset="6637.3796">6787 6994 12395,'0'0'1153,"0"0"-1025,0 0 161,0 0 800,0 0-160,0 0-833,0 0-64,41 0 576,-3 0-191,23 20-33,18-20 32,0 20 33,40-20-65,1 20-288,19-20 97,-1 0-193,22 20 96,18-20-32,21 0-32,-21 0 0,0 0-64,22 0 0,-21-20 0,-21 20 160,-19 0-96,-19 0-32,-21 0-32,0 0-32,-40 20-64,1-20-97,-21 0-191,2 0 96,-3 19 95,3-19-127,-21 0-256,0 0-1,-1 0-128,-19 0-416,20 0-608,-20-19-866,0 19-3395</inkml:trace>
  <inkml:trace contextRef="#ctx0" brushRef="#br1" timeOffset="6924.3961">9666 6895 13708,'21'0'-672,"-1"0"768,18 0 384,3 0 385,-2 20-288,1-20-225,0 20-32,19 0 513,-19 19 32,-21-19-449,21 0-223,-20-20 63,-20 20-224,0 0 160,-20-1 0,-20 2-64,1-2 0,-21-19-192,-19 21 193,40-2-482,-22-19-351,23 20-514,-3 0-639,1 0-450,1-20-3586</inkml:trace>
  <inkml:trace contextRef="#ctx0" brushRef="#br1" timeOffset="7976.4562">6787 6478 5509,'0'20'4196,"0"-20"-4356,0 0 256,0 0 1409,0 0 0,0 0-800,0 0-288,0-20 287,0 20-191,0 0-161,0 0-256,21 0 0,-1 0-32,0-20 0,19 20 0,1-20 32,19-20-31,1 1-65,19-1-32,21 0 64,19-20 0,0-19 96,19 19 352,2-19 161,-1-1-129,20 1 1,-1-1-129,-19 2-96,19-3-31,-18 2-225,20 0 32,-43-1 0,23 21 32,-21-1 32,1 0 0,-21 21 96,20-1 1,-40 0-33,21 0-96,-1 20 32,-40-19-32,1 19-288,-21 0 608,-19 0-448,0 20-288,-20 0-1121,-20 0-1602,-39 0-1089</inkml:trace>
  <inkml:trace contextRef="#ctx0" brushRef="#br1" timeOffset="9030.5165">9786 5306 12940,'0'0'32,"0"20"-64,0-1 897,0 1 288,0 20-865,0 19-288,20-19 256,-20 0 609,0 19-577,0-39-192,19 20 32,-19-19-95,0-21 31,20 0 128,-20 0 128,20-21-224,-20 1-128,20-20-256,-20 1 64,20-1-129,-20 0 225,19 20-64,-19 20 32,20 0 96,0 0 224,-20 20 128,20 0 33,0 20 223,-1-20-448,-19 19-128,20-19 32,-20 20-128,20-19-288,-20 18-577,20-20-289,-20 1-607,21-20-1859</inkml:trace>
  <inkml:trace contextRef="#ctx0" brushRef="#br1" timeOffset="9277.5307">10302 5266 1281,'-20'-20'13773,"20"0"-13645,0 20 256,-20 20 865,20 0-352,-20 20-576,20-1-1,0 21-192,0-1 0,0-19-128,20 0-32,0 0-160,19-1-160,-19-19-449,20 0-64,-20-20-608,0 0-1026,-1-20-1120,1 0-3364</inkml:trace>
  <inkml:trace contextRef="#ctx0" brushRef="#br1" timeOffset="9428.5393">10440 5445 12459,'0'19'641,"0"-19"704,20 20 513,0 0-160,0 0-1282,19 0-320,2 0-128,-21 0-288,18-20-737,3 19-929,-1-19-1634,-21 0-6629</inkml:trace>
  <inkml:trace contextRef="#ctx0" brushRef="#br1" timeOffset="9594.5488">10738 5425 12748,'-19'20'2306,"-1"-1"-2434,0 1 832,0 0 1282,-1 0-1313,3 20-673,-2-20-449,0-1-351,20 21-257,0-40-833,0 20-1057,0-20-2434</inkml:trace>
  <inkml:trace contextRef="#ctx0" brushRef="#br1" timeOffset="9817.5615">10837 5107 14445,'40'19'609,"-40"2"-33,40 18 1154,-21 1 0,1 0-545,0 0-801,1 19-256,-1 1 32,-20-1 33,0 1-354,-20-1-543,-1 1-545,1 0-1570,-19-21-2274</inkml:trace>
  <inkml:trace contextRef="#ctx0" brushRef="#br1" timeOffset="11513.6585">1428 9240 13292,'-20'0'256,"0"0"-256,20 0 385,0 0 640,20 0 0,0 0-417,0 0-320,19 0-159,21 0-65,-1 0 0,2 0-32,18 0-224,-20 0-577,20 0-320,-39 0-673,19-20-1409,-39 0-4484</inkml:trace>
  <inkml:trace contextRef="#ctx0" brushRef="#br1" timeOffset="11744.6718">1884 9061 11723,'-59'20'832,"39"-20"-1120,-1 19 320,21-19 929,0 21 64,21-21-192,19 19-321,-1 1-31,1 0-97,19-20-192,1 20-192,-19 20-96,-3-20-192,-17 19-64,-21 1 127,-21-20 161,1 19 32,2-19-256,-2 1-32,-1-2-321,1 1-1473,-20 0-6854</inkml:trace>
  <inkml:trace contextRef="#ctx0" brushRef="#br1" timeOffset="12816.7331">2499 12459 12299,'-18'20'1922,"18"0"-1089,0-20-289,0 0 161,0-20-64,0 0-417,18-1-32,22 2-32,19-21 160,2 0 33,38-19-129,0-1-160,0 21-64,-19-1-448,-20 0-834,-21 1-768,1 19-1633,-1 0-5862</inkml:trace>
  <inkml:trace contextRef="#ctx0" brushRef="#br1" timeOffset="13060.7471">3015 11942 11402,'-79'19'1217,"79"-19"-1152,0 0 511,0 0 673,0 0-800,41-19-353,-3 19 32,43-19-128,-2-2-64,20 2 160,-20-1 0,0 20-32,1 0 96,-40 0 32,0 0-320,-21 20 160,-38-1 257,19 2-33,-40 17-384,0 23-385,1-2-159,-2 1-802,3-20-1505,-3 19-4932</inkml:trace>
  <inkml:trace contextRef="#ctx0" brushRef="#br1" timeOffset="27475.5715">18520 3378 416,'-20'0'833,"20"0"1024,0 0 706,-20 0-673,20 0-417,0 0-288,0 0-160,0 0-160,0 0-192,20 0-129,0 0-95,19 0-97,22 0-96,-2 0-192,21 0 0,-1 0-32,41 0-32,-3 0 32,3 0 64,-1 0-64,1 0-32,-21 0-160,-20 0-769,-19 20-384,-1-20-929,-19 0-3684</inkml:trace>
  <inkml:trace contextRef="#ctx0" brushRef="#br0" timeOffset="30065.7194">17727 3815 10570,'0'-20'448,"-21"0"449,21 0 800,-20 20-928,20-20-288,-20 0-321,-19 20-224,-1 20 0,0-20 32,1 40 32,-1 0 0,1-1 96,19 21-64,-21 0 96,41 20-32,0-21-64,21 0 128,-1 1-64,39-20 32,1 0 64,-1-21 97,20-19-33,20 0-64,-18-19 0,-2-21 33,0 0-225,0-20 64,-39 20 64,-1-19-128,-39-1-128,-18 1-33,-3-1 65,-39 1 225,1 39-97,-20-20 64,0 40 224,-2-20-256,2 40-32,20 0-32,-1 0 0,21 19-96,19 1-64,40 0 128,-1-20 128,21 20 96,19-1-96,22-18-32,-22-2 0,1 1-32,-1 0-384,-19-20-833,-1 0-801,1 0-2146</inkml:trace>
  <inkml:trace contextRef="#ctx0" brushRef="#br0" timeOffset="30721.7572">18480 4272 10473,'0'0'0,"0"0"1121,-20 0 289,20-20-930,-19 20-480,-1 20-192,0-1 192,0 21 32,0-19 32,20 18 32,0 1-64,0-20 64,20 0 33,0-1 95,20 1 384,-1-20 65,-19 0-129,21 0-63,-3-20-1,3 1 33,-21-21-161,-20 20 97,0-20-161,0 21 192,-20-2-448,-1 2-128,1-2-96,-18 2-128,17 19-577,1 0-544,20-20-417,-20 20-1377,40 0-4485</inkml:trace>
  <inkml:trace contextRef="#ctx0" brushRef="#br0" timeOffset="30988.7724">18996 4054 11178,'-20'0'4356,"20"0"-4228,0 0 1634,0 0-353,20 0-672,21 0-224,-3 0-385,23 0-32,-22 0-160,1 0-96,0 0-673,-1 0-897,-19 0-832,0 19-1346,-20-19-5573</inkml:trace>
  <inkml:trace contextRef="#ctx0" brushRef="#br0" timeOffset="31140.7812">19075 4172 448,'-38'40'11211,"38"-40"-11436,0 20 1282,20-20 929,19 20-673,1-20-512,19 0-320,-19 0-289,19 0-352,-19 0-1218,-1 0-1729,-19-20-5765</inkml:trace>
  <inkml:trace contextRef="#ctx0" brushRef="#br0" timeOffset="31558.8051">19930 4013 10986,'0'-19'-32,"-21"19"-865,1-20 1474,2 20-481,-2 20-192,-21-1 96,21 1 0,1 20 320,19 0 32,0 0-96,0-1-31,0 21-65,39-21-64,2 1-192,-3-19 160,23-2 96,-2 1 481,20-20 31,-19-20-63,-1 1 63,-19-2 97,1-19-96,-23 1 96,3-1-129,-21 0-512,-21-19-256,-17 19 64,-3 0 64,-18 20-32,-1-19-32,1 39-32,-1-20-641,1 20-2178,-20 0-6630</inkml:trace>
  <inkml:trace contextRef="#ctx0" brushRef="#br0" timeOffset="34784.9896">14827 6359 5317,'-20'0'3651,"20"0"-2786,0 0 1153,-18 0-289,18 0-255,0 0-321,0 0-416,0 0-417,18 0 64,2 0 385,41 0-225,18-21-351,0 21-193,20-19 0,0 19 128,1-20-224,-21 20-32,20 0-161,-39 0-640,-1 0-1441,-18 20-2114</inkml:trace>
  <inkml:trace contextRef="#ctx0" brushRef="#br0" timeOffset="40767.3316">20207 9578 1761,'-20'0'1217,"20"0"-512,-19 0 1057,-1 0 159,0 0-223,20 0-128,-20 0-289,20 0-128,0 0-96,-20-20-96,20 20-96,0 0-225,0 0-448,0 0-224,0 20 257,20-20 63,20 0-64,19 20-32,2-20-160,38 19 96,0-19-128,39 21 0,22-21 0,18 19-128,0-19 32,41 0 0,-1 20 96,-19-20-32,-1 0 0,-38 20-352,-22-20 63,-39 0-159,-38 20-641,-23-20-160,-17 20-673,-1-20-1954</inkml:trace>
  <inkml:trace contextRef="#ctx0" brushRef="#br0" timeOffset="41568.3775">21517 9995 1409,'0'-20'4420,"-18"20"-3491,18-20 929,0 20-225,0 0-223,0-20-353,0 20-321,0 0-95,0 0-161,0 0-95,0 20 287,18-20 129,-18 40-128,0-20-225,20 20 33,21 20-193,-21-21 64,19 21-224,21-1 0,-21-19 33,40 19-161,-19-19 32,19 0 0,-18 0 64,-2-21-96,-19 2-160,-21-2-257,1 1-416,-20-20-768,0 0-481,-20-20-3395</inkml:trace>
  <inkml:trace contextRef="#ctx0" brushRef="#br0" timeOffset="42809.4486">22570 11108 6470,'0'-39'832,"0"18"450,0 1 1152,0 1-512,0-2-577,-20 2-384,0 19-449,1 0-351,-1 0-161,-21 0-32,3 19 0,-23 2 64,22 39-97,-21-21 65,21 21 0,19-1 33,0 1-33,40-1 64,0-19 0,19 20-64,21-41 128,-1 21-64,20-19 0,-18-21 0,18 0 32,-20 0 0,22-21-64,-23-19 0,-17 0-32,-2-19 0,-39 19 0,0-19 0,0-1-96,-39 21 0,-22-21 32,2 21 64,-1-2 0,-19 22 96,20 19 0,-2 0 96,23 19-96,-3 1 0,41 1 1,0 18 31,21 1 32,17 0-64,3-1 0,-1 1 0,19-20-128,-19-1 96,19 1-32,-19 0-96,-1 0-32,1-20-481,-19 0-672,-1 0-865,-2 0-2466</inkml:trace>
  <inkml:trace contextRef="#ctx0" brushRef="#br0" timeOffset="43062.4629">23185 11505 7559,'0'0'5541,"0"0"-5637,0 21 640,-20-2 1314,20 1-929,0 0-385,-20 0 1,20 20-225,0-1-192,0-19-128,0 0-160,0 0-673,0 0-960,0-1-1602</inkml:trace>
  <inkml:trace contextRef="#ctx0" brushRef="#br0" timeOffset="43553.4909">23483 11346 10698,'0'-20'448,"-20"20"449,20 0 929,0 0-65,-20-20-512,20 20-608,0 20 128,20-20 0,0 20-321,0 0-128,20 20-256,19 0-32,-18-21 0,18 21-192,-19 0-64,19-20-288,-19 0-97,-1 0-352,1 0-705,-20-20-512,-1 0-1633,-19 0-4293</inkml:trace>
  <inkml:trace contextRef="#ctx0" brushRef="#br0" timeOffset="43956.5142">23920 11247 9769,'-20'-20'224,"20"20"1345,0 0 161,-20 0-737,0 0-192,1 20 384,-21 0-64,0 19-352,1 1-289,-2 0-352,21-1-128,-18 1-128,17 0-128,1 0-193,20-20-31,-20 0-417,20 0-512,20 0-1282,-20-20-4996</inkml:trace>
  <inkml:trace contextRef="#ctx0" brushRef="#br0" timeOffset="44266.5318">24198 10889 11402,'20'-40'801,"-20"21"-833,-20 19 480,20-20 898,0 0-161,-20 20-641,-1 0 129,21 20 32,-18 0-65,-2 19-31,-1 1-513,21 20 64,-20-20-128,20 20 32,0-21 0,20 1-64,1 0-448,-1-21-481,-2 1-865,3 0-1377,-1-20-6854</inkml:trace>
  <inkml:trace contextRef="#ctx0" brushRef="#br0" timeOffset="44433.5413">24356 11009 13837,'0'39'128,"-19"-18"-32,19-2 256,0 1 129,0-20-417,0 20-385,0 20-511,0-20-802,19-20-3299</inkml:trace>
  <inkml:trace contextRef="#ctx0" brushRef="#br0" timeOffset="44590.5505">24457 10969 14381,'-21'-20'577,"1"0"-481,20 20 96,-20-20-96,20 20-320,-20 0-1698,20 0-1697</inkml:trace>
  <inkml:trace contextRef="#ctx0" brushRef="#br0" timeOffset="44835.5645">24574 10730 12555,'0'-19'641,"0"19"-673,0 0 961,21-20 800,-21 20-575,20 20-674,0-1-32,19 21-127,-19 0-161,0 19-96,0 1-32,-20-1 64,20 1-160,-20 0-96,0 0-64,-20-21-929,0 1-1186,0 0-4259</inkml:trace>
  <inkml:trace contextRef="#ctx0" brushRef="#br0" timeOffset="46705.6712">16058 12618 2626,'-20'20'6278,"20"-20"-6022,0 0 641,0 0 929,20-20-481,1 20-768,19-20-65,-22 20-64,23 0-159,-1 0-97,19 20-224,-19-20 32,-1 0-160,22 20-705,-23-1-1025,3-19-2498</inkml:trace>
  <inkml:trace contextRef="#ctx0" brushRef="#br0" timeOffset="47966.7433">18541 12141 8103,'-41'0'513,"41"0"95,0 0 225,0 0 512,0 0-224,20-20-640,1 20-129,17 0 33,23 0-65,18 0-96,0 20-64,40-20 64,1 20-160,18-20 1,21 0-1,-1 0-32,2 0 32,18 0 0,-19 0-32,0 0-32,-19 0 32,-41-20-64,-40 40-833,-19-20-2146,-21 0-160,-19 20-4420</inkml:trace>
  <inkml:trace contextRef="#ctx0" brushRef="#br1" timeOffset="55426.1702">19274 4868 1249,'0'-19'1345,"0"19"705,0 0 64,0-20-513,0 20-415,0 0-258,0 0 1,0-21-32,0 21 0,0 0-320,0 0-257,20 0-288,-20 21-64,0-21 96,0 0 64,0 20-64,0-1 0,20 1 32,-20 0 128,0 0 1,0 20-33,0-1 64,0 21-320,20-1 64,-20 1 32,0 20 32,-20 19-32,20-19 32,0 19 0,0 20 0,0 1 64,0-1-63,0 0-1,20 0 0,-20-20-64,0 0 96,0-19-32,0 19 0,0-19 224,-20 19 353,20-19-65,-20-1-287,0 1-225,20 19 0,0-19 128,0 19-224,0-20 0,-19-19-96,19-1 160,0-19-64,0 0 64,0-1-64,0-18-161,19-2-255,-19 2-481,0-21-704,0 0-1346,0 0-5285</inkml:trace>
  <inkml:trace contextRef="#ctx0" brushRef="#br1" timeOffset="56039.2052">19016 5147 7975,'-20'0'609,"0"0"736,20 0-128,0 0-160,0 0-64,0-21-32,20 21-449,0-19-223,1-1-33,17 0-96,3 0-64,-1-20 0,-1 1-32,1-1-64,-1 0-192,-19 1 609,0-2-321,0 22 0,-20 19-32,0-21 32,20 21-256,-20 21-353,0-21 481,0 19 192,19 22-64,1-2-32,-20 1-64,20-20-32,21 19-320,-21 1-1217,-2-20-2307</inkml:trace>
  <inkml:trace contextRef="#ctx0" brushRef="#br1" timeOffset="56919.2555">18976 7193 4163,'-39'0'3844,"39"-20"-2755,-20 20 545,0 0 63,0 0-95,20 0-257,-19 0-224,19-19-224,0 19-192,0 0-257,19 0-416,-19 0 64,20 19-32,20-19 0,19 0 0,2 0-32,18 0 129,0 0-161,20 0 0,0 0 32,41 0-32,-2 0-32,42 0 64,-22 0-161,40 0-63,-19 0 0,0 0 224,20 20-128,-1-20 32,-19 0 0,-21 20-32,1 0 0,0-20 96,0 20-64,-1-20 32,-18 19 64,-2-19-32,-19 20 96,-20-20 0,1 0-96,-40 0 0,-1 0-64,-19 0-32,-1-20-545,-19 20-480,0 0-64,-20-19-801,-20 19-3043</inkml:trace>
  <inkml:trace contextRef="#ctx0" brushRef="#br1" timeOffset="57245.2742">22530 7034 10537,'0'0'-768,"0"0"640,20 0 1153,0 0-385,0 0-416,19 20-127,1 0 287,21 20 545,-23-21 96,23 2-705,-22-2-224,1 1-32,-1 0 64,-19-20-32,-20 20-64,0-20 129,0 20 191,-39-1 128,-21-19-287,1 20-33,-2 0-64,2 0-32,-1 0-64,21 19 0,-1-19-288,1 20-930,-1-20-1312,-1 0-4453</inkml:trace>
  <inkml:trace contextRef="#ctx0" brushRef="#br1" timeOffset="58665.3555">18620 7610 4836,'0'0'32,"0"0"192,0 0 1154,0 0-65,0 0-224,20 0-288,-20 0 96,0 0-97,0 0-127,0 0-32,0-19-161,0 19-192,20 0-160,-20 0-32,19-21-31,1 21 95,0-19-32,-20 19 32,40-21-32,-21 1 0,1 1 64,0-1-64,20 0-31,-21-20 31,21 20 32,1 1-64,-3-21 96,3 20-64,18 0 32,-19-19 33,19-1-1,-19 20 96,19-19 32,-19 18-160,19-19-63,-18 21 127,-1-21 0,19 20-128,-19-20 256,19 21-191,-19-21 31,19 20-160,-19-20 96,19 21-192,-18-21 32,-3 20 32,23 0 64,-22-19-128,21 18 64,-1 2 32,-19-21 0,19 21-64,2-22 64,-2 1-32,0 20 32,1-19-96,-1-1 128,20 0-64,2 1 32,-22-1 64,20 0 160,20-20-160,-20 20 65,22-19-129,-22-1 128,0 21-32,0-21 96,20 20 0,0 1 32,-20-1-31,2 1-1,-2-22-128,0 22 64,-18-1-96,18 0 0,-20 1 0,-19 19-32,-1-20 32,1 20-64,-40 0 0,20 20-32,-20-20-320,-20 20-417,0 0-1120,0 0-1218,-19 0-3876</inkml:trace>
  <inkml:trace contextRef="#ctx0" brushRef="#br1" timeOffset="59379.3963">22511 5007 8776,'19'-39'192,"-19"39"1313,0-20 449,0 20-833,0 0-1153,20 20-160,-20-1 480,0 21-159,0 20 255,0 19-128,-20 21-96,20-1-64,-19 0 0,-1-19-64,20-21 97,0-19-65,0-20 128,0 1 288,0-21 33,0 0 256,0 0-481,20-41-224,-1 21-64,1-19-64,0-1-32,20 0-129,-1 0-63,-19 21 128,20 19 0,-19 0 64,-3 0 32,-18 19 160,20 1 64,-20 0-96,20 20 0,-20 0-160,0-1-448,0 1-353,21 0-577,-21-20-1344,20-1-3492</inkml:trace>
  <inkml:trace contextRef="#ctx0" brushRef="#br1" timeOffset="59638.4112">23185 5107 13580,'0'0'32,"-20"0"-32,0 0 705,1 19 288,-1 21-448,-20 1-33,20 18 0,-19 1-287,19 19-193,20-20 0,20 1-32,-20 0-513,39-21-159,-19-19 95,20 0-352,-1 1-352,-19-21-1153,0 0-3268</inkml:trace>
  <inkml:trace contextRef="#ctx0" brushRef="#br1" timeOffset="59821.4215">23285 5425 13260,'0'0'-320,"20"0"832,-20 0 1282,0 20-353,0-1-416,20 1-96,-2 0-512,3 0-225,-1 20-96,0-1-416,19 1-1090,1 1-480,0-22-160,-1 1-2274</inkml:trace>
  <inkml:trace contextRef="#ctx0" brushRef="#br1" timeOffset="59977.4305">23602 5524 13388,'-20'-20'-384,"0"20"352,1 20 640,-21-20 161,0 40-545,1-20-128,-21 39-96,21 1-320,-1-21-897,19 2-705,42-21-2338</inkml:trace>
  <inkml:trace contextRef="#ctx0" brushRef="#br1" timeOffset="60238.4455">23661 5126 15470,'41'-19'-672,"-21"19"928,0 19 1345,-1 2-127,21-2-513,0 22-609,-1 18 0,1-19 1,-20 38-129,-1-17-32,1-2-96,-20 21 0,0-21-96,0 1-96,0-1-513,0-18-383,-20-2-866,1 1-961,-1-20-2754</inkml:trace>
  <inkml:trace contextRef="#ctx0" brushRef="#br1" timeOffset="61543.52">19393 7114 4964,'0'-21'5349,"0"2"-4132,-20 19 929,1-20-480,19 20-513,-20 0-640,-20 0-449,20 20-32,1-1-64,-21 21 64,20-19-64,0 18 0,20 1-32,-19-20 32,19 19 0,19-19-1,1-20 66,0 20-1,20-20 64,-21 0 0,21-20 32,-20 0-64,0 0 64,-1 1-32,1-21 0,-20 20-64,0 0 96,-20 1 0,-19-2-63,-1 21-33,1 0-32,-1 0 0,0 0-97,1 21 97,19-2-128,0-19 32,20 20-32,0 0 128,20 0 0,20 0 32,-1-20 64,1 0 128,-1 19-288,1-19 128,0-19-31,-21 19 63,1-20 96,0 20-64,-20-20 0,0 0-32,-20-19-64,0 18-64,-19 2-32,-1-2 0,1 21 0,-1 0 32,0 0-64,21 0 32,-1 21-64,0-21-33,20 19 129,0 2 32,20-2 0,19 1 32,1-20-64,0 20 64,-1-20-32,1 0 33,-20 0-1,-1 0 64,1 0 32,-20-20 32,0 0 0,0 1-32,-20-21-256,1 19 224,-21 2-96,0-1 96,1 0 96,19 20-288,-20 0 0,21 0-32,-1 20 64,0 0 0,20-1 0,0 21 96,20-19 0,19-2-128,1 1 0,0 0 32,-1-20 64,1 0 0,-1 0 160,-19 0-160,-20-20 192,0 0 32,0 1 33,-20-2-97,1 2 160,-1-2-64,-20 2 0,20 19-223,1 0-130,19 0-703,-20 0-578,20 19-896,20 21-2466</inkml:trace>
  <inkml:trace contextRef="#ctx0" brushRef="#br1" timeOffset="63087.6083">19393 7610 10634,'0'0'544,"0"0"-576,0 0 480,0 19 994,0-19-609,20 0-449,1 21-192,-1-1 321,18 20 159,3-20-191,-1 19-129,-1 1-96,21-20-31,-21 19-193,1-19-32,-1 0 0,1 0-385,-19-20-159,-1 20-385,-20-20-801,0 0-1921</inkml:trace>
  <inkml:trace contextRef="#ctx0" brushRef="#br1" timeOffset="63418.6272">19393 7888 10634,'-20'20'1473,"1"0"-1537,19-20 96,0 0 1698,0 0 95,19-20-1280,-19 0-385,0 0 160,20 1 193,-20-21-161,20 0-256,-20 1 0,0-1 32,0 0-96,0 19 32,21 2-160,-21 0 192,0 19-320,0 0 32,20 0 160,0 0 0,-2 19 0,23 0-32,-21-19 32,0 21-128,19-1-289,-19-20-800,0 20-1730,0 0-9480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5:06.030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4524 933 8456,'-19'0'256,"-1"0"256,20 0 1378,0 0-96,-20 0-641,20 0-320,0 0-97,0 0-95,0 0-353,0 0-128,0 0 161,20 0-97,0 0-128,19 0 32,1 0-64,1 0-64,-3 0 64,3 0-224,18-19 320,-19 19-352,-1 0-481,1 0-480,-20 0-416,0 0-257,-20 0-416,19 0-288,-19 0-3652</inkml:trace>
  <inkml:trace contextRef="#ctx0" brushRef="#br0" timeOffset="245.0139">4803 854 4228,'-20'0'4964,"0"0"-4579,20 0 672,0 0-385,0 0 97,20 0-609,0 0-32,0 0 32,19 0-96,1 0-128,-1 0 64,1 0 32,-20 21-32,1-21 0,-3 19 32,2 1 0,-20-1 257,0 1 351,0 1 1,-20-1-193,2-1-287,-23 1-161,21-1-321,-19 2-1793,-1-21-4997</inkml:trace>
  <inkml:trace contextRef="#ctx0" brushRef="#br0" timeOffset="1245.071">17269 914 6726,'-39'19'1185,"19"1"-640,-20-20 2017,20 0-896,1 0-706,19 21-191,-20-21 32,20 0 96,0 0-321,20 0 97,-1 0-417,1 0-64,20-21-96,-1 21-96,1 0-192,1 0 128,18 0-256,-19 0-321,-1 0-224,1 0-192,-20-20-160,19 20-608,-39 0-1090,20 0-1537</inkml:trace>
  <inkml:trace contextRef="#ctx0" brushRef="#br0" timeOffset="1534.0878">17429 875 960,'-61'-21'2915,"41"21"-1313,20 0 832,0 0-1377,0 0 128,20 0-384,1-20-161,-1 20-31,19 0-193,1 0-127,0 0-65,-1 20-128,21-20-32,-21 0-64,22 0 0,-23 21-32,-17-21-32,19 19 0,-40 1 0,20-1 64,-20 1 32,-20 1 0,0-1 224,0-1 161,-1-19 95,1 20-160,2-1-256,-23-19-63,21 21-450,0-21-1377,20 20-3330</inkml:trace>
  <inkml:trace contextRef="#ctx0" brushRef="#br0" timeOffset="6921.3959">5498 1589 1633,'-21'0'64,"21"0"32,-20 0 545,20-19 352,0 19 192,0 0 320,-18 0-288,18 0-63,0 0 31,-21 0-288,21 0-289,0 0-224,0 0 1,0 0-161,0 0-32,0 0 32,0 0 97,0 0-33,21 0-192,-3 0 0,23 0 32,-21 0 64,39 19-159,1-19-1,-1 0 32,20 0-64,20 20 0,0-20 0,21 0-32,-1 0 0,21 0-33,-22 0 33,-19-20-96,0 20-128,0 0 192,-38-19-64,-2 19-288,-19 0-513,-1 0-1346,-19 0-4163</inkml:trace>
  <inkml:trace contextRef="#ctx0" brushRef="#br0" timeOffset="7913.4526">4346 2622 256,'-21'0'608,"21"0"353,0 0 513,0 0-353,0 0-481,0 0 129,0 0 96,0 0-128,0 0-225,0 0 1,0 0-1,0 0-192,0 0-256,0 0 64,0 0-31,0 0 127,0 0 256,21 0 65,-1 0 31,0 0-191,0 0-193,19 0-128,1 0-96,-1 0-1153,1 0-3908</inkml:trace>
  <inkml:trace contextRef="#ctx0" brushRef="#br0" timeOffset="9542.5457">7324 2622 1601,'0'0'577,"0"0"512,-20 0 544,20 0 321,0 0-128,0 0-673,-21 0-160,21 0 224,0 0-288,0 0-193,-18 0-95,18 0-160,0 0-1,0 0-160,0 0-63,0 0-1,0 0-96,18 0-96,-18 0 64,21 0-32,19-20-64,-1 20 0,21 0 0,-21 0-32,21-19 0,-1 19 0,20 0 0,-18 0 0,18 0 0,0-20 0,2 20 0,18 0-32,0-20 0,0 20 32,0 0-32,1-20 32,-21 20-96,0 0 0,-19 20 0,19-20 0,-20 0-64,20 0 160,-18 0 0,18 0 0,0 0-64,20 0 160,-20 0-96,2 0 32,-2-20-32,0 20 0,0 0 0,2 0 0,-22 0 0,20-20 0,0 20 0,1 0 0,-1 0 32,0 0 0,-20 0-32,2 0 0,-22-20 0,21 20-32,-20 0 0,-1 0-32,1 0 0,-19 0 32,17 0-64,-17 0-97,-1 0-511,-20 0-353,0 0-385,0 0-576,0 0-800,-20 0-4804</inkml:trace>
  <inkml:trace contextRef="#ctx0" brushRef="#br0" timeOffset="10604.6065">7601 2820 960,'0'0'4485,"0"0"-4485,0 0 832,0 0 1250,0 0-704,0 0-1058,0 0-256,20 0 320,-20-19-159,21 19-1,-1 0-128,-2 0 32,-18 0-64,41 0 64,-1-19-128,-1 19 32,21 0 0,-1 0-32,2 0 0,18-20 32,0 20-64,0 0 32,0 0 0,20 0 0,-18-20 0,18 20 0,-20 0 0,20 0-32,0 0 32,1 0 32,-1 0-32,0-21 0,20 21 64,-19 0-32,-1 0 0,-20 0 0,0 0 1,2 0-33,-2 0-65,0 0-31,-20 0-320,21 0 0,-21 0 352,-18 0-193,-3 0-351,-18 0-513,1 0-993,-1 0-3203</inkml:trace>
  <inkml:trace contextRef="#ctx0" brushRef="#br0" timeOffset="19423.1108">18261 1570 768,'0'0'641,"-18"-20"320,18 20 96,0 0 32,0 0 96,0 0 320,0 0 161,0 0-513,0 0-192,0 0-160,0 0-161,0 0 33,0 0-321,0 0-192,0 0-31,0 0-33,18 0 32,3 0-64,19 0-64,19 0 0,1 0 32,-1-21-32,20 21 32,21 0 96,-1 0 192,20 0 1,0 0-97,21-19 32,-2 19 0,2 0-64,-1 0-31,-1-20-129,-19 20-96,-19 0-33,-1 0-415,-40 0-385,-19 0-1249,-20 0-3908</inkml:trace>
  <inkml:trace contextRef="#ctx0" brushRef="#br0" timeOffset="21282.2173">18858 2583 1569,'0'0'1826,"0"0"224,0 0-417,0 0-320,0 0-352,0 0-224,0 0-64,0 0-129,0 0 97,0 0 96,0 0-129,0 0-127,0 0-129,0 0-128,0 0-192,19 0-32,1 0 0,0 0 0,21-20 0,-3 20-64,-18 0 64,21 0 0,-2-20 0,1 20 0,19 0 32,-19 0-64,19 0 64,1 0-64,-1 0 32,2 0-32,-2 0-32,0 0-64,-19 0 0,19 0-32,1 0 63,-1 0 65,-18 0-32,17 0 64,22 0-64,-20 0 32,19 0 32,-20 0 0,22 0 0,-2 0 0,-20 0 0,21 20 32,-1-20-64,-20 0 32,20 0 0,20 0-32,-18 0-64,18 0 96,1 0 0,-1 0 0,0 0 0,-20 0 0,0 0 0,0 20-32,-18-20 32,18 0-160,-20 0-128,1 0 96,-1 0-33,22 0-31,-2 0 128,-20 19 128,1-19 0,-1 0-160,-39 20-737,0-20-897,-1 0-224,-19 0-1153</inkml:trace>
  <inkml:trace contextRef="#ctx0" brushRef="#br0" timeOffset="22321.2767">21776 2782 6438,'0'0'544,"20"0"1826,-20 0 289,0 0-1538,0 0-545,19 0 97,-19 0-128,40 0-225,-20 0-224,21 0-32,18 0-96,-19 0 0,-1 0-96,21 0-32,-41 19-417,21-19-416,-20 0-192,0 0-352,-1 0-1666,-19 0-3299</inkml:trace>
  <inkml:trace contextRef="#ctx0" brushRef="#br0" timeOffset="43887.5102">10183 7292 6918,'0'0'384,"0"20"-448,-21-20 160,21 0 769,0 0 545,0 0-193,0 0-673,0 0-159,0 0 255,0 0-127,21 0-225,-1 0-96,-2 0 32,3 0 65,19 0-1,-1 0-160,21 0 32,19 0-160,-18-20 160,18 20-160,20 0-64,-20 20 128,20-20-64,0 0-64,1 20 64,19-20 0,-20 0 64,0 0-32,1 0-32,-21 0 0,-19 0-128,-1 0-64,0 0-224,-39 0-417,20 20-544,-40-20-994,21 0-3010</inkml:trace>
  <inkml:trace contextRef="#ctx0" brushRef="#br0" timeOffset="46115.6375">10559 4312 3363,'0'0'1185,"0"0"96,0 0 801,0 0-160,0 0-545,0 0-1089,21 0 161,-1 0 223,18 0-191,23-21-1,-2 21-159,20 0-1,1 0-96,20 0 0,-1 0-128,0-19 97,0 19-161,1 0 32,-1 0-96,-20 0-64,0 0-161,-19 0 1,-21 0-288,1 0-609,-40 0-1250,0 0-2177</inkml:trace>
  <inkml:trace contextRef="#ctx0" brushRef="#br0" timeOffset="47002.6883">10936 4471 768,'0'0'2851,"0"0"-2851,0 0 673,0 0 1537,0 0-737,0 0-800,0 0-33,0 0 97,0 19-257,0-19-95,20 20-97,-20 20-160,0-20 0,-20 19 0,20 1-63,0 0-65,-19 0 0,19-1 32,-20 1 32,0 1-32,-20-22-32,21 21-32,-1-20 96,-20 20 0,1-21 64,-21-19-160,1 20 128,-2 0-96,2-20 64,-20 0-32,-1 0-64,-20 0 96,21 0-96,-20-20 128,0 0-192,0 1 96,-1-1 160,21 0 257,-20 0-417,40 0 544,-1 20-192,40 0-288,-19 0-64,19-20 32,0 20 33,20 0-1,0 0 32,0 0 0,0-19-64,0 19-64,0 0-32,0 0-32,0 0 32,20 0-129,-20 0-319,0 0-161,0 0-672,0 0-1826,-20 19-3908</inkml:trace>
  <inkml:trace contextRef="#ctx0" brushRef="#br0" timeOffset="47385.7102">9269 5047 9673,'-20'20'576,"20"-20"-95,0-20 319,-20 20 97,20-20-608,0 0-1,-20-19-128,20 19 64,0-20 64,-19 0 417,19 1-545,-20 18 129,20-19-1,0 21 128,0-1-224,0-1 1,20 2-129,-20 19-64,19-20 0,21 20-32,-20 20 32,19-20 0,-19 19 32,41 2 32,-22-1-128,1-1 128,19-19-32,-19 0-192,0 0-673,-21 0-1505,1 0-8361</inkml:trace>
  <inkml:trace contextRef="#ctx0" brushRef="#br1" timeOffset="54017.0895">6253 10234 5060,'18'0'160,"-18"0"-31,0-20 1856,0 20-255,0 0-865,0 0-32,0 0-1,-18-21-127,18 21-224,0 0-161,0 0 64,0 0 1,-21 0 31,21-19-128,0 19 1,-20 0-97,0 0 0,0-20-96,0 20-64,1 0-32,-21 0 0,20 20 0,-19-1-32,-1 2 32,-1-1-96,23-1 64,-23 1 64,21 0-64,-19 0 32,19 0-64,0 0 64,0 20-32,0-21 0,20 21 64,0 0-64,0 0 0,0-1 32,0 1 32,20 0-64,0 0 32,20-1 0,-21-19-32,21 20-32,1-20 96,-3 0-32,23-1-32,-22 1 128,21-20-32,-21 0-32,21 0 64,-21-20 0,22 1 0,-23-1 0,3 0-32,-1 0 64,-21 0 65,21 0-129,-20-19 160,0-1 64,-20 0 96,0 0-31,0 1 127,0-1 97,-40 0-481,0-19-32,1 19 64,-22-20 96,2 20-64,1 21-224,-3-22 32,2 22-160,-1 19-609,1 0-640,18 19-673,3 2-4036</inkml:trace>
  <inkml:trace contextRef="#ctx0" brushRef="#br1" timeOffset="61599.5232">10203 7372 1697,'0'-20'1345,"0"20"-544,0 0 961,0 0-257,0 0-320,0 0-416,0 0-224,0 0 95,0 0 65,0 0-129,-20 0-63,20 0-33,0 0-63,0 0-1,0 0 33,0 0 31,0 0-96,0 0 1,0 0-65,0-20 0,0 20-63,0 0-33,0 0-96,0 0-96,0 0 96,0 20 64,20-20-32,-2 0-31,3 0-65,-1 0 0,20 0 0,-1 0-32,1 0-32,0 0 32,19 0 32,20 0-64,-18 0 0,-2 0 0,20 0-32,-19 20-32,19-20 64,0 0-32,0 0 32,1 0 32,0 19-128,-1-19 32,-20 0-65,2 0 129,-2 0 0,1 0-64,-21 0 64,1 0-32,-1 0 32,1 0 0,-20 0 0,0 0 0,-1 0-64,-19 0 32,20 0-32,-20 0-160,0 0-256,0 0-193,0 0-256,0 0-1185,-20 0-1762,20 0-3555</inkml:trace>
  <inkml:trace contextRef="#ctx0" brushRef="#br1" timeOffset="65444.743">673 11028 1505,'0'0'1666,"0"0"159,-19 0 481,19 0-320,0 0-544,-20 0-161,20 0-64,0-19-96,-20 19-128,20 0-352,0 0-513,0 0-288,0 0 128,0 0 256,20 0-64,0 19-64,-1-19 0,21 0 0,19 0-64,2 0 32,-3-19 0,3 19-32,18 0-32,-40-21-32,21 2-288,-21 19-192,1-20-417,-20 20-1121,1 0-705,-21 0-1601</inkml:trace>
  <inkml:trace contextRef="#ctx0" brushRef="#br1" timeOffset="65776.7619">1031 11048 8263,'-20'0'353,"20"0"-706,0 0 417,0 0 417,0 21-129,0-2 129,0-19 95,0 40-127,20-20-65,-20 20 64,20-1-95,-1 1-97,1-1-128,0 1 64,0 0-32,0-1 353,-20 1 128,0-19 383,0-2-31,-20 2-288,0-21-224,0 19 31,-19-19-288,-1 20-160,0-20-64,1 0-128,-22 0-416,23 0-706,-3 0-735,2 0-1379,19 0-6117</inkml:trace>
  <inkml:trace contextRef="#ctx0" brushRef="#br1" timeOffset="66317.7931">1468 11088 6566,'19'-19'736,"-19"19"-800,0 0 2050,0-21-576,0 21-610,0 0-607,-19 0-161,19 0 192,-20 21 32,20-21 64,-20 19 33,20 1-65,-20 20 160,20 0-31,-20-1-33,20 1-64,0 19-95,0-19-33,0 0-128,0 0 32,20 0-32,-20-21 0,20 21 0,0-20-64,-20-20-288,20 20-545,-1-20-1121,1 0-3363</inkml:trace>
  <inkml:trace contextRef="#ctx0" brushRef="#br1" timeOffset="67067.8361">1944 11148 8872,'-20'0'1313,"20"0"-1345,-20 0 1025,20 0 32,0 0-737,-20 0-320,20 0 64,-19 20 32,-1 0-64,0-1 0,0 21 0,-1-20 0,3 19 0,18-19 96,0 20 1,0 0-33,0-21 64,18 21-32,23-19 32,-21-2 96,19-19 161,1 0 63,-20 0-128,19 0 129,-19 0 31,20 0-63,-19-19-1,-1-2-96,-2-19-32,2 21-31,-20-1-33,0-20-64,0 20-128,-20 0 256,20 1 1,-18 19-33,18-20-32,-20 20-128,20-20-224,-41 20-64,21 0 32,-19 0 96,-1 0-257,0 0-63,1 20 32,-1 0 127,1-20 33,19 19 96,20 1 0,-20 0 96,20 0 96,20 0 64,0 0 257,19-20-65,1 19-256,-1-19-64,1 0 32,0 0-32,-1 0-64,-19 0-256,0 21-513,1-21-736,-21 0-1314,0 0-4260</inkml:trace>
  <inkml:trace contextRef="#ctx0" brushRef="#br1" timeOffset="67363.853">2301 11366 9865,'0'0'-192,"0"0"352,0 20 2402,0-20-1345,0 20-960,0-1 255,0-19-63,0 21-321,0-2-128,0 2-64,20-2-417,-20-19-640,0 21-544,20-21-994,-20 0-2754</inkml:trace>
  <inkml:trace contextRef="#ctx0" brushRef="#br1" timeOffset="67738.8745">2420 11048 4996,'-20'-20'6054,"20"20"-6054,0-19 480,20 19 1602,0 0-896,21 19-418,-23-19-95,22 20 64,1 20-257,-2-20-96,-19 20-127,20 0-33,-21-1-96,1 1 96,0 19-32,-20-19 33,0 19-225,0 2 64,0-21-128,-20-1-385,-19 1-159,19 0-674,0-21-1376,-21 21-4933</inkml:trace>
  <inkml:trace contextRef="#ctx0" brushRef="#br1" timeOffset="68539.9201">1448 10174 9288,'-20'-20'-64,"0"20"256,20-20 1186,-20 20 255,20 0-768,-19 0-416,19 0-1,0-19 128,0 19-223,0 0-161,0 19 192,0-19 33,0 20-33,0-20-128,19 39 129,1-18-193,0 18-64,0 1-64,19-20 32,-19 39-64,20-38 0,-20 18 0,19 1-96,-19-1 32,0-18-128,19-2-417,-19 1-383,-20 1-418,21-2-1216,-21-19-2979</inkml:trace>
  <inkml:trace contextRef="#ctx0" brushRef="#br1" timeOffset="68834.9368">1487 10472 8872,'-19'39'2819,"19"-39"-2755,19 21 32,1-2 128,20 1 705,-20-20-353,19 21-480,1-2-31,-1-19-33,22 20 64,-23-20-96,3 20 0,-21-1 64,0-19 96,-1 0 32,-19 21 0,20-21 385,-20 0 416,0-21-705,0 2-224,20-1-64,-20-19 0,0-2-96,20 1-385,-20-19-479,0 19-33,0 0-1217,0 21-5478</inkml:trace>
  <inkml:trace contextRef="#ctx0" brushRef="#br1" timeOffset="69685.9857">495 9398 7815,'-39'-19'160,"-2"19"481,1-20 1152,20 0-479,1 20-610,-1-20-319,-20 20-225,20 0-128,1 20 0,-1 0 64,0 0-64,0 19-96,0-18 96,20 18 0,0 21 0,20-20 32,0-1-32,20 1 160,-1 0 32,21-20 97,-21 0 191,22-20 193,-2 0 160,-19-20-225,-1 0-287,1 0-65,0-19-160,-21 18 0,-19-18-160,0-1-96,-19 0-64,-21 0-32,0 21 31,1-2 33,-1 1 32,-19 1 32,-2 19 0,22 19-32,-21-19-32,40 20 128,1 1 192,19-2 64,19 1 32,21 19-96,0-18-63,19-1-33,2 0-64,-2-20-321,0 20-768,-19-20-1313,0 0-3972</inkml:trace>
  <inkml:trace contextRef="#ctx0" brushRef="#br1" timeOffset="69867.9959">871 9558 13676,'0'20'-96,"0"0"224,0-1 833,0 2-288,0-2-609,0 1-64,0 0-32,20 0-288,-20 0-769,21-20-1089,-21 20-3011</inkml:trace>
  <inkml:trace contextRef="#ctx0" brushRef="#br1" timeOffset="70098.0094">932 9398 12619,'-20'0'961,"20"0"-1313,0 0 1569,20 0 417,0 0-1122,-1 0-576,1 0-160,0 0-769,0 0-929,0 0-1825,-1 0-5893</inkml:trace>
  <inkml:trace contextRef="#ctx0" brushRef="#br1" timeOffset="70234.0171">1031 9458 12043,'-20'40'737,"0"-21"-866,20-19 578,20 21 416,-20-21-97,20 0-543,0 20-482,19-20-703,-19 0-834,0 0-3908</inkml:trace>
  <inkml:trace contextRef="#ctx0" brushRef="#br1" timeOffset="70437.0288">1209 9180 12555,'-20'0'737,"20"0"-961,0 20 1409,20 0 673,-20 0-1057,0 19-641,0 1-96,0 0-32,20 19-897,-20 21-1153,21-20-2114</inkml:trace>
  <inkml:trace contextRef="#ctx0" brushRef="#br1" timeOffset="74470.2595">10262 7411 1505,'0'-20'1601,"0"20"-287,0 0-129,0 0-224,0 0 32,0 0 32,-20 0-417,20 0-31,0 0 191,0 0-127,-21 0 160,21 0-64,0 0-225,0 0-64,21 0 33,-21 0-193,20 0 32,20 0-127,19 0-97,1 0-64,19-19 32,1 19-64,39 0 96,-20 0 96,20 0 0,-1 0-96,-18 0 0,19 0-96,0 19 0,-19-19 0,-1 20 0,0-20 65,-20 0-33,2 0 32,-22 0 64,-19 0-128,-22 0-32,3 0-64,-21 0-513,0 0-224,0 0-224,-21 20-1697,3-20-5382</inkml:trace>
  <inkml:trace contextRef="#ctx0" brushRef="#br1" timeOffset="76721.3882">3195 11227 10537,'0'0'1186,"-20"-20"-161,20 20 1185,0 0-417,0 0-159,0 0-385,0 0-576,0 0-129,0 0-320,0 0-127,20 0 95,-1 20-64,1-20-32,20 0 96,-1 0-64,1 20-64,1-20-64,-3 0-32,3 0-576,-2 0-738,-19 0-832,-20 0-768,20 20-1667</inkml:trace>
  <inkml:trace contextRef="#ctx0" brushRef="#br1" timeOffset="76895.3981">3234 11386 10057,'40'0'416,"-1"0"1250,1 0 352,1 0-769,-3 0-1025,-17 0-384,19 0-769,-21 0-1185,1 0-3971</inkml:trace>
  <inkml:trace contextRef="#ctx0" brushRef="#br1" timeOffset="77457.4301">4167 10770 11594,'0'-20'673,"0"20"-513,0 0 1250,0 0 95,0 20-1217,0 0 609,0 0-224,-20 19-321,20 1-96,0 20-128,0-21-95,0 21-33,0-20-33,20 0-351,-20-20-769,20 20-320,-20-21-737,0 1-2083</inkml:trace>
  <inkml:trace contextRef="#ctx0" brushRef="#br1" timeOffset="77696.4437">3949 11287 13228,'-20'0'128,"20"0"-352,0 0 1281,0 0 224,20 0-480,20 0-128,-1 0-65,41 0-320,-21 0 97,41 0-129,-21 0-160,0 0-96,1 0 64,-1 0-192,-20-20-32,-18 20-609,-1 0-512,-1 0-257,-39 0-928,0 0-2947</inkml:trace>
  <inkml:trace contextRef="#ctx0" brushRef="#br1" timeOffset="78099.4667">4068 11486 12844,'-20'19'832,"20"-19"-1504,0 0 1601,0 0 768,0 0-1344,20 0-161,0 0-64,19 0-128,-19 0-32,0 0 32,0 21 0,1-21-96,-3 19 128,-18 1-64,-18 20 160,-3-20-128,1 0 0,0 19 64,0-19-32,1-20-32,19 20-64,0 0 0,0-20 0,0 0 160,19 0 32,21 0-416,1 0-993,-23 0-1378,23-20-2402</inkml:trace>
  <inkml:trace contextRef="#ctx0" brushRef="#br1" timeOffset="78575.4941">4485 11545 12780,'-20'40'352,"20"0"-96,0-20 1218,0 19-449,0-19-769,0 20-192,0-20 32,0-1-96,20-19 0,-20 0-160,20 0 96,-20-19-32,19-1-65,1 0 33,-20-20 96,20 1 0,-20 19-160,20-20 192,1 20-64,-21 20 96,20 0 192,-20 0 33,18 20 63,-18-20-64,0 40-64,20-20-64,-20-1-160,0 1 64,21 0-32,-21-20 0,20 0 32,-20 0 32,20 0-160,-20-20-96,18 20-192,-18-20 64,21 1 63,-1 19 161,0 0 128,-20 0 321,20 19 223,-20-19-127,19 20-193,-19 0 64,20 0-224,-20 0-64,20 0-384,-20-1-961,0 1-1538,0-20-7046</inkml:trace>
  <inkml:trace contextRef="#ctx0" brushRef="#br1" timeOffset="79303.5359">5894 11128 13388,'-40'-20'577,"1"20"-673,-21 0 96,1 20 160,0-20 192,-22 20-256,23-20 0,-22 0 96,20 20 193,21-20-193,-1 0-128,0 20-96,40-20-128,0 19 128,20-19 256,40 20 0,-1-20-32,2 20-31,18-20-33,0 20-32,-20-20-64,1 0-32,-21 20-64,-19-20-128,-20 19-33,-20-19 193,1 20-352,-41 0 160,1 20 224,-2-20 32,-18 20-32,20-21 64,-1 2 224,40-2-96,1 2-96,38-21 385,21 19 352,21-19-417,18 0-192,0 0-160,0 0-32,0 0-128,-19 0-608,-1 0-610,-18 0-543,-3 20-1923</inkml:trace>
  <inkml:trace contextRef="#ctx0" brushRef="#br1" timeOffset="79592.5524">5338 11863 13612,'0'39'-32,"0"-18"-1185,0-2 641,0 0 736,0 2-320,20-1-1538,0-20-2370,0 20-1697</inkml:trace>
  <inkml:trace contextRef="#ctx0" brushRef="#br1" timeOffset="79771.5624">5378 11704 13100,'0'0'2018,"20"0"-2755,0-20 801,1 20-32,-3 0-384,2 0-2371,1 20-6117</inkml:trace>
  <inkml:trace contextRef="#ctx0" brushRef="#br1" timeOffset="79945.5725">5556 11783 14733,'0'0'833,"0"0"-1666,0 0 1762,21 0 481,-1 0-1026,20-19-480,-21 19-641,21 0-672,-20 0-2018</inkml:trace>
  <inkml:trace contextRef="#ctx0" brushRef="#br1" timeOffset="80089.5809">5577 11902 11787,'-21'21'512,"42"-21"-672,-1 0 1313,0 0 256,19 0-1056,1 0-577,0-21-1378,-1 21-2338</inkml:trace>
  <inkml:trace contextRef="#ctx0" brushRef="#br1" timeOffset="80255.5904">6014 11803 14894,'0'20'800,"0"0"-864,0 0 2018,0-20-192,0 39-1378,0-18-640,0-2-833,20 0-673,-20 2-1793,19-21-6631</inkml:trace>
  <inkml:trace contextRef="#ctx0" brushRef="#br1" timeOffset="80925.6287">5299 10830 10057,'20'-20'513,"-20"20"-546,0 0 1443,0 20-33,0-1-928,0 1-129,0 20 32,0 0-96,0-20-192,0 20 33,0-40-33,0 19-32,0-19 32,0 0 160,19 0 224,-19-19-416,20-2-128,-20-18 0,20 19-96,0-20-481,0 20 225,1 0 288,-21 20 0,18 0 32,-18 0 128,20 20 256,-20 0-96,0 20-64,0-20-96,21 0 0,-1-1 0,-20-19 96,20 0 32,-2 0 225,-18 0-65,21-19-192,-1-1 64,0 0-32,-20 0 64,20 20-160,-1-20 193,-19 20 255,20 20 97,-20 0-225,0 0-224,20 0-32,-20 20-192,0-21-1217,20 1-1634,-20-20-8680</inkml:trace>
  <inkml:trace contextRef="#ctx0" brushRef="#br1" timeOffset="81430.6576">6649 11069 12684,'-20'-21'1057,"0"21"-1090,0 0 130,0 0 351,1 0-128,-1 40-128,0 0 289,0 20 320,20-1 64,-20 20-225,20-19-576,0 19 32,20-18 32,-20-2-160,40-19 32,-20 19-96,-1-39-352,21 20-769,-20-20-801,19-20-2050</inkml:trace>
  <inkml:trace contextRef="#ctx0" brushRef="#br1" timeOffset="81820.6799">6947 11128 12107,'0'0'1762,"0"40"-2883,-20-20 992,20 19 706,-20 21 64,20-1-385,0 1-192,0-1 0,0 2-64,0-2-32,20-39 0,-20 0 32,0 0 32,20-20 64,-20 0 64,0-20-96,19 0-32,1-20-32,-20 1 96,20 18-96,-20-19 0,20 21 32,0 19 0,-20 0 129,20 0 319,-1 19 449,-19 2-32,20-2-225,-20 21-287,0-20-321,20 20-32,-20 0-801,21-21-1217,-21 21-1121,20-40-4644</inkml:trace>
  <inkml:trace contextRef="#ctx0" brushRef="#br1" timeOffset="82231.7031">7344 11486 14125,'-40'0'1954,"19"0"-2211,3 19 706,-2 2 608,0-2-673,20 21-224,0 0-224,20-1 96,18 1-288,3-20 0,-1 0 64,-1 0 32,21-20-97,-21 0 33,-19-20 96,21 0 64,-23 0 160,-18-20 96,0 1-32,0-1-256,-18 0-256,-23 21-513,1-2 385,1 2 544,-21 19 96,21 0 96,19 19 128,0 2-287,-1-2 95,42 1 256,-1 0 97,0 0-33,19 0-192,1-20-127,0 20-1,-1-20-32,1 0-160,-1 0-96,-19-20-128,-20 20-801,20 0-1217,-40 0-2531</inkml:trace>
  <inkml:trace contextRef="#ctx0" brushRef="#br1" timeOffset="82743.7324">7899 10988 10986,'0'-19'1057,"0"19"-801,0 0 1538,0 0-673,-19 19-801,-1 2-128,0 39 449,0-1 224,0 1-289,0-1-127,20 0-321,0 1 0,0-1-64,20 2-64,0-21-128,0-1-224,20-19-513,-21 0-545,21 0-832,-20 0-3331</inkml:trace>
  <inkml:trace contextRef="#ctx0" brushRef="#br1" timeOffset="82939.7436">8059 11306 14381,'0'20'929,"0"0"-993,20 0 673,-2 0 1120,23 19-640,-21-18-801,19 19-288,1-21-64,0 21-416,-1-20-1058,1 0-1280,-20-20-2083</inkml:trace>
  <inkml:trace contextRef="#ctx0" brushRef="#br1" timeOffset="83133.755">8356 11326 12940,'-60'20'640,"41"0"-768,-21 0 384,0 19 834,1-18-642,-1 19-384,19 0-256,3-21-385,18 21-256,0-20-832,0-20-1570,18 0-3107</inkml:trace>
  <inkml:trace contextRef="#ctx0" brushRef="#br1" timeOffset="83379.7691">8435 10969 14381,'0'19'961,"-20"2"-1345,20-2 640,-20 22 1506,20-2-769,-19-19-833,19 20 32,19-1-160,1 1-32,0 0-320,1-21-769,-1 1-545,18 0-320,-17-20-1057,-1 0-3299</inkml:trace>
  <inkml:trace contextRef="#ctx0" brushRef="#br1" timeOffset="83530.7777">8614 11148 11370,'-20'20'1185,"20"0"-1185,0-1 1153,0 1-96,0 0-1057,0 0-288,0 0-673,20-1-416,0 1-737,0 0-2723</inkml:trace>
  <inkml:trace contextRef="#ctx0" brushRef="#br1" timeOffset="83666.7854">8654 11069 11210,'0'-41'1922,"-20"41"-1666,20 0 833,0 0-608,0 0-1314,0 0-3267</inkml:trace>
  <inkml:trace contextRef="#ctx0" brushRef="#br1" timeOffset="83876.7974">8794 11009 15855,'18'0'-353,"2"0"1250,0 19 1505,-20-19-1217,21 20-800,-1 20-481,-2 0 96,-18 0 96,0-20-224,21 19-577,-21-19 32,0 0-480,-21 0-737,21-1-1793</inkml:trace>
  <inkml:trace contextRef="#ctx0" brushRef="#br1" timeOffset="84158.8134">9031 10830 16047,'0'0'929,"20"19"-1186,0 1 1474,0 20 353,19 0-353,-19 39-833,20-19-255,-21 20-1,1-1 0,-20 0-128,20 1-96,-20 0-449,-20-21 161,20 1 192,-20-20-1218,1 19-95,-21-39 128,20 0-2019,0 0-4323</inkml:trace>
  <inkml:trace contextRef="#ctx0" brushRef="#br1" timeOffset="84461.8309">9508 11465 10473,'19'21'7143,"1"-21"-7815,0 0 607,0-21 514,19 21-129,-19 0-448,21-19-641,-21 19-1184,18 0-2596</inkml:trace>
  <inkml:trace contextRef="#ctx0" brushRef="#br1" timeOffset="84900.8561">10004 11366 15406,'0'0'-416,"-20"0"-417,20 20 1185,-20 19 33,20 1-353,0 0-64,0 0 64,20 0-128,0 0-257,19-20 65,1-1 32,-19-19 224,17 0 32,3 0 0,-21-19 64,-2-1 64,3-20 128,-21 20-64,20 0-32,-20 1-96,0-2-64,0 21-96,-20 0-256,20 0 224,0 21 32,0 18 96,0 1-64,0 19 96,20 1 0,-20-1-32,20 1-32,-20-20 32,0 0 0,-20-2 64,0-17 576,-1-21 129,-17 0 288,17 0-192,-19 0-641,-19-21-352,19 2-256,1-21-737,-1 1-737,20-21-1761,1 1-6695</inkml:trace>
  <inkml:trace contextRef="#ctx0" brushRef="#br1" timeOffset="85153.8705">10321 10830 7366,'-39'79'5221,"19"-39"-4996,0 20 543,20-21 1474,0 21-928,20-20-962,0 0-288,19-1 0,-19 1-288,20-20-737,-20-1-769,19-19-864,-19 0-3812</inkml:trace>
  <inkml:trace contextRef="#ctx0" brushRef="#br1" timeOffset="85319.88">10580 11009 10570,'-21'39'3811,"21"1"-3715,0 0 96,0-20 673,0 20-512,21-21-642,-21 1-768,20-20 32,0 20-1345,-20-20-5926</inkml:trace>
  <inkml:trace contextRef="#ctx0" brushRef="#br1" timeOffset="85462.8882">10600 10929 15118,'-20'-20'96,"20"20"-352,0 0 320,0 0-609,20 0-3234,-20 0-6918</inkml:trace>
  <inkml:trace contextRef="#ctx0" brushRef="#br1" timeOffset="85657.8994">10699 10849 12716,'20'40'224,"-1"-20"865,1 0 1761,0 20-671,0 0-1571,0-1-384,-1 21-160,1-20-32,-20 0-320,0-1-833,0-19-769,-20 20-384,1-21-1185,-1-19-6246</inkml:trace>
  <inkml:trace contextRef="#ctx0" brushRef="#br1" timeOffset="86155.9277">10917 10869 12299,'0'-20'320,"0"20"-512,19 0 1153,1 20 609,0 0-545,1 20-32,-1 0-161,18 39-191,3-19-64,-21 20-353,-1-21-96,1 20-32,0 1-160,-20-21-160,0 2 128,-20-2 32,0-19-161,1-1 193,-1-19-32,0 0-96,-1 0-481,1-20-1184,20 0-2627</inkml:trace>
  <inkml:trace contextRef="#ctx0" brushRef="#br1" timeOffset="86538.9497">11254 10790 13580,'40'-20'705,"-40"0"-801,20 20 1473,1 0 737,-3 0-1281,2 0-481,0 0-256,1 20-31,-1 0-130,-2 0 65,-18 19-96,0-19 96,0 20 96,-18 0-96,-2-20 129,20-1 31,-21 2 224,21-21 0,0 0-159,0 0 31,21 19 32,-1-19-128,-2 0 33,43 0-514,-22-19-191,-19 19-962,20 0-1793,-20 19-2338</inkml:trace>
  <inkml:trace contextRef="#ctx0" brushRef="#br1" timeOffset="88830.0807">3115 12936 10762,'0'0'1377,"0"0"-704,0 0 1409,0 0-97,0 0-831,0 0-386,20 0-127,0 0-161,0 0-287,19 0-225,1 0-321,-20 0-1344,19 0-1699,1 0-3618</inkml:trace>
  <inkml:trace contextRef="#ctx0" brushRef="#br1" timeOffset="88979.0893">3214 13035 13580,'-39'60'673,"39"-40"-609,0-1 1826,20-19-193,19 0-1056,1 0-737,19 0-1474,-18-19-1184,17 19-5286</inkml:trace>
  <inkml:trace contextRef="#ctx0" brushRef="#br1" timeOffset="89406.1137">4267 12419 10922,'0'-20'1377,"0"0"-1249,0 20 673,0 20 1121,0 0-897,-21-1-865,21 22-96,0-21-64,0 20 0,0 19-416,0-19-353,21-1 0,-21 1-672,20 0-929,0-1-2627</inkml:trace>
  <inkml:trace contextRef="#ctx0" brushRef="#br1" timeOffset="89616.1258">4088 12876 10698,'-79'19'3075,"59"2"-3075,0-21 672,20 0 994,20 0-289,0-21-961,19 21-191,21 0 31,19-19 32,21 19-128,-1-20-128,20 20 0,-19-19-64,-1 19-416,-20 0-385,0 0-384,-39 19-1057,-1-19-2467</inkml:trace>
  <inkml:trace contextRef="#ctx0" brushRef="#br1" timeOffset="89962.1454">4068 13134 11627,'-20'40'1729,"0"-40"-1953,20 0 704,20 20 385,0-20-128,0 0-641,19 20-32,1-20-64,1 20-32,-23-1 32,2 22-96,1-22 256,-21 21-32,-21 0 257,1-1 672,2 1-321,-23-20-159,21 0-161,20 0-256,-20 0-64,20 0-96,20-20-928,20 0-482,-1-20-1056,2 20-1538,-1-20-5797</inkml:trace>
  <inkml:trace contextRef="#ctx0" brushRef="#br1" timeOffset="90409.1711">4485 13273 10409,'0'0'2307,"0"21"-2275,-20-2 608,20 1 962,0 19-705,0 2-801,20-1 64,-20-21-64,0 21-32,0-20 32,0-20 64,20 20 96,-20-20-31,0-20-193,0 0 0,19 0 0,-19 0-96,20-20 0,-20 1-129,20 18 129,-20-18 0,20 19 64,1 20-32,-1 0 32,-2 20-64,-18-20 0,0 20 64,20-1-32,-20 22 0,0-41 64,0 19 64,21-19 96,-21 0-96,20 0-63,0 0-33,-20-19 0,18-1 0,3-1 160,-21 21 192,20 0-96,0 0 97,-20 0 31,20 21 0,-1-1-224,1-1-31,0 2-129,-20-2 96,20 1-481,-20 0-896,20 0-1409,-20-20-4421</inkml:trace>
  <inkml:trace contextRef="#ctx0" brushRef="#br1" timeOffset="91036.2067">6053 12638 12491,'40'-40'609,"-20"20"384,-20 0 512,0 20-1056,-20 0-417,0 0-32,-19 0-96,-1 20 160,-19 0-64,18-20 0,-18 20 0,19 0 0,0-1 0,-19 21 0,39-20-96,0 0 0,1 0 63,19-1 130,19 1 95,1-20-96,20 0 32,19 21 64,-19-21-128,-1 20-128,1-20-64,-19 19 128,-21 1 96,0-1 96,-21 2 0,1-1 289,0 0-1,1 0-127,-1-1-65,0 1-160,0-20 64,20 20 225,0 0-129,40 0-64,-20 0-160,19-20 64,22 20-64,-23-20-224,3 0-929,-2 19-1537,1-19-2563</inkml:trace>
  <inkml:trace contextRef="#ctx0" brushRef="#br1" timeOffset="92320.2804">5795 13472 12716,'-20'20'256,"20"0"-288,-20 0 704,20 0 289,0 0-480,-19 19-385,19 1-96,0-20 0,0 20-128,0-1-481,0-18-800,0-21-2307</inkml:trace>
  <inkml:trace contextRef="#ctx0" brushRef="#br1" timeOffset="92486.2899">5775 13393 14285,'-20'0'1345,"20"0"-1793,0 0 448,0 0 64,20 0-192,-20 0-1378,20 20-1793,0-20-5861</inkml:trace>
  <inkml:trace contextRef="#ctx0" brushRef="#br1" timeOffset="92651.2994">5874 13453 7943,'0'19'4676,"0"1"-4676,20-20 353,1 0 864,-1 0-929,-2 0-896,2 0-2083,21 0-5989</inkml:trace>
  <inkml:trace contextRef="#ctx0" brushRef="#br1" timeOffset="92782.3067">5915 13592 13132,'-21'39'-32,"42"-19"128,-1-20 1185,-2 20-384,2-20-865,21 0-1569,-2 0-3652</inkml:trace>
  <inkml:trace contextRef="#ctx0" brushRef="#br1" timeOffset="92956.3167">6291 13552 15150,'0'20'288,"0"-20"-320,0 20 1089,0-1-256,0 1-801,0 0-641,0 0-672,0 0-673,0 0-1665,0 19-6021</inkml:trace>
  <inkml:trace contextRef="#ctx0" brushRef="#br1" timeOffset="93734.3613">5696 12319 5124,'0'20'4837,"0"-20"-4965,20 21 128,-20-21 160,20 19 0,-20-19-64,0 20 0,0-20 289,0 20 127,0-20-288,0 19 225,0-19 223,0 0-575,0 0 63,0-19 352,0-1-320,0-19-160,19 18-64,-19-18 96,20 19 0,0 0-32,0 20 129,-20 0 63,20 0-128,-20 20 64,0 0-96,19-20-64,-19 19 32,0-19 0,0 0 0,0 20 128,0-20 33,20 0-129,-20 0-32,20-20-96,1 1-161,-1 19 33,-2-20 160,23 20 32,-41 0 0,20 0 192,0 0 385,-20 20 352,0-1-545,0 1-160,0 1-96,0-2-128,19 1-448,-19 0-2018,20-1-5190</inkml:trace>
  <inkml:trace contextRef="#ctx0" brushRef="#br1" timeOffset="94196.3877">6749 12319 11530,'-41'0'64,"41"20"-224,-20 1 256,0-2 417,20 21-97,-19 0 321,-1 19 160,0 21 160,0 19-96,0-20-257,1 21-287,19 0-289,0-1-128,19-40-481,1 21-511,0-41-322,20 21-1216,-21-40-4549</inkml:trace>
  <inkml:trace contextRef="#ctx0" brushRef="#br1" timeOffset="94982.4324">7225 12717 12043,'20'-40'865,"-20"20"-673,-20 1 1249,-1-1-1217,1 20-256,2 0-32,-23 0 32,1 20-64,1 19 192,19 1 65,0 19-33,0 2-64,20-3 0,0 3 32,0-2 128,40-19 0,0 0-64,-1-1 225,40-19 255,-18-20-63,18 0-289,-20-20-128,1 1-64,-21-21 97,1 0-161,-40-19 0,0 19 32,0-20-192,-40 21-257,1-2 129,-1 2 0,-19-1 96,-2 40 64,23 0 64,-3 0 128,3 20-32,18 0 96,20 19 64,0 2-64,0-2-64,38 1 32,-18-20-96,41 20-96,-22-21-320,21 1-1185,-21-20-1346,1 0-6054</inkml:trace>
  <inkml:trace contextRef="#ctx0" brushRef="#br1" timeOffset="95228.4465">7780 13015 10954,'-19'40'1057,"19"-20"-417,0 0 1250,-20 0-320,20-1-994,0 1-544,0 0 0,0 0-192,20 0-288,-20-20-513,0 20-865,19-1-3555</inkml:trace>
  <inkml:trace contextRef="#ctx0" brushRef="#br1" timeOffset="95595.4675">8118 12796 14701,'-39'-39'545,"19"39"-737,20 0 896,-20 0 289,20 19-576,20 1-257,0 21-128,-2-2-32,23 1-192,-21 0-161,19-1-255,21 1-193,-21-20-512,1 20-1314,-20-20-4163</inkml:trace>
  <inkml:trace contextRef="#ctx0" brushRef="#br1" timeOffset="95804.4797">8296 12796 11627,'0'0'512,"-19"0"-448,19 0 1634,-20 21 31,-20-1-1088,20 19-513,-19-20 64,-1 22 0,19-1-288,3-21-224,-2 1-1121,20 20-1186,0-20-3363</inkml:trace>
  <inkml:trace contextRef="#ctx0" brushRef="#br1" timeOffset="96064.4944">8535 12438 10345,'0'-19'3716,"-21"19"-4004,21 0 384,-20 0 1377,2 0-480,-2 40-416,20-20-353,-21 19-64,21 1-128,0 20-96,21-21-801,-1 1-320,-2 0-192,23-20-513,-21-1-2274</inkml:trace>
  <inkml:trace contextRef="#ctx0" brushRef="#br1" timeOffset="96201.5021">8674 12618 11146,'0'-40'1249,"0"40"-1345,-20 0 1025,20 0 0,0 20-705,0 0-320,0 0-801,0 19-1345,20-19-3139</inkml:trace>
  <inkml:trace contextRef="#ctx0" brushRef="#br1" timeOffset="96337.5101">8773 12618 12203,'-40'-60'897,"20"41"-385,1-2 449,-1 21-865,20-19-2081,0 19-4390</inkml:trace>
  <inkml:trace contextRef="#ctx0" brushRef="#br1" timeOffset="96569.5234">8832 12419 13965,'-38'-20'128,"38"20"-705,0-20 2019,0 20-481,0 0-545,18 20 289,2 0 127,21-1 97,-21 22-672,19-2-257,-19 1 64,0 20-32,0-21-96,-20 1-353,0-20-992,0 20-1186,-20-21-3843</inkml:trace>
  <inkml:trace contextRef="#ctx0" brushRef="#br1" timeOffset="96923.5434">9190 12876 17840,'-20'0'1186,"0"0"-1539,20 0 257,0 0 288,0 0-128,20 0-480,0 0-641,19 19 288,22-19-384,-2 0-1505,-1 0-4837</inkml:trace>
  <inkml:trace contextRef="#ctx0" brushRef="#br1" timeOffset="97369.5691">9786 12737 15054,'-20'0'-96,"20"20"0,-21-1 192,1 22-96,20-2-96,0 0-353,0 2 65,20-1 320,1-1 32,-1 1 32,19-20 32,1 0 96,-20-20-64,0 0 32,-1 0 0,1-40 0,0 20 32,-20 0-32,0-19-64,0 19 32,0 20-96,0-20-224,0 20 256,0 0-96,20 20 160,-20 19-32,20 1 64,-1 20 0,-19-21 129,20 21 95,-20-1 64,-20-18 129,20 18 288,-39-19 127,-1-1 161,1 1-544,-1-20-321,-19 0-192,19-20-128,-1 0-384,-18-20-257,39 0-897,-19 1-768,19-21-1858</inkml:trace>
  <inkml:trace contextRef="#ctx0" brushRef="#br1" timeOffset="97615.5831">10221 12438 14125,'-38'21'160,"17"19"320,1 0 1634,20-1-736,-20 1-1090,20-1-160,0 1-352,20 20-128,-20-21-321,41-18-768,-21-1-385,19-1-2306,-19 1-5221</inkml:trace>
  <inkml:trace contextRef="#ctx0" brushRef="#br1" timeOffset="97766.5918">10381 12677 12908,'20'0'96,"-20"20"0,0 0 512,0 0-383,0 0-1026,0-1-1601,0 1-865,20-20-4036</inkml:trace>
  <inkml:trace contextRef="#ctx0" brushRef="#br1" timeOffset="97911.6002">10480 12618 12427,'-40'0'801,"40"-20"-2050,0 20 0,0 0-609</inkml:trace>
  <inkml:trace contextRef="#ctx0" brushRef="#br1" timeOffset="98112.6117">10559 12499 11659,'0'0'64,"0"19"608,21-19 1378,-1 21-384,0 18-833,-2-19-257,3 0-31,-1 19-257,0 1-192,0-20 0,-20 20-320,0-1-609,0-18-672,0 18-321,-20-19-1761</inkml:trace>
  <inkml:trace contextRef="#ctx0" brushRef="#br1" timeOffset="98450.6311">10758 12419 11627,'-20'-20'128,"20"20"-32,0 0 1569,20 20-31,-20-1-929,20 22-385,0-2 96,0 1 289,-1 20-161,1-1-351,0 1-1,0-1-128,-20 1 0,20 20-32,-20-21-96,0 1-321,0 0-31,0-21 192,0 1-289,0 19 353,-20-18-192,20-22-865,-20 21-1025,0-21-8553</inkml:trace>
  <inkml:trace contextRef="#ctx0" brushRef="#br1" timeOffset="99208.6744">10936 12379 12844,'-19'-40'864,"-1"20"-703,20 20 1088,20 0 448,-1-19-992,1 19-385,21 0-191,-21 19-450,18 1 609,3 1-320,-21-2 64,-1 1-352,-19 0 608,0-1-256,20 2 65,-20-21 95,-20 20-64,1-20 192,-1 20 65,20-20-65,-20 0-160,20 19-64,0-19 0,20 21 0,0-21-128,19 19-128,21-19-609,-1 20-736,2-20-1282,-23 0-6822</inkml:trace>
  <inkml:trace contextRef="#ctx0" brushRef="#br1" timeOffset="99577.6955">11612 12876 15406,'0'0'128,"0"0"-96,0 0 1698,0 0-833,20 0-577,-1 0-160,1 0-192,20 19-320,-1 2-833,1-21-1634,-20 20-4100</inkml:trace>
  <inkml:trace contextRef="#ctx0" brushRef="#br1" timeOffset="99715.7031">11711 13015 15182,'-40'40'384,"40"-20"-288,0 0 1410,20-20-385,0 20-929,19-20-672,1 19-2083,19-19-3330</inkml:trace>
  <inkml:trace contextRef="#ctx0" brushRef="#br1" timeOffset="100387.7417">12564 12379 9577,'0'-19'480,"0"-2"97,-19 21 1184,19 0-191,-20 0-770,20 40-447,-20 0 448,20 0-225,0 0-288,0 0-256,0-1-64,0 21-256,0-1-417,20 1-191,-20 0-386,20-21-800,-20 0-3907</inkml:trace>
  <inkml:trace contextRef="#ctx0" brushRef="#br1" timeOffset="100582.7527">12327 12956 8872,'-41'20'5893,"41"-20"-6181,0 0 384,0 0 1153,41 0 1,-2 0-866,21 0-256,-1 0 128,40-20-256,-20 20-96,20 20-320,-18-20-1186,-22 0-1376,-19 0-5767</inkml:trace>
  <inkml:trace contextRef="#ctx0" brushRef="#br1" timeOffset="100884.7703">12406 13174 13004,'-40'20'1185,"40"0"-1153,0-20 512,0 20 674,20-20-418,0 19-704,0 1-96,19 1-128,1-21-32,-20 19 0,0 1 128,-20 0 32,0 20 160,0-20 417,-20 20 320,-20-21-161,20 1-255,1 20-385,-1-20-96,0 0 0,20-20-577,20 20-928,0-20-1218,19 0-3010</inkml:trace>
  <inkml:trace contextRef="#ctx0" brushRef="#br1" timeOffset="101339.796">12783 13313 13708,'-21'20'961,"3"-20"-1281,18 20 352,0-1 929,-20 2-192,20 18-673,0-18-192,0 18 64,0-19-64,0-20-161,20 20 97,-20-20 128,0 0 32,18 0 0,-18-20 32,0 0 0,21 0 0,-21 1-32,20-2-32,-20 2-32,20 19-32,-20-20 64,20 20 64,-20 20-32,0-1 32,20 2-32,-20-2 0,0 1-32,0 0 32,0-20 32,19 0 0,-19 0 32,0 0 0,20 0-32,-20-20 0,20 20-64,-20-20 32,20 1 32,0 19 225,-20 0 191,19 0 225,1 0-161,-20 19 33,20 1-353,-20 0-224,0 20 0,0-20-865,20 0-1217,-20-1-993,0 1-6951</inkml:trace>
  <inkml:trace contextRef="#ctx0" brushRef="#br1" timeOffset="101793.8222">13637 12499 11947,'-20'-20'0,"20"0"64,0 20 320,-21 0 705,1 0-256,2 20-160,-2 0 31,-1 39 289,1-19 128,0 39-320,-19 1-352,19 19-161,-20 1-192,21-21 32,-1 20-96,0-19-160,20 0-32,0-2-513,20-18-512,0-20-897,-1 0-576,1-20-4389</inkml:trace>
  <inkml:trace contextRef="#ctx0" brushRef="#br1" timeOffset="102183.8444">13835 12995 14125,'20'-19'448,"-20"19"-1216,0 0 511,-20 0 578,0 19-129,0 21-288,1 0 96,-1 0 64,0-1 0,20 21-32,0-21 0,0 2 32,20-2 32,0-19 64,19-1 417,1-19-97,-1 0-127,1 0 255,1-19 129,-23-21-33,3 21 33,-1-22-384,-20 2-225,-20 19-32,-1-20-96,3 20-192,-23 1-545,1 19-576,22-20-1026,-23 20-1985</inkml:trace>
  <inkml:trace contextRef="#ctx0" brushRef="#br1" timeOffset="102486.8619">14173 12776 15566,'-20'-19'737,"-20"-1"-801,40 0 1249,0 0 577,0 20-1154,40-20-416,-1 20-256,1 0 128,-20 20-96,19 0-32,-19 0-32,0 19-32,-20 2 96,-20-21-32,0 19 128,20 1 32,-19-20-64,-1 0 0,20 0 0,-20-20 32,40 19-96,-20-19 64,20 0-800,19 0-1378,-19 20-1634,21-20-7527</inkml:trace>
  <inkml:trace contextRef="#ctx0" brushRef="#br1" timeOffset="102703.8743">14629 13115 13773,'0'19'1409,"0"-19"-1633,20 0 1313,-20 0 993,40 20-1346,-21-20-543,21 20-161,19-20-161,-18 0-992,-1 0-1217,-21 0-1858,1 0-7109</inkml:trace>
  <inkml:trace contextRef="#ctx0" brushRef="#br1" timeOffset="102875.8842">14789 13015 11370,'18'0'737,"-18"20"-417,0 0 2083,20 20 319,-20-1-1665,0 1-769,0 0-256,0-1-32,0 2-640,0-2-1666,0-19-1954</inkml:trace>
  <inkml:trace contextRef="#ctx0" brushRef="#br1" timeOffset="103395.9136">15364 13015 11915,'20'-20'288,"-20"20"-704,-20 0 672,20 0 993,-20 20-736,-19 0-289,19 20-64,-21 0 32,21 19-128,0-19 128,20-1-160,0 2 32,20-2 33,0-19 191,21-1 320,-2-19 33,1 0 320,0-19 96,-1-1-192,1-19 32,-40 18-257,20-18-255,-20-1-225,-20 20 0,0-20-288,0 21-353,-19-1-352,19 0-1377,-20 20-1761,20 0-8265</inkml:trace>
  <inkml:trace contextRef="#ctx0" brushRef="#br1" timeOffset="103706.9317">15682 12757 14958,'-20'-20'576,"-1"0"-576,21 0 2050,0 20-737,21-20-992,-1 20-289,18 0-96,-17 20 32,-1 0 0,0 0 0,0 19-32,-20-19-1,0 21 226,0-22-97,-20 1 0,0-1 64,0 2 32,-1-21 32,3 20-128,18-20 32,18 0-96,-18 0-288,21 0-801,19 0-705,-20 0-1152,19 0-3172</inkml:trace>
  <inkml:trace contextRef="#ctx0" brushRef="#br1" timeOffset="103944.9451">16018 13115 10153,'-18'0'6310,"18"0"-6630,0 0 448,0 19 1441,18-19-1024,22 0-417,1 0-192,18 20-160,-19-20-673,19 0-1089,-39 0-1313,20 0-3652</inkml:trace>
  <inkml:trace contextRef="#ctx0" brushRef="#br1" timeOffset="104123.9556">16218 12976 10057,'-20'39'577,"20"1"351,0 0 1955,0-20-833,0 39-1057,0-19-609,0-1-255,0-19-97,20 20-897,-20 0-1954,0-21-5989</inkml:trace>
  <inkml:trace contextRef="#ctx0" brushRef="#br1" timeOffset="104592.9821">16615 13095 4228,'19'-20'9897,"-19"0"-10346,0 20 97,-19 0 1153,19 20-385,-20 0-416,0 19 0,0 1 96,20 0-64,-21-1-128,21 2-32,21-22 64,-1 1 96,20 0 32,-21-20-32,21 0 257,0 0 255,-21-20 97,21-19 352,-40 18 64,20-18-545,-20-1-320,-20 20-224,0-20 0,-19 21-993,19-1-993,-20 20-1313,20-20-6118</inkml:trace>
  <inkml:trace contextRef="#ctx0" brushRef="#br1" timeOffset="104881.9987">16852 12817 13548,'-59'-41'1442,"59"22"-1218,0 19 1441,0 0-447,0 0-1026,20 19-192,19-19 0,-19 20-160,21-20 64,-21 21-129,-2-1-31,-18 19 384,0-20-64,0 2 161,-18-21-65,-2 20 96,20-20-288,-20 20 64,20-20-288,20 0-897,-20 0-1346,20 0-1633</inkml:trace>
  <inkml:trace contextRef="#ctx0" brushRef="#br1" timeOffset="105156.0144">17012 12518 12523,'-20'-19'-32,"20"19"64,20 0 1890,0 0-673,19 19-768,1 21 31,-1 0 65,21 19 160,-21 1-193,22 19 65,-23 1-33,-18 0-127,21-1-289,-41-19 32,0 19-128,0-19-192,0 0-353,-20-1-319,-1-19-1218,1-1-993,-18 1-3812</inkml:trace>
  <inkml:trace contextRef="#ctx0" brushRef="#br1" timeOffset="105639.0419">17786 12916 13869,'-21'-21'2818,"1"21"-2754,20 0 449,0 0 1345,0 0-545,20 0-897,1 0-352,19 0 64,-1 21-160,21-21-640,-21 0-1506,1 20-1890,0-20-8104</inkml:trace>
  <inkml:trace contextRef="#ctx0" brushRef="#br1" timeOffset="105783.0504">17846 13015 13324,'-60'40'481,"60"-20"-225,20 0 2050,0-20-448,19 20-1250,21-20-480,-1 0-128,1 0-704,-1-20-1570,0 20-2691</inkml:trace>
  <inkml:trace contextRef="#ctx0" brushRef="#br1" timeOffset="106447.0884">16893 13015 10762,'0'0'961,"0"0"544,0 0 1122,0 0-1090,20 0-704,-20 0-289,20 0 97,-20 0-257,18 0 321,3 0-321,-1 0-224,0 0-128,0 0 0,-1 0-128,1 0-352,0 0-1186,0 0-2145,-20 0-5510</inkml:trace>
  <inkml:trace contextRef="#ctx0" brushRef="#br1" timeOffset="107334.1392">18699 12956 1793,'20'-20'7271,"0"0"-6278,-20 20 1217,0-21 192,0 21-1024,0 0-866,0 0-192,-20 0 65,0 0-33,0 21-96,1-21-192,-1 40-64,-21-20 65,21 19-65,20 1-65,-20 20 65,20-21-192,0 1-64,20 0-64,21-1 192,-1-18 96,-1-2 96,21-19 32,-1 0 0,-19 0 192,-1-40 289,1 20 63,-19-19 33,-3-1-225,-18 0 33,-18 1-161,-3-1-160,-19 20-224,1-20 64,-1 21-288,0-1-1153,1 20-1058,-1 0-1248,20 0-7880</inkml:trace>
  <inkml:trace contextRef="#ctx0" brushRef="#br1" timeOffset="107716.161">18937 12657 12619,'0'-59'321,"0"59"319,21-20 2051,-3 20-1122,22 0-992,1 0 32,-2 0-289,21 20-288,-21 0-32,1 0-96,-1-1-64,-19 1-97,-20 0 65,-20-20 64,1 40 160,-21-20-32,20-1 0,-19 1 128,19 1-96,0-21 96,0 20-64,20-20 33,20 19-97,0-19-65,0 0-447,19 20 32,1-20-610,-1 0-127,1 19-672,-20-19-2371</inkml:trace>
  <inkml:trace contextRef="#ctx0" brushRef="#br0" timeOffset="113420.4872">7046 13730 4772,'-20'0'2082,"20"20"-1794,0-20 1698,-20 0 769,20 0-1026,0 0-800,0 0-256,0 0-65,0 0-63,0 0-33,0-20-127,20 20-65,-20 0 32,0 0 1,20 0-65,-20 0-128,20 0 0,-20 0-31,19 0-97,1 0 64,21 20-64,-3-20-64,3 0 96,-1 0-128,-1 0 64,21 0-64,-21 0 224,21 0-352,-1 0 192,20 0-97,-18 0 65,18 0-96,0 0 64,0 0 96,20 0-192,0 0 0,1 0 32,19 0 96,-20 0 64,0 0-32,21 0 0,-1 0 64,1 21-128,-1-21 128,19 0 128,22 0 64,-22 19 65,21-19 127,-21 20-96,2-20 65,-1 20-257,-21-20-192,-19 0 64,1 0 0,-20 0-64,-21 0-32,2 19-256,-23-19-97,-17 0-255,-1 0-930,-20 0-1569,-20 0-9385</inkml:trace>
  <inkml:trace contextRef="#ctx0" brushRef="#br0" timeOffset="115748.6205">5139 7054 5829,'-18'-20'4132,"-2"20"-3331,20 0-289,-21-20 129,1 20-129,0 0-191,-19 0-257,-21 0-96,21 20-32,-40 0 32,19 0 64,-19 20 384,20 0-352,-2 19 0,21 0 0,1 21 0,19-1-64,0 20-32,40-19 0,0-20 0,39 0 32,22-1-64,-22-19 96,40-20-64,0-1 128,0-19 96,0 0 385,1-19 128,-1-21-129,0 0 33,-38 1-193,-2-21-128,-19 0-192,-22-20 257,-18 1-353,-18 19 96,-2-19 96,-41 0-256,2 19-32,-20 20-289,-1 0-736,1 21-384,20-1-1025,18 20-5542</inkml:trace>
  <inkml:trace contextRef="#ctx0" brushRef="#br0" timeOffset="116492.663">7403 5285 1153,'-20'-39'7431,"1"39"-6951,-1-20 257,0 20-33,-21-19-159,3 19-161,-3 0-384,-17 19 0,-3 21 0,2 0 193,19 19-33,1 21-64,-1-1 128,40 0-224,0 21 96,20-20 0,19-2 32,21-18-32,-1 0-32,22-20-64,18-1-32,0-19 225,0-20 383,1 0-31,-21-20-129,20-19 0,-40-1 225,1-20-64,-40 0-129,-1 2-32,-38-22 1,-1 0-385,-40 1-192,1 19 64,-20 1-129,-20 19 1,18 0-96,2 40-929,0 0-1698,20 0-8616</inkml:trace>
  <inkml:trace contextRef="#ctx0" brushRef="#br0" timeOffset="117241.7059">9766 3577 5733,'0'-41'1505,"-21"22"737,1-1-800,2 20-802,-2-20-159,-21 20-321,2 0-96,-21 20 64,-19 19 417,18 2-33,3 18-288,-1 1-31,18 19-1,1-19-64,40 19-64,0 1-64,40-1 32,1-20-32,38 1 32,20-20-32,0 0 64,0-21 0,21-19 128,-21 0 225,0-39 63,0 19 97,-20-40 320,-20 20-161,-18-19-287,-41-1-161,0-19-32,-20 20-352,-39-21 0,-20 20-64,-2 1-481,-37-1 129,19 40-417,0 1-833,18 38-2690</inkml:trace>
  <inkml:trace contextRef="#ctx0" brushRef="#br0" timeOffset="124465.119">6113 7610 1665,'0'-19'6983,"0"19"-6759,0-21 384,0 21 962,0-19-161,0 19-768,0 0-193,0 0-352,20 0-128,-20 19 289,19 2 319,1 17 65,-20 23-97,20 18-223,-20 1-97,-20 19-96,20 0-32,0-19-64,-20-21 32,20 1 0,0-20 32,0-20 0,20-20 129,-20 0 191,0 0 321,20-20-513,-20-20-288,20-20-32,0 21-257,1-1-159,-3 0-225,2 20 289,21 1 288,-21-1 160,-2 20 64,3 20 224,-1-1 192,0 1 129,0 20-289,-1-20-31,-19 20-161,0 0-128,20-1-449,-20-19-768,20 20-480,-20-20-1026,20-1-2882</inkml:trace>
  <inkml:trace contextRef="#ctx0" brushRef="#br0" timeOffset="124898.1437">6708 8127 11851,'0'-40'1153,"0"40"-1249,0-20 929,0 20 864,0 0-1216,-20 0-642,20 0 33,-20 40 160,1-20 161,19 20-129,0 19 64,0-19-192,0 0 128,19-1-32,1 2 0,20-22-32,-1 21 96,2-40 0,-1 0 0,-1 0-64,1 0 0,-1-20-32,-19-19 64,0 18 32,-20-18-32,0-1-64,-20 0-192,0 20 32,-19 1 32,-1-2 224,-19 2 32,18 19-32,3 0-32,-3 19-32,21 2-32,0-2-32,20 1 64,20 0 0,0 0 96,0 0 65,19 0-257,2-20-449,17 0-448,-17 0-576,-21 0-1955,19-20-4003</inkml:trace>
  <inkml:trace contextRef="#ctx0" brushRef="#br0" timeOffset="125165.159">7204 7570 15214,'0'0'-256,"-20"0"63,2 21 962,18 17 576,-20 3-832,-1 19-161,21-1 289,-20 1 32,20 19-385,0-20-160,20 1-32,1-20-32,-1 0-192,18 0-288,3 0-97,-3-40-416,-17 19-416,19-19-673,-1-19-1794,-19-2-5797</inkml:trace>
  <inkml:trace contextRef="#ctx0" brushRef="#br0" timeOffset="125360.1702">7403 7908 8776,'0'0'4068,"0"0"-4293,0 20 610,20 0 1280,0 0-351,0-1-866,-1 2 0,21-1 33,-20-1-289,19-19-224,1 20-224,-19-20-737,-1 0-448,-2 0-481,-18 0-705,0 0-1793</inkml:trace>
  <inkml:trace contextRef="#ctx0" brushRef="#br0" timeOffset="125525.1796">7642 7868 10537,'-21'40'417,"1"0"95,-18-20 2051,17 20-609,-19 19-1186,20-19-511,1 0-257,-1-1-257,20-18-800,0-2-512,20-19-481,19 0-2947</inkml:trace>
  <inkml:trace contextRef="#ctx0" brushRef="#br0" timeOffset="125778.1941">7642 7629 13388,'20'41'160,"-2"-1"-32,23-1 1026,-21 1 415,19 0-992,1 19-417,-20-19-96,0 19-32,0 1 32,-20 0-96,0 0-224,-20-20-1,20-1-31,-20-19-192,0 0-705,0-20-1122,0 0-3490</inkml:trace>
  <inkml:trace contextRef="#ctx0" brushRef="#br0" timeOffset="127213.2761">7761 7670 5605,'0'-20'2883,"0"20"-2787,0 0 256,0 20 1153,0-20-416,0 40-352,0-20 96,0 19 32,0 21 0,0-1-161,0 1-512,0 0-160,19-1 32,-19 1-128,0-1-64,20-19-160,-20-20 160,20 0 160,-20-20 96,0 0 192,20-20-31,-20 0-225,0 1-32,0-21-128,-20 0-65,0 0-31,20-19-96,-20-1-64,20 0-97,-19 1-255,19-21-546,-20 21-95,20-1 737,0 20 1280,0 21 1122,0 19-1666,0 19 32,0 0 929,0 42-544,0-2-321,0 21-32,20-21-96,-20 21-64,19-1-32,-19-19-128,20-20-96,0 20 32,0-41 32,-20 1 192,0-20 32,20 0 192,-20 0 160,0-20-224,0-20-63,0 1-1,-20-1-96,20-20-96,0 0-257,-20-19-63,0 20-96,0-1 383,1 20 450,19 40 31,-20-19-320,0 38 0,20 1 161,0 20-1,0 19-64,0-19 96,0 20-96,20 0 129,0-21-129,-1 21-128,21-20-128,-20-21-193,0 2 161,0-21 128,-1-21 64,-19-18 0,20-1-160,-20-20 0,0 21-96,0-41-256,-20 20 31,1 1 33,19-1 384,-20 41 192,0-1 609,0 0-481,20 40-416,-20 0 352,20 19 193,0 1-1,0 19-224,0 1-96,20-1-64,0 1-32,20-20-96,-21 0-896,1-20-610,0 0-384,0-1-2402</inkml:trace>
  <inkml:trace contextRef="#ctx0" brushRef="#br0" timeOffset="127711.3047">7998 7213 11050,'0'0'416,"0"20"-159,-18-20 1504,18 20-415,-21-1-578,21 21 1,-20 0 256,20-1-320,0 1-385,0 0-128,0-1-160,0 2-32,20-1-352,1-2-129,-3-17-512,2-1-192,1-20-480,-1 20-1859</inkml:trace>
  <inkml:trace contextRef="#ctx0" brushRef="#br0" timeOffset="127891.315">8217 7491 13004,'0'39'96,"0"-18"320,0 19 1122,0-21-1090,20 0-512,0 2-224,-20-1-321,20-20-416,-1 20-1025,1-20-5253</inkml:trace>
  <inkml:trace contextRef="#ctx0" brushRef="#br0" timeOffset="128036.3233">8296 7372 15758,'-19'0'353,"19"-20"-353,0 20 96,0 0-320,0 0-1954,19 0-609,1 0-5317</inkml:trace>
  <inkml:trace contextRef="#ctx0" brushRef="#br0" timeOffset="128274.3368">8395 7193 5861,'-19'-20'7143,"19"20"-7143,0 20 961,19-20 1249,1 40-769,0-20-512,21 19-320,-23 21-385,23-1 32,-21 1-32,0-1-256,-20 2 128,0-2-128,0-19-96,-20 19-224,20-39-257,-20 20-640,-1-20-673,1 0-864,-18-1-7752</inkml:trace>
  <inkml:trace contextRef="#ctx0" brushRef="#br0" timeOffset="129182.3888">8773 7530 10922,'21'-20'384,"-21"20"-288,0 0 801,0 0-160,0 0-737,0 20 224,18 1 192,-18 19 129,40-21 256,-19 41-1,-1-20-223,19 19-64,-19 21-33,-20-1-320,20 1-64,-20-1 0,0-19 64,-20 19-128,20-39 1,-20 20-1,-1-21-417,3-18-896,-2 18-1185,-21-19-3972</inkml:trace>
  <inkml:trace contextRef="#ctx0" brushRef="#br0" timeOffset="130632.4717">9389 8028 12171,'0'0'833,"0"-20"-129,0 20 1314,0 0-224,0 0-1121,18 0-321,3 0-96,19 0-96,0 0-63,-21 0-226,21 0-799,-20 20-1186,0-20-1666,-20 0-8263</inkml:trace>
  <inkml:trace contextRef="#ctx0" brushRef="#br0" timeOffset="130776.4799">9428 8186 13004,'0'40'801,"20"-40"-545,20 0 1025,-1 20 289,1-20-930,0-20-672,-1 20-1025,-19 0-1890,1-19-6213</inkml:trace>
  <inkml:trace contextRef="#ctx0" brushRef="#br0" timeOffset="131454.5188">10023 8008 6950,'0'-21'1538,"0"21"415,0 0-287,0 0-577,-19 21-320,19-1 64,0-1 224,0 21-673,0-20-64,0 20-384,19-1 192,1 1-160,0 0-128,21-20 96,-23 0 0,43-20 128,-23 0-64,3 0 32,-21-20 64,19 0-96,-19 0 96,0 0 0,-20 1-32,0-21-64,0 20-32,0 20-32,-20-20 0,20 20-160,0 20 32,0 0 128,0 20 64,0 19 0,0-19-32,20 19-64,-20 1 160,0-21-128,0 21 128,0-20-128,0-20 160,-20 19 224,0-18 449,1-2-97,-21-19-31,-1 0-385,3 0-32,-3 0-256,21-19-224,-19-2-513,19-18-992,0 19-1731,0-20-5924</inkml:trace>
  <inkml:trace contextRef="#ctx0" brushRef="#br0" timeOffset="131794.5382">10600 7710 10826,'0'0'576,"-20"20"417,20-1 1377,-21 21-544,21-20-1121,-20 20-289,20-1-224,0 1-63,0-20-129,0 19 0,20-18-225,1-1-415,-1-1-481,0-19-737,19 0-1281,-19 0-5958</inkml:trace>
  <inkml:trace contextRef="#ctx0" brushRef="#br0" timeOffset="131965.548">10758 7868 12299,'0'40'128,"0"-20"353,0 20 832,0-21-1089,0-19-352,0 21-416,20-1-578,0-1-1856</inkml:trace>
  <inkml:trace contextRef="#ctx0" brushRef="#br0" timeOffset="132110.5562">10818 7730 14189,'-20'-20'801,"20"20"-929,0 0 288,0 0 128,0 0-800,0 0-1570,20 0-4068</inkml:trace>
  <inkml:trace contextRef="#ctx0" brushRef="#br0" timeOffset="132334.569">10936 7670 12043,'40'20'256,"-19"0"1570,-1 0 736,-2-1-448,23 21-1377,-21 0-192,19-1-33,-19 1-352,-20 20 128,0 0-352,0-1-704,-39-19 191,19 19-1345,-21-19-960,3 20-1282,-23-40-4453</inkml:trace>
  <inkml:trace contextRef="#ctx0" brushRef="#br0" timeOffset="134289.6809">7482 8067 6630,'-19'0'2338,"-1"0"-1345,0 0 897,20 0 224,0 0-449,0 0-576,0-20-800,40 1 63,-1-22-64,22-18-224,18-1-96,0 1-32,20-20-96,0-1-64,0 0 64,-20 20-129,2 1 257,-22 19 96,-19 1-64,-21 39-64,-19 0-160,-39 19 256,-1 21-96,-39 20 32,0 0 64,0 18-32,-21 3 64,0-2-32,-18 20 128,19-19 353,18-1 384,42-39-577,19-20-448,20-20 192,20 0 384,39-20-63,2-20-385,18-20-160,20 1 96,0-1-33,0-19-63,1 20 160,-21-21-288,0 21 192,-39-2 192,0 41 0,-40 1-160,-20 19 320,-20 19-384,-19 22 64,-20 18 96,-20 1-192,-1 0 192,20 39-96,-19-20 96,40-19 0,18 0 96,21-41-96,40 1 0,21-20 256,38 0 1,0-39-193,1-2-224,38-18-32,-19-1 192,1-19-64,-20 20 32,-1-1 64,-40 0 0,1 1-289,-40 18 225,-20 22-32,-19-1-480,-41 40 320,1-1 96,0 22 32,-20 18-32,19 1 63,1 0 98,19 19-162,20-20 226,40-19-226,20-20 97,20 0 193,19-20-33,1-20 64,20 0-128,-1-20-32,-19 1-64,19-1 96,-20 0 32,1 1 33,-41-21 31,1 20-96,-20 0-128,-20 0-160,1-19-321,-41 39 129,1 0 95,-1 0 193,1 20-32,-20 40 160,18 0-32,-18 20 192,20 18-95,19-17-33,20 18-32,20-39-225,20 0 258,40-21-1,-1-19 64,20 0 64,0-19 0,2-21-96,-2 0 96,0-19 193,-20-1 255,-19 20-63,-19-19-225,-1 18-384,-20 2-769,-20 19 257,-1 20-1698,-19 20-1730,1 19-8808</inkml:trace>
  <inkml:trace contextRef="#ctx0" brushRef="#br0" timeOffset="134809.7107">7880 8623 14701,'0'0'129,"0"0"447,0 0 1506,0 0-1153,0 0-961,19 0 576,1 21 33,20-2-257,-1 2-128,2 18-384,-1-19 384,-1 0-320,1 0-704,-1 0 223,-19-20-768,0 0-737,0 0-1185,-20 0-5350</inkml:trace>
  <inkml:trace contextRef="#ctx0" brushRef="#br0" timeOffset="135010.7222">8178 8544 15630,'-40'20'-96,"20"0"192,-19 0 1602,19 20-705,-21 0-737,3-1-320,-3 1 128,21 0-160,0-21-352,20 21-962,0-20-480,0-20-832,20 0-2851</inkml:trace>
  <inkml:trace contextRef="#ctx0" brushRef="#br0" timeOffset="135378.7432">8296 8186 9160,'20'-19'897,"-20"19"-481,-20 0 1730,20 0-864,0 0-642,-19 19-127,19-19 352,-20 40 288,0-20-192,0 20-129,20 0-383,-20-1-257,20 1-64,0 0 32,20-21-128,0 2-96,0 18 32,0-39-640,-1 20-642,1 0-511,20-20-1058,-20 0-5477</inkml:trace>
  <inkml:trace contextRef="#ctx0" brushRef="#br0" timeOffset="135559.7535">8456 8345 10570,'0'0'1729,"0"20"-1665,0-20 1602,0 21-97,0-2-1248,0 21-353,20-21-321,-20 2-832,18-1-705,-18-1-1377,0 1-5061</inkml:trace>
  <inkml:trace contextRef="#ctx0" brushRef="#br0" timeOffset="135702.7618">8494 8266 13004,'0'-20'1249,"0"20"-1729,0 0 191,0 0-1024,0 0-2691</inkml:trace>
  <inkml:trace contextRef="#ctx0" brushRef="#br0" timeOffset="135947.7758">8535 8107 9993,'0'-20'1409,"20"20"-1281,-20 0 1890,20 0-512,-1 20-289,1 0-256,20 20-257,-20 0-95,0-1 384,-1 1-577,1 19-95,0-18-321,0 18 96,-20-19-192,21 19-289,-21-39-832,-21 20-352,1 0-898,0-21-3811</inkml:trace>
  <inkml:trace contextRef="#ctx0" brushRef="#br0" timeOffset="137830.8832">8178 7471 11723,'19'-40'1217,"-19"20"-1409,20 20 128,-20-20 544,0 20 545,0 0-481,-20 0-640,-19 20 0,-1 20 96,-19 0 0,-2 20 0,-18 18 96,20-17 0,-21 18 33,21 1-97,18-21-64,23-19 32,-2-1 0,40-39 0,-2 21 192,3-21 96,-1-21 0,39 21-160,-19-39-96,20-1-64,-21 0 32,40 1-96,-18-1 64,-2-19-32,1-1-64,-21 19 0,1-18-96,-1-1 0,-39 1-129,0-1-191,-19 41-97,-21 19 609,-19 0 128,-22 39 353,2 21 351,20 20-191,-20-2 32,19 3-257,20-2-288,21 0-192,19-19-961,19-1-929,21-18-2883</inkml:trace>
  <inkml:trace contextRef="#ctx0" brushRef="#br0" timeOffset="140966.0628">7204 12042 448,'0'0'1569,"0"0"-672,0 0-608,0 0-1218</inkml:trace>
  <inkml:trace contextRef="#ctx0" brushRef="#br0" timeOffset="141479.0921">7146 12062 3427,'-21'0'1665,"1"-20"353,20 20-320,-20 0-33,20 0-223,-19 0-289,19 0-416,-20 0-97,20-20 97,0 20-225,0 0-319,20-20-97,-20 20 0,39 0-64,-19 0 64,21 0-96,18 20 160,-1-20-32,23-20 96,-22 20-64,20 0 225,0 0-417,2 0 64,-2 0-64,0 20 0,0-20 0,2 0 32,-2 20-32,0-20 0,20 20 0,0-20-64,0 19 96,1-19-32,-1 0 32,0 20 32,20-20-32,-19 0 0,19 0 0,0 0 0,-1 0 32,22-20 64,-21 20-96,21 0 0,-22 0 0,-19-19 32,0 19-32,0 19 0,0-19 0,-18 0-32,-2 20 0,0-20 32,-18 0 0,-2 0 0,-1 0 32,3 20-64,-22-20 0,1 20-129,-20-20-255,0 0-449,-20 0 0,0 0-864,-20 0-3396</inkml:trace>
  <inkml:trace contextRef="#ctx0" brushRef="#br0" timeOffset="144966.2915">8336 7431 10954,'0'-20'128,"0"0"-64,0 20 256,0 0 385,-20-19-417,0 19-128,1 0-160,-21 19-32,-19 1 64,-1 0 97,-19 20 31,-1-1 160,-19 21-32,0-20 33,18 0-65,22 0-96,1 0-128,37-40-32,1 19 0,20-19 160,20 0 257,39-19 63,2-1-288,18-20-224,20-1-128,-20-18 32,20 19 128,-20-19-32,2-1 0,-2 21 32,-20-1 64,1 20-32,-41 0 64,-19 20 96,-39 0-384,-1 20 64,-39 20 128,-20 19 128,0 1-32,-1-1 32,1 21 96,20-40 289,-2 0 352,43-20-321,17 0-384,1-20 1,20 0-33,20 0-64,21-20 192,18 0-352,20-20 192,1 19-96,-1-17-96,1-2-192,-1-1-65,0 2 129,1 19 160,-41 0 32,-19 0-384,-20 40-193,-40 0 641,-19 20-96,-20 20 64,-20 18 0,-1 3 0,1-2 32,0 20 0,0-19 224,38-20 225,23-21-385,38 1-192,18-40 96,22 0 256,19 0-128,22-20-64,18-20-320,21 1-128,-21-1 287,0 0 97,0 20 33,-40-20-66,-19 40 33,-40 0-320,0 0 160,-40 20 96,-19 20-288,-1 0-225,21 0-1313,-21 19-4964</inkml:trace>
  <inkml:trace contextRef="#ctx0" brushRef="#br0" timeOffset="145856.3424">792 12002 9769,'-39'20'-577,"39"0"353,0-20 416,39-20 481,2 20 480,38 0-96,-20 0-96,40 0-160,0 0-161,20 0-191,21 0-1,-1 0-64,60-20-31,-1 20-33,21-20-160,-2-1-32,-57 2-128,-41 19-64,-60-19-256,-19 19-545,-21 0-897,1 0-191,-20 19-2724</inkml:trace>
  <inkml:trace contextRef="#ctx0" brushRef="#br1" timeOffset="153551.7827">20723 12200 11979,'0'-19'1217,"0"19"-448,0 0 512,21 0-64,19-20-416,19 20-449,20 0-32,20-20-127,-18 20-193,-2-20 0,0 20-96,-20 0-449,-19 0-832,0 0-769,-21 0-1986,-19 0-5700</inkml:trace>
  <inkml:trace contextRef="#ctx0" brushRef="#br1" timeOffset="153795.7966">21181 12141 9577,'-61'40'576,"43"-21"-416,18 21 161,0 0 63,18-1-256,23 21-32,-21-40-32,0 19 0,-1-18-32,1-1 0,0 0 0,-20 20 225,20-21 736,-20-19 384,-20 20-96,0 0-192,-19-20-288,-1 0-417,-19 0-320,-2 0-96,2 0 0,-1 0-320,21 0-673,-1 0-833,20-20-1313,20 20-3139</inkml:trace>
  <inkml:trace contextRef="#ctx0" brushRef="#br1" timeOffset="154084.8132">21697 12141 12619,'0'-40'193,"0"20"-193,0 20 736,0 0 385,0 0-672,0 0-321,-20 40 192,20 0 417,-20 19-32,0 1-257,-1-1-32,21-19-223,0 19-65,0-38-32,0 19 0,21-21-64,-21 21-128,20 0-737,0-20-544,0 19-545,-1-19-1345,1 0-5285</inkml:trace>
  <inkml:trace contextRef="#ctx0" brushRef="#br1" timeOffset="154287.8245">21995 12339 10345,'0'40'2563,"0"-20"-2403,0 0 897,0-1 801,-20 2-641,20-1-897,0 19-192,20-18-64,-20-2-64,20 21-320,-20-20-1089,18 0-705,3-1-1282,-21-19-5604</inkml:trace>
  <inkml:trace contextRef="#ctx0" brushRef="#br1" timeOffset="154546.8393">22213 12101 11691,'19'20'160,"1"0"-160,0 0 1281,0 0-320,19 19-513,-19 21-256,0-1-160,1 1 65,-1-21-65,-20 2 32,0-21-32,0 20 0,0-1 0,-20 1-32,20-20-96,-41 19-225,21-19-255,1 0-705,-1 0-2115</inkml:trace>
  <inkml:trace contextRef="#ctx0" brushRef="#br1" timeOffset="154785.853">22689 12379 14189,'0'0'320,"0"0"-288,20 20 1474,1-20-193,17 0-1025,3 20-256,18-20-352,1 0-1282,-21 0-1344,1 19-9865</inkml:trace>
  <inkml:trace contextRef="#ctx0" brushRef="#br1" timeOffset="154942.8622">22809 12438 1953,'-41'61'10282,"21"-42"-10026,20 2 1186,20-2 544,0 1-1090,1-20-671,38 20-225,-19-20-289,19 0-928,-19 0-1794,-1 0-5060</inkml:trace>
  <inkml:trace contextRef="#ctx0" brushRef="#br1" timeOffset="155281.8813">23503 12438 11691,'59'0'512,"-59"0"-768,0 0 416,-19 0 577,-1-19-225,-20 38-256,20-19 1,-19 61 31,-1-2 0,20-19-288,-1 19 96,21-19-64,21 0-32,-1-20 96,20 19-96,19-18 32,1-1 32,20-1 33,19-19 415,-20 0 289,0-19-289,-19-22-416,-21 2-96,-19-1-64,-20 0-160,-20 1 128,-19-1-96,-21 0-801,-19 0-1217,-20 21-6118</inkml:trace>
  <inkml:trace contextRef="#ctx0" brushRef="#br1" timeOffset="166319.5129">22153 1748 4868,'-20'-20'609,"1"0"1056,-1 1-448,0-1-288,0 20-160,-1-20-192,-17 0-65,18 20-31,-1-20-129,-17 20-256,17 0-64,-19 0-128,20 0 64,-19 0 0,-1 20 0,0 0 64,1 20 0,-1-1 64,19 1-64,-17 20 0,-3 20-32,3-1-96,17 0-64,1-19 0,0 19 96,20-19 32,20-1-65,0 2 1,19-22 32,22 1-32,-23-1 64,43 1 64,-22 0 64,20-1 64,2-18-128,-2-21 33,0 19-1,0-19-64,-19 0 0,-1-40 64,20 20 224,-18-19 96,-23-21 257,23 1-97,-22 0-63,-19-21-97,0 0-288,-20-19 0,-20 0-192,0 39 288,0 1 449,1 19 160,-21 0-129,-19-20-95,-2 20-481,2 20-192,19 1-448,-19-1-1282,19 20-641,1 20-1568</inkml:trace>
  <inkml:trace contextRef="#ctx0" brushRef="#br1" timeOffset="169527.6963">19930 10472 864,'0'0'1666,"0"0"-769,0-20 96,0 20-545,0 0-320,20 0-32,-20 0-64,0 0-32,0 0 225,0 0 287,0 0 353,0 0 0,0 0-161,20 0-127,-20 0 96,0 0-193,0-20-160,0 20-63,0 0-65,0 0-32,0 0-64,0 0 0,0 0-32,0 0 0,0 0 32,-20-20 32,20 20 65,0 0 31,0 0-32,0 0-32,0 0 64,0 0-31,-20 0-65,20 0-32,0 0-96,0 0 96,0-19-64,0 19 32,-21 0 0,21 0 64,0 0-64,-20 0-32,2 0-32,18 0 64,-20 0-32,-1 0 0,-19 0 64,21 0-64,-1 0 0,-20-21-32,20 21 32,1 0-64,-21 0 32,0 21 32,21-21-64,-21 0 64,-1 19-32,3-19 0,18 20-32,-21-20 32,2 20 0,-1 0 0,20 0 0,-19-1 0,-1 2 0,0-2 32,21 22-32,-21-22 0,20 1 33,-19 19-1,19-18-32,-1 18 0,1-19 0,0 20 0,20-20 0,0 0 32,-18 19 0,18-19-32,0 0 0,18 20-32,-18-20 32,0 20 32,20-21-32,-20 1 32,20 20-32,1 0 0,-1-20 32,19 0-32,1 19 64,-1-19-96,1 0-32,0 0-32,-1 0-33,1-1-31,-1 1 0,22 0 64,-21 0 96,-1 0 0,1 0 0,19-1-32,-19 2 32,19-21 0,-19 19-192,19-19-64,-18 0 31,17 0 1,-17 0 96,18 0 64,-19 0 32,-1 0 96,21 0-32,-21-19 224,1-2 1,1 21-33,-3-39 96,-17 19-96,19 0 0,-20-20-192,19 1-32,-19-21 33,0 21-33,-20-21 96,-20-20 128,0 1 128,-19 19 129,-1-19-1,-19 19-128,-2 1 97,-18 19-65,0 0-288,19 21-96,-19-22-32,20 41 0,-2-19-224,22 19-769,19 0-929,20 0-2626</inkml:trace>
  <inkml:trace contextRef="#ctx0" brushRef="#br2" timeOffset="173763.9386">20942 13115 4548,'0'0'1281,"0"0"641,0 0-193,0 0-575,0 0-354,0 0-191,0 0-161,0 0-95,0 0-97,0 0 32,0 0-128,20 0 0,-20 0-63,0 0 63,20 0 32,-20 0-64,19 0 64,1 0-192,-20 0 64,20 0-64,21 0 0,-21 0 0,18 0 0,3 0 0,-2 0-64,21 0 32,19 0-128,0 19 64,20-19 64,1 0 32,-1 0 32,40 0 0,1 0 192,-2 0 96,21 0 65,0 0 95,-1 0-63,22 20-1,-22-20-320,-19 20-192,19 0-64,-38 20-160,-1-21-129,1 1-223,-1 1-65,-20-21-288,0 19-833,-40 1-2498</inkml:trace>
  <inkml:trace contextRef="#ctx0" brushRef="#br2" timeOffset="177893.1749">19533 8842 960,'-20'-20'1442,"20"20"-577,-21 0-513,21 0-96,0 0 0,0-19 161,0 19 63,0 0 225,0-20-64,0 20 416,0 0-129,0-20-127,0 20-96,0 0-33,-18 0-191,18 0-65,0 0 193,0 0-1,0 0-95,0 0 64,0-20-1,0 20-128,0 0-95,-20 0 63,20 0 97,0 0-97,0 0 65,0 0 63,0 0-128,0 0 1,0 0-161,0 0-32,0 0-64,0 0-63,0 0-1,0 0 64,0 0 0,0 0 32,0 20-32,0-20 0,0 0-160,0 0 32,0 0 33,0 0-33,0 20 64,0-20-96,0 0 64,0 0-64,20 0 32,-20 20-64,0-20 224,0 0-160,0 0 32,18 0-64,-18 0-32,0 19 160,0-19-96,0 0 96,21 0-32,-21 20 129,0-20-161,20 0 64,0 20-96,0-20 96,-1 20-224,1 0 96,0-20 0,0 20 0,19-1 32,-19 2 0,0-2-64,20 1 128,-21 0-224,1 0 160,0 0 0,21 0-96,-23-1 64,2 2 0,1-2 0,19 1 0,-21 0-32,21 0 64,-20-20 0,0 20-32,-20-20-32,19 0 128,-19 20-96,0-20-96,20 0 160,-20 0-32,0 0 32,0 0 32,0 0-64,0 0 0,0 0-64,0 0 32,-20-20 0,20 20-192,0 0 128,-19-20 0,19 20-64,-20 0-33,0-20 97,0 20-96,0-20 96,1 20 0,-1-20-96,0 1 128,-1 19 64,1-21-32,-18 21 96,17-19-192,-19-1 96,21 0 32,-21 0-32,0 0 64,1 0-32,19 1 0,-20-2 0,21 2 64,19-1-64,-20 0 128,0 0-224,0 0 96,-1 20 0,3-20 0,18 1 97,-20 19-193,20-20 64,-20 20 0,20 0 0,0 0 32,0 0-161,20 0 97,-20 0 64,20 20 0,-2-20-32,-18 0 0,21 19-32,-1 1 32,0-20 129,19 20-258,-19 0 129,0 0-32,20 19 64,-21-18-32,21-2 32,0 21-96,-1-20 64,2 20 0,-3-21-32,-18 2 64,21-2-128,-2 1 160,-19 0-128,20 0 160,-20-20-224,-1 0 96,-19 20 32,20-20 0,-20 0-96,0 0 96,0 0-192,0 0-96,0 0-737,0 0-769,-20-20-897,20 20-3330</inkml:trace>
  <inkml:trace contextRef="#ctx0" brushRef="#br2" timeOffset="179235.2516">20069 8743 4868,'0'0'513,"0"0"-161,0 0 1762,0 0-352,0 0-930,-20 0-287,20 20 63,-20-20-63,20 20-161,0-20-95,-20 20-97,0-1-32,1-19 64,-1 20 129,0 20-1,-21-20-64,23 19 0,-23 1 1,1-20-225,21 20 32,-21-20-64,20 19 0,0-18 0,1-2 160,-1 1-32,20 0 64,-20-20-127,20 20-65,0-20 0,0 0-32,0 0 32,0 0-32,0 0 0,0 0-64,0 0 0,0 0-1,0 0 1,0 0 64,0 0-128,0 0-32,0 0-32,0-20 160,20 20 32,0-20-32,-20 0-32,19 20-32,1-19-64,0-2 63,0-18 97,19 19 0,-19 0-32,21-20 0,-21 21 0,18-21 64,3 20 0,-2-20-64,1 20 32,0 0-32,-1 1 32,-19-1 32,0 0-32,0 20 0,-20-20 32,0 20 0,0 0 65,0 0 31,0 0-64,-20 0-96,20 20 0,-20-20 32,0 20-32,0 0 0,-19-1 32,-1 1 0,1 0 32,-1 0-32,-19 20 32,18 0 128,-18-1 128,-1 1 0,21-20-63,-21 19 95,21-18-128,19 18-64,0-19 0,0 0-96,-1 0-32,21-20 32,0 20-64,-18-20 32,18 0 32,0 20 0,0-20 32,0 0-64,-20 0 0,20 0-96,0 0 96,-20 19 0,20-19-32,0 0-32,0 0-32,0-19-96,20 19 64,-20-20 32,20 0 32,-2 0-64,3 0 96,19-20-97,-1 21 33,1-21 64,0 0 32,-1 0-64,21 1 64,-21-21 0,2 40 0,-3-20 64,3 20-32,-21 1-32,0-1 32,-1 20 32,-19-20 1,20 20-33,-20 0 32,0 0-96,0 0-32,-20 0-65,1 20 97,19-20-32,-40 20 64,19-1-32,-17 1 32,18 0 0,-21 20 0,2-1 0,-1-18 0,0 18-32,1-19 64,-1 20-32,1-20-32,19 20-128,0-21-801,0 1-416,20 0-1602</inkml:trace>
  <inkml:trace contextRef="#ctx0" brushRef="#br2" timeOffset="192242.9956">14530 11088 2178,'0'-19'2786,"20"-2"-1216,-20 21 544,0-20-417,0 20-287,0-19-97,0 19-416,0-21-321,-20 21-255,20 0-321,-20 0-161,1 0 1,-1 21 96,-20 18 0,19 1 32,-17 0 32,18 0 32,-21 19 0,21 1 0,1-21-32,19 21 96,0-21-128,19 1 128,21 0-64,1 0-32,18-20 64,1 0-32,19-20 65,-20 0-1,20-20-64,-18 0 32,-3 1-32,-17-21-64,-2 0 32,-19 0 0,0-20 32,-20 1-64,-20-1-32,0 1 32,-19 19 32,-2-19 0,-17 38 96,-3 1-64,-18 1-32,20 19 32,-20 19 64,39 1-64,20 20-32,-1 0 0,1 0-32,20-20 32,20 19 96,21 1-64,-1-20 96,-1-1-32,1 1 64,19 0 33,-19 0-129,-1 0 32,1-20-256,1 20-609,-3-20-705,-17 0-896,-1 19-1794,0-19-1921</inkml:trace>
  <inkml:trace contextRef="#ctx0" brushRef="#br2" timeOffset="192452.0076">15186 11465 8936,'0'40'641,"0"-40"352,0 21 1249,0-2-769,0 1-416,18 20-641,-18-20-384,0 19 33,0 1-1,20-20-161,-20 0-287,20 0-897,-20-1-1378,21-19-3042</inkml:trace>
  <inkml:trace contextRef="#ctx0" brushRef="#br2" timeOffset="192713.0225">15483 11287 13100,'0'0'-160,"0"0"288,20 19 1473,19-19-640,1 0-608,-1 0-289,-19 0-289,21 0-543,-3 0-1699,-17 0-6949</inkml:trace>
  <inkml:trace contextRef="#ctx0" brushRef="#br2" timeOffset="192863.031">15562 11446 9064,'0'40'929,"0"-40"-449,20 0 1634,1 19-288,17-19-1057,3 0-513,-3 0-256,3-19-897,-1 19-1953,-21 0-8073</inkml:trace>
  <inkml:trace contextRef="#ctx0" brushRef="#br2" timeOffset="193433.0636">16376 11168 6181,'0'0'2339,"-20"0"-2275,0 0 128,1 0 192,-21 20-256,20 19-32,-19-19-128,19 20 257,0-1 319,0 1-31,20 0-33,0 0-192,20 0 33,20-21 223,-1 2-160,1-21 353,19 0-32,2 0-225,-3 0 65,-17-21 95,-2 2-127,-19-21-289,0 0 32,-20 20-95,-20-20-65,0 0 64,-19 21 0,19-1-288,-21 0 96,21 0-385,2 20-928,18 0-417,-21 0-1056,42 0-2275</inkml:trace>
  <inkml:trace contextRef="#ctx0" brushRef="#br2" timeOffset="193671.0774">16872 11425 14317,'0'21'993,"0"-21"-1441,0 0 640,0 19 192,0-19-384,0 21-288,0-21-897,21 19-1282,-21-19-4483</inkml:trace>
  <inkml:trace contextRef="#ctx0" brushRef="#br2" timeOffset="194118.1029">17131 11207 8520,'39'0'-64,"-19"-19"1345,0 19 897,19-20-1506,1 20-543,-19 0-33,17-20 32,-18 20-128,-20 0-32,0 0-160,-20 20-225,2-20-223,-23 20 287,1-20 193,-19 19 64,0 1 64,19 0 32,0 20 0,21-21 64,19 1 0,0 0 64,39 0 32,1 20 0,19-21-127,-19 2-33,19 19 32,2-21-129,-23 2-31,3-2 0,-21 1 96,-20 0 128,0-20 64,-20 20 321,-21-20 352,3 20-65,-3-20-447,1 0-193,1 0-128,19 0-577,0 0-1665,20 0-6662</inkml:trace>
  <inkml:trace contextRef="#ctx0" brushRef="#br2" timeOffset="194609.1309">17587 10969 13324,'20'-20'64,"19"20"385,1 0 1344,19 0-672,22 0-480,-2 20-289,-20-20-160,1 19 1,-21 21-257,-19-20-32,-20 20-161,0-20-191,-39 20-97,-1 0 385,0-21 192,1 1 64,-1 0 96,20 0 1,20 0-1,0-1 64,0 1-64,20 0-160,0 0-64,20 0-608,-1 0-1378,-19-20-3459</inkml:trace>
  <inkml:trace contextRef="#ctx0" brushRef="#br2" timeOffset="194757.1393">18063 11704 17136,'0'40'1185,"20"-40"-1089,0 0 352,-20 20-640,0-20-3395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8:39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19533 8842 960,'-20'-20'1442,"20"20"-577,-21 0-513,21 0-96,0 0 0,0-19 161,0 19 63,0 0 225,0-20-64,0 20 416,0 0-129,0-20-127,0 20-96,0 0-33,-18 0-191,18 0-65,0 0 193,0 0-1,0 0-95,0 0 64,0-20-1,0 20-128,0 0-95,-20 0 63,20 0 97,0 0-97,0 0 65,0 0 63,0 0-128,0 0 1,0 0-161,0 0-32,0 0-64,0 0-63,0 0-1,0 0 64,0 0 0,0 0 32,0 20-32,0-20 0,0 0-160,0 0 32,0 0 33,0 0-33,0 20 64,0-20-96,0 0 64,0 0-64,20 0 32,-20 20-64,0-20 224,0 0-160,0 0 32,18 0-64,-18 0-32,0 19 160,0-19-96,0 0 96,21 0-32,-21 20 129,0-20-161,20 0 64,0 20-96,0-20 96,-1 20-224,1 0 96,0-20 0,0 20 0,19-1 32,-19 2 0,0-2-64,20 1 128,-21 0-224,1 0 160,0 0 0,21 0-96,-23-1 64,2 2 0,1-2 0,19 1 0,-21 0-32,21 0 64,-20-20 0,0 20-32,-20-20-32,19 0 128,-19 20-96,0-20-96,20 0 160,-20 0-32,0 0 32,0 0 32,0 0-64,0 0 0,0 0-64,0 0 32,-20-20 0,20 20-192,0 0 128,-19-20 0,19 20-64,-20 0-33,0-20 97,0 20-96,0-20 96,1 20 0,-1-20-96,0 1 128,-1 19 64,1-21-32,-18 21 96,17-19-192,-19-1 96,21 0 32,-21 0-32,0 0 64,1 0-32,19 1 0,-20-2 0,21 2 64,19-1-64,-20 0 128,0 0-224,0 0 96,-1 20 0,3-20 0,18 1 97,-20 19-193,20-20 64,-20 20 0,20 0 0,0 0 32,0 0-161,20 0 97,-20 0 64,20 20 0,-2-20-32,-18 0 0,21 19-32,-1 1 32,0-20 129,19 20-258,-19 0 129,0 0-32,20 19 64,-21-18-32,21-2 32,0 21-96,-1-20 64,2 20 0,-3-21-32,-18 2 64,21-2-128,-2 1 160,-19 0-128,20 0 160,-20-20-224,-1 0 96,-19 20 32,20-20 0,-20 0-96,0 0 96,0 0-192,0 0-96,0 0-737,0 0-769,-20-20-897,20 20-3330</inkml:trace>
  <inkml:trace contextRef="#ctx0" brushRef="#br0" timeOffset="1">20069 8743 4868,'0'0'513,"0"0"-161,0 0 1762,0 0-352,0 0-930,-20 0-287,20 20 63,-20-20-63,20 20-161,0-20-95,-20 20-97,0-1-32,1-19 64,-1 20 129,0 20-1,-21-20-64,23 19 0,-23 1 1,1-20-225,21 20 32,-21-20-64,20 19 0,0-18 0,1-2 160,-1 1-32,20 0 64,-20-20-127,20 20-65,0-20 0,0 0-32,0 0 32,0 0-32,0 0 0,0 0-64,0 0 0,0 0-1,0 0 1,0 0 64,0 0-128,0 0-32,0 0-32,0-20 160,20 20 32,0-20-32,-20 0-32,19 20-32,1-19-64,0-2 63,0-18 97,19 19 0,-19 0-32,21-20 0,-21 21 0,18-21 64,3 20 0,-2-20-64,1 20 32,0 0-32,-1 1 32,-19-1 32,0 0-32,0 20 0,-20-20 32,0 20 0,0 0 65,0 0 31,0 0-64,-20 0-96,20 20 0,-20-20 32,0 20-32,0 0 0,-19-1 32,-1 1 0,1 0 32,-1 0-32,-19 20 32,18 0 128,-18-1 128,-1 1 0,21-20-63,-21 19 95,21-18-128,19 18-64,0-19 0,0 0-96,-1 0-32,21-20 32,0 20-64,-18-20 32,18 0 32,0 20 0,0-20 32,0 0-64,-20 0 0,20 0-96,0 0 96,-20 19 0,20-19-32,0 0-32,0 0-32,0-19-96,20 19 64,-20-20 32,20 0 32,-2 0-64,3 0 96,19-20-97,-1 21 33,1-21 64,0 0 32,-1 0-64,21 1 64,-21-21 0,2 40 0,-3-20 64,3 20-32,-21 1-32,0-1 32,-1 20 32,-19-20 1,20 20-33,-20 0 32,0 0-96,0 0-32,-20 0-65,1 20 97,19-20-32,-40 20 64,19-1-32,-17 1 32,18 0 0,-21 20 0,2-1 0,-1-18 0,0 18-32,1-19 64,-1 20-32,1-20-32,19 20-128,0-21-801,0 1-416,20 0-1602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0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BCD14-5A93-4938-87CE-709050061C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84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41B15-6F5C-47EB-9972-9BA42C6AE2E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38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2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0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4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9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BCD14-5A93-4938-87CE-709050061C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24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8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41B15-6F5C-47EB-9972-9BA42C6AE2E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25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67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4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13.png"/><Relationship Id="rId18" Type="http://schemas.openxmlformats.org/officeDocument/2006/relationships/customXml" Target="../ink/ink7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14.xml"/><Relationship Id="rId16" Type="http://schemas.openxmlformats.org/officeDocument/2006/relationships/image" Target="../media/image16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8.png"/><Relationship Id="rId5" Type="http://schemas.openxmlformats.org/officeDocument/2006/relationships/tags" Target="../tags/tag17.xml"/><Relationship Id="rId15" Type="http://schemas.openxmlformats.org/officeDocument/2006/relationships/image" Target="../media/image15.png"/><Relationship Id="rId10" Type="http://schemas.openxmlformats.org/officeDocument/2006/relationships/image" Target="../media/image3.png"/><Relationship Id="rId19" Type="http://schemas.openxmlformats.org/officeDocument/2006/relationships/image" Target="../media/image18.em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19.png"/><Relationship Id="rId18" Type="http://schemas.openxmlformats.org/officeDocument/2006/relationships/customXml" Target="../ink/ink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tags" Target="../tags/tag22.xml"/><Relationship Id="rId16" Type="http://schemas.openxmlformats.org/officeDocument/2006/relationships/chart" Target="../charts/chart7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9.png"/><Relationship Id="rId5" Type="http://schemas.openxmlformats.org/officeDocument/2006/relationships/tags" Target="../tags/tag25.xml"/><Relationship Id="rId15" Type="http://schemas.openxmlformats.org/officeDocument/2006/relationships/image" Target="../media/image21.png"/><Relationship Id="rId10" Type="http://schemas.openxmlformats.org/officeDocument/2006/relationships/chart" Target="../charts/chart6.xml"/><Relationship Id="rId19" Type="http://schemas.openxmlformats.org/officeDocument/2006/relationships/image" Target="../media/image24.emf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20.png"/><Relationship Id="rId18" Type="http://schemas.openxmlformats.org/officeDocument/2006/relationships/customXml" Target="../ink/ink9.xml"/><Relationship Id="rId3" Type="http://schemas.openxmlformats.org/officeDocument/2006/relationships/tags" Target="../tags/tag31.xml"/><Relationship Id="rId21" Type="http://schemas.openxmlformats.org/officeDocument/2006/relationships/image" Target="../media/image27.emf"/><Relationship Id="rId7" Type="http://schemas.openxmlformats.org/officeDocument/2006/relationships/tags" Target="../tags/tag35.xml"/><Relationship Id="rId12" Type="http://schemas.openxmlformats.org/officeDocument/2006/relationships/image" Target="../media/image23.png"/><Relationship Id="rId17" Type="http://schemas.openxmlformats.org/officeDocument/2006/relationships/image" Target="../media/image22.png"/><Relationship Id="rId2" Type="http://schemas.openxmlformats.org/officeDocument/2006/relationships/tags" Target="../tags/tag30.xml"/><Relationship Id="rId16" Type="http://schemas.openxmlformats.org/officeDocument/2006/relationships/chart" Target="../charts/chart9.xml"/><Relationship Id="rId20" Type="http://schemas.openxmlformats.org/officeDocument/2006/relationships/customXml" Target="../ink/ink1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9.png"/><Relationship Id="rId5" Type="http://schemas.openxmlformats.org/officeDocument/2006/relationships/tags" Target="../tags/tag33.xml"/><Relationship Id="rId15" Type="http://schemas.openxmlformats.org/officeDocument/2006/relationships/image" Target="../media/image18.png"/><Relationship Id="rId23" Type="http://schemas.openxmlformats.org/officeDocument/2006/relationships/image" Target="../media/image28.emf"/><Relationship Id="rId10" Type="http://schemas.openxmlformats.org/officeDocument/2006/relationships/chart" Target="../charts/chart8.xml"/><Relationship Id="rId19" Type="http://schemas.openxmlformats.org/officeDocument/2006/relationships/image" Target="../media/image26.emf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1.png"/><Relationship Id="rId22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9.png"/><Relationship Id="rId18" Type="http://schemas.openxmlformats.org/officeDocument/2006/relationships/customXml" Target="../ink/ink12.xml"/><Relationship Id="rId3" Type="http://schemas.openxmlformats.org/officeDocument/2006/relationships/tags" Target="../tags/tag39.xml"/><Relationship Id="rId21" Type="http://schemas.openxmlformats.org/officeDocument/2006/relationships/image" Target="../media/image30.emf"/><Relationship Id="rId7" Type="http://schemas.openxmlformats.org/officeDocument/2006/relationships/tags" Target="../tags/tag43.xml"/><Relationship Id="rId12" Type="http://schemas.openxmlformats.org/officeDocument/2006/relationships/image" Target="../media/image20.png"/><Relationship Id="rId17" Type="http://schemas.openxmlformats.org/officeDocument/2006/relationships/image" Target="../media/image18.png"/><Relationship Id="rId2" Type="http://schemas.openxmlformats.org/officeDocument/2006/relationships/tags" Target="../tags/tag38.xml"/><Relationship Id="rId16" Type="http://schemas.openxmlformats.org/officeDocument/2006/relationships/chart" Target="../charts/chart11.xml"/><Relationship Id="rId20" Type="http://schemas.openxmlformats.org/officeDocument/2006/relationships/customXml" Target="../ink/ink13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2.png"/><Relationship Id="rId5" Type="http://schemas.openxmlformats.org/officeDocument/2006/relationships/tags" Target="../tags/tag41.xml"/><Relationship Id="rId15" Type="http://schemas.openxmlformats.org/officeDocument/2006/relationships/image" Target="../media/image21.png"/><Relationship Id="rId23" Type="http://schemas.openxmlformats.org/officeDocument/2006/relationships/image" Target="../media/image31.emf"/><Relationship Id="rId10" Type="http://schemas.openxmlformats.org/officeDocument/2006/relationships/chart" Target="../charts/chart10.xml"/><Relationship Id="rId19" Type="http://schemas.openxmlformats.org/officeDocument/2006/relationships/image" Target="../media/image26.emf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4.png"/><Relationship Id="rId22" Type="http://schemas.openxmlformats.org/officeDocument/2006/relationships/customXml" Target="../ink/ink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47.xml"/><Relationship Id="rId7" Type="http://schemas.openxmlformats.org/officeDocument/2006/relationships/image" Target="../media/image8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.png"/><Relationship Id="rId11" Type="http://schemas.openxmlformats.org/officeDocument/2006/relationships/image" Target="../media/image33.emf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15.xml"/><Relationship Id="rId4" Type="http://schemas.openxmlformats.org/officeDocument/2006/relationships/tags" Target="../tags/tag48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9.png"/><Relationship Id="rId18" Type="http://schemas.openxmlformats.org/officeDocument/2006/relationships/image" Target="../media/image38.emf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28.png"/><Relationship Id="rId17" Type="http://schemas.openxmlformats.org/officeDocument/2006/relationships/customXml" Target="../ink/ink16.xml"/><Relationship Id="rId2" Type="http://schemas.openxmlformats.org/officeDocument/2006/relationships/tags" Target="../tags/tag50.xml"/><Relationship Id="rId16" Type="http://schemas.openxmlformats.org/officeDocument/2006/relationships/chart" Target="../charts/chart12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7.png"/><Relationship Id="rId5" Type="http://schemas.openxmlformats.org/officeDocument/2006/relationships/tags" Target="../tags/tag53.xml"/><Relationship Id="rId1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tags" Target="../tags/tag52.xml"/><Relationship Id="rId9" Type="http://schemas.openxmlformats.org/officeDocument/2006/relationships/image" Target="../media/image9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customXml" Target="../ink/ink18.xml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4.emf"/><Relationship Id="rId3" Type="http://schemas.openxmlformats.org/officeDocument/2006/relationships/tags" Target="../tags/tag58.xml"/><Relationship Id="rId7" Type="http://schemas.openxmlformats.org/officeDocument/2006/relationships/image" Target="../media/image32.png"/><Relationship Id="rId12" Type="http://schemas.openxmlformats.org/officeDocument/2006/relationships/customXml" Target="../ink/ink19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59.xm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7.emf"/><Relationship Id="rId3" Type="http://schemas.openxmlformats.org/officeDocument/2006/relationships/tags" Target="../tags/tag62.xml"/><Relationship Id="rId7" Type="http://schemas.openxmlformats.org/officeDocument/2006/relationships/image" Target="../media/image34.png"/><Relationship Id="rId12" Type="http://schemas.openxmlformats.org/officeDocument/2006/relationships/customXml" Target="../ink/ink20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33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63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0.emf"/><Relationship Id="rId3" Type="http://schemas.openxmlformats.org/officeDocument/2006/relationships/tags" Target="../tags/tag66.xml"/><Relationship Id="rId7" Type="http://schemas.openxmlformats.org/officeDocument/2006/relationships/image" Target="../media/image36.png"/><Relationship Id="rId12" Type="http://schemas.openxmlformats.org/officeDocument/2006/relationships/customXml" Target="../ink/ink2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5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67.xml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3.emf"/><Relationship Id="rId3" Type="http://schemas.openxmlformats.org/officeDocument/2006/relationships/tags" Target="../tags/tag70.xml"/><Relationship Id="rId7" Type="http://schemas.openxmlformats.org/officeDocument/2006/relationships/image" Target="../media/image38.png"/><Relationship Id="rId12" Type="http://schemas.openxmlformats.org/officeDocument/2006/relationships/customXml" Target="../ink/ink2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37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71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74.xml"/><Relationship Id="rId7" Type="http://schemas.openxmlformats.org/officeDocument/2006/relationships/image" Target="../media/image28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5.emf"/><Relationship Id="rId5" Type="http://schemas.openxmlformats.org/officeDocument/2006/relationships/tags" Target="../tags/tag76.xml"/><Relationship Id="rId10" Type="http://schemas.openxmlformats.org/officeDocument/2006/relationships/customXml" Target="../ink/ink23.xml"/><Relationship Id="rId4" Type="http://schemas.openxmlformats.org/officeDocument/2006/relationships/tags" Target="../tags/tag75.xml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emf"/><Relationship Id="rId4" Type="http://schemas.openxmlformats.org/officeDocument/2006/relationships/customXml" Target="../ink/ink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emf"/><Relationship Id="rId4" Type="http://schemas.openxmlformats.org/officeDocument/2006/relationships/customXml" Target="../ink/ink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79.xml"/><Relationship Id="rId7" Type="http://schemas.openxmlformats.org/officeDocument/2006/relationships/image" Target="../media/image42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41.png"/><Relationship Id="rId11" Type="http://schemas.openxmlformats.org/officeDocument/2006/relationships/image" Target="../media/image63.emf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26.xml"/><Relationship Id="rId4" Type="http://schemas.openxmlformats.org/officeDocument/2006/relationships/tags" Target="../tags/tag80.xml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emf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customXml" Target="../ink/ink2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tags" Target="../tags/tag85.xml"/><Relationship Id="rId7" Type="http://schemas.openxmlformats.org/officeDocument/2006/relationships/customXml" Target="../ink/ink2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47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88.xml"/><Relationship Id="rId7" Type="http://schemas.openxmlformats.org/officeDocument/2006/relationships/image" Target="../media/image48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tags" Target="../tags/tag92.xml"/><Relationship Id="rId7" Type="http://schemas.openxmlformats.org/officeDocument/2006/relationships/image" Target="../media/image22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51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tags" Target="../tags/tag98.xml"/><Relationship Id="rId7" Type="http://schemas.openxmlformats.org/officeDocument/2006/relationships/image" Target="../media/image54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tags" Target="../tags/tag101.xml"/><Relationship Id="rId7" Type="http://schemas.openxmlformats.org/officeDocument/2006/relationships/image" Target="../media/image2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emf"/><Relationship Id="rId4" Type="http://schemas.openxmlformats.org/officeDocument/2006/relationships/customXml" Target="../ink/ink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6.emf"/><Relationship Id="rId3" Type="http://schemas.openxmlformats.org/officeDocument/2006/relationships/tags" Target="../tags/tag104.xml"/><Relationship Id="rId7" Type="http://schemas.openxmlformats.org/officeDocument/2006/relationships/image" Target="../media/image58.png"/><Relationship Id="rId12" Type="http://schemas.openxmlformats.org/officeDocument/2006/relationships/customXml" Target="../ink/ink35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57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05.xml"/><Relationship Id="rId9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8.xml"/><Relationship Id="rId7" Type="http://schemas.openxmlformats.org/officeDocument/2006/relationships/image" Target="../media/image32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59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09.xml"/><Relationship Id="rId9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90.emf"/><Relationship Id="rId3" Type="http://schemas.openxmlformats.org/officeDocument/2006/relationships/tags" Target="../tags/tag112.xml"/><Relationship Id="rId7" Type="http://schemas.openxmlformats.org/officeDocument/2006/relationships/image" Target="../media/image61.png"/><Relationship Id="rId12" Type="http://schemas.openxmlformats.org/officeDocument/2006/relationships/customXml" Target="../ink/ink3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60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13.xml"/><Relationship Id="rId9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6.xml"/><Relationship Id="rId7" Type="http://schemas.openxmlformats.org/officeDocument/2006/relationships/image" Target="../media/image63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62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17.xml"/><Relationship Id="rId9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0.xml"/><Relationship Id="rId7" Type="http://schemas.openxmlformats.org/officeDocument/2006/relationships/image" Target="../media/image36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64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21.xml"/><Relationship Id="rId9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4.xml"/><Relationship Id="rId7" Type="http://schemas.openxmlformats.org/officeDocument/2006/relationships/image" Target="../media/image34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65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25.xml"/><Relationship Id="rId9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8.xml"/><Relationship Id="rId7" Type="http://schemas.openxmlformats.org/officeDocument/2006/relationships/image" Target="../media/image67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66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29.xml"/><Relationship Id="rId9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2.xml"/><Relationship Id="rId7" Type="http://schemas.openxmlformats.org/officeDocument/2006/relationships/image" Target="../media/image38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68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33.xml"/><Relationship Id="rId9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0.emf"/><Relationship Id="rId3" Type="http://schemas.openxmlformats.org/officeDocument/2006/relationships/tags" Target="../tags/tag136.xml"/><Relationship Id="rId7" Type="http://schemas.openxmlformats.org/officeDocument/2006/relationships/image" Target="../media/image70.png"/><Relationship Id="rId12" Type="http://schemas.openxmlformats.org/officeDocument/2006/relationships/customXml" Target="../ink/ink37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69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37.xml"/><Relationship Id="rId9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4.xml"/><Relationship Id="rId7" Type="http://schemas.openxmlformats.org/officeDocument/2006/relationships/customXml" Target="../ink/ink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5.xml"/><Relationship Id="rId3" Type="http://schemas.openxmlformats.org/officeDocument/2006/relationships/tags" Target="../tags/tag7.xml"/><Relationship Id="rId7" Type="http://schemas.openxmlformats.org/officeDocument/2006/relationships/chart" Target="../charts/chart3.xml"/><Relationship Id="rId12" Type="http://schemas.openxmlformats.org/officeDocument/2006/relationships/chart" Target="../charts/chart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chart" Target="../charts/chart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openxmlformats.org/officeDocument/2006/relationships/image" Target="../media/image15.emf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6.xml"/><Relationship Id="rId4" Type="http://schemas.openxmlformats.org/officeDocument/2006/relationships/tags" Target="../tags/tag1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24865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representation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895350"/>
            <a:ext cx="2261483" cy="314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6195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Hypothesis: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9" y="1985145"/>
            <a:ext cx="662241" cy="281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1478062"/>
            <a:ext cx="1687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Parameters: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1141"/>
            <a:ext cx="3810000" cy="535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2594174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Cost Function: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17" y="3919133"/>
            <a:ext cx="2435263" cy="4814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3827039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Goal: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1054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63" y="819150"/>
            <a:ext cx="1799412" cy="3556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85950"/>
            <a:ext cx="268054" cy="30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57238"/>
            <a:ext cx="3741419" cy="577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2045"/>
            <a:ext cx="2133600" cy="49850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48400" y="5715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Simplified</a:t>
            </a:r>
            <a:endParaRPr lang="en-US" sz="2400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499680" y="1216080"/>
              <a:ext cx="8412120" cy="334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0680" y="1207440"/>
                <a:ext cx="8431560" cy="33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2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828426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31520" y="1143000"/>
            <a:ext cx="3063240" cy="235458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31275"/>
            <a:ext cx="640080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, this is a function of x)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662940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45934" y="578675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      )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1" y="666750"/>
            <a:ext cx="184709" cy="20848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40" name="Chart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1781722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48" name="Picture 4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56520" y="300240"/>
              <a:ext cx="8583480" cy="468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240" y="291960"/>
                <a:ext cx="8601480" cy="47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8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6" grpId="0"/>
      <p:bldP spid="17" grpId="0"/>
      <p:bldP spid="30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696626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33252" y="2331276"/>
            <a:ext cx="2595748" cy="1029441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2331276"/>
            <a:ext cx="835762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, this is a function of x)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145934" y="209550"/>
            <a:ext cx="3080843" cy="738457"/>
            <a:chOff x="5145934" y="209550"/>
            <a:chExt cx="3080843" cy="738457"/>
          </a:xfrm>
        </p:grpSpPr>
        <p:pic>
          <p:nvPicPr>
            <p:cNvPr id="38" name="Picture 3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784" y="209550"/>
              <a:ext cx="662940" cy="30632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45934" y="578675"/>
              <a:ext cx="3080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(function of the parameter      )</a:t>
              </a:r>
              <a:endParaRPr lang="en-US" dirty="0"/>
            </a:p>
          </p:txBody>
        </p:sp>
        <p:pic>
          <p:nvPicPr>
            <p:cNvPr id="37" name="Picture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291" y="666750"/>
              <a:ext cx="184709" cy="208483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50" name="Char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3916439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51" name="Picture 5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6996240" y="3147480"/>
              <a:ext cx="264600" cy="193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4720" y="3136680"/>
                <a:ext cx="2851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235440" y="1423440"/>
              <a:ext cx="5160240" cy="356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5000" y="1418040"/>
                <a:ext cx="5180760" cy="35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/>
              <p14:cNvContentPartPr/>
              <p14:nvPr/>
            </p14:nvContentPartPr>
            <p14:xfrm>
              <a:off x="3987360" y="2768400"/>
              <a:ext cx="3052080" cy="220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78360" y="2757240"/>
                <a:ext cx="3070440" cy="22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4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69" name="Chart 6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47985067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pic>
          <p:nvPicPr>
            <p:cNvPr id="70" name="Picture 6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33252" y="3276119"/>
            <a:ext cx="3002478" cy="133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2331277"/>
            <a:ext cx="649224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, this is a function of x)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145934" y="209550"/>
            <a:ext cx="3080843" cy="738457"/>
            <a:chOff x="5145934" y="209550"/>
            <a:chExt cx="3080843" cy="738457"/>
          </a:xfrm>
        </p:grpSpPr>
        <p:pic>
          <p:nvPicPr>
            <p:cNvPr id="38" name="Picture 3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784" y="209550"/>
              <a:ext cx="662940" cy="30632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45934" y="578675"/>
              <a:ext cx="3080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(function of the parameter      )</a:t>
              </a:r>
              <a:endParaRPr lang="en-US" dirty="0"/>
            </a:p>
          </p:txBody>
        </p:sp>
        <p:pic>
          <p:nvPicPr>
            <p:cNvPr id="37" name="Picture 3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291" y="666750"/>
              <a:ext cx="184709" cy="208483"/>
            </a:xfrm>
            <a:prstGeom prst="rect">
              <a:avLst/>
            </a:prstGeom>
          </p:spPr>
        </p:pic>
      </p:grpSp>
      <p:graphicFrame>
        <p:nvGraphicFramePr>
          <p:cNvPr id="59" name="Char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574275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60" name="Picture 5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6996240" y="3147480"/>
              <a:ext cx="264600" cy="193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4720" y="3136680"/>
                <a:ext cx="2851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/>
              <p14:cNvContentPartPr/>
              <p14:nvPr/>
            </p14:nvContentPartPr>
            <p14:xfrm>
              <a:off x="6481440" y="2768400"/>
              <a:ext cx="236520" cy="143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70640" y="2757240"/>
                <a:ext cx="258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450000" y="128520"/>
              <a:ext cx="8125920" cy="4929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0280" y="117720"/>
                <a:ext cx="8142480" cy="49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6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 II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68" y="895350"/>
            <a:ext cx="2580532" cy="359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258" y="786885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Hypothesis: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1877915"/>
            <a:ext cx="755670" cy="321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258" y="1719890"/>
            <a:ext cx="2189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Parameters: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2571750"/>
            <a:ext cx="5360670" cy="7533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2258" y="2615685"/>
            <a:ext cx="257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Cost Function: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3701415"/>
            <a:ext cx="2765679" cy="5467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2258" y="3587175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Goal: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3394080" y="2317680"/>
              <a:ext cx="907560" cy="2260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89040" y="2307960"/>
                <a:ext cx="920160" cy="227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8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8" y="4400550"/>
            <a:ext cx="2484882" cy="3063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1054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66" name="Picture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050" y="1137361"/>
            <a:ext cx="530352" cy="2450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505" y="3536137"/>
            <a:ext cx="184709" cy="208483"/>
          </a:xfrm>
          <a:prstGeom prst="rect">
            <a:avLst/>
          </a:prstGeom>
        </p:spPr>
      </p:pic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933837"/>
              </p:ext>
            </p:extLst>
          </p:nvPr>
        </p:nvGraphicFramePr>
        <p:xfrm>
          <a:off x="955296" y="1200150"/>
          <a:ext cx="4114800" cy="290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0" y="2001619"/>
            <a:ext cx="1013739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/>
              <a:t>Price ($) </a:t>
            </a:r>
          </a:p>
          <a:p>
            <a:pPr algn="ctr"/>
            <a:r>
              <a:rPr lang="en-US" dirty="0" smtClean="0"/>
              <a:t>in 1000’s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000" y="3943350"/>
            <a:ext cx="160717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/>
              <a:t>Size in feet</a:t>
            </a:r>
            <a:r>
              <a:rPr lang="en-US" baseline="30000" dirty="0" smtClean="0"/>
              <a:t>2</a:t>
            </a:r>
            <a:r>
              <a:rPr lang="en-US" dirty="0" smtClean="0"/>
              <a:t> (x)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013739" y="2535013"/>
            <a:ext cx="3863061" cy="1047215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9925050" y="1021299"/>
            <a:ext cx="0" cy="2629966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696450" y="3383498"/>
            <a:ext cx="2971800" cy="0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9829800" y="1458620"/>
            <a:ext cx="2457450" cy="1760585"/>
          </a:xfrm>
          <a:custGeom>
            <a:avLst/>
            <a:gdLst>
              <a:gd name="connsiteX0" fmla="*/ 0 w 2457450"/>
              <a:gd name="connsiteY0" fmla="*/ 0 h 1760585"/>
              <a:gd name="connsiteX1" fmla="*/ 354330 w 2457450"/>
              <a:gd name="connsiteY1" fmla="*/ 1245870 h 1760585"/>
              <a:gd name="connsiteX2" fmla="*/ 1200150 w 2457450"/>
              <a:gd name="connsiteY2" fmla="*/ 1760220 h 1760585"/>
              <a:gd name="connsiteX3" fmla="*/ 2000250 w 2457450"/>
              <a:gd name="connsiteY3" fmla="*/ 1303020 h 1760585"/>
              <a:gd name="connsiteX4" fmla="*/ 2457450 w 2457450"/>
              <a:gd name="connsiteY4" fmla="*/ 22860 h 17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1760585">
                <a:moveTo>
                  <a:pt x="0" y="0"/>
                </a:moveTo>
                <a:cubicBezTo>
                  <a:pt x="77152" y="476250"/>
                  <a:pt x="154305" y="952500"/>
                  <a:pt x="354330" y="1245870"/>
                </a:cubicBezTo>
                <a:cubicBezTo>
                  <a:pt x="554355" y="1539240"/>
                  <a:pt x="925830" y="1750695"/>
                  <a:pt x="1200150" y="1760220"/>
                </a:cubicBezTo>
                <a:cubicBezTo>
                  <a:pt x="1474470" y="1769745"/>
                  <a:pt x="1790700" y="1592580"/>
                  <a:pt x="2000250" y="1303020"/>
                </a:cubicBezTo>
                <a:cubicBezTo>
                  <a:pt x="2209800" y="1013460"/>
                  <a:pt x="2333625" y="518160"/>
                  <a:pt x="2457450" y="22860"/>
                </a:cubicBezTo>
              </a:path>
            </a:pathLst>
          </a:custGeom>
          <a:ln w="15748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921600" y="565200"/>
              <a:ext cx="7297200" cy="4306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1160" y="556920"/>
                <a:ext cx="7317720" cy="43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6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"/>
            <a:ext cx="631077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36040" y="1824120"/>
              <a:ext cx="7011000" cy="3019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8840" y="1816560"/>
                <a:ext cx="7028280" cy="30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445800" y="207360"/>
              <a:ext cx="2444400" cy="2940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6080" y="198000"/>
                <a:ext cx="2465640" cy="29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49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07040" y="758160"/>
              <a:ext cx="8276400" cy="3891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480" y="751320"/>
                <a:ext cx="8294760" cy="39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3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764800" y="1724040"/>
              <a:ext cx="4031280" cy="3197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9400" y="1717200"/>
                <a:ext cx="4042800" cy="32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120269"/>
              </p:ext>
            </p:extLst>
          </p:nvPr>
        </p:nvGraphicFramePr>
        <p:xfrm>
          <a:off x="3267052" y="133350"/>
          <a:ext cx="5318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464366"/>
              </p:ext>
            </p:extLst>
          </p:nvPr>
        </p:nvGraphicFramePr>
        <p:xfrm>
          <a:off x="3267052" y="133350"/>
          <a:ext cx="5318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3422" y="20955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Housing Prices</a:t>
            </a:r>
          </a:p>
          <a:p>
            <a:pPr algn="ctr"/>
            <a:r>
              <a:rPr lang="en-US" sz="2800" b="1" dirty="0" smtClean="0"/>
              <a:t>(Portland, OR)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1371421"/>
            <a:ext cx="157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Price</a:t>
            </a:r>
          </a:p>
          <a:p>
            <a:pPr algn="ctr"/>
            <a:r>
              <a:rPr lang="en-US" sz="2400" dirty="0" smtClean="0"/>
              <a:t>(in 1000s of dollars)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09212" y="2800350"/>
            <a:ext cx="151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Size (feet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270945"/>
            <a:ext cx="400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Supervised Learning</a:t>
            </a:r>
          </a:p>
          <a:p>
            <a:endParaRPr lang="en-US" sz="1000" dirty="0" smtClean="0"/>
          </a:p>
          <a:p>
            <a:r>
              <a:rPr lang="en-US" sz="2400" dirty="0" smtClean="0"/>
              <a:t>Given the “right answer” for each example in the data.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3270945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Regression Problem</a:t>
            </a:r>
          </a:p>
          <a:p>
            <a:endParaRPr lang="en-US" sz="1000" dirty="0" smtClean="0"/>
          </a:p>
          <a:p>
            <a:r>
              <a:rPr lang="en-US" sz="2400" dirty="0" smtClean="0"/>
              <a:t>Predict real-valued output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14800" y="3347145"/>
            <a:ext cx="0" cy="15106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14400" y="558000"/>
              <a:ext cx="7233120" cy="424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9720" y="549720"/>
                <a:ext cx="7243920" cy="42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18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3308400" y="2360520"/>
              <a:ext cx="3516840" cy="1474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2280" y="2351520"/>
                <a:ext cx="3531240" cy="14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3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179080" y="1730880"/>
              <a:ext cx="4338360" cy="219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1880" y="1722960"/>
                <a:ext cx="4356360" cy="22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6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9843" y="438150"/>
            <a:ext cx="308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Have some function</a:t>
            </a:r>
            <a:endParaRPr lang="en-US" sz="2800" dirty="0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98" y="525780"/>
            <a:ext cx="1305492" cy="3714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9843" y="1057930"/>
            <a:ext cx="105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Want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20" y="1146810"/>
            <a:ext cx="2076037" cy="5682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800" y="1787468"/>
            <a:ext cx="7620000" cy="296251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Outline: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Start with some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Keep changing              to reduce                     until we hopefully end up at a minimum</a:t>
            </a:r>
            <a:endParaRPr lang="en-US" sz="2800" dirty="0"/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90" y="2819400"/>
            <a:ext cx="796862" cy="33909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60" y="3450560"/>
            <a:ext cx="1330930" cy="378651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55670"/>
            <a:ext cx="796862" cy="3390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2057760" y="500760"/>
              <a:ext cx="6882480" cy="403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9840" y="491040"/>
                <a:ext cx="6901920" cy="40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0778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3790950" y="202406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3829050" y="2241946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3" name="AutoShape 9"/>
          <p:cNvSpPr>
            <a:spLocks noChangeArrowheads="1"/>
          </p:cNvSpPr>
          <p:nvPr/>
        </p:nvSpPr>
        <p:spPr bwMode="auto">
          <a:xfrm>
            <a:off x="3810000" y="24634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4" name="AutoShape 10"/>
          <p:cNvSpPr>
            <a:spLocks noChangeArrowheads="1"/>
          </p:cNvSpPr>
          <p:nvPr/>
        </p:nvSpPr>
        <p:spPr bwMode="auto">
          <a:xfrm>
            <a:off x="3581400" y="26920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5" name="AutoShape 11"/>
          <p:cNvSpPr>
            <a:spLocks noChangeArrowheads="1"/>
          </p:cNvSpPr>
          <p:nvPr/>
        </p:nvSpPr>
        <p:spPr bwMode="auto">
          <a:xfrm>
            <a:off x="3657600" y="29206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6" name="AutoShape 12"/>
          <p:cNvSpPr>
            <a:spLocks noChangeArrowheads="1"/>
          </p:cNvSpPr>
          <p:nvPr/>
        </p:nvSpPr>
        <p:spPr bwMode="auto">
          <a:xfrm>
            <a:off x="3962400" y="297775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7" name="AutoShape 13"/>
          <p:cNvSpPr>
            <a:spLocks noChangeArrowheads="1"/>
          </p:cNvSpPr>
          <p:nvPr/>
        </p:nvSpPr>
        <p:spPr bwMode="auto">
          <a:xfrm>
            <a:off x="4114800" y="31492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8" name="AutoShape 14"/>
          <p:cNvSpPr>
            <a:spLocks noChangeArrowheads="1"/>
          </p:cNvSpPr>
          <p:nvPr/>
        </p:nvSpPr>
        <p:spPr bwMode="auto">
          <a:xfrm>
            <a:off x="4038600" y="33778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7199" name="AutoShape 15"/>
          <p:cNvCxnSpPr>
            <a:cxnSpLocks noChangeShapeType="1"/>
          </p:cNvCxnSpPr>
          <p:nvPr/>
        </p:nvCxnSpPr>
        <p:spPr bwMode="auto">
          <a:xfrm>
            <a:off x="3692525" y="27777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0" name="AutoShape 16"/>
          <p:cNvCxnSpPr>
            <a:cxnSpLocks noChangeShapeType="1"/>
          </p:cNvCxnSpPr>
          <p:nvPr/>
        </p:nvCxnSpPr>
        <p:spPr bwMode="auto">
          <a:xfrm flipH="1">
            <a:off x="3692525" y="2549127"/>
            <a:ext cx="2286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1" name="AutoShape 17"/>
          <p:cNvCxnSpPr>
            <a:cxnSpLocks noChangeShapeType="1"/>
          </p:cNvCxnSpPr>
          <p:nvPr/>
        </p:nvCxnSpPr>
        <p:spPr bwMode="auto">
          <a:xfrm>
            <a:off x="3775075" y="3006327"/>
            <a:ext cx="304800" cy="57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2" name="AutoShape 18"/>
          <p:cNvCxnSpPr>
            <a:cxnSpLocks noChangeShapeType="1"/>
          </p:cNvCxnSpPr>
          <p:nvPr/>
        </p:nvCxnSpPr>
        <p:spPr bwMode="auto">
          <a:xfrm>
            <a:off x="4068763" y="3063477"/>
            <a:ext cx="1524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3" name="AutoShape 19"/>
          <p:cNvCxnSpPr>
            <a:cxnSpLocks noChangeShapeType="1"/>
          </p:cNvCxnSpPr>
          <p:nvPr/>
        </p:nvCxnSpPr>
        <p:spPr bwMode="auto">
          <a:xfrm flipH="1">
            <a:off x="4144963" y="32349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7204" name="Line 20"/>
          <p:cNvSpPr>
            <a:spLocks noChangeShapeType="1"/>
          </p:cNvSpPr>
          <p:nvPr/>
        </p:nvSpPr>
        <p:spPr bwMode="auto">
          <a:xfrm>
            <a:off x="3905251" y="2109787"/>
            <a:ext cx="42863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H="1">
            <a:off x="3924301" y="2334815"/>
            <a:ext cx="23813" cy="2107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6772276" y="371474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2751138" y="399930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96285" y="2379820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baseline="-25000" dirty="0">
              <a:solidFill>
                <a:prstClr val="black"/>
              </a:solidFill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50240" y="2796840"/>
              <a:ext cx="6381720" cy="163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400" y="2788200"/>
                <a:ext cx="6395400" cy="165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3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1" grpId="0" animBg="1"/>
      <p:bldP spid="477192" grpId="0" animBg="1"/>
      <p:bldP spid="477193" grpId="0" animBg="1"/>
      <p:bldP spid="477194" grpId="0" animBg="1"/>
      <p:bldP spid="477195" grpId="0" animBg="1"/>
      <p:bldP spid="477196" grpId="0" animBg="1"/>
      <p:bldP spid="477197" grpId="0" animBg="1"/>
      <p:bldP spid="477198" grpId="0" animBg="1"/>
      <p:bldP spid="477204" grpId="0" animBg="1"/>
      <p:bldP spid="4772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0778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751138" y="399335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772276" y="370879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479239" name="AutoShape 7"/>
          <p:cNvSpPr>
            <a:spLocks noChangeArrowheads="1"/>
          </p:cNvSpPr>
          <p:nvPr/>
        </p:nvSpPr>
        <p:spPr bwMode="auto">
          <a:xfrm>
            <a:off x="3986213" y="192524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0" name="AutoShape 8"/>
          <p:cNvSpPr>
            <a:spLocks noChangeArrowheads="1"/>
          </p:cNvSpPr>
          <p:nvPr/>
        </p:nvSpPr>
        <p:spPr bwMode="auto">
          <a:xfrm>
            <a:off x="4243388" y="215741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1" name="AutoShape 9"/>
          <p:cNvSpPr>
            <a:spLocks noChangeArrowheads="1"/>
          </p:cNvSpPr>
          <p:nvPr/>
        </p:nvSpPr>
        <p:spPr bwMode="auto">
          <a:xfrm>
            <a:off x="4529138" y="225028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2" name="AutoShape 10"/>
          <p:cNvSpPr>
            <a:spLocks noChangeArrowheads="1"/>
          </p:cNvSpPr>
          <p:nvPr/>
        </p:nvSpPr>
        <p:spPr bwMode="auto">
          <a:xfrm>
            <a:off x="4876800" y="245744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3" name="AutoShape 11"/>
          <p:cNvSpPr>
            <a:spLocks noChangeArrowheads="1"/>
          </p:cNvSpPr>
          <p:nvPr/>
        </p:nvSpPr>
        <p:spPr bwMode="auto">
          <a:xfrm>
            <a:off x="5257800" y="26288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4" name="AutoShape 12"/>
          <p:cNvSpPr>
            <a:spLocks noChangeArrowheads="1"/>
          </p:cNvSpPr>
          <p:nvPr/>
        </p:nvSpPr>
        <p:spPr bwMode="auto">
          <a:xfrm>
            <a:off x="5638800" y="27431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5" name="AutoShape 13"/>
          <p:cNvSpPr>
            <a:spLocks noChangeArrowheads="1"/>
          </p:cNvSpPr>
          <p:nvPr/>
        </p:nvSpPr>
        <p:spPr bwMode="auto">
          <a:xfrm>
            <a:off x="6019800" y="28574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9246" name="AutoShape 14"/>
          <p:cNvCxnSpPr>
            <a:cxnSpLocks noChangeShapeType="1"/>
          </p:cNvCxnSpPr>
          <p:nvPr/>
        </p:nvCxnSpPr>
        <p:spPr bwMode="auto">
          <a:xfrm>
            <a:off x="4976813" y="2543174"/>
            <a:ext cx="3810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7" name="AutoShape 15"/>
          <p:cNvCxnSpPr>
            <a:cxnSpLocks noChangeShapeType="1"/>
          </p:cNvCxnSpPr>
          <p:nvPr/>
        </p:nvCxnSpPr>
        <p:spPr bwMode="auto">
          <a:xfrm>
            <a:off x="5368925" y="27146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8" name="AutoShape 16"/>
          <p:cNvCxnSpPr>
            <a:cxnSpLocks noChangeShapeType="1"/>
          </p:cNvCxnSpPr>
          <p:nvPr/>
        </p:nvCxnSpPr>
        <p:spPr bwMode="auto">
          <a:xfrm>
            <a:off x="5749925" y="28289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9249" name="Line 17"/>
          <p:cNvSpPr>
            <a:spLocks noChangeShapeType="1"/>
          </p:cNvSpPr>
          <p:nvPr/>
        </p:nvSpPr>
        <p:spPr bwMode="auto">
          <a:xfrm>
            <a:off x="4100513" y="2014536"/>
            <a:ext cx="247650" cy="225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4348163" y="2243136"/>
            <a:ext cx="290512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1" name="AutoShape 19"/>
          <p:cNvSpPr>
            <a:spLocks noChangeArrowheads="1"/>
          </p:cNvSpPr>
          <p:nvPr/>
        </p:nvSpPr>
        <p:spPr bwMode="auto">
          <a:xfrm>
            <a:off x="3790950" y="201810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2" name="Line 20"/>
          <p:cNvSpPr>
            <a:spLocks noChangeShapeType="1"/>
          </p:cNvSpPr>
          <p:nvPr/>
        </p:nvSpPr>
        <p:spPr bwMode="auto">
          <a:xfrm>
            <a:off x="4643439" y="2346722"/>
            <a:ext cx="333375" cy="1964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96285" y="2383392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baseline="-25000" dirty="0">
              <a:solidFill>
                <a:prstClr val="black"/>
              </a:solidFill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65880" y="1902600"/>
              <a:ext cx="3044880" cy="230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800" y="1893960"/>
                <a:ext cx="3064320" cy="23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1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9" grpId="0" animBg="1"/>
      <p:bldP spid="479240" grpId="0" animBg="1"/>
      <p:bldP spid="479241" grpId="0" animBg="1"/>
      <p:bldP spid="479242" grpId="0" animBg="1"/>
      <p:bldP spid="479243" grpId="0" animBg="1"/>
      <p:bldP spid="479244" grpId="0" animBg="1"/>
      <p:bldP spid="479245" grpId="0" animBg="1"/>
      <p:bldP spid="479249" grpId="0" animBg="1"/>
      <p:bldP spid="479250" grpId="0" animBg="1"/>
      <p:bldP spid="479251" grpId="0" animBg="1"/>
      <p:bldP spid="4792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85750"/>
            <a:ext cx="426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Gradient descent algorithm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3" y="1147899"/>
            <a:ext cx="3230117" cy="1271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642819"/>
            <a:ext cx="2731770" cy="306324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09600" y="2800350"/>
            <a:ext cx="769620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3465" y="2876550"/>
            <a:ext cx="390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Correct: Simultaneous update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1" y="3436772"/>
            <a:ext cx="2964485" cy="1192378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4457700" y="2876550"/>
            <a:ext cx="0" cy="190500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04465" y="2876550"/>
            <a:ext cx="139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Incorrect: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10" y="3436772"/>
            <a:ext cx="2964485" cy="11393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49400" y="42840"/>
              <a:ext cx="8969400" cy="501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1120" y="33120"/>
                <a:ext cx="8986680" cy="50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9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</a:t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71440"/>
            <a:ext cx="4839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Gradient descent algorithm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2" y="1476756"/>
            <a:ext cx="3513582" cy="1383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55" y="1975867"/>
            <a:ext cx="2790845" cy="612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70960" y="1774080"/>
              <a:ext cx="4517280" cy="2539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320" y="1763280"/>
                <a:ext cx="4536000" cy="25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4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838200" y="285750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9600" y="2227487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38200" y="2687413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4629150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78400" y="135720"/>
              <a:ext cx="7804800" cy="4915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680" y="126720"/>
                <a:ext cx="7826400" cy="49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12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422" y="2495550"/>
            <a:ext cx="551266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Notation:</a:t>
            </a:r>
          </a:p>
          <a:p>
            <a:r>
              <a:rPr lang="en-US" sz="100" dirty="0"/>
              <a:t> </a:t>
            </a:r>
            <a:endParaRPr lang="en-US" sz="2000" dirty="0" smtClean="0"/>
          </a:p>
          <a:p>
            <a:r>
              <a:rPr lang="en-US" sz="2400" dirty="0" smtClean="0"/>
              <a:t>   </a:t>
            </a:r>
            <a:r>
              <a:rPr lang="en-US" sz="2400" b="1" dirty="0"/>
              <a:t>m</a:t>
            </a:r>
            <a:r>
              <a:rPr lang="en-US" sz="2400" dirty="0" smtClean="0"/>
              <a:t> = Number of training examples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b="1" dirty="0" smtClean="0"/>
              <a:t>x</a:t>
            </a:r>
            <a:r>
              <a:rPr lang="en-US" sz="2400" dirty="0" smtClean="0"/>
              <a:t>’s = “input” variable / features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b="1" dirty="0" smtClean="0"/>
              <a:t>y</a:t>
            </a:r>
            <a:r>
              <a:rPr lang="en-US" sz="2400" dirty="0" smtClean="0"/>
              <a:t>’s = “output” variable / “target” variable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50445"/>
              </p:ext>
            </p:extLst>
          </p:nvPr>
        </p:nvGraphicFramePr>
        <p:xfrm>
          <a:off x="3276600" y="209550"/>
          <a:ext cx="5334000" cy="2324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1103"/>
                <a:gridCol w="2942897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Size in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feet</a:t>
                      </a:r>
                      <a:r>
                        <a:rPr lang="en-US" sz="24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b="1" u="none" strike="noStrike" dirty="0" smtClean="0">
                          <a:effectLst/>
                        </a:rPr>
                        <a:t> (</a:t>
                      </a:r>
                      <a:r>
                        <a:rPr lang="en-US" sz="2400" b="0" u="none" strike="noStrike" dirty="0" smtClean="0">
                          <a:effectLst/>
                        </a:rPr>
                        <a:t>x</a:t>
                      </a:r>
                      <a:r>
                        <a:rPr lang="en-US" sz="2400" b="1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Price ($) in 1000's (</a:t>
                      </a:r>
                      <a:r>
                        <a:rPr lang="en-US" sz="2400" b="0" u="none" strike="noStrike" dirty="0" smtClean="0">
                          <a:effectLst/>
                        </a:rPr>
                        <a:t>y</a:t>
                      </a:r>
                      <a:r>
                        <a:rPr lang="en-US" sz="2400" b="1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1534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852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3422" y="209550"/>
            <a:ext cx="23519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Training set of</a:t>
            </a:r>
          </a:p>
          <a:p>
            <a:pPr algn="ctr"/>
            <a:r>
              <a:rPr lang="en-US" sz="2800" b="1" dirty="0"/>
              <a:t>h</a:t>
            </a:r>
            <a:r>
              <a:rPr lang="en-US" sz="2800" b="1" dirty="0" smtClean="0"/>
              <a:t>ousing </a:t>
            </a:r>
            <a:r>
              <a:rPr lang="en-US" sz="2800" b="1" dirty="0"/>
              <a:t>p</a:t>
            </a:r>
            <a:r>
              <a:rPr lang="en-US" sz="2800" b="1" dirty="0" smtClean="0"/>
              <a:t>rices</a:t>
            </a:r>
          </a:p>
          <a:p>
            <a:pPr algn="ctr"/>
            <a:r>
              <a:rPr lang="en-US" sz="2800" b="1" dirty="0" smtClean="0"/>
              <a:t>(Portland, OR)</a:t>
            </a:r>
            <a:endParaRPr lang="en-US" sz="2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2320" y="200160"/>
              <a:ext cx="8583840" cy="486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600" y="191880"/>
                <a:ext cx="8599320" cy="48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5943600" y="285750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715000" y="2227487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943600" y="2687413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15000" y="4629150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68" y="2343150"/>
            <a:ext cx="249135" cy="28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68" y="4753508"/>
            <a:ext cx="249135" cy="28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9215"/>
            <a:ext cx="2816352" cy="674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502224"/>
            <a:ext cx="3886200" cy="72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l-GR" sz="2000" dirty="0" smtClean="0"/>
              <a:t>α</a:t>
            </a:r>
            <a:r>
              <a:rPr lang="en-US" sz="2000" dirty="0" smtClean="0"/>
              <a:t> is too small, gradient descent can be slow.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25755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l-GR" sz="2000" dirty="0" smtClean="0"/>
              <a:t>α</a:t>
            </a:r>
            <a:r>
              <a:rPr lang="en-US" sz="2000" dirty="0" smtClean="0"/>
              <a:t> is too large, gradient descent can overshoot the minimum. It may fail to converge, or even diverge.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600120" y="371880"/>
              <a:ext cx="8547480" cy="4371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1480" y="361800"/>
                <a:ext cx="8565480" cy="43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2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453311" y="520510"/>
            <a:ext cx="0" cy="2475138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224711" y="2767047"/>
            <a:ext cx="3886200" cy="0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27" y="2926577"/>
            <a:ext cx="184709" cy="20848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224711" y="729429"/>
            <a:ext cx="3681350" cy="1778433"/>
          </a:xfrm>
          <a:custGeom>
            <a:avLst/>
            <a:gdLst>
              <a:gd name="connsiteX0" fmla="*/ 0 w 3681350"/>
              <a:gd name="connsiteY0" fmla="*/ 757675 h 1784229"/>
              <a:gd name="connsiteX1" fmla="*/ 356259 w 3681350"/>
              <a:gd name="connsiteY1" fmla="*/ 401415 h 1784229"/>
              <a:gd name="connsiteX2" fmla="*/ 688768 w 3681350"/>
              <a:gd name="connsiteY2" fmla="*/ 698298 h 1784229"/>
              <a:gd name="connsiteX3" fmla="*/ 890649 w 3681350"/>
              <a:gd name="connsiteY3" fmla="*/ 1339565 h 1784229"/>
              <a:gd name="connsiteX4" fmla="*/ 1045028 w 3681350"/>
              <a:gd name="connsiteY4" fmla="*/ 1707700 h 1784229"/>
              <a:gd name="connsiteX5" fmla="*/ 1187532 w 3681350"/>
              <a:gd name="connsiteY5" fmla="*/ 1778952 h 1784229"/>
              <a:gd name="connsiteX6" fmla="*/ 1246909 w 3681350"/>
              <a:gd name="connsiteY6" fmla="*/ 1778952 h 1784229"/>
              <a:gd name="connsiteX7" fmla="*/ 1377537 w 3681350"/>
              <a:gd name="connsiteY7" fmla="*/ 1778952 h 1784229"/>
              <a:gd name="connsiteX8" fmla="*/ 1579418 w 3681350"/>
              <a:gd name="connsiteY8" fmla="*/ 1707700 h 1784229"/>
              <a:gd name="connsiteX9" fmla="*/ 1733797 w 3681350"/>
              <a:gd name="connsiteY9" fmla="*/ 1327690 h 1784229"/>
              <a:gd name="connsiteX10" fmla="*/ 1805049 w 3681350"/>
              <a:gd name="connsiteY10" fmla="*/ 971430 h 1784229"/>
              <a:gd name="connsiteX11" fmla="*/ 1911927 w 3681350"/>
              <a:gd name="connsiteY11" fmla="*/ 555794 h 1784229"/>
              <a:gd name="connsiteX12" fmla="*/ 1983179 w 3681350"/>
              <a:gd name="connsiteY12" fmla="*/ 401415 h 1784229"/>
              <a:gd name="connsiteX13" fmla="*/ 2066306 w 3681350"/>
              <a:gd name="connsiteY13" fmla="*/ 187659 h 1784229"/>
              <a:gd name="connsiteX14" fmla="*/ 2149433 w 3681350"/>
              <a:gd name="connsiteY14" fmla="*/ 92656 h 1784229"/>
              <a:gd name="connsiteX15" fmla="*/ 2244436 w 3681350"/>
              <a:gd name="connsiteY15" fmla="*/ 21404 h 1784229"/>
              <a:gd name="connsiteX16" fmla="*/ 2375065 w 3681350"/>
              <a:gd name="connsiteY16" fmla="*/ 21404 h 1784229"/>
              <a:gd name="connsiteX17" fmla="*/ 2576945 w 3681350"/>
              <a:gd name="connsiteY17" fmla="*/ 270786 h 1784229"/>
              <a:gd name="connsiteX18" fmla="*/ 2719449 w 3681350"/>
              <a:gd name="connsiteY18" fmla="*/ 1066433 h 1784229"/>
              <a:gd name="connsiteX19" fmla="*/ 2909454 w 3681350"/>
              <a:gd name="connsiteY19" fmla="*/ 1517695 h 1784229"/>
              <a:gd name="connsiteX20" fmla="*/ 3384467 w 3681350"/>
              <a:gd name="connsiteY20" fmla="*/ 1315815 h 1784229"/>
              <a:gd name="connsiteX21" fmla="*/ 3681350 w 3681350"/>
              <a:gd name="connsiteY21" fmla="*/ 508293 h 1784229"/>
              <a:gd name="connsiteX0" fmla="*/ 0 w 3681350"/>
              <a:gd name="connsiteY0" fmla="*/ 757675 h 1784229"/>
              <a:gd name="connsiteX1" fmla="*/ 356259 w 3681350"/>
              <a:gd name="connsiteY1" fmla="*/ 401415 h 1784229"/>
              <a:gd name="connsiteX2" fmla="*/ 688768 w 3681350"/>
              <a:gd name="connsiteY2" fmla="*/ 698298 h 1784229"/>
              <a:gd name="connsiteX3" fmla="*/ 890649 w 3681350"/>
              <a:gd name="connsiteY3" fmla="*/ 1339565 h 1784229"/>
              <a:gd name="connsiteX4" fmla="*/ 1187532 w 3681350"/>
              <a:gd name="connsiteY4" fmla="*/ 1778952 h 1784229"/>
              <a:gd name="connsiteX5" fmla="*/ 1246909 w 3681350"/>
              <a:gd name="connsiteY5" fmla="*/ 1778952 h 1784229"/>
              <a:gd name="connsiteX6" fmla="*/ 1377537 w 3681350"/>
              <a:gd name="connsiteY6" fmla="*/ 1778952 h 1784229"/>
              <a:gd name="connsiteX7" fmla="*/ 1579418 w 3681350"/>
              <a:gd name="connsiteY7" fmla="*/ 1707700 h 1784229"/>
              <a:gd name="connsiteX8" fmla="*/ 1733797 w 3681350"/>
              <a:gd name="connsiteY8" fmla="*/ 1327690 h 1784229"/>
              <a:gd name="connsiteX9" fmla="*/ 1805049 w 3681350"/>
              <a:gd name="connsiteY9" fmla="*/ 971430 h 1784229"/>
              <a:gd name="connsiteX10" fmla="*/ 1911927 w 3681350"/>
              <a:gd name="connsiteY10" fmla="*/ 555794 h 1784229"/>
              <a:gd name="connsiteX11" fmla="*/ 1983179 w 3681350"/>
              <a:gd name="connsiteY11" fmla="*/ 401415 h 1784229"/>
              <a:gd name="connsiteX12" fmla="*/ 2066306 w 3681350"/>
              <a:gd name="connsiteY12" fmla="*/ 187659 h 1784229"/>
              <a:gd name="connsiteX13" fmla="*/ 2149433 w 3681350"/>
              <a:gd name="connsiteY13" fmla="*/ 92656 h 1784229"/>
              <a:gd name="connsiteX14" fmla="*/ 2244436 w 3681350"/>
              <a:gd name="connsiteY14" fmla="*/ 21404 h 1784229"/>
              <a:gd name="connsiteX15" fmla="*/ 2375065 w 3681350"/>
              <a:gd name="connsiteY15" fmla="*/ 21404 h 1784229"/>
              <a:gd name="connsiteX16" fmla="*/ 2576945 w 3681350"/>
              <a:gd name="connsiteY16" fmla="*/ 270786 h 1784229"/>
              <a:gd name="connsiteX17" fmla="*/ 2719449 w 3681350"/>
              <a:gd name="connsiteY17" fmla="*/ 1066433 h 1784229"/>
              <a:gd name="connsiteX18" fmla="*/ 2909454 w 3681350"/>
              <a:gd name="connsiteY18" fmla="*/ 1517695 h 1784229"/>
              <a:gd name="connsiteX19" fmla="*/ 3384467 w 3681350"/>
              <a:gd name="connsiteY19" fmla="*/ 1315815 h 1784229"/>
              <a:gd name="connsiteX20" fmla="*/ 3681350 w 3681350"/>
              <a:gd name="connsiteY20" fmla="*/ 508293 h 1784229"/>
              <a:gd name="connsiteX0" fmla="*/ 0 w 3681350"/>
              <a:gd name="connsiteY0" fmla="*/ 757675 h 1814302"/>
              <a:gd name="connsiteX1" fmla="*/ 356259 w 3681350"/>
              <a:gd name="connsiteY1" fmla="*/ 401415 h 1814302"/>
              <a:gd name="connsiteX2" fmla="*/ 688768 w 3681350"/>
              <a:gd name="connsiteY2" fmla="*/ 698298 h 1814302"/>
              <a:gd name="connsiteX3" fmla="*/ 890649 w 3681350"/>
              <a:gd name="connsiteY3" fmla="*/ 1339565 h 1814302"/>
              <a:gd name="connsiteX4" fmla="*/ 1187532 w 3681350"/>
              <a:gd name="connsiteY4" fmla="*/ 1778952 h 1814302"/>
              <a:gd name="connsiteX5" fmla="*/ 1377537 w 3681350"/>
              <a:gd name="connsiteY5" fmla="*/ 1778952 h 1814302"/>
              <a:gd name="connsiteX6" fmla="*/ 1579418 w 3681350"/>
              <a:gd name="connsiteY6" fmla="*/ 1707700 h 1814302"/>
              <a:gd name="connsiteX7" fmla="*/ 1733797 w 3681350"/>
              <a:gd name="connsiteY7" fmla="*/ 1327690 h 1814302"/>
              <a:gd name="connsiteX8" fmla="*/ 1805049 w 3681350"/>
              <a:gd name="connsiteY8" fmla="*/ 971430 h 1814302"/>
              <a:gd name="connsiteX9" fmla="*/ 1911927 w 3681350"/>
              <a:gd name="connsiteY9" fmla="*/ 555794 h 1814302"/>
              <a:gd name="connsiteX10" fmla="*/ 1983179 w 3681350"/>
              <a:gd name="connsiteY10" fmla="*/ 401415 h 1814302"/>
              <a:gd name="connsiteX11" fmla="*/ 2066306 w 3681350"/>
              <a:gd name="connsiteY11" fmla="*/ 187659 h 1814302"/>
              <a:gd name="connsiteX12" fmla="*/ 2149433 w 3681350"/>
              <a:gd name="connsiteY12" fmla="*/ 92656 h 1814302"/>
              <a:gd name="connsiteX13" fmla="*/ 2244436 w 3681350"/>
              <a:gd name="connsiteY13" fmla="*/ 21404 h 1814302"/>
              <a:gd name="connsiteX14" fmla="*/ 2375065 w 3681350"/>
              <a:gd name="connsiteY14" fmla="*/ 21404 h 1814302"/>
              <a:gd name="connsiteX15" fmla="*/ 2576945 w 3681350"/>
              <a:gd name="connsiteY15" fmla="*/ 270786 h 1814302"/>
              <a:gd name="connsiteX16" fmla="*/ 2719449 w 3681350"/>
              <a:gd name="connsiteY16" fmla="*/ 1066433 h 1814302"/>
              <a:gd name="connsiteX17" fmla="*/ 2909454 w 3681350"/>
              <a:gd name="connsiteY17" fmla="*/ 1517695 h 1814302"/>
              <a:gd name="connsiteX18" fmla="*/ 3384467 w 3681350"/>
              <a:gd name="connsiteY18" fmla="*/ 1315815 h 1814302"/>
              <a:gd name="connsiteX19" fmla="*/ 3681350 w 3681350"/>
              <a:gd name="connsiteY19" fmla="*/ 508293 h 1814302"/>
              <a:gd name="connsiteX0" fmla="*/ 0 w 3681350"/>
              <a:gd name="connsiteY0" fmla="*/ 757675 h 1804839"/>
              <a:gd name="connsiteX1" fmla="*/ 356259 w 3681350"/>
              <a:gd name="connsiteY1" fmla="*/ 401415 h 1804839"/>
              <a:gd name="connsiteX2" fmla="*/ 688768 w 3681350"/>
              <a:gd name="connsiteY2" fmla="*/ 698298 h 1804839"/>
              <a:gd name="connsiteX3" fmla="*/ 890649 w 3681350"/>
              <a:gd name="connsiteY3" fmla="*/ 1339565 h 1804839"/>
              <a:gd name="connsiteX4" fmla="*/ 1187532 w 3681350"/>
              <a:gd name="connsiteY4" fmla="*/ 1778952 h 1804839"/>
              <a:gd name="connsiteX5" fmla="*/ 1579418 w 3681350"/>
              <a:gd name="connsiteY5" fmla="*/ 1707700 h 1804839"/>
              <a:gd name="connsiteX6" fmla="*/ 1733797 w 3681350"/>
              <a:gd name="connsiteY6" fmla="*/ 1327690 h 1804839"/>
              <a:gd name="connsiteX7" fmla="*/ 1805049 w 3681350"/>
              <a:gd name="connsiteY7" fmla="*/ 971430 h 1804839"/>
              <a:gd name="connsiteX8" fmla="*/ 1911927 w 3681350"/>
              <a:gd name="connsiteY8" fmla="*/ 555794 h 1804839"/>
              <a:gd name="connsiteX9" fmla="*/ 1983179 w 3681350"/>
              <a:gd name="connsiteY9" fmla="*/ 401415 h 1804839"/>
              <a:gd name="connsiteX10" fmla="*/ 2066306 w 3681350"/>
              <a:gd name="connsiteY10" fmla="*/ 187659 h 1804839"/>
              <a:gd name="connsiteX11" fmla="*/ 2149433 w 3681350"/>
              <a:gd name="connsiteY11" fmla="*/ 92656 h 1804839"/>
              <a:gd name="connsiteX12" fmla="*/ 2244436 w 3681350"/>
              <a:gd name="connsiteY12" fmla="*/ 21404 h 1804839"/>
              <a:gd name="connsiteX13" fmla="*/ 2375065 w 3681350"/>
              <a:gd name="connsiteY13" fmla="*/ 21404 h 1804839"/>
              <a:gd name="connsiteX14" fmla="*/ 2576945 w 3681350"/>
              <a:gd name="connsiteY14" fmla="*/ 270786 h 1804839"/>
              <a:gd name="connsiteX15" fmla="*/ 2719449 w 3681350"/>
              <a:gd name="connsiteY15" fmla="*/ 1066433 h 1804839"/>
              <a:gd name="connsiteX16" fmla="*/ 2909454 w 3681350"/>
              <a:gd name="connsiteY16" fmla="*/ 1517695 h 1804839"/>
              <a:gd name="connsiteX17" fmla="*/ 3384467 w 3681350"/>
              <a:gd name="connsiteY17" fmla="*/ 1315815 h 1804839"/>
              <a:gd name="connsiteX18" fmla="*/ 3681350 w 3681350"/>
              <a:gd name="connsiteY18" fmla="*/ 508293 h 1804839"/>
              <a:gd name="connsiteX0" fmla="*/ 0 w 3681350"/>
              <a:gd name="connsiteY0" fmla="*/ 757675 h 1778952"/>
              <a:gd name="connsiteX1" fmla="*/ 356259 w 3681350"/>
              <a:gd name="connsiteY1" fmla="*/ 401415 h 1778952"/>
              <a:gd name="connsiteX2" fmla="*/ 688768 w 3681350"/>
              <a:gd name="connsiteY2" fmla="*/ 698298 h 1778952"/>
              <a:gd name="connsiteX3" fmla="*/ 890649 w 3681350"/>
              <a:gd name="connsiteY3" fmla="*/ 1339565 h 1778952"/>
              <a:gd name="connsiteX4" fmla="*/ 1187532 w 3681350"/>
              <a:gd name="connsiteY4" fmla="*/ 1778952 h 1778952"/>
              <a:gd name="connsiteX5" fmla="*/ 1733797 w 3681350"/>
              <a:gd name="connsiteY5" fmla="*/ 1327690 h 1778952"/>
              <a:gd name="connsiteX6" fmla="*/ 1805049 w 3681350"/>
              <a:gd name="connsiteY6" fmla="*/ 971430 h 1778952"/>
              <a:gd name="connsiteX7" fmla="*/ 1911927 w 3681350"/>
              <a:gd name="connsiteY7" fmla="*/ 555794 h 1778952"/>
              <a:gd name="connsiteX8" fmla="*/ 1983179 w 3681350"/>
              <a:gd name="connsiteY8" fmla="*/ 401415 h 1778952"/>
              <a:gd name="connsiteX9" fmla="*/ 2066306 w 3681350"/>
              <a:gd name="connsiteY9" fmla="*/ 187659 h 1778952"/>
              <a:gd name="connsiteX10" fmla="*/ 2149433 w 3681350"/>
              <a:gd name="connsiteY10" fmla="*/ 92656 h 1778952"/>
              <a:gd name="connsiteX11" fmla="*/ 2244436 w 3681350"/>
              <a:gd name="connsiteY11" fmla="*/ 21404 h 1778952"/>
              <a:gd name="connsiteX12" fmla="*/ 2375065 w 3681350"/>
              <a:gd name="connsiteY12" fmla="*/ 21404 h 1778952"/>
              <a:gd name="connsiteX13" fmla="*/ 2576945 w 3681350"/>
              <a:gd name="connsiteY13" fmla="*/ 270786 h 1778952"/>
              <a:gd name="connsiteX14" fmla="*/ 2719449 w 3681350"/>
              <a:gd name="connsiteY14" fmla="*/ 1066433 h 1778952"/>
              <a:gd name="connsiteX15" fmla="*/ 2909454 w 3681350"/>
              <a:gd name="connsiteY15" fmla="*/ 1517695 h 1778952"/>
              <a:gd name="connsiteX16" fmla="*/ 3384467 w 3681350"/>
              <a:gd name="connsiteY16" fmla="*/ 1315815 h 1778952"/>
              <a:gd name="connsiteX17" fmla="*/ 3681350 w 3681350"/>
              <a:gd name="connsiteY17" fmla="*/ 508293 h 177895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5611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5611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5611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5611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33612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7897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7897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2066306 w 3681350"/>
              <a:gd name="connsiteY8" fmla="*/ 187659 h 1790382"/>
              <a:gd name="connsiteX9" fmla="*/ 2149433 w 3681350"/>
              <a:gd name="connsiteY9" fmla="*/ 92656 h 1790382"/>
              <a:gd name="connsiteX10" fmla="*/ 2244436 w 3681350"/>
              <a:gd name="connsiteY10" fmla="*/ 21404 h 1790382"/>
              <a:gd name="connsiteX11" fmla="*/ 2375065 w 3681350"/>
              <a:gd name="connsiteY11" fmla="*/ 21404 h 1790382"/>
              <a:gd name="connsiteX12" fmla="*/ 2576945 w 3681350"/>
              <a:gd name="connsiteY12" fmla="*/ 270786 h 1790382"/>
              <a:gd name="connsiteX13" fmla="*/ 2719449 w 3681350"/>
              <a:gd name="connsiteY13" fmla="*/ 1066433 h 1790382"/>
              <a:gd name="connsiteX14" fmla="*/ 2909454 w 3681350"/>
              <a:gd name="connsiteY14" fmla="*/ 1517695 h 1790382"/>
              <a:gd name="connsiteX15" fmla="*/ 3384467 w 3681350"/>
              <a:gd name="connsiteY15" fmla="*/ 1315815 h 1790382"/>
              <a:gd name="connsiteX16" fmla="*/ 3681350 w 3681350"/>
              <a:gd name="connsiteY16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2066306 w 3681350"/>
              <a:gd name="connsiteY7" fmla="*/ 187659 h 1790382"/>
              <a:gd name="connsiteX8" fmla="*/ 2149433 w 3681350"/>
              <a:gd name="connsiteY8" fmla="*/ 92656 h 1790382"/>
              <a:gd name="connsiteX9" fmla="*/ 2244436 w 3681350"/>
              <a:gd name="connsiteY9" fmla="*/ 21404 h 1790382"/>
              <a:gd name="connsiteX10" fmla="*/ 2375065 w 3681350"/>
              <a:gd name="connsiteY10" fmla="*/ 21404 h 1790382"/>
              <a:gd name="connsiteX11" fmla="*/ 2576945 w 3681350"/>
              <a:gd name="connsiteY11" fmla="*/ 270786 h 1790382"/>
              <a:gd name="connsiteX12" fmla="*/ 2719449 w 3681350"/>
              <a:gd name="connsiteY12" fmla="*/ 1066433 h 1790382"/>
              <a:gd name="connsiteX13" fmla="*/ 2909454 w 3681350"/>
              <a:gd name="connsiteY13" fmla="*/ 1517695 h 1790382"/>
              <a:gd name="connsiteX14" fmla="*/ 3384467 w 3681350"/>
              <a:gd name="connsiteY14" fmla="*/ 1315815 h 1790382"/>
              <a:gd name="connsiteX15" fmla="*/ 3681350 w 3681350"/>
              <a:gd name="connsiteY15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73629 w 3681350"/>
              <a:gd name="connsiteY6" fmla="*/ 834270 h 1790382"/>
              <a:gd name="connsiteX7" fmla="*/ 2066306 w 3681350"/>
              <a:gd name="connsiteY7" fmla="*/ 187659 h 1790382"/>
              <a:gd name="connsiteX8" fmla="*/ 2149433 w 3681350"/>
              <a:gd name="connsiteY8" fmla="*/ 92656 h 1790382"/>
              <a:gd name="connsiteX9" fmla="*/ 2244436 w 3681350"/>
              <a:gd name="connsiteY9" fmla="*/ 21404 h 1790382"/>
              <a:gd name="connsiteX10" fmla="*/ 2375065 w 3681350"/>
              <a:gd name="connsiteY10" fmla="*/ 21404 h 1790382"/>
              <a:gd name="connsiteX11" fmla="*/ 2576945 w 3681350"/>
              <a:gd name="connsiteY11" fmla="*/ 270786 h 1790382"/>
              <a:gd name="connsiteX12" fmla="*/ 2719449 w 3681350"/>
              <a:gd name="connsiteY12" fmla="*/ 1066433 h 1790382"/>
              <a:gd name="connsiteX13" fmla="*/ 2909454 w 3681350"/>
              <a:gd name="connsiteY13" fmla="*/ 1517695 h 1790382"/>
              <a:gd name="connsiteX14" fmla="*/ 3384467 w 3681350"/>
              <a:gd name="connsiteY14" fmla="*/ 1315815 h 1790382"/>
              <a:gd name="connsiteX15" fmla="*/ 3681350 w 3681350"/>
              <a:gd name="connsiteY15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2066306 w 3681350"/>
              <a:gd name="connsiteY6" fmla="*/ 187659 h 1790382"/>
              <a:gd name="connsiteX7" fmla="*/ 2149433 w 3681350"/>
              <a:gd name="connsiteY7" fmla="*/ 92656 h 1790382"/>
              <a:gd name="connsiteX8" fmla="*/ 2244436 w 3681350"/>
              <a:gd name="connsiteY8" fmla="*/ 21404 h 1790382"/>
              <a:gd name="connsiteX9" fmla="*/ 2375065 w 3681350"/>
              <a:gd name="connsiteY9" fmla="*/ 21404 h 1790382"/>
              <a:gd name="connsiteX10" fmla="*/ 2576945 w 3681350"/>
              <a:gd name="connsiteY10" fmla="*/ 270786 h 1790382"/>
              <a:gd name="connsiteX11" fmla="*/ 2719449 w 3681350"/>
              <a:gd name="connsiteY11" fmla="*/ 1066433 h 1790382"/>
              <a:gd name="connsiteX12" fmla="*/ 2909454 w 3681350"/>
              <a:gd name="connsiteY12" fmla="*/ 1517695 h 1790382"/>
              <a:gd name="connsiteX13" fmla="*/ 3384467 w 3681350"/>
              <a:gd name="connsiteY13" fmla="*/ 1315815 h 1790382"/>
              <a:gd name="connsiteX14" fmla="*/ 3681350 w 3681350"/>
              <a:gd name="connsiteY14" fmla="*/ 508293 h 1790382"/>
              <a:gd name="connsiteX0" fmla="*/ 0 w 3681350"/>
              <a:gd name="connsiteY0" fmla="*/ 762503 h 1795210"/>
              <a:gd name="connsiteX1" fmla="*/ 356259 w 3681350"/>
              <a:gd name="connsiteY1" fmla="*/ 406243 h 1795210"/>
              <a:gd name="connsiteX2" fmla="*/ 688768 w 3681350"/>
              <a:gd name="connsiteY2" fmla="*/ 703126 h 1795210"/>
              <a:gd name="connsiteX3" fmla="*/ 890649 w 3681350"/>
              <a:gd name="connsiteY3" fmla="*/ 1344393 h 1795210"/>
              <a:gd name="connsiteX4" fmla="*/ 1278972 w 3681350"/>
              <a:gd name="connsiteY4" fmla="*/ 1795210 h 1795210"/>
              <a:gd name="connsiteX5" fmla="*/ 1733797 w 3681350"/>
              <a:gd name="connsiteY5" fmla="*/ 1332518 h 1795210"/>
              <a:gd name="connsiteX6" fmla="*/ 2066306 w 3681350"/>
              <a:gd name="connsiteY6" fmla="*/ 192487 h 1795210"/>
              <a:gd name="connsiteX7" fmla="*/ 2244436 w 3681350"/>
              <a:gd name="connsiteY7" fmla="*/ 26232 h 1795210"/>
              <a:gd name="connsiteX8" fmla="*/ 2375065 w 3681350"/>
              <a:gd name="connsiteY8" fmla="*/ 26232 h 1795210"/>
              <a:gd name="connsiteX9" fmla="*/ 2576945 w 3681350"/>
              <a:gd name="connsiteY9" fmla="*/ 275614 h 1795210"/>
              <a:gd name="connsiteX10" fmla="*/ 2719449 w 3681350"/>
              <a:gd name="connsiteY10" fmla="*/ 1071261 h 1795210"/>
              <a:gd name="connsiteX11" fmla="*/ 2909454 w 3681350"/>
              <a:gd name="connsiteY11" fmla="*/ 1522523 h 1795210"/>
              <a:gd name="connsiteX12" fmla="*/ 3384467 w 3681350"/>
              <a:gd name="connsiteY12" fmla="*/ 1320643 h 1795210"/>
              <a:gd name="connsiteX13" fmla="*/ 3681350 w 3681350"/>
              <a:gd name="connsiteY13" fmla="*/ 513121 h 1795210"/>
              <a:gd name="connsiteX0" fmla="*/ 0 w 3681350"/>
              <a:gd name="connsiteY0" fmla="*/ 842948 h 1875655"/>
              <a:gd name="connsiteX1" fmla="*/ 356259 w 3681350"/>
              <a:gd name="connsiteY1" fmla="*/ 486688 h 1875655"/>
              <a:gd name="connsiteX2" fmla="*/ 688768 w 3681350"/>
              <a:gd name="connsiteY2" fmla="*/ 783571 h 1875655"/>
              <a:gd name="connsiteX3" fmla="*/ 890649 w 3681350"/>
              <a:gd name="connsiteY3" fmla="*/ 1424838 h 1875655"/>
              <a:gd name="connsiteX4" fmla="*/ 1278972 w 3681350"/>
              <a:gd name="connsiteY4" fmla="*/ 1875655 h 1875655"/>
              <a:gd name="connsiteX5" fmla="*/ 1733797 w 3681350"/>
              <a:gd name="connsiteY5" fmla="*/ 1412963 h 1875655"/>
              <a:gd name="connsiteX6" fmla="*/ 2244436 w 3681350"/>
              <a:gd name="connsiteY6" fmla="*/ 106677 h 1875655"/>
              <a:gd name="connsiteX7" fmla="*/ 2375065 w 3681350"/>
              <a:gd name="connsiteY7" fmla="*/ 106677 h 1875655"/>
              <a:gd name="connsiteX8" fmla="*/ 2576945 w 3681350"/>
              <a:gd name="connsiteY8" fmla="*/ 356059 h 1875655"/>
              <a:gd name="connsiteX9" fmla="*/ 2719449 w 3681350"/>
              <a:gd name="connsiteY9" fmla="*/ 1151706 h 1875655"/>
              <a:gd name="connsiteX10" fmla="*/ 2909454 w 3681350"/>
              <a:gd name="connsiteY10" fmla="*/ 1602968 h 1875655"/>
              <a:gd name="connsiteX11" fmla="*/ 3384467 w 3681350"/>
              <a:gd name="connsiteY11" fmla="*/ 1401088 h 1875655"/>
              <a:gd name="connsiteX12" fmla="*/ 3681350 w 3681350"/>
              <a:gd name="connsiteY12" fmla="*/ 593566 h 1875655"/>
              <a:gd name="connsiteX0" fmla="*/ 0 w 3681350"/>
              <a:gd name="connsiteY0" fmla="*/ 796203 h 1828910"/>
              <a:gd name="connsiteX1" fmla="*/ 356259 w 3681350"/>
              <a:gd name="connsiteY1" fmla="*/ 439943 h 1828910"/>
              <a:gd name="connsiteX2" fmla="*/ 688768 w 3681350"/>
              <a:gd name="connsiteY2" fmla="*/ 736826 h 1828910"/>
              <a:gd name="connsiteX3" fmla="*/ 890649 w 3681350"/>
              <a:gd name="connsiteY3" fmla="*/ 1378093 h 1828910"/>
              <a:gd name="connsiteX4" fmla="*/ 1278972 w 3681350"/>
              <a:gd name="connsiteY4" fmla="*/ 1828910 h 1828910"/>
              <a:gd name="connsiteX5" fmla="*/ 1733797 w 3681350"/>
              <a:gd name="connsiteY5" fmla="*/ 1366218 h 1828910"/>
              <a:gd name="connsiteX6" fmla="*/ 2375065 w 3681350"/>
              <a:gd name="connsiteY6" fmla="*/ 59932 h 1828910"/>
              <a:gd name="connsiteX7" fmla="*/ 2576945 w 3681350"/>
              <a:gd name="connsiteY7" fmla="*/ 309314 h 1828910"/>
              <a:gd name="connsiteX8" fmla="*/ 2719449 w 3681350"/>
              <a:gd name="connsiteY8" fmla="*/ 1104961 h 1828910"/>
              <a:gd name="connsiteX9" fmla="*/ 2909454 w 3681350"/>
              <a:gd name="connsiteY9" fmla="*/ 1556223 h 1828910"/>
              <a:gd name="connsiteX10" fmla="*/ 3384467 w 3681350"/>
              <a:gd name="connsiteY10" fmla="*/ 1354343 h 1828910"/>
              <a:gd name="connsiteX11" fmla="*/ 3681350 w 3681350"/>
              <a:gd name="connsiteY11" fmla="*/ 546821 h 1828910"/>
              <a:gd name="connsiteX0" fmla="*/ 0 w 3681350"/>
              <a:gd name="connsiteY0" fmla="*/ 772905 h 1805612"/>
              <a:gd name="connsiteX1" fmla="*/ 356259 w 3681350"/>
              <a:gd name="connsiteY1" fmla="*/ 416645 h 1805612"/>
              <a:gd name="connsiteX2" fmla="*/ 688768 w 3681350"/>
              <a:gd name="connsiteY2" fmla="*/ 713528 h 1805612"/>
              <a:gd name="connsiteX3" fmla="*/ 890649 w 3681350"/>
              <a:gd name="connsiteY3" fmla="*/ 1354795 h 1805612"/>
              <a:gd name="connsiteX4" fmla="*/ 1278972 w 3681350"/>
              <a:gd name="connsiteY4" fmla="*/ 1805612 h 1805612"/>
              <a:gd name="connsiteX5" fmla="*/ 1733797 w 3681350"/>
              <a:gd name="connsiteY5" fmla="*/ 1342920 h 1805612"/>
              <a:gd name="connsiteX6" fmla="*/ 2375065 w 3681350"/>
              <a:gd name="connsiteY6" fmla="*/ 36634 h 1805612"/>
              <a:gd name="connsiteX7" fmla="*/ 2576945 w 3681350"/>
              <a:gd name="connsiteY7" fmla="*/ 286016 h 1805612"/>
              <a:gd name="connsiteX8" fmla="*/ 2719449 w 3681350"/>
              <a:gd name="connsiteY8" fmla="*/ 1081663 h 1805612"/>
              <a:gd name="connsiteX9" fmla="*/ 2909454 w 3681350"/>
              <a:gd name="connsiteY9" fmla="*/ 1532925 h 1805612"/>
              <a:gd name="connsiteX10" fmla="*/ 3384467 w 3681350"/>
              <a:gd name="connsiteY10" fmla="*/ 1331045 h 1805612"/>
              <a:gd name="connsiteX11" fmla="*/ 3681350 w 3681350"/>
              <a:gd name="connsiteY11" fmla="*/ 523523 h 1805612"/>
              <a:gd name="connsiteX0" fmla="*/ 0 w 3681350"/>
              <a:gd name="connsiteY0" fmla="*/ 736509 h 1769216"/>
              <a:gd name="connsiteX1" fmla="*/ 356259 w 3681350"/>
              <a:gd name="connsiteY1" fmla="*/ 380249 h 1769216"/>
              <a:gd name="connsiteX2" fmla="*/ 688768 w 3681350"/>
              <a:gd name="connsiteY2" fmla="*/ 677132 h 1769216"/>
              <a:gd name="connsiteX3" fmla="*/ 890649 w 3681350"/>
              <a:gd name="connsiteY3" fmla="*/ 1318399 h 1769216"/>
              <a:gd name="connsiteX4" fmla="*/ 1278972 w 3681350"/>
              <a:gd name="connsiteY4" fmla="*/ 1769216 h 1769216"/>
              <a:gd name="connsiteX5" fmla="*/ 1733797 w 3681350"/>
              <a:gd name="connsiteY5" fmla="*/ 1306524 h 1769216"/>
              <a:gd name="connsiteX6" fmla="*/ 2375065 w 3681350"/>
              <a:gd name="connsiteY6" fmla="*/ 238 h 1769216"/>
              <a:gd name="connsiteX7" fmla="*/ 2576945 w 3681350"/>
              <a:gd name="connsiteY7" fmla="*/ 249620 h 1769216"/>
              <a:gd name="connsiteX8" fmla="*/ 2719449 w 3681350"/>
              <a:gd name="connsiteY8" fmla="*/ 1045267 h 1769216"/>
              <a:gd name="connsiteX9" fmla="*/ 2909454 w 3681350"/>
              <a:gd name="connsiteY9" fmla="*/ 1496529 h 1769216"/>
              <a:gd name="connsiteX10" fmla="*/ 3384467 w 3681350"/>
              <a:gd name="connsiteY10" fmla="*/ 1294649 h 1769216"/>
              <a:gd name="connsiteX11" fmla="*/ 3681350 w 3681350"/>
              <a:gd name="connsiteY11" fmla="*/ 487127 h 1769216"/>
              <a:gd name="connsiteX0" fmla="*/ 0 w 3681350"/>
              <a:gd name="connsiteY0" fmla="*/ 737904 h 1770611"/>
              <a:gd name="connsiteX1" fmla="*/ 356259 w 3681350"/>
              <a:gd name="connsiteY1" fmla="*/ 381644 h 1770611"/>
              <a:gd name="connsiteX2" fmla="*/ 688768 w 3681350"/>
              <a:gd name="connsiteY2" fmla="*/ 678527 h 1770611"/>
              <a:gd name="connsiteX3" fmla="*/ 890649 w 3681350"/>
              <a:gd name="connsiteY3" fmla="*/ 1319794 h 1770611"/>
              <a:gd name="connsiteX4" fmla="*/ 1278972 w 3681350"/>
              <a:gd name="connsiteY4" fmla="*/ 1770611 h 1770611"/>
              <a:gd name="connsiteX5" fmla="*/ 1733797 w 3681350"/>
              <a:gd name="connsiteY5" fmla="*/ 1307919 h 1770611"/>
              <a:gd name="connsiteX6" fmla="*/ 2375065 w 3681350"/>
              <a:gd name="connsiteY6" fmla="*/ 1633 h 1770611"/>
              <a:gd name="connsiteX7" fmla="*/ 2719449 w 3681350"/>
              <a:gd name="connsiteY7" fmla="*/ 1046662 h 1770611"/>
              <a:gd name="connsiteX8" fmla="*/ 2909454 w 3681350"/>
              <a:gd name="connsiteY8" fmla="*/ 1497924 h 1770611"/>
              <a:gd name="connsiteX9" fmla="*/ 3384467 w 3681350"/>
              <a:gd name="connsiteY9" fmla="*/ 1296044 h 1770611"/>
              <a:gd name="connsiteX10" fmla="*/ 3681350 w 3681350"/>
              <a:gd name="connsiteY10" fmla="*/ 488522 h 1770611"/>
              <a:gd name="connsiteX0" fmla="*/ 0 w 3681350"/>
              <a:gd name="connsiteY0" fmla="*/ 737908 h 1770615"/>
              <a:gd name="connsiteX1" fmla="*/ 356259 w 3681350"/>
              <a:gd name="connsiteY1" fmla="*/ 381648 h 1770615"/>
              <a:gd name="connsiteX2" fmla="*/ 688768 w 3681350"/>
              <a:gd name="connsiteY2" fmla="*/ 678531 h 1770615"/>
              <a:gd name="connsiteX3" fmla="*/ 890649 w 3681350"/>
              <a:gd name="connsiteY3" fmla="*/ 1319798 h 1770615"/>
              <a:gd name="connsiteX4" fmla="*/ 1278972 w 3681350"/>
              <a:gd name="connsiteY4" fmla="*/ 1770615 h 1770615"/>
              <a:gd name="connsiteX5" fmla="*/ 1733797 w 3681350"/>
              <a:gd name="connsiteY5" fmla="*/ 1307923 h 1770615"/>
              <a:gd name="connsiteX6" fmla="*/ 2375065 w 3681350"/>
              <a:gd name="connsiteY6" fmla="*/ 1637 h 1770615"/>
              <a:gd name="connsiteX7" fmla="*/ 2719449 w 3681350"/>
              <a:gd name="connsiteY7" fmla="*/ 1046666 h 1770615"/>
              <a:gd name="connsiteX8" fmla="*/ 3000894 w 3681350"/>
              <a:gd name="connsiteY8" fmla="*/ 1509358 h 1770615"/>
              <a:gd name="connsiteX9" fmla="*/ 3384467 w 3681350"/>
              <a:gd name="connsiteY9" fmla="*/ 1296048 h 1770615"/>
              <a:gd name="connsiteX10" fmla="*/ 3681350 w 3681350"/>
              <a:gd name="connsiteY10" fmla="*/ 488526 h 1770615"/>
              <a:gd name="connsiteX0" fmla="*/ 0 w 3681350"/>
              <a:gd name="connsiteY0" fmla="*/ 737908 h 1770615"/>
              <a:gd name="connsiteX1" fmla="*/ 356259 w 3681350"/>
              <a:gd name="connsiteY1" fmla="*/ 381648 h 1770615"/>
              <a:gd name="connsiteX2" fmla="*/ 688768 w 3681350"/>
              <a:gd name="connsiteY2" fmla="*/ 678531 h 1770615"/>
              <a:gd name="connsiteX3" fmla="*/ 890649 w 3681350"/>
              <a:gd name="connsiteY3" fmla="*/ 1319798 h 1770615"/>
              <a:gd name="connsiteX4" fmla="*/ 1278972 w 3681350"/>
              <a:gd name="connsiteY4" fmla="*/ 1770615 h 1770615"/>
              <a:gd name="connsiteX5" fmla="*/ 1733797 w 3681350"/>
              <a:gd name="connsiteY5" fmla="*/ 1307923 h 1770615"/>
              <a:gd name="connsiteX6" fmla="*/ 2375065 w 3681350"/>
              <a:gd name="connsiteY6" fmla="*/ 1637 h 1770615"/>
              <a:gd name="connsiteX7" fmla="*/ 2719449 w 3681350"/>
              <a:gd name="connsiteY7" fmla="*/ 1046666 h 1770615"/>
              <a:gd name="connsiteX8" fmla="*/ 3000894 w 3681350"/>
              <a:gd name="connsiteY8" fmla="*/ 1509358 h 1770615"/>
              <a:gd name="connsiteX9" fmla="*/ 3384467 w 3681350"/>
              <a:gd name="connsiteY9" fmla="*/ 1296048 h 1770615"/>
              <a:gd name="connsiteX10" fmla="*/ 3681350 w 3681350"/>
              <a:gd name="connsiteY10" fmla="*/ 488526 h 1770615"/>
              <a:gd name="connsiteX0" fmla="*/ 0 w 3681350"/>
              <a:gd name="connsiteY0" fmla="*/ 746138 h 1778845"/>
              <a:gd name="connsiteX1" fmla="*/ 356259 w 3681350"/>
              <a:gd name="connsiteY1" fmla="*/ 389878 h 1778845"/>
              <a:gd name="connsiteX2" fmla="*/ 688768 w 3681350"/>
              <a:gd name="connsiteY2" fmla="*/ 686761 h 1778845"/>
              <a:gd name="connsiteX3" fmla="*/ 890649 w 3681350"/>
              <a:gd name="connsiteY3" fmla="*/ 1328028 h 1778845"/>
              <a:gd name="connsiteX4" fmla="*/ 1278972 w 3681350"/>
              <a:gd name="connsiteY4" fmla="*/ 1778845 h 1778845"/>
              <a:gd name="connsiteX5" fmla="*/ 1733797 w 3681350"/>
              <a:gd name="connsiteY5" fmla="*/ 1316153 h 1778845"/>
              <a:gd name="connsiteX6" fmla="*/ 2375065 w 3681350"/>
              <a:gd name="connsiteY6" fmla="*/ 9867 h 1778845"/>
              <a:gd name="connsiteX7" fmla="*/ 2662299 w 3681350"/>
              <a:gd name="connsiteY7" fmla="*/ 757716 h 1778845"/>
              <a:gd name="connsiteX8" fmla="*/ 3000894 w 3681350"/>
              <a:gd name="connsiteY8" fmla="*/ 1517588 h 1778845"/>
              <a:gd name="connsiteX9" fmla="*/ 3384467 w 3681350"/>
              <a:gd name="connsiteY9" fmla="*/ 1304278 h 1778845"/>
              <a:gd name="connsiteX10" fmla="*/ 3681350 w 3681350"/>
              <a:gd name="connsiteY10" fmla="*/ 496756 h 1778845"/>
              <a:gd name="connsiteX0" fmla="*/ 0 w 3681350"/>
              <a:gd name="connsiteY0" fmla="*/ 747440 h 1780147"/>
              <a:gd name="connsiteX1" fmla="*/ 356259 w 3681350"/>
              <a:gd name="connsiteY1" fmla="*/ 391180 h 1780147"/>
              <a:gd name="connsiteX2" fmla="*/ 688768 w 3681350"/>
              <a:gd name="connsiteY2" fmla="*/ 688063 h 1780147"/>
              <a:gd name="connsiteX3" fmla="*/ 890649 w 3681350"/>
              <a:gd name="connsiteY3" fmla="*/ 1329330 h 1780147"/>
              <a:gd name="connsiteX4" fmla="*/ 1278972 w 3681350"/>
              <a:gd name="connsiteY4" fmla="*/ 1780147 h 1780147"/>
              <a:gd name="connsiteX5" fmla="*/ 1733797 w 3681350"/>
              <a:gd name="connsiteY5" fmla="*/ 1317455 h 1780147"/>
              <a:gd name="connsiteX6" fmla="*/ 2375065 w 3681350"/>
              <a:gd name="connsiteY6" fmla="*/ 11169 h 1780147"/>
              <a:gd name="connsiteX7" fmla="*/ 2662299 w 3681350"/>
              <a:gd name="connsiteY7" fmla="*/ 759018 h 1780147"/>
              <a:gd name="connsiteX8" fmla="*/ 3000894 w 3681350"/>
              <a:gd name="connsiteY8" fmla="*/ 1518890 h 1780147"/>
              <a:gd name="connsiteX9" fmla="*/ 3384467 w 3681350"/>
              <a:gd name="connsiteY9" fmla="*/ 1305580 h 1780147"/>
              <a:gd name="connsiteX10" fmla="*/ 3681350 w 3681350"/>
              <a:gd name="connsiteY10" fmla="*/ 498058 h 1780147"/>
              <a:gd name="connsiteX0" fmla="*/ 0 w 3681350"/>
              <a:gd name="connsiteY0" fmla="*/ 747440 h 1780147"/>
              <a:gd name="connsiteX1" fmla="*/ 356259 w 3681350"/>
              <a:gd name="connsiteY1" fmla="*/ 391180 h 1780147"/>
              <a:gd name="connsiteX2" fmla="*/ 688768 w 3681350"/>
              <a:gd name="connsiteY2" fmla="*/ 688063 h 1780147"/>
              <a:gd name="connsiteX3" fmla="*/ 890649 w 3681350"/>
              <a:gd name="connsiteY3" fmla="*/ 1329330 h 1780147"/>
              <a:gd name="connsiteX4" fmla="*/ 1278972 w 3681350"/>
              <a:gd name="connsiteY4" fmla="*/ 1780147 h 1780147"/>
              <a:gd name="connsiteX5" fmla="*/ 1733797 w 3681350"/>
              <a:gd name="connsiteY5" fmla="*/ 1317455 h 1780147"/>
              <a:gd name="connsiteX6" fmla="*/ 2375065 w 3681350"/>
              <a:gd name="connsiteY6" fmla="*/ 11169 h 1780147"/>
              <a:gd name="connsiteX7" fmla="*/ 2662299 w 3681350"/>
              <a:gd name="connsiteY7" fmla="*/ 759018 h 1780147"/>
              <a:gd name="connsiteX8" fmla="*/ 3000894 w 3681350"/>
              <a:gd name="connsiteY8" fmla="*/ 1518890 h 1780147"/>
              <a:gd name="connsiteX9" fmla="*/ 3384467 w 3681350"/>
              <a:gd name="connsiteY9" fmla="*/ 1305580 h 1780147"/>
              <a:gd name="connsiteX10" fmla="*/ 3681350 w 3681350"/>
              <a:gd name="connsiteY10" fmla="*/ 498058 h 1780147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688768 w 3681350"/>
              <a:gd name="connsiteY2" fmla="*/ 686349 h 1778433"/>
              <a:gd name="connsiteX3" fmla="*/ 890649 w 3681350"/>
              <a:gd name="connsiteY3" fmla="*/ 1327616 h 1778433"/>
              <a:gd name="connsiteX4" fmla="*/ 1278972 w 3681350"/>
              <a:gd name="connsiteY4" fmla="*/ 1778433 h 1778433"/>
              <a:gd name="connsiteX5" fmla="*/ 1733797 w 3681350"/>
              <a:gd name="connsiteY5" fmla="*/ 1315741 h 1778433"/>
              <a:gd name="connsiteX6" fmla="*/ 2375065 w 3681350"/>
              <a:gd name="connsiteY6" fmla="*/ 9455 h 1778433"/>
              <a:gd name="connsiteX7" fmla="*/ 2708019 w 3681350"/>
              <a:gd name="connsiteY7" fmla="*/ 791594 h 1778433"/>
              <a:gd name="connsiteX8" fmla="*/ 3000894 w 3681350"/>
              <a:gd name="connsiteY8" fmla="*/ 1517176 h 1778433"/>
              <a:gd name="connsiteX9" fmla="*/ 3384467 w 3681350"/>
              <a:gd name="connsiteY9" fmla="*/ 1303866 h 1778433"/>
              <a:gd name="connsiteX10" fmla="*/ 3681350 w 3681350"/>
              <a:gd name="connsiteY10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688768 w 3681350"/>
              <a:gd name="connsiteY2" fmla="*/ 686349 h 1778433"/>
              <a:gd name="connsiteX3" fmla="*/ 890649 w 3681350"/>
              <a:gd name="connsiteY3" fmla="*/ 1327616 h 1778433"/>
              <a:gd name="connsiteX4" fmla="*/ 1278972 w 3681350"/>
              <a:gd name="connsiteY4" fmla="*/ 1778433 h 1778433"/>
              <a:gd name="connsiteX5" fmla="*/ 1733797 w 3681350"/>
              <a:gd name="connsiteY5" fmla="*/ 1315741 h 1778433"/>
              <a:gd name="connsiteX6" fmla="*/ 2375065 w 3681350"/>
              <a:gd name="connsiteY6" fmla="*/ 9455 h 1778433"/>
              <a:gd name="connsiteX7" fmla="*/ 2708019 w 3681350"/>
              <a:gd name="connsiteY7" fmla="*/ 791594 h 1778433"/>
              <a:gd name="connsiteX8" fmla="*/ 3000894 w 3681350"/>
              <a:gd name="connsiteY8" fmla="*/ 1517176 h 1778433"/>
              <a:gd name="connsiteX9" fmla="*/ 3384467 w 3681350"/>
              <a:gd name="connsiteY9" fmla="*/ 1303866 h 1778433"/>
              <a:gd name="connsiteX10" fmla="*/ 3681350 w 3681350"/>
              <a:gd name="connsiteY10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90649 w 3681350"/>
              <a:gd name="connsiteY2" fmla="*/ 132761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56359 w 3681350"/>
              <a:gd name="connsiteY2" fmla="*/ 100757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56359 w 3681350"/>
              <a:gd name="connsiteY2" fmla="*/ 100757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350" h="1778433">
                <a:moveTo>
                  <a:pt x="0" y="745726"/>
                </a:moveTo>
                <a:cubicBezTo>
                  <a:pt x="120732" y="572544"/>
                  <a:pt x="213533" y="345824"/>
                  <a:pt x="356259" y="389466"/>
                </a:cubicBezTo>
                <a:cubicBezTo>
                  <a:pt x="498985" y="433108"/>
                  <a:pt x="702574" y="661782"/>
                  <a:pt x="856359" y="1007576"/>
                </a:cubicBezTo>
                <a:cubicBezTo>
                  <a:pt x="1010144" y="1353370"/>
                  <a:pt x="1048145" y="1762352"/>
                  <a:pt x="1278972" y="1778433"/>
                </a:cubicBezTo>
                <a:cubicBezTo>
                  <a:pt x="1522367" y="1753594"/>
                  <a:pt x="1551115" y="1610571"/>
                  <a:pt x="1733797" y="1315741"/>
                </a:cubicBezTo>
                <a:cubicBezTo>
                  <a:pt x="1916479" y="1020911"/>
                  <a:pt x="2212695" y="96813"/>
                  <a:pt x="2375065" y="9455"/>
                </a:cubicBezTo>
                <a:cubicBezTo>
                  <a:pt x="2537435" y="-77903"/>
                  <a:pt x="2603714" y="460297"/>
                  <a:pt x="2708019" y="791594"/>
                </a:cubicBezTo>
                <a:cubicBezTo>
                  <a:pt x="2812324" y="1122891"/>
                  <a:pt x="2888153" y="1431797"/>
                  <a:pt x="3000894" y="1517176"/>
                </a:cubicBezTo>
                <a:cubicBezTo>
                  <a:pt x="3113635" y="1602555"/>
                  <a:pt x="3255818" y="1472100"/>
                  <a:pt x="3384467" y="1303866"/>
                </a:cubicBezTo>
                <a:cubicBezTo>
                  <a:pt x="3513116" y="1135632"/>
                  <a:pt x="3597233" y="815988"/>
                  <a:pt x="3681350" y="496344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44411" y="2468165"/>
            <a:ext cx="1733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at local optima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34" y="2561197"/>
            <a:ext cx="199226" cy="22486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4272711" y="2328852"/>
            <a:ext cx="838200" cy="23234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92231" y="2685095"/>
            <a:ext cx="1" cy="1857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3306365"/>
            <a:ext cx="1922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Current value of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54" y="3391194"/>
            <a:ext cx="199226" cy="22486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2520111" y="2870835"/>
            <a:ext cx="1524000" cy="435530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181351"/>
            <a:ext cx="3276599" cy="7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9" y="1352551"/>
            <a:ext cx="3077652" cy="739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3335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Gradient descent can converge to a local minimum, even with the learning rate </a:t>
            </a:r>
            <a:r>
              <a:rPr lang="el-GR" sz="2800" dirty="0" smtClean="0"/>
              <a:t>α</a:t>
            </a:r>
            <a:r>
              <a:rPr lang="en-US" sz="2800" dirty="0" smtClean="0"/>
              <a:t> fixed.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4600" y="2332494"/>
            <a:ext cx="40405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we approach a local minimum, gradient descent will automatically take smaller steps. So, no need to decrease </a:t>
            </a:r>
            <a:r>
              <a:rPr lang="el-GR" sz="2800" dirty="0" smtClean="0"/>
              <a:t>α</a:t>
            </a:r>
            <a:r>
              <a:rPr lang="en-US" sz="2800" dirty="0" smtClean="0"/>
              <a:t> over time.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37582" y="1417851"/>
            <a:ext cx="0" cy="2966991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61504" y="4156241"/>
            <a:ext cx="3658764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59" y="4268267"/>
            <a:ext cx="184709" cy="208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95550"/>
            <a:ext cx="530352" cy="245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92560" y="958320"/>
              <a:ext cx="8526240" cy="3598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6440" y="948600"/>
                <a:ext cx="8541360" cy="36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8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58342" y="2223408"/>
            <a:ext cx="50292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 for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66750"/>
            <a:ext cx="360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Gradient descent algorithm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0"/>
            <a:ext cx="3513582" cy="191566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74" y="1579626"/>
            <a:ext cx="2201418" cy="30632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724400" y="662285"/>
            <a:ext cx="325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Linear Regression Model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74" y="2343150"/>
            <a:ext cx="4246626" cy="59679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44958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1" y="819150"/>
            <a:ext cx="1915668" cy="71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1" y="3301652"/>
            <a:ext cx="2836926" cy="406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1" y="4019550"/>
            <a:ext cx="2852772" cy="4114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307160" y="786600"/>
              <a:ext cx="6647040" cy="3835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8520" y="775800"/>
                <a:ext cx="6666120" cy="38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11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00040"/>
            <a:ext cx="426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Gradient descent algorithm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642"/>
            <a:ext cx="5454396" cy="21168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87490" y="2049780"/>
            <a:ext cx="2069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update </a:t>
            </a:r>
            <a:endParaRPr lang="en-US" sz="2400" dirty="0" smtClean="0"/>
          </a:p>
          <a:p>
            <a:pPr algn="ctr"/>
            <a:r>
              <a:rPr lang="en-US" sz="2400" dirty="0" smtClean="0"/>
              <a:t>and</a:t>
            </a:r>
          </a:p>
          <a:p>
            <a:pPr algn="ctr"/>
            <a:r>
              <a:rPr lang="en-US" sz="2400" dirty="0"/>
              <a:t>simultaneously</a:t>
            </a:r>
          </a:p>
          <a:p>
            <a:pPr algn="ctr"/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69" y="2470693"/>
            <a:ext cx="284815" cy="3119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93" y="2472049"/>
            <a:ext cx="273966" cy="309229"/>
          </a:xfrm>
          <a:prstGeom prst="rect">
            <a:avLst/>
          </a:prstGeom>
        </p:spPr>
      </p:pic>
      <p:sp>
        <p:nvSpPr>
          <p:cNvPr id="16" name="Right Brace 15"/>
          <p:cNvSpPr/>
          <p:nvPr/>
        </p:nvSpPr>
        <p:spPr>
          <a:xfrm>
            <a:off x="6172200" y="2114550"/>
            <a:ext cx="152400" cy="1219200"/>
          </a:xfrm>
          <a:prstGeom prst="righ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2271960" y="901080"/>
              <a:ext cx="6203880" cy="3441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6920" y="891720"/>
                <a:ext cx="6217200" cy="34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6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20303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3790950" y="202406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3829050" y="2241946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3" name="AutoShape 9"/>
          <p:cNvSpPr>
            <a:spLocks noChangeArrowheads="1"/>
          </p:cNvSpPr>
          <p:nvPr/>
        </p:nvSpPr>
        <p:spPr bwMode="auto">
          <a:xfrm>
            <a:off x="3810000" y="24634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4" name="AutoShape 10"/>
          <p:cNvSpPr>
            <a:spLocks noChangeArrowheads="1"/>
          </p:cNvSpPr>
          <p:nvPr/>
        </p:nvSpPr>
        <p:spPr bwMode="auto">
          <a:xfrm>
            <a:off x="3581400" y="26920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5" name="AutoShape 11"/>
          <p:cNvSpPr>
            <a:spLocks noChangeArrowheads="1"/>
          </p:cNvSpPr>
          <p:nvPr/>
        </p:nvSpPr>
        <p:spPr bwMode="auto">
          <a:xfrm>
            <a:off x="3657600" y="29206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6" name="AutoShape 12"/>
          <p:cNvSpPr>
            <a:spLocks noChangeArrowheads="1"/>
          </p:cNvSpPr>
          <p:nvPr/>
        </p:nvSpPr>
        <p:spPr bwMode="auto">
          <a:xfrm>
            <a:off x="3962400" y="297775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7" name="AutoShape 13"/>
          <p:cNvSpPr>
            <a:spLocks noChangeArrowheads="1"/>
          </p:cNvSpPr>
          <p:nvPr/>
        </p:nvSpPr>
        <p:spPr bwMode="auto">
          <a:xfrm>
            <a:off x="4114800" y="31492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8" name="AutoShape 14"/>
          <p:cNvSpPr>
            <a:spLocks noChangeArrowheads="1"/>
          </p:cNvSpPr>
          <p:nvPr/>
        </p:nvSpPr>
        <p:spPr bwMode="auto">
          <a:xfrm>
            <a:off x="4038600" y="33778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7199" name="AutoShape 15"/>
          <p:cNvCxnSpPr>
            <a:cxnSpLocks noChangeShapeType="1"/>
          </p:cNvCxnSpPr>
          <p:nvPr/>
        </p:nvCxnSpPr>
        <p:spPr bwMode="auto">
          <a:xfrm>
            <a:off x="3692525" y="27777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0" name="AutoShape 16"/>
          <p:cNvCxnSpPr>
            <a:cxnSpLocks noChangeShapeType="1"/>
          </p:cNvCxnSpPr>
          <p:nvPr/>
        </p:nvCxnSpPr>
        <p:spPr bwMode="auto">
          <a:xfrm flipH="1">
            <a:off x="3692525" y="2549127"/>
            <a:ext cx="2286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1" name="AutoShape 17"/>
          <p:cNvCxnSpPr>
            <a:cxnSpLocks noChangeShapeType="1"/>
          </p:cNvCxnSpPr>
          <p:nvPr/>
        </p:nvCxnSpPr>
        <p:spPr bwMode="auto">
          <a:xfrm>
            <a:off x="3775075" y="3006327"/>
            <a:ext cx="304800" cy="57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2" name="AutoShape 18"/>
          <p:cNvCxnSpPr>
            <a:cxnSpLocks noChangeShapeType="1"/>
          </p:cNvCxnSpPr>
          <p:nvPr/>
        </p:nvCxnSpPr>
        <p:spPr bwMode="auto">
          <a:xfrm>
            <a:off x="4068763" y="3063477"/>
            <a:ext cx="1524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3" name="AutoShape 19"/>
          <p:cNvCxnSpPr>
            <a:cxnSpLocks noChangeShapeType="1"/>
          </p:cNvCxnSpPr>
          <p:nvPr/>
        </p:nvCxnSpPr>
        <p:spPr bwMode="auto">
          <a:xfrm flipH="1">
            <a:off x="4144963" y="32349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7204" name="Line 20"/>
          <p:cNvSpPr>
            <a:spLocks noChangeShapeType="1"/>
          </p:cNvSpPr>
          <p:nvPr/>
        </p:nvSpPr>
        <p:spPr bwMode="auto">
          <a:xfrm>
            <a:off x="3905251" y="2109787"/>
            <a:ext cx="42863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H="1">
            <a:off x="3924301" y="2334815"/>
            <a:ext cx="23813" cy="2107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6772276" y="371474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2751138" y="399930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96285" y="2379820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1</a:t>
            </a:r>
            <a:r>
              <a:rPr lang="en-US" dirty="0" smtClean="0"/>
              <a:t>)</a:t>
            </a:r>
            <a:endParaRPr lang="en-US" baseline="-25000" dirty="0"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37160" y="2911320"/>
              <a:ext cx="3237480" cy="1395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6000" y="2901960"/>
                <a:ext cx="3259440" cy="14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8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1" grpId="0" animBg="1"/>
      <p:bldP spid="477192" grpId="0" animBg="1"/>
      <p:bldP spid="477193" grpId="0" animBg="1"/>
      <p:bldP spid="477194" grpId="0" animBg="1"/>
      <p:bldP spid="477195" grpId="0" animBg="1"/>
      <p:bldP spid="477196" grpId="0" animBg="1"/>
      <p:bldP spid="477197" grpId="0" animBg="1"/>
      <p:bldP spid="477198" grpId="0" animBg="1"/>
      <p:bldP spid="477204" grpId="0" animBg="1"/>
      <p:bldP spid="47720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4350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751138" y="399335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772276" y="370879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479239" name="AutoShape 7"/>
          <p:cNvSpPr>
            <a:spLocks noChangeArrowheads="1"/>
          </p:cNvSpPr>
          <p:nvPr/>
        </p:nvSpPr>
        <p:spPr bwMode="auto">
          <a:xfrm>
            <a:off x="3986213" y="192524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0" name="AutoShape 8"/>
          <p:cNvSpPr>
            <a:spLocks noChangeArrowheads="1"/>
          </p:cNvSpPr>
          <p:nvPr/>
        </p:nvSpPr>
        <p:spPr bwMode="auto">
          <a:xfrm>
            <a:off x="4243388" y="215741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1" name="AutoShape 9"/>
          <p:cNvSpPr>
            <a:spLocks noChangeArrowheads="1"/>
          </p:cNvSpPr>
          <p:nvPr/>
        </p:nvSpPr>
        <p:spPr bwMode="auto">
          <a:xfrm>
            <a:off x="4529138" y="225028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2" name="AutoShape 10"/>
          <p:cNvSpPr>
            <a:spLocks noChangeArrowheads="1"/>
          </p:cNvSpPr>
          <p:nvPr/>
        </p:nvSpPr>
        <p:spPr bwMode="auto">
          <a:xfrm>
            <a:off x="4876800" y="245744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3" name="AutoShape 11"/>
          <p:cNvSpPr>
            <a:spLocks noChangeArrowheads="1"/>
          </p:cNvSpPr>
          <p:nvPr/>
        </p:nvSpPr>
        <p:spPr bwMode="auto">
          <a:xfrm>
            <a:off x="5257800" y="26288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4" name="AutoShape 12"/>
          <p:cNvSpPr>
            <a:spLocks noChangeArrowheads="1"/>
          </p:cNvSpPr>
          <p:nvPr/>
        </p:nvSpPr>
        <p:spPr bwMode="auto">
          <a:xfrm>
            <a:off x="5638800" y="27431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5" name="AutoShape 13"/>
          <p:cNvSpPr>
            <a:spLocks noChangeArrowheads="1"/>
          </p:cNvSpPr>
          <p:nvPr/>
        </p:nvSpPr>
        <p:spPr bwMode="auto">
          <a:xfrm>
            <a:off x="6019800" y="28574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9246" name="AutoShape 14"/>
          <p:cNvCxnSpPr>
            <a:cxnSpLocks noChangeShapeType="1"/>
          </p:cNvCxnSpPr>
          <p:nvPr/>
        </p:nvCxnSpPr>
        <p:spPr bwMode="auto">
          <a:xfrm>
            <a:off x="4976813" y="2543174"/>
            <a:ext cx="3810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7" name="AutoShape 15"/>
          <p:cNvCxnSpPr>
            <a:cxnSpLocks noChangeShapeType="1"/>
          </p:cNvCxnSpPr>
          <p:nvPr/>
        </p:nvCxnSpPr>
        <p:spPr bwMode="auto">
          <a:xfrm>
            <a:off x="5368925" y="27146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8" name="AutoShape 16"/>
          <p:cNvCxnSpPr>
            <a:cxnSpLocks noChangeShapeType="1"/>
          </p:cNvCxnSpPr>
          <p:nvPr/>
        </p:nvCxnSpPr>
        <p:spPr bwMode="auto">
          <a:xfrm>
            <a:off x="5749925" y="28289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9249" name="Line 17"/>
          <p:cNvSpPr>
            <a:spLocks noChangeShapeType="1"/>
          </p:cNvSpPr>
          <p:nvPr/>
        </p:nvSpPr>
        <p:spPr bwMode="auto">
          <a:xfrm>
            <a:off x="4100513" y="2014536"/>
            <a:ext cx="247650" cy="225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4348163" y="2243136"/>
            <a:ext cx="290512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1" name="AutoShape 19"/>
          <p:cNvSpPr>
            <a:spLocks noChangeArrowheads="1"/>
          </p:cNvSpPr>
          <p:nvPr/>
        </p:nvSpPr>
        <p:spPr bwMode="auto">
          <a:xfrm>
            <a:off x="3790950" y="201810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2" name="Line 20"/>
          <p:cNvSpPr>
            <a:spLocks noChangeShapeType="1"/>
          </p:cNvSpPr>
          <p:nvPr/>
        </p:nvSpPr>
        <p:spPr bwMode="auto">
          <a:xfrm>
            <a:off x="4643439" y="2346722"/>
            <a:ext cx="333375" cy="1964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96285" y="2373867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1</a:t>
            </a:r>
            <a:r>
              <a:rPr lang="en-US" dirty="0" smtClean="0"/>
              <a:t>)</a:t>
            </a:r>
            <a:endParaRPr lang="en-US" baseline="-25000" dirty="0">
              <a:latin typeface="Symbol" pitchFamily="18" charset="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43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9" grpId="0" animBg="1"/>
      <p:bldP spid="479240" grpId="0" animBg="1"/>
      <p:bldP spid="479241" grpId="0" animBg="1"/>
      <p:bldP spid="479242" grpId="0" animBg="1"/>
      <p:bldP spid="479243" grpId="0" animBg="1"/>
      <p:bldP spid="479244" grpId="0" animBg="1"/>
      <p:bldP spid="479245" grpId="0" animBg="1"/>
      <p:bldP spid="479249" grpId="0" animBg="1"/>
      <p:bldP spid="479250" grpId="0" animBg="1"/>
      <p:bldP spid="479251" grpId="0" animBg="1"/>
      <p:bldP spid="4792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9550"/>
            <a:ext cx="6019800" cy="47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21360" y="429120"/>
              <a:ext cx="7304760" cy="248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5600" y="419400"/>
                <a:ext cx="7320600" cy="25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6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800600" y="438150"/>
            <a:ext cx="0" cy="411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48288" y="399486"/>
            <a:ext cx="2533112" cy="6096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Training Set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3488" y="1618686"/>
            <a:ext cx="3142712" cy="58655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Learning Algorithm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33844" y="2837886"/>
            <a:ext cx="762000" cy="58655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07553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Size of house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280755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Estimated price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2314844" y="1009086"/>
            <a:ext cx="0" cy="60960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2314844" y="2205242"/>
            <a:ext cx="0" cy="63264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1143000" y="3131164"/>
            <a:ext cx="790844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>
            <a:off x="2695844" y="3131164"/>
            <a:ext cx="733156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438150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do we represent </a:t>
            </a:r>
            <a:r>
              <a:rPr lang="en-US" sz="2400" b="1" i="1" dirty="0" smtClean="0"/>
              <a:t>h</a:t>
            </a:r>
            <a:r>
              <a:rPr lang="en-US" sz="2400" b="1" dirty="0" smtClean="0"/>
              <a:t> ?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946147" y="3867150"/>
            <a:ext cx="389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Linear regression with one variable.</a:t>
            </a:r>
          </a:p>
          <a:p>
            <a:r>
              <a:rPr lang="en-US" sz="2000" dirty="0" smtClean="0"/>
              <a:t>Univariate linear regression.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0880" y="1258920"/>
              <a:ext cx="8633520" cy="367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440" y="1250280"/>
                <a:ext cx="8654040" cy="36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8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3" y="880382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7" cy="32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229120" y="558000"/>
              <a:ext cx="5546520" cy="3269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3000" y="549360"/>
                <a:ext cx="5556600" cy="32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046280" y="2918520"/>
              <a:ext cx="114120" cy="186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8000" y="2909880"/>
                <a:ext cx="130680" cy="2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41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50240" y="1988640"/>
              <a:ext cx="6045840" cy="219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3400" y="1979640"/>
                <a:ext cx="6060600" cy="22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1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4350"/>
            <a:ext cx="4535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“Batch” Gradient Descent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28750"/>
            <a:ext cx="783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“Batch”: Each step of gradient descent uses all the training examples.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14320" y="1087200"/>
              <a:ext cx="7072920" cy="2496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120" y="1078920"/>
                <a:ext cx="7089480" cy="251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4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4196775"/>
            <a:ext cx="3766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choose     ‘s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49019"/>
            <a:ext cx="2427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Training Set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19" y="3028950"/>
            <a:ext cx="3377081" cy="469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0" y="3616264"/>
            <a:ext cx="315615" cy="403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943116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Hypothesis: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30446" y="3581387"/>
            <a:ext cx="300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‘s:      Parameters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40" y="4302064"/>
            <a:ext cx="315615" cy="40328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49617"/>
              </p:ext>
            </p:extLst>
          </p:nvPr>
        </p:nvGraphicFramePr>
        <p:xfrm>
          <a:off x="3276600" y="209550"/>
          <a:ext cx="5334000" cy="2324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1103"/>
                <a:gridCol w="2942897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Size in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feet</a:t>
                      </a:r>
                      <a:r>
                        <a:rPr lang="en-US" sz="24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b="1" u="none" strike="noStrike" dirty="0" smtClean="0">
                          <a:effectLst/>
                        </a:rPr>
                        <a:t> (</a:t>
                      </a:r>
                      <a:r>
                        <a:rPr lang="en-US" sz="2400" b="0" u="none" strike="noStrike" dirty="0" smtClean="0">
                          <a:effectLst/>
                        </a:rPr>
                        <a:t>x</a:t>
                      </a:r>
                      <a:r>
                        <a:rPr lang="en-US" sz="2400" b="1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Price ($) in 1000's (</a:t>
                      </a:r>
                      <a:r>
                        <a:rPr lang="en-US" sz="2400" b="0" u="none" strike="noStrike" dirty="0" smtClean="0">
                          <a:effectLst/>
                        </a:rPr>
                        <a:t>y</a:t>
                      </a:r>
                      <a:r>
                        <a:rPr lang="en-US" sz="2400" b="1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1534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852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507760" y="758160"/>
              <a:ext cx="6389640" cy="335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0560" y="749160"/>
                <a:ext cx="6403320" cy="33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2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2826"/>
            <a:ext cx="2201418" cy="306324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726303"/>
              </p:ext>
            </p:extLst>
          </p:nvPr>
        </p:nvGraphicFramePr>
        <p:xfrm>
          <a:off x="215306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45586"/>
            <a:ext cx="1044702" cy="626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45586"/>
            <a:ext cx="1044702" cy="626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545586"/>
            <a:ext cx="1044702" cy="626364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280064"/>
              </p:ext>
            </p:extLst>
          </p:nvPr>
        </p:nvGraphicFramePr>
        <p:xfrm>
          <a:off x="3242055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571369"/>
              </p:ext>
            </p:extLst>
          </p:nvPr>
        </p:nvGraphicFramePr>
        <p:xfrm>
          <a:off x="6268804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528480" y="908280"/>
              <a:ext cx="8419320" cy="3291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360" y="899640"/>
                <a:ext cx="8436240" cy="33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0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58666" y="433685"/>
            <a:ext cx="0" cy="2133601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0066" y="2338685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4538" y="11194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1666" y="2262485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011066" y="984142"/>
            <a:ext cx="1811743" cy="1108886"/>
            <a:chOff x="1981200" y="760007"/>
            <a:chExt cx="1811743" cy="1108886"/>
          </a:xfrm>
        </p:grpSpPr>
        <p:grpSp>
          <p:nvGrpSpPr>
            <p:cNvPr id="25" name="Group 24"/>
            <p:cNvGrpSpPr/>
            <p:nvPr/>
          </p:nvGrpSpPr>
          <p:grpSpPr>
            <a:xfrm flipV="1">
              <a:off x="1981200" y="1733550"/>
              <a:ext cx="135343" cy="135343"/>
              <a:chOff x="5370863" y="1729085"/>
              <a:chExt cx="9144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flipV="1">
              <a:off x="2438400" y="1675773"/>
              <a:ext cx="135343" cy="135343"/>
              <a:chOff x="5370863" y="1729085"/>
              <a:chExt cx="914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flipV="1">
              <a:off x="2535773" y="1358615"/>
              <a:ext cx="135343" cy="135343"/>
              <a:chOff x="5370863" y="1729085"/>
              <a:chExt cx="914400" cy="9144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flipV="1">
              <a:off x="3062986" y="1276350"/>
              <a:ext cx="135343" cy="135343"/>
              <a:chOff x="5370863" y="1729085"/>
              <a:chExt cx="914400" cy="914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flipV="1">
              <a:off x="3429000" y="1058510"/>
              <a:ext cx="135343" cy="135343"/>
              <a:chOff x="5370863" y="1729085"/>
              <a:chExt cx="9144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 flipV="1">
              <a:off x="3657600" y="760007"/>
              <a:ext cx="135343" cy="135343"/>
              <a:chOff x="5370863" y="1729085"/>
              <a:chExt cx="914400" cy="914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152400" y="3130064"/>
            <a:ext cx="4801737" cy="1384995"/>
            <a:chOff x="532262" y="3130064"/>
            <a:chExt cx="4801737" cy="1384995"/>
          </a:xfrm>
        </p:grpSpPr>
        <p:grpSp>
          <p:nvGrpSpPr>
            <p:cNvPr id="49" name="Group 48"/>
            <p:cNvGrpSpPr/>
            <p:nvPr/>
          </p:nvGrpSpPr>
          <p:grpSpPr>
            <a:xfrm>
              <a:off x="532262" y="3130064"/>
              <a:ext cx="4801737" cy="1384995"/>
              <a:chOff x="837062" y="2368064"/>
              <a:chExt cx="4801737" cy="138499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37062" y="2368064"/>
                <a:ext cx="480173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3275" indent="-803275"/>
                <a:r>
                  <a:rPr lang="en-US" sz="2800" dirty="0" smtClean="0"/>
                  <a:t>Idea: Choose             so that                    	          is close to     for our training examples </a:t>
                </a:r>
                <a:endParaRPr lang="en-US" sz="2800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8460" y="2441595"/>
                <a:ext cx="789354" cy="33589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7257" y="2886668"/>
                <a:ext cx="831342" cy="375084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144" y="3760157"/>
              <a:ext cx="180023" cy="2457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69" y="4057587"/>
              <a:ext cx="808673" cy="38290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756720" y="57240"/>
              <a:ext cx="8440920" cy="5014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9520" y="50400"/>
                <a:ext cx="8452440" cy="50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38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</a:t>
            </a:r>
            <a:b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 I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5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x,y)&#10;$&#10;% \delta_i^{(l)} = \left(\sum_j W_{ji}^{(l)} \delta_j^{(l+1)}\right) f'(z_i^{(l)})&#10;&#10;&#10;&#10;\end{document}"/>
  <p:tag name="IGUANATEXSIZE" val="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&#10;$&#10;% \delta_i^{(l)} = \left(\sum_j W_{ji}^{(l)} \delta_j^{(l+1)}\right) f'(z_i^{(l)})&#10;&#10;&#10;&#10;\end{document}"/>
  <p:tag name="IGUANATEXSIZE" val="2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, \theta_1$&#10;&#10;% \delta_i^{(l)} = \left(\sum_j W_{ji}^{(l)} \delta_j^{(l+1)}\right) f'(z_i^{(l)})&#10;&#10;&#10;&#10;\end{document}"/>
  <p:tag name="IGUANATEXSIZE" val="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imize}} \; J(\theta_0,\theta_1)&#10;$&#10;% \delta_i^{(l)} = \left(\sum_j W_{ji}^{(l)} \delta_j^{(l+1)}\right) f'(z_i^{(l)})&#10;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1 x&#10;$&#10;% \delta_i^{(l)} = \left(\sum_j W_{ji}^{(l)} \delta_j^{(l+1)}\right) f'(z_i^{(l)})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 = \frac{1}{2m} \sum\limits^{m}_{i=1} \left( h_\theta(x^{(i)}) - y^{(i)} \right)^2&#10;$&#10;% \delta_i^{(l)} = \left(\sum_j W_{ji}^{(l)} \delta_j^{(l+1)}\right) f'(z_i^{(l)})&#10;&#10;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underset{\theta_1}{\mathrm{minimize}} \; J(\theta_1)&#10;$&#10;% \delta_i^{(l)} = \left(\sum_j W_{ji}^{(l)} \delta_j^{(l+1)}\right) f'(z_i^{(l)})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1&#10;$&#10;% \delta_i^{(l)} = \left(\sum_j W_{ji}^{(l)} \delta_j^{(l+1)}\right) f'(z_i^{(l)})&#10;&#10;&#10;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i&#10;$&#10;% \delta_i^{(l)} = \left(\sum_j W_{ji}^{(l)} \delta_j^{(l+1)}\right) f'(z_i^{(l)})&#10;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0.5&#10;$&#10;% \delta_i^{(l)} = \left(\sum_j W_{ji}^{(l)} \delta_j^{(l+1)}\right) f'(z_i^{(l)})&#10;&#10;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0&#10;$&#10;% \delta_i^{(l)} = \left(\sum_j W_{ji}^{(l)} \delta_j^{(l+1)}\right) f'(z_i^{(l)})&#10;&#10;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i&#10;$&#10;% \delta_i^{(l)} = \left(\sum_j W_{ji}^{(l)} \delta_j^{(l+1)}\right) f'(z_i^{(l)})&#10;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imize}} \; J(\theta_0,\theta_1)&#10;$&#10;% \delta_i^{(l)} = \left(\sum_j W_{ji}^{(l)} \delta_j^{(l+1)}\right) f'(z_i^{(l)})&#10;&#10;&#10;&#10;\end{document}"/>
  <p:tag name="IGUANATEXSIZE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50  + 0.06x&#10;$&#10;% \delta_i^{(l)} = \left(\sum_j W_{ji}^{(l)} \delta_j^{(l+1)}\right) f'(z_i^{(l)})&#10;&#10;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1.5$&#10;&#10;$\theta_1 = 0$&#10;&#10;% \delta_i^{(l)} = \left(\sum_j W_{ji}^{(l)} \delta_j^{(l+1)}\right) f'(z_i^{(l)})&#10;&#10;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0$&#10;&#10;$\theta_1 = 0.5$&#10;&#10;% \delta_i^{(l)} = \left(\sum_j W_{ji}^{(l)} \delta_j^{(l+1)}\right) f'(z_i^{(l)})&#10;&#10;&#10;&#10;\end{document}"/>
  <p:tag name="IGUANATEXSIZE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&#10;$&#10;% \delta_i^{(l)} = \left(\sum_j W_{ji}^{(l)} \delta_j^{(l+1)}\right) f'(z_i^{(l)})&#10;&#10;&#10;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}} \; J(\theta_0,\theta_1)&#10;$&#10;% \delta_i^{(l)} = \left(\sum_j W_{ji}^{(l)} \delta_j^{(l+1)}\right) f'(z_i^{(l)})&#10;&#10;&#10;&#10;\end{document}"/>
  <p:tag name="IGUANATEXSIZE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&#10;$&#10;% \delta_i^{(l)} = \left(\sum_j W_{ji}^{(l)} \delta_j^{(l+1)}\right) f'(z_i^{(l)})&#10;&#10;&#10;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&#10;&#10;\}&#10;% \delta_i^{(l)} = \left(\sum_j W_{ji}^{(l)} \delta_j^{(l+1)}\right) f'(z_i^{(l)})&#10;&#10;&#10;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for $j=0$ and $j=1$)&#10;% \delta_i^{(l)} = \left(\sum_j W_{ji}^{(l)} \delta_j^{(l+1)}\right) f'(z_i^{(l)})&#10;&#10;&#10;&#10;\end{document}"/>
  <p:tag name="IGUANATEXSIZE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{\color{blue}\mathrm{temp}0} := \theta_0 - \alpha \frac{\partial}{\partial \theta_0} J(\theta_0,\theta_1)$ &#10;&#10;${\color{blue}\mathrm{temp}1} := \theta_1 - \alpha \frac{\partial}{\partial \theta_1} J(\theta_0,\theta_1)$ &#10;&#10;$\theta_0 := {\color{blue}\mathrm{temp}0}$&#10;&#10;$\theta_1 := {\color{blue}\mathrm{temp}1}$ &#10;&#10;% \delta_i^{(l)} = \left(\sum_j W_{ji}^{(l)} \delta_j^{(l+1)}\right) f'(z_i^{(l)})&#10;&#10;&#10;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1$&#10;&#10;$\theta_1 = 0.5$&#10;&#10;% \delta_i^{(l)} = \left(\sum_j W_{ji}^{(l)} \delta_j^{(l+1)}\right) f'(z_i^{(l)})&#10;&#10;&#10;&#10;\end{document}"/>
  <p:tag name="IGUANATEXSIZE" val="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{\color{blue}\mathrm{temp}0} := \theta_0 - \alpha \frac{\partial}{\partial \theta_0} J(\theta_0,\theta_1)$ &#10;&#10;$\theta_0 := {\color{blue}\mathrm{temp}0}$&#10;&#10;${\color{blue}\mathrm{temp}1} := \theta_1 - \alpha \frac{\partial}{\partial \theta_1} J(\theta_0,\theta_1)$ &#10;&#10;$\theta_1 := {\color{blue}\mathrm{temp}1}$ &#10;&#10;% \delta_i^{(l)} = \left(\sum_j W_{ji}^{(l)} \delta_j^{(l+1)}\right) f'(z_i^{(l)})&#10;&#10;&#10;&#10;\end{document}"/>
  <p:tag name="IGUANATEXSIZE" val="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 &#10;&#10;\}&#10;% \delta_i^{(l)} = \left(\sum_j W_{ji}^{(l)} \delta_j^{(l+1)}\right) f'(z_i^{(l)})&#10;&#10;&#10;&#10;\end{document}"/>
  <p:tag name="IGUANATEXSIZE" val="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simultaneously update&#10;&#10;\quad $j=0$ and $j=1$)&#10;% \delta_i^{(l)} = \left(\sum_j W_{ji}^{(l)} \delta_j^{(l+1)}\right) f'(z_i^{(l)})&#10;&#10;&#10;&#10;\end{document}"/>
  <p:tag name="IGUANATEXSIZE" val="3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\partial}{\partial \theta_1} J(\theta_1)&#10;$ &#10;&#10;% \delta_i^{(l)} = \left(\sum_j W_{ji}^{(l)} \delta_j^{(l+1)}\right) f'(z_i^{(l)})&#10;&#10;&#10;&#10;\end{document}"/>
  <p:tag name="IGUANATEXSIZE" val="3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color{red}\theta_1&#10;$&#10;% \delta_i^{(l)} = \left(\sum_j W_{ji}^{(l)} \delta_j^{(l+1)}\right) f'(z_i^{(l)})&#10;&#10;&#10;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color{red}\theta_1&#10;$&#10;% \delta_i^{(l)} = \left(\sum_j W_{ji}^{(l)} \delta_j^{(l+1)}\right) f'(z_i^{(l)})&#10;&#10;&#10;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d}{d \theta_1} J(\theta_1)&#10;$ &#10;&#10;% \delta_i^{(l)} = \left(\sum_j W_{ji}^{(l)} \delta_j^{(l+1)}\right) f'(z_i^{(l)})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&#10;$&#10;% \delta_i^{(l)} = \left(\sum_j W_{ji}^{(l)} \delta_j^{(l+1)}\right) f'(z_i^{(l)})&#10;&#10;&#10;&#10;\end{document}"/>
  <p:tag name="IGUANATEXSIZE" val="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d}{d \theta_1} J(\theta_1)&#10;$ &#10;&#10;% \delta_i^{(l)} = \left(\sum_j W_{ji}^{(l)} \delta_j^{(l+1)}\right) f'(z_i^{(l)})&#10;&#10;&#10;&#10;\end{document}"/>
  <p:tag name="IGUANATEXSIZE" val="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 &#10;&#10;% \delta_i^{(l)} = \left(\sum_j W_{ji}^{(l)} \delta_j^{(l+1)}\right) f'(z_i^{(l)})&#10;&#10;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 &#10;&#10;\;\;\quad\quad{(for $j=1$ and $j=0$)}&#10;&#10;\}&#10;% \delta_i^{(l)} = \left(\sum_j W_{ji}^{(l)} \delta_j^{(l+1)}\right) f'(z_i^{(l)})&#10;&#10;&#10;&#10;\end{document}"/>
  <p:tag name="IGUANATEXSIZE" val="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 &#10;\frac{\partial}{\partial \theta_j} J(\theta_0,\theta_1) = &#10;$ &#10;% \delta_i^{(l)} = \left(\sum_j W_{ji}^{(l)} \delta_j^{(l+1)}\right) f'(z_i^{(l)})&#10;&#10;&#10;&#10;\end{document}"/>
  <p:tag name="IGUANATEXSIZE" val="3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=0: \frac{\partial}{\partial \theta_0} J(\theta_0,\theta_1) = &#10;% \frac{1}{M} \sum^{M}_{i=1} \left( h_\theta(x^{(i)}) - y^{(i)} \right)&#10;$ &#10;&#10;% \delta_i^{(l)} = \left(\sum_j W_{ji}^{(l)} \delta_j^{(l+1)}\right) f'(z_i^{(l)})&#10;&#10;&#10;&#10;\end{document}"/>
  <p:tag name="IGUANATEXSIZE" val="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=1: \frac{\partial}{\partial \theta_1} J(\theta_0,\theta_1) = &#10;$ &#10;&#10;% \delta_i^{(l)} = \left(\sum_j W_{ji}^{(l)} \delta_j^{(l+1)}\right) f'(z_i^{(l)})&#10;&#10;&#10;&#10;\end{document}"/>
  <p:tag name="IGUANATEXSIZE" val="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quad\theta_0 := \theta_0 - \alpha &#10; \frac{1}{m} \sum\limits^{m}_{i=1} \left( h_\theta(x^{(i)}) - y^{(i)} \right)&#10;$&#10;&#10;$&#10;\quad\theta_1 := \theta_1 - \alpha &#10; \frac{1}{m} \sum\limits^{m}_{i=1} \left( h_\theta(x^{(i)}) - y^{(i)} \right)\cdot x^{(i)}&#10;$&#10;&#10;\}&#10;% \delta_i^{(l)} = \left(\sum_j W_{ji}^{(l)} \delta_j^{(l+1)}\right) f'(z_i^{(l)})&#10;&#10;&#10;&#10;\end{document}"/>
  <p:tag name="IGUANATEXSIZE" val="3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1781</TotalTime>
  <Words>766</Words>
  <Application>Microsoft Office PowerPoint</Application>
  <PresentationFormat>On-screen Show (16:9)</PresentationFormat>
  <Paragraphs>177</Paragraphs>
  <Slides>49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Symbol</vt:lpstr>
      <vt:lpstr>1_Lecture</vt:lpstr>
      <vt:lpstr>2_Office Theme</vt:lpstr>
      <vt:lpstr>3_Office Theme</vt:lpstr>
      <vt:lpstr>Model representation</vt:lpstr>
      <vt:lpstr>PowerPoint Presentation</vt:lpstr>
      <vt:lpstr>PowerPoint Presentation</vt:lpstr>
      <vt:lpstr>PowerPoint Presentation</vt:lpstr>
      <vt:lpstr>Cost function</vt:lpstr>
      <vt:lpstr>PowerPoint Presentation</vt:lpstr>
      <vt:lpstr>PowerPoint Presentation</vt:lpstr>
      <vt:lpstr>PowerPoint Presentation</vt:lpstr>
      <vt:lpstr>Cost function intuition I</vt:lpstr>
      <vt:lpstr>PowerPoint Presentation</vt:lpstr>
      <vt:lpstr>PowerPoint Presentation</vt:lpstr>
      <vt:lpstr>PowerPoint Presentation</vt:lpstr>
      <vt:lpstr>PowerPoint Presentation</vt:lpstr>
      <vt:lpstr>Cost function intuition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</vt:lpstr>
      <vt:lpstr>PowerPoint Presentation</vt:lpstr>
      <vt:lpstr>PowerPoint Presentation</vt:lpstr>
      <vt:lpstr>PowerPoint Presentation</vt:lpstr>
      <vt:lpstr>PowerPoint Presentation</vt:lpstr>
      <vt:lpstr>Gradient descent intuition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 for  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DELL</cp:lastModifiedBy>
  <cp:revision>144</cp:revision>
  <dcterms:created xsi:type="dcterms:W3CDTF">2010-07-08T21:59:02Z</dcterms:created>
  <dcterms:modified xsi:type="dcterms:W3CDTF">2017-03-14T02:05:34Z</dcterms:modified>
</cp:coreProperties>
</file>