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8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5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8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4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8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8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665A4-C0AC-4772-878C-91D7803F474B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FC2F5-CFF7-4C63-AF69-2F34E333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1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 analysis of algorithm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</a:p>
          <a:p>
            <a:r>
              <a:rPr lang="en-US" dirty="0" smtClean="0"/>
              <a:t>Nadia </a:t>
            </a:r>
            <a:r>
              <a:rPr lang="en-US" dirty="0" err="1" smtClean="0"/>
              <a:t>khizar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000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Rod cutting problem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05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chain multiplication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7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 </a:t>
            </a:r>
          </a:p>
          <a:p>
            <a:r>
              <a:rPr lang="en-US" dirty="0" smtClean="0"/>
              <a:t>Program </a:t>
            </a:r>
          </a:p>
          <a:p>
            <a:r>
              <a:rPr lang="en-US" dirty="0" smtClean="0"/>
              <a:t>Instance </a:t>
            </a:r>
          </a:p>
          <a:p>
            <a:r>
              <a:rPr lang="en-US" dirty="0" smtClean="0"/>
              <a:t>Properties of algorithm </a:t>
            </a:r>
          </a:p>
          <a:p>
            <a:r>
              <a:rPr lang="en-US" dirty="0" smtClean="0"/>
              <a:t>Analyzing algorithm </a:t>
            </a:r>
          </a:p>
          <a:p>
            <a:r>
              <a:rPr lang="en-US" dirty="0" smtClean="0"/>
              <a:t>Algorithm selection criteria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0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and time trade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7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Asymptotic notation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Big-oh</a:t>
            </a:r>
          </a:p>
          <a:p>
            <a:r>
              <a:rPr lang="en-US" dirty="0" smtClean="0"/>
              <a:t>Big-omega</a:t>
            </a:r>
          </a:p>
          <a:p>
            <a:r>
              <a:rPr lang="en-US" dirty="0" smtClean="0"/>
              <a:t>Theta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73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415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9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81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53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programming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997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46</Words>
  <Application>Microsoft Office PowerPoint</Application>
  <PresentationFormat>On-screen Show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Advance analysis of algorithm </vt:lpstr>
      <vt:lpstr>Introduction </vt:lpstr>
      <vt:lpstr>Complexity of Algorithm </vt:lpstr>
      <vt:lpstr>Asymptotic notation </vt:lpstr>
      <vt:lpstr>Best case</vt:lpstr>
      <vt:lpstr>Worst case</vt:lpstr>
      <vt:lpstr>Average case</vt:lpstr>
      <vt:lpstr>PowerPoint Presentation</vt:lpstr>
      <vt:lpstr>Dynamic programming </vt:lpstr>
      <vt:lpstr>Rod cutting problem </vt:lpstr>
      <vt:lpstr>Matrix chain multiplication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 analysis of algorithm </dc:title>
  <dc:creator>nadiagondal</dc:creator>
  <cp:lastModifiedBy>nadiagondal</cp:lastModifiedBy>
  <cp:revision>3</cp:revision>
  <dcterms:created xsi:type="dcterms:W3CDTF">2021-03-27T07:57:00Z</dcterms:created>
  <dcterms:modified xsi:type="dcterms:W3CDTF">2021-03-27T08:07:04Z</dcterms:modified>
</cp:coreProperties>
</file>