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3" r:id="rId5"/>
    <p:sldId id="260" r:id="rId6"/>
    <p:sldId id="262" r:id="rId7"/>
    <p:sldId id="261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30" autoAdjust="0"/>
    <p:restoredTop sz="94624" autoAdjust="0"/>
  </p:normalViewPr>
  <p:slideViewPr>
    <p:cSldViewPr>
      <p:cViewPr>
        <p:scale>
          <a:sx n="77" d="100"/>
          <a:sy n="77" d="100"/>
        </p:scale>
        <p:origin x="-110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00C063-1690-4A2C-872E-2CEB8DA5AF30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14517-201E-46FB-8130-BA46360712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29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14517-201E-46FB-8130-BA46360712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E5D9-7446-4299-A73B-CE0D0AD6999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17BB4A7-3ADE-4F54-AABC-BE509583A0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E5D9-7446-4299-A73B-CE0D0AD6999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BB4A7-3ADE-4F54-AABC-BE509583A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E5D9-7446-4299-A73B-CE0D0AD6999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BB4A7-3ADE-4F54-AABC-BE509583A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E5D9-7446-4299-A73B-CE0D0AD6999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BB4A7-3ADE-4F54-AABC-BE509583A0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E5D9-7446-4299-A73B-CE0D0AD6999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17BB4A7-3ADE-4F54-AABC-BE509583A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E5D9-7446-4299-A73B-CE0D0AD6999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BB4A7-3ADE-4F54-AABC-BE509583A0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E5D9-7446-4299-A73B-CE0D0AD6999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BB4A7-3ADE-4F54-AABC-BE509583A0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E5D9-7446-4299-A73B-CE0D0AD6999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BB4A7-3ADE-4F54-AABC-BE509583A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E5D9-7446-4299-A73B-CE0D0AD6999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BB4A7-3ADE-4F54-AABC-BE509583A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E5D9-7446-4299-A73B-CE0D0AD6999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BB4A7-3ADE-4F54-AABC-BE509583A0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E5D9-7446-4299-A73B-CE0D0AD6999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17BB4A7-3ADE-4F54-AABC-BE509583A0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526E5D9-7446-4299-A73B-CE0D0AD6999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17BB4A7-3ADE-4F54-AABC-BE509583A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77975"/>
            <a:ext cx="82296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Training &amp; HRM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Training</a:t>
            </a: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Training</a:t>
            </a:r>
            <a:r>
              <a:rPr lang="en-US" dirty="0" smtClean="0"/>
              <a:t> is </a:t>
            </a:r>
            <a:r>
              <a:rPr lang="en-US" dirty="0"/>
              <a:t>teaching, or developing in oneself or others, any skills and knowledge or fitness that relate to specific useful </a:t>
            </a:r>
            <a:r>
              <a:rPr lang="en-US" dirty="0" smtClean="0"/>
              <a:t>competencies</a:t>
            </a:r>
          </a:p>
          <a:p>
            <a:r>
              <a:rPr lang="en-US" b="1" dirty="0" smtClean="0"/>
              <a:t>Training</a:t>
            </a:r>
            <a:r>
              <a:rPr lang="en-US" dirty="0"/>
              <a:t> </a:t>
            </a:r>
            <a:r>
              <a:rPr lang="en-US" dirty="0" smtClean="0"/>
              <a:t>help </a:t>
            </a:r>
            <a:r>
              <a:rPr lang="en-US" dirty="0"/>
              <a:t>improving one's capability, capacity, productivity and </a:t>
            </a:r>
            <a:r>
              <a:rPr lang="en-US" dirty="0" smtClean="0"/>
              <a:t>performance.</a:t>
            </a:r>
          </a:p>
          <a:p>
            <a:r>
              <a:rPr lang="en-US" dirty="0" smtClean="0"/>
              <a:t>Essential for job success.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Increase Knowledge &amp; Skills</a:t>
            </a:r>
          </a:p>
          <a:p>
            <a:r>
              <a:rPr lang="en-US" dirty="0" smtClean="0"/>
              <a:t>Focuses attention on the individuals job</a:t>
            </a:r>
          </a:p>
          <a:p>
            <a:r>
              <a:rPr lang="en-US" dirty="0" smtClean="0"/>
              <a:t>Concentrates on individual employee</a:t>
            </a:r>
          </a:p>
          <a:p>
            <a:r>
              <a:rPr lang="en-US" dirty="0" smtClean="0"/>
              <a:t>Help to improve performance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&gt;Long term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&gt;Short term</a:t>
            </a:r>
            <a:br>
              <a:rPr lang="en-US" dirty="0" smtClean="0"/>
            </a:br>
            <a:r>
              <a:rPr lang="en-US" dirty="0" smtClean="0"/>
              <a:t>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Areas of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Training generally offers in following areas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Knowledge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Social Skills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Technical Skills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Techniques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&amp; HRM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/>
              <a:t>T</a:t>
            </a:r>
            <a:r>
              <a:rPr lang="en-US" dirty="0" smtClean="0"/>
              <a:t>raining Is needed to serve</a:t>
            </a:r>
          </a:p>
          <a:p>
            <a:r>
              <a:rPr lang="en-US" dirty="0" smtClean="0"/>
              <a:t>New recruits to perform tasks efficiently</a:t>
            </a:r>
          </a:p>
          <a:p>
            <a:r>
              <a:rPr lang="en-US" dirty="0" smtClean="0"/>
              <a:t>To prepare exiting employs for higher level of jobs ( promotion)</a:t>
            </a:r>
          </a:p>
          <a:p>
            <a:r>
              <a:rPr lang="en-US" dirty="0" smtClean="0"/>
              <a:t>Help the </a:t>
            </a:r>
            <a:r>
              <a:rPr lang="en-US" dirty="0"/>
              <a:t>e</a:t>
            </a:r>
            <a:r>
              <a:rPr lang="en-US" dirty="0" smtClean="0"/>
              <a:t>xisting employees to keep in touch with latest developments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&amp; HRM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Permits employees to cope to move from one job to another. ( Transfers)</a:t>
            </a:r>
          </a:p>
          <a:p>
            <a:r>
              <a:rPr lang="en-US" dirty="0" smtClean="0"/>
              <a:t>To make employees more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Versatile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Mobile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Flexible</a:t>
            </a:r>
          </a:p>
          <a:p>
            <a:pPr marL="571500" indent="-514350"/>
            <a:r>
              <a:rPr lang="en-US" dirty="0" smtClean="0"/>
              <a:t>To gain acceptance from peers.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Approaches of training used in HRM.</a:t>
            </a:r>
          </a:p>
          <a:p>
            <a:r>
              <a:rPr lang="en-US" dirty="0" smtClean="0"/>
              <a:t>Skill Training </a:t>
            </a:r>
          </a:p>
          <a:p>
            <a:r>
              <a:rPr lang="en-US" dirty="0" smtClean="0"/>
              <a:t>Refresher Training</a:t>
            </a:r>
          </a:p>
          <a:p>
            <a:r>
              <a:rPr lang="en-US" dirty="0" smtClean="0"/>
              <a:t>Cross functional Training</a:t>
            </a:r>
          </a:p>
          <a:p>
            <a:r>
              <a:rPr lang="en-US" dirty="0" smtClean="0"/>
              <a:t>Creative Training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Breaking away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Generate new Ideas</a:t>
            </a:r>
          </a:p>
          <a:p>
            <a:pPr marL="514350" indent="-514350"/>
            <a:r>
              <a:rPr lang="en-US" dirty="0" smtClean="0"/>
              <a:t>Literacy Training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Leads to improved profitability and/or more positive attitudes toward profits orientation.</a:t>
            </a:r>
          </a:p>
          <a:p>
            <a:r>
              <a:rPr lang="en-US" dirty="0" smtClean="0"/>
              <a:t> Improves the job knowledge and skills at all levels of the organization.</a:t>
            </a:r>
          </a:p>
          <a:p>
            <a:r>
              <a:rPr lang="en-US" dirty="0" smtClean="0"/>
              <a:t> Improves the morale of the workforce.</a:t>
            </a:r>
          </a:p>
          <a:p>
            <a:r>
              <a:rPr lang="en-US" dirty="0" smtClean="0"/>
              <a:t> Helps people identify with organizational goals.</a:t>
            </a:r>
          </a:p>
          <a:p>
            <a:r>
              <a:rPr lang="en-US" dirty="0" smtClean="0"/>
              <a:t> Helps create a better corporate image.</a:t>
            </a:r>
          </a:p>
          <a:p>
            <a:r>
              <a:rPr lang="en-US" dirty="0" smtClean="0"/>
              <a:t>Fasters authentically, openness and trust.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Training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Improves the relationship between boss and subordinate.</a:t>
            </a:r>
          </a:p>
          <a:p>
            <a:r>
              <a:rPr lang="en-US" dirty="0" smtClean="0"/>
              <a:t>Aids in organizational development.</a:t>
            </a:r>
          </a:p>
          <a:p>
            <a:r>
              <a:rPr lang="en-US" dirty="0" smtClean="0"/>
              <a:t>Learns from the trainee.</a:t>
            </a:r>
          </a:p>
          <a:p>
            <a:r>
              <a:rPr lang="en-US" dirty="0" smtClean="0"/>
              <a:t>Helps prepare guidelines for work.</a:t>
            </a:r>
          </a:p>
          <a:p>
            <a:r>
              <a:rPr lang="en-US" dirty="0" smtClean="0"/>
              <a:t>Many more.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89</TotalTime>
  <Words>238</Words>
  <Application>Microsoft Office PowerPoint</Application>
  <PresentationFormat>On-screen Show (4:3)</PresentationFormat>
  <Paragraphs>53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Training &amp; HRM </vt:lpstr>
      <vt:lpstr>Training </vt:lpstr>
      <vt:lpstr>Some Features</vt:lpstr>
      <vt:lpstr>Areas of Training</vt:lpstr>
      <vt:lpstr>Training &amp; HRM</vt:lpstr>
      <vt:lpstr>Training &amp; HRM (Cont)</vt:lpstr>
      <vt:lpstr>Types of Training</vt:lpstr>
      <vt:lpstr>Advantages of Training</vt:lpstr>
      <vt:lpstr>Advantages of Training (Cont.)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Training on Development of Human Resources</dc:title>
  <dc:creator>Humayoun Aziz</dc:creator>
  <cp:lastModifiedBy>ABC</cp:lastModifiedBy>
  <cp:revision>12</cp:revision>
  <dcterms:created xsi:type="dcterms:W3CDTF">2020-04-30T00:10:01Z</dcterms:created>
  <dcterms:modified xsi:type="dcterms:W3CDTF">2020-05-01T10:03:40Z</dcterms:modified>
</cp:coreProperties>
</file>