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514" r:id="rId2"/>
    <p:sldId id="515" r:id="rId3"/>
    <p:sldId id="516" r:id="rId4"/>
    <p:sldId id="517" r:id="rId5"/>
    <p:sldId id="518" r:id="rId6"/>
    <p:sldId id="519" r:id="rId7"/>
    <p:sldId id="520" r:id="rId8"/>
    <p:sldId id="521" r:id="rId9"/>
    <p:sldId id="522" r:id="rId10"/>
    <p:sldId id="523" r:id="rId11"/>
    <p:sldId id="524" r:id="rId12"/>
    <p:sldId id="525" r:id="rId13"/>
    <p:sldId id="526" r:id="rId14"/>
    <p:sldId id="527" r:id="rId15"/>
    <p:sldId id="528" r:id="rId16"/>
    <p:sldId id="52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83DDF-0F52-4EB4-B634-F9FA83A4A0B3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B33EE-A858-47DF-8C19-8C805848D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2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51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95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320588" cy="81724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358688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0"/>
            <a:ext cx="12087226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t="912" r="2" b="480"/>
          <a:stretch/>
        </p:blipFill>
        <p:spPr>
          <a:xfrm>
            <a:off x="0" y="0"/>
            <a:ext cx="11930063" cy="8333553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228600"/>
            <a:ext cx="121920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1730038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072938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-228600"/>
            <a:ext cx="12192001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</Words>
  <Application>Microsoft Office PowerPoint</Application>
  <PresentationFormat>Widescreen</PresentationFormat>
  <Paragraphs>16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SHAYAN ALI</dc:creator>
  <cp:lastModifiedBy>Base Line</cp:lastModifiedBy>
  <cp:revision>2</cp:revision>
  <dcterms:created xsi:type="dcterms:W3CDTF">2020-05-03T07:48:06Z</dcterms:created>
  <dcterms:modified xsi:type="dcterms:W3CDTF">2020-05-04T03:53:19Z</dcterms:modified>
</cp:coreProperties>
</file>