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69" r:id="rId3"/>
    <p:sldId id="270" r:id="rId4"/>
    <p:sldId id="259" r:id="rId5"/>
    <p:sldId id="260" r:id="rId6"/>
    <p:sldId id="271" r:id="rId7"/>
    <p:sldId id="266" r:id="rId8"/>
    <p:sldId id="267" r:id="rId9"/>
    <p:sldId id="275" r:id="rId10"/>
    <p:sldId id="273" r:id="rId11"/>
    <p:sldId id="268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48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5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80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3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75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8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5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3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97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E1BD04-DDE0-43C6-B5A6-089FF78674CC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65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central Tendency/ Location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central tendency is defined as a value which represent the whole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Data. Or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also defined as a single value that is used to describe the “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of the data.</a:t>
            </a:r>
          </a:p>
          <a:p>
            <a:pPr marL="0" indent="0" algn="just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measures of central tendency or location are generally known as Averages.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87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064073"/>
              </p:ext>
            </p:extLst>
          </p:nvPr>
        </p:nvGraphicFramePr>
        <p:xfrm>
          <a:off x="434531" y="2411896"/>
          <a:ext cx="11723307" cy="3017763"/>
        </p:xfrm>
        <a:graphic>
          <a:graphicData uri="http://schemas.openxmlformats.org/drawingml/2006/table">
            <a:tbl>
              <a:tblPr firstRow="1" firstCol="1" bandRow="1"/>
              <a:tblGrid>
                <a:gridCol w="2873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9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85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 limits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Mid points (X)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(f)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45-49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(45+49/2)=47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50-54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55-59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60-64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65-69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70-74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75-79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80-84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85-89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90-94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95-99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449" marR="110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453147" y="5733637"/>
                <a:ext cx="2869824" cy="6764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𝑓𝑋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8140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=67.83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147" y="5733637"/>
                <a:ext cx="2869824" cy="6764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9609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Question:01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marks obtained by 9 students are given below: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45,32,37,46,39,36,41,48,36,54,17,34,27,29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arithmetic mean.</a:t>
            </a:r>
          </a:p>
          <a:p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Question:02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arithmetic mean of the annual incomes of  families as given below 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Rs.60,80,90,96,120,150,200,360,480,520,1060,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1200,1450,2500,7200.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13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60DFB-1928-4C04-8186-2A12AF9FA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Question No.3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frequency distribution shows hourly income of 100 households in a locality. Calculate the Arithmetic mean of the given data.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C6EE89-1B71-4A8A-B268-2656E295D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85073"/>
              </p:ext>
            </p:extLst>
          </p:nvPr>
        </p:nvGraphicFramePr>
        <p:xfrm>
          <a:off x="1023938" y="2286000"/>
          <a:ext cx="972026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83305239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19924737"/>
                    </a:ext>
                  </a:extLst>
                </a:gridCol>
              </a:tblGrid>
              <a:tr h="298837">
                <a:tc>
                  <a:txBody>
                    <a:bodyPr/>
                    <a:lstStyle/>
                    <a:p>
                      <a:r>
                        <a:rPr lang="en-US" dirty="0"/>
                        <a:t>Income(Rs)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578496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r>
                        <a:rPr lang="en-US" dirty="0"/>
                        <a:t>35-39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840147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r>
                        <a:rPr lang="en-US" dirty="0"/>
                        <a:t>40-44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907467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r>
                        <a:rPr lang="en-US" dirty="0"/>
                        <a:t>45-49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206797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r>
                        <a:rPr lang="en-US" dirty="0"/>
                        <a:t>50-54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796169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r>
                        <a:rPr lang="en-US" dirty="0"/>
                        <a:t>55-59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904045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r>
                        <a:rPr lang="en-US" dirty="0"/>
                        <a:t>60-64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103442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r>
                        <a:rPr lang="en-US" dirty="0"/>
                        <a:t>65-69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669052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191698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06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60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central tendency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commonly used measure of central tendency are following: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Arithmetic mean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Geometric mean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Harmonic Mean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Median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Mode</a:t>
            </a:r>
          </a:p>
          <a:p>
            <a:pPr marL="514350" indent="-514350">
              <a:buFont typeface="+mj-lt"/>
              <a:buAutoNum type="romanU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67934"/>
            <a:ext cx="8596668" cy="613892"/>
          </a:xfrm>
        </p:spPr>
        <p:txBody>
          <a:bodyPr>
            <a:normAutofit fontScale="90000"/>
          </a:bodyPr>
          <a:lstStyle/>
          <a:p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of a Good Averages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32585"/>
            <a:ext cx="8711365" cy="4997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Several types of averages are defined to measure the representative or “typical” value of a set of data. It is therefore desirable that an average should be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all observations made,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Simple to understand and easy to interpret,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 and easily calculated,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Amenable to mathematical treatment,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effected by abnormally large or small observations.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9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4661"/>
            <a:ext cx="10515600" cy="75537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Arithmetic Mean: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Arithmetic Mean: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mean is defined to be the sum of the data values divided by the total number of values.</a:t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Arithmetic Mean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𝑆𝑢𝑚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𝑎𝑙𝑙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𝑡h𝑒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𝑜𝑏𝑠𝑒𝑟𝑣𝑎𝑡𝑖𝑜𝑛𝑠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𝑡𝑜𝑡𝑎𝑙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𝑁𝑢𝑚𝑏𝑒𝑟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𝑡h𝑒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𝑜𝑏𝑠𝑒𝑟𝑣𝑎𝑡𝑖𝑜𝑛𝑠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cs typeface="Times New Roman" panose="02020603050405020304" pitchFamily="18" charset="0"/>
                  </a:rPr>
                  <a:t>                                 </a:t>
                </a:r>
                <a:r>
                  <a:rPr lang="en-US" sz="3300" dirty="0"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3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3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3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3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3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3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3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33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… </m:t>
                        </m:r>
                        <m:sSub>
                          <m:sSubPr>
                            <m:ctrlP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3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sz="33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33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3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3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33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3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3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33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3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3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29" t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425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5038E-6E59-488D-9FE4-5E28A1977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Formulas for group Data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Formulas for Ungrouped Data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5BE556-4A9A-4A5A-B00C-F13405B3A8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4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</m:nary>
                      </m:den>
                    </m:f>
                  </m:oMath>
                </a14:m>
                <a:endParaRPr lang="en-US" sz="2400" i="1" dirty="0">
                  <a:solidFill>
                    <a:schemeClr val="accent6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400" i="1" dirty="0">
                  <a:solidFill>
                    <a:schemeClr val="accent6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400" i="1" dirty="0">
                  <a:solidFill>
                    <a:schemeClr val="accent6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µ(mu)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For  population</a:t>
                </a:r>
                <a:b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b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𝑋𝑏𝑎𝑟</m:t>
                    </m:r>
                    <m:r>
                      <a:rPr lang="en-US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For Sample</a:t>
                </a:r>
                <a:endParaRPr lang="en-US" sz="2000" i="1" dirty="0">
                  <a:solidFill>
                    <a:schemeClr val="accent6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5BE556-4A9A-4A5A-B00C-F13405B3A8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7074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39832"/>
          </a:xfrm>
        </p:spPr>
        <p:txBody>
          <a:bodyPr/>
          <a:lstStyle/>
          <a:p>
            <a:r>
              <a:rPr lang="en-US" dirty="0"/>
              <a:t>How to calculate  mean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5304"/>
                <a:ext cx="10515600" cy="3896139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small company consist of owner, the manager, the salesperson ,</a:t>
                </a:r>
                <a:br>
                  <a:rPr lang="en-US" sz="3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two technicians. The salaries are listed as $50,000,20,000,12,000,9000 and 9000 respectively.(Assume this is the population)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population mean is defined as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b="1" dirty="0"/>
              </a:p>
              <a:p>
                <a:pPr marL="0" indent="0">
                  <a:buNone/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50,000+20,000+12,000+9000+9000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100,000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br>
                  <a:rPr lang="en-US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br>
                  <a:rPr lang="en-US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$20,000 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5304"/>
                <a:ext cx="10515600" cy="3896139"/>
              </a:xfrm>
              <a:blipFill>
                <a:blip r:embed="rId2"/>
                <a:stretch>
                  <a:fillRect l="-1217" t="-2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405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59101"/>
          </a:xfrm>
        </p:spPr>
        <p:txBody>
          <a:bodyPr/>
          <a:lstStyle/>
          <a:p>
            <a:r>
              <a:rPr lang="en-US" dirty="0"/>
              <a:t>Question no#2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99930"/>
                <a:ext cx="10515600" cy="507703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ages in weeks of a random sample of six kittens at an animal</a:t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shelter are 3,8,5,12,14, and 12. Find the average age of this sample.</a:t>
                </a:r>
              </a:p>
              <a:p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</a:t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sample mean is </a:t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</a:t>
                </a:r>
                <a:b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3+8+5+12+14+12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54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=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 weeks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99930"/>
                <a:ext cx="10515600" cy="5077033"/>
              </a:xfrm>
              <a:blipFill>
                <a:blip r:embed="rId2"/>
                <a:stretch>
                  <a:fillRect l="-1217" t="-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4220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9C731-84DA-4FCB-9E24-E7A3B1340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Average of the given data.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7796507-65B1-4FDA-9377-E841AB003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310209"/>
              </p:ext>
            </p:extLst>
          </p:nvPr>
        </p:nvGraphicFramePr>
        <p:xfrm>
          <a:off x="1023938" y="2286000"/>
          <a:ext cx="972026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1879665637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2256970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50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45-49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40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50-54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322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55-59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07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60-64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54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65-69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017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70-74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08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75-79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99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80-84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94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85-89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245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90-94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94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95-99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127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262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511</TotalTime>
  <Words>348</Words>
  <Application>Microsoft Office PowerPoint</Application>
  <PresentationFormat>Widescreen</PresentationFormat>
  <Paragraphs>142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Tw Cen MT</vt:lpstr>
      <vt:lpstr>Tw Cen MT Condensed</vt:lpstr>
      <vt:lpstr>Wingdings</vt:lpstr>
      <vt:lpstr>Wingdings 3</vt:lpstr>
      <vt:lpstr>Integral</vt:lpstr>
      <vt:lpstr>Measures of central Tendency/ Location </vt:lpstr>
      <vt:lpstr>Measures of central tendency</vt:lpstr>
      <vt:lpstr>  Criteria of a Good Averages:</vt:lpstr>
      <vt:lpstr>Arithmetic Mean:</vt:lpstr>
      <vt:lpstr>Arithmetic Mean:</vt:lpstr>
      <vt:lpstr>      Formulas for group Data    Formulas for Ungrouped Data</vt:lpstr>
      <vt:lpstr>How to calculate  mean </vt:lpstr>
      <vt:lpstr>Question no#2</vt:lpstr>
      <vt:lpstr>Example: Find the Average of the given data.</vt:lpstr>
      <vt:lpstr>Example:</vt:lpstr>
      <vt:lpstr>Home Assignment</vt:lpstr>
      <vt:lpstr>Question No.3  The following frequency distribution shows hourly income of 100 households in a locality. Calculate the Arithmetic mean of the given data.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user</cp:lastModifiedBy>
  <cp:revision>31</cp:revision>
  <dcterms:created xsi:type="dcterms:W3CDTF">2020-05-02T06:11:13Z</dcterms:created>
  <dcterms:modified xsi:type="dcterms:W3CDTF">2020-11-06T07:05:35Z</dcterms:modified>
</cp:coreProperties>
</file>