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1D8BD707-D9CF-40AE-B4C6-C98DA3205C09}" type="datetimeFigureOut">
              <a:rPr lang="en-US" smtClean="0"/>
              <a:pPr/>
              <a:t>5/3/2020</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1D8BD707-D9CF-40AE-B4C6-C98DA3205C09}" type="datetimeFigureOut">
              <a:rPr lang="en-US" smtClean="0"/>
              <a:pPr/>
              <a:t>5/3/2020</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B6F15528-21DE-4FAA-801E-634DDDAF4B2B}"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5/3/2020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5/3/2020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5/3/2020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1D8BD707-D9CF-40AE-B4C6-C98DA3205C09}" type="datetimeFigureOut">
              <a:rPr lang="en-US" smtClean="0"/>
              <a:pPr/>
              <a:t>5/3/2020</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1D8BD707-D9CF-40AE-B4C6-C98DA3205C09}" type="datetimeFigureOut">
              <a:rPr lang="en-US" smtClean="0"/>
              <a:pPr/>
              <a:t>5/3/2020</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1D8BD707-D9CF-40AE-B4C6-C98DA3205C09}" type="datetimeFigureOut">
              <a:rPr lang="en-US" smtClean="0"/>
              <a:pPr/>
              <a:t>5/3/2020</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B6F15528-21DE-4FAA-801E-634DDDAF4B2B}"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685800"/>
            <a:ext cx="7772400" cy="1470025"/>
          </a:xfrm>
        </p:spPr>
        <p:txBody>
          <a:bodyPr>
            <a:normAutofit fontScale="90000"/>
          </a:bodyPr>
          <a:lstStyle/>
          <a:p>
            <a:r>
              <a:rPr lang="en-US" b="1" dirty="0"/>
              <a:t>Importance of Cultural Diversity </a:t>
            </a:r>
          </a:p>
        </p:txBody>
      </p:sp>
      <p:sp>
        <p:nvSpPr>
          <p:cNvPr id="3" name="Subtitle 2"/>
          <p:cNvSpPr>
            <a:spLocks noGrp="1"/>
          </p:cNvSpPr>
          <p:nvPr>
            <p:ph type="subTitle" idx="1"/>
          </p:nvPr>
        </p:nvSpPr>
        <p:spPr>
          <a:xfrm>
            <a:off x="838200" y="2590800"/>
            <a:ext cx="7543800" cy="3810000"/>
          </a:xfrm>
        </p:spPr>
        <p:txBody>
          <a:bodyPr>
            <a:normAutofit fontScale="92500"/>
          </a:bodyPr>
          <a:lstStyle/>
          <a:p>
            <a:pPr algn="l"/>
            <a:r>
              <a:rPr lang="en-US" b="1" dirty="0"/>
              <a:t>Cultural diversity</a:t>
            </a:r>
            <a:r>
              <a:rPr lang="en-US" dirty="0"/>
              <a:t> is </a:t>
            </a:r>
            <a:r>
              <a:rPr lang="en-US" b="1" dirty="0"/>
              <a:t>important</a:t>
            </a:r>
            <a:r>
              <a:rPr lang="en-US" dirty="0"/>
              <a:t> because our country, workplaces, and </a:t>
            </a:r>
            <a:r>
              <a:rPr lang="en-US" dirty="0" smtClean="0"/>
              <a:t>schools increasingly </a:t>
            </a:r>
            <a:r>
              <a:rPr lang="en-US" dirty="0"/>
              <a:t>consist of various </a:t>
            </a:r>
            <a:r>
              <a:rPr lang="en-US" b="1" dirty="0"/>
              <a:t>cultural</a:t>
            </a:r>
            <a:r>
              <a:rPr lang="en-US" dirty="0"/>
              <a:t>, racial, and ethnic groups. We can learn from one another, but first we must have a level of understanding about each other in order to facilitate collaboration and cooperation.</a:t>
            </a:r>
          </a:p>
          <a:p>
            <a:endParaRPr lang="en-US" dirty="0"/>
          </a:p>
        </p:txBody>
      </p:sp>
    </p:spTree>
    <p:extLst>
      <p:ext uri="{BB962C8B-B14F-4D97-AF65-F5344CB8AC3E}">
        <p14:creationId xmlns:p14="http://schemas.microsoft.com/office/powerpoint/2010/main" val="635403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43600"/>
          </a:xfrm>
        </p:spPr>
        <p:txBody>
          <a:bodyPr>
            <a:normAutofit/>
          </a:bodyPr>
          <a:lstStyle/>
          <a:p>
            <a:r>
              <a:rPr lang="en-US" dirty="0"/>
              <a:t>Diversity can be defined as people coming together from different races, nationalities, religions and sexes to form a group, organization or community</a:t>
            </a:r>
            <a:r>
              <a:rPr lang="en-US" dirty="0" smtClean="0"/>
              <a:t>.</a:t>
            </a:r>
          </a:p>
          <a:p>
            <a:r>
              <a:rPr lang="en-US" dirty="0"/>
              <a:t>Most people view diversity as a good thing because it gives people the chance to experience different things outside of what they are normally accustomed to. Diversity in America is openly viewed as a beneficial bacterium, so many backgrounds and not knowing which ones are good and which ones are bad.</a:t>
            </a:r>
          </a:p>
          <a:p>
            <a:endParaRPr lang="en-US" dirty="0"/>
          </a:p>
        </p:txBody>
      </p:sp>
    </p:spTree>
    <p:extLst>
      <p:ext uri="{BB962C8B-B14F-4D97-AF65-F5344CB8AC3E}">
        <p14:creationId xmlns:p14="http://schemas.microsoft.com/office/powerpoint/2010/main" val="2636362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rmAutofit fontScale="92500" lnSpcReduction="10000"/>
          </a:bodyPr>
          <a:lstStyle/>
          <a:p>
            <a:pPr marL="0" indent="0">
              <a:buNone/>
            </a:pPr>
            <a:r>
              <a:rPr lang="en-US" b="1" dirty="0"/>
              <a:t>1. Diversity creates richness in opinion</a:t>
            </a:r>
            <a:r>
              <a:rPr lang="en-US" dirty="0"/>
              <a:t>.</a:t>
            </a:r>
          </a:p>
          <a:p>
            <a:pPr marL="0" indent="0">
              <a:buNone/>
            </a:pPr>
            <a:r>
              <a:rPr lang="en-US" dirty="0"/>
              <a:t> Some problems cannot be solved by a homogenous group of people. The complexity of challenges facing the world today requires the input people from different </a:t>
            </a:r>
            <a:r>
              <a:rPr lang="en-US" dirty="0" smtClean="0"/>
              <a:t>cultural                  backgrounds </a:t>
            </a:r>
            <a:r>
              <a:rPr lang="en-US" dirty="0"/>
              <a:t>if we are to </a:t>
            </a:r>
            <a:r>
              <a:rPr lang="en-US" dirty="0" smtClean="0"/>
              <a:t>succeed.</a:t>
            </a:r>
            <a:endParaRPr lang="en-US" dirty="0"/>
          </a:p>
          <a:p>
            <a:pPr marL="0" indent="0">
              <a:buNone/>
            </a:pPr>
            <a:r>
              <a:rPr lang="en-US" b="1" dirty="0"/>
              <a:t>2. Diversity makes us compassionate about others</a:t>
            </a:r>
          </a:p>
          <a:p>
            <a:pPr marL="0" indent="0">
              <a:buNone/>
            </a:pPr>
            <a:r>
              <a:rPr lang="en-US" dirty="0"/>
              <a:t>When we interact and try to understand others, we will not judge them. This instead makes us compassionate about others. We are then able to love and help one another. Compassion allows us to empathize with others and realize that all human beings are the </a:t>
            </a:r>
            <a:r>
              <a:rPr lang="en-US" dirty="0" smtClean="0"/>
              <a:t>same.</a:t>
            </a:r>
            <a:endParaRPr lang="en-US" dirty="0"/>
          </a:p>
        </p:txBody>
      </p:sp>
    </p:spTree>
    <p:extLst>
      <p:ext uri="{BB962C8B-B14F-4D97-AF65-F5344CB8AC3E}">
        <p14:creationId xmlns:p14="http://schemas.microsoft.com/office/powerpoint/2010/main" val="3220617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fontScale="92500" lnSpcReduction="10000"/>
          </a:bodyPr>
          <a:lstStyle/>
          <a:p>
            <a:pPr marL="0" indent="0">
              <a:buNone/>
            </a:pPr>
            <a:r>
              <a:rPr lang="en-US" b="1" dirty="0"/>
              <a:t>3. Diversity is a growing trend</a:t>
            </a:r>
          </a:p>
          <a:p>
            <a:pPr marL="0" indent="0">
              <a:buNone/>
            </a:pPr>
            <a:r>
              <a:rPr lang="en-US" dirty="0"/>
              <a:t> Today there is no country in the world that has only natives living there. Each and every day, millions of people are moving from a part of the world to another. Most people are in such of better opportunities, education and lifestyle</a:t>
            </a:r>
            <a:endParaRPr lang="en-US" b="1" dirty="0"/>
          </a:p>
          <a:p>
            <a:pPr marL="0" indent="0">
              <a:buNone/>
            </a:pPr>
            <a:r>
              <a:rPr lang="en-US" b="1" dirty="0"/>
              <a:t>4. Diversity opens up new market opportunities</a:t>
            </a:r>
          </a:p>
          <a:p>
            <a:pPr marL="0" indent="0">
              <a:buNone/>
            </a:pPr>
            <a:r>
              <a:rPr lang="en-US" dirty="0"/>
              <a:t>Through diversity, entrepreneurs have been able to reach new markets. Today we have multinationals setting up offices in different parts of the world of which it would not be possible without embracing </a:t>
            </a:r>
            <a:r>
              <a:rPr lang="en-US" dirty="0" smtClean="0"/>
              <a:t>diversity.</a:t>
            </a:r>
            <a:endParaRPr lang="en-GB" b="1" dirty="0"/>
          </a:p>
          <a:p>
            <a:pPr marL="0" indent="0">
              <a:buNone/>
            </a:pPr>
            <a:endParaRPr lang="en-US" dirty="0"/>
          </a:p>
        </p:txBody>
      </p:sp>
    </p:spTree>
    <p:extLst>
      <p:ext uri="{BB962C8B-B14F-4D97-AF65-F5344CB8AC3E}">
        <p14:creationId xmlns:p14="http://schemas.microsoft.com/office/powerpoint/2010/main" val="1972188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6019800"/>
          </a:xfrm>
        </p:spPr>
        <p:txBody>
          <a:bodyPr>
            <a:normAutofit fontScale="92500" lnSpcReduction="10000"/>
          </a:bodyPr>
          <a:lstStyle/>
          <a:p>
            <a:r>
              <a:rPr lang="en-US" b="1" dirty="0"/>
              <a:t>Intercultural dialogue</a:t>
            </a:r>
            <a:r>
              <a:rPr lang="en-US" dirty="0"/>
              <a:t> was valuable in maintaining international peace and security, and for that reason, it was </a:t>
            </a:r>
            <a:r>
              <a:rPr lang="en-US" b="1" dirty="0"/>
              <a:t>essential</a:t>
            </a:r>
            <a:r>
              <a:rPr lang="en-US" dirty="0"/>
              <a:t> to treat all cultures and faiths with equal respect, strengthen </a:t>
            </a:r>
            <a:r>
              <a:rPr lang="en-US" b="1" dirty="0"/>
              <a:t>intercultural dialogue</a:t>
            </a:r>
            <a:r>
              <a:rPr lang="en-US" dirty="0"/>
              <a:t> in an inclusive spirit, and settle conflicts by peaceful means,</a:t>
            </a:r>
          </a:p>
          <a:p>
            <a:r>
              <a:rPr lang="en-GB" b="1" dirty="0"/>
              <a:t>Intercultural Dialogue Crucial in Preventing, Resolving Conflicts</a:t>
            </a:r>
          </a:p>
          <a:p>
            <a:r>
              <a:rPr lang="en-US" dirty="0"/>
              <a:t>Intercultural dialogue] could promote reconciliation in the aftermath of conflict and could also introduce moderate voices into polarized </a:t>
            </a:r>
            <a:r>
              <a:rPr lang="en-US" dirty="0" smtClean="0"/>
              <a:t>debates</a:t>
            </a:r>
            <a:r>
              <a:rPr lang="en-US" dirty="0"/>
              <a:t>.</a:t>
            </a:r>
          </a:p>
          <a:p>
            <a:pPr marL="0" indent="0">
              <a:buNone/>
            </a:pPr>
            <a:endParaRPr lang="en-US" dirty="0"/>
          </a:p>
        </p:txBody>
      </p:sp>
    </p:spTree>
    <p:extLst>
      <p:ext uri="{BB962C8B-B14F-4D97-AF65-F5344CB8AC3E}">
        <p14:creationId xmlns:p14="http://schemas.microsoft.com/office/powerpoint/2010/main" val="2261688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457200"/>
            <a:ext cx="8229600" cy="6324600"/>
          </a:xfrm>
        </p:spPr>
        <p:txBody>
          <a:bodyPr>
            <a:normAutofit fontScale="92500" lnSpcReduction="20000"/>
          </a:bodyPr>
          <a:lstStyle/>
          <a:p>
            <a:r>
              <a:rPr lang="en-US" dirty="0"/>
              <a:t>intercultural dialogue is to learn to live together peacefully and constructively in a multicultural world and to develop a sense of community and belonging. Intercultural dialogue can also be a tool for the prevention and resolution of conflicts by enhancing the respect for human rights, democracy and the rule of law.</a:t>
            </a:r>
          </a:p>
          <a:p>
            <a:r>
              <a:rPr lang="en-US" dirty="0"/>
              <a:t>Intercultural dialogue is, essentially, the exchange of views and opinions between different cultures.</a:t>
            </a:r>
          </a:p>
          <a:p>
            <a:r>
              <a:rPr lang="en-US" dirty="0"/>
              <a:t>Unlike multiculturalism, where the focus is on the preservation of separate cultures, intercultural dialogue seeks to establish linkages and common ground between different cultures, communities, and people, promoting understanding and interaction</a:t>
            </a:r>
            <a:r>
              <a:rPr lang="en-US" dirty="0" smtClean="0"/>
              <a:t>.</a:t>
            </a:r>
            <a:endParaRPr lang="en-US" dirty="0"/>
          </a:p>
        </p:txBody>
      </p:sp>
    </p:spTree>
    <p:extLst>
      <p:ext uri="{BB962C8B-B14F-4D97-AF65-F5344CB8AC3E}">
        <p14:creationId xmlns:p14="http://schemas.microsoft.com/office/powerpoint/2010/main" val="19025386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6</TotalTime>
  <Words>395</Words>
  <Application>Microsoft Office PowerPoint</Application>
  <PresentationFormat>On-screen Show (4:3)</PresentationFormat>
  <Paragraphs>18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Foundry</vt:lpstr>
      <vt:lpstr>Importance of Cultural Diversity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Importance of Cultural Diversity </dc:title>
  <dc:creator>Yasir Nawaz</dc:creator>
  <cp:lastModifiedBy>MyUserName</cp:lastModifiedBy>
  <cp:revision>10</cp:revision>
  <dcterms:created xsi:type="dcterms:W3CDTF">2006-08-16T00:00:00Z</dcterms:created>
  <dcterms:modified xsi:type="dcterms:W3CDTF">2020-05-03T07:28:26Z</dcterms:modified>
</cp:coreProperties>
</file>