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74" r:id="rId5"/>
    <p:sldId id="276" r:id="rId6"/>
    <p:sldId id="258" r:id="rId7"/>
    <p:sldId id="277" r:id="rId8"/>
    <p:sldId id="278" r:id="rId9"/>
    <p:sldId id="279" r:id="rId10"/>
    <p:sldId id="259" r:id="rId11"/>
    <p:sldId id="280" r:id="rId12"/>
    <p:sldId id="281" r:id="rId13"/>
    <p:sldId id="282" r:id="rId14"/>
    <p:sldId id="260" r:id="rId15"/>
    <p:sldId id="283" r:id="rId16"/>
    <p:sldId id="284" r:id="rId17"/>
    <p:sldId id="285" r:id="rId18"/>
    <p:sldId id="261" r:id="rId19"/>
    <p:sldId id="286" r:id="rId20"/>
    <p:sldId id="287" r:id="rId21"/>
    <p:sldId id="288" r:id="rId22"/>
    <p:sldId id="262" r:id="rId23"/>
    <p:sldId id="290" r:id="rId24"/>
    <p:sldId id="263" r:id="rId25"/>
    <p:sldId id="291" r:id="rId26"/>
    <p:sldId id="292" r:id="rId27"/>
    <p:sldId id="293" r:id="rId28"/>
    <p:sldId id="264" r:id="rId29"/>
    <p:sldId id="265" r:id="rId30"/>
    <p:sldId id="299" r:id="rId31"/>
    <p:sldId id="294" r:id="rId32"/>
    <p:sldId id="266" r:id="rId33"/>
    <p:sldId id="298" r:id="rId34"/>
    <p:sldId id="296" r:id="rId35"/>
    <p:sldId id="267" r:id="rId36"/>
    <p:sldId id="300" r:id="rId37"/>
    <p:sldId id="301" r:id="rId38"/>
    <p:sldId id="302" r:id="rId39"/>
    <p:sldId id="268" r:id="rId40"/>
    <p:sldId id="303" r:id="rId41"/>
    <p:sldId id="304" r:id="rId42"/>
    <p:sldId id="305" r:id="rId43"/>
    <p:sldId id="269" r:id="rId44"/>
    <p:sldId id="306" r:id="rId45"/>
    <p:sldId id="307" r:id="rId46"/>
    <p:sldId id="308" r:id="rId47"/>
    <p:sldId id="270" r:id="rId48"/>
    <p:sldId id="309" r:id="rId49"/>
    <p:sldId id="310" r:id="rId50"/>
    <p:sldId id="311" r:id="rId51"/>
    <p:sldId id="271" r:id="rId52"/>
    <p:sldId id="312" r:id="rId53"/>
    <p:sldId id="313" r:id="rId54"/>
    <p:sldId id="272" r:id="rId55"/>
    <p:sldId id="273" r:id="rId56"/>
    <p:sldId id="314" r:id="rId57"/>
    <p:sldId id="315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14024-D558-445A-B456-B35B8DADCEA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3987-3DF2-4D9A-83D3-C58FD2F39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5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14024-D558-445A-B456-B35B8DADCEA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3987-3DF2-4D9A-83D3-C58FD2F39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45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14024-D558-445A-B456-B35B8DADCEA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3987-3DF2-4D9A-83D3-C58FD2F39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8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14024-D558-445A-B456-B35B8DADCEA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3987-3DF2-4D9A-83D3-C58FD2F39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25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14024-D558-445A-B456-B35B8DADCEA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3987-3DF2-4D9A-83D3-C58FD2F39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8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14024-D558-445A-B456-B35B8DADCEA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3987-3DF2-4D9A-83D3-C58FD2F39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76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14024-D558-445A-B456-B35B8DADCEA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3987-3DF2-4D9A-83D3-C58FD2F39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99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14024-D558-445A-B456-B35B8DADCEA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3987-3DF2-4D9A-83D3-C58FD2F39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38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14024-D558-445A-B456-B35B8DADCEA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3987-3DF2-4D9A-83D3-C58FD2F39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39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14024-D558-445A-B456-B35B8DADCEA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3987-3DF2-4D9A-83D3-C58FD2F39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39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14024-D558-445A-B456-B35B8DADCEA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3987-3DF2-4D9A-83D3-C58FD2F39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15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14024-D558-445A-B456-B35B8DADCEA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13987-3DF2-4D9A-83D3-C58FD2F39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02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51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18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7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2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12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1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99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72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55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56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00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2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15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49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48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49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93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02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4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53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66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11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8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221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42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1999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342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991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894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59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32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55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10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12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33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809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049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529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166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270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186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227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706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89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096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249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193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527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081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119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6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091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758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08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65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2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93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0</Words>
  <Application>Microsoft Office PowerPoint</Application>
  <PresentationFormat>Widescreen</PresentationFormat>
  <Paragraphs>0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HAFIZA MUARIFA</dc:creator>
  <cp:lastModifiedBy>HAFIZA MUARIFA</cp:lastModifiedBy>
  <cp:revision>25</cp:revision>
  <dcterms:created xsi:type="dcterms:W3CDTF">2019-01-09T15:19:01Z</dcterms:created>
  <dcterms:modified xsi:type="dcterms:W3CDTF">2020-05-15T06:39:26Z</dcterms:modified>
</cp:coreProperties>
</file>