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5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66" r:id="rId5"/>
    <p:sldId id="267" r:id="rId6"/>
    <p:sldId id="259" r:id="rId7"/>
    <p:sldId id="268" r:id="rId8"/>
    <p:sldId id="260" r:id="rId9"/>
    <p:sldId id="261" r:id="rId10"/>
    <p:sldId id="262" r:id="rId11"/>
    <p:sldId id="269" r:id="rId12"/>
    <p:sldId id="270" r:id="rId13"/>
    <p:sldId id="271" r:id="rId14"/>
    <p:sldId id="272" r:id="rId15"/>
    <p:sldId id="263" r:id="rId16"/>
    <p:sldId id="265" r:id="rId17"/>
    <p:sldId id="27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PMingLiU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FF99FF"/>
    <a:srgbClr val="FFFF99"/>
    <a:srgbClr val="FFFFFF"/>
    <a:srgbClr val="EA6310"/>
    <a:srgbClr val="FF33CC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2" d="100"/>
          <a:sy n="62" d="100"/>
        </p:scale>
        <p:origin x="8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E0D5E0-EDDD-456D-8D1F-68B6C359AF07}" type="doc">
      <dgm:prSet loTypeId="urn:microsoft.com/office/officeart/2005/8/layout/arrow6" loCatId="relationship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6B02C8F-DF38-46C5-BF0D-21DDD15FD8EC}">
      <dgm:prSet phldrT="[文字]"/>
      <dgm:spPr/>
      <dgm:t>
        <a:bodyPr/>
        <a:lstStyle/>
        <a:p>
          <a:r>
            <a:rPr lang="en-US" altLang="zh-TW" dirty="0"/>
            <a:t>Adult learners</a:t>
          </a:r>
          <a:endParaRPr lang="zh-TW" altLang="en-US" dirty="0"/>
        </a:p>
      </dgm:t>
    </dgm:pt>
    <dgm:pt modelId="{E0CAB0D1-D68F-49FA-B557-9647F06311CF}" type="parTrans" cxnId="{4D6A8668-8CCE-414F-9EAA-0CACFA8AAFF6}">
      <dgm:prSet/>
      <dgm:spPr/>
      <dgm:t>
        <a:bodyPr/>
        <a:lstStyle/>
        <a:p>
          <a:endParaRPr lang="zh-TW" altLang="en-US"/>
        </a:p>
      </dgm:t>
    </dgm:pt>
    <dgm:pt modelId="{F80280C9-FFEC-42B4-89C0-DFC0BFF1D4D2}" type="sibTrans" cxnId="{4D6A8668-8CCE-414F-9EAA-0CACFA8AAFF6}">
      <dgm:prSet/>
      <dgm:spPr/>
      <dgm:t>
        <a:bodyPr/>
        <a:lstStyle/>
        <a:p>
          <a:endParaRPr lang="zh-TW" altLang="en-US"/>
        </a:p>
      </dgm:t>
    </dgm:pt>
    <dgm:pt modelId="{A33F2913-1DA0-49B7-A24E-F04859F1DADA}">
      <dgm:prSet phldrT="[文字]"/>
      <dgm:spPr/>
      <dgm:t>
        <a:bodyPr/>
        <a:lstStyle/>
        <a:p>
          <a:pPr eaLnBrk="1" latinLnBrk="0"/>
          <a:r>
            <a:rPr lang="en-US" altLang="zh-TW"/>
            <a:t>Students</a:t>
          </a:r>
          <a:endParaRPr lang="en-US" altLang="zh-TW" dirty="0"/>
        </a:p>
      </dgm:t>
    </dgm:pt>
    <dgm:pt modelId="{6637EA65-2978-4AFD-9FFB-856CA46F58DA}" type="parTrans" cxnId="{DA771D0F-15E0-4CF6-AB6B-9842855BD59A}">
      <dgm:prSet/>
      <dgm:spPr/>
      <dgm:t>
        <a:bodyPr/>
        <a:lstStyle/>
        <a:p>
          <a:endParaRPr lang="zh-TW" altLang="en-US"/>
        </a:p>
      </dgm:t>
    </dgm:pt>
    <dgm:pt modelId="{2E5853A4-B0E3-4330-A117-CD8FB5DD09FD}" type="sibTrans" cxnId="{DA771D0F-15E0-4CF6-AB6B-9842855BD59A}">
      <dgm:prSet/>
      <dgm:spPr/>
      <dgm:t>
        <a:bodyPr/>
        <a:lstStyle/>
        <a:p>
          <a:endParaRPr lang="zh-TW" altLang="en-US"/>
        </a:p>
      </dgm:t>
    </dgm:pt>
    <dgm:pt modelId="{1F076689-535F-42E3-B3F4-7755B0DD1B5F}" type="pres">
      <dgm:prSet presAssocID="{4EE0D5E0-EDDD-456D-8D1F-68B6C359AF07}" presName="compositeShape" presStyleCnt="0">
        <dgm:presLayoutVars>
          <dgm:chMax val="2"/>
          <dgm:dir/>
          <dgm:resizeHandles val="exact"/>
        </dgm:presLayoutVars>
      </dgm:prSet>
      <dgm:spPr/>
    </dgm:pt>
    <dgm:pt modelId="{98589AF4-2DB3-4CE1-9CA0-E1617F63EEC6}" type="pres">
      <dgm:prSet presAssocID="{4EE0D5E0-EDDD-456D-8D1F-68B6C359AF07}" presName="ribbon" presStyleLbl="node1" presStyleIdx="0" presStyleCnt="1"/>
      <dgm:spPr>
        <a:gradFill flip="none" rotWithShape="0">
          <a:gsLst>
            <a:gs pos="0">
              <a:srgbClr val="CC00CC">
                <a:shade val="30000"/>
                <a:satMod val="115000"/>
              </a:srgbClr>
            </a:gs>
            <a:gs pos="50000">
              <a:srgbClr val="CC00CC">
                <a:shade val="67500"/>
                <a:satMod val="115000"/>
              </a:srgbClr>
            </a:gs>
            <a:gs pos="100000">
              <a:srgbClr val="CC00CC">
                <a:shade val="100000"/>
                <a:satMod val="115000"/>
              </a:srgbClr>
            </a:gs>
          </a:gsLst>
          <a:path path="circle">
            <a:fillToRect l="50000" t="50000" r="50000" b="50000"/>
          </a:path>
          <a:tileRect/>
        </a:gradFill>
        <a:effectLst>
          <a:innerShdw blurRad="63500" dist="50800" dir="5400000">
            <a:prstClr val="black">
              <a:alpha val="50000"/>
            </a:prstClr>
          </a:innerShdw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</dgm:pt>
    <dgm:pt modelId="{03B9AF52-C125-4CED-AF4A-3BE6C285D6AA}" type="pres">
      <dgm:prSet presAssocID="{4EE0D5E0-EDDD-456D-8D1F-68B6C359AF07}" presName="leftArrowText" presStyleLbl="node1" presStyleIdx="0" presStyleCnt="1">
        <dgm:presLayoutVars>
          <dgm:chMax val="0"/>
          <dgm:bulletEnabled val="1"/>
        </dgm:presLayoutVars>
      </dgm:prSet>
      <dgm:spPr/>
    </dgm:pt>
    <dgm:pt modelId="{F9497CDA-6802-4DD8-8EB2-C37B17F9768A}" type="pres">
      <dgm:prSet presAssocID="{4EE0D5E0-EDDD-456D-8D1F-68B6C359AF07}" presName="rightArrow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A771D0F-15E0-4CF6-AB6B-9842855BD59A}" srcId="{4EE0D5E0-EDDD-456D-8D1F-68B6C359AF07}" destId="{A33F2913-1DA0-49B7-A24E-F04859F1DADA}" srcOrd="1" destOrd="0" parTransId="{6637EA65-2978-4AFD-9FFB-856CA46F58DA}" sibTransId="{2E5853A4-B0E3-4330-A117-CD8FB5DD09FD}"/>
    <dgm:cxn modelId="{45F7DC30-004E-44EB-8D82-AA6A5BBB4DCC}" type="presOf" srcId="{A33F2913-1DA0-49B7-A24E-F04859F1DADA}" destId="{F9497CDA-6802-4DD8-8EB2-C37B17F9768A}" srcOrd="0" destOrd="0" presId="urn:microsoft.com/office/officeart/2005/8/layout/arrow6"/>
    <dgm:cxn modelId="{F7E2B667-C13B-4459-AC5A-A5D98A29BEA2}" type="presOf" srcId="{E6B02C8F-DF38-46C5-BF0D-21DDD15FD8EC}" destId="{03B9AF52-C125-4CED-AF4A-3BE6C285D6AA}" srcOrd="0" destOrd="0" presId="urn:microsoft.com/office/officeart/2005/8/layout/arrow6"/>
    <dgm:cxn modelId="{4D6A8668-8CCE-414F-9EAA-0CACFA8AAFF6}" srcId="{4EE0D5E0-EDDD-456D-8D1F-68B6C359AF07}" destId="{E6B02C8F-DF38-46C5-BF0D-21DDD15FD8EC}" srcOrd="0" destOrd="0" parTransId="{E0CAB0D1-D68F-49FA-B557-9647F06311CF}" sibTransId="{F80280C9-FFEC-42B4-89C0-DFC0BFF1D4D2}"/>
    <dgm:cxn modelId="{C4A7B9B8-009F-40AD-B216-FA3A07F94FEB}" type="presOf" srcId="{4EE0D5E0-EDDD-456D-8D1F-68B6C359AF07}" destId="{1F076689-535F-42E3-B3F4-7755B0DD1B5F}" srcOrd="0" destOrd="0" presId="urn:microsoft.com/office/officeart/2005/8/layout/arrow6"/>
    <dgm:cxn modelId="{C2B92B3B-BBD0-4763-920F-C33C477D1BD5}" type="presParOf" srcId="{1F076689-535F-42E3-B3F4-7755B0DD1B5F}" destId="{98589AF4-2DB3-4CE1-9CA0-E1617F63EEC6}" srcOrd="0" destOrd="0" presId="urn:microsoft.com/office/officeart/2005/8/layout/arrow6"/>
    <dgm:cxn modelId="{CE31D31D-FFE0-4872-A206-F6C2BA0C168F}" type="presParOf" srcId="{1F076689-535F-42E3-B3F4-7755B0DD1B5F}" destId="{03B9AF52-C125-4CED-AF4A-3BE6C285D6AA}" srcOrd="1" destOrd="0" presId="urn:microsoft.com/office/officeart/2005/8/layout/arrow6"/>
    <dgm:cxn modelId="{28A05D34-B900-43E7-A779-4899DE4872A2}" type="presParOf" srcId="{1F076689-535F-42E3-B3F4-7755B0DD1B5F}" destId="{F9497CDA-6802-4DD8-8EB2-C37B17F9768A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F096AF4-D201-409D-9B13-39ECEB23BDE2}" type="doc">
      <dgm:prSet loTypeId="urn:microsoft.com/office/officeart/2005/8/layout/arrow3" loCatId="relationship" qsTypeId="urn:microsoft.com/office/officeart/2005/8/quickstyle/3d1" qsCatId="3D" csTypeId="urn:microsoft.com/office/officeart/2005/8/colors/colorful1#3" csCatId="colorful" phldr="1"/>
      <dgm:spPr/>
      <dgm:t>
        <a:bodyPr/>
        <a:lstStyle/>
        <a:p>
          <a:endParaRPr lang="zh-TW" altLang="en-US"/>
        </a:p>
      </dgm:t>
    </dgm:pt>
    <dgm:pt modelId="{46E0BCF3-C8AF-4987-9748-547456EDCAB6}">
      <dgm:prSet phldrT="[文字]"/>
      <dgm:spPr/>
      <dgm:t>
        <a:bodyPr/>
        <a:lstStyle/>
        <a:p>
          <a:pPr algn="l"/>
          <a:r>
            <a:rPr lang="en-US" altLang="zh-TW" dirty="0">
              <a:solidFill>
                <a:srgbClr val="FFFF00"/>
              </a:solidFill>
              <a:ea typeface="新細明體" charset="-120"/>
            </a:rPr>
            <a:t>want to communicate effectively, but not necessarily like NS</a:t>
          </a:r>
          <a:endParaRPr lang="zh-TW" altLang="en-US" dirty="0">
            <a:solidFill>
              <a:srgbClr val="FFFF00"/>
            </a:solidFill>
          </a:endParaRPr>
        </a:p>
      </dgm:t>
    </dgm:pt>
    <dgm:pt modelId="{D6EF17CD-E6D9-417E-A4F5-FCAA77463983}" type="parTrans" cxnId="{61AD817C-D039-4C72-B9FC-034636E176CA}">
      <dgm:prSet/>
      <dgm:spPr/>
      <dgm:t>
        <a:bodyPr/>
        <a:lstStyle/>
        <a:p>
          <a:endParaRPr lang="zh-TW" altLang="en-US"/>
        </a:p>
      </dgm:t>
    </dgm:pt>
    <dgm:pt modelId="{CFF2175E-17BF-4803-A795-7FD34EBE903A}" type="sibTrans" cxnId="{61AD817C-D039-4C72-B9FC-034636E176CA}">
      <dgm:prSet/>
      <dgm:spPr/>
      <dgm:t>
        <a:bodyPr/>
        <a:lstStyle/>
        <a:p>
          <a:endParaRPr lang="zh-TW" altLang="en-US"/>
        </a:p>
      </dgm:t>
    </dgm:pt>
    <dgm:pt modelId="{8A25F40B-824D-4CA6-87BA-61606483A1A8}">
      <dgm:prSet phldrT="[文字]"/>
      <dgm:spPr/>
      <dgm:t>
        <a:bodyPr/>
        <a:lstStyle/>
        <a:p>
          <a:pPr algn="r"/>
          <a:r>
            <a:rPr lang="en-US" altLang="zh-TW" dirty="0">
              <a:solidFill>
                <a:srgbClr val="FFFF00"/>
              </a:solidFill>
              <a:ea typeface="新細明體" charset="-120"/>
            </a:rPr>
            <a:t>need to learn </a:t>
          </a:r>
          <a:r>
            <a:rPr lang="en-US" altLang="zh-TW">
              <a:solidFill>
                <a:srgbClr val="FFFF00"/>
              </a:solidFill>
              <a:ea typeface="新細明體" charset="-120"/>
            </a:rPr>
            <a:t>to use </a:t>
          </a:r>
          <a:r>
            <a:rPr lang="en-US" altLang="zh-TW" dirty="0">
              <a:solidFill>
                <a:srgbClr val="FFFF00"/>
              </a:solidFill>
              <a:ea typeface="新細明體" charset="-120"/>
            </a:rPr>
            <a:t>International English like ‘Offshore English’</a:t>
          </a:r>
        </a:p>
      </dgm:t>
    </dgm:pt>
    <dgm:pt modelId="{69ED9B51-961E-48C1-817D-7486AB37E31D}" type="parTrans" cxnId="{123ED981-55DB-4617-B637-539EAD3457FA}">
      <dgm:prSet/>
      <dgm:spPr/>
      <dgm:t>
        <a:bodyPr/>
        <a:lstStyle/>
        <a:p>
          <a:endParaRPr lang="zh-TW" altLang="en-US"/>
        </a:p>
      </dgm:t>
    </dgm:pt>
    <dgm:pt modelId="{CF11C014-62AC-49A4-BAE5-892483DDA205}" type="sibTrans" cxnId="{123ED981-55DB-4617-B637-539EAD3457FA}">
      <dgm:prSet/>
      <dgm:spPr/>
      <dgm:t>
        <a:bodyPr/>
        <a:lstStyle/>
        <a:p>
          <a:endParaRPr lang="zh-TW" altLang="en-US"/>
        </a:p>
      </dgm:t>
    </dgm:pt>
    <dgm:pt modelId="{EEB8ACF9-5A91-49B7-AA99-7FE5DE840A98}" type="pres">
      <dgm:prSet presAssocID="{1F096AF4-D201-409D-9B13-39ECEB23BDE2}" presName="compositeShape" presStyleCnt="0">
        <dgm:presLayoutVars>
          <dgm:chMax val="2"/>
          <dgm:dir/>
          <dgm:resizeHandles val="exact"/>
        </dgm:presLayoutVars>
      </dgm:prSet>
      <dgm:spPr/>
    </dgm:pt>
    <dgm:pt modelId="{6139EF86-9339-443D-901C-17B3164FC6E0}" type="pres">
      <dgm:prSet presAssocID="{1F096AF4-D201-409D-9B13-39ECEB23BDE2}" presName="divider" presStyleLbl="fgShp" presStyleIdx="0" presStyleCnt="1"/>
      <dgm:spPr/>
    </dgm:pt>
    <dgm:pt modelId="{BFBA8380-3F54-4C9B-9DB1-D78DE5DE5992}" type="pres">
      <dgm:prSet presAssocID="{46E0BCF3-C8AF-4987-9748-547456EDCAB6}" presName="downArrow" presStyleLbl="node1" presStyleIdx="0" presStyleCnt="2" custLinFactNeighborX="0" custLinFactNeighborY="212"/>
      <dgm:spPr/>
    </dgm:pt>
    <dgm:pt modelId="{034E9D5E-1E7C-4380-83A3-6FCCE70A1A19}" type="pres">
      <dgm:prSet presAssocID="{46E0BCF3-C8AF-4987-9748-547456EDCAB6}" presName="downArrowText" presStyleLbl="revTx" presStyleIdx="0" presStyleCnt="2" custScaleX="127913" custLinFactNeighborX="-15625">
        <dgm:presLayoutVars>
          <dgm:bulletEnabled val="1"/>
        </dgm:presLayoutVars>
      </dgm:prSet>
      <dgm:spPr/>
    </dgm:pt>
    <dgm:pt modelId="{E0A1AD87-51F4-4BBC-9196-449E8FF895A6}" type="pres">
      <dgm:prSet presAssocID="{8A25F40B-824D-4CA6-87BA-61606483A1A8}" presName="upArrow" presStyleLbl="node1" presStyleIdx="1" presStyleCnt="2"/>
      <dgm:spPr/>
    </dgm:pt>
    <dgm:pt modelId="{9F6422E2-1B82-4864-985F-DBCCCB521D6A}" type="pres">
      <dgm:prSet presAssocID="{8A25F40B-824D-4CA6-87BA-61606483A1A8}" presName="upArrowText" presStyleLbl="revTx" presStyleIdx="1" presStyleCnt="2" custScaleX="128459" custLinFactNeighborX="25000" custLinFactNeighborY="-888">
        <dgm:presLayoutVars>
          <dgm:bulletEnabled val="1"/>
        </dgm:presLayoutVars>
      </dgm:prSet>
      <dgm:spPr/>
    </dgm:pt>
  </dgm:ptLst>
  <dgm:cxnLst>
    <dgm:cxn modelId="{935E1C4A-CAC9-4C1A-A5CA-887D682B87F7}" type="presOf" srcId="{46E0BCF3-C8AF-4987-9748-547456EDCAB6}" destId="{034E9D5E-1E7C-4380-83A3-6FCCE70A1A19}" srcOrd="0" destOrd="0" presId="urn:microsoft.com/office/officeart/2005/8/layout/arrow3"/>
    <dgm:cxn modelId="{61AD817C-D039-4C72-B9FC-034636E176CA}" srcId="{1F096AF4-D201-409D-9B13-39ECEB23BDE2}" destId="{46E0BCF3-C8AF-4987-9748-547456EDCAB6}" srcOrd="0" destOrd="0" parTransId="{D6EF17CD-E6D9-417E-A4F5-FCAA77463983}" sibTransId="{CFF2175E-17BF-4803-A795-7FD34EBE903A}"/>
    <dgm:cxn modelId="{123ED981-55DB-4617-B637-539EAD3457FA}" srcId="{1F096AF4-D201-409D-9B13-39ECEB23BDE2}" destId="{8A25F40B-824D-4CA6-87BA-61606483A1A8}" srcOrd="1" destOrd="0" parTransId="{69ED9B51-961E-48C1-817D-7486AB37E31D}" sibTransId="{CF11C014-62AC-49A4-BAE5-892483DDA205}"/>
    <dgm:cxn modelId="{1A05A8BF-EC11-4841-B288-3429D46B9A60}" type="presOf" srcId="{8A25F40B-824D-4CA6-87BA-61606483A1A8}" destId="{9F6422E2-1B82-4864-985F-DBCCCB521D6A}" srcOrd="0" destOrd="0" presId="urn:microsoft.com/office/officeart/2005/8/layout/arrow3"/>
    <dgm:cxn modelId="{B05F0AC7-0C97-450E-AFB4-63C314F5EFAD}" type="presOf" srcId="{1F096AF4-D201-409D-9B13-39ECEB23BDE2}" destId="{EEB8ACF9-5A91-49B7-AA99-7FE5DE840A98}" srcOrd="0" destOrd="0" presId="urn:microsoft.com/office/officeart/2005/8/layout/arrow3"/>
    <dgm:cxn modelId="{858D4494-0F35-4990-81BC-3ACB6CCE365D}" type="presParOf" srcId="{EEB8ACF9-5A91-49B7-AA99-7FE5DE840A98}" destId="{6139EF86-9339-443D-901C-17B3164FC6E0}" srcOrd="0" destOrd="0" presId="urn:microsoft.com/office/officeart/2005/8/layout/arrow3"/>
    <dgm:cxn modelId="{E82F50BC-5358-4ACB-8259-4DA4A8F16FB6}" type="presParOf" srcId="{EEB8ACF9-5A91-49B7-AA99-7FE5DE840A98}" destId="{BFBA8380-3F54-4C9B-9DB1-D78DE5DE5992}" srcOrd="1" destOrd="0" presId="urn:microsoft.com/office/officeart/2005/8/layout/arrow3"/>
    <dgm:cxn modelId="{BE13F64F-BC3C-40FD-9D17-9783C6333A9F}" type="presParOf" srcId="{EEB8ACF9-5A91-49B7-AA99-7FE5DE840A98}" destId="{034E9D5E-1E7C-4380-83A3-6FCCE70A1A19}" srcOrd="2" destOrd="0" presId="urn:microsoft.com/office/officeart/2005/8/layout/arrow3"/>
    <dgm:cxn modelId="{80AFF313-5353-4114-B0D4-DEE24A0416BD}" type="presParOf" srcId="{EEB8ACF9-5A91-49B7-AA99-7FE5DE840A98}" destId="{E0A1AD87-51F4-4BBC-9196-449E8FF895A6}" srcOrd="3" destOrd="0" presId="urn:microsoft.com/office/officeart/2005/8/layout/arrow3"/>
    <dgm:cxn modelId="{2B9BA98D-037E-43BC-9F2C-3E32AD1D5CEA}" type="presParOf" srcId="{EEB8ACF9-5A91-49B7-AA99-7FE5DE840A98}" destId="{9F6422E2-1B82-4864-985F-DBCCCB521D6A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382B5F-94CA-4B4E-A431-2EA87A1D6CAE}" type="doc">
      <dgm:prSet loTypeId="urn:microsoft.com/office/officeart/2005/8/layout/chart3" loCatId="cycle" qsTypeId="urn:microsoft.com/office/officeart/2005/8/quickstyle/3d1" qsCatId="3D" csTypeId="urn:microsoft.com/office/officeart/2005/8/colors/colorful5" csCatId="colorful" phldr="1"/>
      <dgm:spPr/>
    </dgm:pt>
    <dgm:pt modelId="{5C45BCF7-39E6-4342-8178-14B0F87D7020}">
      <dgm:prSet phldrT="[文字]" custT="1"/>
      <dgm:spPr>
        <a:solidFill>
          <a:srgbClr val="FF99FF"/>
        </a:solidFill>
      </dgm:spPr>
      <dgm:t>
        <a:bodyPr/>
        <a:lstStyle/>
        <a:p>
          <a:r>
            <a:rPr lang="en-US" altLang="zh-TW" sz="3200" dirty="0">
              <a:solidFill>
                <a:schemeClr val="accent4">
                  <a:lumMod val="95000"/>
                  <a:lumOff val="5000"/>
                </a:schemeClr>
              </a:solidFill>
            </a:rPr>
            <a:t>Sense of purpose</a:t>
          </a:r>
          <a:endParaRPr lang="zh-TW" altLang="en-US" sz="3200" dirty="0">
            <a:solidFill>
              <a:schemeClr val="accent4">
                <a:lumMod val="95000"/>
                <a:lumOff val="5000"/>
              </a:schemeClr>
            </a:solidFill>
          </a:endParaRPr>
        </a:p>
      </dgm:t>
    </dgm:pt>
    <dgm:pt modelId="{F59E1AEB-E2C3-48A7-B3DD-F43D05863C31}" type="parTrans" cxnId="{893AE01B-FD3A-486C-A241-992B159D87F7}">
      <dgm:prSet/>
      <dgm:spPr/>
      <dgm:t>
        <a:bodyPr/>
        <a:lstStyle/>
        <a:p>
          <a:endParaRPr lang="zh-TW" altLang="en-US"/>
        </a:p>
      </dgm:t>
    </dgm:pt>
    <dgm:pt modelId="{81019BE1-AEB9-4616-9BFB-93BDCCB6E82E}" type="sibTrans" cxnId="{893AE01B-FD3A-486C-A241-992B159D87F7}">
      <dgm:prSet/>
      <dgm:spPr/>
      <dgm:t>
        <a:bodyPr/>
        <a:lstStyle/>
        <a:p>
          <a:endParaRPr lang="zh-TW" altLang="en-US"/>
        </a:p>
      </dgm:t>
    </dgm:pt>
    <dgm:pt modelId="{7CAFE2FE-8E63-4D70-9B65-92BE4D3DFC63}">
      <dgm:prSet phldrT="[文字]" custT="1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altLang="zh-TW" sz="3200" dirty="0">
              <a:solidFill>
                <a:schemeClr val="accent4">
                  <a:lumMod val="95000"/>
                  <a:lumOff val="5000"/>
                </a:schemeClr>
              </a:solidFill>
            </a:rPr>
            <a:t>Social aspects</a:t>
          </a:r>
          <a:endParaRPr lang="zh-TW" altLang="en-US" sz="3200" dirty="0">
            <a:solidFill>
              <a:schemeClr val="accent4">
                <a:lumMod val="95000"/>
                <a:lumOff val="5000"/>
              </a:schemeClr>
            </a:solidFill>
          </a:endParaRPr>
        </a:p>
      </dgm:t>
    </dgm:pt>
    <dgm:pt modelId="{43A954F0-60F1-4CA4-B72B-FC9DDBC98BD3}" type="parTrans" cxnId="{0FE21A53-E5E9-4D51-B5F0-DC29BA5B64DF}">
      <dgm:prSet/>
      <dgm:spPr/>
      <dgm:t>
        <a:bodyPr/>
        <a:lstStyle/>
        <a:p>
          <a:endParaRPr lang="zh-TW" altLang="en-US"/>
        </a:p>
      </dgm:t>
    </dgm:pt>
    <dgm:pt modelId="{E0C48A3D-B7BA-4CA5-BD91-A9AFCF41F7F0}" type="sibTrans" cxnId="{0FE21A53-E5E9-4D51-B5F0-DC29BA5B64DF}">
      <dgm:prSet/>
      <dgm:spPr/>
      <dgm:t>
        <a:bodyPr/>
        <a:lstStyle/>
        <a:p>
          <a:endParaRPr lang="zh-TW" altLang="en-US"/>
        </a:p>
      </dgm:t>
    </dgm:pt>
    <dgm:pt modelId="{89D55C32-FB04-4D03-9BA4-F67F7BFF433C}">
      <dgm:prSet phldrT="[文字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dirty="0">
              <a:solidFill>
                <a:schemeClr val="accent4">
                  <a:lumMod val="95000"/>
                  <a:lumOff val="5000"/>
                </a:schemeClr>
              </a:solidFill>
            </a:rPr>
            <a:t>Clear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dirty="0" err="1">
              <a:solidFill>
                <a:schemeClr val="accent4">
                  <a:lumMod val="95000"/>
                  <a:lumOff val="5000"/>
                </a:schemeClr>
              </a:solidFill>
            </a:rPr>
            <a:t>Commu-nication</a:t>
          </a:r>
          <a:endParaRPr lang="zh-TW" altLang="en-US" sz="3200" dirty="0">
            <a:solidFill>
              <a:schemeClr val="accent4">
                <a:lumMod val="95000"/>
                <a:lumOff val="5000"/>
              </a:schemeClr>
            </a:solidFill>
          </a:endParaRP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900" dirty="0">
            <a:solidFill>
              <a:schemeClr val="accent4">
                <a:lumMod val="95000"/>
                <a:lumOff val="5000"/>
              </a:schemeClr>
            </a:solidFill>
          </a:endParaRPr>
        </a:p>
      </dgm:t>
    </dgm:pt>
    <dgm:pt modelId="{78277172-3E4A-4B90-B6CB-A7237049FF6F}" type="parTrans" cxnId="{0FCF734E-7773-4326-970B-76653CBAE5EE}">
      <dgm:prSet/>
      <dgm:spPr/>
      <dgm:t>
        <a:bodyPr/>
        <a:lstStyle/>
        <a:p>
          <a:endParaRPr lang="zh-TW" altLang="en-US"/>
        </a:p>
      </dgm:t>
    </dgm:pt>
    <dgm:pt modelId="{AEF88889-58DE-4882-8281-E9F081D0CCFF}" type="sibTrans" cxnId="{0FCF734E-7773-4326-970B-76653CBAE5EE}">
      <dgm:prSet/>
      <dgm:spPr/>
      <dgm:t>
        <a:bodyPr/>
        <a:lstStyle/>
        <a:p>
          <a:endParaRPr lang="zh-TW" altLang="en-US"/>
        </a:p>
      </dgm:t>
    </dgm:pt>
    <dgm:pt modelId="{CC50F2FD-8AF8-4F6B-93C0-2F7FD11B2F5D}" type="pres">
      <dgm:prSet presAssocID="{53382B5F-94CA-4B4E-A431-2EA87A1D6CAE}" presName="compositeShape" presStyleCnt="0">
        <dgm:presLayoutVars>
          <dgm:chMax val="7"/>
          <dgm:dir/>
          <dgm:resizeHandles val="exact"/>
        </dgm:presLayoutVars>
      </dgm:prSet>
      <dgm:spPr/>
    </dgm:pt>
    <dgm:pt modelId="{6C3B63F7-788F-4654-84A7-232FFDFE17B6}" type="pres">
      <dgm:prSet presAssocID="{53382B5F-94CA-4B4E-A431-2EA87A1D6CAE}" presName="wedge1" presStyleLbl="node1" presStyleIdx="0" presStyleCnt="3"/>
      <dgm:spPr/>
    </dgm:pt>
    <dgm:pt modelId="{2F281A44-116E-42F4-9537-03C2BB9653C5}" type="pres">
      <dgm:prSet presAssocID="{53382B5F-94CA-4B4E-A431-2EA87A1D6CAE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12B4C384-263D-4F4C-8BFE-4213EB43B394}" type="pres">
      <dgm:prSet presAssocID="{53382B5F-94CA-4B4E-A431-2EA87A1D6CAE}" presName="wedge2" presStyleLbl="node1" presStyleIdx="1" presStyleCnt="3"/>
      <dgm:spPr/>
    </dgm:pt>
    <dgm:pt modelId="{F1B3B621-4034-4EF9-9ECD-66E6DF29F817}" type="pres">
      <dgm:prSet presAssocID="{53382B5F-94CA-4B4E-A431-2EA87A1D6CAE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8D019DE1-A5B0-4D1F-93A1-055B653049C5}" type="pres">
      <dgm:prSet presAssocID="{53382B5F-94CA-4B4E-A431-2EA87A1D6CAE}" presName="wedge3" presStyleLbl="node1" presStyleIdx="2" presStyleCnt="3"/>
      <dgm:spPr/>
    </dgm:pt>
    <dgm:pt modelId="{B8933FB9-48EF-4F0E-A612-9D3C4F8E5699}" type="pres">
      <dgm:prSet presAssocID="{53382B5F-94CA-4B4E-A431-2EA87A1D6CAE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C7E85B10-C975-4305-8198-DBC91738C444}" type="presOf" srcId="{7CAFE2FE-8E63-4D70-9B65-92BE4D3DFC63}" destId="{12B4C384-263D-4F4C-8BFE-4213EB43B394}" srcOrd="0" destOrd="0" presId="urn:microsoft.com/office/officeart/2005/8/layout/chart3"/>
    <dgm:cxn modelId="{893AE01B-FD3A-486C-A241-992B159D87F7}" srcId="{53382B5F-94CA-4B4E-A431-2EA87A1D6CAE}" destId="{5C45BCF7-39E6-4342-8178-14B0F87D7020}" srcOrd="0" destOrd="0" parTransId="{F59E1AEB-E2C3-48A7-B3DD-F43D05863C31}" sibTransId="{81019BE1-AEB9-4616-9BFB-93BDCCB6E82E}"/>
    <dgm:cxn modelId="{517FC736-617B-4865-8DBC-11A21F0D54CE}" type="presOf" srcId="{89D55C32-FB04-4D03-9BA4-F67F7BFF433C}" destId="{8D019DE1-A5B0-4D1F-93A1-055B653049C5}" srcOrd="0" destOrd="0" presId="urn:microsoft.com/office/officeart/2005/8/layout/chart3"/>
    <dgm:cxn modelId="{0FCF734E-7773-4326-970B-76653CBAE5EE}" srcId="{53382B5F-94CA-4B4E-A431-2EA87A1D6CAE}" destId="{89D55C32-FB04-4D03-9BA4-F67F7BFF433C}" srcOrd="2" destOrd="0" parTransId="{78277172-3E4A-4B90-B6CB-A7237049FF6F}" sibTransId="{AEF88889-58DE-4882-8281-E9F081D0CCFF}"/>
    <dgm:cxn modelId="{1558844F-88C8-44FF-B99B-E8DED46AA8F6}" type="presOf" srcId="{89D55C32-FB04-4D03-9BA4-F67F7BFF433C}" destId="{B8933FB9-48EF-4F0E-A612-9D3C4F8E5699}" srcOrd="1" destOrd="0" presId="urn:microsoft.com/office/officeart/2005/8/layout/chart3"/>
    <dgm:cxn modelId="{2E06C872-FFB8-4233-8F5A-25C1E1AB3CE3}" type="presOf" srcId="{5C45BCF7-39E6-4342-8178-14B0F87D7020}" destId="{6C3B63F7-788F-4654-84A7-232FFDFE17B6}" srcOrd="0" destOrd="0" presId="urn:microsoft.com/office/officeart/2005/8/layout/chart3"/>
    <dgm:cxn modelId="{0FE21A53-E5E9-4D51-B5F0-DC29BA5B64DF}" srcId="{53382B5F-94CA-4B4E-A431-2EA87A1D6CAE}" destId="{7CAFE2FE-8E63-4D70-9B65-92BE4D3DFC63}" srcOrd="1" destOrd="0" parTransId="{43A954F0-60F1-4CA4-B72B-FC9DDBC98BD3}" sibTransId="{E0C48A3D-B7BA-4CA5-BD91-A9AFCF41F7F0}"/>
    <dgm:cxn modelId="{2267ED58-C800-410C-8898-81704E65D3DA}" type="presOf" srcId="{7CAFE2FE-8E63-4D70-9B65-92BE4D3DFC63}" destId="{F1B3B621-4034-4EF9-9ECD-66E6DF29F817}" srcOrd="1" destOrd="0" presId="urn:microsoft.com/office/officeart/2005/8/layout/chart3"/>
    <dgm:cxn modelId="{99676859-706E-4DE4-8842-8E9953478C7F}" type="presOf" srcId="{53382B5F-94CA-4B4E-A431-2EA87A1D6CAE}" destId="{CC50F2FD-8AF8-4F6B-93C0-2F7FD11B2F5D}" srcOrd="0" destOrd="0" presId="urn:microsoft.com/office/officeart/2005/8/layout/chart3"/>
    <dgm:cxn modelId="{E483BEA2-1428-4CA5-AC00-3A0CA4EBAA87}" type="presOf" srcId="{5C45BCF7-39E6-4342-8178-14B0F87D7020}" destId="{2F281A44-116E-42F4-9537-03C2BB9653C5}" srcOrd="1" destOrd="0" presId="urn:microsoft.com/office/officeart/2005/8/layout/chart3"/>
    <dgm:cxn modelId="{A90536E5-732B-47B3-828F-5902C7CDD0EA}" type="presParOf" srcId="{CC50F2FD-8AF8-4F6B-93C0-2F7FD11B2F5D}" destId="{6C3B63F7-788F-4654-84A7-232FFDFE17B6}" srcOrd="0" destOrd="0" presId="urn:microsoft.com/office/officeart/2005/8/layout/chart3"/>
    <dgm:cxn modelId="{9DC3B437-B5A1-47F2-A8EF-4368CEBA5875}" type="presParOf" srcId="{CC50F2FD-8AF8-4F6B-93C0-2F7FD11B2F5D}" destId="{2F281A44-116E-42F4-9537-03C2BB9653C5}" srcOrd="1" destOrd="0" presId="urn:microsoft.com/office/officeart/2005/8/layout/chart3"/>
    <dgm:cxn modelId="{6B4AB2D2-4EA7-48BC-90A9-A77093E07EB0}" type="presParOf" srcId="{CC50F2FD-8AF8-4F6B-93C0-2F7FD11B2F5D}" destId="{12B4C384-263D-4F4C-8BFE-4213EB43B394}" srcOrd="2" destOrd="0" presId="urn:microsoft.com/office/officeart/2005/8/layout/chart3"/>
    <dgm:cxn modelId="{ADC8251F-FB4A-4B11-AB21-447CB08951DA}" type="presParOf" srcId="{CC50F2FD-8AF8-4F6B-93C0-2F7FD11B2F5D}" destId="{F1B3B621-4034-4EF9-9ECD-66E6DF29F817}" srcOrd="3" destOrd="0" presId="urn:microsoft.com/office/officeart/2005/8/layout/chart3"/>
    <dgm:cxn modelId="{9A39D695-FFE2-4E85-94A6-FE5A608403CC}" type="presParOf" srcId="{CC50F2FD-8AF8-4F6B-93C0-2F7FD11B2F5D}" destId="{8D019DE1-A5B0-4D1F-93A1-055B653049C5}" srcOrd="4" destOrd="0" presId="urn:microsoft.com/office/officeart/2005/8/layout/chart3"/>
    <dgm:cxn modelId="{E1F2D801-AFE2-4947-B6F6-2A1296CDE79C}" type="presParOf" srcId="{CC50F2FD-8AF8-4F6B-93C0-2F7FD11B2F5D}" destId="{B8933FB9-48EF-4F0E-A612-9D3C4F8E5699}" srcOrd="5" destOrd="0" presId="urn:microsoft.com/office/officeart/2005/8/layout/chart3"/>
  </dgm:cxnLst>
  <dgm:bg>
    <a:effectLst>
      <a:glow rad="139700">
        <a:schemeClr val="accent6">
          <a:satMod val="175000"/>
          <a:alpha val="40000"/>
        </a:schemeClr>
      </a:glow>
      <a:innerShdw blurRad="114300">
        <a:prstClr val="black"/>
      </a:inn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D50DD67-52D3-45B9-87ED-2D0558E74F55}" type="doc">
      <dgm:prSet loTypeId="urn:microsoft.com/office/officeart/2005/8/layout/vList6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zh-TW" altLang="en-US"/>
        </a:p>
      </dgm:t>
    </dgm:pt>
    <dgm:pt modelId="{54DA4A45-8D46-4475-99C0-E7ADF960604F}">
      <dgm:prSet phldrT="[文字]" custT="1"/>
      <dgm:spPr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16200000" scaled="1"/>
          <a:tileRect/>
        </a:gradFill>
      </dgm:spPr>
      <dgm:t>
        <a:bodyPr/>
        <a:lstStyle/>
        <a:p>
          <a:pPr algn="ctr"/>
          <a:r>
            <a:rPr lang="en-US" altLang="zh-TW" sz="3200" dirty="0">
              <a:solidFill>
                <a:schemeClr val="tx1"/>
              </a:solidFill>
            </a:rPr>
            <a:t>Listening /Speaking</a:t>
          </a:r>
        </a:p>
        <a:p>
          <a:pPr algn="ctr"/>
          <a:r>
            <a:rPr lang="en-US" altLang="zh-TW" sz="3200" dirty="0">
              <a:solidFill>
                <a:schemeClr val="tx1"/>
              </a:solidFill>
            </a:rPr>
            <a:t>1to1</a:t>
          </a:r>
          <a:endParaRPr lang="zh-TW" altLang="en-US" sz="3200" dirty="0">
            <a:solidFill>
              <a:schemeClr val="tx1"/>
            </a:solidFill>
          </a:endParaRPr>
        </a:p>
      </dgm:t>
    </dgm:pt>
    <dgm:pt modelId="{A9D8284E-4A9D-45D6-9A78-BB18C7D459D7}" type="parTrans" cxnId="{F540D24B-A66B-420C-9210-2954D0260261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771B3932-F71D-477D-931E-19F4968C16B8}" type="sibTrans" cxnId="{F540D24B-A66B-420C-9210-2954D0260261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EDB611BB-1D95-4960-9043-83FBC304F0B7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2000" dirty="0">
              <a:solidFill>
                <a:schemeClr val="tx1"/>
              </a:solidFill>
            </a:rPr>
            <a:t>Telephoning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C59099A1-39A9-4335-8E8D-48D98CEF38D9}" type="parTrans" cxnId="{CDC8C4B9-EF23-47F3-BC0C-26D71E996081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3164B969-96F7-4FF2-B03B-5AD64406A277}" type="sibTrans" cxnId="{CDC8C4B9-EF23-47F3-BC0C-26D71E996081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813ED2F7-6973-4ABB-8765-49629C1F41B3}">
      <dgm:prSet phldrT="[文字]" custT="1"/>
      <dgm:spPr>
        <a:solidFill>
          <a:srgbClr val="CC00CC"/>
        </a:solidFill>
      </dgm:spPr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dirty="0">
              <a:solidFill>
                <a:schemeClr val="tx1"/>
              </a:solidFill>
            </a:rPr>
            <a:t>Reading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dirty="0">
              <a:solidFill>
                <a:schemeClr val="tx1"/>
              </a:solidFill>
            </a:rPr>
            <a:t>/Writing</a:t>
          </a:r>
          <a:endParaRPr lang="zh-TW" altLang="en-US" sz="3200" dirty="0">
            <a:solidFill>
              <a:schemeClr val="tx1"/>
            </a:solidFill>
          </a:endParaRPr>
        </a:p>
      </dgm:t>
    </dgm:pt>
    <dgm:pt modelId="{E62A6C9B-2255-47C9-82CB-295E711DD2EC}" type="parTrans" cxnId="{95E97C86-9765-4E82-AD33-3638B89F2DC5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3F24FBE8-C131-49BA-BCFA-D8FFDC140D48}" type="sibTrans" cxnId="{95E97C86-9765-4E82-AD33-3638B89F2DC5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8C75AB49-22EC-4949-A5AE-0E0656798CA1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1800" dirty="0">
              <a:solidFill>
                <a:schemeClr val="tx1"/>
              </a:solidFill>
            </a:rPr>
            <a:t>Corresponding</a:t>
          </a:r>
          <a:endParaRPr lang="zh-TW" altLang="en-US" dirty="0">
            <a:solidFill>
              <a:schemeClr val="tx1"/>
            </a:solidFill>
          </a:endParaRPr>
        </a:p>
      </dgm:t>
    </dgm:pt>
    <dgm:pt modelId="{E05403ED-C4E4-44C6-8288-55B64E08A782}" type="parTrans" cxnId="{8B07F78E-5750-4E4B-A936-9906B4FB4E42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B04A3547-FCA3-44C7-B8EE-0808CDB482C2}" type="sibTrans" cxnId="{8B07F78E-5750-4E4B-A936-9906B4FB4E42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F2B51A0E-3440-4E1B-93D9-FFA9021588A1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2000" dirty="0">
              <a:solidFill>
                <a:schemeClr val="tx1"/>
              </a:solidFill>
            </a:rPr>
            <a:t>Socializing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9196B072-A937-43B5-AF7A-12950F444E09}" type="parTrans" cxnId="{88293DC0-0972-44B0-B599-77C3A7EE8098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5F1F2B3B-6020-46B3-B28E-D007C1C86245}" type="sibTrans" cxnId="{88293DC0-0972-44B0-B599-77C3A7EE8098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1BD604AE-A5F8-4F22-A3C8-9499F2BA0819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2000" dirty="0">
              <a:solidFill>
                <a:schemeClr val="tx1"/>
              </a:solidFill>
            </a:rPr>
            <a:t>Giving</a:t>
          </a:r>
          <a:r>
            <a:rPr lang="en-US" altLang="zh-TW" sz="2000" baseline="0" dirty="0">
              <a:solidFill>
                <a:schemeClr val="tx1"/>
              </a:solidFill>
            </a:rPr>
            <a:t> presentations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7A194780-8E91-4282-B419-696DDDB6C703}" type="parTrans" cxnId="{8EFDC0EB-8A06-49B8-BB1B-FD67589AFD98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54C3121F-62CB-421A-814C-78BA12F177B0}" type="sibTrans" cxnId="{8EFDC0EB-8A06-49B8-BB1B-FD67589AFD98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BE851E9F-ADCB-4A0A-92DD-2CD16095A608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2000" baseline="0" dirty="0">
              <a:solidFill>
                <a:schemeClr val="tx1"/>
              </a:solidFill>
            </a:rPr>
            <a:t>Taking part in meetings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341D9F25-4F65-44C3-B057-EBFF4F646CB3}" type="parTrans" cxnId="{2F72E8E0-FAF5-4F47-895C-ADE130987091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B3B9A9A7-218B-46C7-BF70-286A9C1F8CD0}" type="sibTrans" cxnId="{2F72E8E0-FAF5-4F47-895C-ADE130987091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48675485-4D34-48D6-93BC-540838A36DF8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2000" baseline="0" dirty="0">
              <a:solidFill>
                <a:schemeClr val="tx1"/>
              </a:solidFill>
            </a:rPr>
            <a:t>Negotiating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474716E0-938A-4287-A3BC-04B427BA642C}" type="parTrans" cxnId="{8F3A8982-0560-4922-A7BC-372CD40A937F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C6C25688-0A53-498C-9324-597128540A50}" type="sibTrans" cxnId="{8F3A8982-0560-4922-A7BC-372CD40A937F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42A7C9C9-127F-4750-912E-5C86D184B8E2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1800" dirty="0">
              <a:solidFill>
                <a:schemeClr val="tx1"/>
              </a:solidFill>
            </a:rPr>
            <a:t>Report</a:t>
          </a:r>
          <a:r>
            <a:rPr lang="en-US" altLang="zh-TW" sz="1800" baseline="0" dirty="0">
              <a:solidFill>
                <a:schemeClr val="tx1"/>
              </a:solidFill>
            </a:rPr>
            <a:t> writing</a:t>
          </a:r>
          <a:endParaRPr lang="zh-TW" altLang="en-US" sz="1800" dirty="0">
            <a:solidFill>
              <a:schemeClr val="tx1"/>
            </a:solidFill>
          </a:endParaRPr>
        </a:p>
      </dgm:t>
    </dgm:pt>
    <dgm:pt modelId="{531B6E0F-BB8B-4CDF-86F7-6B9154702CF6}" type="parTrans" cxnId="{5E5CA792-90CA-4D75-83F0-2F0634B6000E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F28C59B5-4E3B-4289-BC19-B135C05E9761}" type="sibTrans" cxnId="{5E5CA792-90CA-4D75-83F0-2F0634B6000E}">
      <dgm:prSet/>
      <dgm:spPr/>
      <dgm:t>
        <a:bodyPr/>
        <a:lstStyle/>
        <a:p>
          <a:pPr algn="ctr"/>
          <a:endParaRPr lang="zh-TW" altLang="en-US">
            <a:solidFill>
              <a:schemeClr val="tx1"/>
            </a:solidFill>
          </a:endParaRPr>
        </a:p>
      </dgm:t>
    </dgm:pt>
    <dgm:pt modelId="{2344905A-638C-4CBD-BEDF-C2ABCF322F2A}">
      <dgm:prSet phldrT="[文字]" custT="1"/>
      <dgm:spPr>
        <a:solidFill>
          <a:schemeClr val="bg1">
            <a:lumMod val="20000"/>
            <a:lumOff val="80000"/>
            <a:alpha val="90000"/>
          </a:schemeClr>
        </a:solidFill>
      </dgm:spPr>
      <dgm:t>
        <a:bodyPr anchor="ctr"/>
        <a:lstStyle/>
        <a:p>
          <a:pPr algn="l">
            <a:buFont typeface="Arial" pitchFamily="34" charset="0"/>
            <a:buChar char="•"/>
          </a:pPr>
          <a:r>
            <a:rPr lang="en-US" altLang="zh-TW" sz="2000" dirty="0">
              <a:solidFill>
                <a:schemeClr val="tx1"/>
              </a:solidFill>
            </a:rPr>
            <a:t>Online lectures</a:t>
          </a:r>
          <a:endParaRPr lang="zh-TW" altLang="en-US" sz="2000" dirty="0">
            <a:solidFill>
              <a:schemeClr val="tx1"/>
            </a:solidFill>
          </a:endParaRPr>
        </a:p>
      </dgm:t>
    </dgm:pt>
    <dgm:pt modelId="{A54514F4-19B2-4E62-BE3E-935EE84BAE0C}" type="parTrans" cxnId="{8F91E845-7A9F-4907-8FED-2D0ADD9D21DE}">
      <dgm:prSet/>
      <dgm:spPr/>
    </dgm:pt>
    <dgm:pt modelId="{46AE28D5-7DAE-4719-AD1C-368429DD1E25}" type="sibTrans" cxnId="{8F91E845-7A9F-4907-8FED-2D0ADD9D21DE}">
      <dgm:prSet/>
      <dgm:spPr/>
    </dgm:pt>
    <dgm:pt modelId="{A2FA54E6-9F90-4A3D-B140-4524B49C4846}" type="pres">
      <dgm:prSet presAssocID="{FD50DD67-52D3-45B9-87ED-2D0558E74F55}" presName="Name0" presStyleCnt="0">
        <dgm:presLayoutVars>
          <dgm:dir/>
          <dgm:animLvl val="lvl"/>
          <dgm:resizeHandles/>
        </dgm:presLayoutVars>
      </dgm:prSet>
      <dgm:spPr/>
    </dgm:pt>
    <dgm:pt modelId="{A52F05E6-BC5F-4505-A4A0-64599B2E6F88}" type="pres">
      <dgm:prSet presAssocID="{54DA4A45-8D46-4475-99C0-E7ADF960604F}" presName="linNode" presStyleCnt="0"/>
      <dgm:spPr/>
    </dgm:pt>
    <dgm:pt modelId="{C2EE829F-4662-48A7-8B09-82B1A6BD9DC7}" type="pres">
      <dgm:prSet presAssocID="{54DA4A45-8D46-4475-99C0-E7ADF960604F}" presName="parentShp" presStyleLbl="node1" presStyleIdx="0" presStyleCnt="2">
        <dgm:presLayoutVars>
          <dgm:bulletEnabled val="1"/>
        </dgm:presLayoutVars>
      </dgm:prSet>
      <dgm:spPr/>
    </dgm:pt>
    <dgm:pt modelId="{C0B409D7-2772-4E02-A3FE-94B1CFBA605E}" type="pres">
      <dgm:prSet presAssocID="{54DA4A45-8D46-4475-99C0-E7ADF960604F}" presName="childShp" presStyleLbl="bgAccFollowNode1" presStyleIdx="0" presStyleCnt="2" custScaleY="131515">
        <dgm:presLayoutVars>
          <dgm:bulletEnabled val="1"/>
        </dgm:presLayoutVars>
      </dgm:prSet>
      <dgm:spPr/>
    </dgm:pt>
    <dgm:pt modelId="{6F878438-F362-4BC0-9984-C576DDB2BF85}" type="pres">
      <dgm:prSet presAssocID="{771B3932-F71D-477D-931E-19F4968C16B8}" presName="spacing" presStyleCnt="0"/>
      <dgm:spPr/>
    </dgm:pt>
    <dgm:pt modelId="{5A125C2A-385E-4D53-A9BD-C4CD91657EC8}" type="pres">
      <dgm:prSet presAssocID="{813ED2F7-6973-4ABB-8765-49629C1F41B3}" presName="linNode" presStyleCnt="0"/>
      <dgm:spPr/>
    </dgm:pt>
    <dgm:pt modelId="{4F57585A-A5C5-46B8-8802-BF5BAE33F9F8}" type="pres">
      <dgm:prSet presAssocID="{813ED2F7-6973-4ABB-8765-49629C1F41B3}" presName="parentShp" presStyleLbl="node1" presStyleIdx="1" presStyleCnt="2">
        <dgm:presLayoutVars>
          <dgm:bulletEnabled val="1"/>
        </dgm:presLayoutVars>
      </dgm:prSet>
      <dgm:spPr/>
    </dgm:pt>
    <dgm:pt modelId="{70BB9880-DB8B-4BE0-A743-50DBF03BFBD3}" type="pres">
      <dgm:prSet presAssocID="{813ED2F7-6973-4ABB-8765-49629C1F41B3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8639102D-E40D-4D63-9228-60E0F261A9A1}" type="presOf" srcId="{42A7C9C9-127F-4750-912E-5C86D184B8E2}" destId="{70BB9880-DB8B-4BE0-A743-50DBF03BFBD3}" srcOrd="0" destOrd="1" presId="urn:microsoft.com/office/officeart/2005/8/layout/vList6"/>
    <dgm:cxn modelId="{5D517240-9A8B-474E-93B3-E06EA70EA92C}" type="presOf" srcId="{8C75AB49-22EC-4949-A5AE-0E0656798CA1}" destId="{70BB9880-DB8B-4BE0-A743-50DBF03BFBD3}" srcOrd="0" destOrd="0" presId="urn:microsoft.com/office/officeart/2005/8/layout/vList6"/>
    <dgm:cxn modelId="{BB256A65-E8B6-4807-BB39-8EA8087F9016}" type="presOf" srcId="{F2B51A0E-3440-4E1B-93D9-FFA9021588A1}" destId="{C0B409D7-2772-4E02-A3FE-94B1CFBA605E}" srcOrd="0" destOrd="1" presId="urn:microsoft.com/office/officeart/2005/8/layout/vList6"/>
    <dgm:cxn modelId="{8F91E845-7A9F-4907-8FED-2D0ADD9D21DE}" srcId="{54DA4A45-8D46-4475-99C0-E7ADF960604F}" destId="{2344905A-638C-4CBD-BEDF-C2ABCF322F2A}" srcOrd="5" destOrd="0" parTransId="{A54514F4-19B2-4E62-BE3E-935EE84BAE0C}" sibTransId="{46AE28D5-7DAE-4719-AD1C-368429DD1E25}"/>
    <dgm:cxn modelId="{B220AB68-65A5-43E3-B3A8-D3DD1F7CE9CE}" type="presOf" srcId="{48675485-4D34-48D6-93BC-540838A36DF8}" destId="{C0B409D7-2772-4E02-A3FE-94B1CFBA605E}" srcOrd="0" destOrd="4" presId="urn:microsoft.com/office/officeart/2005/8/layout/vList6"/>
    <dgm:cxn modelId="{F540D24B-A66B-420C-9210-2954D0260261}" srcId="{FD50DD67-52D3-45B9-87ED-2D0558E74F55}" destId="{54DA4A45-8D46-4475-99C0-E7ADF960604F}" srcOrd="0" destOrd="0" parTransId="{A9D8284E-4A9D-45D6-9A78-BB18C7D459D7}" sibTransId="{771B3932-F71D-477D-931E-19F4968C16B8}"/>
    <dgm:cxn modelId="{B7F58571-B10F-4EA3-BCE1-C9171EF10901}" type="presOf" srcId="{EDB611BB-1D95-4960-9043-83FBC304F0B7}" destId="{C0B409D7-2772-4E02-A3FE-94B1CFBA605E}" srcOrd="0" destOrd="0" presId="urn:microsoft.com/office/officeart/2005/8/layout/vList6"/>
    <dgm:cxn modelId="{CFE8C873-216D-4012-A027-37D8C608E9D2}" type="presOf" srcId="{54DA4A45-8D46-4475-99C0-E7ADF960604F}" destId="{C2EE829F-4662-48A7-8B09-82B1A6BD9DC7}" srcOrd="0" destOrd="0" presId="urn:microsoft.com/office/officeart/2005/8/layout/vList6"/>
    <dgm:cxn modelId="{8F3A8982-0560-4922-A7BC-372CD40A937F}" srcId="{54DA4A45-8D46-4475-99C0-E7ADF960604F}" destId="{48675485-4D34-48D6-93BC-540838A36DF8}" srcOrd="4" destOrd="0" parTransId="{474716E0-938A-4287-A3BC-04B427BA642C}" sibTransId="{C6C25688-0A53-498C-9324-597128540A50}"/>
    <dgm:cxn modelId="{95E97C86-9765-4E82-AD33-3638B89F2DC5}" srcId="{FD50DD67-52D3-45B9-87ED-2D0558E74F55}" destId="{813ED2F7-6973-4ABB-8765-49629C1F41B3}" srcOrd="1" destOrd="0" parTransId="{E62A6C9B-2255-47C9-82CB-295E711DD2EC}" sibTransId="{3F24FBE8-C131-49BA-BCFA-D8FFDC140D48}"/>
    <dgm:cxn modelId="{F4BF4587-32B8-4522-BD93-CBFA4AEA39F2}" type="presOf" srcId="{1BD604AE-A5F8-4F22-A3C8-9499F2BA0819}" destId="{C0B409D7-2772-4E02-A3FE-94B1CFBA605E}" srcOrd="0" destOrd="2" presId="urn:microsoft.com/office/officeart/2005/8/layout/vList6"/>
    <dgm:cxn modelId="{8B07F78E-5750-4E4B-A936-9906B4FB4E42}" srcId="{813ED2F7-6973-4ABB-8765-49629C1F41B3}" destId="{8C75AB49-22EC-4949-A5AE-0E0656798CA1}" srcOrd="0" destOrd="0" parTransId="{E05403ED-C4E4-44C6-8288-55B64E08A782}" sibTransId="{B04A3547-FCA3-44C7-B8EE-0808CDB482C2}"/>
    <dgm:cxn modelId="{5E5CA792-90CA-4D75-83F0-2F0634B6000E}" srcId="{813ED2F7-6973-4ABB-8765-49629C1F41B3}" destId="{42A7C9C9-127F-4750-912E-5C86D184B8E2}" srcOrd="1" destOrd="0" parTransId="{531B6E0F-BB8B-4CDF-86F7-6B9154702CF6}" sibTransId="{F28C59B5-4E3B-4289-BC19-B135C05E9761}"/>
    <dgm:cxn modelId="{7CC118AE-3E61-4A9C-BF22-2D430B437EB8}" type="presOf" srcId="{FD50DD67-52D3-45B9-87ED-2D0558E74F55}" destId="{A2FA54E6-9F90-4A3D-B140-4524B49C4846}" srcOrd="0" destOrd="0" presId="urn:microsoft.com/office/officeart/2005/8/layout/vList6"/>
    <dgm:cxn modelId="{CDC8C4B9-EF23-47F3-BC0C-26D71E996081}" srcId="{54DA4A45-8D46-4475-99C0-E7ADF960604F}" destId="{EDB611BB-1D95-4960-9043-83FBC304F0B7}" srcOrd="0" destOrd="0" parTransId="{C59099A1-39A9-4335-8E8D-48D98CEF38D9}" sibTransId="{3164B969-96F7-4FF2-B03B-5AD64406A277}"/>
    <dgm:cxn modelId="{88293DC0-0972-44B0-B599-77C3A7EE8098}" srcId="{54DA4A45-8D46-4475-99C0-E7ADF960604F}" destId="{F2B51A0E-3440-4E1B-93D9-FFA9021588A1}" srcOrd="1" destOrd="0" parTransId="{9196B072-A937-43B5-AF7A-12950F444E09}" sibTransId="{5F1F2B3B-6020-46B3-B28E-D007C1C86245}"/>
    <dgm:cxn modelId="{2F72E8E0-FAF5-4F47-895C-ADE130987091}" srcId="{54DA4A45-8D46-4475-99C0-E7ADF960604F}" destId="{BE851E9F-ADCB-4A0A-92DD-2CD16095A608}" srcOrd="3" destOrd="0" parTransId="{341D9F25-4F65-44C3-B057-EBFF4F646CB3}" sibTransId="{B3B9A9A7-218B-46C7-BF70-286A9C1F8CD0}"/>
    <dgm:cxn modelId="{96A0BCE6-5337-4457-8E70-1EB1C67D74C4}" type="presOf" srcId="{BE851E9F-ADCB-4A0A-92DD-2CD16095A608}" destId="{C0B409D7-2772-4E02-A3FE-94B1CFBA605E}" srcOrd="0" destOrd="3" presId="urn:microsoft.com/office/officeart/2005/8/layout/vList6"/>
    <dgm:cxn modelId="{8EFDC0EB-8A06-49B8-BB1B-FD67589AFD98}" srcId="{54DA4A45-8D46-4475-99C0-E7ADF960604F}" destId="{1BD604AE-A5F8-4F22-A3C8-9499F2BA0819}" srcOrd="2" destOrd="0" parTransId="{7A194780-8E91-4282-B419-696DDDB6C703}" sibTransId="{54C3121F-62CB-421A-814C-78BA12F177B0}"/>
    <dgm:cxn modelId="{92678CF4-BF0E-4FA4-8D0C-603DD184C933}" type="presOf" srcId="{2344905A-638C-4CBD-BEDF-C2ABCF322F2A}" destId="{C0B409D7-2772-4E02-A3FE-94B1CFBA605E}" srcOrd="0" destOrd="5" presId="urn:microsoft.com/office/officeart/2005/8/layout/vList6"/>
    <dgm:cxn modelId="{80F6C5F4-8A72-4380-A109-95E130785A68}" type="presOf" srcId="{813ED2F7-6973-4ABB-8765-49629C1F41B3}" destId="{4F57585A-A5C5-46B8-8802-BF5BAE33F9F8}" srcOrd="0" destOrd="0" presId="urn:microsoft.com/office/officeart/2005/8/layout/vList6"/>
    <dgm:cxn modelId="{1C847AD5-6F3E-4AA8-8572-9348AA37D523}" type="presParOf" srcId="{A2FA54E6-9F90-4A3D-B140-4524B49C4846}" destId="{A52F05E6-BC5F-4505-A4A0-64599B2E6F88}" srcOrd="0" destOrd="0" presId="urn:microsoft.com/office/officeart/2005/8/layout/vList6"/>
    <dgm:cxn modelId="{59B740B4-5DF4-48B2-9B88-09473984897D}" type="presParOf" srcId="{A52F05E6-BC5F-4505-A4A0-64599B2E6F88}" destId="{C2EE829F-4662-48A7-8B09-82B1A6BD9DC7}" srcOrd="0" destOrd="0" presId="urn:microsoft.com/office/officeart/2005/8/layout/vList6"/>
    <dgm:cxn modelId="{7F2B77A9-74E6-44B2-82A8-393EE73CC589}" type="presParOf" srcId="{A52F05E6-BC5F-4505-A4A0-64599B2E6F88}" destId="{C0B409D7-2772-4E02-A3FE-94B1CFBA605E}" srcOrd="1" destOrd="0" presId="urn:microsoft.com/office/officeart/2005/8/layout/vList6"/>
    <dgm:cxn modelId="{070A7587-694C-476E-8C04-124426760EDC}" type="presParOf" srcId="{A2FA54E6-9F90-4A3D-B140-4524B49C4846}" destId="{6F878438-F362-4BC0-9984-C576DDB2BF85}" srcOrd="1" destOrd="0" presId="urn:microsoft.com/office/officeart/2005/8/layout/vList6"/>
    <dgm:cxn modelId="{2541E093-CDD0-4402-9339-DF2317DDD5F7}" type="presParOf" srcId="{A2FA54E6-9F90-4A3D-B140-4524B49C4846}" destId="{5A125C2A-385E-4D53-A9BD-C4CD91657EC8}" srcOrd="2" destOrd="0" presId="urn:microsoft.com/office/officeart/2005/8/layout/vList6"/>
    <dgm:cxn modelId="{CDA350EB-4A5A-4294-A573-F238B49E38BB}" type="presParOf" srcId="{5A125C2A-385E-4D53-A9BD-C4CD91657EC8}" destId="{4F57585A-A5C5-46B8-8802-BF5BAE33F9F8}" srcOrd="0" destOrd="0" presId="urn:microsoft.com/office/officeart/2005/8/layout/vList6"/>
    <dgm:cxn modelId="{A851DD70-FA2E-467B-920A-06FE3E748F89}" type="presParOf" srcId="{5A125C2A-385E-4D53-A9BD-C4CD91657EC8}" destId="{70BB9880-DB8B-4BE0-A743-50DBF03BFBD3}" srcOrd="1" destOrd="0" presId="urn:microsoft.com/office/officeart/2005/8/layout/vList6"/>
  </dgm:cxnLst>
  <dgm:bg>
    <a:noFill/>
    <a:effectLst>
      <a:innerShdw blurRad="63500" dist="50800" dir="8100000">
        <a:prstClr val="black">
          <a:alpha val="50000"/>
        </a:prstClr>
      </a:innerShdw>
    </a:effectLst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BF01F1-73AE-49FA-A22A-F439C376163B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</dgm:spPr>
    </dgm:pt>
    <dgm:pt modelId="{5A865514-205F-4BA6-A0AB-36059A586B72}">
      <dgm:prSet phldrT="[文字]" custT="1"/>
      <dgm:spPr>
        <a:solidFill>
          <a:srgbClr val="FF33CC">
            <a:alpha val="50000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gm:spPr>
      <dgm:t>
        <a:bodyPr/>
        <a:lstStyle/>
        <a:p>
          <a:r>
            <a:rPr lang="en-US" altLang="zh-TW" sz="1800" dirty="0">
              <a:solidFill>
                <a:schemeClr val="tx1"/>
              </a:solidFill>
            </a:rPr>
            <a:t>Discourse communities</a:t>
          </a:r>
          <a:endParaRPr lang="zh-TW" altLang="en-US" sz="1800" dirty="0">
            <a:solidFill>
              <a:schemeClr val="tx1"/>
            </a:solidFill>
          </a:endParaRPr>
        </a:p>
      </dgm:t>
    </dgm:pt>
    <dgm:pt modelId="{F86B7ECD-8BBA-4926-8C87-2139ACB9941C}" type="parTrans" cxnId="{7BC30CB0-4E18-4E23-AB19-39EA03E6B6B0}">
      <dgm:prSet/>
      <dgm:spPr/>
      <dgm:t>
        <a:bodyPr/>
        <a:lstStyle/>
        <a:p>
          <a:endParaRPr lang="zh-TW" altLang="en-US"/>
        </a:p>
      </dgm:t>
    </dgm:pt>
    <dgm:pt modelId="{CBC0E88A-8D16-4DCA-805B-ECB23A8B69A5}" type="sibTrans" cxnId="{7BC30CB0-4E18-4E23-AB19-39EA03E6B6B0}">
      <dgm:prSet/>
      <dgm:spPr/>
      <dgm:t>
        <a:bodyPr/>
        <a:lstStyle/>
        <a:p>
          <a:endParaRPr lang="zh-TW" altLang="en-US"/>
        </a:p>
      </dgm:t>
    </dgm:pt>
    <dgm:pt modelId="{DED693B7-29B1-452C-979F-F785FE56ED3C}">
      <dgm:prSet phldrT="[文字]" custT="1"/>
      <dgm:spPr>
        <a:solidFill>
          <a:srgbClr val="00FF00">
            <a:alpha val="4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gm:spPr>
      <dgm:t>
        <a:bodyPr/>
        <a:lstStyle/>
        <a:p>
          <a:r>
            <a:rPr lang="en-US" altLang="zh-TW" sz="1800" dirty="0">
              <a:solidFill>
                <a:schemeClr val="tx1"/>
              </a:solidFill>
            </a:rPr>
            <a:t>Business genres</a:t>
          </a:r>
          <a:endParaRPr lang="zh-TW" altLang="en-US" sz="1800" dirty="0">
            <a:solidFill>
              <a:schemeClr val="tx1"/>
            </a:solidFill>
          </a:endParaRPr>
        </a:p>
      </dgm:t>
    </dgm:pt>
    <dgm:pt modelId="{5B82EA3B-D4F9-4929-AB38-19983211BD29}" type="parTrans" cxnId="{108BEB2E-F399-464B-91C9-05CDE8ACCFFE}">
      <dgm:prSet/>
      <dgm:spPr/>
      <dgm:t>
        <a:bodyPr/>
        <a:lstStyle/>
        <a:p>
          <a:endParaRPr lang="zh-TW" altLang="en-US"/>
        </a:p>
      </dgm:t>
    </dgm:pt>
    <dgm:pt modelId="{37C0310D-2FFB-47B8-B2EE-4D6460BF8BCF}" type="sibTrans" cxnId="{108BEB2E-F399-464B-91C9-05CDE8ACCFFE}">
      <dgm:prSet/>
      <dgm:spPr/>
      <dgm:t>
        <a:bodyPr/>
        <a:lstStyle/>
        <a:p>
          <a:endParaRPr lang="zh-TW" altLang="en-US"/>
        </a:p>
      </dgm:t>
    </dgm:pt>
    <dgm:pt modelId="{EC3402E6-18B1-4F37-A296-B6A17ABEE4E7}">
      <dgm:prSet phldrT="[文字]" custT="1"/>
      <dgm:spPr>
        <a:solidFill>
          <a:srgbClr val="FFC000">
            <a:alpha val="50000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gm:spPr>
      <dgm:t>
        <a:bodyPr/>
        <a:lstStyle/>
        <a:p>
          <a:r>
            <a:rPr lang="en-US" altLang="zh-TW" sz="1800" dirty="0">
              <a:solidFill>
                <a:schemeClr val="tx1"/>
              </a:solidFill>
            </a:rPr>
            <a:t>Key communicative events</a:t>
          </a:r>
          <a:endParaRPr lang="zh-TW" altLang="en-US" sz="1800" dirty="0">
            <a:solidFill>
              <a:schemeClr val="tx1"/>
            </a:solidFill>
          </a:endParaRPr>
        </a:p>
      </dgm:t>
    </dgm:pt>
    <dgm:pt modelId="{489058ED-E2A8-4DDE-983A-F939E478DA45}" type="parTrans" cxnId="{C8FAF239-3DFE-41CD-95C4-9E49D84FAA75}">
      <dgm:prSet/>
      <dgm:spPr/>
      <dgm:t>
        <a:bodyPr/>
        <a:lstStyle/>
        <a:p>
          <a:endParaRPr lang="zh-TW" altLang="en-US"/>
        </a:p>
      </dgm:t>
    </dgm:pt>
    <dgm:pt modelId="{C94DB0AC-052E-421F-8FCC-BDF43B755B2A}" type="sibTrans" cxnId="{C8FAF239-3DFE-41CD-95C4-9E49D84FAA75}">
      <dgm:prSet/>
      <dgm:spPr/>
      <dgm:t>
        <a:bodyPr/>
        <a:lstStyle/>
        <a:p>
          <a:endParaRPr lang="zh-TW" altLang="en-US"/>
        </a:p>
      </dgm:t>
    </dgm:pt>
    <dgm:pt modelId="{D277C472-46AC-4A83-BB44-D541FE2DDCA4}">
      <dgm:prSet phldrT="[文字]" custT="1"/>
      <dgm:spPr>
        <a:solidFill>
          <a:srgbClr val="00FFFF">
            <a:alpha val="49804"/>
          </a:srgbClr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gm:spPr>
      <dgm:t>
        <a:bodyPr/>
        <a:lstStyle/>
        <a:p>
          <a:r>
            <a:rPr lang="en-US" altLang="zh-TW" sz="1800" dirty="0">
              <a:solidFill>
                <a:schemeClr val="tx1"/>
              </a:solidFill>
            </a:rPr>
            <a:t>Functions, grammar and lexis</a:t>
          </a:r>
          <a:endParaRPr lang="zh-TW" altLang="en-US" sz="1800" dirty="0">
            <a:solidFill>
              <a:schemeClr val="tx1"/>
            </a:solidFill>
          </a:endParaRPr>
        </a:p>
      </dgm:t>
    </dgm:pt>
    <dgm:pt modelId="{FAD73A9F-31F2-4F00-8617-70EDE83189C5}" type="parTrans" cxnId="{16BF3A25-DA90-413A-B890-0CEE84C85F48}">
      <dgm:prSet/>
      <dgm:spPr/>
      <dgm:t>
        <a:bodyPr/>
        <a:lstStyle/>
        <a:p>
          <a:endParaRPr lang="zh-TW" altLang="en-US"/>
        </a:p>
      </dgm:t>
    </dgm:pt>
    <dgm:pt modelId="{6DFF1B30-F7D4-4E9A-B6A9-E402934A5ECD}" type="sibTrans" cxnId="{16BF3A25-DA90-413A-B890-0CEE84C85F48}">
      <dgm:prSet/>
      <dgm:spPr/>
      <dgm:t>
        <a:bodyPr/>
        <a:lstStyle/>
        <a:p>
          <a:endParaRPr lang="zh-TW" altLang="en-US"/>
        </a:p>
      </dgm:t>
    </dgm:pt>
    <dgm:pt modelId="{1F54E8A7-11B0-4C52-B1DB-C876397502DD}" type="pres">
      <dgm:prSet presAssocID="{F4BF01F1-73AE-49FA-A22A-F439C376163B}" presName="Name0" presStyleCnt="0">
        <dgm:presLayoutVars>
          <dgm:chMax val="7"/>
          <dgm:resizeHandles val="exact"/>
        </dgm:presLayoutVars>
      </dgm:prSet>
      <dgm:spPr/>
    </dgm:pt>
    <dgm:pt modelId="{33A62084-6216-49E1-AF95-F129C959E5DE}" type="pres">
      <dgm:prSet presAssocID="{F4BF01F1-73AE-49FA-A22A-F439C376163B}" presName="comp1" presStyleCnt="0"/>
      <dgm:spPr/>
    </dgm:pt>
    <dgm:pt modelId="{37877DE5-43F8-48C2-8162-442F890120AA}" type="pres">
      <dgm:prSet presAssocID="{F4BF01F1-73AE-49FA-A22A-F439C376163B}" presName="circle1" presStyleLbl="node1" presStyleIdx="0" presStyleCnt="4" custScaleX="155172"/>
      <dgm:spPr/>
    </dgm:pt>
    <dgm:pt modelId="{92014851-C9FF-4AD4-94EF-1BFB0A3CA3D5}" type="pres">
      <dgm:prSet presAssocID="{F4BF01F1-73AE-49FA-A22A-F439C376163B}" presName="c1text" presStyleLbl="node1" presStyleIdx="0" presStyleCnt="4">
        <dgm:presLayoutVars>
          <dgm:bulletEnabled val="1"/>
        </dgm:presLayoutVars>
      </dgm:prSet>
      <dgm:spPr/>
    </dgm:pt>
    <dgm:pt modelId="{43C6A8B1-3079-4F22-88A5-587E90A5CD96}" type="pres">
      <dgm:prSet presAssocID="{F4BF01F1-73AE-49FA-A22A-F439C376163B}" presName="comp2" presStyleCnt="0"/>
      <dgm:spPr/>
    </dgm:pt>
    <dgm:pt modelId="{CBFBB88B-44A6-4870-986C-02629186DDD3}" type="pres">
      <dgm:prSet presAssocID="{F4BF01F1-73AE-49FA-A22A-F439C376163B}" presName="circle2" presStyleLbl="node1" presStyleIdx="1" presStyleCnt="4" custScaleX="155172"/>
      <dgm:spPr/>
    </dgm:pt>
    <dgm:pt modelId="{108BA1E3-327E-40A9-BDD0-F58D0933E392}" type="pres">
      <dgm:prSet presAssocID="{F4BF01F1-73AE-49FA-A22A-F439C376163B}" presName="c2text" presStyleLbl="node1" presStyleIdx="1" presStyleCnt="4">
        <dgm:presLayoutVars>
          <dgm:bulletEnabled val="1"/>
        </dgm:presLayoutVars>
      </dgm:prSet>
      <dgm:spPr/>
    </dgm:pt>
    <dgm:pt modelId="{02F4C6DF-1DF8-4F7A-8221-74331DC78094}" type="pres">
      <dgm:prSet presAssocID="{F4BF01F1-73AE-49FA-A22A-F439C376163B}" presName="comp3" presStyleCnt="0"/>
      <dgm:spPr/>
    </dgm:pt>
    <dgm:pt modelId="{466B7CE5-8D6E-4B89-9290-E83DA7A0EA50}" type="pres">
      <dgm:prSet presAssocID="{F4BF01F1-73AE-49FA-A22A-F439C376163B}" presName="circle3" presStyleLbl="node1" presStyleIdx="2" presStyleCnt="4" custScaleX="155172"/>
      <dgm:spPr/>
    </dgm:pt>
    <dgm:pt modelId="{0E12DC5D-7EB7-4C02-9B35-4E2D301B1BBA}" type="pres">
      <dgm:prSet presAssocID="{F4BF01F1-73AE-49FA-A22A-F439C376163B}" presName="c3text" presStyleLbl="node1" presStyleIdx="2" presStyleCnt="4">
        <dgm:presLayoutVars>
          <dgm:bulletEnabled val="1"/>
        </dgm:presLayoutVars>
      </dgm:prSet>
      <dgm:spPr/>
    </dgm:pt>
    <dgm:pt modelId="{3107CEC7-67E3-4CC2-B59C-01C66187BB4D}" type="pres">
      <dgm:prSet presAssocID="{F4BF01F1-73AE-49FA-A22A-F439C376163B}" presName="comp4" presStyleCnt="0"/>
      <dgm:spPr/>
    </dgm:pt>
    <dgm:pt modelId="{8587A9DB-E481-4030-99A1-8DF15E6990A5}" type="pres">
      <dgm:prSet presAssocID="{F4BF01F1-73AE-49FA-A22A-F439C376163B}" presName="circle4" presStyleLbl="node1" presStyleIdx="3" presStyleCnt="4" custScaleX="155172"/>
      <dgm:spPr/>
    </dgm:pt>
    <dgm:pt modelId="{FBA548DA-CB1D-4BCC-A2F6-CC8BB153EE9D}" type="pres">
      <dgm:prSet presAssocID="{F4BF01F1-73AE-49FA-A22A-F439C376163B}" presName="c4text" presStyleLbl="node1" presStyleIdx="3" presStyleCnt="4">
        <dgm:presLayoutVars>
          <dgm:bulletEnabled val="1"/>
        </dgm:presLayoutVars>
      </dgm:prSet>
      <dgm:spPr/>
    </dgm:pt>
  </dgm:ptLst>
  <dgm:cxnLst>
    <dgm:cxn modelId="{B129BA09-11C5-4686-A138-0F24CE6B04B0}" type="presOf" srcId="{DED693B7-29B1-452C-979F-F785FE56ED3C}" destId="{CBFBB88B-44A6-4870-986C-02629186DDD3}" srcOrd="0" destOrd="0" presId="urn:microsoft.com/office/officeart/2005/8/layout/venn2"/>
    <dgm:cxn modelId="{16BF3A25-DA90-413A-B890-0CEE84C85F48}" srcId="{F4BF01F1-73AE-49FA-A22A-F439C376163B}" destId="{D277C472-46AC-4A83-BB44-D541FE2DDCA4}" srcOrd="3" destOrd="0" parTransId="{FAD73A9F-31F2-4F00-8617-70EDE83189C5}" sibTransId="{6DFF1B30-F7D4-4E9A-B6A9-E402934A5ECD}"/>
    <dgm:cxn modelId="{108BEB2E-F399-464B-91C9-05CDE8ACCFFE}" srcId="{F4BF01F1-73AE-49FA-A22A-F439C376163B}" destId="{DED693B7-29B1-452C-979F-F785FE56ED3C}" srcOrd="1" destOrd="0" parTransId="{5B82EA3B-D4F9-4929-AB38-19983211BD29}" sibTransId="{37C0310D-2FFB-47B8-B2EE-4D6460BF8BCF}"/>
    <dgm:cxn modelId="{C8FAF239-3DFE-41CD-95C4-9E49D84FAA75}" srcId="{F4BF01F1-73AE-49FA-A22A-F439C376163B}" destId="{EC3402E6-18B1-4F37-A296-B6A17ABEE4E7}" srcOrd="2" destOrd="0" parTransId="{489058ED-E2A8-4DDE-983A-F939E478DA45}" sibTransId="{C94DB0AC-052E-421F-8FCC-BDF43B755B2A}"/>
    <dgm:cxn modelId="{C1605443-ED65-415A-BF91-04F83AA2E060}" type="presOf" srcId="{5A865514-205F-4BA6-A0AB-36059A586B72}" destId="{92014851-C9FF-4AD4-94EF-1BFB0A3CA3D5}" srcOrd="1" destOrd="0" presId="urn:microsoft.com/office/officeart/2005/8/layout/venn2"/>
    <dgm:cxn modelId="{8D0A6870-5015-4E6C-91C6-5A97029D0021}" type="presOf" srcId="{F4BF01F1-73AE-49FA-A22A-F439C376163B}" destId="{1F54E8A7-11B0-4C52-B1DB-C876397502DD}" srcOrd="0" destOrd="0" presId="urn:microsoft.com/office/officeart/2005/8/layout/venn2"/>
    <dgm:cxn modelId="{03CDC755-6E40-4084-8D92-1BC2E92BF189}" type="presOf" srcId="{EC3402E6-18B1-4F37-A296-B6A17ABEE4E7}" destId="{466B7CE5-8D6E-4B89-9290-E83DA7A0EA50}" srcOrd="0" destOrd="0" presId="urn:microsoft.com/office/officeart/2005/8/layout/venn2"/>
    <dgm:cxn modelId="{40686A8C-FFF2-4F03-8782-6D61525E5135}" type="presOf" srcId="{D277C472-46AC-4A83-BB44-D541FE2DDCA4}" destId="{FBA548DA-CB1D-4BCC-A2F6-CC8BB153EE9D}" srcOrd="1" destOrd="0" presId="urn:microsoft.com/office/officeart/2005/8/layout/venn2"/>
    <dgm:cxn modelId="{0D7407A8-7FC2-4908-8ADB-F73E7B37A5E1}" type="presOf" srcId="{5A865514-205F-4BA6-A0AB-36059A586B72}" destId="{37877DE5-43F8-48C2-8162-442F890120AA}" srcOrd="0" destOrd="0" presId="urn:microsoft.com/office/officeart/2005/8/layout/venn2"/>
    <dgm:cxn modelId="{7BC30CB0-4E18-4E23-AB19-39EA03E6B6B0}" srcId="{F4BF01F1-73AE-49FA-A22A-F439C376163B}" destId="{5A865514-205F-4BA6-A0AB-36059A586B72}" srcOrd="0" destOrd="0" parTransId="{F86B7ECD-8BBA-4926-8C87-2139ACB9941C}" sibTransId="{CBC0E88A-8D16-4DCA-805B-ECB23A8B69A5}"/>
    <dgm:cxn modelId="{EED48FBC-EE2A-4FF3-85B5-3EC632ABD545}" type="presOf" srcId="{DED693B7-29B1-452C-979F-F785FE56ED3C}" destId="{108BA1E3-327E-40A9-BDD0-F58D0933E392}" srcOrd="1" destOrd="0" presId="urn:microsoft.com/office/officeart/2005/8/layout/venn2"/>
    <dgm:cxn modelId="{5170DCE4-504B-4265-B203-F539EEB601C2}" type="presOf" srcId="{D277C472-46AC-4A83-BB44-D541FE2DDCA4}" destId="{8587A9DB-E481-4030-99A1-8DF15E6990A5}" srcOrd="0" destOrd="0" presId="urn:microsoft.com/office/officeart/2005/8/layout/venn2"/>
    <dgm:cxn modelId="{618C43F2-0695-4F35-AE99-026FEEA3E389}" type="presOf" srcId="{EC3402E6-18B1-4F37-A296-B6A17ABEE4E7}" destId="{0E12DC5D-7EB7-4C02-9B35-4E2D301B1BBA}" srcOrd="1" destOrd="0" presId="urn:microsoft.com/office/officeart/2005/8/layout/venn2"/>
    <dgm:cxn modelId="{AA8B13B3-4F5C-4A41-A96B-1057F616F62F}" type="presParOf" srcId="{1F54E8A7-11B0-4C52-B1DB-C876397502DD}" destId="{33A62084-6216-49E1-AF95-F129C959E5DE}" srcOrd="0" destOrd="0" presId="urn:microsoft.com/office/officeart/2005/8/layout/venn2"/>
    <dgm:cxn modelId="{19BEABD3-F38F-45F2-B7CF-73F5C269F1C8}" type="presParOf" srcId="{33A62084-6216-49E1-AF95-F129C959E5DE}" destId="{37877DE5-43F8-48C2-8162-442F890120AA}" srcOrd="0" destOrd="0" presId="urn:microsoft.com/office/officeart/2005/8/layout/venn2"/>
    <dgm:cxn modelId="{1F3C2ECC-B94E-4330-8126-009B2E438355}" type="presParOf" srcId="{33A62084-6216-49E1-AF95-F129C959E5DE}" destId="{92014851-C9FF-4AD4-94EF-1BFB0A3CA3D5}" srcOrd="1" destOrd="0" presId="urn:microsoft.com/office/officeart/2005/8/layout/venn2"/>
    <dgm:cxn modelId="{778830ED-3DA3-42FE-8094-8FE19B988C9D}" type="presParOf" srcId="{1F54E8A7-11B0-4C52-B1DB-C876397502DD}" destId="{43C6A8B1-3079-4F22-88A5-587E90A5CD96}" srcOrd="1" destOrd="0" presId="urn:microsoft.com/office/officeart/2005/8/layout/venn2"/>
    <dgm:cxn modelId="{DFF5CF01-79C3-40CD-8670-1246BBA09350}" type="presParOf" srcId="{43C6A8B1-3079-4F22-88A5-587E90A5CD96}" destId="{CBFBB88B-44A6-4870-986C-02629186DDD3}" srcOrd="0" destOrd="0" presId="urn:microsoft.com/office/officeart/2005/8/layout/venn2"/>
    <dgm:cxn modelId="{C9CF4472-F008-4C6A-A537-CAEDFCB39A59}" type="presParOf" srcId="{43C6A8B1-3079-4F22-88A5-587E90A5CD96}" destId="{108BA1E3-327E-40A9-BDD0-F58D0933E392}" srcOrd="1" destOrd="0" presId="urn:microsoft.com/office/officeart/2005/8/layout/venn2"/>
    <dgm:cxn modelId="{7D7C5E17-171C-4941-89D9-E296A1DE7B11}" type="presParOf" srcId="{1F54E8A7-11B0-4C52-B1DB-C876397502DD}" destId="{02F4C6DF-1DF8-4F7A-8221-74331DC78094}" srcOrd="2" destOrd="0" presId="urn:microsoft.com/office/officeart/2005/8/layout/venn2"/>
    <dgm:cxn modelId="{7FBF1E57-916F-48BD-B6F0-C551E2ECFB99}" type="presParOf" srcId="{02F4C6DF-1DF8-4F7A-8221-74331DC78094}" destId="{466B7CE5-8D6E-4B89-9290-E83DA7A0EA50}" srcOrd="0" destOrd="0" presId="urn:microsoft.com/office/officeart/2005/8/layout/venn2"/>
    <dgm:cxn modelId="{623E092B-C1E7-4FBA-ADA5-969DF5A5AC19}" type="presParOf" srcId="{02F4C6DF-1DF8-4F7A-8221-74331DC78094}" destId="{0E12DC5D-7EB7-4C02-9B35-4E2D301B1BBA}" srcOrd="1" destOrd="0" presId="urn:microsoft.com/office/officeart/2005/8/layout/venn2"/>
    <dgm:cxn modelId="{CB03F2A4-12F6-4500-9B9D-193FF43F8691}" type="presParOf" srcId="{1F54E8A7-11B0-4C52-B1DB-C876397502DD}" destId="{3107CEC7-67E3-4CC2-B59C-01C66187BB4D}" srcOrd="3" destOrd="0" presId="urn:microsoft.com/office/officeart/2005/8/layout/venn2"/>
    <dgm:cxn modelId="{6986155A-DD51-4AEA-B93D-F4EB53612E5E}" type="presParOf" srcId="{3107CEC7-67E3-4CC2-B59C-01C66187BB4D}" destId="{8587A9DB-E481-4030-99A1-8DF15E6990A5}" srcOrd="0" destOrd="0" presId="urn:microsoft.com/office/officeart/2005/8/layout/venn2"/>
    <dgm:cxn modelId="{A5463801-EABC-4027-A1B3-4A37F9E0BE08}" type="presParOf" srcId="{3107CEC7-67E3-4CC2-B59C-01C66187BB4D}" destId="{FBA548DA-CB1D-4BCC-A2F6-CC8BB153EE9D}" srcOrd="1" destOrd="0" presId="urn:microsoft.com/office/officeart/2005/8/layout/venn2"/>
  </dgm:cxnLst>
  <dgm:bg>
    <a:effectLst>
      <a:outerShdw blurRad="50800" dist="38100" dir="18900000" algn="bl" rotWithShape="0">
        <a:prstClr val="black">
          <a:alpha val="40000"/>
        </a:prstClr>
      </a:outerShdw>
    </a:effectLst>
  </dgm:bg>
  <dgm:whole>
    <a:effectLst>
      <a:reflection blurRad="6350" stA="52000" endA="300" endPos="35000" dir="5400000" sy="-100000" algn="bl" rotWithShape="0"/>
    </a:effectLst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0AF3A76-7420-41E0-B46F-7A351EB95D31}" type="doc">
      <dgm:prSet loTypeId="urn:microsoft.com/office/officeart/2005/8/layout/matrix3" loCatId="matrix" qsTypeId="urn:microsoft.com/office/officeart/2005/8/quickstyle/3d1" qsCatId="3D" csTypeId="urn:microsoft.com/office/officeart/2005/8/colors/accent1_3" csCatId="accent1" phldr="1"/>
      <dgm:spPr/>
      <dgm:t>
        <a:bodyPr/>
        <a:lstStyle/>
        <a:p>
          <a:endParaRPr lang="zh-TW" altLang="en-US"/>
        </a:p>
      </dgm:t>
    </dgm:pt>
    <dgm:pt modelId="{13255AC8-8486-4ED0-97CF-E86C8B8CBE41}">
      <dgm:prSet phldrT="[文字]" custT="1"/>
      <dgm:spPr>
        <a:solidFill>
          <a:srgbClr val="00FFFF"/>
        </a:solidFill>
      </dgm:spPr>
      <dgm:t>
        <a:bodyPr/>
        <a:lstStyle/>
        <a:p>
          <a:r>
            <a:rPr lang="en-US" altLang="zh-TW" sz="2100" dirty="0">
              <a:solidFill>
                <a:schemeClr val="tx1"/>
              </a:solidFill>
            </a:rPr>
            <a:t>Neutral: Emotional</a:t>
          </a:r>
          <a:endParaRPr lang="zh-TW" altLang="en-US" sz="2100" dirty="0">
            <a:solidFill>
              <a:schemeClr val="tx1"/>
            </a:solidFill>
          </a:endParaRPr>
        </a:p>
      </dgm:t>
    </dgm:pt>
    <dgm:pt modelId="{3BA5871E-2A70-4C50-9E93-4B1C2E666824}" type="parTrans" cxnId="{7D423DA8-4E60-4387-A7F4-2E37D7ED277D}">
      <dgm:prSet/>
      <dgm:spPr/>
      <dgm:t>
        <a:bodyPr/>
        <a:lstStyle/>
        <a:p>
          <a:endParaRPr lang="zh-TW" altLang="en-US"/>
        </a:p>
      </dgm:t>
    </dgm:pt>
    <dgm:pt modelId="{DFF6AC33-50A3-497C-AC3F-1C1046B0C3A3}" type="sibTrans" cxnId="{7D423DA8-4E60-4387-A7F4-2E37D7ED277D}">
      <dgm:prSet/>
      <dgm:spPr/>
      <dgm:t>
        <a:bodyPr/>
        <a:lstStyle/>
        <a:p>
          <a:endParaRPr lang="zh-TW" altLang="en-US"/>
        </a:p>
      </dgm:t>
    </dgm:pt>
    <dgm:pt modelId="{44332067-A6DD-4000-9318-20BACB9424D7}">
      <dgm:prSet phldrT="[文字]" custT="1"/>
      <dgm:spPr>
        <a:solidFill>
          <a:srgbClr val="FF99FF"/>
        </a:solidFill>
      </dgm:spPr>
      <dgm:t>
        <a:bodyPr/>
        <a:lstStyle/>
        <a:p>
          <a:r>
            <a:rPr lang="en-US" altLang="zh-TW" sz="2100" dirty="0">
              <a:solidFill>
                <a:schemeClr val="tx1"/>
              </a:solidFill>
            </a:rPr>
            <a:t>Individualism: Collectivism</a:t>
          </a:r>
          <a:endParaRPr lang="zh-TW" altLang="en-US" sz="2100" dirty="0">
            <a:solidFill>
              <a:schemeClr val="tx1"/>
            </a:solidFill>
          </a:endParaRPr>
        </a:p>
      </dgm:t>
    </dgm:pt>
    <dgm:pt modelId="{EE65F439-AFCC-4C9F-AC77-47C7B13B2FE4}" type="parTrans" cxnId="{A70A3057-BD04-4056-9933-F9DBFFE6F345}">
      <dgm:prSet/>
      <dgm:spPr/>
      <dgm:t>
        <a:bodyPr/>
        <a:lstStyle/>
        <a:p>
          <a:endParaRPr lang="zh-TW" altLang="en-US"/>
        </a:p>
      </dgm:t>
    </dgm:pt>
    <dgm:pt modelId="{99DA190E-2E3A-4F52-9340-C7BAF1E8CF56}" type="sibTrans" cxnId="{A70A3057-BD04-4056-9933-F9DBFFE6F345}">
      <dgm:prSet/>
      <dgm:spPr/>
      <dgm:t>
        <a:bodyPr/>
        <a:lstStyle/>
        <a:p>
          <a:endParaRPr lang="zh-TW" altLang="en-US"/>
        </a:p>
      </dgm:t>
    </dgm:pt>
    <dgm:pt modelId="{A148E3A5-EC97-4DEF-A761-F0DC1B5F3BB3}">
      <dgm:prSet phldrT="[文字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en-US" altLang="zh-TW" sz="2100" dirty="0">
              <a:solidFill>
                <a:schemeClr val="tx1"/>
              </a:solidFill>
            </a:rPr>
            <a:t>Specific: Diffuse</a:t>
          </a:r>
          <a:endParaRPr lang="zh-TW" altLang="en-US" sz="2100" dirty="0">
            <a:solidFill>
              <a:schemeClr val="tx1"/>
            </a:solidFill>
          </a:endParaRPr>
        </a:p>
      </dgm:t>
    </dgm:pt>
    <dgm:pt modelId="{59FB09E7-37FB-45FE-8CDA-359E516245C3}" type="parTrans" cxnId="{2DF6B7FB-28AC-4B59-A370-832A52FE5D8C}">
      <dgm:prSet/>
      <dgm:spPr/>
      <dgm:t>
        <a:bodyPr/>
        <a:lstStyle/>
        <a:p>
          <a:endParaRPr lang="zh-TW" altLang="en-US"/>
        </a:p>
      </dgm:t>
    </dgm:pt>
    <dgm:pt modelId="{406D16D0-2711-4B58-B5DD-51016A15DF63}" type="sibTrans" cxnId="{2DF6B7FB-28AC-4B59-A370-832A52FE5D8C}">
      <dgm:prSet/>
      <dgm:spPr/>
      <dgm:t>
        <a:bodyPr/>
        <a:lstStyle/>
        <a:p>
          <a:endParaRPr lang="zh-TW" altLang="en-US"/>
        </a:p>
      </dgm:t>
    </dgm:pt>
    <dgm:pt modelId="{5BC7E065-131F-4B90-A25F-01C5E5827C68}">
      <dgm:prSet phldrT="[文字]" custT="1"/>
      <dgm:spPr>
        <a:solidFill>
          <a:srgbClr val="FFFF99"/>
        </a:solidFill>
      </dgm:spPr>
      <dgm:t>
        <a:bodyPr/>
        <a:lstStyle/>
        <a:p>
          <a:r>
            <a:rPr lang="en-US" altLang="zh-TW" sz="2100" dirty="0">
              <a:solidFill>
                <a:schemeClr val="tx1"/>
              </a:solidFill>
            </a:rPr>
            <a:t>Universalism:  Particularism</a:t>
          </a:r>
          <a:endParaRPr lang="zh-TW" altLang="en-US" sz="2100" dirty="0">
            <a:solidFill>
              <a:schemeClr val="tx1"/>
            </a:solidFill>
          </a:endParaRPr>
        </a:p>
      </dgm:t>
    </dgm:pt>
    <dgm:pt modelId="{A38A7025-8BC0-4748-B4B1-8E672BA173F1}" type="parTrans" cxnId="{58FF659B-1DFA-4448-B133-C0A616D0A1E4}">
      <dgm:prSet/>
      <dgm:spPr/>
      <dgm:t>
        <a:bodyPr/>
        <a:lstStyle/>
        <a:p>
          <a:endParaRPr lang="zh-TW" altLang="en-US"/>
        </a:p>
      </dgm:t>
    </dgm:pt>
    <dgm:pt modelId="{7151B816-CB27-412F-89ED-6363B2E58B26}" type="sibTrans" cxnId="{58FF659B-1DFA-4448-B133-C0A616D0A1E4}">
      <dgm:prSet/>
      <dgm:spPr/>
      <dgm:t>
        <a:bodyPr/>
        <a:lstStyle/>
        <a:p>
          <a:endParaRPr lang="zh-TW" altLang="en-US"/>
        </a:p>
      </dgm:t>
    </dgm:pt>
    <dgm:pt modelId="{B243C925-AF49-4B7B-98FA-80E9F110D506}" type="pres">
      <dgm:prSet presAssocID="{10AF3A76-7420-41E0-B46F-7A351EB95D31}" presName="matrix" presStyleCnt="0">
        <dgm:presLayoutVars>
          <dgm:chMax val="1"/>
          <dgm:dir/>
          <dgm:resizeHandles val="exact"/>
        </dgm:presLayoutVars>
      </dgm:prSet>
      <dgm:spPr/>
    </dgm:pt>
    <dgm:pt modelId="{036DB551-76EE-48F6-858C-6D9DD61C0A52}" type="pres">
      <dgm:prSet presAssocID="{10AF3A76-7420-41E0-B46F-7A351EB95D31}" presName="diamond" presStyleLbl="bgShp" presStyleIdx="0" presStyleCnt="1"/>
      <dgm:spPr>
        <a:ln>
          <a:noFill/>
        </a:ln>
        <a:effectLst>
          <a:innerShdw blurRad="63500" dist="50800" dir="18900000">
            <a:prstClr val="black">
              <a:alpha val="50000"/>
            </a:prstClr>
          </a:innerShdw>
          <a:reflection blurRad="6350" stA="52000" endA="300" endPos="35000" dir="5400000" sy="-100000" algn="bl" rotWithShape="0"/>
        </a:effectLst>
        <a:scene3d>
          <a:camera prst="perspectiveBelow"/>
          <a:lightRig rig="balanced" dir="t">
            <a:rot lat="0" lon="0" rev="8700000"/>
          </a:lightRig>
        </a:scene3d>
        <a:sp3d z="-190500">
          <a:bevelT w="190500" h="38100" prst="coolSlant"/>
        </a:sp3d>
      </dgm:spPr>
    </dgm:pt>
    <dgm:pt modelId="{79CCC582-653B-4DBA-AFBC-1617F19AE3C8}" type="pres">
      <dgm:prSet presAssocID="{10AF3A76-7420-41E0-B46F-7A351EB95D31}" presName="quad1" presStyleLbl="node1" presStyleIdx="0" presStyleCnt="4" custScaleX="116387">
        <dgm:presLayoutVars>
          <dgm:chMax val="0"/>
          <dgm:chPref val="0"/>
          <dgm:bulletEnabled val="1"/>
        </dgm:presLayoutVars>
      </dgm:prSet>
      <dgm:spPr/>
    </dgm:pt>
    <dgm:pt modelId="{7031A5B9-2D62-46BB-A8ED-8242164162F4}" type="pres">
      <dgm:prSet presAssocID="{10AF3A76-7420-41E0-B46F-7A351EB95D31}" presName="quad2" presStyleLbl="node1" presStyleIdx="1" presStyleCnt="4" custScaleX="116387" custLinFactNeighborX="954">
        <dgm:presLayoutVars>
          <dgm:chMax val="0"/>
          <dgm:chPref val="0"/>
          <dgm:bulletEnabled val="1"/>
        </dgm:presLayoutVars>
      </dgm:prSet>
      <dgm:spPr/>
    </dgm:pt>
    <dgm:pt modelId="{8FFF4B42-9B65-4809-9E62-16E562117117}" type="pres">
      <dgm:prSet presAssocID="{10AF3A76-7420-41E0-B46F-7A351EB95D31}" presName="quad3" presStyleLbl="node1" presStyleIdx="2" presStyleCnt="4" custScaleX="116387">
        <dgm:presLayoutVars>
          <dgm:chMax val="0"/>
          <dgm:chPref val="0"/>
          <dgm:bulletEnabled val="1"/>
        </dgm:presLayoutVars>
      </dgm:prSet>
      <dgm:spPr/>
    </dgm:pt>
    <dgm:pt modelId="{37F7FECF-06BA-46E4-82D7-767B3FA78D93}" type="pres">
      <dgm:prSet presAssocID="{10AF3A76-7420-41E0-B46F-7A351EB95D31}" presName="quad4" presStyleLbl="node1" presStyleIdx="3" presStyleCnt="4" custScaleX="116387">
        <dgm:presLayoutVars>
          <dgm:chMax val="0"/>
          <dgm:chPref val="0"/>
          <dgm:bulletEnabled val="1"/>
        </dgm:presLayoutVars>
      </dgm:prSet>
      <dgm:spPr/>
    </dgm:pt>
  </dgm:ptLst>
  <dgm:cxnLst>
    <dgm:cxn modelId="{B1B9AF06-D25F-491B-AE20-79FF33F2109E}" type="presOf" srcId="{13255AC8-8486-4ED0-97CF-E86C8B8CBE41}" destId="{79CCC582-653B-4DBA-AFBC-1617F19AE3C8}" srcOrd="0" destOrd="0" presId="urn:microsoft.com/office/officeart/2005/8/layout/matrix3"/>
    <dgm:cxn modelId="{6608E947-CA5D-442D-B70D-2618E734A86B}" type="presOf" srcId="{10AF3A76-7420-41E0-B46F-7A351EB95D31}" destId="{B243C925-AF49-4B7B-98FA-80E9F110D506}" srcOrd="0" destOrd="0" presId="urn:microsoft.com/office/officeart/2005/8/layout/matrix3"/>
    <dgm:cxn modelId="{A70A3057-BD04-4056-9933-F9DBFFE6F345}" srcId="{10AF3A76-7420-41E0-B46F-7A351EB95D31}" destId="{44332067-A6DD-4000-9318-20BACB9424D7}" srcOrd="1" destOrd="0" parTransId="{EE65F439-AFCC-4C9F-AC77-47C7B13B2FE4}" sibTransId="{99DA190E-2E3A-4F52-9340-C7BAF1E8CF56}"/>
    <dgm:cxn modelId="{58FF659B-1DFA-4448-B133-C0A616D0A1E4}" srcId="{10AF3A76-7420-41E0-B46F-7A351EB95D31}" destId="{5BC7E065-131F-4B90-A25F-01C5E5827C68}" srcOrd="3" destOrd="0" parTransId="{A38A7025-8BC0-4748-B4B1-8E672BA173F1}" sibTransId="{7151B816-CB27-412F-89ED-6363B2E58B26}"/>
    <dgm:cxn modelId="{7D423DA8-4E60-4387-A7F4-2E37D7ED277D}" srcId="{10AF3A76-7420-41E0-B46F-7A351EB95D31}" destId="{13255AC8-8486-4ED0-97CF-E86C8B8CBE41}" srcOrd="0" destOrd="0" parTransId="{3BA5871E-2A70-4C50-9E93-4B1C2E666824}" sibTransId="{DFF6AC33-50A3-497C-AC3F-1C1046B0C3A3}"/>
    <dgm:cxn modelId="{587144C7-A826-4334-9B83-7F59B6E7E4DB}" type="presOf" srcId="{5BC7E065-131F-4B90-A25F-01C5E5827C68}" destId="{37F7FECF-06BA-46E4-82D7-767B3FA78D93}" srcOrd="0" destOrd="0" presId="urn:microsoft.com/office/officeart/2005/8/layout/matrix3"/>
    <dgm:cxn modelId="{92D3A5E6-25BB-418F-8049-EB81D391514B}" type="presOf" srcId="{44332067-A6DD-4000-9318-20BACB9424D7}" destId="{7031A5B9-2D62-46BB-A8ED-8242164162F4}" srcOrd="0" destOrd="0" presId="urn:microsoft.com/office/officeart/2005/8/layout/matrix3"/>
    <dgm:cxn modelId="{D54557F5-FA78-4F13-87A8-9842036C1EE1}" type="presOf" srcId="{A148E3A5-EC97-4DEF-A761-F0DC1B5F3BB3}" destId="{8FFF4B42-9B65-4809-9E62-16E562117117}" srcOrd="0" destOrd="0" presId="urn:microsoft.com/office/officeart/2005/8/layout/matrix3"/>
    <dgm:cxn modelId="{2DF6B7FB-28AC-4B59-A370-832A52FE5D8C}" srcId="{10AF3A76-7420-41E0-B46F-7A351EB95D31}" destId="{A148E3A5-EC97-4DEF-A761-F0DC1B5F3BB3}" srcOrd="2" destOrd="0" parTransId="{59FB09E7-37FB-45FE-8CDA-359E516245C3}" sibTransId="{406D16D0-2711-4B58-B5DD-51016A15DF63}"/>
    <dgm:cxn modelId="{203F37A2-CF0C-4D5D-8B71-3618F68C86DB}" type="presParOf" srcId="{B243C925-AF49-4B7B-98FA-80E9F110D506}" destId="{036DB551-76EE-48F6-858C-6D9DD61C0A52}" srcOrd="0" destOrd="0" presId="urn:microsoft.com/office/officeart/2005/8/layout/matrix3"/>
    <dgm:cxn modelId="{9D6B1254-A1F1-4453-AF05-E88879D543F9}" type="presParOf" srcId="{B243C925-AF49-4B7B-98FA-80E9F110D506}" destId="{79CCC582-653B-4DBA-AFBC-1617F19AE3C8}" srcOrd="1" destOrd="0" presId="urn:microsoft.com/office/officeart/2005/8/layout/matrix3"/>
    <dgm:cxn modelId="{D17190BF-2CCE-46AB-846F-8D85E61E1DD7}" type="presParOf" srcId="{B243C925-AF49-4B7B-98FA-80E9F110D506}" destId="{7031A5B9-2D62-46BB-A8ED-8242164162F4}" srcOrd="2" destOrd="0" presId="urn:microsoft.com/office/officeart/2005/8/layout/matrix3"/>
    <dgm:cxn modelId="{A7124525-EE46-4C83-B0DB-6D59304B6398}" type="presParOf" srcId="{B243C925-AF49-4B7B-98FA-80E9F110D506}" destId="{8FFF4B42-9B65-4809-9E62-16E562117117}" srcOrd="3" destOrd="0" presId="urn:microsoft.com/office/officeart/2005/8/layout/matrix3"/>
    <dgm:cxn modelId="{3F401D87-4744-4C83-A16E-9E1A9D0FE0F3}" type="presParOf" srcId="{B243C925-AF49-4B7B-98FA-80E9F110D506}" destId="{37F7FECF-06BA-46E4-82D7-767B3FA78D9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2DA3C8F-00A1-446B-8FA4-B1AF6D295E5F}" type="doc">
      <dgm:prSet loTypeId="urn:microsoft.com/office/officeart/2005/8/layout/radial4" loCatId="relationship" qsTypeId="urn:microsoft.com/office/officeart/2005/8/quickstyle/3d1" qsCatId="3D" csTypeId="urn:microsoft.com/office/officeart/2005/8/colors/colorful1#4" csCatId="colorful" phldr="1"/>
      <dgm:spPr>
        <a:scene3d>
          <a:camera prst="obliqueTopRight"/>
          <a:lightRig rig="threePt" dir="t"/>
        </a:scene3d>
      </dgm:spPr>
      <dgm:t>
        <a:bodyPr/>
        <a:lstStyle/>
        <a:p>
          <a:endParaRPr lang="zh-TW" altLang="en-US"/>
        </a:p>
      </dgm:t>
    </dgm:pt>
    <dgm:pt modelId="{0D4E5285-CE71-49EB-B225-18A62308AF1E}">
      <dgm:prSet phldrT="[文字]"/>
      <dgm:spPr>
        <a:solidFill>
          <a:srgbClr val="CC00CC"/>
        </a:solidFill>
      </dgm:spPr>
      <dgm:t>
        <a:bodyPr/>
        <a:lstStyle/>
        <a:p>
          <a:r>
            <a:rPr lang="en-US" altLang="zh-TW" dirty="0">
              <a:solidFill>
                <a:srgbClr val="FFFFFF"/>
              </a:solidFill>
            </a:rPr>
            <a:t>Business studies methodology</a:t>
          </a:r>
          <a:endParaRPr lang="zh-TW" altLang="en-US" dirty="0">
            <a:solidFill>
              <a:srgbClr val="FFFFFF"/>
            </a:solidFill>
          </a:endParaRPr>
        </a:p>
      </dgm:t>
    </dgm:pt>
    <dgm:pt modelId="{F1D021FA-8994-4D15-A07D-616AB6004C55}" type="parTrans" cxnId="{CA12C26F-BC2D-44ED-BD94-F41DBC5E47F1}">
      <dgm:prSet/>
      <dgm:spPr/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5598F3C1-A0D3-491F-BEDE-7C5AC43A13CA}" type="sibTrans" cxnId="{CA12C26F-BC2D-44ED-BD94-F41DBC5E47F1}">
      <dgm:prSet/>
      <dgm:spPr/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9F86489B-1DB1-4043-87F7-5A4364E3134A}">
      <dgm:prSet phldrT="[文字]"/>
      <dgm:spPr/>
      <dgm:t>
        <a:bodyPr/>
        <a:lstStyle/>
        <a:p>
          <a:r>
            <a:rPr lang="en-US" altLang="zh-TW" dirty="0">
              <a:solidFill>
                <a:srgbClr val="FFFFFF"/>
              </a:solidFill>
            </a:rPr>
            <a:t>Business communication skills</a:t>
          </a:r>
          <a:endParaRPr lang="zh-TW" altLang="en-US" dirty="0">
            <a:solidFill>
              <a:srgbClr val="FFFFFF"/>
            </a:solidFill>
          </a:endParaRPr>
        </a:p>
      </dgm:t>
    </dgm:pt>
    <dgm:pt modelId="{A8CF347C-3581-43EB-A703-BF777373CE76}" type="parTrans" cxnId="{A6210BA3-99ED-4865-8E1F-EFB06C5E98F7}">
      <dgm:prSet/>
      <dgm:spPr/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37F57B18-AAE0-497A-AEDC-7EA144A0F47E}" type="sibTrans" cxnId="{A6210BA3-99ED-4865-8E1F-EFB06C5E98F7}">
      <dgm:prSet/>
      <dgm:spPr/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96C5B79F-AF0C-4018-85EA-4023FF4EE706}">
      <dgm:prSet phldrT="[文字]"/>
      <dgm:spPr>
        <a:solidFill>
          <a:srgbClr val="FF0000"/>
        </a:solidFill>
      </dgm:spPr>
      <dgm:t>
        <a:bodyPr/>
        <a:lstStyle/>
        <a:p>
          <a:r>
            <a:rPr lang="en-US" altLang="zh-TW" dirty="0">
              <a:solidFill>
                <a:srgbClr val="FFFFFF"/>
              </a:solidFill>
            </a:rPr>
            <a:t>Business contexts</a:t>
          </a:r>
          <a:endParaRPr lang="zh-TW" altLang="en-US" dirty="0">
            <a:solidFill>
              <a:srgbClr val="FFFFFF"/>
            </a:solidFill>
          </a:endParaRPr>
        </a:p>
      </dgm:t>
    </dgm:pt>
    <dgm:pt modelId="{17C0AEAD-95F1-43BE-8A14-C3ABC19FC53B}" type="parTrans" cxnId="{2E56153B-7929-4761-B883-DA63B428E398}">
      <dgm:prSet/>
      <dgm:spPr>
        <a:solidFill>
          <a:srgbClr val="FF0000"/>
        </a:solidFill>
      </dgm:spPr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0A0B7A26-8E3B-4B2A-89A1-491E06563A22}" type="sibTrans" cxnId="{2E56153B-7929-4761-B883-DA63B428E398}">
      <dgm:prSet/>
      <dgm:spPr/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89DD6C64-A1D0-43FD-800A-1402A2E60258}">
      <dgm:prSet phldrT="[文字]"/>
      <dgm:spPr>
        <a:solidFill>
          <a:srgbClr val="00B050"/>
        </a:solidFill>
      </dgm:spPr>
      <dgm:t>
        <a:bodyPr/>
        <a:lstStyle/>
        <a:p>
          <a:r>
            <a:rPr lang="en-US" altLang="zh-TW" dirty="0">
              <a:solidFill>
                <a:srgbClr val="FFFFFF"/>
              </a:solidFill>
            </a:rPr>
            <a:t>Language in business settings</a:t>
          </a:r>
          <a:endParaRPr lang="zh-TW" altLang="en-US" dirty="0">
            <a:solidFill>
              <a:srgbClr val="FFFFFF"/>
            </a:solidFill>
          </a:endParaRPr>
        </a:p>
      </dgm:t>
    </dgm:pt>
    <dgm:pt modelId="{37740715-A32A-4E04-AEAE-76B4D4C6D5FF}" type="parTrans" cxnId="{195A9240-2013-4848-B483-EC80C53AA1CC}">
      <dgm:prSet/>
      <dgm:spPr>
        <a:solidFill>
          <a:srgbClr val="00B050"/>
        </a:solidFill>
      </dgm:spPr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57E824C5-8757-40AA-8C47-14E8ABD8940D}" type="sibTrans" cxnId="{195A9240-2013-4848-B483-EC80C53AA1CC}">
      <dgm:prSet/>
      <dgm:spPr/>
      <dgm:t>
        <a:bodyPr/>
        <a:lstStyle/>
        <a:p>
          <a:endParaRPr lang="zh-TW" altLang="en-US">
            <a:solidFill>
              <a:srgbClr val="FFFFFF"/>
            </a:solidFill>
          </a:endParaRPr>
        </a:p>
      </dgm:t>
    </dgm:pt>
    <dgm:pt modelId="{17A262ED-9A2D-4F7F-8C8E-C6B408C28976}" type="pres">
      <dgm:prSet presAssocID="{12DA3C8F-00A1-446B-8FA4-B1AF6D295E5F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6DDFE51-D8D1-44BE-9D99-8F365F04B2D7}" type="pres">
      <dgm:prSet presAssocID="{0D4E5285-CE71-49EB-B225-18A62308AF1E}" presName="centerShape" presStyleLbl="node0" presStyleIdx="0" presStyleCnt="1"/>
      <dgm:spPr/>
    </dgm:pt>
    <dgm:pt modelId="{ABFD1220-08C1-432E-B447-4F051351C71B}" type="pres">
      <dgm:prSet presAssocID="{A8CF347C-3581-43EB-A703-BF777373CE76}" presName="parTrans" presStyleLbl="bgSibTrans2D1" presStyleIdx="0" presStyleCnt="3"/>
      <dgm:spPr/>
    </dgm:pt>
    <dgm:pt modelId="{E98271B8-4581-4F1A-A41A-742BD8C054E6}" type="pres">
      <dgm:prSet presAssocID="{9F86489B-1DB1-4043-87F7-5A4364E3134A}" presName="node" presStyleLbl="node1" presStyleIdx="0" presStyleCnt="3">
        <dgm:presLayoutVars>
          <dgm:bulletEnabled val="1"/>
        </dgm:presLayoutVars>
      </dgm:prSet>
      <dgm:spPr/>
    </dgm:pt>
    <dgm:pt modelId="{208983BA-7E12-48E7-BCFA-2529649DCF1E}" type="pres">
      <dgm:prSet presAssocID="{17C0AEAD-95F1-43BE-8A14-C3ABC19FC53B}" presName="parTrans" presStyleLbl="bgSibTrans2D1" presStyleIdx="1" presStyleCnt="3"/>
      <dgm:spPr/>
    </dgm:pt>
    <dgm:pt modelId="{B3BB9110-DC44-4B56-87EA-7D529D5719C3}" type="pres">
      <dgm:prSet presAssocID="{96C5B79F-AF0C-4018-85EA-4023FF4EE706}" presName="node" presStyleLbl="node1" presStyleIdx="1" presStyleCnt="3">
        <dgm:presLayoutVars>
          <dgm:bulletEnabled val="1"/>
        </dgm:presLayoutVars>
      </dgm:prSet>
      <dgm:spPr/>
    </dgm:pt>
    <dgm:pt modelId="{9428FF12-D8B2-4CFD-9609-F8E95DCB6541}" type="pres">
      <dgm:prSet presAssocID="{37740715-A32A-4E04-AEAE-76B4D4C6D5FF}" presName="parTrans" presStyleLbl="bgSibTrans2D1" presStyleIdx="2" presStyleCnt="3"/>
      <dgm:spPr/>
    </dgm:pt>
    <dgm:pt modelId="{FB9E5A51-AC5C-414F-BDC7-BE2E3CCCABF3}" type="pres">
      <dgm:prSet presAssocID="{89DD6C64-A1D0-43FD-800A-1402A2E60258}" presName="node" presStyleLbl="node1" presStyleIdx="2" presStyleCnt="3">
        <dgm:presLayoutVars>
          <dgm:bulletEnabled val="1"/>
        </dgm:presLayoutVars>
      </dgm:prSet>
      <dgm:spPr/>
    </dgm:pt>
  </dgm:ptLst>
  <dgm:cxnLst>
    <dgm:cxn modelId="{3567B814-906F-489D-AE52-2607E0658F3D}" type="presOf" srcId="{89DD6C64-A1D0-43FD-800A-1402A2E60258}" destId="{FB9E5A51-AC5C-414F-BDC7-BE2E3CCCABF3}" srcOrd="0" destOrd="0" presId="urn:microsoft.com/office/officeart/2005/8/layout/radial4"/>
    <dgm:cxn modelId="{DC8AE620-4FCE-43AE-B54E-F458256B01F4}" type="presOf" srcId="{37740715-A32A-4E04-AEAE-76B4D4C6D5FF}" destId="{9428FF12-D8B2-4CFD-9609-F8E95DCB6541}" srcOrd="0" destOrd="0" presId="urn:microsoft.com/office/officeart/2005/8/layout/radial4"/>
    <dgm:cxn modelId="{5D0A782D-545B-4960-8D6D-6AAC5BC79FEA}" type="presOf" srcId="{17C0AEAD-95F1-43BE-8A14-C3ABC19FC53B}" destId="{208983BA-7E12-48E7-BCFA-2529649DCF1E}" srcOrd="0" destOrd="0" presId="urn:microsoft.com/office/officeart/2005/8/layout/radial4"/>
    <dgm:cxn modelId="{2E56153B-7929-4761-B883-DA63B428E398}" srcId="{0D4E5285-CE71-49EB-B225-18A62308AF1E}" destId="{96C5B79F-AF0C-4018-85EA-4023FF4EE706}" srcOrd="1" destOrd="0" parTransId="{17C0AEAD-95F1-43BE-8A14-C3ABC19FC53B}" sibTransId="{0A0B7A26-8E3B-4B2A-89A1-491E06563A22}"/>
    <dgm:cxn modelId="{195A9240-2013-4848-B483-EC80C53AA1CC}" srcId="{0D4E5285-CE71-49EB-B225-18A62308AF1E}" destId="{89DD6C64-A1D0-43FD-800A-1402A2E60258}" srcOrd="2" destOrd="0" parTransId="{37740715-A32A-4E04-AEAE-76B4D4C6D5FF}" sibTransId="{57E824C5-8757-40AA-8C47-14E8ABD8940D}"/>
    <dgm:cxn modelId="{CA12C26F-BC2D-44ED-BD94-F41DBC5E47F1}" srcId="{12DA3C8F-00A1-446B-8FA4-B1AF6D295E5F}" destId="{0D4E5285-CE71-49EB-B225-18A62308AF1E}" srcOrd="0" destOrd="0" parTransId="{F1D021FA-8994-4D15-A07D-616AB6004C55}" sibTransId="{5598F3C1-A0D3-491F-BEDE-7C5AC43A13CA}"/>
    <dgm:cxn modelId="{07C08E59-7736-4B06-8A47-F8846F250BEE}" type="presOf" srcId="{96C5B79F-AF0C-4018-85EA-4023FF4EE706}" destId="{B3BB9110-DC44-4B56-87EA-7D529D5719C3}" srcOrd="0" destOrd="0" presId="urn:microsoft.com/office/officeart/2005/8/layout/radial4"/>
    <dgm:cxn modelId="{A6210BA3-99ED-4865-8E1F-EFB06C5E98F7}" srcId="{0D4E5285-CE71-49EB-B225-18A62308AF1E}" destId="{9F86489B-1DB1-4043-87F7-5A4364E3134A}" srcOrd="0" destOrd="0" parTransId="{A8CF347C-3581-43EB-A703-BF777373CE76}" sibTransId="{37F57B18-AAE0-497A-AEDC-7EA144A0F47E}"/>
    <dgm:cxn modelId="{27EEC0A3-51A4-43F2-A69E-841145669884}" type="presOf" srcId="{A8CF347C-3581-43EB-A703-BF777373CE76}" destId="{ABFD1220-08C1-432E-B447-4F051351C71B}" srcOrd="0" destOrd="0" presId="urn:microsoft.com/office/officeart/2005/8/layout/radial4"/>
    <dgm:cxn modelId="{FD87A3BD-EDD7-475A-886E-07FA063BC27C}" type="presOf" srcId="{9F86489B-1DB1-4043-87F7-5A4364E3134A}" destId="{E98271B8-4581-4F1A-A41A-742BD8C054E6}" srcOrd="0" destOrd="0" presId="urn:microsoft.com/office/officeart/2005/8/layout/radial4"/>
    <dgm:cxn modelId="{92B26FD0-A7B8-428D-B55B-BDBCBCF0464F}" type="presOf" srcId="{12DA3C8F-00A1-446B-8FA4-B1AF6D295E5F}" destId="{17A262ED-9A2D-4F7F-8C8E-C6B408C28976}" srcOrd="0" destOrd="0" presId="urn:microsoft.com/office/officeart/2005/8/layout/radial4"/>
    <dgm:cxn modelId="{D363E8D5-3D9C-40E2-AFAD-A3F3C0F08459}" type="presOf" srcId="{0D4E5285-CE71-49EB-B225-18A62308AF1E}" destId="{F6DDFE51-D8D1-44BE-9D99-8F365F04B2D7}" srcOrd="0" destOrd="0" presId="urn:microsoft.com/office/officeart/2005/8/layout/radial4"/>
    <dgm:cxn modelId="{BA97FD92-CFCC-401B-AE23-8B4C27F9569B}" type="presParOf" srcId="{17A262ED-9A2D-4F7F-8C8E-C6B408C28976}" destId="{F6DDFE51-D8D1-44BE-9D99-8F365F04B2D7}" srcOrd="0" destOrd="0" presId="urn:microsoft.com/office/officeart/2005/8/layout/radial4"/>
    <dgm:cxn modelId="{4F3328DA-A8AD-4A7A-94D4-55CAA81A878F}" type="presParOf" srcId="{17A262ED-9A2D-4F7F-8C8E-C6B408C28976}" destId="{ABFD1220-08C1-432E-B447-4F051351C71B}" srcOrd="1" destOrd="0" presId="urn:microsoft.com/office/officeart/2005/8/layout/radial4"/>
    <dgm:cxn modelId="{785EAB64-1BD6-4A3D-BF64-CBB7D71E335C}" type="presParOf" srcId="{17A262ED-9A2D-4F7F-8C8E-C6B408C28976}" destId="{E98271B8-4581-4F1A-A41A-742BD8C054E6}" srcOrd="2" destOrd="0" presId="urn:microsoft.com/office/officeart/2005/8/layout/radial4"/>
    <dgm:cxn modelId="{1F902ADD-0EB1-44CF-83AB-2A535417844B}" type="presParOf" srcId="{17A262ED-9A2D-4F7F-8C8E-C6B408C28976}" destId="{208983BA-7E12-48E7-BCFA-2529649DCF1E}" srcOrd="3" destOrd="0" presId="urn:microsoft.com/office/officeart/2005/8/layout/radial4"/>
    <dgm:cxn modelId="{A9C3A4FC-71C6-4AC1-82EC-D19BB30C68AE}" type="presParOf" srcId="{17A262ED-9A2D-4F7F-8C8E-C6B408C28976}" destId="{B3BB9110-DC44-4B56-87EA-7D529D5719C3}" srcOrd="4" destOrd="0" presId="urn:microsoft.com/office/officeart/2005/8/layout/radial4"/>
    <dgm:cxn modelId="{8752F995-5C5D-4A8D-A1F9-668B2EC1346C}" type="presParOf" srcId="{17A262ED-9A2D-4F7F-8C8E-C6B408C28976}" destId="{9428FF12-D8B2-4CFD-9609-F8E95DCB6541}" srcOrd="5" destOrd="0" presId="urn:microsoft.com/office/officeart/2005/8/layout/radial4"/>
    <dgm:cxn modelId="{2DD37396-5329-4A3F-B69D-0C5E13E7837A}" type="presParOf" srcId="{17A262ED-9A2D-4F7F-8C8E-C6B408C28976}" destId="{FB9E5A51-AC5C-414F-BDC7-BE2E3CCCABF3}" srcOrd="6" destOrd="0" presId="urn:microsoft.com/office/officeart/2005/8/layout/radial4"/>
  </dgm:cxnLst>
  <dgm:bg>
    <a:effectLst>
      <a:outerShdw blurRad="50800" dist="38100" dir="18900000" algn="bl" rotWithShape="0">
        <a:prstClr val="black">
          <a:alpha val="40000"/>
        </a:prstClr>
      </a:outerShdw>
    </a:effectLst>
  </dgm:bg>
  <dgm:whole>
    <a:effectLst/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9E52685-9B9A-437A-883E-EB1A9DB9AEF5}" type="doc">
      <dgm:prSet loTypeId="urn:microsoft.com/office/officeart/2005/8/layout/venn1" loCatId="relationship" qsTypeId="urn:microsoft.com/office/officeart/2005/8/quickstyle/simple3" qsCatId="simple" csTypeId="urn:microsoft.com/office/officeart/2005/8/colors/colorful2" csCatId="colorful" phldr="1"/>
      <dgm:spPr/>
    </dgm:pt>
    <dgm:pt modelId="{6D85E772-6BBB-499B-B10F-1557F8E4824C}">
      <dgm:prSet phldrT="[文字]"/>
      <dgm:spPr/>
      <dgm:t>
        <a:bodyPr/>
        <a:lstStyle/>
        <a:p>
          <a:r>
            <a:rPr lang="en-US" altLang="zh-TW" dirty="0"/>
            <a:t>Presentations</a:t>
          </a:r>
          <a:endParaRPr lang="zh-TW" altLang="en-US" dirty="0"/>
        </a:p>
      </dgm:t>
    </dgm:pt>
    <dgm:pt modelId="{0C23543A-2F72-4887-B82D-BE4C6FDB867C}" type="parTrans" cxnId="{8EC4B58A-7717-4F2D-8939-FB402EA0C668}">
      <dgm:prSet/>
      <dgm:spPr/>
      <dgm:t>
        <a:bodyPr/>
        <a:lstStyle/>
        <a:p>
          <a:endParaRPr lang="zh-TW" altLang="en-US"/>
        </a:p>
      </dgm:t>
    </dgm:pt>
    <dgm:pt modelId="{4D9570C0-8B1E-45B9-8E4A-835ABEB1595C}" type="sibTrans" cxnId="{8EC4B58A-7717-4F2D-8939-FB402EA0C668}">
      <dgm:prSet/>
      <dgm:spPr/>
      <dgm:t>
        <a:bodyPr/>
        <a:lstStyle/>
        <a:p>
          <a:endParaRPr lang="zh-TW" altLang="en-US"/>
        </a:p>
      </dgm:t>
    </dgm:pt>
    <dgm:pt modelId="{1B8BFD24-1BA5-4A3F-A209-4771E8BC573D}">
      <dgm:prSet phldrT="[文字]"/>
      <dgm:spPr/>
      <dgm:t>
        <a:bodyPr/>
        <a:lstStyle/>
        <a:p>
          <a:r>
            <a:rPr lang="en-US" altLang="zh-TW" dirty="0"/>
            <a:t>Meetings</a:t>
          </a:r>
          <a:endParaRPr lang="zh-TW" altLang="en-US" dirty="0"/>
        </a:p>
      </dgm:t>
    </dgm:pt>
    <dgm:pt modelId="{1F59EB4C-B737-4787-BB6A-F8CC4D4623E8}" type="parTrans" cxnId="{C78849CB-E666-4CCA-864B-42CC671FCED1}">
      <dgm:prSet/>
      <dgm:spPr/>
      <dgm:t>
        <a:bodyPr/>
        <a:lstStyle/>
        <a:p>
          <a:endParaRPr lang="zh-TW" altLang="en-US"/>
        </a:p>
      </dgm:t>
    </dgm:pt>
    <dgm:pt modelId="{CA053B5D-5C5C-4D82-AB60-A81C41D6821F}" type="sibTrans" cxnId="{C78849CB-E666-4CCA-864B-42CC671FCED1}">
      <dgm:prSet/>
      <dgm:spPr/>
      <dgm:t>
        <a:bodyPr/>
        <a:lstStyle/>
        <a:p>
          <a:endParaRPr lang="zh-TW" altLang="en-US"/>
        </a:p>
      </dgm:t>
    </dgm:pt>
    <dgm:pt modelId="{0563095D-88FB-45CE-9B3A-6F21F45CE343}">
      <dgm:prSet phldrT="[文字]"/>
      <dgm:spPr/>
      <dgm:t>
        <a:bodyPr/>
        <a:lstStyle/>
        <a:p>
          <a:r>
            <a:rPr lang="en-US" altLang="zh-TW" dirty="0"/>
            <a:t>Negotiations</a:t>
          </a:r>
          <a:endParaRPr lang="zh-TW" altLang="en-US" dirty="0"/>
        </a:p>
      </dgm:t>
    </dgm:pt>
    <dgm:pt modelId="{D6B7FEC7-646A-45BF-BD26-764FACE17264}" type="parTrans" cxnId="{41DE7AD3-5EF7-428D-BEB3-8D9769FB7526}">
      <dgm:prSet/>
      <dgm:spPr/>
      <dgm:t>
        <a:bodyPr/>
        <a:lstStyle/>
        <a:p>
          <a:endParaRPr lang="zh-TW" altLang="en-US"/>
        </a:p>
      </dgm:t>
    </dgm:pt>
    <dgm:pt modelId="{71EF4F9D-E5BA-48C3-99C6-2DCC989B17B6}" type="sibTrans" cxnId="{41DE7AD3-5EF7-428D-BEB3-8D9769FB7526}">
      <dgm:prSet/>
      <dgm:spPr/>
      <dgm:t>
        <a:bodyPr/>
        <a:lstStyle/>
        <a:p>
          <a:endParaRPr lang="zh-TW" altLang="en-US"/>
        </a:p>
      </dgm:t>
    </dgm:pt>
    <dgm:pt modelId="{49E05D28-2246-4B11-86C0-CD64FCC0D975}" type="pres">
      <dgm:prSet presAssocID="{29E52685-9B9A-437A-883E-EB1A9DB9AEF5}" presName="compositeShape" presStyleCnt="0">
        <dgm:presLayoutVars>
          <dgm:chMax val="7"/>
          <dgm:dir/>
          <dgm:resizeHandles val="exact"/>
        </dgm:presLayoutVars>
      </dgm:prSet>
      <dgm:spPr/>
    </dgm:pt>
    <dgm:pt modelId="{107BF9C7-AF6F-42D3-866C-DAD91AD107B5}" type="pres">
      <dgm:prSet presAssocID="{6D85E772-6BBB-499B-B10F-1557F8E4824C}" presName="circ1" presStyleLbl="vennNode1" presStyleIdx="0" presStyleCnt="3"/>
      <dgm:spPr/>
    </dgm:pt>
    <dgm:pt modelId="{557FC006-E24A-47AD-918E-32235415275D}" type="pres">
      <dgm:prSet presAssocID="{6D85E772-6BBB-499B-B10F-1557F8E4824C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C420B062-EB7F-4CAF-8014-3B8E107F7784}" type="pres">
      <dgm:prSet presAssocID="{1B8BFD24-1BA5-4A3F-A209-4771E8BC573D}" presName="circ2" presStyleLbl="vennNode1" presStyleIdx="1" presStyleCnt="3"/>
      <dgm:spPr/>
    </dgm:pt>
    <dgm:pt modelId="{C875D54D-DB2C-4797-9B40-5F3FBE955218}" type="pres">
      <dgm:prSet presAssocID="{1B8BFD24-1BA5-4A3F-A209-4771E8BC573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DEF5BEA-2460-4C18-A6F9-D949C1918489}" type="pres">
      <dgm:prSet presAssocID="{0563095D-88FB-45CE-9B3A-6F21F45CE343}" presName="circ3" presStyleLbl="vennNode1" presStyleIdx="2" presStyleCnt="3"/>
      <dgm:spPr/>
    </dgm:pt>
    <dgm:pt modelId="{5ED537A8-711D-46D6-A00C-58DD68427DCC}" type="pres">
      <dgm:prSet presAssocID="{0563095D-88FB-45CE-9B3A-6F21F45CE34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95CAC09-FBDF-4688-BE09-2103CA98C6D1}" type="presOf" srcId="{1B8BFD24-1BA5-4A3F-A209-4771E8BC573D}" destId="{C420B062-EB7F-4CAF-8014-3B8E107F7784}" srcOrd="0" destOrd="0" presId="urn:microsoft.com/office/officeart/2005/8/layout/venn1"/>
    <dgm:cxn modelId="{1F673E3F-6C30-4BB7-A08C-63690C03710C}" type="presOf" srcId="{29E52685-9B9A-437A-883E-EB1A9DB9AEF5}" destId="{49E05D28-2246-4B11-86C0-CD64FCC0D975}" srcOrd="0" destOrd="0" presId="urn:microsoft.com/office/officeart/2005/8/layout/venn1"/>
    <dgm:cxn modelId="{83111D6A-3086-4F79-ADE4-A47673652C99}" type="presOf" srcId="{0563095D-88FB-45CE-9B3A-6F21F45CE343}" destId="{5DEF5BEA-2460-4C18-A6F9-D949C1918489}" srcOrd="0" destOrd="0" presId="urn:microsoft.com/office/officeart/2005/8/layout/venn1"/>
    <dgm:cxn modelId="{13CB4E4D-B6D9-46E0-A481-7292C480FC33}" type="presOf" srcId="{0563095D-88FB-45CE-9B3A-6F21F45CE343}" destId="{5ED537A8-711D-46D6-A00C-58DD68427DCC}" srcOrd="1" destOrd="0" presId="urn:microsoft.com/office/officeart/2005/8/layout/venn1"/>
    <dgm:cxn modelId="{1E4FD270-037D-403A-97BB-428C748572DB}" type="presOf" srcId="{6D85E772-6BBB-499B-B10F-1557F8E4824C}" destId="{557FC006-E24A-47AD-918E-32235415275D}" srcOrd="1" destOrd="0" presId="urn:microsoft.com/office/officeart/2005/8/layout/venn1"/>
    <dgm:cxn modelId="{86052657-D6DD-47AE-8916-8BE7EEA6D2DA}" type="presOf" srcId="{6D85E772-6BBB-499B-B10F-1557F8E4824C}" destId="{107BF9C7-AF6F-42D3-866C-DAD91AD107B5}" srcOrd="0" destOrd="0" presId="urn:microsoft.com/office/officeart/2005/8/layout/venn1"/>
    <dgm:cxn modelId="{8EC4B58A-7717-4F2D-8939-FB402EA0C668}" srcId="{29E52685-9B9A-437A-883E-EB1A9DB9AEF5}" destId="{6D85E772-6BBB-499B-B10F-1557F8E4824C}" srcOrd="0" destOrd="0" parTransId="{0C23543A-2F72-4887-B82D-BE4C6FDB867C}" sibTransId="{4D9570C0-8B1E-45B9-8E4A-835ABEB1595C}"/>
    <dgm:cxn modelId="{C78849CB-E666-4CCA-864B-42CC671FCED1}" srcId="{29E52685-9B9A-437A-883E-EB1A9DB9AEF5}" destId="{1B8BFD24-1BA5-4A3F-A209-4771E8BC573D}" srcOrd="1" destOrd="0" parTransId="{1F59EB4C-B737-4787-BB6A-F8CC4D4623E8}" sibTransId="{CA053B5D-5C5C-4D82-AB60-A81C41D6821F}"/>
    <dgm:cxn modelId="{41DE7AD3-5EF7-428D-BEB3-8D9769FB7526}" srcId="{29E52685-9B9A-437A-883E-EB1A9DB9AEF5}" destId="{0563095D-88FB-45CE-9B3A-6F21F45CE343}" srcOrd="2" destOrd="0" parTransId="{D6B7FEC7-646A-45BF-BD26-764FACE17264}" sibTransId="{71EF4F9D-E5BA-48C3-99C6-2DCC989B17B6}"/>
    <dgm:cxn modelId="{3CB740EC-7F92-4C1D-B7EA-EBD82E087431}" type="presOf" srcId="{1B8BFD24-1BA5-4A3F-A209-4771E8BC573D}" destId="{C875D54D-DB2C-4797-9B40-5F3FBE955218}" srcOrd="1" destOrd="0" presId="urn:microsoft.com/office/officeart/2005/8/layout/venn1"/>
    <dgm:cxn modelId="{E0482D9E-CFB4-4274-A95B-46041BC995DE}" type="presParOf" srcId="{49E05D28-2246-4B11-86C0-CD64FCC0D975}" destId="{107BF9C7-AF6F-42D3-866C-DAD91AD107B5}" srcOrd="0" destOrd="0" presId="urn:microsoft.com/office/officeart/2005/8/layout/venn1"/>
    <dgm:cxn modelId="{9146486E-701F-46A1-8FFC-8490A57F3172}" type="presParOf" srcId="{49E05D28-2246-4B11-86C0-CD64FCC0D975}" destId="{557FC006-E24A-47AD-918E-32235415275D}" srcOrd="1" destOrd="0" presId="urn:microsoft.com/office/officeart/2005/8/layout/venn1"/>
    <dgm:cxn modelId="{F1E23267-0C55-4C44-98C7-349EAB817B82}" type="presParOf" srcId="{49E05D28-2246-4B11-86C0-CD64FCC0D975}" destId="{C420B062-EB7F-4CAF-8014-3B8E107F7784}" srcOrd="2" destOrd="0" presId="urn:microsoft.com/office/officeart/2005/8/layout/venn1"/>
    <dgm:cxn modelId="{F908C71E-14D7-47A2-92A3-5DBA8A8948A3}" type="presParOf" srcId="{49E05D28-2246-4B11-86C0-CD64FCC0D975}" destId="{C875D54D-DB2C-4797-9B40-5F3FBE955218}" srcOrd="3" destOrd="0" presId="urn:microsoft.com/office/officeart/2005/8/layout/venn1"/>
    <dgm:cxn modelId="{30838F25-C538-4017-B61D-966765003AF5}" type="presParOf" srcId="{49E05D28-2246-4B11-86C0-CD64FCC0D975}" destId="{5DEF5BEA-2460-4C18-A6F9-D949C1918489}" srcOrd="4" destOrd="0" presId="urn:microsoft.com/office/officeart/2005/8/layout/venn1"/>
    <dgm:cxn modelId="{93CF1B49-6BB9-4272-A3CD-1DE69BAF749D}" type="presParOf" srcId="{49E05D28-2246-4B11-86C0-CD64FCC0D975}" destId="{5ED537A8-711D-46D6-A00C-58DD68427DCC}" srcOrd="5" destOrd="0" presId="urn:microsoft.com/office/officeart/2005/8/layout/venn1"/>
  </dgm:cxnLst>
  <dgm:bg>
    <a:effectLst>
      <a:innerShdw blurRad="63500" dist="50800" dir="18900000">
        <a:prstClr val="black">
          <a:alpha val="50000"/>
        </a:prstClr>
      </a:innerShdw>
    </a:effectLst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7D1E3E5-F378-49D4-9A6F-E33083E3E4C8}" type="doc">
      <dgm:prSet loTypeId="urn:microsoft.com/office/officeart/2005/8/layout/arrow4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119B9295-7D73-486B-B75E-9FE0598C6BF4}">
      <dgm:prSet phldrT="[文字]"/>
      <dgm:spPr/>
      <dgm:t>
        <a:bodyPr/>
        <a:lstStyle/>
        <a:p>
          <a:r>
            <a:rPr lang="en-US" altLang="zh-TW" dirty="0">
              <a:solidFill>
                <a:srgbClr val="FFFFFF"/>
              </a:solidFill>
            </a:rPr>
            <a:t>Priorities  of purposes</a:t>
          </a:r>
          <a:endParaRPr lang="zh-TW" altLang="en-US" dirty="0">
            <a:solidFill>
              <a:srgbClr val="FFFFFF"/>
            </a:solidFill>
          </a:endParaRPr>
        </a:p>
      </dgm:t>
    </dgm:pt>
    <dgm:pt modelId="{074DC45F-B40F-4E07-9A7C-52B809C819F5}" type="parTrans" cxnId="{84C0BC69-1596-424E-A5B0-C683B2038CB4}">
      <dgm:prSet/>
      <dgm:spPr/>
      <dgm:t>
        <a:bodyPr/>
        <a:lstStyle/>
        <a:p>
          <a:endParaRPr lang="zh-TW" altLang="en-US"/>
        </a:p>
      </dgm:t>
    </dgm:pt>
    <dgm:pt modelId="{866AFDED-647E-43DF-8E7C-1A95E3BEFD3D}" type="sibTrans" cxnId="{84C0BC69-1596-424E-A5B0-C683B2038CB4}">
      <dgm:prSet/>
      <dgm:spPr/>
      <dgm:t>
        <a:bodyPr/>
        <a:lstStyle/>
        <a:p>
          <a:endParaRPr lang="zh-TW" altLang="en-US"/>
        </a:p>
      </dgm:t>
    </dgm:pt>
    <dgm:pt modelId="{C2C7C3F1-5DD4-4070-B459-AD122E31FFCF}">
      <dgm:prSet phldrT="[文字]"/>
      <dgm:spPr/>
      <dgm:t>
        <a:bodyPr/>
        <a:lstStyle/>
        <a:p>
          <a:r>
            <a:rPr lang="en-US" altLang="zh-TW" dirty="0">
              <a:solidFill>
                <a:srgbClr val="FFFFFF"/>
              </a:solidFill>
            </a:rPr>
            <a:t>Language backgrounds</a:t>
          </a:r>
          <a:endParaRPr lang="zh-TW" altLang="en-US" dirty="0">
            <a:solidFill>
              <a:srgbClr val="FFFFFF"/>
            </a:solidFill>
          </a:endParaRPr>
        </a:p>
      </dgm:t>
    </dgm:pt>
    <dgm:pt modelId="{655C76EB-0558-4223-9761-2E1CE57EA6F7}" type="parTrans" cxnId="{2FD1BE0E-5A04-4126-B89E-494DD944AD7D}">
      <dgm:prSet/>
      <dgm:spPr/>
      <dgm:t>
        <a:bodyPr/>
        <a:lstStyle/>
        <a:p>
          <a:endParaRPr lang="zh-TW" altLang="en-US"/>
        </a:p>
      </dgm:t>
    </dgm:pt>
    <dgm:pt modelId="{EA6B90EC-F157-4617-9546-B1D3114A78DC}" type="sibTrans" cxnId="{2FD1BE0E-5A04-4126-B89E-494DD944AD7D}">
      <dgm:prSet/>
      <dgm:spPr/>
      <dgm:t>
        <a:bodyPr/>
        <a:lstStyle/>
        <a:p>
          <a:endParaRPr lang="zh-TW" altLang="en-US"/>
        </a:p>
      </dgm:t>
    </dgm:pt>
    <dgm:pt modelId="{8FD42E60-6FE2-4C7B-A801-C92DAA49515F}" type="pres">
      <dgm:prSet presAssocID="{B7D1E3E5-F378-49D4-9A6F-E33083E3E4C8}" presName="compositeShape" presStyleCnt="0">
        <dgm:presLayoutVars>
          <dgm:chMax val="2"/>
          <dgm:dir/>
          <dgm:resizeHandles val="exact"/>
        </dgm:presLayoutVars>
      </dgm:prSet>
      <dgm:spPr/>
    </dgm:pt>
    <dgm:pt modelId="{36655C31-F33C-4BA0-B30F-456F858E16E4}" type="pres">
      <dgm:prSet presAssocID="{119B9295-7D73-486B-B75E-9FE0598C6BF4}" presName="upArrow" presStyleLbl="node1" presStyleIdx="0" presStyleCnt="2"/>
      <dgm:spPr>
        <a:solidFill>
          <a:srgbClr val="CC00CC"/>
        </a:solidFill>
      </dgm:spPr>
    </dgm:pt>
    <dgm:pt modelId="{E6E617A1-BBD0-47E8-B254-FA01CA3ED82A}" type="pres">
      <dgm:prSet presAssocID="{119B9295-7D73-486B-B75E-9FE0598C6BF4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1363D846-B630-45ED-80F3-E91B9D56094F}" type="pres">
      <dgm:prSet presAssocID="{C2C7C3F1-5DD4-4070-B459-AD122E31FFCF}" presName="downArrow" presStyleLbl="node1" presStyleIdx="1" presStyleCnt="2"/>
      <dgm:spPr/>
    </dgm:pt>
    <dgm:pt modelId="{98E75E13-8EF6-46F7-8D72-4B1439E6FD85}" type="pres">
      <dgm:prSet presAssocID="{C2C7C3F1-5DD4-4070-B459-AD122E31FFCF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2FD1BE0E-5A04-4126-B89E-494DD944AD7D}" srcId="{B7D1E3E5-F378-49D4-9A6F-E33083E3E4C8}" destId="{C2C7C3F1-5DD4-4070-B459-AD122E31FFCF}" srcOrd="1" destOrd="0" parTransId="{655C76EB-0558-4223-9761-2E1CE57EA6F7}" sibTransId="{EA6B90EC-F157-4617-9546-B1D3114A78DC}"/>
    <dgm:cxn modelId="{84C0BC69-1596-424E-A5B0-C683B2038CB4}" srcId="{B7D1E3E5-F378-49D4-9A6F-E33083E3E4C8}" destId="{119B9295-7D73-486B-B75E-9FE0598C6BF4}" srcOrd="0" destOrd="0" parTransId="{074DC45F-B40F-4E07-9A7C-52B809C819F5}" sibTransId="{866AFDED-647E-43DF-8E7C-1A95E3BEFD3D}"/>
    <dgm:cxn modelId="{4E525055-2C56-41BB-8D14-1DDC79603C84}" type="presOf" srcId="{C2C7C3F1-5DD4-4070-B459-AD122E31FFCF}" destId="{98E75E13-8EF6-46F7-8D72-4B1439E6FD85}" srcOrd="0" destOrd="0" presId="urn:microsoft.com/office/officeart/2005/8/layout/arrow4"/>
    <dgm:cxn modelId="{C19B4A58-4EC5-42E4-8778-B47B77B3BC14}" type="presOf" srcId="{119B9295-7D73-486B-B75E-9FE0598C6BF4}" destId="{E6E617A1-BBD0-47E8-B254-FA01CA3ED82A}" srcOrd="0" destOrd="0" presId="urn:microsoft.com/office/officeart/2005/8/layout/arrow4"/>
    <dgm:cxn modelId="{4F04A286-EA57-443C-9A87-316962776686}" type="presOf" srcId="{B7D1E3E5-F378-49D4-9A6F-E33083E3E4C8}" destId="{8FD42E60-6FE2-4C7B-A801-C92DAA49515F}" srcOrd="0" destOrd="0" presId="urn:microsoft.com/office/officeart/2005/8/layout/arrow4"/>
    <dgm:cxn modelId="{8FB6D5E5-B2C6-4102-B9BC-0B642439D7CA}" type="presParOf" srcId="{8FD42E60-6FE2-4C7B-A801-C92DAA49515F}" destId="{36655C31-F33C-4BA0-B30F-456F858E16E4}" srcOrd="0" destOrd="0" presId="urn:microsoft.com/office/officeart/2005/8/layout/arrow4"/>
    <dgm:cxn modelId="{BB1565B2-1C11-46B1-AC54-00230ED422BC}" type="presParOf" srcId="{8FD42E60-6FE2-4C7B-A801-C92DAA49515F}" destId="{E6E617A1-BBD0-47E8-B254-FA01CA3ED82A}" srcOrd="1" destOrd="0" presId="urn:microsoft.com/office/officeart/2005/8/layout/arrow4"/>
    <dgm:cxn modelId="{D4CEC4BC-1D85-4F76-99B9-6542EA3E9CF6}" type="presParOf" srcId="{8FD42E60-6FE2-4C7B-A801-C92DAA49515F}" destId="{1363D846-B630-45ED-80F3-E91B9D56094F}" srcOrd="2" destOrd="0" presId="urn:microsoft.com/office/officeart/2005/8/layout/arrow4"/>
    <dgm:cxn modelId="{8EE7B7F2-904E-43DD-AA95-6F5E524FF920}" type="presParOf" srcId="{8FD42E60-6FE2-4C7B-A801-C92DAA49515F}" destId="{98E75E13-8EF6-46F7-8D72-4B1439E6FD85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589AF4-2DB3-4CE1-9CA0-E1617F63EEC6}">
      <dsp:nvSpPr>
        <dsp:cNvPr id="0" name=""/>
        <dsp:cNvSpPr/>
      </dsp:nvSpPr>
      <dsp:spPr>
        <a:xfrm>
          <a:off x="0" y="907250"/>
          <a:ext cx="8143932" cy="3257572"/>
        </a:xfrm>
        <a:prstGeom prst="leftRightRibbon">
          <a:avLst/>
        </a:prstGeom>
        <a:gradFill flip="none" rotWithShape="0">
          <a:gsLst>
            <a:gs pos="0">
              <a:srgbClr val="CC00CC">
                <a:shade val="30000"/>
                <a:satMod val="115000"/>
              </a:srgbClr>
            </a:gs>
            <a:gs pos="50000">
              <a:srgbClr val="CC00CC">
                <a:shade val="67500"/>
                <a:satMod val="115000"/>
              </a:srgbClr>
            </a:gs>
            <a:gs pos="100000">
              <a:srgbClr val="CC00CC">
                <a:shade val="100000"/>
                <a:satMod val="115000"/>
              </a:srgbClr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>
          <a:innerShdw blurRad="63500" dist="50800" dir="5400000">
            <a:prstClr val="black">
              <a:alpha val="50000"/>
            </a:prstClr>
          </a:innerShdw>
          <a:reflection blurRad="6350" stA="52000" endA="300" endPos="35000" dir="5400000" sy="-100000" algn="bl" rotWithShape="0"/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B9AF52-C125-4CED-AF4A-3BE6C285D6AA}">
      <dsp:nvSpPr>
        <dsp:cNvPr id="0" name=""/>
        <dsp:cNvSpPr/>
      </dsp:nvSpPr>
      <dsp:spPr>
        <a:xfrm>
          <a:off x="977271" y="1477325"/>
          <a:ext cx="2687497" cy="159621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4700" kern="1200" dirty="0"/>
            <a:t>Adult learners</a:t>
          </a:r>
          <a:endParaRPr lang="zh-TW" altLang="en-US" sz="4700" kern="1200" dirty="0"/>
        </a:p>
      </dsp:txBody>
      <dsp:txXfrm>
        <a:off x="977271" y="1477325"/>
        <a:ext cx="2687497" cy="1596210"/>
      </dsp:txXfrm>
    </dsp:sp>
    <dsp:sp modelId="{F9497CDA-6802-4DD8-8EB2-C37B17F9768A}">
      <dsp:nvSpPr>
        <dsp:cNvPr id="0" name=""/>
        <dsp:cNvSpPr/>
      </dsp:nvSpPr>
      <dsp:spPr>
        <a:xfrm>
          <a:off x="4071966" y="1998537"/>
          <a:ext cx="3176133" cy="1596210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67132" rIns="0" bIns="179070" numCol="1" spcCol="1270" anchor="ctr" anchorCtr="0">
          <a:noAutofit/>
        </a:bodyPr>
        <a:lstStyle/>
        <a:p>
          <a:pPr marL="0" lvl="0" indent="0" algn="ctr" defTabSz="2089150" eaLnBrk="1" latinLnBrk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4700" kern="1200"/>
            <a:t>Students</a:t>
          </a:r>
          <a:endParaRPr lang="en-US" altLang="zh-TW" sz="4700" kern="1200" dirty="0"/>
        </a:p>
      </dsp:txBody>
      <dsp:txXfrm>
        <a:off x="4071966" y="1998537"/>
        <a:ext cx="3176133" cy="1596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9EF86-9339-443D-901C-17B3164FC6E0}">
      <dsp:nvSpPr>
        <dsp:cNvPr id="0" name=""/>
        <dsp:cNvSpPr/>
      </dsp:nvSpPr>
      <dsp:spPr>
        <a:xfrm rot="21300000">
          <a:off x="22580" y="1795856"/>
          <a:ext cx="7312953" cy="837443"/>
        </a:xfrm>
        <a:prstGeom prst="mathMinus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FBA8380-3F54-4C9B-9DB1-D78DE5DE5992}">
      <dsp:nvSpPr>
        <dsp:cNvPr id="0" name=""/>
        <dsp:cNvSpPr/>
      </dsp:nvSpPr>
      <dsp:spPr>
        <a:xfrm>
          <a:off x="882973" y="225213"/>
          <a:ext cx="2207434" cy="1771662"/>
        </a:xfrm>
        <a:prstGeom prst="down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34E9D5E-1E7C-4380-83A3-6FCCE70A1A19}">
      <dsp:nvSpPr>
        <dsp:cNvPr id="0" name=""/>
        <dsp:cNvSpPr/>
      </dsp:nvSpPr>
      <dsp:spPr>
        <a:xfrm>
          <a:off x="3203275" y="0"/>
          <a:ext cx="3011834" cy="1860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300" kern="1200" dirty="0">
              <a:solidFill>
                <a:srgbClr val="FFFF00"/>
              </a:solidFill>
              <a:ea typeface="新細明體" charset="-120"/>
            </a:rPr>
            <a:t>want to communicate effectively, but not necessarily like NS</a:t>
          </a:r>
          <a:endParaRPr lang="zh-TW" altLang="en-US" sz="2300" kern="1200" dirty="0">
            <a:solidFill>
              <a:srgbClr val="FFFF00"/>
            </a:solidFill>
          </a:endParaRPr>
        </a:p>
      </dsp:txBody>
      <dsp:txXfrm>
        <a:off x="3203275" y="0"/>
        <a:ext cx="3011834" cy="1860245"/>
      </dsp:txXfrm>
    </dsp:sp>
    <dsp:sp modelId="{E0A1AD87-51F4-4BBC-9196-449E8FF895A6}">
      <dsp:nvSpPr>
        <dsp:cNvPr id="0" name=""/>
        <dsp:cNvSpPr/>
      </dsp:nvSpPr>
      <dsp:spPr>
        <a:xfrm>
          <a:off x="4267706" y="2436035"/>
          <a:ext cx="2207434" cy="1771662"/>
        </a:xfrm>
        <a:prstGeom prst="up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6422E2-1B82-4864-985F-DBCCCB521D6A}">
      <dsp:nvSpPr>
        <dsp:cNvPr id="0" name=""/>
        <dsp:cNvSpPr/>
      </dsp:nvSpPr>
      <dsp:spPr>
        <a:xfrm>
          <a:off x="1357318" y="2552391"/>
          <a:ext cx="3024691" cy="18602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300" kern="1200" dirty="0">
              <a:solidFill>
                <a:srgbClr val="FFFF00"/>
              </a:solidFill>
              <a:ea typeface="新細明體" charset="-120"/>
            </a:rPr>
            <a:t>need to learn </a:t>
          </a:r>
          <a:r>
            <a:rPr lang="en-US" altLang="zh-TW" sz="2300" kern="1200">
              <a:solidFill>
                <a:srgbClr val="FFFF00"/>
              </a:solidFill>
              <a:ea typeface="新細明體" charset="-120"/>
            </a:rPr>
            <a:t>to use </a:t>
          </a:r>
          <a:r>
            <a:rPr lang="en-US" altLang="zh-TW" sz="2300" kern="1200" dirty="0">
              <a:solidFill>
                <a:srgbClr val="FFFF00"/>
              </a:solidFill>
              <a:ea typeface="新細明體" charset="-120"/>
            </a:rPr>
            <a:t>International English like ‘Offshore English’</a:t>
          </a:r>
        </a:p>
      </dsp:txBody>
      <dsp:txXfrm>
        <a:off x="1357318" y="2552391"/>
        <a:ext cx="3024691" cy="186024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3B63F7-788F-4654-84A7-232FFDFE17B6}">
      <dsp:nvSpPr>
        <dsp:cNvPr id="0" name=""/>
        <dsp:cNvSpPr/>
      </dsp:nvSpPr>
      <dsp:spPr>
        <a:xfrm>
          <a:off x="1509932" y="397818"/>
          <a:ext cx="4950633" cy="4950633"/>
        </a:xfrm>
        <a:prstGeom prst="pie">
          <a:avLst>
            <a:gd name="adj1" fmla="val 16200000"/>
            <a:gd name="adj2" fmla="val 1800000"/>
          </a:avLst>
        </a:prstGeom>
        <a:solidFill>
          <a:srgbClr val="FF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200" kern="1200" dirty="0">
              <a:solidFill>
                <a:schemeClr val="accent4">
                  <a:lumMod val="95000"/>
                  <a:lumOff val="5000"/>
                </a:schemeClr>
              </a:solidFill>
            </a:rPr>
            <a:t>Sense of purpose</a:t>
          </a:r>
          <a:endParaRPr lang="zh-TW" altLang="en-US" sz="3200" kern="1200" dirty="0">
            <a:solidFill>
              <a:schemeClr val="accent4">
                <a:lumMod val="95000"/>
                <a:lumOff val="5000"/>
              </a:schemeClr>
            </a:solidFill>
          </a:endParaRPr>
        </a:p>
      </dsp:txBody>
      <dsp:txXfrm>
        <a:off x="4201544" y="1311328"/>
        <a:ext cx="1679679" cy="1650211"/>
      </dsp:txXfrm>
    </dsp:sp>
    <dsp:sp modelId="{12B4C384-263D-4F4C-8BFE-4213EB43B394}">
      <dsp:nvSpPr>
        <dsp:cNvPr id="0" name=""/>
        <dsp:cNvSpPr/>
      </dsp:nvSpPr>
      <dsp:spPr>
        <a:xfrm>
          <a:off x="1254738" y="545159"/>
          <a:ext cx="4950633" cy="4950633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200" kern="1200" dirty="0">
              <a:solidFill>
                <a:schemeClr val="accent4">
                  <a:lumMod val="95000"/>
                  <a:lumOff val="5000"/>
                </a:schemeClr>
              </a:solidFill>
            </a:rPr>
            <a:t>Social aspects</a:t>
          </a:r>
          <a:endParaRPr lang="zh-TW" altLang="en-US" sz="3200" kern="1200" dirty="0">
            <a:solidFill>
              <a:schemeClr val="accent4">
                <a:lumMod val="95000"/>
                <a:lumOff val="5000"/>
              </a:schemeClr>
            </a:solidFill>
          </a:endParaRPr>
        </a:p>
      </dsp:txBody>
      <dsp:txXfrm>
        <a:off x="2610269" y="3668772"/>
        <a:ext cx="2239572" cy="1532338"/>
      </dsp:txXfrm>
    </dsp:sp>
    <dsp:sp modelId="{8D019DE1-A5B0-4D1F-93A1-055B653049C5}">
      <dsp:nvSpPr>
        <dsp:cNvPr id="0" name=""/>
        <dsp:cNvSpPr/>
      </dsp:nvSpPr>
      <dsp:spPr>
        <a:xfrm>
          <a:off x="1254738" y="545159"/>
          <a:ext cx="4950633" cy="4950633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5">
                <a:hueOff val="5142836"/>
                <a:satOff val="11748"/>
                <a:lumOff val="-32549"/>
                <a:alphaOff val="0"/>
                <a:shade val="51000"/>
                <a:satMod val="130000"/>
              </a:schemeClr>
            </a:gs>
            <a:gs pos="80000">
              <a:schemeClr val="accent5">
                <a:hueOff val="5142836"/>
                <a:satOff val="11748"/>
                <a:lumOff val="-32549"/>
                <a:alphaOff val="0"/>
                <a:shade val="93000"/>
                <a:satMod val="130000"/>
              </a:schemeClr>
            </a:gs>
            <a:gs pos="100000">
              <a:schemeClr val="accent5">
                <a:hueOff val="5142836"/>
                <a:satOff val="11748"/>
                <a:lumOff val="-32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kern="1200" dirty="0">
              <a:solidFill>
                <a:schemeClr val="accent4">
                  <a:lumMod val="95000"/>
                  <a:lumOff val="5000"/>
                </a:schemeClr>
              </a:solidFill>
            </a:rPr>
            <a:t>Clear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kern="1200" dirty="0" err="1">
              <a:solidFill>
                <a:schemeClr val="accent4">
                  <a:lumMod val="95000"/>
                  <a:lumOff val="5000"/>
                </a:schemeClr>
              </a:solidFill>
            </a:rPr>
            <a:t>Commu-nication</a:t>
          </a:r>
          <a:endParaRPr lang="zh-TW" altLang="en-US" sz="3200" kern="1200" dirty="0">
            <a:solidFill>
              <a:schemeClr val="accent4">
                <a:lumMod val="95000"/>
                <a:lumOff val="5000"/>
              </a:schemeClr>
            </a:solidFill>
          </a:endParaRP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900" kern="1200" dirty="0">
            <a:solidFill>
              <a:schemeClr val="accent4">
                <a:lumMod val="95000"/>
                <a:lumOff val="5000"/>
              </a:schemeClr>
            </a:solidFill>
          </a:endParaRPr>
        </a:p>
      </dsp:txBody>
      <dsp:txXfrm>
        <a:off x="1785163" y="1517604"/>
        <a:ext cx="1679679" cy="165021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409D7-2772-4E02-A3FE-94B1CFBA605E}">
      <dsp:nvSpPr>
        <dsp:cNvPr id="0" name=""/>
        <dsp:cNvSpPr/>
      </dsp:nvSpPr>
      <dsp:spPr>
        <a:xfrm>
          <a:off x="3086875" y="2349"/>
          <a:ext cx="4624661" cy="2210458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2000" kern="1200" dirty="0">
              <a:solidFill>
                <a:schemeClr val="tx1"/>
              </a:solidFill>
            </a:rPr>
            <a:t>Telephoning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2000" kern="1200" dirty="0">
              <a:solidFill>
                <a:schemeClr val="tx1"/>
              </a:solidFill>
            </a:rPr>
            <a:t>Socializing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2000" kern="1200" dirty="0">
              <a:solidFill>
                <a:schemeClr val="tx1"/>
              </a:solidFill>
            </a:rPr>
            <a:t>Giving</a:t>
          </a:r>
          <a:r>
            <a:rPr lang="en-US" altLang="zh-TW" sz="2000" kern="1200" baseline="0" dirty="0">
              <a:solidFill>
                <a:schemeClr val="tx1"/>
              </a:solidFill>
            </a:rPr>
            <a:t> presentations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2000" kern="1200" baseline="0" dirty="0">
              <a:solidFill>
                <a:schemeClr val="tx1"/>
              </a:solidFill>
            </a:rPr>
            <a:t>Taking part in meetings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2000" kern="1200" baseline="0" dirty="0">
              <a:solidFill>
                <a:schemeClr val="tx1"/>
              </a:solidFill>
            </a:rPr>
            <a:t>Negotiating</a:t>
          </a:r>
          <a:endParaRPr lang="zh-TW" altLang="en-US" sz="200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2000" kern="1200" dirty="0">
              <a:solidFill>
                <a:schemeClr val="tx1"/>
              </a:solidFill>
            </a:rPr>
            <a:t>Online lectures</a:t>
          </a:r>
          <a:endParaRPr lang="zh-TW" altLang="en-US" sz="2000" kern="1200" dirty="0">
            <a:solidFill>
              <a:schemeClr val="tx1"/>
            </a:solidFill>
          </a:endParaRPr>
        </a:p>
      </dsp:txBody>
      <dsp:txXfrm>
        <a:off x="3086875" y="278656"/>
        <a:ext cx="3795739" cy="1657844"/>
      </dsp:txXfrm>
    </dsp:sp>
    <dsp:sp modelId="{C2EE829F-4662-48A7-8B09-82B1A6BD9DC7}">
      <dsp:nvSpPr>
        <dsp:cNvPr id="0" name=""/>
        <dsp:cNvSpPr/>
      </dsp:nvSpPr>
      <dsp:spPr>
        <a:xfrm>
          <a:off x="3767" y="267196"/>
          <a:ext cx="3083107" cy="1680765"/>
        </a:xfrm>
        <a:prstGeom prst="roundRect">
          <a:avLst/>
        </a:prstGeom>
        <a:gradFill flip="none" rotWithShape="0">
          <a:gsLst>
            <a:gs pos="0">
              <a:srgbClr val="0070C0">
                <a:shade val="30000"/>
                <a:satMod val="115000"/>
              </a:srgbClr>
            </a:gs>
            <a:gs pos="50000">
              <a:srgbClr val="0070C0">
                <a:shade val="67500"/>
                <a:satMod val="115000"/>
              </a:srgbClr>
            </a:gs>
            <a:gs pos="100000">
              <a:srgbClr val="0070C0">
                <a:shade val="100000"/>
                <a:satMod val="115000"/>
              </a:srgbClr>
            </a:gs>
          </a:gsLst>
          <a:lin ang="16200000" scaled="1"/>
          <a:tileRect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200" kern="1200" dirty="0">
              <a:solidFill>
                <a:schemeClr val="tx1"/>
              </a:solidFill>
            </a:rPr>
            <a:t>Listening /Speaking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3200" kern="1200" dirty="0">
              <a:solidFill>
                <a:schemeClr val="tx1"/>
              </a:solidFill>
            </a:rPr>
            <a:t>1to1</a:t>
          </a:r>
          <a:endParaRPr lang="zh-TW" altLang="en-US" sz="3200" kern="1200" dirty="0">
            <a:solidFill>
              <a:schemeClr val="tx1"/>
            </a:solidFill>
          </a:endParaRPr>
        </a:p>
      </dsp:txBody>
      <dsp:txXfrm>
        <a:off x="85815" y="349244"/>
        <a:ext cx="2919011" cy="1516669"/>
      </dsp:txXfrm>
    </dsp:sp>
    <dsp:sp modelId="{70BB9880-DB8B-4BE0-A743-50DBF03BFBD3}">
      <dsp:nvSpPr>
        <dsp:cNvPr id="0" name=""/>
        <dsp:cNvSpPr/>
      </dsp:nvSpPr>
      <dsp:spPr>
        <a:xfrm>
          <a:off x="3086121" y="2380884"/>
          <a:ext cx="4629182" cy="1680765"/>
        </a:xfrm>
        <a:prstGeom prst="rightArrow">
          <a:avLst>
            <a:gd name="adj1" fmla="val 75000"/>
            <a:gd name="adj2" fmla="val 50000"/>
          </a:avLst>
        </a:prstGeom>
        <a:solidFill>
          <a:schemeClr val="bg1">
            <a:lumMod val="20000"/>
            <a:lumOff val="80000"/>
            <a:alpha val="90000"/>
          </a:schemeClr>
        </a:solidFill>
        <a:ln w="9525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1800" kern="1200" dirty="0">
              <a:solidFill>
                <a:schemeClr val="tx1"/>
              </a:solidFill>
            </a:rPr>
            <a:t>Corresponding</a:t>
          </a:r>
          <a:endParaRPr lang="zh-TW" altLang="en-US" kern="1200" dirty="0">
            <a:solidFill>
              <a:schemeClr val="tx1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itchFamily="34" charset="0"/>
            <a:buChar char="•"/>
          </a:pPr>
          <a:r>
            <a:rPr lang="en-US" altLang="zh-TW" sz="1800" kern="1200" dirty="0">
              <a:solidFill>
                <a:schemeClr val="tx1"/>
              </a:solidFill>
            </a:rPr>
            <a:t>Report</a:t>
          </a:r>
          <a:r>
            <a:rPr lang="en-US" altLang="zh-TW" sz="1800" kern="1200" baseline="0" dirty="0">
              <a:solidFill>
                <a:schemeClr val="tx1"/>
              </a:solidFill>
            </a:rPr>
            <a:t> writing</a:t>
          </a:r>
          <a:endParaRPr lang="zh-TW" altLang="en-US" sz="1800" kern="1200" dirty="0">
            <a:solidFill>
              <a:schemeClr val="tx1"/>
            </a:solidFill>
          </a:endParaRPr>
        </a:p>
      </dsp:txBody>
      <dsp:txXfrm>
        <a:off x="3086121" y="2590980"/>
        <a:ext cx="3998895" cy="1260573"/>
      </dsp:txXfrm>
    </dsp:sp>
    <dsp:sp modelId="{4F57585A-A5C5-46B8-8802-BF5BAE33F9F8}">
      <dsp:nvSpPr>
        <dsp:cNvPr id="0" name=""/>
        <dsp:cNvSpPr/>
      </dsp:nvSpPr>
      <dsp:spPr>
        <a:xfrm>
          <a:off x="0" y="2380884"/>
          <a:ext cx="3086121" cy="1680765"/>
        </a:xfrm>
        <a:prstGeom prst="roundRect">
          <a:avLst/>
        </a:prstGeom>
        <a:solidFill>
          <a:srgbClr val="CC00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kern="1200" dirty="0">
              <a:solidFill>
                <a:schemeClr val="tx1"/>
              </a:solidFill>
            </a:rPr>
            <a:t>Reading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altLang="zh-TW" sz="3200" kern="1200" dirty="0">
              <a:solidFill>
                <a:schemeClr val="tx1"/>
              </a:solidFill>
            </a:rPr>
            <a:t>/Writing</a:t>
          </a:r>
          <a:endParaRPr lang="zh-TW" altLang="en-US" sz="3200" kern="1200" dirty="0">
            <a:solidFill>
              <a:schemeClr val="tx1"/>
            </a:solidFill>
          </a:endParaRPr>
        </a:p>
      </dsp:txBody>
      <dsp:txXfrm>
        <a:off x="82048" y="2462932"/>
        <a:ext cx="2922025" cy="151666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77DE5-43F8-48C2-8162-442F890120AA}">
      <dsp:nvSpPr>
        <dsp:cNvPr id="0" name=""/>
        <dsp:cNvSpPr/>
      </dsp:nvSpPr>
      <dsp:spPr>
        <a:xfrm>
          <a:off x="357198" y="0"/>
          <a:ext cx="6429402" cy="4143404"/>
        </a:xfrm>
        <a:prstGeom prst="ellipse">
          <a:avLst/>
        </a:prstGeom>
        <a:solidFill>
          <a:srgbClr val="FF33CC">
            <a:alpha val="50000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solidFill>
                <a:schemeClr val="tx1"/>
              </a:solidFill>
            </a:rPr>
            <a:t>Discourse communities</a:t>
          </a:r>
          <a:endParaRPr lang="zh-TW" altLang="en-US" sz="1800" kern="1200" dirty="0">
            <a:solidFill>
              <a:schemeClr val="tx1"/>
            </a:solidFill>
          </a:endParaRPr>
        </a:p>
      </dsp:txBody>
      <dsp:txXfrm>
        <a:off x="2673069" y="207170"/>
        <a:ext cx="1797661" cy="621510"/>
      </dsp:txXfrm>
    </dsp:sp>
    <dsp:sp modelId="{CBFBB88B-44A6-4870-986C-02629186DDD3}">
      <dsp:nvSpPr>
        <dsp:cNvPr id="0" name=""/>
        <dsp:cNvSpPr/>
      </dsp:nvSpPr>
      <dsp:spPr>
        <a:xfrm>
          <a:off x="1000138" y="828680"/>
          <a:ext cx="5143522" cy="3314723"/>
        </a:xfrm>
        <a:prstGeom prst="ellipse">
          <a:avLst/>
        </a:prstGeom>
        <a:solidFill>
          <a:srgbClr val="00FF00">
            <a:alpha val="49804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solidFill>
                <a:schemeClr val="tx1"/>
              </a:solidFill>
            </a:rPr>
            <a:t>Business genres</a:t>
          </a:r>
          <a:endParaRPr lang="zh-TW" altLang="en-US" sz="1800" kern="1200" dirty="0">
            <a:solidFill>
              <a:schemeClr val="tx1"/>
            </a:solidFill>
          </a:endParaRPr>
        </a:p>
      </dsp:txBody>
      <dsp:txXfrm>
        <a:off x="2673069" y="1027564"/>
        <a:ext cx="1797661" cy="596650"/>
      </dsp:txXfrm>
    </dsp:sp>
    <dsp:sp modelId="{466B7CE5-8D6E-4B89-9290-E83DA7A0EA50}">
      <dsp:nvSpPr>
        <dsp:cNvPr id="0" name=""/>
        <dsp:cNvSpPr/>
      </dsp:nvSpPr>
      <dsp:spPr>
        <a:xfrm>
          <a:off x="1643079" y="1657361"/>
          <a:ext cx="3857641" cy="2486042"/>
        </a:xfrm>
        <a:prstGeom prst="ellipse">
          <a:avLst/>
        </a:prstGeom>
        <a:solidFill>
          <a:srgbClr val="FFC000">
            <a:alpha val="50000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solidFill>
                <a:schemeClr val="tx1"/>
              </a:solidFill>
            </a:rPr>
            <a:t>Key communicative events</a:t>
          </a:r>
          <a:endParaRPr lang="zh-TW" altLang="en-US" sz="1800" kern="1200" dirty="0">
            <a:solidFill>
              <a:schemeClr val="tx1"/>
            </a:solidFill>
          </a:endParaRPr>
        </a:p>
      </dsp:txBody>
      <dsp:txXfrm>
        <a:off x="2673069" y="1843814"/>
        <a:ext cx="1797661" cy="559359"/>
      </dsp:txXfrm>
    </dsp:sp>
    <dsp:sp modelId="{8587A9DB-E481-4030-99A1-8DF15E6990A5}">
      <dsp:nvSpPr>
        <dsp:cNvPr id="0" name=""/>
        <dsp:cNvSpPr/>
      </dsp:nvSpPr>
      <dsp:spPr>
        <a:xfrm>
          <a:off x="2286019" y="2486042"/>
          <a:ext cx="2571761" cy="1657361"/>
        </a:xfrm>
        <a:prstGeom prst="ellipse">
          <a:avLst/>
        </a:prstGeom>
        <a:solidFill>
          <a:srgbClr val="00FFFF">
            <a:alpha val="49804"/>
          </a:srgbClr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kern="1200" dirty="0">
              <a:solidFill>
                <a:schemeClr val="tx1"/>
              </a:solidFill>
            </a:rPr>
            <a:t>Functions, grammar and lexis</a:t>
          </a:r>
          <a:endParaRPr lang="zh-TW" altLang="en-US" sz="1800" kern="1200" dirty="0">
            <a:solidFill>
              <a:schemeClr val="tx1"/>
            </a:solidFill>
          </a:endParaRPr>
        </a:p>
      </dsp:txBody>
      <dsp:txXfrm>
        <a:off x="2662645" y="2900382"/>
        <a:ext cx="1818509" cy="8286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6DB551-76EE-48F6-858C-6D9DD61C0A52}">
      <dsp:nvSpPr>
        <dsp:cNvPr id="0" name=""/>
        <dsp:cNvSpPr/>
      </dsp:nvSpPr>
      <dsp:spPr>
        <a:xfrm>
          <a:off x="1964528" y="0"/>
          <a:ext cx="4214842" cy="4214842"/>
        </a:xfrm>
        <a:prstGeom prst="diamond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4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innerShdw blurRad="63500" dist="50800" dir="18900000">
            <a:prstClr val="black">
              <a:alpha val="50000"/>
            </a:prstClr>
          </a:innerShdw>
          <a:reflection blurRad="6350" stA="52000" endA="300" endPos="35000" dir="5400000" sy="-100000" algn="bl" rotWithShape="0"/>
        </a:effectLst>
        <a:scene3d>
          <a:camera prst="perspectiveBelow"/>
          <a:lightRig rig="balanced" dir="t">
            <a:rot lat="0" lon="0" rev="8700000"/>
          </a:lightRig>
        </a:scene3d>
        <a:sp3d z="-190500">
          <a:bevelT w="190500" h="38100" prst="coolSlant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79CCC582-653B-4DBA-AFBC-1617F19AE3C8}">
      <dsp:nvSpPr>
        <dsp:cNvPr id="0" name=""/>
        <dsp:cNvSpPr/>
      </dsp:nvSpPr>
      <dsp:spPr>
        <a:xfrm>
          <a:off x="2230255" y="400409"/>
          <a:ext cx="1913155" cy="1643788"/>
        </a:xfrm>
        <a:prstGeom prst="roundRect">
          <a:avLst/>
        </a:prstGeom>
        <a:solidFill>
          <a:srgbClr val="00FF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>
              <a:solidFill>
                <a:schemeClr val="tx1"/>
              </a:solidFill>
            </a:rPr>
            <a:t>Neutral: Emotional</a:t>
          </a:r>
          <a:endParaRPr lang="zh-TW" altLang="en-US" sz="2100" kern="1200" dirty="0">
            <a:solidFill>
              <a:schemeClr val="tx1"/>
            </a:solidFill>
          </a:endParaRPr>
        </a:p>
      </dsp:txBody>
      <dsp:txXfrm>
        <a:off x="2310498" y="480652"/>
        <a:ext cx="1752669" cy="1483302"/>
      </dsp:txXfrm>
    </dsp:sp>
    <dsp:sp modelId="{7031A5B9-2D62-46BB-A8ED-8242164162F4}">
      <dsp:nvSpPr>
        <dsp:cNvPr id="0" name=""/>
        <dsp:cNvSpPr/>
      </dsp:nvSpPr>
      <dsp:spPr>
        <a:xfrm>
          <a:off x="4016170" y="400409"/>
          <a:ext cx="1913155" cy="1643788"/>
        </a:xfrm>
        <a:prstGeom prst="roundRect">
          <a:avLst/>
        </a:prstGeom>
        <a:solidFill>
          <a:srgbClr val="FF99FF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>
              <a:solidFill>
                <a:schemeClr val="tx1"/>
              </a:solidFill>
            </a:rPr>
            <a:t>Individualism: Collectivism</a:t>
          </a:r>
          <a:endParaRPr lang="zh-TW" altLang="en-US" sz="2100" kern="1200" dirty="0">
            <a:solidFill>
              <a:schemeClr val="tx1"/>
            </a:solidFill>
          </a:endParaRPr>
        </a:p>
      </dsp:txBody>
      <dsp:txXfrm>
        <a:off x="4096413" y="480652"/>
        <a:ext cx="1752669" cy="1483302"/>
      </dsp:txXfrm>
    </dsp:sp>
    <dsp:sp modelId="{8FFF4B42-9B65-4809-9E62-16E562117117}">
      <dsp:nvSpPr>
        <dsp:cNvPr id="0" name=""/>
        <dsp:cNvSpPr/>
      </dsp:nvSpPr>
      <dsp:spPr>
        <a:xfrm>
          <a:off x="2230255" y="2170643"/>
          <a:ext cx="1913155" cy="1643788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>
              <a:solidFill>
                <a:schemeClr val="tx1"/>
              </a:solidFill>
            </a:rPr>
            <a:t>Specific: Diffuse</a:t>
          </a:r>
          <a:endParaRPr lang="zh-TW" altLang="en-US" sz="2100" kern="1200" dirty="0">
            <a:solidFill>
              <a:schemeClr val="tx1"/>
            </a:solidFill>
          </a:endParaRPr>
        </a:p>
      </dsp:txBody>
      <dsp:txXfrm>
        <a:off x="2310498" y="2250886"/>
        <a:ext cx="1752669" cy="1483302"/>
      </dsp:txXfrm>
    </dsp:sp>
    <dsp:sp modelId="{37F7FECF-06BA-46E4-82D7-767B3FA78D93}">
      <dsp:nvSpPr>
        <dsp:cNvPr id="0" name=""/>
        <dsp:cNvSpPr/>
      </dsp:nvSpPr>
      <dsp:spPr>
        <a:xfrm>
          <a:off x="4000488" y="2170643"/>
          <a:ext cx="1913155" cy="1643788"/>
        </a:xfrm>
        <a:prstGeom prst="roundRect">
          <a:avLst/>
        </a:prstGeom>
        <a:solidFill>
          <a:srgbClr val="FFFF99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>
              <a:solidFill>
                <a:schemeClr val="tx1"/>
              </a:solidFill>
            </a:rPr>
            <a:t>Universalism:  Particularism</a:t>
          </a:r>
          <a:endParaRPr lang="zh-TW" altLang="en-US" sz="2100" kern="1200" dirty="0">
            <a:solidFill>
              <a:schemeClr val="tx1"/>
            </a:solidFill>
          </a:endParaRPr>
        </a:p>
      </dsp:txBody>
      <dsp:txXfrm>
        <a:off x="4080731" y="2250886"/>
        <a:ext cx="1752669" cy="14833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DDFE51-D8D1-44BE-9D99-8F365F04B2D7}">
      <dsp:nvSpPr>
        <dsp:cNvPr id="0" name=""/>
        <dsp:cNvSpPr/>
      </dsp:nvSpPr>
      <dsp:spPr>
        <a:xfrm>
          <a:off x="2500743" y="2786668"/>
          <a:ext cx="2070875" cy="2070875"/>
        </a:xfrm>
        <a:prstGeom prst="ellipse">
          <a:avLst/>
        </a:prstGeom>
        <a:solidFill>
          <a:srgbClr val="CC00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Right"/>
          <a:lightRig rig="threeP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900" kern="1200" dirty="0">
              <a:solidFill>
                <a:srgbClr val="FFFFFF"/>
              </a:solidFill>
            </a:rPr>
            <a:t>Business studies methodology</a:t>
          </a:r>
          <a:endParaRPr lang="zh-TW" altLang="en-US" sz="1900" kern="1200" dirty="0">
            <a:solidFill>
              <a:srgbClr val="FFFFFF"/>
            </a:solidFill>
          </a:endParaRPr>
        </a:p>
      </dsp:txBody>
      <dsp:txXfrm>
        <a:off x="2804016" y="3089941"/>
        <a:ext cx="1464329" cy="1464329"/>
      </dsp:txXfrm>
    </dsp:sp>
    <dsp:sp modelId="{ABFD1220-08C1-432E-B447-4F051351C71B}">
      <dsp:nvSpPr>
        <dsp:cNvPr id="0" name=""/>
        <dsp:cNvSpPr/>
      </dsp:nvSpPr>
      <dsp:spPr>
        <a:xfrm rot="12900000">
          <a:off x="879228" y="2328125"/>
          <a:ext cx="1889546" cy="59019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Right"/>
          <a:lightRig rig="threeP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8271B8-4581-4F1A-A41A-742BD8C054E6}">
      <dsp:nvSpPr>
        <dsp:cNvPr id="0" name=""/>
        <dsp:cNvSpPr/>
      </dsp:nvSpPr>
      <dsp:spPr>
        <a:xfrm>
          <a:off x="66423" y="1294393"/>
          <a:ext cx="1967332" cy="157386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Right"/>
          <a:lightRig rig="threeP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>
              <a:solidFill>
                <a:srgbClr val="FFFFFF"/>
              </a:solidFill>
            </a:rPr>
            <a:t>Business communication skills</a:t>
          </a:r>
          <a:endParaRPr lang="zh-TW" altLang="en-US" sz="2100" kern="1200" dirty="0">
            <a:solidFill>
              <a:srgbClr val="FFFFFF"/>
            </a:solidFill>
          </a:endParaRPr>
        </a:p>
      </dsp:txBody>
      <dsp:txXfrm>
        <a:off x="112520" y="1340490"/>
        <a:ext cx="1875138" cy="1481671"/>
      </dsp:txXfrm>
    </dsp:sp>
    <dsp:sp modelId="{208983BA-7E12-48E7-BCFA-2529649DCF1E}">
      <dsp:nvSpPr>
        <dsp:cNvPr id="0" name=""/>
        <dsp:cNvSpPr/>
      </dsp:nvSpPr>
      <dsp:spPr>
        <a:xfrm rot="16200000">
          <a:off x="2591407" y="1436821"/>
          <a:ext cx="1889546" cy="590199"/>
        </a:xfrm>
        <a:prstGeom prst="lef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Right"/>
          <a:lightRig rig="threeP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BB9110-DC44-4B56-87EA-7D529D5719C3}">
      <dsp:nvSpPr>
        <dsp:cNvPr id="0" name=""/>
        <dsp:cNvSpPr/>
      </dsp:nvSpPr>
      <dsp:spPr>
        <a:xfrm>
          <a:off x="2552514" y="215"/>
          <a:ext cx="1967332" cy="1573865"/>
        </a:xfrm>
        <a:prstGeom prst="roundRect">
          <a:avLst>
            <a:gd name="adj" fmla="val 10000"/>
          </a:avLst>
        </a:prstGeom>
        <a:solidFill>
          <a:srgbClr val="FF000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Right"/>
          <a:lightRig rig="threeP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>
              <a:solidFill>
                <a:srgbClr val="FFFFFF"/>
              </a:solidFill>
            </a:rPr>
            <a:t>Business contexts</a:t>
          </a:r>
          <a:endParaRPr lang="zh-TW" altLang="en-US" sz="2100" kern="1200" dirty="0">
            <a:solidFill>
              <a:srgbClr val="FFFFFF"/>
            </a:solidFill>
          </a:endParaRPr>
        </a:p>
      </dsp:txBody>
      <dsp:txXfrm>
        <a:off x="2598611" y="46312"/>
        <a:ext cx="1875138" cy="1481671"/>
      </dsp:txXfrm>
    </dsp:sp>
    <dsp:sp modelId="{9428FF12-D8B2-4CFD-9609-F8E95DCB6541}">
      <dsp:nvSpPr>
        <dsp:cNvPr id="0" name=""/>
        <dsp:cNvSpPr/>
      </dsp:nvSpPr>
      <dsp:spPr>
        <a:xfrm rot="19500000">
          <a:off x="4303586" y="2328125"/>
          <a:ext cx="1889546" cy="590199"/>
        </a:xfrm>
        <a:prstGeom prst="lef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Right"/>
          <a:lightRig rig="threeP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B9E5A51-AC5C-414F-BDC7-BE2E3CCCABF3}">
      <dsp:nvSpPr>
        <dsp:cNvPr id="0" name=""/>
        <dsp:cNvSpPr/>
      </dsp:nvSpPr>
      <dsp:spPr>
        <a:xfrm>
          <a:off x="5038606" y="1294393"/>
          <a:ext cx="1967332" cy="1573865"/>
        </a:xfrm>
        <a:prstGeom prst="roundRect">
          <a:avLst>
            <a:gd name="adj" fmla="val 10000"/>
          </a:avLst>
        </a:prstGeom>
        <a:solidFill>
          <a:srgbClr val="00B050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bliqueTopRight"/>
          <a:lightRig rig="threeP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>
              <a:solidFill>
                <a:srgbClr val="FFFFFF"/>
              </a:solidFill>
            </a:rPr>
            <a:t>Language in business settings</a:t>
          </a:r>
          <a:endParaRPr lang="zh-TW" altLang="en-US" sz="2100" kern="1200" dirty="0">
            <a:solidFill>
              <a:srgbClr val="FFFFFF"/>
            </a:solidFill>
          </a:endParaRPr>
        </a:p>
      </dsp:txBody>
      <dsp:txXfrm>
        <a:off x="5084703" y="1340490"/>
        <a:ext cx="1875138" cy="14816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7BF9C7-AF6F-42D3-866C-DAD91AD107B5}">
      <dsp:nvSpPr>
        <dsp:cNvPr id="0" name=""/>
        <dsp:cNvSpPr/>
      </dsp:nvSpPr>
      <dsp:spPr>
        <a:xfrm>
          <a:off x="1864531" y="51792"/>
          <a:ext cx="2486042" cy="248604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/>
            <a:t>Presentations</a:t>
          </a:r>
          <a:endParaRPr lang="zh-TW" altLang="en-US" sz="2100" kern="1200" dirty="0"/>
        </a:p>
      </dsp:txBody>
      <dsp:txXfrm>
        <a:off x="2196004" y="486849"/>
        <a:ext cx="1823097" cy="1118719"/>
      </dsp:txXfrm>
    </dsp:sp>
    <dsp:sp modelId="{C420B062-EB7F-4CAF-8014-3B8E107F7784}">
      <dsp:nvSpPr>
        <dsp:cNvPr id="0" name=""/>
        <dsp:cNvSpPr/>
      </dsp:nvSpPr>
      <dsp:spPr>
        <a:xfrm>
          <a:off x="2761578" y="1605569"/>
          <a:ext cx="2486042" cy="248604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7200000"/>
                <a:satOff val="-30002"/>
                <a:lumOff val="18137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-7200000"/>
                <a:satOff val="-30002"/>
                <a:lumOff val="18137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-7200000"/>
                <a:satOff val="-30002"/>
                <a:lumOff val="1813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/>
            <a:t>Meetings</a:t>
          </a:r>
          <a:endParaRPr lang="zh-TW" altLang="en-US" sz="2100" kern="1200" dirty="0"/>
        </a:p>
      </dsp:txBody>
      <dsp:txXfrm>
        <a:off x="3521893" y="2247796"/>
        <a:ext cx="1491625" cy="1367323"/>
      </dsp:txXfrm>
    </dsp:sp>
    <dsp:sp modelId="{5DEF5BEA-2460-4C18-A6F9-D949C1918489}">
      <dsp:nvSpPr>
        <dsp:cNvPr id="0" name=""/>
        <dsp:cNvSpPr/>
      </dsp:nvSpPr>
      <dsp:spPr>
        <a:xfrm>
          <a:off x="967484" y="1605569"/>
          <a:ext cx="2486042" cy="2486042"/>
        </a:xfrm>
        <a:prstGeom prst="ellipse">
          <a:avLst/>
        </a:prstGeom>
        <a:gradFill rotWithShape="0">
          <a:gsLst>
            <a:gs pos="0">
              <a:schemeClr val="accent2">
                <a:alpha val="50000"/>
                <a:hueOff val="-14400000"/>
                <a:satOff val="-60003"/>
                <a:lumOff val="36275"/>
                <a:alphaOff val="0"/>
                <a:tint val="50000"/>
                <a:satMod val="300000"/>
              </a:schemeClr>
            </a:gs>
            <a:gs pos="35000">
              <a:schemeClr val="accent2">
                <a:alpha val="50000"/>
                <a:hueOff val="-14400000"/>
                <a:satOff val="-60003"/>
                <a:lumOff val="36275"/>
                <a:alphaOff val="0"/>
                <a:tint val="37000"/>
                <a:satMod val="300000"/>
              </a:schemeClr>
            </a:gs>
            <a:gs pos="100000">
              <a:schemeClr val="accent2">
                <a:alpha val="50000"/>
                <a:hueOff val="-14400000"/>
                <a:satOff val="-60003"/>
                <a:lumOff val="3627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2100" kern="1200" dirty="0"/>
            <a:t>Negotiations</a:t>
          </a:r>
          <a:endParaRPr lang="zh-TW" altLang="en-US" sz="2100" kern="1200" dirty="0"/>
        </a:p>
      </dsp:txBody>
      <dsp:txXfrm>
        <a:off x="1201587" y="2247796"/>
        <a:ext cx="1491625" cy="136732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655C31-F33C-4BA0-B30F-456F858E16E4}">
      <dsp:nvSpPr>
        <dsp:cNvPr id="0" name=""/>
        <dsp:cNvSpPr/>
      </dsp:nvSpPr>
      <dsp:spPr>
        <a:xfrm>
          <a:off x="4311" y="0"/>
          <a:ext cx="2586894" cy="2340864"/>
        </a:xfrm>
        <a:prstGeom prst="upArrow">
          <a:avLst/>
        </a:prstGeom>
        <a:solidFill>
          <a:srgbClr val="CC00C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E617A1-BBD0-47E8-B254-FA01CA3ED82A}">
      <dsp:nvSpPr>
        <dsp:cNvPr id="0" name=""/>
        <dsp:cNvSpPr/>
      </dsp:nvSpPr>
      <dsp:spPr>
        <a:xfrm>
          <a:off x="2668813" y="0"/>
          <a:ext cx="4389882" cy="2340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0" rIns="355600" bIns="3556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5000" kern="1200" dirty="0">
              <a:solidFill>
                <a:srgbClr val="FFFFFF"/>
              </a:solidFill>
            </a:rPr>
            <a:t>Priorities  of purposes</a:t>
          </a:r>
          <a:endParaRPr lang="zh-TW" altLang="en-US" sz="5000" kern="1200" dirty="0">
            <a:solidFill>
              <a:srgbClr val="FFFFFF"/>
            </a:solidFill>
          </a:endParaRPr>
        </a:p>
      </dsp:txBody>
      <dsp:txXfrm>
        <a:off x="2668813" y="0"/>
        <a:ext cx="4389882" cy="2340864"/>
      </dsp:txXfrm>
    </dsp:sp>
    <dsp:sp modelId="{1363D846-B630-45ED-80F3-E91B9D56094F}">
      <dsp:nvSpPr>
        <dsp:cNvPr id="0" name=""/>
        <dsp:cNvSpPr/>
      </dsp:nvSpPr>
      <dsp:spPr>
        <a:xfrm>
          <a:off x="780379" y="2535936"/>
          <a:ext cx="2586894" cy="2340864"/>
        </a:xfrm>
        <a:prstGeom prst="downArrow">
          <a:avLst/>
        </a:prstGeom>
        <a:gradFill rotWithShape="0">
          <a:gsLst>
            <a:gs pos="0">
              <a:schemeClr val="accent5">
                <a:hueOff val="5142836"/>
                <a:satOff val="11748"/>
                <a:lumOff val="-32549"/>
                <a:alphaOff val="0"/>
                <a:shade val="51000"/>
                <a:satMod val="130000"/>
              </a:schemeClr>
            </a:gs>
            <a:gs pos="80000">
              <a:schemeClr val="accent5">
                <a:hueOff val="5142836"/>
                <a:satOff val="11748"/>
                <a:lumOff val="-32549"/>
                <a:alphaOff val="0"/>
                <a:shade val="93000"/>
                <a:satMod val="130000"/>
              </a:schemeClr>
            </a:gs>
            <a:gs pos="100000">
              <a:schemeClr val="accent5">
                <a:hueOff val="5142836"/>
                <a:satOff val="11748"/>
                <a:lumOff val="-32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E75E13-8EF6-46F7-8D72-4B1439E6FD85}">
      <dsp:nvSpPr>
        <dsp:cNvPr id="0" name=""/>
        <dsp:cNvSpPr/>
      </dsp:nvSpPr>
      <dsp:spPr>
        <a:xfrm>
          <a:off x="3444881" y="2535936"/>
          <a:ext cx="4389882" cy="23408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5600" tIns="0" rIns="355600" bIns="3556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5000" kern="1200" dirty="0">
              <a:solidFill>
                <a:srgbClr val="FFFFFF"/>
              </a:solidFill>
            </a:rPr>
            <a:t>Language backgrounds</a:t>
          </a:r>
          <a:endParaRPr lang="zh-TW" altLang="en-US" sz="5000" kern="1200" dirty="0">
            <a:solidFill>
              <a:srgbClr val="FFFFFF"/>
            </a:solidFill>
          </a:endParaRPr>
        </a:p>
      </dsp:txBody>
      <dsp:txXfrm>
        <a:off x="3444881" y="2535936"/>
        <a:ext cx="4389882" cy="23408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3D524BCF-C446-4ABC-B945-BAA9CB662230}" type="datetimeFigureOut">
              <a:rPr lang="zh-TW" altLang="en-US"/>
              <a:pPr/>
              <a:t>2020/10/29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EDA54DBD-090C-498E-8A84-75B8F4AB4F23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AD5441B-2803-4953-B827-2F570A8D4D46}" type="datetimeFigureOut">
              <a:rPr lang="zh-TW" altLang="en-US"/>
              <a:pPr/>
              <a:t>2020/10/29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8878AB30-7E5A-4E2C-8376-F385D2DD3562}" type="slidenum">
              <a:rPr lang="zh-TW" altLang="en-US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2150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479A4045-E6F3-4603-B9BD-35D0F1C72DFD}" type="slidenum">
              <a:rPr lang="zh-TW" altLang="en-US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There are three factors of it on P.61-62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P.63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P.64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P.64</a:t>
            </a:r>
          </a:p>
          <a:p>
            <a:pPr marL="228600" indent="-228600" eaLnBrk="1" hangingPunct="1">
              <a:buFontTx/>
              <a:buAutoNum type="arabicPeriod"/>
            </a:pPr>
            <a:endParaRPr lang="zh-TW" altLang="en-US"/>
          </a:p>
        </p:txBody>
      </p:sp>
      <p:sp>
        <p:nvSpPr>
          <p:cNvPr id="3072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8B71233E-6E34-4B5E-A039-616597B851B7}" type="slidenum">
              <a:rPr lang="zh-TW" altLang="en-US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altLang="zh-TW"/>
              <a:t>The expectations of business people may different with the different level students. This is task 4d on p.65 of textbook and I chose several course variable to compare the different expectations and strategies between students and business people (adult learners)</a:t>
            </a:r>
            <a:endParaRPr lang="zh-TW" altLang="en-US"/>
          </a:p>
        </p:txBody>
      </p:sp>
      <p:sp>
        <p:nvSpPr>
          <p:cNvPr id="3174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6A3D1910-4363-4FEB-A519-078641C0D34C}" type="slidenum">
              <a:rPr lang="zh-TW" altLang="en-US"/>
              <a:pPr/>
              <a:t>11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altLang="zh-TW"/>
              <a:t>p.67-68</a:t>
            </a:r>
            <a:endParaRPr lang="zh-TW" altLang="en-US"/>
          </a:p>
        </p:txBody>
      </p:sp>
      <p:sp>
        <p:nvSpPr>
          <p:cNvPr id="3277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4DABABE7-C40F-4229-8AE5-2C366ACC04A4}" type="slidenum">
              <a:rPr lang="zh-TW" altLang="en-US"/>
              <a:pPr/>
              <a:t>12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0" lvl="1" eaLnBrk="1" hangingPunct="1"/>
            <a:r>
              <a:rPr lang="en-US" altLang="zh-TW"/>
              <a:t>EBP teachers need to understand the interface between business principles and language.</a:t>
            </a:r>
          </a:p>
          <a:p>
            <a:pPr marL="0" lvl="1" eaLnBrk="1" hangingPunct="1"/>
            <a:r>
              <a:rPr lang="en-US" altLang="zh-TW"/>
              <a:t>John, M. (1996). Business is booming: Business English in the 1990s. </a:t>
            </a:r>
            <a:r>
              <a:rPr lang="en-US" altLang="zh-TW" i="1"/>
              <a:t>English for Specific Purposes, 15</a:t>
            </a:r>
            <a:r>
              <a:rPr lang="en-US" altLang="zh-TW"/>
              <a:t>(1), 9-10</a:t>
            </a:r>
          </a:p>
          <a:p>
            <a:pPr marL="0" lvl="1" eaLnBrk="1" hangingPunct="1"/>
            <a:endParaRPr lang="en-US" altLang="zh-TW"/>
          </a:p>
          <a:p>
            <a:pPr marL="0" lvl="1" eaLnBrk="1" hangingPunct="1"/>
            <a:endParaRPr lang="en-US" altLang="zh-TW"/>
          </a:p>
        </p:txBody>
      </p:sp>
      <p:sp>
        <p:nvSpPr>
          <p:cNvPr id="3379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2D71E404-14AF-4D25-963A-1B2811016F83}" type="slidenum">
              <a:rPr lang="zh-TW" altLang="en-US"/>
              <a:pPr/>
              <a:t>13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Using of visual aids, balancing arguments, body lang.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Relationship building, chairing skills, participating and co-operative skills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Bidding and offering, formal summarizing and concluding</a:t>
            </a:r>
            <a:endParaRPr lang="zh-TW" altLang="en-US"/>
          </a:p>
        </p:txBody>
      </p:sp>
      <p:sp>
        <p:nvSpPr>
          <p:cNvPr id="3482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DCB1C333-FF84-4EF2-85AF-C217CBD28D3D}" type="slidenum">
              <a:rPr lang="zh-TW" altLang="en-US"/>
              <a:pPr/>
              <a:t>14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altLang="zh-TW"/>
              <a:t>P.72</a:t>
            </a:r>
            <a:endParaRPr lang="zh-TW" altLang="en-US"/>
          </a:p>
        </p:txBody>
      </p:sp>
      <p:sp>
        <p:nvSpPr>
          <p:cNvPr id="3584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FD95DD4-0C28-4152-97DF-E16E621E1471}" type="slidenum">
              <a:rPr lang="zh-TW" altLang="en-US"/>
              <a:pPr/>
              <a:t>15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3686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F61613F-65CE-47BC-82B1-6793B78A5E9B}" type="slidenum">
              <a:rPr lang="zh-TW" altLang="en-US"/>
              <a:pPr/>
              <a:t>16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378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C4CBDB8-6694-41D3-BD3C-BC0099F625B2}" type="slidenum">
              <a:rPr lang="zh-TW" altLang="en-US"/>
              <a:pPr/>
              <a:t>17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Working or preparing to work in a business context, and deal with Business English in an occupational context</a:t>
            </a:r>
          </a:p>
          <a:p>
            <a:pPr marL="228600" indent="-228600" eaLnBrk="1" hangingPunct="1">
              <a:buFontTx/>
              <a:buAutoNum type="arabicPeriod"/>
            </a:pPr>
            <a:r>
              <a:rPr lang="en-US" altLang="zh-TW"/>
              <a:t>Required  on courses in disciplines such as business, finance, accounting and banking has more in common with the study of other EAP disciplines</a:t>
            </a:r>
            <a:endParaRPr lang="zh-TW" altLang="en-US"/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55FDE3E9-8663-448E-B989-70BE6C9AE266}" type="slidenum">
              <a:rPr lang="zh-TW" altLang="en-US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1" eaLnBrk="1" hangingPunct="1"/>
            <a:r>
              <a:rPr lang="en-US" altLang="zh-TW"/>
              <a:t>Offshore English</a:t>
            </a:r>
          </a:p>
          <a:p>
            <a:pPr lvl="1" eaLnBrk="1" hangingPunct="1"/>
            <a:r>
              <a:rPr lang="en-US" altLang="zh-TW"/>
              <a:t>	the English spoken between Europeans who do not share first languages and have learned English for practical rather than academic purposes</a:t>
            </a:r>
            <a:endParaRPr lang="zh-TW" altLang="en-US"/>
          </a:p>
        </p:txBody>
      </p:sp>
      <p:sp>
        <p:nvSpPr>
          <p:cNvPr id="2355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9E7203EB-AEE6-470E-AFFF-47CF227AE957}" type="slidenum">
              <a:rPr lang="zh-TW" altLang="en-US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2458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D32A7D30-218C-4ACF-ABB3-BD42EF32D098}" type="slidenum">
              <a:rPr lang="zh-TW" altLang="en-US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en-US" altLang="zh-TW"/>
              <a:t>The most important characteristic of exchanges in the context of business meetings, telephone calls, and discussions is a sense of purpose. Users of Business English need to speak English primarily so that they can achieve more in their jobs.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altLang="zh-TW"/>
              <a:t>2. There is a need for an internationally accepted way of doing things so that people from different cultures, and with different mother tongues, can quickly feel more comfortable with one other.</a:t>
            </a:r>
          </a:p>
          <a:p>
            <a:pPr marL="228600" indent="-228600" eaLnBrk="1" hangingPunct="1">
              <a:spcBef>
                <a:spcPct val="0"/>
              </a:spcBef>
            </a:pPr>
            <a:r>
              <a:rPr lang="en-US" altLang="zh-TW"/>
              <a:t>3. Information has to be conveyed with minimum risk of misunderstanding, and the time for processing needs to be short.</a:t>
            </a:r>
            <a:endParaRPr lang="zh-TW" altLang="en-US"/>
          </a:p>
        </p:txBody>
      </p:sp>
      <p:sp>
        <p:nvSpPr>
          <p:cNvPr id="25604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D76DC52-E3A0-4692-91F5-442F1BA215C1}" type="slidenum">
              <a:rPr lang="zh-TW" altLang="en-US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>
              <a:buFontTx/>
              <a:buAutoNum type="arabicPeriod"/>
            </a:pPr>
            <a:r>
              <a:rPr lang="en-US" altLang="zh-TW">
                <a:solidFill>
                  <a:srgbClr val="FFFFFF"/>
                </a:solidFill>
              </a:rPr>
              <a:t>English for General Business Purposes (EGBP) </a:t>
            </a:r>
            <a:endParaRPr lang="en-US" altLang="zh-TW"/>
          </a:p>
          <a:p>
            <a:pPr marL="228600" indent="-228600" eaLnBrk="1" hangingPunct="1"/>
            <a:r>
              <a:rPr lang="en-US" altLang="zh-TW"/>
              <a:t>	for pre-experience learners or those at the very early stages of their career.</a:t>
            </a:r>
          </a:p>
          <a:p>
            <a:pPr marL="228600" indent="-228600" eaLnBrk="1" hangingPunct="1"/>
            <a:r>
              <a:rPr lang="en-US" altLang="zh-TW"/>
              <a:t>	focus on presentation, through listening and/or reading, following by exercises to practice grammar and vocabulary.</a:t>
            </a:r>
          </a:p>
          <a:p>
            <a:pPr marL="228600" indent="-228600" eaLnBrk="1" hangingPunct="1"/>
            <a:r>
              <a:rPr lang="en-US" altLang="zh-TW"/>
              <a:t>2.</a:t>
            </a:r>
            <a:r>
              <a:rPr lang="en-US" altLang="zh-TW">
                <a:solidFill>
                  <a:srgbClr val="FFFFFF"/>
                </a:solidFill>
              </a:rPr>
              <a:t> English for Specific Business Purposes (ESBP)</a:t>
            </a:r>
            <a:r>
              <a:rPr lang="en-US" altLang="zh-TW"/>
              <a:t> for job-experienced learners who bring business knowledge and skills to the language-learning situation.</a:t>
            </a:r>
          </a:p>
          <a:p>
            <a:pPr marL="228600" indent="-228600" eaLnBrk="1" hangingPunct="1"/>
            <a:r>
              <a:rPr lang="en-US" altLang="zh-TW"/>
              <a:t>focus on more deep-end approach, starting from a fluency activity, progressing to language and skills work based on outcome, and leading to further fluency practice.</a:t>
            </a:r>
          </a:p>
          <a:p>
            <a:pPr marL="228600" indent="-228600" eaLnBrk="1" hangingPunct="1"/>
            <a:endParaRPr lang="zh-TW" altLang="en-US"/>
          </a:p>
        </p:txBody>
      </p:sp>
      <p:sp>
        <p:nvSpPr>
          <p:cNvPr id="26628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FD7812BB-960D-44BA-BF9C-AEF29B55D4B3}" type="slidenum">
              <a:rPr lang="zh-TW" altLang="en-US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altLang="zh-TW"/>
              <a:t>This is reflection 4a on p.57 of textbook</a:t>
            </a:r>
            <a:endParaRPr lang="zh-TW" altLang="en-US"/>
          </a:p>
        </p:txBody>
      </p:sp>
      <p:sp>
        <p:nvSpPr>
          <p:cNvPr id="2765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39850978-E3FD-4327-9803-5542DEC007C1}" type="slidenum">
              <a:rPr lang="zh-TW" altLang="en-US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altLang="zh-TW"/>
              <a:t>Need analysis is about understanding learners and also about understanding the communication events which the learners will participate in; analyzing samples of texts is part of today’s needs analysis process. A core of business communication skills appears to have emerged as the table</a:t>
            </a:r>
            <a:endParaRPr lang="zh-TW" altLang="en-US"/>
          </a:p>
        </p:txBody>
      </p:sp>
      <p:sp>
        <p:nvSpPr>
          <p:cNvPr id="28676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BB666FDE-06C3-4067-BFDD-BD0A28E7BFDA}" type="slidenum">
              <a:rPr lang="zh-TW" altLang="en-US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r>
              <a:rPr lang="en-US" altLang="zh-TW"/>
              <a:t>P. 60-61 We should consider some of the research and experience available to Business English teachers in each of these five areas.</a:t>
            </a:r>
            <a:endParaRPr lang="zh-TW" altLang="en-US"/>
          </a:p>
        </p:txBody>
      </p:sp>
      <p:sp>
        <p:nvSpPr>
          <p:cNvPr id="29700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E6CBD612-C7CA-4600-8C5C-5D9BA4AF4826}" type="slidenum">
              <a:rPr lang="zh-TW" altLang="en-US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6775" y="457200"/>
            <a:ext cx="7391400" cy="1219200"/>
          </a:xfrm>
        </p:spPr>
        <p:txBody>
          <a:bodyPr/>
          <a:lstStyle>
            <a:lvl1pPr algn="ctr"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800600" y="4576763"/>
            <a:ext cx="4162425" cy="1747837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zh-TW" altLang="en-US"/>
              <a:t>按一下以編輯母片副標題樣式</a:t>
            </a:r>
            <a:endParaRPr lang="en-US" altLang="zh-TW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770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302C2A-B42F-4073-8A81-81A5A000834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0D8A35-8398-49B1-BBC4-637AE391C3C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188075" y="90488"/>
            <a:ext cx="1965325" cy="6081712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90513" y="90488"/>
            <a:ext cx="5745162" cy="6081712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AEA6F-8282-4713-AEDC-F12AC2744A0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8C5E85-16A2-443A-AEF4-968F711F385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F3D0D8-94C6-4DFF-9B13-BFA52F6447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14325" y="1295400"/>
            <a:ext cx="3843338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310063" y="1295400"/>
            <a:ext cx="3843337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498827-408A-4F12-A042-2DDB0D8AD73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C22FA8-5FAE-4036-88D7-7E8A3ED855B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463B3D-7BD3-4C24-98E3-2F6A1861275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697DCE-BC19-41C9-B94D-54C5C021500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BC2D68-CE8D-4E18-9F00-590A975BC2B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330D0D-60D6-4F31-B96F-D1FF69D9C834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90513" y="90488"/>
            <a:ext cx="7786687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  <a:endParaRPr lang="en-US" altLang="zh-TW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1295400"/>
            <a:ext cx="7839075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altLang="zh-TW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fld id="{41E88EEC-DFEC-453E-88B4-BBC83EB9479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FFFFFF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ctrTitle"/>
          </p:nvPr>
        </p:nvSpPr>
        <p:spPr>
          <a:xfrm>
            <a:off x="642938" y="428625"/>
            <a:ext cx="7972425" cy="1219200"/>
          </a:xfrm>
        </p:spPr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English for Business Purposes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4" name="副標題 2"/>
          <p:cNvSpPr>
            <a:spLocks noGrp="1"/>
          </p:cNvSpPr>
          <p:nvPr>
            <p:ph type="subTitle" idx="1"/>
          </p:nvPr>
        </p:nvSpPr>
        <p:spPr>
          <a:xfrm>
            <a:off x="4800600" y="4576763"/>
            <a:ext cx="4162425" cy="1924050"/>
          </a:xfrm>
        </p:spPr>
        <p:txBody>
          <a:bodyPr>
            <a:normAutofit/>
          </a:bodyPr>
          <a:lstStyle/>
          <a:p>
            <a:pPr marL="63500" algn="l" eaLnBrk="1" hangingPunct="1">
              <a:lnSpc>
                <a:spcPct val="80000"/>
              </a:lnSpc>
            </a:pPr>
            <a:r>
              <a:rPr lang="en-US" altLang="zh-TW" sz="1700">
                <a:ea typeface="PMingLiU" pitchFamily="18" charset="-120"/>
              </a:rPr>
              <a:t>Course: Topics on Teaching English 	for 	Specific Purpose</a:t>
            </a:r>
            <a:endParaRPr lang="zh-TW" altLang="en-US" sz="1700">
              <a:ea typeface="PMingLiU" pitchFamily="18" charset="-120"/>
            </a:endParaRPr>
          </a:p>
          <a:p>
            <a:pPr marL="63500" algn="l" eaLnBrk="1" hangingPunct="1">
              <a:lnSpc>
                <a:spcPct val="80000"/>
              </a:lnSpc>
            </a:pPr>
            <a:endParaRPr lang="en-US" altLang="zh-TW" sz="1700">
              <a:ea typeface="PMingLiU" pitchFamily="18" charset="-120"/>
            </a:endParaRPr>
          </a:p>
          <a:p>
            <a:pPr marL="63500" algn="l" eaLnBrk="1" hangingPunct="1">
              <a:lnSpc>
                <a:spcPct val="80000"/>
              </a:lnSpc>
            </a:pPr>
            <a:r>
              <a:rPr lang="en-US" altLang="zh-TW" sz="1700">
                <a:ea typeface="PMingLiU" pitchFamily="18" charset="-120"/>
              </a:rPr>
              <a:t>Instructor:</a:t>
            </a:r>
            <a:r>
              <a:rPr kumimoji="1" lang="en-US" altLang="zh-TW" sz="1700">
                <a:effectLst>
                  <a:outerShdw blurRad="38100" dist="38100" dir="2700000" algn="tl">
                    <a:srgbClr val="FFFFFF"/>
                  </a:outerShdw>
                </a:effectLst>
                <a:ea typeface="PMingLiU" pitchFamily="18" charset="-120"/>
              </a:rPr>
              <a:t> </a:t>
            </a:r>
            <a:r>
              <a:rPr lang="en-US" altLang="zh-TW" sz="1700">
                <a:ea typeface="PMingLiU" pitchFamily="18" charset="-120"/>
              </a:rPr>
              <a:t>Dr. Hsiu-Hui Su</a:t>
            </a:r>
            <a:endParaRPr lang="zh-TW" altLang="en-US" sz="1700">
              <a:ea typeface="PMingLiU" pitchFamily="18" charset="-120"/>
            </a:endParaRPr>
          </a:p>
          <a:p>
            <a:pPr marL="63500" algn="l" eaLnBrk="1" hangingPunct="1">
              <a:lnSpc>
                <a:spcPct val="80000"/>
              </a:lnSpc>
            </a:pPr>
            <a:r>
              <a:rPr lang="en-US" altLang="zh-TW" sz="1700">
                <a:ea typeface="PMingLiU" pitchFamily="18" charset="-120"/>
              </a:rPr>
              <a:t>Presenter: Vivian 9722607</a:t>
            </a:r>
          </a:p>
          <a:p>
            <a:pPr marL="63500" eaLnBrk="1" hangingPunct="1">
              <a:lnSpc>
                <a:spcPct val="80000"/>
              </a:lnSpc>
            </a:pPr>
            <a:r>
              <a:rPr lang="en-US" altLang="zh-TW" sz="1700">
                <a:ea typeface="PMingLiU" pitchFamily="18" charset="-120"/>
              </a:rPr>
              <a:t>	</a:t>
            </a:r>
          </a:p>
          <a:p>
            <a:pPr marL="63500" eaLnBrk="1" hangingPunct="1">
              <a:lnSpc>
                <a:spcPct val="80000"/>
              </a:lnSpc>
            </a:pPr>
            <a:r>
              <a:rPr lang="en-US" altLang="zh-TW" sz="1700">
                <a:ea typeface="PMingLiU" pitchFamily="18" charset="-120"/>
              </a:rPr>
              <a:t>March 12th, 2009</a:t>
            </a:r>
            <a:endParaRPr lang="zh-TW" altLang="en-US" sz="1700">
              <a:ea typeface="PMingLiU" pitchFamily="18" charset="-120"/>
            </a:endParaRPr>
          </a:p>
          <a:p>
            <a:pPr marL="63500" eaLnBrk="1" hangingPunct="1">
              <a:lnSpc>
                <a:spcPct val="80000"/>
              </a:lnSpc>
            </a:pPr>
            <a:endParaRPr lang="zh-TW" altLang="en-US" sz="1700">
              <a:ea typeface="PMingLiU" pitchFamily="18" charset="-12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ACA59-BE72-47A9-8EC4-0F6A30A98AF4}" type="slidenum">
              <a:rPr lang="en-US" altLang="zh-TW"/>
              <a:pPr/>
              <a:t>1</a:t>
            </a:fld>
            <a:endParaRPr lang="en-US" altLang="zh-TW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Key issues for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229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The communicative functioning of English in business contexts</a:t>
            </a:r>
          </a:p>
          <a:p>
            <a:pPr eaLnBrk="1" hangingPunct="1">
              <a:buFontTx/>
              <a:buNone/>
            </a:pP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0533-53EA-4C58-816B-8F7063BF6D58}" type="slidenum">
              <a:rPr lang="en-US" altLang="zh-TW"/>
              <a:pPr/>
              <a:t>10</a:t>
            </a:fld>
            <a:endParaRPr lang="en-US" altLang="zh-TW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785786" y="2357430"/>
          <a:ext cx="714380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877DE5-43F8-48C2-8162-442F890120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7877DE5-43F8-48C2-8162-442F890120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FBB88B-44A6-4870-986C-02629186DD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CBFBB88B-44A6-4870-986C-02629186DD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66B7CE5-8D6E-4B89-9290-E83DA7A0EA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466B7CE5-8D6E-4B89-9290-E83DA7A0EA5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587A9DB-E481-4030-99A1-8DF15E6990A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graphicEl>
                                              <a:dgm id="{8587A9DB-E481-4030-99A1-8DF15E6990A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Key issues for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331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Learners’ expectations and strategies</a:t>
            </a:r>
          </a:p>
          <a:p>
            <a:pPr eaLnBrk="1" hangingPunct="1">
              <a:buFontTx/>
              <a:buNone/>
            </a:pP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D2945-84D6-4BA3-AF41-4E1977F680B0}" type="slidenum">
              <a:rPr lang="en-US" altLang="zh-TW"/>
              <a:pPr/>
              <a:t>11</a:t>
            </a:fld>
            <a:endParaRPr lang="en-US" altLang="zh-TW"/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500063" y="1858963"/>
          <a:ext cx="7874000" cy="3856038"/>
        </p:xfrm>
        <a:graphic>
          <a:graphicData uri="http://schemas.openxmlformats.org/drawingml/2006/table">
            <a:tbl>
              <a:tblPr/>
              <a:tblGrid>
                <a:gridCol w="306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5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5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4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Course variables</a:t>
                      </a:r>
                      <a:endParaRPr kumimoji="0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Students</a:t>
                      </a:r>
                      <a:endParaRPr kumimoji="0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1" i="0" u="none" strike="noStrike" cap="none" normalizeH="0" baseline="0">
                          <a:ln>
                            <a:noFill/>
                          </a:ln>
                          <a:solidFill>
                            <a:srgbClr val="C0C0C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Business people</a:t>
                      </a:r>
                      <a:endParaRPr kumimoji="0" lang="zh-TW" altLang="en-US" sz="2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Group size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Materials/handouts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Pace of classes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Learners’ 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Assessment procedures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Pre-course information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Quality and style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Appearance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Variable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Photocopies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Average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18-25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Formal exams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None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Mixed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Casual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Small 1-8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Printed + folder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Fast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25-55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None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TW" sz="2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Printed booklet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High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Smart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331" name="文字方塊 5"/>
          <p:cNvSpPr txBox="1">
            <a:spLocks noChangeArrowheads="1"/>
          </p:cNvSpPr>
          <p:nvPr/>
        </p:nvSpPr>
        <p:spPr bwMode="auto">
          <a:xfrm>
            <a:off x="285750" y="5832475"/>
            <a:ext cx="7929563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kumimoji="0" lang="en-US" altLang="zh-TW" sz="2800" i="1">
                <a:solidFill>
                  <a:srgbClr val="FFFFFF"/>
                </a:solidFill>
                <a:latin typeface="Arial" pitchFamily="34" charset="0"/>
              </a:rPr>
              <a:t>(Developments in English for Specific Purposes, Task 4d, p.65)</a:t>
            </a:r>
            <a:endParaRPr kumimoji="0" lang="zh-TW" altLang="en-US" sz="2800" i="1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Key issues for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433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The role of cross-cultural communication</a:t>
            </a:r>
          </a:p>
          <a:p>
            <a:pPr lvl="1" eaLnBrk="1" hangingPunct="1"/>
            <a:r>
              <a:rPr lang="en-US" altLang="zh-TW">
                <a:ea typeface="PMingLiU" pitchFamily="18" charset="-120"/>
              </a:rPr>
              <a:t>Four relationship dimensions of EBP</a:t>
            </a:r>
          </a:p>
          <a:p>
            <a:pPr eaLnBrk="1" hangingPunct="1">
              <a:buFontTx/>
              <a:buNone/>
            </a:pP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7E62A-AC58-4513-A6FA-FCADCFF73028}" type="slidenum">
              <a:rPr lang="en-US" altLang="zh-TW"/>
              <a:pPr/>
              <a:t>12</a:t>
            </a:fld>
            <a:endParaRPr lang="en-US" altLang="zh-TW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0" y="2571744"/>
          <a:ext cx="814390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6DB551-76EE-48F6-858C-6D9DD61C0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036DB551-76EE-48F6-858C-6D9DD61C0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036DB551-76EE-48F6-858C-6D9DD61C0A5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9CCC582-653B-4DBA-AFBC-1617F19AE3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79CCC582-653B-4DBA-AFBC-1617F19AE3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79CCC582-653B-4DBA-AFBC-1617F19AE3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031A5B9-2D62-46BB-A8ED-824216416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7031A5B9-2D62-46BB-A8ED-824216416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7031A5B9-2D62-46BB-A8ED-8242164162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FFF4B42-9B65-4809-9E62-16E562117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graphicEl>
                                              <a:dgm id="{8FFF4B42-9B65-4809-9E62-16E562117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graphicEl>
                                              <a:dgm id="{8FFF4B42-9B65-4809-9E62-16E562117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7F7FECF-06BA-46E4-82D7-767B3FA78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graphicEl>
                                              <a:dgm id="{37F7FECF-06BA-46E4-82D7-767B3FA78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37F7FECF-06BA-46E4-82D7-767B3FA78D9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Key issues for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536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Management theory and practice</a:t>
            </a: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algn="r"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(John, 1996)</a:t>
            </a: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88A6B-8BF4-4B5C-8B70-22253C98A94C}" type="slidenum">
              <a:rPr lang="en-US" altLang="zh-TW"/>
              <a:pPr/>
              <a:t>13</a:t>
            </a:fld>
            <a:endParaRPr lang="en-US" altLang="zh-TW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571472" y="2000240"/>
          <a:ext cx="7072362" cy="4857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6DDFE51-D8D1-44BE-9D99-8F365F04B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6DDFE51-D8D1-44BE-9D99-8F365F04B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6DDFE51-D8D1-44BE-9D99-8F365F04B2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FD1220-08C1-432E-B447-4F051351C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ABFD1220-08C1-432E-B447-4F051351C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ABFD1220-08C1-432E-B447-4F051351C7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8271B8-4581-4F1A-A41A-742BD8C05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E98271B8-4581-4F1A-A41A-742BD8C05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E98271B8-4581-4F1A-A41A-742BD8C054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08983BA-7E12-48E7-BCFA-2529649DC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208983BA-7E12-48E7-BCFA-2529649DC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graphicEl>
                                              <a:dgm id="{208983BA-7E12-48E7-BCFA-2529649DCF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3BB9110-DC44-4B56-87EA-7D529D571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B3BB9110-DC44-4B56-87EA-7D529D571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B3BB9110-DC44-4B56-87EA-7D529D5719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428FF12-D8B2-4CFD-9609-F8E95DCB6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9428FF12-D8B2-4CFD-9609-F8E95DCB6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graphicEl>
                                              <a:dgm id="{9428FF12-D8B2-4CFD-9609-F8E95DCB65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B9E5A51-AC5C-414F-BDC7-BE2E3CCCA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graphicEl>
                                              <a:dgm id="{FB9E5A51-AC5C-414F-BDC7-BE2E3CCCA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graphicEl>
                                              <a:dgm id="{FB9E5A51-AC5C-414F-BDC7-BE2E3CCCABF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lvlOne"/>
        </p:bldSub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Key issues for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638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Communication skills training</a:t>
            </a: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algn="r"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(Ellis &amp; Johnson, 1994)</a:t>
            </a:r>
          </a:p>
          <a:p>
            <a:pPr eaLnBrk="1" hangingPunct="1">
              <a:buFontTx/>
              <a:buNone/>
            </a:pP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D9EAA7-F28D-4975-99F0-B88C0F21B8B4}" type="slidenum">
              <a:rPr lang="en-US" altLang="zh-TW"/>
              <a:pPr/>
              <a:t>14</a:t>
            </a:fld>
            <a:endParaRPr lang="en-US" altLang="zh-TW"/>
          </a:p>
        </p:txBody>
      </p:sp>
      <p:graphicFrame>
        <p:nvGraphicFramePr>
          <p:cNvPr id="6" name="資料庫圖表 5"/>
          <p:cNvGraphicFramePr/>
          <p:nvPr/>
        </p:nvGraphicFramePr>
        <p:xfrm>
          <a:off x="1000100" y="1928802"/>
          <a:ext cx="6215106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graphicEl>
                                              <a:dgm id="{107BF9C7-AF6F-42D3-866C-DAD91AD107B5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graphicEl>
                                              <a:dgm id="{C420B062-EB7F-4CAF-8014-3B8E107F7784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">
                                            <p:graphicEl>
                                              <a:dgm id="{5DEF5BEA-2460-4C18-A6F9-D949C1918489}"/>
                                            </p:graphic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EBP V.S. EAP</a:t>
            </a:r>
            <a:endParaRPr lang="zh-TW" altLang="en-US">
              <a:ea typeface="PMingLiU" pitchFamily="18" charset="-120"/>
            </a:endParaRPr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</p:nvPr>
        </p:nvGraphicFramePr>
        <p:xfrm>
          <a:off x="314325" y="1295400"/>
          <a:ext cx="7839075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F208C-EA6B-441B-9A64-50E26C8ABCE2}" type="slidenum">
              <a:rPr lang="en-US" altLang="zh-TW"/>
              <a:pPr/>
              <a:t>15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6655C31-F33C-4BA0-B30F-456F858E16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6655C31-F33C-4BA0-B30F-456F858E16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6E617A1-BBD0-47E8-B254-FA01CA3ED8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">
                                            <p:graphicEl>
                                              <a:dgm id="{E6E617A1-BBD0-47E8-B254-FA01CA3ED8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363D846-B630-45ED-80F3-E91B9D5609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1363D846-B630-45ED-80F3-E91B9D5609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E75E13-8EF6-46F7-8D72-4B1439E6FD8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98E75E13-8EF6-46F7-8D72-4B1439E6FD8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References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843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2800">
                <a:ea typeface="PMingLiU" pitchFamily="18" charset="-120"/>
              </a:rPr>
              <a:t>Ellis, M., &amp; Johnson, C.  (1994). Teaching Business English. </a:t>
            </a:r>
            <a:r>
              <a:rPr lang="en-US" altLang="zh-TW" sz="2800" i="1">
                <a:ea typeface="PMingLiU" pitchFamily="18" charset="-120"/>
              </a:rPr>
              <a:t>Oxford:</a:t>
            </a:r>
            <a:r>
              <a:rPr lang="en-US" altLang="zh-TW" sz="2800">
                <a:ea typeface="PMingLiU" pitchFamily="18" charset="-120"/>
              </a:rPr>
              <a:t> Oxford University Press.</a:t>
            </a:r>
          </a:p>
          <a:p>
            <a:pPr eaLnBrk="1" hangingPunct="1"/>
            <a:r>
              <a:rPr lang="en-US" altLang="zh-TW" sz="2800">
                <a:ea typeface="PMingLiU" pitchFamily="18" charset="-120"/>
              </a:rPr>
              <a:t>John, M. (1996). Business is booming: Business English in the 1990s. </a:t>
            </a:r>
            <a:r>
              <a:rPr lang="en-US" altLang="zh-TW" sz="2800" i="1">
                <a:ea typeface="PMingLiU" pitchFamily="18" charset="-120"/>
              </a:rPr>
              <a:t>English for Specific Purposes, 15</a:t>
            </a:r>
            <a:r>
              <a:rPr lang="en-US" altLang="zh-TW" sz="2800">
                <a:ea typeface="PMingLiU" pitchFamily="18" charset="-120"/>
              </a:rPr>
              <a:t>(1), 3-18.</a:t>
            </a:r>
          </a:p>
          <a:p>
            <a:pPr eaLnBrk="1" hangingPunct="1"/>
            <a:r>
              <a:rPr lang="en-US" altLang="zh-TW" sz="2800">
                <a:ea typeface="PMingLiU" pitchFamily="18" charset="-120"/>
              </a:rPr>
              <a:t>Scollon, R., &amp; Scollon, S. W. (1995). Intercultural communication : a discourse approach. </a:t>
            </a:r>
            <a:r>
              <a:rPr lang="en-US" altLang="zh-TW" sz="2800" i="1">
                <a:ea typeface="PMingLiU" pitchFamily="18" charset="-120"/>
              </a:rPr>
              <a:t>Oxford: </a:t>
            </a:r>
            <a:r>
              <a:rPr lang="en-US" altLang="zh-TW" sz="2800">
                <a:ea typeface="PMingLiU" pitchFamily="18" charset="-120"/>
              </a:rPr>
              <a:t>Basil Blackwell.</a:t>
            </a:r>
          </a:p>
          <a:p>
            <a:pPr eaLnBrk="1" hangingPunct="1"/>
            <a:r>
              <a:rPr lang="en-US" altLang="zh-TW" sz="2800">
                <a:ea typeface="PMingLiU" pitchFamily="18" charset="-120"/>
              </a:rPr>
              <a:t>Trompenaar,</a:t>
            </a:r>
            <a:r>
              <a:rPr lang="zh-TW" altLang="en-US" sz="2800">
                <a:ea typeface="PMingLiU" pitchFamily="18" charset="-120"/>
              </a:rPr>
              <a:t> </a:t>
            </a:r>
            <a:r>
              <a:rPr lang="en-US" altLang="zh-TW" sz="2800">
                <a:ea typeface="PMingLiU" pitchFamily="18" charset="-120"/>
              </a:rPr>
              <a:t>F. (1999). </a:t>
            </a:r>
            <a:r>
              <a:rPr lang="zh-TW" altLang="en-US" sz="2800">
                <a:ea typeface="PMingLiU" pitchFamily="18" charset="-120"/>
              </a:rPr>
              <a:t>卓皮納斯文化報告。臺北市 </a:t>
            </a:r>
            <a:r>
              <a:rPr lang="en-US" altLang="zh-TW" sz="2800">
                <a:ea typeface="PMingLiU" pitchFamily="18" charset="-120"/>
              </a:rPr>
              <a:t>: </a:t>
            </a:r>
            <a:r>
              <a:rPr lang="zh-TW" altLang="en-US" sz="2800">
                <a:ea typeface="PMingLiU" pitchFamily="18" charset="-120"/>
              </a:rPr>
              <a:t>麥格羅希爾。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A7EF6-32F9-45EE-B06F-E0212DC05BE9}" type="slidenum">
              <a:rPr lang="en-US" altLang="zh-TW"/>
              <a:pPr/>
              <a:t>16</a:t>
            </a:fld>
            <a:endParaRPr lang="en-US" altLang="zh-TW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1A672-7908-492A-A532-D7D5BAB18231}" type="slidenum">
              <a:rPr lang="en-US" altLang="zh-TW"/>
              <a:pPr/>
              <a:t>17</a:t>
            </a:fld>
            <a:endParaRPr lang="en-US" altLang="zh-TW"/>
          </a:p>
        </p:txBody>
      </p:sp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714375" y="3143250"/>
            <a:ext cx="7786688" cy="1052513"/>
          </a:xfrm>
        </p:spPr>
        <p:txBody>
          <a:bodyPr/>
          <a:lstStyle/>
          <a:p>
            <a:pPr algn="ctr"/>
            <a:r>
              <a:rPr lang="en-US" altLang="zh-TW">
                <a:ea typeface="PMingLiU" pitchFamily="18" charset="-120"/>
              </a:rPr>
              <a:t>Thank you for attention!</a:t>
            </a:r>
            <a:endParaRPr lang="zh-TW" altLang="en-US">
              <a:ea typeface="PMingLiU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Aims of EBP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409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	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1B8FBF-A879-4FC4-9566-CA3E382D6990}" type="slidenum">
              <a:rPr lang="en-US" altLang="zh-TW"/>
              <a:pPr/>
              <a:t>2</a:t>
            </a:fld>
            <a:endParaRPr lang="en-US" altLang="zh-TW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357158" y="1285860"/>
          <a:ext cx="8143932" cy="5072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8589AF4-2DB3-4CE1-9CA0-E1617F63EEC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98589AF4-2DB3-4CE1-9CA0-E1617F63EEC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3B9AF52-C125-4CED-AF4A-3BE6C285D6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03B9AF52-C125-4CED-AF4A-3BE6C285D6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9497CDA-6802-4DD8-8EB2-C37B17F976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>
                                            <p:graphicEl>
                                              <a:dgm id="{F9497CDA-6802-4DD8-8EB2-C37B17F9768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Characteristics of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512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Users of Business English	</a:t>
            </a:r>
          </a:p>
          <a:p>
            <a:pPr lvl="1"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	</a:t>
            </a:r>
          </a:p>
          <a:p>
            <a:pPr lvl="1"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	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5E163-89CA-4C81-978B-624005307E0B}" type="slidenum">
              <a:rPr lang="en-US" altLang="zh-TW"/>
              <a:pPr/>
              <a:t>3</a:t>
            </a:fld>
            <a:endParaRPr lang="en-US" altLang="zh-TW"/>
          </a:p>
        </p:txBody>
      </p:sp>
      <p:graphicFrame>
        <p:nvGraphicFramePr>
          <p:cNvPr id="7" name="資料庫圖表 6"/>
          <p:cNvGraphicFramePr/>
          <p:nvPr/>
        </p:nvGraphicFramePr>
        <p:xfrm>
          <a:off x="428596" y="2000240"/>
          <a:ext cx="7358114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2000250" y="2643188"/>
            <a:ext cx="857250" cy="5000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r>
              <a:rPr kumimoji="0" lang="en-US" altLang="zh-TW" b="1">
                <a:latin typeface="Arial" pitchFamily="34" charset="0"/>
              </a:rPr>
              <a:t>NNS</a:t>
            </a:r>
            <a:endParaRPr kumimoji="0" lang="zh-TW" altLang="en-US" b="1">
              <a:latin typeface="Arial" pitchFamily="34" charset="0"/>
            </a:endParaRPr>
          </a:p>
          <a:p>
            <a:endParaRPr kumimoji="0" lang="zh-TW" altLang="en-US" b="1">
              <a:latin typeface="Arial" pitchFamily="34" charset="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5357813" y="5214938"/>
            <a:ext cx="857250" cy="500062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r>
              <a:rPr kumimoji="0" lang="en-US" altLang="zh-TW" b="1">
                <a:latin typeface="Arial" pitchFamily="34" charset="0"/>
              </a:rPr>
              <a:t>NS</a:t>
            </a:r>
            <a:endParaRPr kumimoji="0" lang="zh-TW" altLang="en-US" b="1">
              <a:latin typeface="Arial" pitchFamily="34" charset="0"/>
            </a:endParaRPr>
          </a:p>
          <a:p>
            <a:pPr algn="ctr"/>
            <a:endParaRPr kumimoji="0" lang="zh-TW" altLang="en-US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39EF86-9339-443D-901C-17B3164FC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graphicEl>
                                              <a:dgm id="{6139EF86-9339-443D-901C-17B3164FC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graphicEl>
                                              <a:dgm id="{6139EF86-9339-443D-901C-17B3164FC6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FBA8380-3F54-4C9B-9DB1-D78DE5DE5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graphicEl>
                                              <a:dgm id="{BFBA8380-3F54-4C9B-9DB1-D78DE5DE5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graphicEl>
                                              <a:dgm id="{BFBA8380-3F54-4C9B-9DB1-D78DE5DE59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34E9D5E-1E7C-4380-83A3-6FCCE70A1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graphicEl>
                                              <a:dgm id="{034E9D5E-1E7C-4380-83A3-6FCCE70A1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graphicEl>
                                              <a:dgm id="{034E9D5E-1E7C-4380-83A3-6FCCE70A1A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0A1AD87-51F4-4BBC-9196-449E8FF89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graphicEl>
                                              <a:dgm id="{E0A1AD87-51F4-4BBC-9196-449E8FF89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graphicEl>
                                              <a:dgm id="{E0A1AD87-51F4-4BBC-9196-449E8FF895A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F6422E2-1B82-4864-985F-DBCCCB521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graphicEl>
                                              <a:dgm id="{9F6422E2-1B82-4864-985F-DBCCCB521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graphicEl>
                                              <a:dgm id="{9F6422E2-1B82-4864-985F-DBCCCB521D6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Characteristics of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614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>
                <a:ea typeface="PMingLiU" pitchFamily="18" charset="-120"/>
              </a:rPr>
              <a:t>Definitions of Business English</a:t>
            </a:r>
          </a:p>
          <a:p>
            <a:pPr lvl="1" eaLnBrk="1" hangingPunct="1"/>
            <a:r>
              <a:rPr lang="en-US" altLang="zh-TW" dirty="0">
                <a:ea typeface="PMingLiU" pitchFamily="18" charset="-120"/>
              </a:rPr>
              <a:t>The careful research and design of pedagogical materials and activities for an identifiable group of adult learners within a specific learning content. (Johns &amp; Dudley-Evans, 1991)</a:t>
            </a:r>
          </a:p>
          <a:p>
            <a:pPr lvl="1" eaLnBrk="1" hangingPunct="1"/>
            <a:r>
              <a:rPr lang="en-US" altLang="zh-TW" dirty="0">
                <a:ea typeface="PMingLiU" pitchFamily="18" charset="-120"/>
              </a:rPr>
              <a:t>Designed to meet specified needs of the learner. (</a:t>
            </a:r>
            <a:r>
              <a:rPr lang="en-US" altLang="zh-TW" dirty="0" err="1">
                <a:ea typeface="PMingLiU" pitchFamily="18" charset="-120"/>
              </a:rPr>
              <a:t>Strevens</a:t>
            </a:r>
            <a:r>
              <a:rPr lang="en-US" altLang="zh-TW" dirty="0">
                <a:ea typeface="PMingLiU" pitchFamily="18" charset="-120"/>
              </a:rPr>
              <a:t>, 1998)</a:t>
            </a:r>
          </a:p>
          <a:p>
            <a:pPr eaLnBrk="1" hangingPunct="1">
              <a:buFontTx/>
              <a:buNone/>
            </a:pPr>
            <a:r>
              <a:rPr lang="en-US" altLang="zh-TW" dirty="0">
                <a:ea typeface="PMingLiU" pitchFamily="18" charset="-120"/>
              </a:rPr>
              <a:t>	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FFAE-A019-49E7-BFF9-AC9CE61B98BC}" type="slidenum">
              <a:rPr lang="en-US" altLang="zh-TW"/>
              <a:pPr/>
              <a:t>4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Characteristics of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717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 i="1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 i="1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 i="1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 i="1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 i="1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 i="1">
              <a:ea typeface="PMingLiU" pitchFamily="18" charset="-120"/>
            </a:endParaRPr>
          </a:p>
          <a:p>
            <a:pPr algn="r"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(Ellis &amp; Johnson, 1994)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A8D86-DB75-4C50-A977-25C4A1690E0F}" type="slidenum">
              <a:rPr lang="en-US" altLang="zh-TW"/>
              <a:pPr/>
              <a:t>5</a:t>
            </a:fld>
            <a:endParaRPr lang="en-US" altLang="zh-TW"/>
          </a:p>
        </p:txBody>
      </p:sp>
      <p:graphicFrame>
        <p:nvGraphicFramePr>
          <p:cNvPr id="5" name="資料庫圖表 4"/>
          <p:cNvGraphicFramePr/>
          <p:nvPr/>
        </p:nvGraphicFramePr>
        <p:xfrm>
          <a:off x="500034" y="571480"/>
          <a:ext cx="7715304" cy="5893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C3B63F7-788F-4654-84A7-232FFDFE1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6C3B63F7-788F-4654-84A7-232FFDFE1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6C3B63F7-788F-4654-84A7-232FFDFE1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2B4C384-263D-4F4C-8BFE-4213EB43B3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12B4C384-263D-4F4C-8BFE-4213EB43B3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12B4C384-263D-4F4C-8BFE-4213EB43B3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D019DE1-A5B0-4D1F-93A1-055B65304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8D019DE1-A5B0-4D1F-93A1-055B65304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8D019DE1-A5B0-4D1F-93A1-055B65304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EGBP V.S. ESBP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FE860-63B6-41DD-A0E8-7E34C2230BCA}" type="slidenum">
              <a:rPr lang="en-US" altLang="zh-TW"/>
              <a:pPr/>
              <a:t>6</a:t>
            </a:fld>
            <a:endParaRPr lang="en-US" altLang="zh-TW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5322"/>
              </p:ext>
            </p:extLst>
          </p:nvPr>
        </p:nvGraphicFramePr>
        <p:xfrm>
          <a:off x="285750" y="1500188"/>
          <a:ext cx="8143875" cy="4838701"/>
        </p:xfrm>
        <a:graphic>
          <a:graphicData uri="http://schemas.openxmlformats.org/drawingml/2006/table">
            <a:tbl>
              <a:tblPr/>
              <a:tblGrid>
                <a:gridCol w="1071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71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8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Object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Focus</a:t>
                      </a:r>
                      <a:endParaRPr kumimoji="0" lang="zh-TW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EGBP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Pre-experience learners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-793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Presentation through listening and/or reading</a:t>
                      </a:r>
                    </a:p>
                    <a:p>
                      <a:pPr marL="79375" marR="0" lvl="0" indent="-793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Practice grammar and vocabulary</a:t>
                      </a:r>
                      <a:endParaRPr kumimoji="0" lang="zh-TW" altLang="en-US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90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ESBP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Job-experienced learners </a:t>
                      </a:r>
                      <a:endParaRPr kumimoji="0" lang="zh-TW" alt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Deep-end approach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Fluency activity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Outcome language and skills work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altLang="zh-TW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Designing after </a:t>
                      </a:r>
                      <a:r>
                        <a:rPr kumimoji="0" lang="en-US" altLang="zh-TW" sz="2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Needs analysis</a:t>
                      </a:r>
                      <a:endParaRPr kumimoji="0" lang="en-US" altLang="zh-TW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EGBP V.S. ESBP</a:t>
            </a:r>
            <a:endParaRPr lang="zh-TW" altLang="en-US">
              <a:ea typeface="PMingLiU" pitchFamily="18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285750" y="1285875"/>
          <a:ext cx="8043863" cy="4572000"/>
        </p:xfrm>
        <a:graphic>
          <a:graphicData uri="http://schemas.openxmlformats.org/drawingml/2006/table">
            <a:tbl>
              <a:tblPr/>
              <a:tblGrid>
                <a:gridCol w="100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0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43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33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Teacher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D0D0D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Language  school manager</a:t>
                      </a:r>
                      <a:endParaRPr kumimoji="0" lang="zh-TW" altLang="en-US" sz="2000" b="1" i="0" u="none" strike="noStrike" cap="none" normalizeH="0" baseline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EGBP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Develop relationships over time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Become familiar with material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Have a regular pattern to  </a:t>
                      </a:r>
                    </a:p>
                    <a:p>
                      <a:pPr marL="179388" marR="0" lvl="0" indent="-1793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lessons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Need regular intakes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Use class sets of books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Organize the taking of public tests 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6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ESBP</a:t>
                      </a:r>
                      <a:endParaRPr kumimoji="0" lang="zh-TW" alt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Establish instant relationships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Use different material each 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Have no pattern to lessons</a:t>
                      </a:r>
                      <a:endParaRPr kumimoji="0" lang="zh-TW" alt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PMingLiU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Block weeks of time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Need wide range of resources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l"/>
                        <a:tabLst/>
                      </a:pPr>
                      <a:r>
                        <a:rPr kumimoji="0" lang="en-US" altLang="zh-TW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PMingLiU" pitchFamily="18" charset="-120"/>
                        </a:rPr>
                        <a:t>Need more staff planning time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A453C-0D58-42EF-B374-CDB5E26C5E2E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9238" name="文字方塊 5"/>
          <p:cNvSpPr txBox="1">
            <a:spLocks noChangeArrowheads="1"/>
          </p:cNvSpPr>
          <p:nvPr/>
        </p:nvSpPr>
        <p:spPr bwMode="auto">
          <a:xfrm>
            <a:off x="285750" y="5903913"/>
            <a:ext cx="7929563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kumimoji="0" lang="en-US" altLang="zh-TW" sz="2800" i="1">
                <a:solidFill>
                  <a:srgbClr val="FFFFFF"/>
                </a:solidFill>
                <a:latin typeface="Arial" pitchFamily="34" charset="0"/>
              </a:rPr>
              <a:t>(Developments in English for Specific Purposes, Reflection 4a, p.57)</a:t>
            </a:r>
            <a:endParaRPr kumimoji="0" lang="zh-TW" altLang="en-US" sz="2800" i="1">
              <a:solidFill>
                <a:srgbClr val="FFFFFF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The role of needs analysis in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z="3600">
                <a:ea typeface="PMingLiU" pitchFamily="18" charset="-120"/>
              </a:rPr>
              <a:t>Need analysis</a:t>
            </a: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eaLnBrk="1" hangingPunct="1"/>
            <a:endParaRPr lang="en-US" altLang="zh-TW">
              <a:ea typeface="PMingLiU" pitchFamily="18" charset="-120"/>
            </a:endParaRPr>
          </a:p>
          <a:p>
            <a:pPr algn="r" eaLnBrk="1" hangingPunct="1">
              <a:buFontTx/>
              <a:buNone/>
            </a:pPr>
            <a:endParaRPr lang="en-US" altLang="zh-TW">
              <a:ea typeface="PMingLiU" pitchFamily="18" charset="-120"/>
            </a:endParaRPr>
          </a:p>
          <a:p>
            <a:pPr algn="r" eaLnBrk="1" hangingPunct="1">
              <a:buFontTx/>
              <a:buNone/>
            </a:pPr>
            <a:r>
              <a:rPr lang="en-US" altLang="zh-TW">
                <a:ea typeface="PMingLiU" pitchFamily="18" charset="-120"/>
              </a:rPr>
              <a:t>(Holden, 1993; Yin &amp; Wong, 1990)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7B683-5A78-4B73-80AA-E154CF7BACD7}" type="slidenum">
              <a:rPr lang="en-US" altLang="zh-TW"/>
              <a:pPr/>
              <a:t>8</a:t>
            </a:fld>
            <a:endParaRPr lang="en-US" altLang="zh-TW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val="1850201949"/>
              </p:ext>
            </p:extLst>
          </p:nvPr>
        </p:nvGraphicFramePr>
        <p:xfrm>
          <a:off x="571472" y="1928802"/>
          <a:ext cx="771530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2EE829F-4662-48A7-8B09-82B1A6BD9D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6">
                                            <p:graphicEl>
                                              <a:dgm id="{C2EE829F-4662-48A7-8B09-82B1A6BD9D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C0B409D7-2772-4E02-A3FE-94B1CFBA605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6">
                                            <p:graphicEl>
                                              <a:dgm id="{C0B409D7-2772-4E02-A3FE-94B1CFBA605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F57585A-A5C5-46B8-8802-BF5BAE33F9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">
                                            <p:graphicEl>
                                              <a:dgm id="{4F57585A-A5C5-46B8-8802-BF5BAE33F9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70BB9880-DB8B-4BE0-A743-50DBF03BFB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9" dur="500"/>
                                        <p:tgtEl>
                                          <p:spTgt spid="6">
                                            <p:graphicEl>
                                              <a:dgm id="{70BB9880-DB8B-4BE0-A743-50DBF03BFB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Teachers of Business English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1126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>
                <a:ea typeface="PMingLiU" pitchFamily="18" charset="-120"/>
              </a:rPr>
              <a:t>Acquiring the resources of EBP trainer</a:t>
            </a:r>
          </a:p>
          <a:p>
            <a:pPr lvl="1" eaLnBrk="1" hangingPunct="1"/>
            <a:r>
              <a:rPr lang="en-US" altLang="zh-TW">
                <a:ea typeface="PMingLiU" pitchFamily="18" charset="-120"/>
              </a:rPr>
              <a:t>The communicative functioning of EBP</a:t>
            </a:r>
          </a:p>
          <a:p>
            <a:pPr lvl="1" eaLnBrk="1" hangingPunct="1"/>
            <a:r>
              <a:rPr lang="en-US" altLang="zh-TW">
                <a:ea typeface="PMingLiU" pitchFamily="18" charset="-120"/>
              </a:rPr>
              <a:t>The business people’s expectations and learning strategies</a:t>
            </a:r>
          </a:p>
          <a:p>
            <a:pPr lvl="1" eaLnBrk="1" hangingPunct="1"/>
            <a:r>
              <a:rPr lang="en-US" altLang="zh-TW">
                <a:ea typeface="PMingLiU" pitchFamily="18" charset="-120"/>
              </a:rPr>
              <a:t>The psychology of personal and interpersonal interactions</a:t>
            </a:r>
          </a:p>
          <a:p>
            <a:pPr lvl="1" eaLnBrk="1" hangingPunct="1"/>
            <a:r>
              <a:rPr lang="en-US" altLang="zh-TW">
                <a:ea typeface="PMingLiU" pitchFamily="18" charset="-120"/>
              </a:rPr>
              <a:t>Management theories and practice</a:t>
            </a:r>
          </a:p>
          <a:p>
            <a:pPr lvl="1" eaLnBrk="1" hangingPunct="1"/>
            <a:r>
              <a:rPr lang="en-US" altLang="zh-TW">
                <a:ea typeface="PMingLiU" pitchFamily="18" charset="-120"/>
              </a:rPr>
              <a:t>First-class training skills</a:t>
            </a:r>
            <a:endParaRPr lang="zh-TW" altLang="en-US">
              <a:ea typeface="PMingLiU" pitchFamily="18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5BC77-7BF6-4EC4-8CB9-092CF038C3E8}" type="slidenum">
              <a:rPr lang="en-US" altLang="zh-TW"/>
              <a:pPr/>
              <a:t>9</a:t>
            </a:fld>
            <a:endParaRPr lang="en-US" altLang="zh-TW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plate_1160">
  <a:themeElements>
    <a:clrScheme name="">
      <a:dk1>
        <a:srgbClr val="000000"/>
      </a:dk1>
      <a:lt1>
        <a:srgbClr val="C0C0C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DCDCDC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796</TotalTime>
  <Words>1142</Words>
  <Application>Microsoft Office PowerPoint</Application>
  <PresentationFormat>On-screen Show (4:3)</PresentationFormat>
  <Paragraphs>249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新細明體</vt:lpstr>
      <vt:lpstr>Arial</vt:lpstr>
      <vt:lpstr>Calibri</vt:lpstr>
      <vt:lpstr>Times New Roman</vt:lpstr>
      <vt:lpstr>Wingdings</vt:lpstr>
      <vt:lpstr>template_1160</vt:lpstr>
      <vt:lpstr>English for Business Purposes</vt:lpstr>
      <vt:lpstr>Aims of EBP</vt:lpstr>
      <vt:lpstr>Characteristics of Business English</vt:lpstr>
      <vt:lpstr>Characteristics of Business English</vt:lpstr>
      <vt:lpstr>Characteristics of Business English</vt:lpstr>
      <vt:lpstr>EGBP V.S. ESBP</vt:lpstr>
      <vt:lpstr>EGBP V.S. ESBP</vt:lpstr>
      <vt:lpstr>The role of needs analysis in Business English</vt:lpstr>
      <vt:lpstr>Teachers of Business English</vt:lpstr>
      <vt:lpstr>Key issues for Business English</vt:lpstr>
      <vt:lpstr>Key issues for Business English</vt:lpstr>
      <vt:lpstr>Key issues for Business English</vt:lpstr>
      <vt:lpstr>Key issues for Business English</vt:lpstr>
      <vt:lpstr>Key issues for Business English</vt:lpstr>
      <vt:lpstr>EBP V.S. EAP</vt:lpstr>
      <vt:lpstr>References</vt:lpstr>
      <vt:lpstr>Thank you for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for Business Purposes</dc:title>
  <dc:creator>hp</dc:creator>
  <cp:lastModifiedBy>SHAIQ E MUSTAFA</cp:lastModifiedBy>
  <cp:revision>82</cp:revision>
  <dcterms:created xsi:type="dcterms:W3CDTF">2009-03-03T15:03:10Z</dcterms:created>
  <dcterms:modified xsi:type="dcterms:W3CDTF">2020-10-29T11:35:10Z</dcterms:modified>
</cp:coreProperties>
</file>