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6" r:id="rId6"/>
    <p:sldId id="297" r:id="rId7"/>
    <p:sldId id="298" r:id="rId8"/>
    <p:sldId id="29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0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02" r:id="rId32"/>
    <p:sldId id="303" r:id="rId33"/>
    <p:sldId id="304" r:id="rId34"/>
    <p:sldId id="282" r:id="rId35"/>
    <p:sldId id="283" r:id="rId36"/>
    <p:sldId id="284" r:id="rId37"/>
    <p:sldId id="285" r:id="rId38"/>
    <p:sldId id="286" r:id="rId39"/>
    <p:sldId id="301" r:id="rId40"/>
    <p:sldId id="287" r:id="rId41"/>
    <p:sldId id="305" r:id="rId42"/>
    <p:sldId id="288" r:id="rId43"/>
    <p:sldId id="289" r:id="rId44"/>
    <p:sldId id="290" r:id="rId45"/>
    <p:sldId id="291" r:id="rId46"/>
    <p:sldId id="292" r:id="rId47"/>
    <p:sldId id="294" r:id="rId48"/>
    <p:sldId id="295" r:id="rId49"/>
    <p:sldId id="29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53866A-FB1F-4696-B5B1-27854CE5E855}">
          <p14:sldIdLst>
            <p14:sldId id="256"/>
            <p14:sldId id="258"/>
            <p14:sldId id="259"/>
            <p14:sldId id="260"/>
            <p14:sldId id="296"/>
            <p14:sldId id="297"/>
            <p14:sldId id="298"/>
            <p14:sldId id="29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30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02"/>
            <p14:sldId id="303"/>
            <p14:sldId id="304"/>
            <p14:sldId id="282"/>
            <p14:sldId id="283"/>
            <p14:sldId id="284"/>
            <p14:sldId id="285"/>
            <p14:sldId id="286"/>
            <p14:sldId id="301"/>
            <p14:sldId id="287"/>
            <p14:sldId id="305"/>
            <p14:sldId id="288"/>
            <p14:sldId id="289"/>
            <p14:sldId id="290"/>
            <p14:sldId id="291"/>
            <p14:sldId id="292"/>
            <p14:sldId id="294"/>
            <p14:sldId id="295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1454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0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0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A150-5C97-4005-9EE5-D8772B1B5DE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4212-4A90-4450-B484-74656021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CHEST RADIOLOGY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NAZISH HAMEED </a:t>
            </a:r>
          </a:p>
          <a:p>
            <a:r>
              <a:rPr lang="en-US" dirty="0" smtClean="0"/>
              <a:t>Assistant Professor Radiology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1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9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970" y="0"/>
            <a:ext cx="12289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8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2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7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XRAY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endParaRPr lang="en-US" dirty="0"/>
          </a:p>
        </p:txBody>
      </p:sp>
      <p:pic>
        <p:nvPicPr>
          <p:cNvPr id="1026" name="Picture 2" descr="JSS Medical College, Mysuru&#10;Air Fat Soft tissue Bone Metal&#10;least opaque to most opaque&#10;most lucent to least lucent&#10;Black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-54933"/>
            <a:ext cx="12226506" cy="88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6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2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34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1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1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4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1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JSS Medical College, Mysuru&#10;Before Interpreting the Radiograph …&#10;1. Patient identification details&#10;2. X-Ray view-PA or AP…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96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9328"/>
          </a:xfrm>
        </p:spPr>
        <p:txBody>
          <a:bodyPr>
            <a:normAutofit/>
          </a:bodyPr>
          <a:lstStyle/>
          <a:p>
            <a:r>
              <a:rPr lang="en-US" dirty="0" smtClean="0"/>
              <a:t>Pneumonic consolidation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848" y="536448"/>
            <a:ext cx="7543015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6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1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" y="-158496"/>
            <a:ext cx="11887200" cy="75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4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24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12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7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9327"/>
          </a:xfrm>
        </p:spPr>
        <p:txBody>
          <a:bodyPr/>
          <a:lstStyle/>
          <a:p>
            <a:r>
              <a:rPr lang="en-US" dirty="0" smtClean="0"/>
              <a:t>Cardiomegaly with pulmonary congestion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64" y="719328"/>
            <a:ext cx="7872199" cy="6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JSS Medical College, Mysuru&#10;PA view AP view&#10;Scapula Seen in periphery of thorax Seen over lung fields&#10;Clavicles Project o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5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4672"/>
          </a:xfrm>
        </p:spPr>
        <p:txBody>
          <a:bodyPr>
            <a:normAutofit/>
          </a:bodyPr>
          <a:lstStyle/>
          <a:p>
            <a:r>
              <a:rPr lang="en-US" dirty="0" smtClean="0"/>
              <a:t>pneumothorax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16" y="658368"/>
            <a:ext cx="8408647" cy="61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82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7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59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80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2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8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MILLIARY SHADOWING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72" y="1825624"/>
            <a:ext cx="968044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4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 LESIONS (METS)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815869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7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5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2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36" y="1825625"/>
            <a:ext cx="57957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104" y="1825624"/>
            <a:ext cx="7018759" cy="5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" y="0"/>
            <a:ext cx="12082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29</Words>
  <Application>Microsoft Office PowerPoint</Application>
  <PresentationFormat>Widescreen</PresentationFormat>
  <Paragraphs>12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CHEST RADIOLOGY </vt:lpstr>
      <vt:lpstr>CHEST XRAY </vt:lpstr>
      <vt:lpstr>PowerPoint Presentation</vt:lpstr>
      <vt:lpstr>PowerPoint Presentation</vt:lpstr>
      <vt:lpstr>PowerPoint Presentation</vt:lpstr>
      <vt:lpstr>Lateral view</vt:lpstr>
      <vt:lpstr>Lateral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Pneumonic consolidation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Cardiomegaly with pulmonary congestion</vt:lpstr>
      <vt:lpstr>PowerPoint Presentation</vt:lpstr>
      <vt:lpstr>pneumothorax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MILLIARY SHADOWING</vt:lpstr>
      <vt:lpstr>COIN LESIONS (METS)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RADIOLOGY</dc:title>
  <dc:creator>Nazish Irfan</dc:creator>
  <cp:lastModifiedBy>Nazish Irfan</cp:lastModifiedBy>
  <cp:revision>7</cp:revision>
  <dcterms:created xsi:type="dcterms:W3CDTF">2020-05-03T19:34:56Z</dcterms:created>
  <dcterms:modified xsi:type="dcterms:W3CDTF">2020-05-03T20:33:56Z</dcterms:modified>
</cp:coreProperties>
</file>