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D08E32-49AE-4B78-838F-CBE16A48C8F4}"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D08E32-49AE-4B78-838F-CBE16A48C8F4}"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D08E32-49AE-4B78-838F-CBE16A48C8F4}"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D08E32-49AE-4B78-838F-CBE16A48C8F4}"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D08E32-49AE-4B78-838F-CBE16A48C8F4}"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D08E32-49AE-4B78-838F-CBE16A48C8F4}"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D08E32-49AE-4B78-838F-CBE16A48C8F4}"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D08E32-49AE-4B78-838F-CBE16A48C8F4}"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D08E32-49AE-4B78-838F-CBE16A48C8F4}"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08E32-49AE-4B78-838F-CBE16A48C8F4}"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08E32-49AE-4B78-838F-CBE16A48C8F4}"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4EF93E-60D1-45CA-AAFD-AF538D21BF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D08E32-49AE-4B78-838F-CBE16A48C8F4}" type="datetimeFigureOut">
              <a:rPr lang="en-US" smtClean="0"/>
              <a:pPr/>
              <a:t>5/4/2020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EF93E-60D1-45CA-AAFD-AF538D21BF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838451"/>
          </a:xfrm>
        </p:spPr>
        <p:txBody>
          <a:bodyPr/>
          <a:lstStyle/>
          <a:p>
            <a:r>
              <a:rPr lang="en-US" dirty="0" smtClean="0"/>
              <a:t>Educational Administration &amp; Supervision</a:t>
            </a:r>
            <a:br>
              <a:rPr lang="en-US" dirty="0" smtClean="0"/>
            </a:br>
            <a:r>
              <a:rPr lang="en-US" dirty="0" smtClean="0"/>
              <a:t>EDUC-6325</a:t>
            </a:r>
            <a:endParaRPr lang="en-US" dirty="0"/>
          </a:p>
        </p:txBody>
      </p:sp>
      <p:sp>
        <p:nvSpPr>
          <p:cNvPr id="3" name="Subtitle 2"/>
          <p:cNvSpPr>
            <a:spLocks noGrp="1"/>
          </p:cNvSpPr>
          <p:nvPr>
            <p:ph type="subTitle" idx="1"/>
          </p:nvPr>
        </p:nvSpPr>
        <p:spPr/>
        <p:txBody>
          <a:bodyPr/>
          <a:lstStyle/>
          <a:p>
            <a:r>
              <a:rPr lang="en-US" dirty="0" err="1" smtClean="0"/>
              <a:t>M.Farooq</a:t>
            </a:r>
            <a:r>
              <a:rPr lang="en-US" dirty="0" smtClean="0"/>
              <a:t> </a:t>
            </a:r>
            <a:r>
              <a:rPr lang="en-US" dirty="0" err="1" smtClean="0"/>
              <a:t>Javed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Administration </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The administration has been derived </a:t>
            </a:r>
            <a:r>
              <a:rPr lang="en-US" dirty="0" smtClean="0"/>
              <a:t>from two </a:t>
            </a:r>
            <a:r>
              <a:rPr lang="en-US" dirty="0" smtClean="0"/>
              <a:t>Latin </a:t>
            </a:r>
            <a:r>
              <a:rPr lang="en-US" dirty="0" smtClean="0"/>
              <a:t>words “</a:t>
            </a:r>
            <a:r>
              <a:rPr lang="en-US" dirty="0" smtClean="0"/>
              <a:t>ad and </a:t>
            </a:r>
            <a:r>
              <a:rPr lang="en-US" dirty="0" err="1" smtClean="0"/>
              <a:t>ministrate</a:t>
            </a:r>
            <a:r>
              <a:rPr lang="en-US" dirty="0" smtClean="0"/>
              <a:t>” </a:t>
            </a:r>
            <a:r>
              <a:rPr lang="en-US" dirty="0" smtClean="0"/>
              <a:t>which means services offered for others.</a:t>
            </a:r>
          </a:p>
          <a:p>
            <a:r>
              <a:rPr lang="en-US" dirty="0" smtClean="0"/>
              <a:t>According to Oxford Dictionary:</a:t>
            </a:r>
          </a:p>
          <a:p>
            <a:pPr>
              <a:buNone/>
            </a:pPr>
            <a:r>
              <a:rPr lang="en-US" dirty="0" smtClean="0"/>
              <a:t>    Administration is</a:t>
            </a:r>
          </a:p>
          <a:p>
            <a:pPr>
              <a:buNone/>
            </a:pPr>
            <a:r>
              <a:rPr lang="en-US" dirty="0"/>
              <a:t>	</a:t>
            </a:r>
            <a:r>
              <a:rPr lang="en-US" dirty="0" smtClean="0"/>
              <a:t>	Management of business.</a:t>
            </a:r>
          </a:p>
          <a:p>
            <a:pPr>
              <a:buNone/>
            </a:pPr>
            <a:r>
              <a:rPr lang="en-US" dirty="0"/>
              <a:t>	</a:t>
            </a:r>
            <a:r>
              <a:rPr lang="en-US" dirty="0" smtClean="0"/>
              <a:t>	Management of Public affairs.</a:t>
            </a:r>
          </a:p>
          <a:p>
            <a:pPr>
              <a:buNone/>
            </a:pPr>
            <a:r>
              <a:rPr lang="en-US" dirty="0"/>
              <a:t>	</a:t>
            </a:r>
            <a:r>
              <a:rPr lang="en-US" dirty="0" smtClean="0"/>
              <a:t>	Management of government.</a:t>
            </a:r>
          </a:p>
          <a:p>
            <a:pPr>
              <a:buNone/>
            </a:pPr>
            <a:r>
              <a:rPr lang="en-US" dirty="0" smtClean="0"/>
              <a:t>Management means to run, </a:t>
            </a:r>
            <a:r>
              <a:rPr lang="en-US" dirty="0" smtClean="0"/>
              <a:t>handle, conduct </a:t>
            </a:r>
            <a:r>
              <a:rPr lang="en-US" dirty="0" smtClean="0"/>
              <a:t>or control.</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Administration </a:t>
            </a:r>
            <a:endParaRPr lang="en-US" dirty="0"/>
          </a:p>
        </p:txBody>
      </p:sp>
      <p:sp>
        <p:nvSpPr>
          <p:cNvPr id="3" name="Content Placeholder 2"/>
          <p:cNvSpPr>
            <a:spLocks noGrp="1"/>
          </p:cNvSpPr>
          <p:nvPr>
            <p:ph idx="1"/>
          </p:nvPr>
        </p:nvSpPr>
        <p:spPr>
          <a:xfrm>
            <a:off x="304800" y="1600200"/>
            <a:ext cx="8382000" cy="4525963"/>
          </a:xfrm>
        </p:spPr>
        <p:txBody>
          <a:bodyPr/>
          <a:lstStyle/>
          <a:p>
            <a:r>
              <a:rPr lang="en-US" dirty="0" smtClean="0"/>
              <a:t>Administration Stand for handling, conducting, and controlling of organization.</a:t>
            </a:r>
          </a:p>
          <a:p>
            <a:r>
              <a:rPr lang="en-US" dirty="0" smtClean="0"/>
              <a:t>Administration is not primarily concerned with arrangement of  time table, scheme of study, type of building and record etc. But it is concerned with attitude of work and with the children with whom we work</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Administration</a:t>
            </a:r>
            <a:endParaRPr lang="en-US" dirty="0"/>
          </a:p>
        </p:txBody>
      </p:sp>
      <p:sp>
        <p:nvSpPr>
          <p:cNvPr id="3" name="Content Placeholder 2"/>
          <p:cNvSpPr>
            <a:spLocks noGrp="1"/>
          </p:cNvSpPr>
          <p:nvPr>
            <p:ph idx="1"/>
          </p:nvPr>
        </p:nvSpPr>
        <p:spPr/>
        <p:txBody>
          <a:bodyPr>
            <a:normAutofit fontScale="92500"/>
          </a:bodyPr>
          <a:lstStyle/>
          <a:p>
            <a:r>
              <a:rPr lang="en-US" dirty="0" smtClean="0"/>
              <a:t>The educational administration is the process f integrating  the efforts of personnel and of utilizing the appropriate materials in such a way as to promote effective the development of human qualities.</a:t>
            </a:r>
          </a:p>
          <a:p>
            <a:r>
              <a:rPr lang="en-US" dirty="0" smtClean="0"/>
              <a:t>It is concerned with the developments of children and youth.</a:t>
            </a:r>
          </a:p>
          <a:p>
            <a:r>
              <a:rPr lang="en-US" dirty="0" smtClean="0"/>
              <a:t>It is also concerned with the growth of adults and particularly with the growth of school personnel.</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Administration</a:t>
            </a:r>
            <a:endParaRPr lang="en-US" dirty="0"/>
          </a:p>
        </p:txBody>
      </p:sp>
      <p:sp>
        <p:nvSpPr>
          <p:cNvPr id="3" name="Content Placeholder 2"/>
          <p:cNvSpPr>
            <a:spLocks noGrp="1"/>
          </p:cNvSpPr>
          <p:nvPr>
            <p:ph idx="1"/>
          </p:nvPr>
        </p:nvSpPr>
        <p:spPr/>
        <p:txBody>
          <a:bodyPr/>
          <a:lstStyle/>
          <a:p>
            <a:r>
              <a:rPr lang="en-US" dirty="0" smtClean="0"/>
              <a:t>Educational administration a comprehensive term intended to achieve some specific objectives and its deals with educational policies and practices. so it can be say educational administration is concerned with</a:t>
            </a:r>
          </a:p>
          <a:p>
            <a:pPr marL="514350" indent="-514350">
              <a:buFont typeface="+mj-lt"/>
              <a:buAutoNum type="arabicPeriod"/>
            </a:pPr>
            <a:r>
              <a:rPr lang="en-US" dirty="0" smtClean="0"/>
              <a:t>Human</a:t>
            </a:r>
          </a:p>
          <a:p>
            <a:pPr marL="514350" indent="-514350">
              <a:buFont typeface="+mj-lt"/>
              <a:buAutoNum type="arabicPeriod"/>
            </a:pPr>
            <a:r>
              <a:rPr lang="en-US" dirty="0" smtClean="0"/>
              <a:t>Material Resource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Administration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Human:</a:t>
            </a:r>
          </a:p>
          <a:p>
            <a:pPr marL="514350" indent="-514350">
              <a:buNone/>
            </a:pPr>
            <a:r>
              <a:rPr lang="en-US" dirty="0"/>
              <a:t>	</a:t>
            </a:r>
            <a:r>
              <a:rPr lang="en-US" dirty="0" smtClean="0"/>
              <a:t>	Among the human elements with which administration is intimately concerned with children, parents, teachers, administrators, employees, staff members, citizens, political and social persons, officials at locals, state and national levels.</a:t>
            </a:r>
          </a:p>
          <a:p>
            <a:pPr marL="514350" indent="-514350">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Administration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2.	 Material Resource:</a:t>
            </a:r>
          </a:p>
          <a:p>
            <a:r>
              <a:rPr lang="en-US" dirty="0" smtClean="0"/>
              <a:t>On the material side educational administration is concerned with funds, buildings, grounds, equipments and all others institutional supplies.</a:t>
            </a:r>
          </a:p>
          <a:p>
            <a:r>
              <a:rPr lang="en-US" dirty="0" smtClean="0"/>
              <a:t>Beyond these two elements the ideas, curricula, course, rules, laws, methods and community requirements are also consider.</a:t>
            </a:r>
          </a:p>
          <a:p>
            <a:pPr>
              <a:buNone/>
            </a:pPr>
            <a:r>
              <a:rPr lang="en-US" dirty="0" smtClean="0"/>
              <a:t>The coordination of all these elements into unified effort is the main role and function of educational administration.</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195</Words>
  <Application>Microsoft Office PowerPoint</Application>
  <PresentationFormat>On-screen Show (4:3)</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Educational Administration &amp; Supervision EDUC-6325</vt:lpstr>
      <vt:lpstr>Introduction of Administration </vt:lpstr>
      <vt:lpstr>Administration </vt:lpstr>
      <vt:lpstr>Educational Administration</vt:lpstr>
      <vt:lpstr>Educational Administration</vt:lpstr>
      <vt:lpstr>Educational Administration</vt:lpstr>
      <vt:lpstr>Educational Administration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Administration &amp; Supervision EDUC-6325</dc:title>
  <dc:creator>IQRA COMPUTERS</dc:creator>
  <cp:lastModifiedBy>IQRA COMPUTERS</cp:lastModifiedBy>
  <cp:revision>10</cp:revision>
  <dcterms:created xsi:type="dcterms:W3CDTF">2020-05-03T18:21:16Z</dcterms:created>
  <dcterms:modified xsi:type="dcterms:W3CDTF">2020-05-03T19:22:49Z</dcterms:modified>
</cp:coreProperties>
</file>