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9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2CCB-8556-4352-98B2-2DC55619D1FF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73F7-173A-462A-8D3D-97DDE5A1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-17413"/>
            <a:ext cx="10194878" cy="68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3"/>
            <a:ext cx="10625919" cy="6819912"/>
          </a:xfrm>
        </p:spPr>
      </p:pic>
    </p:spTree>
    <p:extLst>
      <p:ext uri="{BB962C8B-B14F-4D97-AF65-F5344CB8AC3E}">
        <p14:creationId xmlns:p14="http://schemas.microsoft.com/office/powerpoint/2010/main" val="42298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515600" cy="6809666"/>
          </a:xfrm>
        </p:spPr>
      </p:pic>
    </p:spTree>
    <p:extLst>
      <p:ext uri="{BB962C8B-B14F-4D97-AF65-F5344CB8AC3E}">
        <p14:creationId xmlns:p14="http://schemas.microsoft.com/office/powerpoint/2010/main" val="224862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9" y="0"/>
            <a:ext cx="10768083" cy="6865166"/>
          </a:xfrm>
        </p:spPr>
      </p:pic>
    </p:spTree>
    <p:extLst>
      <p:ext uri="{BB962C8B-B14F-4D97-AF65-F5344CB8AC3E}">
        <p14:creationId xmlns:p14="http://schemas.microsoft.com/office/powerpoint/2010/main" val="288331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0"/>
            <a:ext cx="10616821" cy="6875413"/>
          </a:xfrm>
        </p:spPr>
      </p:pic>
    </p:spTree>
    <p:extLst>
      <p:ext uri="{BB962C8B-B14F-4D97-AF65-F5344CB8AC3E}">
        <p14:creationId xmlns:p14="http://schemas.microsoft.com/office/powerpoint/2010/main" val="196151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0"/>
            <a:ext cx="10657763" cy="68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5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88"/>
            <a:ext cx="10202839" cy="6819912"/>
          </a:xfrm>
        </p:spPr>
      </p:pic>
    </p:spTree>
    <p:extLst>
      <p:ext uri="{BB962C8B-B14F-4D97-AF65-F5344CB8AC3E}">
        <p14:creationId xmlns:p14="http://schemas.microsoft.com/office/powerpoint/2010/main" val="8399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8" y="38088"/>
            <a:ext cx="10243783" cy="68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0" y="0"/>
            <a:ext cx="10107304" cy="6858000"/>
          </a:xfrm>
        </p:spPr>
      </p:pic>
    </p:spTree>
    <p:extLst>
      <p:ext uri="{BB962C8B-B14F-4D97-AF65-F5344CB8AC3E}">
        <p14:creationId xmlns:p14="http://schemas.microsoft.com/office/powerpoint/2010/main" val="80811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2" y="0"/>
            <a:ext cx="10358650" cy="6834427"/>
          </a:xfrm>
        </p:spPr>
      </p:pic>
    </p:spTree>
    <p:extLst>
      <p:ext uri="{BB962C8B-B14F-4D97-AF65-F5344CB8AC3E}">
        <p14:creationId xmlns:p14="http://schemas.microsoft.com/office/powerpoint/2010/main" val="236661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-28930"/>
            <a:ext cx="9812740" cy="6885660"/>
          </a:xfrm>
        </p:spPr>
      </p:pic>
    </p:spTree>
    <p:extLst>
      <p:ext uri="{BB962C8B-B14F-4D97-AF65-F5344CB8AC3E}">
        <p14:creationId xmlns:p14="http://schemas.microsoft.com/office/powerpoint/2010/main" val="141723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407555" cy="6858000"/>
          </a:xfrm>
        </p:spPr>
      </p:pic>
    </p:spTree>
    <p:extLst>
      <p:ext uri="{BB962C8B-B14F-4D97-AF65-F5344CB8AC3E}">
        <p14:creationId xmlns:p14="http://schemas.microsoft.com/office/powerpoint/2010/main" val="19712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1" y="0"/>
            <a:ext cx="10383709" cy="6873734"/>
          </a:xfrm>
        </p:spPr>
      </p:pic>
    </p:spTree>
    <p:extLst>
      <p:ext uri="{BB962C8B-B14F-4D97-AF65-F5344CB8AC3E}">
        <p14:creationId xmlns:p14="http://schemas.microsoft.com/office/powerpoint/2010/main" val="323496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2"/>
            <a:ext cx="10421203" cy="6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515600" cy="6809666"/>
          </a:xfrm>
        </p:spPr>
      </p:pic>
    </p:spTree>
    <p:extLst>
      <p:ext uri="{BB962C8B-B14F-4D97-AF65-F5344CB8AC3E}">
        <p14:creationId xmlns:p14="http://schemas.microsoft.com/office/powerpoint/2010/main" val="243319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1" y="0"/>
            <a:ext cx="10587289" cy="6853241"/>
          </a:xfrm>
        </p:spPr>
      </p:pic>
    </p:spTree>
    <p:extLst>
      <p:ext uri="{BB962C8B-B14F-4D97-AF65-F5344CB8AC3E}">
        <p14:creationId xmlns:p14="http://schemas.microsoft.com/office/powerpoint/2010/main" val="2834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515600" cy="6778926"/>
          </a:xfrm>
        </p:spPr>
      </p:pic>
    </p:spTree>
    <p:extLst>
      <p:ext uri="{BB962C8B-B14F-4D97-AF65-F5344CB8AC3E}">
        <p14:creationId xmlns:p14="http://schemas.microsoft.com/office/powerpoint/2010/main" val="146316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0"/>
            <a:ext cx="10616821" cy="6865167"/>
          </a:xfrm>
        </p:spPr>
      </p:pic>
    </p:spTree>
    <p:extLst>
      <p:ext uri="{BB962C8B-B14F-4D97-AF65-F5344CB8AC3E}">
        <p14:creationId xmlns:p14="http://schemas.microsoft.com/office/powerpoint/2010/main" val="113250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4"/>
            <a:ext cx="10515600" cy="6830158"/>
          </a:xfrm>
        </p:spPr>
      </p:pic>
    </p:spTree>
    <p:extLst>
      <p:ext uri="{BB962C8B-B14F-4D97-AF65-F5344CB8AC3E}">
        <p14:creationId xmlns:p14="http://schemas.microsoft.com/office/powerpoint/2010/main" val="166373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2</cp:revision>
  <dcterms:created xsi:type="dcterms:W3CDTF">2020-05-12T09:52:38Z</dcterms:created>
  <dcterms:modified xsi:type="dcterms:W3CDTF">2020-05-12T12:10:24Z</dcterms:modified>
</cp:coreProperties>
</file>