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38D82-C49E-4DF8-9AFB-62C8A6D75E7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1CB56-9DC6-47D1-A5AC-86C2BC897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22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33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17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7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76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1CB56-9DC6-47D1-A5AC-86C2BC8974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86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3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8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8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8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6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6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4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2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2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5EF6-B587-4B40-98E4-B07ECF8841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DEEB1-6DD2-417F-8C73-4B9AFDB6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30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Mercantile law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Commercial law.</a:t>
            </a:r>
          </a:p>
          <a:p>
            <a:r>
              <a:rPr lang="en-US" smtClean="0"/>
              <a:t>Entrepreneurial law.</a:t>
            </a:r>
          </a:p>
          <a:p>
            <a:r>
              <a:rPr lang="en-US" smtClean="0"/>
              <a:t>Business law.</a:t>
            </a:r>
          </a:p>
          <a:p>
            <a:r>
              <a:rPr lang="en-US" smtClean="0"/>
              <a:t>The broad field of law covering the rules, processes and institutions specifically intended for the regulation of economic transactions or profit-driven activities.</a:t>
            </a:r>
          </a:p>
          <a:p>
            <a:r>
              <a:rPr lang="en-US" smtClean="0"/>
              <a:t>Body of law that deals with customs and practices of local and international commerce.</a:t>
            </a:r>
          </a:p>
          <a:p>
            <a:r>
              <a:rPr lang="en-US" smtClean="0"/>
              <a:t>Customs and practices of local and international commerce codified into specific body of law.</a:t>
            </a:r>
          </a:p>
          <a:p>
            <a:r>
              <a:rPr lang="en-US" smtClean="0"/>
              <a:t>Covers agreements, contracts, copyrights, franchising, insurance, licensing, patents, shipping and transport, trademarks, etc.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9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Modes to carry on business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Business structures:</a:t>
            </a:r>
          </a:p>
          <a:p>
            <a:r>
              <a:rPr lang="en-US" smtClean="0"/>
              <a:t>• Sole proprietorship.</a:t>
            </a:r>
          </a:p>
          <a:p>
            <a:r>
              <a:rPr lang="en-US" smtClean="0"/>
              <a:t>• Partnership.</a:t>
            </a:r>
          </a:p>
          <a:p>
            <a:r>
              <a:rPr lang="en-US" smtClean="0"/>
              <a:t>• Company.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Choosing the right business form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Requires a delicate balancing of competing considerations.</a:t>
            </a:r>
          </a:p>
          <a:p>
            <a:r>
              <a:rPr lang="en-US" smtClean="0"/>
              <a:t>These vary in ease of setup, complexity, cost, taxation, liability protection, operating complexity, and periodic reporting requirements.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5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Sole Proprietorship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 natural person who owns the business.</a:t>
            </a:r>
          </a:p>
          <a:p>
            <a:r>
              <a:rPr lang="en-US" smtClean="0"/>
              <a:t>Personal responsibility for debts.</a:t>
            </a:r>
          </a:p>
          <a:p>
            <a:r>
              <a:rPr lang="en-US" smtClean="0"/>
              <a:t>Can operates under the name of its owner or under a fictitious name.</a:t>
            </a:r>
          </a:p>
          <a:p>
            <a:r>
              <a:rPr lang="en-US" smtClean="0"/>
              <a:t>Not a legal entity separates from the sole proprietor owner.</a:t>
            </a:r>
          </a:p>
          <a:p>
            <a:r>
              <a:rPr lang="en-US" smtClean="0"/>
              <a:t>A popular form due to its simplicity, ease of setup, and nominal cost.</a:t>
            </a:r>
          </a:p>
          <a:p>
            <a:r>
              <a:rPr lang="en-US" smtClean="0"/>
              <a:t>Not much legal formalities.</a:t>
            </a:r>
          </a:p>
          <a:p>
            <a:r>
              <a:rPr lang="en-US" smtClean="0"/>
              <a:t>Owners may freely mix business and personal assets.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8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Partnership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The relation between persons who have agreed to share the profits of a business carried on by all or any of them acting for all. (section 4, partnership act, 1932.)</a:t>
            </a:r>
          </a:p>
          <a:p>
            <a:r>
              <a:rPr lang="en-US" smtClean="0"/>
              <a:t>No legal entity.</a:t>
            </a:r>
          </a:p>
          <a:p>
            <a:r>
              <a:rPr lang="en-US" smtClean="0"/>
              <a:t>partnerships can be formed easily, even with an oral agreement.</a:t>
            </a:r>
          </a:p>
          <a:p>
            <a:r>
              <a:rPr lang="en-US" smtClean="0"/>
              <a:t>Do not require annual meetings and require few formalities.</a:t>
            </a:r>
          </a:p>
          <a:p>
            <a:r>
              <a:rPr lang="en-US" smtClean="0"/>
              <a:t>Partnerships often do not have to pay minimum taxes that are required of corporation.</a:t>
            </a:r>
          </a:p>
          <a:p>
            <a:r>
              <a:rPr lang="en-US" smtClean="0"/>
              <a:t>Unlimited personal liability for the debts, losses, and liabilities of the business.</a:t>
            </a:r>
          </a:p>
          <a:p>
            <a:r>
              <a:rPr lang="en-US" smtClean="0"/>
              <a:t>Every partners bear responsibility for the actions of other partners.</a:t>
            </a:r>
          </a:p>
          <a:p>
            <a:r>
              <a:rPr lang="en-US" smtClean="0"/>
              <a:t>Can lead to disputes among owners.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71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company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Newest form of business.</a:t>
            </a:r>
          </a:p>
          <a:p>
            <a:r>
              <a:rPr lang="en-US" smtClean="0"/>
              <a:t>Governed in Pakistan by The Companies Act, 2017.</a:t>
            </a:r>
          </a:p>
          <a:p>
            <a:r>
              <a:rPr lang="en-US" smtClean="0"/>
              <a:t>A legal person in the eyes of the law.</a:t>
            </a:r>
          </a:p>
          <a:p>
            <a:r>
              <a:rPr lang="en-US" smtClean="0"/>
              <a:t>Can bring lawsuits, buy and sell property, contract, be taxed, and even commit crimes.</a:t>
            </a:r>
          </a:p>
          <a:p>
            <a:r>
              <a:rPr lang="en-US" smtClean="0"/>
              <a:t>Protects its owners from personal liability for corporate debts.</a:t>
            </a:r>
          </a:p>
          <a:p>
            <a:r>
              <a:rPr lang="en-US" smtClean="0"/>
              <a:t>Has perpetual life.</a:t>
            </a:r>
          </a:p>
          <a:p>
            <a:r>
              <a:rPr lang="en-US" smtClean="0"/>
              <a:t>Ideal vehicles for raising investment capital.</a:t>
            </a:r>
          </a:p>
          <a:p>
            <a:r>
              <a:rPr lang="en-US" smtClean="0"/>
              <a:t>Owned by its shareholders, managed by its board of directors, and operated by its officers.</a:t>
            </a:r>
          </a:p>
          <a:p>
            <a:r>
              <a:rPr lang="en-US" smtClean="0"/>
              <a:t>Require annual meetings and require owners and directors to observe certain formalities.</a:t>
            </a:r>
          </a:p>
          <a:p>
            <a:r>
              <a:rPr lang="en-US" smtClean="0"/>
              <a:t>Corporations are more expensive to set up than partnerships and sole proprietorships.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6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442</Words>
  <Application>Microsoft Office PowerPoint</Application>
  <PresentationFormat>Widescreen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Mercantile law</vt:lpstr>
      <vt:lpstr>Modes to carry on business</vt:lpstr>
      <vt:lpstr>Choosing the right business form</vt:lpstr>
      <vt:lpstr>The Sole Proprietorship</vt:lpstr>
      <vt:lpstr>The Partnership</vt:lpstr>
      <vt:lpstr>The company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Mercantile law</dc:title>
  <dc:creator>hkm</dc:creator>
  <cp:lastModifiedBy>hkm</cp:lastModifiedBy>
  <cp:revision>1</cp:revision>
  <dcterms:created xsi:type="dcterms:W3CDTF">2020-11-12T05:02:54Z</dcterms:created>
  <dcterms:modified xsi:type="dcterms:W3CDTF">2020-11-12T05:06:35Z</dcterms:modified>
</cp:coreProperties>
</file>