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8" r:id="rId4"/>
    <p:sldId id="279" r:id="rId5"/>
    <p:sldId id="274" r:id="rId6"/>
    <p:sldId id="275" r:id="rId7"/>
    <p:sldId id="276" r:id="rId8"/>
    <p:sldId id="277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91" y="0"/>
            <a:ext cx="92401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164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290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6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936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143000"/>
            <a:ext cx="9067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Hemostasis refers to the stoppage of bleeding</a:t>
            </a:r>
          </a:p>
          <a:p>
            <a:r>
              <a:rPr lang="en-US" sz="3200" dirty="0"/>
              <a:t>• Actions that limit or prevent blood loss include:</a:t>
            </a:r>
          </a:p>
          <a:p>
            <a:r>
              <a:rPr lang="en-US" sz="3200" dirty="0"/>
              <a:t>1. Blood vessel spasm (vasospasm)</a:t>
            </a:r>
          </a:p>
          <a:p>
            <a:r>
              <a:rPr lang="en-US" sz="3200" dirty="0"/>
              <a:t>2. Platelet plug formation</a:t>
            </a:r>
          </a:p>
          <a:p>
            <a:r>
              <a:rPr lang="en-US" sz="3200" dirty="0"/>
              <a:t>3. Blood coagulation</a:t>
            </a:r>
            <a:endParaRPr 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79" y="3205162"/>
            <a:ext cx="5344421" cy="36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76200"/>
            <a:ext cx="33813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16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37" y="0"/>
            <a:ext cx="92662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704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79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2" y="0"/>
            <a:ext cx="91546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53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629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58200" y="6629400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49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24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6" y="0"/>
            <a:ext cx="9149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42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572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6" y="0"/>
            <a:ext cx="92445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658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95" y="0"/>
            <a:ext cx="92151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375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" y="0"/>
            <a:ext cx="91681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826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820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336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25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68" y="-1"/>
            <a:ext cx="9236567" cy="693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133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03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" y="0"/>
            <a:ext cx="91356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236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407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34</Words>
  <Application>Microsoft Office PowerPoint</Application>
  <PresentationFormat>On-screen Show (4:3)</PresentationFormat>
  <Paragraphs>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Dr.Shafaat Yar Khan</dc:creator>
  <cp:lastModifiedBy>MyUserName</cp:lastModifiedBy>
  <cp:revision>5</cp:revision>
  <dcterms:created xsi:type="dcterms:W3CDTF">2006-08-16T00:00:00Z</dcterms:created>
  <dcterms:modified xsi:type="dcterms:W3CDTF">2020-10-20T21:51:37Z</dcterms:modified>
</cp:coreProperties>
</file>