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3318C-A961-47C2-8310-35688101B3B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1F4F-A795-4620-954C-332EFCC1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rdu.wordinn.com/namuna-in-english" TargetMode="External"/><Relationship Id="rId3" Type="http://schemas.openxmlformats.org/officeDocument/2006/relationships/hyperlink" Target="https://urdu.wordinn.com/paradigm" TargetMode="External"/><Relationship Id="rId7" Type="http://schemas.openxmlformats.org/officeDocument/2006/relationships/hyperlink" Target="https://urdu.wordinn.com/ibtadai-in-english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rdu.wordinn.com/prototype" TargetMode="External"/><Relationship Id="rId5" Type="http://schemas.openxmlformats.org/officeDocument/2006/relationships/hyperlink" Target="https://urdu.wordinn.com/image" TargetMode="External"/><Relationship Id="rId4" Type="http://schemas.openxmlformats.org/officeDocument/2006/relationships/hyperlink" Target="https://urdu.wordinn.com/epitom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Archaic= </a:t>
            </a:r>
            <a:r>
              <a:rPr lang="en-US" dirty="0" err="1"/>
              <a:t>daqyanusi</a:t>
            </a:r>
            <a:r>
              <a:rPr lang="en-US" dirty="0"/>
              <a:t>, </a:t>
            </a:r>
            <a:r>
              <a:rPr lang="en-US" dirty="0" err="1"/>
              <a:t>farsooda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61F4F-A795-4620-954C-332EFCC19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Conceive Of - Ideate - Imagine : </a:t>
            </a:r>
            <a:r>
              <a:rPr lang="ar-A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تصور کرنا - گمان کرنا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61F4F-A795-4620-954C-332EFCC19F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8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science and philosophy, a paradigm is a distinct set of concepts or thought patterns, including theories, research methods, postulates, and standards for what constitutes legitimate contributions to a field.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aradigm Urdu Meaning"/>
              </a:rPr>
              <a:t>Paradigm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pitome Urdu Meaning"/>
              </a:rPr>
              <a:t>Epitome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Image Urdu Meaning"/>
              </a:rPr>
              <a:t>Image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rototype Urdu Meaning"/>
              </a:rPr>
              <a:t>Prototype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 </a:t>
            </a:r>
            <a:r>
              <a:rPr lang="ar-A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btadai Meaning in English"/>
              </a:rPr>
              <a:t>ابتدائی</a:t>
            </a:r>
            <a:r>
              <a:rPr lang="ar-A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 </a:t>
            </a:r>
            <a:r>
              <a:rPr lang="ar-A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Namuna Meaning in English"/>
              </a:rPr>
              <a:t>نمونہ</a:t>
            </a:r>
            <a:r>
              <a:rPr lang="ar-A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 </a:t>
            </a:r>
            <a:r>
              <a:rPr lang="ar-A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noun)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standard or typical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61F4F-A795-4620-954C-332EFCC19F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B733-9845-004B-99E3-EE8E36A0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715F96-A74C-EE42-AB79-1584DF1C5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875"/>
            <a:ext cx="12191999" cy="7000875"/>
          </a:xfrm>
        </p:spPr>
      </p:pic>
    </p:spTree>
    <p:extLst>
      <p:ext uri="{BB962C8B-B14F-4D97-AF65-F5344CB8AC3E}">
        <p14:creationId xmlns:p14="http://schemas.microsoft.com/office/powerpoint/2010/main" val="245102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939B-33E3-6042-A350-179FCE52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44D27B-19CF-AB4C-9237-23E2EB9A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270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9667-E1DE-C141-AA97-89AA19B2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5EE44D-3265-754A-8862-8A4F378BC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416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CA4C-00DC-B74F-B2F3-153B7617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BD1412-B2CB-F141-BAAE-D53A7C0AF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445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3897-B5AD-C544-8D9A-1BEC7CF5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AAD0C4-A0F2-0449-BACC-74DA05650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0086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62D3-308D-6548-9C2E-AC75D645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F315DC-53A3-6B40-9B89-7A036C264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874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E008-CC05-D546-B61B-119AA98E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73D92B-652B-674F-BAD3-B9A0C1D5B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8733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071F-EF37-7743-8C35-5D9B062B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4E0F22-7ADF-CA42-BD49-86231243A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010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456D-7CCF-6A45-8761-A7EA4253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E40DC4-3762-7E44-B27F-0FEB930A3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454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E806-C3C8-B444-9F60-E4752E1E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347AF2-8E0A-CA4B-8FE1-FF8B0C978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8738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C7C6-2D03-444A-9F0C-84533BAD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471492-E4E0-8948-961C-924CBB109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459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FD9A1-AF49-F048-B6DA-3D50CE63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717213" cy="4304904"/>
          </a:xfrm>
        </p:spPr>
        <p:txBody>
          <a:bodyPr>
            <a:normAutofit/>
          </a:bodyPr>
          <a:lstStyle/>
          <a:p>
            <a:r>
              <a:rPr lang="en-US" sz="3200" dirty="0"/>
              <a:t>                                   </a:t>
            </a:r>
            <a:r>
              <a:rPr lang="en-US" sz="32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PBG-406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Topic:                   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Seed Industry in Pakistan</a:t>
            </a:r>
            <a:endParaRPr lang="en-US" sz="32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College of Agriculture, University of Sargodha 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US" sz="32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5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9DBE-C4DF-E342-A080-488D00D8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8E1322-15E5-2D46-B33E-34C91EB53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9" y="1"/>
            <a:ext cx="12192000" cy="7000874"/>
          </a:xfrm>
        </p:spPr>
      </p:pic>
    </p:spTree>
    <p:extLst>
      <p:ext uri="{BB962C8B-B14F-4D97-AF65-F5344CB8AC3E}">
        <p14:creationId xmlns:p14="http://schemas.microsoft.com/office/powerpoint/2010/main" val="385280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CB-931B-9248-96A0-E6F17003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3EB6EC-9763-9243-A787-CBBC3D35A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5016"/>
            <a:ext cx="12192000" cy="6983016"/>
          </a:xfrm>
        </p:spPr>
      </p:pic>
    </p:spTree>
    <p:extLst>
      <p:ext uri="{BB962C8B-B14F-4D97-AF65-F5344CB8AC3E}">
        <p14:creationId xmlns:p14="http://schemas.microsoft.com/office/powerpoint/2010/main" val="6420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4C01-8107-5740-8B53-07B70EE6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E0C1BE-8CFA-5C4D-8747-1952C9F2B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65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AD5E-F52F-E94F-85BB-F946ADB6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BB005D-2D8C-8246-892E-2236B1F6A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70979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0A99-7D2F-5F45-8DF3-EAEE1FBF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C93FBA-09F5-0542-B079-7BE7FAC85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668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2803-61FB-9E43-8CE6-82A265CB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6F1023-6A96-FD46-AD54-EABEFD22B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9431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CAC5-66A4-6E48-AB64-B2FBA79A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24D456-7B46-8844-A939-82E066477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92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9710-269F-CD42-A5B7-FAB1E25A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E2E278-319C-1A4B-AB6A-3B278E782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5691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6497-E14B-594E-BD5E-122EA598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34DD82-61BE-EB42-878B-53AF821E3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792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F12E-662E-0741-BB6E-7EC00C4D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B943DC-8045-8842-A916-BDB154F8A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2172"/>
            <a:ext cx="12192000" cy="7090172"/>
          </a:xfrm>
        </p:spPr>
      </p:pic>
    </p:spTree>
    <p:extLst>
      <p:ext uri="{BB962C8B-B14F-4D97-AF65-F5344CB8AC3E}">
        <p14:creationId xmlns:p14="http://schemas.microsoft.com/office/powerpoint/2010/main" val="75789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8CD2-2A3C-AF47-B669-91A85DDA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E2863F-7E82-DB4D-A431-CC623EACC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0734"/>
            <a:ext cx="12192000" cy="7018734"/>
          </a:xfrm>
        </p:spPr>
      </p:pic>
    </p:spTree>
    <p:extLst>
      <p:ext uri="{BB962C8B-B14F-4D97-AF65-F5344CB8AC3E}">
        <p14:creationId xmlns:p14="http://schemas.microsoft.com/office/powerpoint/2010/main" val="42321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3F1B-6C53-A04C-B2A7-BEA19AD7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EBBD53-360F-8B4C-8564-CA7227E83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8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7369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93</Words>
  <Application>Microsoft Office PowerPoint</Application>
  <PresentationFormat>Widescreen</PresentationFormat>
  <Paragraphs>18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ikramulhaq 228</cp:lastModifiedBy>
  <cp:revision>7</cp:revision>
  <dcterms:created xsi:type="dcterms:W3CDTF">2020-03-21T04:31:33Z</dcterms:created>
  <dcterms:modified xsi:type="dcterms:W3CDTF">2020-05-03T10:49:47Z</dcterms:modified>
</cp:coreProperties>
</file>