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5506-A29E-44F8-B886-F0D644D4BADB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07FA-6CA4-4B43-92C6-AF44823B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4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5506-A29E-44F8-B886-F0D644D4BADB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07FA-6CA4-4B43-92C6-AF44823B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5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5506-A29E-44F8-B886-F0D644D4BADB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07FA-6CA4-4B43-92C6-AF44823B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8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5506-A29E-44F8-B886-F0D644D4BADB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07FA-6CA4-4B43-92C6-AF44823B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1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5506-A29E-44F8-B886-F0D644D4BADB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07FA-6CA4-4B43-92C6-AF44823B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5506-A29E-44F8-B886-F0D644D4BADB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07FA-6CA4-4B43-92C6-AF44823B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4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5506-A29E-44F8-B886-F0D644D4BADB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07FA-6CA4-4B43-92C6-AF44823B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20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5506-A29E-44F8-B886-F0D644D4BADB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07FA-6CA4-4B43-92C6-AF44823B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5506-A29E-44F8-B886-F0D644D4BADB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07FA-6CA4-4B43-92C6-AF44823B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8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5506-A29E-44F8-B886-F0D644D4BADB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07FA-6CA4-4B43-92C6-AF44823B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5506-A29E-44F8-B886-F0D644D4BADB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407FA-6CA4-4B43-92C6-AF44823B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5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F5506-A29E-44F8-B886-F0D644D4BADB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407FA-6CA4-4B43-92C6-AF44823BE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1"/>
            <a:ext cx="7772400" cy="914400"/>
          </a:xfrm>
        </p:spPr>
        <p:txBody>
          <a:bodyPr/>
          <a:lstStyle/>
          <a:p>
            <a:r>
              <a:rPr lang="en-US" dirty="0" smtClean="0"/>
              <a:t>Detergents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752600"/>
            <a:ext cx="7620000" cy="4495800"/>
          </a:xfrm>
        </p:spPr>
        <p:txBody>
          <a:bodyPr/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Surfactants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 cleaning action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Purely synthetic in nature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tx1"/>
                </a:solidFill>
              </a:rPr>
              <a:t>Need of detergents: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After the 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world war, extreme shortage of soap.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Better cleaning action than soap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83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Fatty alcohol Sulfates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Fatty alcohols + </a:t>
            </a:r>
            <a:r>
              <a:rPr lang="en-US" dirty="0" err="1" smtClean="0"/>
              <a:t>Oleum</a:t>
            </a:r>
            <a:r>
              <a:rPr lang="en-US" dirty="0" smtClean="0"/>
              <a:t>….. Fatty alcohol sulfates</a:t>
            </a:r>
          </a:p>
          <a:p>
            <a:r>
              <a:rPr lang="en-US" dirty="0" smtClean="0"/>
              <a:t>Neutralization with </a:t>
            </a:r>
            <a:r>
              <a:rPr lang="en-US" dirty="0" err="1" smtClean="0"/>
              <a:t>NaOH</a:t>
            </a:r>
            <a:endParaRPr lang="en-US" dirty="0" smtClean="0"/>
          </a:p>
          <a:p>
            <a:r>
              <a:rPr lang="en-US" dirty="0" smtClean="0"/>
              <a:t>Addition of builders and additives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4572000" y="1683189"/>
            <a:ext cx="6858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1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Manufacturing Process: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Preparation of alkyl benzene by </a:t>
            </a:r>
            <a:r>
              <a:rPr lang="en-US" dirty="0" err="1" smtClean="0"/>
              <a:t>friedal</a:t>
            </a:r>
            <a:r>
              <a:rPr lang="en-US" dirty="0"/>
              <a:t>-</a:t>
            </a:r>
            <a:r>
              <a:rPr lang="en-US" dirty="0" smtClean="0"/>
              <a:t>craft alkylation</a:t>
            </a:r>
          </a:p>
          <a:p>
            <a:r>
              <a:rPr lang="en-US" u="sng" dirty="0" err="1" smtClean="0"/>
              <a:t>Sulphonation</a:t>
            </a:r>
            <a:r>
              <a:rPr lang="en-US" u="sng" dirty="0" smtClean="0"/>
              <a:t> and </a:t>
            </a:r>
            <a:r>
              <a:rPr lang="en-US" u="sng" dirty="0" err="1" smtClean="0"/>
              <a:t>sulfation</a:t>
            </a:r>
            <a:r>
              <a:rPr lang="en-US" u="sng" dirty="0" smtClean="0"/>
              <a:t>:</a:t>
            </a:r>
          </a:p>
          <a:p>
            <a:pPr marL="0" indent="0">
              <a:buNone/>
            </a:pPr>
            <a:r>
              <a:rPr lang="en-US" u="sng" dirty="0" smtClean="0"/>
              <a:t>Temp : 50 -55c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 smtClean="0"/>
              <a:t>Neutralizer: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Alkyl benzene sulfonic acid + </a:t>
            </a:r>
            <a:r>
              <a:rPr lang="en-US" dirty="0" err="1" smtClean="0"/>
              <a:t>NaOH</a:t>
            </a:r>
            <a:r>
              <a:rPr lang="en-US" dirty="0" smtClean="0"/>
              <a:t>     .. Sodium salt of alkyl benzene sulfonic acid (detergent) + water.</a:t>
            </a:r>
          </a:p>
          <a:p>
            <a:pPr marL="0" indent="0">
              <a:buNone/>
            </a:pPr>
            <a:r>
              <a:rPr lang="en-US" dirty="0" smtClean="0"/>
              <a:t>.Sent for storage from few hours to days</a:t>
            </a:r>
          </a:p>
          <a:p>
            <a:pPr marL="0" indent="0">
              <a:buNone/>
            </a:pPr>
            <a:r>
              <a:rPr lang="en-US" dirty="0" smtClean="0"/>
              <a:t>slurry</a:t>
            </a:r>
            <a:endParaRPr lang="en-US" dirty="0"/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Blending tower: </a:t>
            </a:r>
          </a:p>
          <a:p>
            <a:pPr marL="0" indent="0">
              <a:buNone/>
            </a:pPr>
            <a:r>
              <a:rPr lang="en-US" dirty="0" smtClean="0"/>
              <a:t>Addition of additives and builders</a:t>
            </a:r>
          </a:p>
          <a:p>
            <a:pPr marL="0" indent="0">
              <a:buNone/>
            </a:pPr>
            <a:r>
              <a:rPr lang="en-US" dirty="0" smtClean="0"/>
              <a:t>Thickening of slurry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4540827" y="3186545"/>
            <a:ext cx="5334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71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Granulation and Finishing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Counter current blow of hot air</a:t>
            </a:r>
          </a:p>
          <a:p>
            <a:r>
              <a:rPr lang="en-US" dirty="0" smtClean="0"/>
              <a:t>Up-</a:t>
            </a:r>
            <a:r>
              <a:rPr lang="en-US" dirty="0" err="1" smtClean="0"/>
              <a:t>lifiting</a:t>
            </a:r>
            <a:r>
              <a:rPr lang="en-US" dirty="0" smtClean="0"/>
              <a:t> of granules</a:t>
            </a:r>
          </a:p>
          <a:p>
            <a:r>
              <a:rPr lang="en-US" dirty="0" smtClean="0"/>
              <a:t>Separation in cyclone</a:t>
            </a:r>
          </a:p>
          <a:p>
            <a:r>
              <a:rPr lang="en-US" dirty="0" smtClean="0"/>
              <a:t>Screened</a:t>
            </a:r>
          </a:p>
          <a:p>
            <a:r>
              <a:rPr lang="en-US" dirty="0" smtClean="0"/>
              <a:t>Perfumed</a:t>
            </a:r>
          </a:p>
          <a:p>
            <a:r>
              <a:rPr lang="en-US" dirty="0" smtClean="0"/>
              <a:t>packing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619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229600" cy="609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First synthetic detergent was the sulfated castor oil prepared by using turkey red oil.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synthetic detergent was derived by using coconut oil and called lauryl </a:t>
            </a:r>
            <a:r>
              <a:rPr lang="en-US" dirty="0" err="1" smtClean="0"/>
              <a:t>sulphate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Commercial production…. Lauryl benzene sulfonic acid</a:t>
            </a:r>
          </a:p>
          <a:p>
            <a:r>
              <a:rPr lang="en-US" b="1" u="sng" dirty="0" smtClean="0"/>
              <a:t>Types of detergents: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Anionic detergents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Cationic detergents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Non-ionic detergents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Amphoteric detergents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816906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Anionic Detergents: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commonly used detergents/ cheapest</a:t>
            </a:r>
          </a:p>
          <a:p>
            <a:r>
              <a:rPr lang="en-US" dirty="0" smtClean="0"/>
              <a:t>They ionize in water to produce anions which perform cleaning action</a:t>
            </a:r>
          </a:p>
          <a:p>
            <a:r>
              <a:rPr lang="en-US" dirty="0" smtClean="0"/>
              <a:t>Further two types: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Sulfated long chain alcohols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Alkyl benzene </a:t>
            </a:r>
            <a:r>
              <a:rPr lang="en-US" dirty="0" err="1" smtClean="0"/>
              <a:t>sulfonates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878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Cationic Detergents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less commonly used</a:t>
            </a:r>
          </a:p>
          <a:p>
            <a:r>
              <a:rPr lang="en-US" dirty="0" smtClean="0"/>
              <a:t>They generate </a:t>
            </a:r>
            <a:r>
              <a:rPr lang="en-US" dirty="0" err="1" smtClean="0"/>
              <a:t>cation</a:t>
            </a:r>
            <a:r>
              <a:rPr lang="en-US" dirty="0" smtClean="0"/>
              <a:t> in solution which perform the cleaning action</a:t>
            </a:r>
          </a:p>
          <a:p>
            <a:endParaRPr lang="en-US" dirty="0"/>
          </a:p>
          <a:p>
            <a:r>
              <a:rPr lang="en-US" u="sng" dirty="0" smtClean="0"/>
              <a:t>Non-ionic detergents:</a:t>
            </a:r>
          </a:p>
          <a:p>
            <a:r>
              <a:rPr lang="en-US" u="sng" dirty="0" err="1" smtClean="0"/>
              <a:t>Ethoxylated</a:t>
            </a:r>
            <a:r>
              <a:rPr lang="en-US" u="sng" dirty="0" smtClean="0"/>
              <a:t> amines</a:t>
            </a:r>
          </a:p>
          <a:p>
            <a:r>
              <a:rPr lang="en-US" u="sng" dirty="0" err="1" smtClean="0"/>
              <a:t>Ethoxylated</a:t>
            </a:r>
            <a:r>
              <a:rPr lang="en-US" u="sng" dirty="0" smtClean="0"/>
              <a:t> alcohols</a:t>
            </a:r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619232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Amphoteric Surfactants: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surfactants contain both cationic and anionic groups in the </a:t>
            </a:r>
            <a:r>
              <a:rPr lang="en-US" smtClean="0"/>
              <a:t>same molecules.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81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762000"/>
          </a:xfrm>
        </p:spPr>
        <p:txBody>
          <a:bodyPr/>
          <a:lstStyle/>
          <a:p>
            <a:r>
              <a:rPr lang="en-US" dirty="0" smtClean="0"/>
              <a:t>Raw Materials of Detergents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n-alkanes, olefins, benzene……..petroleum</a:t>
            </a:r>
          </a:p>
          <a:p>
            <a:r>
              <a:rPr lang="en-US" dirty="0" smtClean="0"/>
              <a:t>Benzene… fractional distillation of coal tar</a:t>
            </a:r>
          </a:p>
          <a:p>
            <a:r>
              <a:rPr lang="en-US" dirty="0" smtClean="0"/>
              <a:t>Inorganic compounds such as </a:t>
            </a:r>
            <a:r>
              <a:rPr lang="en-US" dirty="0" err="1" smtClean="0"/>
              <a:t>oleum</a:t>
            </a:r>
            <a:r>
              <a:rPr lang="en-US" dirty="0" smtClean="0"/>
              <a:t>, conc. sulfuric acid, </a:t>
            </a:r>
            <a:r>
              <a:rPr lang="en-US" dirty="0" err="1" smtClean="0"/>
              <a:t>NaOH</a:t>
            </a:r>
            <a:r>
              <a:rPr lang="en-US" dirty="0" smtClean="0"/>
              <a:t>, Na</a:t>
            </a:r>
            <a:r>
              <a:rPr lang="en-US" baseline="-25000" dirty="0" smtClean="0"/>
              <a:t>3</a:t>
            </a:r>
            <a:r>
              <a:rPr lang="en-US" dirty="0" smtClean="0"/>
              <a:t>(P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-25000" dirty="0" smtClean="0"/>
              <a:t>10</a:t>
            </a:r>
            <a:r>
              <a:rPr lang="en-US" dirty="0" smtClean="0"/>
              <a:t>), some additives.</a:t>
            </a:r>
          </a:p>
          <a:p>
            <a:r>
              <a:rPr lang="en-US" dirty="0" smtClean="0"/>
              <a:t>Fatty alcohols are obtained by the oxidation of olefins or by the catalytic reduction of triglycerides and fatty acids.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61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Builders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enhance its effectiveness and to reduce its cost.</a:t>
            </a:r>
          </a:p>
          <a:p>
            <a:r>
              <a:rPr lang="en-US" dirty="0" smtClean="0"/>
              <a:t>To avoid the re-deposition of soil on fiber after washing</a:t>
            </a:r>
          </a:p>
          <a:p>
            <a:r>
              <a:rPr lang="en-US" dirty="0" smtClean="0"/>
              <a:t>Sodium </a:t>
            </a:r>
            <a:r>
              <a:rPr lang="en-US" dirty="0" err="1" smtClean="0"/>
              <a:t>tripolyphosphates</a:t>
            </a:r>
            <a:r>
              <a:rPr lang="en-US" dirty="0" smtClean="0"/>
              <a:t>, </a:t>
            </a:r>
            <a:r>
              <a:rPr lang="en-US" dirty="0" err="1" smtClean="0"/>
              <a:t>trisodium</a:t>
            </a:r>
            <a:r>
              <a:rPr lang="en-US" dirty="0" smtClean="0"/>
              <a:t> phosphates………. Foaming agents, chelating agents for </a:t>
            </a:r>
            <a:r>
              <a:rPr lang="en-US" dirty="0" err="1" smtClean="0"/>
              <a:t>Ca</a:t>
            </a:r>
            <a:r>
              <a:rPr lang="en-US" dirty="0" smtClean="0"/>
              <a:t> and Mg ions</a:t>
            </a:r>
          </a:p>
          <a:p>
            <a:pPr marL="0" indent="0">
              <a:buNone/>
            </a:pPr>
            <a:r>
              <a:rPr lang="en-US" dirty="0" smtClean="0"/>
              <a:t>Disadvantage: eutrophication </a:t>
            </a:r>
          </a:p>
          <a:p>
            <a:r>
              <a:rPr lang="en-US" dirty="0" smtClean="0"/>
              <a:t>Zeolites</a:t>
            </a:r>
          </a:p>
          <a:p>
            <a:r>
              <a:rPr lang="en-US" dirty="0" err="1" smtClean="0"/>
              <a:t>Nitriloacetic</a:t>
            </a:r>
            <a:r>
              <a:rPr lang="en-US" dirty="0" smtClean="0"/>
              <a:t> acid</a:t>
            </a:r>
          </a:p>
          <a:p>
            <a:r>
              <a:rPr lang="en-US" dirty="0" smtClean="0"/>
              <a:t>Sodium carbonates and silicates </a:t>
            </a:r>
            <a:r>
              <a:rPr lang="en-US" dirty="0" err="1" smtClean="0"/>
              <a:t>etc</a:t>
            </a:r>
            <a:r>
              <a:rPr lang="en-US" dirty="0" smtClean="0"/>
              <a:t> are added as fillers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262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Other Additives: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optical </a:t>
            </a:r>
            <a:r>
              <a:rPr lang="en-US" dirty="0" err="1" smtClean="0"/>
              <a:t>brightners</a:t>
            </a:r>
            <a:endParaRPr lang="en-US" dirty="0" smtClean="0"/>
          </a:p>
          <a:p>
            <a:r>
              <a:rPr lang="en-US" dirty="0" smtClean="0"/>
              <a:t>2. Bluing agents… ultramarine blue</a:t>
            </a:r>
          </a:p>
          <a:p>
            <a:r>
              <a:rPr lang="en-US" dirty="0" smtClean="0"/>
              <a:t>3.Antimicrobial agents… </a:t>
            </a:r>
            <a:r>
              <a:rPr lang="en-US" dirty="0" err="1" smtClean="0"/>
              <a:t>salicylanilides</a:t>
            </a:r>
            <a:endParaRPr lang="en-US" dirty="0" smtClean="0"/>
          </a:p>
          <a:p>
            <a:r>
              <a:rPr lang="en-US" dirty="0" smtClean="0"/>
              <a:t>4.Perfumes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0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Manufacturing Process: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-alkanes + Benzene…….. Alkyl benzene </a:t>
            </a:r>
          </a:p>
          <a:p>
            <a:r>
              <a:rPr lang="en-US" dirty="0"/>
              <a:t>Alkyl </a:t>
            </a:r>
            <a:r>
              <a:rPr lang="en-US" dirty="0" smtClean="0"/>
              <a:t>benzene+ </a:t>
            </a:r>
            <a:r>
              <a:rPr lang="en-US" dirty="0" err="1" smtClean="0"/>
              <a:t>oleum</a:t>
            </a:r>
            <a:r>
              <a:rPr lang="en-US" dirty="0" smtClean="0"/>
              <a:t>…… alkyl benzene </a:t>
            </a:r>
            <a:r>
              <a:rPr lang="en-US" dirty="0" err="1" smtClean="0"/>
              <a:t>suphonic</a:t>
            </a:r>
            <a:r>
              <a:rPr lang="en-US" dirty="0" smtClean="0"/>
              <a:t> acid</a:t>
            </a:r>
          </a:p>
          <a:p>
            <a:r>
              <a:rPr lang="en-US" dirty="0"/>
              <a:t>alkyl benzene </a:t>
            </a:r>
            <a:r>
              <a:rPr lang="en-US" dirty="0" err="1"/>
              <a:t>suphonic</a:t>
            </a:r>
            <a:r>
              <a:rPr lang="en-US" dirty="0"/>
              <a:t> </a:t>
            </a:r>
            <a:r>
              <a:rPr lang="en-US" dirty="0" smtClean="0"/>
              <a:t>acid + </a:t>
            </a:r>
            <a:r>
              <a:rPr lang="en-US" dirty="0" err="1" smtClean="0"/>
              <a:t>NaOH</a:t>
            </a:r>
            <a:r>
              <a:rPr lang="en-US" dirty="0" smtClean="0"/>
              <a:t>….. Sodium salt of </a:t>
            </a:r>
            <a:r>
              <a:rPr lang="en-US" dirty="0"/>
              <a:t>alkyl benzene </a:t>
            </a:r>
            <a:r>
              <a:rPr lang="en-US" dirty="0" err="1"/>
              <a:t>suphonic</a:t>
            </a:r>
            <a:r>
              <a:rPr lang="en-US" dirty="0"/>
              <a:t> acid</a:t>
            </a:r>
          </a:p>
          <a:p>
            <a:r>
              <a:rPr lang="en-US" dirty="0" smtClean="0"/>
              <a:t>Sodium salt + builders + Additives…. Detergent </a:t>
            </a:r>
            <a:endParaRPr lang="en-US" dirty="0"/>
          </a:p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381500" y="1336824"/>
            <a:ext cx="6858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502727" y="1891284"/>
            <a:ext cx="609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934200" y="30064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6456219" y="4024884"/>
            <a:ext cx="47798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38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415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Detergents</vt:lpstr>
      <vt:lpstr>PowerPoint Presentation</vt:lpstr>
      <vt:lpstr>Anionic Detergents:</vt:lpstr>
      <vt:lpstr>Cationic Detergents</vt:lpstr>
      <vt:lpstr>Amphoteric Surfactants:</vt:lpstr>
      <vt:lpstr>Raw Materials of Detergents</vt:lpstr>
      <vt:lpstr>Builders</vt:lpstr>
      <vt:lpstr>Other Additives:</vt:lpstr>
      <vt:lpstr>Manufacturing Process:</vt:lpstr>
      <vt:lpstr>Fatty alcohol Sulfates</vt:lpstr>
      <vt:lpstr>Manufacturing Process:</vt:lpstr>
      <vt:lpstr>Granulation and Finishing:</vt:lpstr>
    </vt:vector>
  </TitlesOfParts>
  <Company>MyCompanyName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Detergents</dc:title>
  <dc:creator>MyUserName</dc:creator>
  <cp:lastModifiedBy>MyUserName</cp:lastModifiedBy>
  <cp:revision>12</cp:revision>
  <dcterms:created xsi:type="dcterms:W3CDTF">2020-10-26T04:04:38Z</dcterms:created>
  <dcterms:modified xsi:type="dcterms:W3CDTF">2020-10-28T04:23:48Z</dcterms:modified>
</cp:coreProperties>
</file>