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C56-1084-4346-BE0A-8ADC7A0CA7F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A484-A561-45A6-A323-467C14B4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C56-1084-4346-BE0A-8ADC7A0CA7F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A484-A561-45A6-A323-467C14B4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1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C56-1084-4346-BE0A-8ADC7A0CA7F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A484-A561-45A6-A323-467C14B4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3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C56-1084-4346-BE0A-8ADC7A0CA7F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A484-A561-45A6-A323-467C14B4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9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C56-1084-4346-BE0A-8ADC7A0CA7F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A484-A561-45A6-A323-467C14B4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7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C56-1084-4346-BE0A-8ADC7A0CA7F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A484-A561-45A6-A323-467C14B4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3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C56-1084-4346-BE0A-8ADC7A0CA7F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A484-A561-45A6-A323-467C14B4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2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C56-1084-4346-BE0A-8ADC7A0CA7F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A484-A561-45A6-A323-467C14B4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4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C56-1084-4346-BE0A-8ADC7A0CA7F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A484-A561-45A6-A323-467C14B4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2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C56-1084-4346-BE0A-8ADC7A0CA7F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A484-A561-45A6-A323-467C14B4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1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9C56-1084-4346-BE0A-8ADC7A0CA7F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A484-A561-45A6-A323-467C14B4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8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19C56-1084-4346-BE0A-8ADC7A0CA7F3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1A484-A561-45A6-A323-467C14B4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7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SEMENTIC ANALYZER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37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Inherited attributes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 </a:t>
            </a:r>
            <a:r>
              <a:rPr lang="en-US" i="1" dirty="0"/>
              <a:t>inherited attribute</a:t>
            </a:r>
            <a:r>
              <a:rPr lang="en-US" dirty="0"/>
              <a:t> at a node in parse tree is defined using the attribute values at the </a:t>
            </a:r>
            <a:r>
              <a:rPr lang="en-US" dirty="0" smtClean="0"/>
              <a:t>parent</a:t>
            </a:r>
          </a:p>
          <a:p>
            <a:r>
              <a:rPr lang="en-US" dirty="0"/>
              <a:t>S → ABC</a:t>
            </a:r>
          </a:p>
        </p:txBody>
      </p:sp>
    </p:spTree>
    <p:extLst>
      <p:ext uri="{BB962C8B-B14F-4D97-AF65-F5344CB8AC3E}">
        <p14:creationId xmlns:p14="http://schemas.microsoft.com/office/powerpoint/2010/main" val="2084943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types of attribute grammars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L-attributed </a:t>
            </a:r>
            <a:r>
              <a:rPr lang="en-US" b="1" dirty="0" smtClean="0"/>
              <a:t>grammar</a:t>
            </a:r>
          </a:p>
          <a:p>
            <a:pPr marL="0" indent="0">
              <a:buNone/>
            </a:pPr>
            <a:r>
              <a:rPr lang="en-US" i="1" dirty="0" smtClean="0"/>
              <a:t> inherited </a:t>
            </a:r>
            <a:r>
              <a:rPr lang="en-US" i="1" dirty="0"/>
              <a:t>attributes</a:t>
            </a:r>
            <a:r>
              <a:rPr lang="en-US" dirty="0"/>
              <a:t> can be evaluated in one left-to-right traversal of the abstract syntax </a:t>
            </a:r>
            <a:r>
              <a:rPr lang="en-US" dirty="0" smtClean="0"/>
              <a:t>tree</a:t>
            </a:r>
          </a:p>
          <a:p>
            <a:pPr marL="0" indent="0">
              <a:buNone/>
            </a:pPr>
            <a:r>
              <a:rPr lang="en-US" b="1" dirty="0"/>
              <a:t>LR-attributed </a:t>
            </a:r>
            <a:r>
              <a:rPr lang="en-US" b="1" dirty="0" smtClean="0"/>
              <a:t>grammar</a:t>
            </a:r>
          </a:p>
          <a:p>
            <a:pPr marL="0" indent="0">
              <a:buNone/>
            </a:pPr>
            <a:r>
              <a:rPr lang="en-US" dirty="0"/>
              <a:t> an L-attributed grammar whose </a:t>
            </a:r>
            <a:r>
              <a:rPr lang="en-US" i="1" dirty="0"/>
              <a:t>inherited attributes</a:t>
            </a:r>
            <a:r>
              <a:rPr lang="en-US" dirty="0"/>
              <a:t> can also be evaluated in bottom-up </a:t>
            </a:r>
            <a:r>
              <a:rPr lang="en-US" dirty="0" smtClean="0"/>
              <a:t>parsing</a:t>
            </a:r>
          </a:p>
          <a:p>
            <a:pPr marL="0" indent="0">
              <a:buNone/>
            </a:pPr>
            <a:r>
              <a:rPr lang="en-US" b="1" dirty="0"/>
              <a:t>ECLR-attributed </a:t>
            </a:r>
            <a:r>
              <a:rPr lang="en-US" b="1" dirty="0" smtClean="0"/>
              <a:t>grammar</a:t>
            </a:r>
          </a:p>
          <a:p>
            <a:pPr marL="0" indent="0">
              <a:buNone/>
            </a:pPr>
            <a:r>
              <a:rPr lang="en-US" dirty="0"/>
              <a:t>a subset of LR-attributed grammars where equivalence classes can be used to optimize the evaluation of inherited attributes.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33120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S-attributed </a:t>
            </a:r>
            <a:r>
              <a:rPr lang="en-US" b="1" dirty="0" smtClean="0"/>
              <a:t>grammar</a:t>
            </a:r>
          </a:p>
          <a:p>
            <a:pPr marL="0" indent="0">
              <a:buNone/>
            </a:pPr>
            <a:r>
              <a:rPr lang="en-US" dirty="0" smtClean="0"/>
              <a:t> a </a:t>
            </a:r>
            <a:r>
              <a:rPr lang="en-US" dirty="0"/>
              <a:t>simple type of attribute grammar, using only </a:t>
            </a:r>
            <a:r>
              <a:rPr lang="en-US" i="1" dirty="0"/>
              <a:t>synthesized attributes</a:t>
            </a:r>
            <a:r>
              <a:rPr lang="en-US" dirty="0"/>
              <a:t>, but no </a:t>
            </a:r>
            <a:r>
              <a:rPr lang="en-US" i="1" dirty="0"/>
              <a:t>inherited attributes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92538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Semantic analysis is a process in compiler construction usually after parsing to gather necessary semantic information from the source code.it usually includes type checking or makes sure a variable is declared before use which is impossible to be described called semantic analysis.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122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semantic analyzer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Compilers use semantic analysis to enforce the static semantic rules of language</a:t>
            </a:r>
          </a:p>
          <a:p>
            <a:r>
              <a:rPr lang="en-US" dirty="0"/>
              <a:t>The text focuses on an organization where the parser creates</a:t>
            </a:r>
          </a:p>
          <a:p>
            <a:pPr marL="0" indent="0">
              <a:buNone/>
            </a:pPr>
            <a:r>
              <a:rPr lang="en-US" dirty="0" smtClean="0"/>
              <a:t>  a </a:t>
            </a:r>
            <a:r>
              <a:rPr lang="en-US" dirty="0"/>
              <a:t>syntax tree (and no full parse tree), and semantic analysis is</a:t>
            </a:r>
          </a:p>
          <a:p>
            <a:pPr marL="0" indent="0">
              <a:buNone/>
            </a:pPr>
            <a:r>
              <a:rPr lang="en-US" dirty="0" smtClean="0"/>
              <a:t>  done </a:t>
            </a:r>
            <a:r>
              <a:rPr lang="en-US" dirty="0"/>
              <a:t>over a separate traversal of the syntax tree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441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instance, a completely separated compiler could have a</a:t>
            </a:r>
          </a:p>
          <a:p>
            <a:pPr marL="0" indent="0">
              <a:buNone/>
            </a:pPr>
            <a:r>
              <a:rPr lang="en-US" dirty="0" smtClean="0"/>
              <a:t> well-defined </a:t>
            </a:r>
            <a:r>
              <a:rPr lang="en-US" dirty="0"/>
              <a:t>lexical analysis and parsing stage generating a</a:t>
            </a:r>
          </a:p>
          <a:p>
            <a:pPr marL="0" indent="0">
              <a:buNone/>
            </a:pPr>
            <a:r>
              <a:rPr lang="en-US" dirty="0" smtClean="0"/>
              <a:t> parse </a:t>
            </a:r>
            <a:r>
              <a:rPr lang="en-US" dirty="0"/>
              <a:t>tree, which is passed wholesale to a semantic analyzer,</a:t>
            </a:r>
          </a:p>
          <a:p>
            <a:pPr marL="0" indent="0">
              <a:buNone/>
            </a:pPr>
            <a:r>
              <a:rPr lang="en-US" dirty="0" smtClean="0"/>
              <a:t> which </a:t>
            </a:r>
            <a:r>
              <a:rPr lang="en-US" dirty="0"/>
              <a:t>could then create a syntax tree and populate a </a:t>
            </a:r>
            <a:r>
              <a:rPr lang="en-US" dirty="0" smtClean="0"/>
              <a:t>symbol</a:t>
            </a:r>
          </a:p>
          <a:p>
            <a:pPr marL="0" indent="0">
              <a:buNone/>
            </a:pPr>
            <a:r>
              <a:rPr lang="en-US" dirty="0" smtClean="0"/>
              <a:t> table</a:t>
            </a:r>
            <a:r>
              <a:rPr lang="en-US" dirty="0"/>
              <a:t>, and then pass it all on to a code </a:t>
            </a:r>
            <a:r>
              <a:rPr lang="en-US" dirty="0" smtClean="0"/>
              <a:t>generator.</a:t>
            </a:r>
          </a:p>
          <a:p>
            <a:r>
              <a:rPr lang="en-US" dirty="0"/>
              <a:t>Or a completely interleaved compiler could intermix all of</a:t>
            </a:r>
          </a:p>
          <a:p>
            <a:pPr marL="0" indent="0">
              <a:buNone/>
            </a:pPr>
            <a:r>
              <a:rPr lang="en-US" dirty="0" smtClean="0"/>
              <a:t> these </a:t>
            </a:r>
            <a:r>
              <a:rPr lang="en-US" dirty="0"/>
              <a:t>stages, literally generating </a:t>
            </a:r>
            <a:r>
              <a:rPr lang="en-US" dirty="0" smtClean="0"/>
              <a:t>final </a:t>
            </a:r>
            <a:r>
              <a:rPr lang="en-US" dirty="0"/>
              <a:t>code as part of the</a:t>
            </a:r>
          </a:p>
          <a:p>
            <a:pPr marL="0" indent="0">
              <a:buNone/>
            </a:pPr>
            <a:r>
              <a:rPr lang="en-US" dirty="0" smtClean="0"/>
              <a:t> parsing </a:t>
            </a:r>
            <a:r>
              <a:rPr lang="en-US" dirty="0"/>
              <a:t>engine.</a:t>
            </a:r>
          </a:p>
        </p:txBody>
      </p:sp>
    </p:spTree>
    <p:extLst>
      <p:ext uri="{BB962C8B-B14F-4D97-AF65-F5344CB8AC3E}">
        <p14:creationId xmlns:p14="http://schemas.microsoft.com/office/powerpoint/2010/main" val="2618219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general, compile-time algorithms that predict run-time</a:t>
            </a:r>
          </a:p>
          <a:p>
            <a:pPr marL="0" indent="0">
              <a:buNone/>
            </a:pPr>
            <a:r>
              <a:rPr lang="en-US" dirty="0" smtClean="0"/>
              <a:t> behavior </a:t>
            </a:r>
            <a:r>
              <a:rPr lang="en-US" dirty="0"/>
              <a:t>are known as static analysis</a:t>
            </a:r>
            <a:r>
              <a:rPr lang="en-US" dirty="0" smtClean="0"/>
              <a:t>.“</a:t>
            </a:r>
          </a:p>
          <a:p>
            <a:r>
              <a:rPr lang="en-US" dirty="0"/>
              <a:t>In Ada, ML, and Haskell, type checking is static. (An</a:t>
            </a:r>
          </a:p>
          <a:p>
            <a:pPr marL="0" indent="0">
              <a:buNone/>
            </a:pPr>
            <a:r>
              <a:rPr lang="en-US" dirty="0" smtClean="0"/>
              <a:t> amusing</a:t>
            </a:r>
            <a:r>
              <a:rPr lang="en-US" dirty="0"/>
              <a:t>, related paper: Dynamic Typing in Haskell).</a:t>
            </a:r>
          </a:p>
        </p:txBody>
      </p:sp>
    </p:spTree>
    <p:extLst>
      <p:ext uri="{BB962C8B-B14F-4D97-AF65-F5344CB8AC3E}">
        <p14:creationId xmlns:p14="http://schemas.microsoft.com/office/powerpoint/2010/main" val="2520978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compilers that generate code for dynamic checks provide the option of </a:t>
            </a:r>
            <a:r>
              <a:rPr lang="en-US" dirty="0" smtClean="0"/>
              <a:t>disabling them </a:t>
            </a:r>
            <a:r>
              <a:rPr lang="en-US" dirty="0"/>
              <a:t>if desired. It is customary in some organizations to enable </a:t>
            </a:r>
            <a:r>
              <a:rPr lang="en-US" dirty="0" smtClean="0"/>
              <a:t>dynamic checks </a:t>
            </a:r>
            <a:r>
              <a:rPr lang="en-US" dirty="0"/>
              <a:t>during program development and testing, and then disable them for </a:t>
            </a:r>
            <a:r>
              <a:rPr lang="en-US" dirty="0" smtClean="0"/>
              <a:t>production use</a:t>
            </a:r>
            <a:r>
              <a:rPr lang="en-US" dirty="0"/>
              <a:t>, to increase execution speed. The wisdom of this practice is questionable</a:t>
            </a:r>
          </a:p>
        </p:txBody>
      </p:sp>
    </p:spTree>
    <p:extLst>
      <p:ext uri="{BB962C8B-B14F-4D97-AF65-F5344CB8AC3E}">
        <p14:creationId xmlns:p14="http://schemas.microsoft.com/office/powerpoint/2010/main" val="983222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Assertions, invariants, preconditions, and post-conditions: let</a:t>
            </a:r>
          </a:p>
          <a:p>
            <a:pPr marL="0" indent="0">
              <a:buNone/>
            </a:pPr>
            <a:r>
              <a:rPr lang="en-US" dirty="0" smtClean="0"/>
              <a:t> the </a:t>
            </a:r>
            <a:r>
              <a:rPr lang="en-US" dirty="0"/>
              <a:t>programmer express logical requirements for values. (If</a:t>
            </a:r>
          </a:p>
          <a:p>
            <a:pPr marL="0" indent="0">
              <a:buNone/>
            </a:pPr>
            <a:r>
              <a:rPr lang="en-US" dirty="0" smtClean="0"/>
              <a:t>  you </a:t>
            </a:r>
            <a:r>
              <a:rPr lang="en-US" dirty="0"/>
              <a:t>continue along this route, you see run into </a:t>
            </a:r>
            <a:r>
              <a:rPr lang="en-US" dirty="0" smtClean="0"/>
              <a:t> the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various </a:t>
            </a:r>
            <a:r>
              <a:rPr lang="en-US" dirty="0"/>
              <a:t>ideas about formalizing semantics, such as operational</a:t>
            </a:r>
          </a:p>
          <a:p>
            <a:pPr marL="0" indent="0">
              <a:buNone/>
            </a:pPr>
            <a:r>
              <a:rPr lang="en-US" dirty="0" smtClean="0"/>
              <a:t> semantics</a:t>
            </a:r>
            <a:r>
              <a:rPr lang="en-US" dirty="0"/>
              <a:t>, axiomatic semantics, and </a:t>
            </a:r>
            <a:r>
              <a:rPr lang="en-US" dirty="0" err="1"/>
              <a:t>denotational</a:t>
            </a:r>
            <a:r>
              <a:rPr lang="en-US" dirty="0"/>
              <a:t> semantics.)</a:t>
            </a:r>
          </a:p>
        </p:txBody>
      </p:sp>
    </p:spTree>
    <p:extLst>
      <p:ext uri="{BB962C8B-B14F-4D97-AF65-F5344CB8AC3E}">
        <p14:creationId xmlns:p14="http://schemas.microsoft.com/office/powerpoint/2010/main" val="311756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 grammars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 </a:t>
            </a:r>
            <a:r>
              <a:rPr lang="en-US" b="1" dirty="0"/>
              <a:t>attribute grammar</a:t>
            </a:r>
            <a:r>
              <a:rPr lang="en-US" dirty="0"/>
              <a:t> is a formal way to define </a:t>
            </a:r>
            <a:r>
              <a:rPr lang="en-US" dirty="0" smtClean="0"/>
              <a:t>attribute</a:t>
            </a:r>
            <a:r>
              <a:rPr lang="en-US" dirty="0"/>
              <a:t> for the productions of a formal grammar, associating these attributes with values. The evaluation occurs in the nodes of the abstract syntax tree, when the language is processed by some parser or compiler</a:t>
            </a:r>
            <a:r>
              <a:rPr lang="en-US" dirty="0" smtClean="0"/>
              <a:t>.</a:t>
            </a:r>
          </a:p>
          <a:p>
            <a:r>
              <a:rPr lang="en-US" dirty="0"/>
              <a:t>The attributes are divided into two groups: </a:t>
            </a:r>
            <a:r>
              <a:rPr lang="en-US" i="1" dirty="0"/>
              <a:t>synthesized</a:t>
            </a:r>
            <a:r>
              <a:rPr lang="en-US" dirty="0"/>
              <a:t> attributes and </a:t>
            </a:r>
            <a:r>
              <a:rPr lang="en-US" i="1" dirty="0"/>
              <a:t>inherited</a:t>
            </a:r>
            <a:r>
              <a:rPr lang="en-US" dirty="0"/>
              <a:t> attributes. </a:t>
            </a:r>
          </a:p>
        </p:txBody>
      </p:sp>
    </p:spTree>
    <p:extLst>
      <p:ext uri="{BB962C8B-B14F-4D97-AF65-F5344CB8AC3E}">
        <p14:creationId xmlns:p14="http://schemas.microsoft.com/office/powerpoint/2010/main" val="2755773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Synthesized attributes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synthesized attribute is computed from the values of attributes of the children. Since the values of the children must be computed first, </a:t>
            </a:r>
            <a:r>
              <a:rPr lang="en-US" dirty="0" smtClean="0"/>
              <a:t>To </a:t>
            </a:r>
            <a:r>
              <a:rPr lang="en-US" dirty="0"/>
              <a:t>formally define a synthesized </a:t>
            </a:r>
            <a:r>
              <a:rPr lang="en-US" dirty="0" smtClean="0"/>
              <a:t>attribute</a:t>
            </a:r>
          </a:p>
          <a:p>
            <a:r>
              <a:rPr lang="en-US" dirty="0" smtClean="0"/>
              <a:t>G=(</a:t>
            </a:r>
            <a:r>
              <a:rPr lang="en-US" dirty="0" err="1" smtClean="0"/>
              <a:t>Vn</a:t>
            </a:r>
            <a:r>
              <a:rPr lang="en-US" dirty="0" smtClean="0"/>
              <a:t> ,</a:t>
            </a:r>
            <a:r>
              <a:rPr lang="en-US" dirty="0" err="1" smtClean="0"/>
              <a:t>Vt</a:t>
            </a:r>
            <a:r>
              <a:rPr lang="en-US" dirty="0" smtClean="0"/>
              <a:t> ,P,S) be a formal </a:t>
            </a:r>
            <a:r>
              <a:rPr lang="en-US" dirty="0" err="1" smtClean="0"/>
              <a:t>grammer</a:t>
            </a:r>
            <a:r>
              <a:rPr lang="en-US" dirty="0" smtClean="0"/>
              <a:t> where</a:t>
            </a:r>
          </a:p>
          <a:p>
            <a:r>
              <a:rPr lang="en-US" dirty="0" err="1" smtClean="0"/>
              <a:t>Vn</a:t>
            </a:r>
            <a:r>
              <a:rPr lang="en-US" dirty="0" smtClean="0"/>
              <a:t> is set of non terminal symbols</a:t>
            </a:r>
          </a:p>
          <a:p>
            <a:r>
              <a:rPr lang="en-US" dirty="0" err="1" smtClean="0"/>
              <a:t>Vt</a:t>
            </a:r>
            <a:r>
              <a:rPr lang="en-US" dirty="0" smtClean="0"/>
              <a:t> is a set of terminal symbols</a:t>
            </a:r>
          </a:p>
          <a:p>
            <a:r>
              <a:rPr lang="en-US" dirty="0" smtClean="0"/>
              <a:t>P is a set of productions</a:t>
            </a:r>
          </a:p>
          <a:p>
            <a:r>
              <a:rPr lang="en-US" dirty="0" smtClean="0"/>
              <a:t>S is the start 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437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438</Words>
  <Application>Microsoft Office PowerPoint</Application>
  <PresentationFormat>Widescreen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CHAP 4</vt:lpstr>
      <vt:lpstr>Semantic Analysis</vt:lpstr>
      <vt:lpstr>Role of semantic analyzer</vt:lpstr>
      <vt:lpstr>Continue</vt:lpstr>
      <vt:lpstr>Static Analysis</vt:lpstr>
      <vt:lpstr>Dynamic analysis</vt:lpstr>
      <vt:lpstr>Assertions</vt:lpstr>
      <vt:lpstr>Attribute grammars</vt:lpstr>
      <vt:lpstr>Synthesized attributes </vt:lpstr>
      <vt:lpstr>Inherited attributes </vt:lpstr>
      <vt:lpstr>Special types of attribute grammars </vt:lpstr>
      <vt:lpstr>continue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4</dc:title>
  <dc:creator>Alpha</dc:creator>
  <cp:lastModifiedBy>Alpha</cp:lastModifiedBy>
  <cp:revision>13</cp:revision>
  <dcterms:created xsi:type="dcterms:W3CDTF">2019-04-02T17:44:29Z</dcterms:created>
  <dcterms:modified xsi:type="dcterms:W3CDTF">2019-04-02T19:03:34Z</dcterms:modified>
</cp:coreProperties>
</file>