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5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9" name="arrow.wav"/>
          </p:stSnd>
        </p:sndAc>
      </p:transition>
    </mc:Choice>
    <mc:Fallback xmlns="">
      <p:transition spd="slow">
        <p:sndAc>
          <p:stSnd>
            <p:snd r:embed="rId22" name="arrow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CB17-ED5F-4F09-918F-9F5C148E5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Assalam0Alaikum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E0E57-3D7B-4155-87EF-8949136E1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 will tell you about sampling distribution deriving mean and variance of  </a:t>
            </a:r>
            <a:r>
              <a:rPr lang="en-US" dirty="0" err="1"/>
              <a:t>X_bar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31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3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DA9650-89A8-4358-9680-6DD12EE24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8695" y="1552073"/>
            <a:ext cx="8614610" cy="3272590"/>
          </a:xfrm>
        </p:spPr>
      </p:pic>
    </p:spTree>
    <p:extLst>
      <p:ext uri="{BB962C8B-B14F-4D97-AF65-F5344CB8AC3E}">
        <p14:creationId xmlns:p14="http://schemas.microsoft.com/office/powerpoint/2010/main" val="36159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F59AA-6146-498A-B699-E786ECB80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3358" y="505327"/>
            <a:ext cx="6100010" cy="5715000"/>
          </a:xfrm>
        </p:spPr>
      </p:pic>
    </p:spTree>
    <p:extLst>
      <p:ext uri="{BB962C8B-B14F-4D97-AF65-F5344CB8AC3E}">
        <p14:creationId xmlns:p14="http://schemas.microsoft.com/office/powerpoint/2010/main" val="34107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D28D7F5-FC88-4BC4-84E6-8EF06CB2F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2367" y="613611"/>
            <a:ext cx="10214811" cy="5261727"/>
          </a:xfrm>
        </p:spPr>
      </p:pic>
    </p:spTree>
    <p:extLst>
      <p:ext uri="{BB962C8B-B14F-4D97-AF65-F5344CB8AC3E}">
        <p14:creationId xmlns:p14="http://schemas.microsoft.com/office/powerpoint/2010/main" val="308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73F1BC-47E4-4AAC-B5D3-A2AA22416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7695" y="589547"/>
            <a:ext cx="8915399" cy="5285791"/>
          </a:xfrm>
        </p:spPr>
      </p:pic>
    </p:spTree>
    <p:extLst>
      <p:ext uri="{BB962C8B-B14F-4D97-AF65-F5344CB8AC3E}">
        <p14:creationId xmlns:p14="http://schemas.microsoft.com/office/powerpoint/2010/main" val="16643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2B08-F217-4CD6-9D6F-00D86750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3375"/>
            <a:ext cx="9601196" cy="786509"/>
          </a:xfrm>
        </p:spPr>
        <p:txBody>
          <a:bodyPr/>
          <a:lstStyle/>
          <a:p>
            <a:r>
              <a:rPr lang="en-US" dirty="0"/>
              <a:t>Let talk about variance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78ED3-6C90-4758-9478-BBA17411B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8958" y="1588168"/>
            <a:ext cx="8867274" cy="4752473"/>
          </a:xfrm>
        </p:spPr>
      </p:pic>
    </p:spTree>
    <p:extLst>
      <p:ext uri="{BB962C8B-B14F-4D97-AF65-F5344CB8AC3E}">
        <p14:creationId xmlns:p14="http://schemas.microsoft.com/office/powerpoint/2010/main" val="22629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2E07D-87CD-4B5C-8055-6AD3FA824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9116" y="541422"/>
            <a:ext cx="8494295" cy="5799220"/>
          </a:xfrm>
        </p:spPr>
      </p:pic>
    </p:spTree>
    <p:extLst>
      <p:ext uri="{BB962C8B-B14F-4D97-AF65-F5344CB8AC3E}">
        <p14:creationId xmlns:p14="http://schemas.microsoft.com/office/powerpoint/2010/main" val="20361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17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Assalam0Alaikum</vt:lpstr>
      <vt:lpstr>PowerPoint Presentation</vt:lpstr>
      <vt:lpstr>PowerPoint Presentation</vt:lpstr>
      <vt:lpstr>PowerPoint Presentation</vt:lpstr>
      <vt:lpstr>PowerPoint Presentation</vt:lpstr>
      <vt:lpstr>Let talk about variance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Assalam0Alaikum</dc:title>
  <dc:creator>Tahira Hashmi</dc:creator>
  <cp:lastModifiedBy>Tahira Hashmi</cp:lastModifiedBy>
  <cp:revision>6</cp:revision>
  <dcterms:created xsi:type="dcterms:W3CDTF">2020-03-24T19:37:43Z</dcterms:created>
  <dcterms:modified xsi:type="dcterms:W3CDTF">2020-05-03T16:05:29Z</dcterms:modified>
</cp:coreProperties>
</file>