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27" autoAdjust="0"/>
  </p:normalViewPr>
  <p:slideViewPr>
    <p:cSldViewPr>
      <p:cViewPr>
        <p:scale>
          <a:sx n="66" d="100"/>
          <a:sy n="66" d="100"/>
        </p:scale>
        <p:origin x="-128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600523C-CFFD-4CA5-BA76-6D1FD17C8A0B}" type="datetimeFigureOut">
              <a:rPr lang="en-US" smtClean="0"/>
              <a:t>4/3/2020</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602325CC-6028-43FB-BB1B-199E746C5F69}" type="slidenum">
              <a:rPr lang="en-US" smtClean="0"/>
              <a:t>‹#›</a:t>
            </a:fld>
            <a:endParaRPr lang="en-US"/>
          </a:p>
        </p:txBody>
      </p:sp>
    </p:spTree>
    <p:extLst>
      <p:ext uri="{BB962C8B-B14F-4D97-AF65-F5344CB8AC3E}">
        <p14:creationId xmlns:p14="http://schemas.microsoft.com/office/powerpoint/2010/main" val="82704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allyfy.com/business-proces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tallyfy.com/what-is-a-workflow/"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Database_transaction" TargetMode="External"/><Relationship Id="rId3" Type="http://schemas.openxmlformats.org/officeDocument/2006/relationships/hyperlink" Target="https://en.wikipedia.org/wiki/Computer_science" TargetMode="External"/><Relationship Id="rId7" Type="http://schemas.openxmlformats.org/officeDocument/2006/relationships/hyperlink" Target="https://en.wikipedia.org/wiki/Durability_(database_system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Isolation_(database_systems)" TargetMode="External"/><Relationship Id="rId5" Type="http://schemas.openxmlformats.org/officeDocument/2006/relationships/hyperlink" Target="https://en.wikipedia.org/wiki/Consistency_(database_systems)" TargetMode="External"/><Relationship Id="rId4" Type="http://schemas.openxmlformats.org/officeDocument/2006/relationships/hyperlink" Target="https://en.wikipedia.org/wiki/Atomicity_(database_systems)" TargetMode="External"/><Relationship Id="rId9" Type="http://schemas.openxmlformats.org/officeDocument/2006/relationships/hyperlink" Target="https://en.wikipedia.org/wiki/Databas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Process automation</a:t>
            </a:r>
            <a:r>
              <a:rPr lang="en-US" sz="1200" b="0" i="0" kern="1200" dirty="0" smtClean="0">
                <a:solidFill>
                  <a:schemeClr val="tx1"/>
                </a:solidFill>
                <a:effectLst/>
                <a:latin typeface="+mn-lt"/>
                <a:ea typeface="+mn-ea"/>
                <a:cs typeface="+mn-cs"/>
              </a:rPr>
              <a:t> refers to the use of digital technology to perform a </a:t>
            </a:r>
            <a:r>
              <a:rPr lang="en-US" sz="1200" b="1" i="0" kern="1200" dirty="0" smtClean="0">
                <a:solidFill>
                  <a:schemeClr val="tx1"/>
                </a:solidFill>
                <a:effectLst/>
                <a:latin typeface="+mn-lt"/>
                <a:ea typeface="+mn-ea"/>
                <a:cs typeface="+mn-cs"/>
              </a:rPr>
              <a:t>process</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processes</a:t>
            </a:r>
            <a:r>
              <a:rPr lang="en-US" sz="1200" b="0" i="0" kern="1200" dirty="0" smtClean="0">
                <a:solidFill>
                  <a:schemeClr val="tx1"/>
                </a:solidFill>
                <a:effectLst/>
                <a:latin typeface="+mn-lt"/>
                <a:ea typeface="+mn-ea"/>
                <a:cs typeface="+mn-cs"/>
              </a:rPr>
              <a:t> in order to accomplish a workflow or function. The term “business </a:t>
            </a:r>
            <a:r>
              <a:rPr lang="en-US" sz="1200" b="1" i="0" kern="1200" dirty="0" smtClean="0">
                <a:solidFill>
                  <a:schemeClr val="tx1"/>
                </a:solidFill>
                <a:effectLst/>
                <a:latin typeface="+mn-lt"/>
                <a:ea typeface="+mn-ea"/>
                <a:cs typeface="+mn-cs"/>
              </a:rPr>
              <a:t>process automation</a:t>
            </a:r>
            <a:r>
              <a:rPr lang="en-US" sz="1200" b="0" i="0" kern="1200" dirty="0" smtClean="0">
                <a:solidFill>
                  <a:schemeClr val="tx1"/>
                </a:solidFill>
                <a:effectLst/>
                <a:latin typeface="+mn-lt"/>
                <a:ea typeface="+mn-ea"/>
                <a:cs typeface="+mn-cs"/>
              </a:rPr>
              <a:t>” is also used to describe digital </a:t>
            </a:r>
            <a:r>
              <a:rPr lang="en-US" sz="1200" b="1" i="0" kern="1200" dirty="0" smtClean="0">
                <a:solidFill>
                  <a:schemeClr val="tx1"/>
                </a:solidFill>
                <a:effectLst/>
                <a:latin typeface="+mn-lt"/>
                <a:ea typeface="+mn-ea"/>
                <a:cs typeface="+mn-cs"/>
              </a:rPr>
              <a:t>process </a:t>
            </a:r>
            <a:r>
              <a:rPr lang="en-US" sz="1200" b="1" i="0" kern="1200" dirty="0" err="1" smtClean="0">
                <a:solidFill>
                  <a:schemeClr val="tx1"/>
                </a:solidFill>
                <a:effectLst/>
                <a:latin typeface="+mn-lt"/>
                <a:ea typeface="+mn-ea"/>
                <a:cs typeface="+mn-cs"/>
              </a:rPr>
              <a:t>automation</a:t>
            </a:r>
            <a:r>
              <a:rPr lang="en-US" sz="1200" b="0" i="0" kern="1200" dirty="0" err="1" smtClean="0">
                <a:solidFill>
                  <a:schemeClr val="tx1"/>
                </a:solidFill>
                <a:effectLst/>
                <a:latin typeface="+mn-lt"/>
                <a:ea typeface="+mn-ea"/>
                <a:cs typeface="+mn-cs"/>
              </a:rPr>
              <a:t>.Customer</a:t>
            </a:r>
            <a:r>
              <a:rPr lang="en-US" sz="1200" b="0" i="0" kern="1200" dirty="0" smtClean="0">
                <a:solidFill>
                  <a:schemeClr val="tx1"/>
                </a:solidFill>
                <a:effectLst/>
                <a:latin typeface="+mn-lt"/>
                <a:ea typeface="+mn-ea"/>
                <a:cs typeface="+mn-cs"/>
              </a:rPr>
              <a:t> Information Control System (</a:t>
            </a:r>
            <a:r>
              <a:rPr lang="en-US" sz="1200" b="1" i="0" kern="1200" dirty="0" smtClean="0">
                <a:solidFill>
                  <a:schemeClr val="tx1"/>
                </a:solidFill>
                <a:effectLst/>
                <a:latin typeface="+mn-lt"/>
                <a:ea typeface="+mn-ea"/>
                <a:cs typeface="+mn-cs"/>
              </a:rPr>
              <a:t>CICS</a:t>
            </a:r>
            <a:r>
              <a:rPr lang="en-US" sz="1200" b="0" i="0" kern="1200" dirty="0" smtClean="0">
                <a:solidFill>
                  <a:schemeClr val="tx1"/>
                </a:solidFill>
                <a:effectLst/>
                <a:latin typeface="+mn-lt"/>
                <a:ea typeface="+mn-ea"/>
                <a:cs typeface="+mn-cs"/>
              </a:rPr>
              <a:t>) is a family of mixed language application servers that provide online transaction management and connectivity for applications on IBM mainframe systems </a:t>
            </a:r>
            <a:r>
              <a:rPr lang="en-US" sz="1200" b="1" i="0" kern="1200" dirty="0" smtClean="0">
                <a:solidFill>
                  <a:schemeClr val="tx1"/>
                </a:solidFill>
                <a:effectLst/>
                <a:latin typeface="+mn-lt"/>
                <a:ea typeface="+mn-ea"/>
                <a:cs typeface="+mn-cs"/>
              </a:rPr>
              <a:t>CICS</a:t>
            </a:r>
            <a:r>
              <a:rPr lang="en-US" sz="1200" b="0" i="0" kern="1200" dirty="0" smtClean="0">
                <a:solidFill>
                  <a:schemeClr val="tx1"/>
                </a:solidFill>
                <a:effectLst/>
                <a:latin typeface="+mn-lt"/>
                <a:ea typeface="+mn-ea"/>
                <a:cs typeface="+mn-cs"/>
              </a:rPr>
              <a:t> is middleware designed to support rapid, high-volume online transaction processing.</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4</a:t>
            </a:fld>
            <a:endParaRPr lang="en-US"/>
          </a:p>
        </p:txBody>
      </p:sp>
    </p:spTree>
    <p:extLst>
      <p:ext uri="{BB962C8B-B14F-4D97-AF65-F5344CB8AC3E}">
        <p14:creationId xmlns:p14="http://schemas.microsoft.com/office/powerpoint/2010/main" val="131830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Business process modeling is the graphical representation of a company’s </a:t>
            </a:r>
            <a:r>
              <a:rPr lang="en-US" sz="1200" b="0" i="0" u="none" strike="noStrike" kern="1200" dirty="0" smtClean="0">
                <a:solidFill>
                  <a:schemeClr val="tx1"/>
                </a:solidFill>
                <a:effectLst/>
                <a:latin typeface="+mn-lt"/>
                <a:ea typeface="+mn-ea"/>
                <a:cs typeface="+mn-cs"/>
                <a:hlinkClick r:id="rId3"/>
              </a:rPr>
              <a:t>business processes</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4"/>
              </a:rPr>
              <a:t>workflows</a:t>
            </a:r>
            <a:r>
              <a:rPr lang="en-US" sz="1200" b="0" i="0" kern="1200" dirty="0" smtClean="0">
                <a:solidFill>
                  <a:schemeClr val="tx1"/>
                </a:solidFill>
                <a:effectLst/>
                <a:latin typeface="+mn-lt"/>
                <a:ea typeface="+mn-ea"/>
                <a:cs typeface="+mn-cs"/>
              </a:rPr>
              <a:t>, as a means of identifying potential improvements. This is usually done through different graphing methods, such as the flowchart, data-flow diagram, etc.</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26</a:t>
            </a:fld>
            <a:endParaRPr lang="en-US"/>
          </a:p>
        </p:txBody>
      </p:sp>
    </p:spTree>
    <p:extLst>
      <p:ext uri="{BB962C8B-B14F-4D97-AF65-F5344CB8AC3E}">
        <p14:creationId xmlns:p14="http://schemas.microsoft.com/office/powerpoint/2010/main" val="58833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Commercial off-the-shelf or commercially available off-the-shelf products are packaged solutions which are then adapted to satisfy the needs of the purchasing organization, rather than the commissioning of custom-made, or bespoke, solutions</a:t>
            </a:r>
          </a:p>
          <a:p>
            <a:r>
              <a:rPr lang="en-US" sz="1200" b="0" i="0" kern="1200" dirty="0" smtClean="0">
                <a:solidFill>
                  <a:schemeClr val="tx1"/>
                </a:solidFill>
                <a:effectLst/>
                <a:latin typeface="+mn-lt"/>
                <a:ea typeface="+mn-ea"/>
                <a:cs typeface="+mn-cs"/>
              </a:rPr>
              <a:t>Commercial-off-the-shelf (</a:t>
            </a:r>
            <a:r>
              <a:rPr lang="en-US" sz="1200" b="1" i="0" kern="1200" dirty="0" smtClean="0">
                <a:solidFill>
                  <a:schemeClr val="tx1"/>
                </a:solidFill>
                <a:effectLst/>
                <a:latin typeface="+mn-lt"/>
                <a:ea typeface="+mn-ea"/>
                <a:cs typeface="+mn-cs"/>
              </a:rPr>
              <a:t>COTS</a:t>
            </a:r>
            <a:r>
              <a:rPr lang="en-US" sz="1200" b="0" i="0" kern="1200" dirty="0" smtClean="0">
                <a:solidFill>
                  <a:schemeClr val="tx1"/>
                </a:solidFill>
                <a:effectLst/>
                <a:latin typeface="+mn-lt"/>
                <a:ea typeface="+mn-ea"/>
                <a:cs typeface="+mn-cs"/>
              </a:rPr>
              <a:t>) software is a term for software products that are ready-made and available for purchase in the commercial market. Public sector organizations are relying more and more on </a:t>
            </a:r>
            <a:r>
              <a:rPr lang="en-US" sz="1200" b="1" i="0" kern="1200" dirty="0" smtClean="0">
                <a:solidFill>
                  <a:schemeClr val="tx1"/>
                </a:solidFill>
                <a:effectLst/>
                <a:latin typeface="+mn-lt"/>
                <a:ea typeface="+mn-ea"/>
                <a:cs typeface="+mn-cs"/>
              </a:rPr>
              <a:t>COTS applications</a:t>
            </a:r>
            <a:r>
              <a:rPr lang="en-US" sz="1200" b="0" i="0" kern="1200" dirty="0" smtClean="0">
                <a:solidFill>
                  <a:schemeClr val="tx1"/>
                </a:solidFill>
                <a:effectLst/>
                <a:latin typeface="+mn-lt"/>
                <a:ea typeface="+mn-ea"/>
                <a:cs typeface="+mn-cs"/>
              </a:rPr>
              <a:t> to supplement, enhance or replace proprietary systems.</a:t>
            </a:r>
          </a:p>
          <a:p>
            <a:r>
              <a:rPr lang="en-US" sz="1200" b="1" i="0" kern="1200" dirty="0" smtClean="0">
                <a:solidFill>
                  <a:schemeClr val="tx1"/>
                </a:solidFill>
                <a:effectLst/>
                <a:latin typeface="+mn-lt"/>
                <a:ea typeface="+mn-ea"/>
                <a:cs typeface="+mn-cs"/>
              </a:rPr>
              <a:t>Business semantics</a:t>
            </a:r>
            <a:r>
              <a:rPr lang="en-US" sz="1200" b="0" i="0" kern="1200" dirty="0" smtClean="0">
                <a:solidFill>
                  <a:schemeClr val="tx1"/>
                </a:solidFill>
                <a:effectLst/>
                <a:latin typeface="+mn-lt"/>
                <a:ea typeface="+mn-ea"/>
                <a:cs typeface="+mn-cs"/>
              </a:rPr>
              <a:t> are the information concepts that live in the organization, understandable for both </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and IT. </a:t>
            </a:r>
            <a:r>
              <a:rPr lang="en-US" sz="1200" b="1" i="0" kern="1200" dirty="0" smtClean="0">
                <a:solidFill>
                  <a:schemeClr val="tx1"/>
                </a:solidFill>
                <a:effectLst/>
                <a:latin typeface="+mn-lt"/>
                <a:ea typeface="+mn-ea"/>
                <a:cs typeface="+mn-cs"/>
              </a:rPr>
              <a:t>Business semantics</a:t>
            </a:r>
            <a:r>
              <a:rPr lang="en-US" sz="1200" b="0" i="0" kern="1200" dirty="0" smtClean="0">
                <a:solidFill>
                  <a:schemeClr val="tx1"/>
                </a:solidFill>
                <a:effectLst/>
                <a:latin typeface="+mn-lt"/>
                <a:ea typeface="+mn-ea"/>
                <a:cs typeface="+mn-cs"/>
              </a:rPr>
              <a:t> describe the </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concepts as they are used and needed by the </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instead of describing the information from a technical point of view.</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27</a:t>
            </a:fld>
            <a:endParaRPr lang="en-US"/>
          </a:p>
        </p:txBody>
      </p:sp>
    </p:spTree>
    <p:extLst>
      <p:ext uri="{BB962C8B-B14F-4D97-AF65-F5344CB8AC3E}">
        <p14:creationId xmlns:p14="http://schemas.microsoft.com/office/powerpoint/2010/main" val="411830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system of record (</a:t>
            </a:r>
            <a:r>
              <a:rPr lang="en-US" sz="1200" b="1" i="0" kern="1200" dirty="0" smtClean="0">
                <a:solidFill>
                  <a:schemeClr val="tx1"/>
                </a:solidFill>
                <a:effectLst/>
                <a:latin typeface="+mn-lt"/>
                <a:ea typeface="+mn-ea"/>
                <a:cs typeface="+mn-cs"/>
              </a:rPr>
              <a:t>SOR</a:t>
            </a:r>
            <a:r>
              <a:rPr lang="en-US" sz="1200" b="0" i="0" kern="1200" dirty="0" smtClean="0">
                <a:solidFill>
                  <a:schemeClr val="tx1"/>
                </a:solidFill>
                <a:effectLst/>
                <a:latin typeface="+mn-lt"/>
                <a:ea typeface="+mn-ea"/>
                <a:cs typeface="+mn-cs"/>
              </a:rPr>
              <a:t>) is an ISRS (information storage and retrieval system) that is the authoritative source for a particular data element in a system containing multiple sources of the same element. ... For information that doesn't change, such as historical data, </a:t>
            </a:r>
            <a:r>
              <a:rPr lang="en-US" sz="1200" b="1" i="0" kern="1200" dirty="0" smtClean="0">
                <a:solidFill>
                  <a:schemeClr val="tx1"/>
                </a:solidFill>
                <a:effectLst/>
                <a:latin typeface="+mn-lt"/>
                <a:ea typeface="+mn-ea"/>
                <a:cs typeface="+mn-cs"/>
              </a:rPr>
              <a:t>SOR</a:t>
            </a:r>
            <a:r>
              <a:rPr lang="en-US" sz="1200" b="0" i="0" kern="1200" dirty="0" smtClean="0">
                <a:solidFill>
                  <a:schemeClr val="tx1"/>
                </a:solidFill>
                <a:effectLst/>
                <a:latin typeface="+mn-lt"/>
                <a:ea typeface="+mn-ea"/>
                <a:cs typeface="+mn-cs"/>
              </a:rPr>
              <a:t> provides a traceable source of the original data.</a:t>
            </a:r>
            <a:r>
              <a:rPr lang="en-US" sz="1200" b="1" i="0" kern="1200" dirty="0" smtClean="0">
                <a:solidFill>
                  <a:schemeClr val="tx1"/>
                </a:solidFill>
                <a:effectLst/>
                <a:latin typeface="+mn-lt"/>
                <a:ea typeface="+mn-ea"/>
                <a:cs typeface="+mn-cs"/>
              </a:rPr>
              <a:t> Semantic Object</a:t>
            </a:r>
            <a:r>
              <a:rPr lang="en-US" sz="1200" b="0" i="0" kern="1200" dirty="0" smtClean="0">
                <a:solidFill>
                  <a:schemeClr val="tx1"/>
                </a:solidFill>
                <a:effectLst/>
                <a:latin typeface="+mn-lt"/>
                <a:ea typeface="+mn-ea"/>
                <a:cs typeface="+mn-cs"/>
              </a:rPr>
              <a:t>: Represents a business entity such as a customer, a sales order, or a product. Using </a:t>
            </a:r>
            <a:r>
              <a:rPr lang="en-US" sz="1200" b="1" i="0" kern="1200" dirty="0" smtClean="0">
                <a:solidFill>
                  <a:schemeClr val="tx1"/>
                </a:solidFill>
                <a:effectLst/>
                <a:latin typeface="+mn-lt"/>
                <a:ea typeface="+mn-ea"/>
                <a:cs typeface="+mn-cs"/>
              </a:rPr>
              <a:t>semantic objects</a:t>
            </a:r>
            <a:r>
              <a:rPr lang="en-US" sz="1200" b="0" i="0" kern="1200" dirty="0" smtClean="0">
                <a:solidFill>
                  <a:schemeClr val="tx1"/>
                </a:solidFill>
                <a:effectLst/>
                <a:latin typeface="+mn-lt"/>
                <a:ea typeface="+mn-ea"/>
                <a:cs typeface="+mn-cs"/>
              </a:rPr>
              <a:t>, you can bundle applications that reflect a specific scenario. They allow you to refer to </a:t>
            </a:r>
            <a:r>
              <a:rPr lang="en-US" sz="1200" b="1" i="0" kern="1200" dirty="0" smtClean="0">
                <a:solidFill>
                  <a:schemeClr val="tx1"/>
                </a:solidFill>
                <a:effectLst/>
                <a:latin typeface="+mn-lt"/>
                <a:ea typeface="+mn-ea"/>
                <a:cs typeface="+mn-cs"/>
              </a:rPr>
              <a:t>objects</a:t>
            </a:r>
            <a:r>
              <a:rPr lang="en-US" sz="1200" b="0" i="0" kern="1200" dirty="0" smtClean="0">
                <a:solidFill>
                  <a:schemeClr val="tx1"/>
                </a:solidFill>
                <a:effectLst/>
                <a:latin typeface="+mn-lt"/>
                <a:ea typeface="+mn-ea"/>
                <a:cs typeface="+mn-cs"/>
              </a:rPr>
              <a:t> in a standardized way, abstracting from concrete implementations of these </a:t>
            </a:r>
            <a:r>
              <a:rPr lang="en-US" sz="1200" b="1" i="0" kern="1200" dirty="0" smtClean="0">
                <a:solidFill>
                  <a:schemeClr val="tx1"/>
                </a:solidFill>
                <a:effectLst/>
                <a:latin typeface="+mn-lt"/>
                <a:ea typeface="+mn-ea"/>
                <a:cs typeface="+mn-cs"/>
              </a:rPr>
              <a:t>objects</a:t>
            </a:r>
            <a:r>
              <a:rPr lang="en-US" sz="1200" b="0" i="0" kern="1200" dirty="0" smtClean="0">
                <a:solidFill>
                  <a:schemeClr val="tx1"/>
                </a:solidFill>
                <a:effectLst/>
                <a:latin typeface="+mn-lt"/>
                <a:ea typeface="+mn-ea"/>
                <a:cs typeface="+mn-cs"/>
              </a:rPr>
              <a:t>. Semantic data model is a high-level semantics-based database description and structuring formalism for databases. This database model is designed to capture more of the meaning of an application environment than is possible with contemporary database models.</a:t>
            </a:r>
            <a:r>
              <a:rPr lang="en-US" sz="1200" b="1" i="0" kern="1200" dirty="0" smtClean="0">
                <a:solidFill>
                  <a:schemeClr val="tx1"/>
                </a:solidFill>
                <a:effectLst/>
                <a:latin typeface="+mn-lt"/>
                <a:ea typeface="+mn-ea"/>
                <a:cs typeface="+mn-cs"/>
              </a:rPr>
              <a:t> Operational Data Model</a:t>
            </a:r>
            <a:r>
              <a:rPr lang="en-US" sz="1200" b="0" i="0" kern="1200" dirty="0" smtClean="0">
                <a:solidFill>
                  <a:schemeClr val="tx1"/>
                </a:solidFill>
                <a:effectLst/>
                <a:latin typeface="+mn-lt"/>
                <a:ea typeface="+mn-ea"/>
                <a:cs typeface="+mn-cs"/>
              </a:rPr>
              <a:t> (ODM)</a:t>
            </a:r>
          </a:p>
          <a:p>
            <a:r>
              <a:rPr lang="en-US" sz="1200" b="0" i="0" kern="1200" dirty="0" smtClean="0">
                <a:solidFill>
                  <a:schemeClr val="tx1"/>
                </a:solidFill>
                <a:effectLst/>
                <a:latin typeface="+mn-lt"/>
                <a:ea typeface="+mn-ea"/>
                <a:cs typeface="+mn-cs"/>
              </a:rPr>
              <a:t>ODM is a vendor-neutral, platform-independent format for interchange and archive of clinical study </a:t>
            </a:r>
            <a:r>
              <a:rPr lang="en-US" sz="1200" b="1" i="0" kern="1200" dirty="0" smtClean="0">
                <a:solidFill>
                  <a:schemeClr val="tx1"/>
                </a:solidFill>
                <a:effectLst/>
                <a:latin typeface="+mn-lt"/>
                <a:ea typeface="+mn-ea"/>
                <a:cs typeface="+mn-cs"/>
              </a:rPr>
              <a:t>data</a:t>
            </a:r>
            <a:r>
              <a:rPr lang="en-US" sz="1200" b="0" i="0" kern="1200" dirty="0" smtClean="0">
                <a:solidFill>
                  <a:schemeClr val="tx1"/>
                </a:solidFill>
                <a:effectLst/>
                <a:latin typeface="+mn-lt"/>
                <a:ea typeface="+mn-ea"/>
                <a:cs typeface="+mn-cs"/>
              </a:rPr>
              <a:t>. The </a:t>
            </a:r>
            <a:r>
              <a:rPr lang="en-US" sz="1200" b="1" i="0" kern="1200" dirty="0" smtClean="0">
                <a:solidFill>
                  <a:schemeClr val="tx1"/>
                </a:solidFill>
                <a:effectLst/>
                <a:latin typeface="+mn-lt"/>
                <a:ea typeface="+mn-ea"/>
                <a:cs typeface="+mn-cs"/>
              </a:rPr>
              <a:t>model</a:t>
            </a:r>
            <a:r>
              <a:rPr lang="en-US" sz="1200" b="0" i="0" kern="1200" dirty="0" smtClean="0">
                <a:solidFill>
                  <a:schemeClr val="tx1"/>
                </a:solidFill>
                <a:effectLst/>
                <a:latin typeface="+mn-lt"/>
                <a:ea typeface="+mn-ea"/>
                <a:cs typeface="+mn-cs"/>
              </a:rPr>
              <a:t> includes the clinical </a:t>
            </a:r>
            <a:r>
              <a:rPr lang="en-US" sz="1200" b="1" i="0" kern="1200" dirty="0" smtClean="0">
                <a:solidFill>
                  <a:schemeClr val="tx1"/>
                </a:solidFill>
                <a:effectLst/>
                <a:latin typeface="+mn-lt"/>
                <a:ea typeface="+mn-ea"/>
                <a:cs typeface="+mn-cs"/>
              </a:rPr>
              <a:t>data</a:t>
            </a:r>
            <a:r>
              <a:rPr lang="en-US" sz="1200" b="0" i="0" kern="1200" dirty="0" smtClean="0">
                <a:solidFill>
                  <a:schemeClr val="tx1"/>
                </a:solidFill>
                <a:effectLst/>
                <a:latin typeface="+mn-lt"/>
                <a:ea typeface="+mn-ea"/>
                <a:cs typeface="+mn-cs"/>
              </a:rPr>
              <a:t> along with its associated metadata, administrative </a:t>
            </a:r>
            <a:r>
              <a:rPr lang="en-US" sz="1200" b="1" i="0" kern="1200" dirty="0" smtClean="0">
                <a:solidFill>
                  <a:schemeClr val="tx1"/>
                </a:solidFill>
                <a:effectLst/>
                <a:latin typeface="+mn-lt"/>
                <a:ea typeface="+mn-ea"/>
                <a:cs typeface="+mn-cs"/>
              </a:rPr>
              <a:t>data</a:t>
            </a:r>
            <a:r>
              <a:rPr lang="en-US" sz="1200" b="0" i="0" kern="1200" dirty="0" smtClean="0">
                <a:solidFill>
                  <a:schemeClr val="tx1"/>
                </a:solidFill>
                <a:effectLst/>
                <a:latin typeface="+mn-lt"/>
                <a:ea typeface="+mn-ea"/>
                <a:cs typeface="+mn-cs"/>
              </a:rPr>
              <a:t>, reference </a:t>
            </a:r>
            <a:r>
              <a:rPr lang="en-US" sz="1200" b="1" i="0" kern="1200" dirty="0" smtClean="0">
                <a:solidFill>
                  <a:schemeClr val="tx1"/>
                </a:solidFill>
                <a:effectLst/>
                <a:latin typeface="+mn-lt"/>
                <a:ea typeface="+mn-ea"/>
                <a:cs typeface="+mn-cs"/>
              </a:rPr>
              <a:t>data</a:t>
            </a:r>
            <a:r>
              <a:rPr lang="en-US" sz="1200" b="0" i="0" kern="1200" dirty="0" smtClean="0">
                <a:solidFill>
                  <a:schemeClr val="tx1"/>
                </a:solidFill>
                <a:effectLst/>
                <a:latin typeface="+mn-lt"/>
                <a:ea typeface="+mn-ea"/>
                <a:cs typeface="+mn-cs"/>
              </a:rPr>
              <a:t> and audit information.</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28</a:t>
            </a:fld>
            <a:endParaRPr lang="en-US"/>
          </a:p>
        </p:txBody>
      </p:sp>
    </p:spTree>
    <p:extLst>
      <p:ext uri="{BB962C8B-B14F-4D97-AF65-F5344CB8AC3E}">
        <p14:creationId xmlns:p14="http://schemas.microsoft.com/office/powerpoint/2010/main" val="256567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Scope</a:t>
            </a:r>
            <a:r>
              <a:rPr lang="en-US" sz="1200" b="0" i="0" kern="1200" dirty="0" smtClean="0">
                <a:solidFill>
                  <a:schemeClr val="tx1"/>
                </a:solidFill>
                <a:effectLst/>
                <a:latin typeface="+mn-lt"/>
                <a:ea typeface="+mn-ea"/>
                <a:cs typeface="+mn-cs"/>
              </a:rPr>
              <a:t>. The </a:t>
            </a:r>
            <a:r>
              <a:rPr lang="en-US" sz="1200" b="1" i="0" kern="1200" dirty="0" smtClean="0">
                <a:solidFill>
                  <a:schemeClr val="tx1"/>
                </a:solidFill>
                <a:effectLst/>
                <a:latin typeface="+mn-lt"/>
                <a:ea typeface="+mn-ea"/>
                <a:cs typeface="+mn-cs"/>
              </a:rPr>
              <a:t>scope</a:t>
            </a:r>
            <a:r>
              <a:rPr lang="en-US" sz="1200" b="0" i="0" kern="1200" dirty="0" smtClean="0">
                <a:solidFill>
                  <a:schemeClr val="tx1"/>
                </a:solidFill>
                <a:effectLst/>
                <a:latin typeface="+mn-lt"/>
                <a:ea typeface="+mn-ea"/>
                <a:cs typeface="+mn-cs"/>
              </a:rPr>
              <a:t> of an </a:t>
            </a:r>
            <a:r>
              <a:rPr lang="en-US" sz="1200" b="1" i="0" kern="1200" dirty="0" smtClean="0">
                <a:solidFill>
                  <a:schemeClr val="tx1"/>
                </a:solidFill>
                <a:effectLst/>
                <a:latin typeface="+mn-lt"/>
                <a:ea typeface="+mn-ea"/>
                <a:cs typeface="+mn-cs"/>
              </a:rPr>
              <a:t>enterprise</a:t>
            </a:r>
            <a:r>
              <a:rPr lang="en-US" sz="1200" b="0" i="0" kern="1200" dirty="0" smtClean="0">
                <a:solidFill>
                  <a:schemeClr val="tx1"/>
                </a:solidFill>
                <a:effectLst/>
                <a:latin typeface="+mn-lt"/>
                <a:ea typeface="+mn-ea"/>
                <a:cs typeface="+mn-cs"/>
              </a:rPr>
              <a:t> architecture establishes the range or extent that it needs to address. ... The </a:t>
            </a:r>
            <a:r>
              <a:rPr lang="en-US" sz="1200" b="1" i="0" kern="1200" dirty="0" smtClean="0">
                <a:solidFill>
                  <a:schemeClr val="tx1"/>
                </a:solidFill>
                <a:effectLst/>
                <a:latin typeface="+mn-lt"/>
                <a:ea typeface="+mn-ea"/>
                <a:cs typeface="+mn-cs"/>
              </a:rPr>
              <a:t>enterprise</a:t>
            </a:r>
            <a:r>
              <a:rPr lang="en-US" sz="1200" b="0" i="0" kern="1200" dirty="0" smtClean="0">
                <a:solidFill>
                  <a:schemeClr val="tx1"/>
                </a:solidFill>
                <a:effectLst/>
                <a:latin typeface="+mn-lt"/>
                <a:ea typeface="+mn-ea"/>
                <a:cs typeface="+mn-cs"/>
              </a:rPr>
              <a:t> architecture organizational </a:t>
            </a:r>
            <a:r>
              <a:rPr lang="en-US" sz="1200" b="1" i="0" kern="1200" dirty="0" smtClean="0">
                <a:solidFill>
                  <a:schemeClr val="tx1"/>
                </a:solidFill>
                <a:effectLst/>
                <a:latin typeface="+mn-lt"/>
                <a:ea typeface="+mn-ea"/>
                <a:cs typeface="+mn-cs"/>
              </a:rPr>
              <a:t>scope</a:t>
            </a:r>
            <a:r>
              <a:rPr lang="en-US" sz="1200" b="0" i="0" kern="1200" dirty="0" smtClean="0">
                <a:solidFill>
                  <a:schemeClr val="tx1"/>
                </a:solidFill>
                <a:effectLst/>
                <a:latin typeface="+mn-lt"/>
                <a:ea typeface="+mn-ea"/>
                <a:cs typeface="+mn-cs"/>
              </a:rPr>
              <a:t> includes those parts of the organization and their business processes, data, and IT to be covered in the effort. Ideally, the entire organization is addressed. These are called “</a:t>
            </a:r>
            <a:r>
              <a:rPr lang="en-US" sz="1200" b="1" i="0" kern="1200" dirty="0" smtClean="0">
                <a:solidFill>
                  <a:schemeClr val="tx1"/>
                </a:solidFill>
                <a:effectLst/>
                <a:latin typeface="+mn-lt"/>
                <a:ea typeface="+mn-ea"/>
                <a:cs typeface="+mn-cs"/>
              </a:rPr>
              <a:t>lines</a:t>
            </a:r>
            <a:r>
              <a:rPr lang="en-US" sz="1200" b="0" i="0" kern="1200" dirty="0" smtClean="0">
                <a:solidFill>
                  <a:schemeClr val="tx1"/>
                </a:solidFill>
                <a:effectLst/>
                <a:latin typeface="+mn-lt"/>
                <a:ea typeface="+mn-ea"/>
                <a:cs typeface="+mn-cs"/>
              </a:rPr>
              <a:t> of </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A bank, for </a:t>
            </a:r>
            <a:r>
              <a:rPr lang="en-US" sz="1200" b="1" i="0" kern="1200" dirty="0" smtClean="0">
                <a:solidFill>
                  <a:schemeClr val="tx1"/>
                </a:solidFill>
                <a:effectLst/>
                <a:latin typeface="+mn-lt"/>
                <a:ea typeface="+mn-ea"/>
                <a:cs typeface="+mn-cs"/>
              </a:rPr>
              <a:t>example</a:t>
            </a:r>
            <a:r>
              <a:rPr lang="en-US" sz="1200" b="0" i="0" kern="1200" dirty="0" smtClean="0">
                <a:solidFill>
                  <a:schemeClr val="tx1"/>
                </a:solidFill>
                <a:effectLst/>
                <a:latin typeface="+mn-lt"/>
                <a:ea typeface="+mn-ea"/>
                <a:cs typeface="+mn-cs"/>
              </a:rPr>
              <a:t>, sells consumer checking accounts, consumer loans, credit cards, commercial loans, commercial </a:t>
            </a:r>
            <a:r>
              <a:rPr lang="en-US" sz="1200" b="1" i="0" kern="1200" dirty="0" smtClean="0">
                <a:solidFill>
                  <a:schemeClr val="tx1"/>
                </a:solidFill>
                <a:effectLst/>
                <a:latin typeface="+mn-lt"/>
                <a:ea typeface="+mn-ea"/>
                <a:cs typeface="+mn-cs"/>
              </a:rPr>
              <a:t>lines</a:t>
            </a:r>
            <a:r>
              <a:rPr lang="en-US" sz="1200" b="0" i="0" kern="1200" dirty="0" smtClean="0">
                <a:solidFill>
                  <a:schemeClr val="tx1"/>
                </a:solidFill>
                <a:effectLst/>
                <a:latin typeface="+mn-lt"/>
                <a:ea typeface="+mn-ea"/>
                <a:cs typeface="+mn-cs"/>
              </a:rPr>
              <a:t> of credit, wealth management, etc. Within each product </a:t>
            </a:r>
            <a:r>
              <a:rPr lang="en-US" sz="1200" b="1" i="0" kern="1200" dirty="0" smtClean="0">
                <a:solidFill>
                  <a:schemeClr val="tx1"/>
                </a:solidFill>
                <a:effectLst/>
                <a:latin typeface="+mn-lt"/>
                <a:ea typeface="+mn-ea"/>
                <a:cs typeface="+mn-cs"/>
              </a:rPr>
              <a:t>line</a:t>
            </a:r>
            <a:r>
              <a:rPr lang="en-US" sz="1200" b="0" i="0" kern="1200" dirty="0" smtClean="0">
                <a:solidFill>
                  <a:schemeClr val="tx1"/>
                </a:solidFill>
                <a:effectLst/>
                <a:latin typeface="+mn-lt"/>
                <a:ea typeface="+mn-ea"/>
                <a:cs typeface="+mn-cs"/>
              </a:rPr>
              <a:t>, there may be different products depending on the needs of the consumer.</a:t>
            </a:r>
            <a:r>
              <a:rPr lang="en-US" sz="1200" b="1" i="0" kern="1200" dirty="0" smtClean="0">
                <a:solidFill>
                  <a:schemeClr val="tx1"/>
                </a:solidFill>
                <a:effectLst/>
                <a:latin typeface="+mn-lt"/>
                <a:ea typeface="+mn-ea"/>
                <a:cs typeface="+mn-cs"/>
              </a:rPr>
              <a:t> Application scope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Application</a:t>
            </a:r>
            <a:r>
              <a:rPr lang="en-US" sz="1200" b="0" i="0" kern="1200" dirty="0" smtClean="0">
                <a:solidFill>
                  <a:schemeClr val="tx1"/>
                </a:solidFill>
                <a:effectLst/>
                <a:latin typeface="+mn-lt"/>
                <a:ea typeface="+mn-ea"/>
                <a:cs typeface="+mn-cs"/>
              </a:rPr>
              <a:t> scoping protects </a:t>
            </a:r>
            <a:r>
              <a:rPr lang="en-US" sz="1200" b="1" i="0" kern="1200" dirty="0" smtClean="0">
                <a:solidFill>
                  <a:schemeClr val="tx1"/>
                </a:solidFill>
                <a:effectLst/>
                <a:latin typeface="+mn-lt"/>
                <a:ea typeface="+mn-ea"/>
                <a:cs typeface="+mn-cs"/>
              </a:rPr>
              <a:t>applications</a:t>
            </a:r>
            <a:r>
              <a:rPr lang="en-US" sz="1200" b="0" i="0" kern="1200" dirty="0" smtClean="0">
                <a:solidFill>
                  <a:schemeClr val="tx1"/>
                </a:solidFill>
                <a:effectLst/>
                <a:latin typeface="+mn-lt"/>
                <a:ea typeface="+mn-ea"/>
                <a:cs typeface="+mn-cs"/>
              </a:rPr>
              <a:t> by identifying and restricting access to </a:t>
            </a:r>
            <a:r>
              <a:rPr lang="en-US" sz="1200" b="1" i="0" kern="1200" dirty="0" smtClean="0">
                <a:solidFill>
                  <a:schemeClr val="tx1"/>
                </a:solidFill>
                <a:effectLst/>
                <a:latin typeface="+mn-lt"/>
                <a:ea typeface="+mn-ea"/>
                <a:cs typeface="+mn-cs"/>
              </a:rPr>
              <a:t>application</a:t>
            </a:r>
            <a:r>
              <a:rPr lang="en-US" sz="1200" b="0" i="0" kern="1200" dirty="0" smtClean="0">
                <a:solidFill>
                  <a:schemeClr val="tx1"/>
                </a:solidFill>
                <a:effectLst/>
                <a:latin typeface="+mn-lt"/>
                <a:ea typeface="+mn-ea"/>
                <a:cs typeface="+mn-cs"/>
              </a:rPr>
              <a:t> files and data. Administrators can specify what parts of an </a:t>
            </a:r>
            <a:r>
              <a:rPr lang="en-US" sz="1200" b="1" i="0" kern="1200" dirty="0" smtClean="0">
                <a:solidFill>
                  <a:schemeClr val="tx1"/>
                </a:solidFill>
                <a:effectLst/>
                <a:latin typeface="+mn-lt"/>
                <a:ea typeface="+mn-ea"/>
                <a:cs typeface="+mn-cs"/>
              </a:rPr>
              <a:t>application</a:t>
            </a:r>
            <a:r>
              <a:rPr lang="en-US" sz="1200" b="0" i="0" kern="1200" dirty="0" smtClean="0">
                <a:solidFill>
                  <a:schemeClr val="tx1"/>
                </a:solidFill>
                <a:effectLst/>
                <a:latin typeface="+mn-lt"/>
                <a:ea typeface="+mn-ea"/>
                <a:cs typeface="+mn-cs"/>
              </a:rPr>
              <a:t> are accessible to other </a:t>
            </a:r>
            <a:r>
              <a:rPr lang="en-US" sz="1200" b="1" i="0" kern="1200" dirty="0" smtClean="0">
                <a:solidFill>
                  <a:schemeClr val="tx1"/>
                </a:solidFill>
                <a:effectLst/>
                <a:latin typeface="+mn-lt"/>
                <a:ea typeface="+mn-ea"/>
                <a:cs typeface="+mn-cs"/>
              </a:rPr>
              <a:t>applications</a:t>
            </a:r>
            <a:r>
              <a:rPr lang="en-US" sz="1200" b="0" i="0" kern="1200" dirty="0" smtClean="0">
                <a:solidFill>
                  <a:schemeClr val="tx1"/>
                </a:solidFill>
                <a:effectLst/>
                <a:latin typeface="+mn-lt"/>
                <a:ea typeface="+mn-ea"/>
                <a:cs typeface="+mn-cs"/>
              </a:rPr>
              <a:t> from: ... Each </a:t>
            </a:r>
            <a:r>
              <a:rPr lang="en-US" sz="1200" b="1" i="0" kern="1200" dirty="0" smtClean="0">
                <a:solidFill>
                  <a:schemeClr val="tx1"/>
                </a:solidFill>
                <a:effectLst/>
                <a:latin typeface="+mn-lt"/>
                <a:ea typeface="+mn-ea"/>
                <a:cs typeface="+mn-cs"/>
              </a:rPr>
              <a:t>application</a:t>
            </a:r>
            <a:r>
              <a:rPr lang="en-US" sz="1200" b="0" i="0" kern="1200" dirty="0" smtClean="0">
                <a:solidFill>
                  <a:schemeClr val="tx1"/>
                </a:solidFill>
                <a:effectLst/>
                <a:latin typeface="+mn-lt"/>
                <a:ea typeface="+mn-ea"/>
                <a:cs typeface="+mn-cs"/>
              </a:rPr>
              <a:t> Table record.</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30</a:t>
            </a:fld>
            <a:endParaRPr lang="en-US"/>
          </a:p>
        </p:txBody>
      </p:sp>
    </p:spTree>
    <p:extLst>
      <p:ext uri="{BB962C8B-B14F-4D97-AF65-F5344CB8AC3E}">
        <p14:creationId xmlns:p14="http://schemas.microsoft.com/office/powerpoint/2010/main" val="141013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Integration</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Scope</a:t>
            </a:r>
            <a:r>
              <a:rPr lang="en-US" sz="1200" b="0" i="0" kern="1200" dirty="0" smtClean="0">
                <a:solidFill>
                  <a:schemeClr val="tx1"/>
                </a:solidFill>
                <a:effectLst/>
                <a:latin typeface="+mn-lt"/>
                <a:ea typeface="+mn-ea"/>
                <a:cs typeface="+mn-cs"/>
              </a:rPr>
              <a:t>, Time and Cost Management: </a:t>
            </a:r>
            <a:r>
              <a:rPr lang="en-US" sz="1200" b="1" i="0" kern="1200" dirty="0" smtClean="0">
                <a:solidFill>
                  <a:schemeClr val="tx1"/>
                </a:solidFill>
                <a:effectLst/>
                <a:latin typeface="+mn-lt"/>
                <a:ea typeface="+mn-ea"/>
                <a:cs typeface="+mn-cs"/>
              </a:rPr>
              <a:t>Integration</a:t>
            </a:r>
            <a:r>
              <a:rPr lang="en-US" sz="1200" b="0" i="0" kern="1200" dirty="0" smtClean="0">
                <a:solidFill>
                  <a:schemeClr val="tx1"/>
                </a:solidFill>
                <a:effectLst/>
                <a:latin typeface="+mn-lt"/>
                <a:ea typeface="+mn-ea"/>
                <a:cs typeface="+mn-cs"/>
              </a:rPr>
              <a:t> Management: This area is responsible for </a:t>
            </a:r>
            <a:r>
              <a:rPr lang="en-US" sz="1200" b="1" i="0" kern="1200" dirty="0" smtClean="0">
                <a:solidFill>
                  <a:schemeClr val="tx1"/>
                </a:solidFill>
                <a:effectLst/>
                <a:latin typeface="+mn-lt"/>
                <a:ea typeface="+mn-ea"/>
                <a:cs typeface="+mn-cs"/>
              </a:rPr>
              <a:t>integrating</a:t>
            </a:r>
            <a:r>
              <a:rPr lang="en-US" sz="1200" b="0" i="0" kern="1200" dirty="0" smtClean="0">
                <a:solidFill>
                  <a:schemeClr val="tx1"/>
                </a:solidFill>
                <a:effectLst/>
                <a:latin typeface="+mn-lt"/>
                <a:ea typeface="+mn-ea"/>
                <a:cs typeface="+mn-cs"/>
              </a:rPr>
              <a:t> the different elements of a project: developing project plans, overseeing implementation of these plans, monitoring the process and closing the project</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31</a:t>
            </a:fld>
            <a:endParaRPr lang="en-US"/>
          </a:p>
        </p:txBody>
      </p:sp>
    </p:spTree>
    <p:extLst>
      <p:ext uri="{BB962C8B-B14F-4D97-AF65-F5344CB8AC3E}">
        <p14:creationId xmlns:p14="http://schemas.microsoft.com/office/powerpoint/2010/main" val="368715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enterprise model</a:t>
            </a:r>
            <a:r>
              <a:rPr lang="en-US" sz="1200" b="0" i="0" kern="1200" dirty="0" smtClean="0">
                <a:solidFill>
                  <a:schemeClr val="tx1"/>
                </a:solidFill>
                <a:effectLst/>
                <a:latin typeface="+mn-lt"/>
                <a:ea typeface="+mn-ea"/>
                <a:cs typeface="+mn-cs"/>
              </a:rPr>
              <a:t> is a representation of the structure, activities, processes, information, resources, people, behavior, goals, and constraints of a </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government, or other </a:t>
            </a:r>
            <a:r>
              <a:rPr lang="en-US" sz="1200" b="1" i="0" kern="1200" dirty="0" smtClean="0">
                <a:solidFill>
                  <a:schemeClr val="tx1"/>
                </a:solidFill>
                <a:effectLst/>
                <a:latin typeface="+mn-lt"/>
                <a:ea typeface="+mn-ea"/>
                <a:cs typeface="+mn-cs"/>
              </a:rPr>
              <a:t>enterprises. Process Orchestration</a:t>
            </a:r>
            <a:r>
              <a:rPr lang="en-US" sz="1200" b="0" i="0" kern="1200" dirty="0" smtClean="0">
                <a:solidFill>
                  <a:schemeClr val="tx1"/>
                </a:solidFill>
                <a:effectLst/>
                <a:latin typeface="+mn-lt"/>
                <a:ea typeface="+mn-ea"/>
                <a:cs typeface="+mn-cs"/>
              </a:rPr>
              <a:t> is the means by which a </a:t>
            </a:r>
            <a:r>
              <a:rPr lang="en-US" sz="1200" b="1" i="0" kern="1200" dirty="0" smtClean="0">
                <a:solidFill>
                  <a:schemeClr val="tx1"/>
                </a:solidFill>
                <a:effectLst/>
                <a:latin typeface="+mn-lt"/>
                <a:ea typeface="+mn-ea"/>
                <a:cs typeface="+mn-cs"/>
              </a:rPr>
              <a:t>process</a:t>
            </a:r>
            <a:r>
              <a:rPr lang="en-US" sz="1200" b="0" i="0" kern="1200" dirty="0" smtClean="0">
                <a:solidFill>
                  <a:schemeClr val="tx1"/>
                </a:solidFill>
                <a:effectLst/>
                <a:latin typeface="+mn-lt"/>
                <a:ea typeface="+mn-ea"/>
                <a:cs typeface="+mn-cs"/>
              </a:rPr>
              <a:t> is executed, and monitored and managed throughout its lifecycle. Whereas an enterprise service bus can </a:t>
            </a:r>
            <a:r>
              <a:rPr lang="en-US" sz="1200" b="1" i="0" kern="1200" dirty="0" smtClean="0">
                <a:solidFill>
                  <a:schemeClr val="tx1"/>
                </a:solidFill>
                <a:effectLst/>
                <a:latin typeface="+mn-lt"/>
                <a:ea typeface="+mn-ea"/>
                <a:cs typeface="+mn-cs"/>
              </a:rPr>
              <a:t>orchestrate</a:t>
            </a:r>
            <a:r>
              <a:rPr lang="en-US" sz="1200" b="0" i="0" kern="1200" dirty="0" smtClean="0">
                <a:solidFill>
                  <a:schemeClr val="tx1"/>
                </a:solidFill>
                <a:effectLst/>
                <a:latin typeface="+mn-lt"/>
                <a:ea typeface="+mn-ea"/>
                <a:cs typeface="+mn-cs"/>
              </a:rPr>
              <a:t> a series of transactions,</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33</a:t>
            </a:fld>
            <a:endParaRPr lang="en-US"/>
          </a:p>
        </p:txBody>
      </p:sp>
    </p:spTree>
    <p:extLst>
      <p:ext uri="{BB962C8B-B14F-4D97-AF65-F5344CB8AC3E}">
        <p14:creationId xmlns:p14="http://schemas.microsoft.com/office/powerpoint/2010/main" val="417258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telecommunications, a </a:t>
            </a:r>
            <a:r>
              <a:rPr lang="en-US" sz="1200" b="1" i="0" kern="1200" dirty="0" smtClean="0">
                <a:solidFill>
                  <a:schemeClr val="tx1"/>
                </a:solidFill>
                <a:effectLst/>
                <a:latin typeface="+mn-lt"/>
                <a:ea typeface="+mn-ea"/>
                <a:cs typeface="+mn-cs"/>
              </a:rPr>
              <a:t>proprietary protocol</a:t>
            </a:r>
            <a:r>
              <a:rPr lang="en-US" sz="1200" b="0" i="0" kern="1200" dirty="0" smtClean="0">
                <a:solidFill>
                  <a:schemeClr val="tx1"/>
                </a:solidFill>
                <a:effectLst/>
                <a:latin typeface="+mn-lt"/>
                <a:ea typeface="+mn-ea"/>
                <a:cs typeface="+mn-cs"/>
              </a:rPr>
              <a:t> is a communications </a:t>
            </a:r>
            <a:r>
              <a:rPr lang="en-US" sz="1200" b="1" i="0" kern="1200" dirty="0" smtClean="0">
                <a:solidFill>
                  <a:schemeClr val="tx1"/>
                </a:solidFill>
                <a:effectLst/>
                <a:latin typeface="+mn-lt"/>
                <a:ea typeface="+mn-ea"/>
                <a:cs typeface="+mn-cs"/>
              </a:rPr>
              <a:t>protocol</a:t>
            </a:r>
            <a:r>
              <a:rPr lang="en-US" sz="1200" b="0" i="0" kern="1200" dirty="0" smtClean="0">
                <a:solidFill>
                  <a:schemeClr val="tx1"/>
                </a:solidFill>
                <a:effectLst/>
                <a:latin typeface="+mn-lt"/>
                <a:ea typeface="+mn-ea"/>
                <a:cs typeface="+mn-cs"/>
              </a:rPr>
              <a:t> owned by a single organization or individual.</a:t>
            </a:r>
          </a:p>
          <a:p>
            <a:r>
              <a:rPr lang="en-US" sz="1200" b="0" i="0" kern="1200" dirty="0" smtClean="0">
                <a:solidFill>
                  <a:schemeClr val="tx1"/>
                </a:solidFill>
                <a:effectLst/>
                <a:latin typeface="+mn-lt"/>
                <a:ea typeface="+mn-ea"/>
                <a:cs typeface="+mn-cs"/>
              </a:rPr>
              <a:t>Commercial off-the-shelf or commercially available off-the-shelf products are packaged solutions which are then adapted to satisfy the needs of the purchasing organization, rather than the commissioning of custom-made, or bespoke, solutions</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8</a:t>
            </a:fld>
            <a:endParaRPr lang="en-US"/>
          </a:p>
        </p:txBody>
      </p:sp>
    </p:spTree>
    <p:extLst>
      <p:ext uri="{BB962C8B-B14F-4D97-AF65-F5344CB8AC3E}">
        <p14:creationId xmlns:p14="http://schemas.microsoft.com/office/powerpoint/2010/main" val="63486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SOAP</a:t>
            </a:r>
            <a:r>
              <a:rPr lang="en-US" sz="1200" b="0" i="0" kern="1200" dirty="0" smtClean="0">
                <a:solidFill>
                  <a:schemeClr val="tx1"/>
                </a:solidFill>
                <a:effectLst/>
                <a:latin typeface="+mn-lt"/>
                <a:ea typeface="+mn-ea"/>
                <a:cs typeface="+mn-cs"/>
              </a:rPr>
              <a:t> is an XML-based protocol for accessing </a:t>
            </a:r>
            <a:r>
              <a:rPr lang="en-US" sz="1200" b="1" i="0" kern="1200" dirty="0" smtClean="0">
                <a:solidFill>
                  <a:schemeClr val="tx1"/>
                </a:solidFill>
                <a:effectLst/>
                <a:latin typeface="+mn-lt"/>
                <a:ea typeface="+mn-ea"/>
                <a:cs typeface="+mn-cs"/>
              </a:rPr>
              <a:t>web services</a:t>
            </a:r>
            <a:r>
              <a:rPr lang="en-US" sz="1200" b="0" i="0" kern="1200" dirty="0" smtClean="0">
                <a:solidFill>
                  <a:schemeClr val="tx1"/>
                </a:solidFill>
                <a:effectLst/>
                <a:latin typeface="+mn-lt"/>
                <a:ea typeface="+mn-ea"/>
                <a:cs typeface="+mn-cs"/>
              </a:rPr>
              <a:t> over HTTP. ... </a:t>
            </a:r>
            <a:r>
              <a:rPr lang="en-US" sz="1200" b="1" i="0" kern="1200" dirty="0" smtClean="0">
                <a:solidFill>
                  <a:schemeClr val="tx1"/>
                </a:solidFill>
                <a:effectLst/>
                <a:latin typeface="+mn-lt"/>
                <a:ea typeface="+mn-ea"/>
                <a:cs typeface="+mn-cs"/>
              </a:rPr>
              <a:t>SOAP</a:t>
            </a:r>
            <a:r>
              <a:rPr lang="en-US" sz="1200" b="0" i="0" kern="1200" dirty="0" smtClean="0">
                <a:solidFill>
                  <a:schemeClr val="tx1"/>
                </a:solidFill>
                <a:effectLst/>
                <a:latin typeface="+mn-lt"/>
                <a:ea typeface="+mn-ea"/>
                <a:cs typeface="+mn-cs"/>
              </a:rPr>
              <a:t> is known as the Simple Object Access Protocol,</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9</a:t>
            </a:fld>
            <a:endParaRPr lang="en-US"/>
          </a:p>
        </p:txBody>
      </p:sp>
    </p:spTree>
    <p:extLst>
      <p:ext uri="{BB962C8B-B14F-4D97-AF65-F5344CB8AC3E}">
        <p14:creationId xmlns:p14="http://schemas.microsoft.com/office/powerpoint/2010/main" val="417755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Common Object Request Broker Architecture (</a:t>
            </a:r>
            <a:r>
              <a:rPr lang="en-US" sz="1200" b="1" i="0" kern="1200" dirty="0" smtClean="0">
                <a:solidFill>
                  <a:schemeClr val="tx1"/>
                </a:solidFill>
                <a:effectLst/>
                <a:latin typeface="+mn-lt"/>
                <a:ea typeface="+mn-ea"/>
                <a:cs typeface="+mn-cs"/>
              </a:rPr>
              <a:t>CORBA</a:t>
            </a:r>
            <a:r>
              <a:rPr lang="en-US" sz="1200" b="0" i="0" kern="1200" dirty="0" smtClean="0">
                <a:solidFill>
                  <a:schemeClr val="tx1"/>
                </a:solidFill>
                <a:effectLst/>
                <a:latin typeface="+mn-lt"/>
                <a:ea typeface="+mn-ea"/>
                <a:cs typeface="+mn-cs"/>
              </a:rPr>
              <a:t>) is a specification developed by the Object Management Group (OMG). </a:t>
            </a:r>
            <a:r>
              <a:rPr lang="en-US" sz="1200" b="1" i="0" kern="1200" dirty="0" smtClean="0">
                <a:solidFill>
                  <a:schemeClr val="tx1"/>
                </a:solidFill>
                <a:effectLst/>
                <a:latin typeface="+mn-lt"/>
                <a:ea typeface="+mn-ea"/>
                <a:cs typeface="+mn-cs"/>
              </a:rPr>
              <a:t>CORBA</a:t>
            </a:r>
            <a:r>
              <a:rPr lang="en-US" sz="1200" b="0" i="0" kern="1200" dirty="0" smtClean="0">
                <a:solidFill>
                  <a:schemeClr val="tx1"/>
                </a:solidFill>
                <a:effectLst/>
                <a:latin typeface="+mn-lt"/>
                <a:ea typeface="+mn-ea"/>
                <a:cs typeface="+mn-cs"/>
              </a:rPr>
              <a:t> describes a messaging mechanism by which objects distributed over a network can communicate with each other irrespective of the platform and language used to develop those objects.</a:t>
            </a:r>
          </a:p>
          <a:p>
            <a:r>
              <a:rPr lang="en-US" sz="1200" b="0" i="0" kern="1200" dirty="0" smtClean="0">
                <a:solidFill>
                  <a:schemeClr val="tx1"/>
                </a:solidFill>
                <a:effectLst/>
                <a:latin typeface="+mn-lt"/>
                <a:ea typeface="+mn-ea"/>
                <a:cs typeface="+mn-cs"/>
              </a:rPr>
              <a:t>Tuxedo is a middleware platform used to manage distributed transaction processing in distributed computing environments. Tuxedo is a transaction processing system or transaction-oriented middleware, or enterprise application server for a variety of systems and programming languages.</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10</a:t>
            </a:fld>
            <a:endParaRPr lang="en-US"/>
          </a:p>
        </p:txBody>
      </p:sp>
    </p:spTree>
    <p:extLst>
      <p:ext uri="{BB962C8B-B14F-4D97-AF65-F5344CB8AC3E}">
        <p14:creationId xmlns:p14="http://schemas.microsoft.com/office/powerpoint/2010/main" val="42379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SOAP</a:t>
            </a:r>
            <a:r>
              <a:rPr lang="en-US" sz="1200" b="0" i="0" kern="1200" dirty="0" smtClean="0">
                <a:solidFill>
                  <a:schemeClr val="tx1"/>
                </a:solidFill>
                <a:effectLst/>
                <a:latin typeface="+mn-lt"/>
                <a:ea typeface="+mn-ea"/>
                <a:cs typeface="+mn-cs"/>
              </a:rPr>
              <a:t> is an XML-based protocol for accessing </a:t>
            </a:r>
            <a:r>
              <a:rPr lang="en-US" sz="1200" b="1" i="0" kern="1200" dirty="0" smtClean="0">
                <a:solidFill>
                  <a:schemeClr val="tx1"/>
                </a:solidFill>
                <a:effectLst/>
                <a:latin typeface="+mn-lt"/>
                <a:ea typeface="+mn-ea"/>
                <a:cs typeface="+mn-cs"/>
              </a:rPr>
              <a:t>web services</a:t>
            </a:r>
            <a:r>
              <a:rPr lang="en-US" sz="1200" b="0" i="0" kern="1200" dirty="0" smtClean="0">
                <a:solidFill>
                  <a:schemeClr val="tx1"/>
                </a:solidFill>
                <a:effectLst/>
                <a:latin typeface="+mn-lt"/>
                <a:ea typeface="+mn-ea"/>
                <a:cs typeface="+mn-cs"/>
              </a:rPr>
              <a:t> over HTTP. ... </a:t>
            </a:r>
            <a:r>
              <a:rPr lang="en-US" sz="1200" b="1" i="0" kern="1200" dirty="0" smtClean="0">
                <a:solidFill>
                  <a:schemeClr val="tx1"/>
                </a:solidFill>
                <a:effectLst/>
                <a:latin typeface="+mn-lt"/>
                <a:ea typeface="+mn-ea"/>
                <a:cs typeface="+mn-cs"/>
              </a:rPr>
              <a:t>SOAP</a:t>
            </a:r>
            <a:r>
              <a:rPr lang="en-US" sz="1200" b="0" i="0" kern="1200" dirty="0" smtClean="0">
                <a:solidFill>
                  <a:schemeClr val="tx1"/>
                </a:solidFill>
                <a:effectLst/>
                <a:latin typeface="+mn-lt"/>
                <a:ea typeface="+mn-ea"/>
                <a:cs typeface="+mn-cs"/>
              </a:rPr>
              <a:t> is known as the Simple Object Access Protocol</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12</a:t>
            </a:fld>
            <a:endParaRPr lang="en-US"/>
          </a:p>
        </p:txBody>
      </p:sp>
    </p:spTree>
    <p:extLst>
      <p:ext uri="{BB962C8B-B14F-4D97-AF65-F5344CB8AC3E}">
        <p14:creationId xmlns:p14="http://schemas.microsoft.com/office/powerpoint/2010/main" val="183286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computer science, ACID is a set of properties of database transactions intended to guarantee validity even in the event of errors, power failures, etc. In the context of databases, a sequence of database operations that satisfies the ACID properties is called a transaction. In </a:t>
            </a:r>
            <a:r>
              <a:rPr lang="en-US" sz="1200" b="0" i="0" u="none" strike="noStrike" kern="1200" dirty="0" smtClean="0">
                <a:solidFill>
                  <a:schemeClr val="tx1"/>
                </a:solidFill>
                <a:effectLst/>
                <a:latin typeface="+mn-lt"/>
                <a:ea typeface="+mn-ea"/>
                <a:cs typeface="+mn-cs"/>
                <a:hlinkClick r:id="rId3" tooltip="Computer science"/>
              </a:rPr>
              <a:t>computer science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ACID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Atomicity (database systems)"/>
              </a:rPr>
              <a:t>atomicity</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Consistency (database systems)"/>
              </a:rPr>
              <a:t>consistency</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Isolation (database systems)"/>
              </a:rPr>
              <a:t>isolation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7" tooltip="Durability (database systems)"/>
              </a:rPr>
              <a:t>durability</a:t>
            </a:r>
            <a:r>
              <a:rPr lang="en-US" sz="1200" b="0" i="0" kern="1200" dirty="0" smtClean="0">
                <a:solidFill>
                  <a:schemeClr val="tx1"/>
                </a:solidFill>
                <a:effectLst/>
                <a:latin typeface="+mn-lt"/>
                <a:ea typeface="+mn-ea"/>
                <a:cs typeface="+mn-cs"/>
              </a:rPr>
              <a:t>) is a set of properties of </a:t>
            </a:r>
            <a:r>
              <a:rPr lang="en-US" sz="1200" b="0" i="0" u="none" strike="noStrike" kern="1200" dirty="0" smtClean="0">
                <a:solidFill>
                  <a:schemeClr val="tx1"/>
                </a:solidFill>
                <a:effectLst/>
                <a:latin typeface="+mn-lt"/>
                <a:ea typeface="+mn-ea"/>
                <a:cs typeface="+mn-cs"/>
                <a:hlinkClick r:id="rId8" tooltip="Database transaction"/>
              </a:rPr>
              <a:t>database transactions</a:t>
            </a:r>
            <a:r>
              <a:rPr lang="en-US" sz="1200" b="0" i="0" kern="1200" dirty="0" smtClean="0">
                <a:solidFill>
                  <a:schemeClr val="tx1"/>
                </a:solidFill>
                <a:effectLst/>
                <a:latin typeface="+mn-lt"/>
                <a:ea typeface="+mn-ea"/>
                <a:cs typeface="+mn-cs"/>
              </a:rPr>
              <a:t> intended to guarantee validity even in the event of errors, power failures, etc. In the context of </a:t>
            </a:r>
            <a:r>
              <a:rPr lang="en-US" sz="1200" b="0" i="0" u="none" strike="noStrike" kern="1200" dirty="0" smtClean="0">
                <a:solidFill>
                  <a:schemeClr val="tx1"/>
                </a:solidFill>
                <a:effectLst/>
                <a:latin typeface="+mn-lt"/>
                <a:ea typeface="+mn-ea"/>
                <a:cs typeface="+mn-cs"/>
                <a:hlinkClick r:id="rId9" tooltip="Database"/>
              </a:rPr>
              <a:t>databases</a:t>
            </a:r>
            <a:r>
              <a:rPr lang="en-US" sz="1200" b="0" i="0" kern="1200" dirty="0" smtClean="0">
                <a:solidFill>
                  <a:schemeClr val="tx1"/>
                </a:solidFill>
                <a:effectLst/>
                <a:latin typeface="+mn-lt"/>
                <a:ea typeface="+mn-ea"/>
                <a:cs typeface="+mn-cs"/>
              </a:rPr>
              <a:t>, a sequence of database operations that satisfies the ACID properties (and these can be perceived as a single logical operation on the data) is called a transaction. For example, a transfer of funds from one bank account to another, even involving multiple changes such as debiting one account and crediting another, is a single transaction.</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21</a:t>
            </a:fld>
            <a:endParaRPr lang="en-US"/>
          </a:p>
        </p:txBody>
      </p:sp>
    </p:spTree>
    <p:extLst>
      <p:ext uri="{BB962C8B-B14F-4D97-AF65-F5344CB8AC3E}">
        <p14:creationId xmlns:p14="http://schemas.microsoft.com/office/powerpoint/2010/main" val="106521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Service Facade</a:t>
            </a:r>
            <a:r>
              <a:rPr lang="en-US" sz="1200" b="0" i="0" kern="1200" dirty="0" smtClean="0">
                <a:solidFill>
                  <a:schemeClr val="tx1"/>
                </a:solidFill>
                <a:effectLst/>
                <a:latin typeface="+mn-lt"/>
                <a:ea typeface="+mn-ea"/>
                <a:cs typeface="+mn-cs"/>
              </a:rPr>
              <a:t> pattern. Use a </a:t>
            </a:r>
            <a:r>
              <a:rPr lang="en-US" sz="1200" b="1" i="0" kern="1200" dirty="0" smtClean="0">
                <a:solidFill>
                  <a:schemeClr val="tx1"/>
                </a:solidFill>
                <a:effectLst/>
                <a:latin typeface="+mn-lt"/>
                <a:ea typeface="+mn-ea"/>
                <a:cs typeface="+mn-cs"/>
              </a:rPr>
              <a:t>Service Facade</a:t>
            </a:r>
            <a:r>
              <a:rPr lang="en-US" sz="1200" b="0" i="0" kern="1200" dirty="0" smtClean="0">
                <a:solidFill>
                  <a:schemeClr val="tx1"/>
                </a:solidFill>
                <a:effectLst/>
                <a:latin typeface="+mn-lt"/>
                <a:ea typeface="+mn-ea"/>
                <a:cs typeface="+mn-cs"/>
              </a:rPr>
              <a:t> pattern to provide loose coupling between a </a:t>
            </a:r>
            <a:r>
              <a:rPr lang="en-US" sz="1200" b="1" i="0" kern="1200" dirty="0" smtClean="0">
                <a:solidFill>
                  <a:schemeClr val="tx1"/>
                </a:solidFill>
                <a:effectLst/>
                <a:latin typeface="+mn-lt"/>
                <a:ea typeface="+mn-ea"/>
                <a:cs typeface="+mn-cs"/>
              </a:rPr>
              <a:t>service</a:t>
            </a:r>
            <a:r>
              <a:rPr lang="en-US" sz="1200" b="0" i="0" kern="1200" dirty="0" smtClean="0">
                <a:solidFill>
                  <a:schemeClr val="tx1"/>
                </a:solidFill>
                <a:effectLst/>
                <a:latin typeface="+mn-lt"/>
                <a:ea typeface="+mn-ea"/>
                <a:cs typeface="+mn-cs"/>
              </a:rPr>
              <a:t> requester and functionality that is provided by an application or capability that is not </a:t>
            </a:r>
            <a:r>
              <a:rPr lang="en-US" sz="1200" b="1" i="0" kern="1200" dirty="0" smtClean="0">
                <a:solidFill>
                  <a:schemeClr val="tx1"/>
                </a:solidFill>
                <a:effectLst/>
                <a:latin typeface="+mn-lt"/>
                <a:ea typeface="+mn-ea"/>
                <a:cs typeface="+mn-cs"/>
              </a:rPr>
              <a:t>service</a:t>
            </a:r>
            <a:r>
              <a:rPr lang="en-US" sz="1200" b="0" i="0" kern="1200" dirty="0" smtClean="0">
                <a:solidFill>
                  <a:schemeClr val="tx1"/>
                </a:solidFill>
                <a:effectLst/>
                <a:latin typeface="+mn-lt"/>
                <a:ea typeface="+mn-ea"/>
                <a:cs typeface="+mn-cs"/>
              </a:rPr>
              <a:t>-enabled. ... A </a:t>
            </a:r>
            <a:r>
              <a:rPr lang="en-US" sz="1200" b="1" i="0" kern="1200" dirty="0" smtClean="0">
                <a:solidFill>
                  <a:schemeClr val="tx1"/>
                </a:solidFill>
                <a:effectLst/>
                <a:latin typeface="+mn-lt"/>
                <a:ea typeface="+mn-ea"/>
                <a:cs typeface="+mn-cs"/>
              </a:rPr>
              <a:t>Service Facade</a:t>
            </a:r>
            <a:r>
              <a:rPr lang="en-US" sz="1200" b="0" i="0" kern="1200" dirty="0" smtClean="0">
                <a:solidFill>
                  <a:schemeClr val="tx1"/>
                </a:solidFill>
                <a:effectLst/>
                <a:latin typeface="+mn-lt"/>
                <a:ea typeface="+mn-ea"/>
                <a:cs typeface="+mn-cs"/>
              </a:rPr>
              <a:t> pattern also introduces a mediation point for the application of standard functions such as logging.</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22</a:t>
            </a:fld>
            <a:endParaRPr lang="en-US"/>
          </a:p>
        </p:txBody>
      </p:sp>
    </p:spTree>
    <p:extLst>
      <p:ext uri="{BB962C8B-B14F-4D97-AF65-F5344CB8AC3E}">
        <p14:creationId xmlns:p14="http://schemas.microsoft.com/office/powerpoint/2010/main" val="205985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 </a:t>
            </a:r>
            <a:r>
              <a:rPr lang="en-US" sz="1200" b="1" i="0" kern="1200" dirty="0" smtClean="0">
                <a:solidFill>
                  <a:schemeClr val="tx1"/>
                </a:solidFill>
                <a:effectLst/>
                <a:latin typeface="+mn-lt"/>
                <a:ea typeface="+mn-ea"/>
                <a:cs typeface="+mn-cs"/>
              </a:rPr>
              <a:t>business process</a:t>
            </a:r>
            <a:r>
              <a:rPr lang="en-US" sz="1200" b="0" i="0" kern="1200" dirty="0" smtClean="0">
                <a:solidFill>
                  <a:schemeClr val="tx1"/>
                </a:solidFill>
                <a:effectLst/>
                <a:latin typeface="+mn-lt"/>
                <a:ea typeface="+mn-ea"/>
                <a:cs typeface="+mn-cs"/>
              </a:rPr>
              <a:t> has also been defined as a set of activities and tasks that, once completed, will accomplish an organizational goal.</a:t>
            </a:r>
            <a:r>
              <a:rPr lang="en-US" sz="1200" b="1" i="0" kern="1200" dirty="0" smtClean="0">
                <a:solidFill>
                  <a:schemeClr val="tx1"/>
                </a:solidFill>
                <a:effectLst/>
                <a:latin typeface="+mn-lt"/>
                <a:ea typeface="+mn-ea"/>
                <a:cs typeface="+mn-cs"/>
              </a:rPr>
              <a:t> Examples</a:t>
            </a:r>
            <a:r>
              <a:rPr lang="en-US" sz="1200" b="0" i="0" kern="1200" dirty="0" smtClean="0">
                <a:solidFill>
                  <a:schemeClr val="tx1"/>
                </a:solidFill>
                <a:effectLst/>
                <a:latin typeface="+mn-lt"/>
                <a:ea typeface="+mn-ea"/>
                <a:cs typeface="+mn-cs"/>
              </a:rPr>
              <a:t> of </a:t>
            </a:r>
            <a:r>
              <a:rPr lang="en-US" sz="1200" b="1" i="0" kern="1200" dirty="0" smtClean="0">
                <a:solidFill>
                  <a:schemeClr val="tx1"/>
                </a:solidFill>
                <a:effectLst/>
                <a:latin typeface="+mn-lt"/>
                <a:ea typeface="+mn-ea"/>
                <a:cs typeface="+mn-cs"/>
              </a:rPr>
              <a:t>business processes</a:t>
            </a:r>
            <a:r>
              <a:rPr lang="en-US" sz="1200" b="0" i="0" kern="1200" dirty="0" smtClean="0">
                <a:solidFill>
                  <a:schemeClr val="tx1"/>
                </a:solidFill>
                <a:effectLst/>
                <a:latin typeface="+mn-lt"/>
                <a:ea typeface="+mn-ea"/>
                <a:cs typeface="+mn-cs"/>
              </a:rPr>
              <a:t> include receiving orders, invoicing, shipping products, updating employee information, or setting a marketing budget. </a:t>
            </a:r>
            <a:r>
              <a:rPr lang="en-US" sz="1200" b="1" i="0" kern="1200" dirty="0" smtClean="0">
                <a:solidFill>
                  <a:schemeClr val="tx1"/>
                </a:solidFill>
                <a:effectLst/>
                <a:latin typeface="+mn-lt"/>
                <a:ea typeface="+mn-ea"/>
                <a:cs typeface="+mn-cs"/>
              </a:rPr>
              <a:t>Business processes</a:t>
            </a:r>
            <a:r>
              <a:rPr lang="en-US" sz="1200" b="0" i="0" kern="1200" dirty="0" smtClean="0">
                <a:solidFill>
                  <a:schemeClr val="tx1"/>
                </a:solidFill>
                <a:effectLst/>
                <a:latin typeface="+mn-lt"/>
                <a:ea typeface="+mn-ea"/>
                <a:cs typeface="+mn-cs"/>
              </a:rPr>
              <a:t> occur at all levels of an organization's activities and include events that the customer sees and events that are invisible to the customer. Business Services?</a:t>
            </a:r>
          </a:p>
          <a:p>
            <a:r>
              <a:rPr lang="en-US" sz="1200" b="0" i="0" kern="1200" dirty="0" smtClean="0">
                <a:solidFill>
                  <a:schemeClr val="tx1"/>
                </a:solidFill>
                <a:effectLst/>
                <a:latin typeface="+mn-lt"/>
                <a:ea typeface="+mn-ea"/>
                <a:cs typeface="+mn-cs"/>
              </a:rPr>
              <a:t>1) Management services.</a:t>
            </a:r>
          </a:p>
          <a:p>
            <a:r>
              <a:rPr lang="en-US" sz="1200" b="0" i="0" kern="1200" dirty="0" smtClean="0">
                <a:solidFill>
                  <a:schemeClr val="tx1"/>
                </a:solidFill>
                <a:effectLst/>
                <a:latin typeface="+mn-lt"/>
                <a:ea typeface="+mn-ea"/>
                <a:cs typeface="+mn-cs"/>
              </a:rPr>
              <a:t>2) Software services.</a:t>
            </a:r>
          </a:p>
          <a:p>
            <a:r>
              <a:rPr lang="en-US" sz="1200" b="0" i="0" kern="1200" dirty="0" smtClean="0">
                <a:solidFill>
                  <a:schemeClr val="tx1"/>
                </a:solidFill>
                <a:effectLst/>
                <a:latin typeface="+mn-lt"/>
                <a:ea typeface="+mn-ea"/>
                <a:cs typeface="+mn-cs"/>
              </a:rPr>
              <a:t>3) Consulting services.</a:t>
            </a:r>
          </a:p>
          <a:p>
            <a:r>
              <a:rPr lang="en-US" sz="1200" b="0" i="0" kern="1200" dirty="0" smtClean="0">
                <a:solidFill>
                  <a:schemeClr val="tx1"/>
                </a:solidFill>
                <a:effectLst/>
                <a:latin typeface="+mn-lt"/>
                <a:ea typeface="+mn-ea"/>
                <a:cs typeface="+mn-cs"/>
              </a:rPr>
              <a:t>4) Training Services :</a:t>
            </a:r>
          </a:p>
          <a:p>
            <a:r>
              <a:rPr lang="en-US" sz="1200" b="1" i="0" kern="1200" dirty="0" smtClean="0">
                <a:solidFill>
                  <a:schemeClr val="tx1"/>
                </a:solidFill>
                <a:effectLst/>
                <a:latin typeface="+mn-lt"/>
                <a:ea typeface="+mn-ea"/>
                <a:cs typeface="+mn-cs"/>
              </a:rPr>
              <a:t>Component Integration Services</a:t>
            </a:r>
            <a:r>
              <a:rPr lang="en-US" sz="1200" b="0" i="0" kern="1200" dirty="0" smtClean="0">
                <a:solidFill>
                  <a:schemeClr val="tx1"/>
                </a:solidFill>
                <a:effectLst/>
                <a:latin typeface="+mn-lt"/>
                <a:ea typeface="+mn-ea"/>
                <a:cs typeface="+mn-cs"/>
              </a:rPr>
              <a:t> allows users to access both SAP® and non-SAP databases on different servers. ... For example, it is possible to join tables between an Oracle database management system (DBMS) and an SAP ASE, and between tables in multiple servers</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24</a:t>
            </a:fld>
            <a:endParaRPr lang="en-US"/>
          </a:p>
        </p:txBody>
      </p:sp>
    </p:spTree>
    <p:extLst>
      <p:ext uri="{BB962C8B-B14F-4D97-AF65-F5344CB8AC3E}">
        <p14:creationId xmlns:p14="http://schemas.microsoft.com/office/powerpoint/2010/main" val="126588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operational system</a:t>
            </a:r>
            <a:r>
              <a:rPr lang="en-US" sz="1200" b="0" i="0" kern="1200" dirty="0" smtClean="0">
                <a:solidFill>
                  <a:schemeClr val="tx1"/>
                </a:solidFill>
                <a:effectLst/>
                <a:latin typeface="+mn-lt"/>
                <a:ea typeface="+mn-ea"/>
                <a:cs typeface="+mn-cs"/>
              </a:rPr>
              <a:t> is a term used in data warehousing to refer to a </a:t>
            </a:r>
            <a:r>
              <a:rPr lang="en-US" sz="1200" b="1" i="0" kern="1200" dirty="0" smtClean="0">
                <a:solidFill>
                  <a:schemeClr val="tx1"/>
                </a:solidFill>
                <a:effectLst/>
                <a:latin typeface="+mn-lt"/>
                <a:ea typeface="+mn-ea"/>
                <a:cs typeface="+mn-cs"/>
              </a:rPr>
              <a:t>system</a:t>
            </a:r>
            <a:r>
              <a:rPr lang="en-US" sz="1200" b="0" i="0" kern="1200" dirty="0" smtClean="0">
                <a:solidFill>
                  <a:schemeClr val="tx1"/>
                </a:solidFill>
                <a:effectLst/>
                <a:latin typeface="+mn-lt"/>
                <a:ea typeface="+mn-ea"/>
                <a:cs typeface="+mn-cs"/>
              </a:rPr>
              <a:t> that is used to process the day-to-day transactions of an organization. These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are designed in a manner that processing of day-to-day transactions is performed efficiently and the integrity of the transactional data is preserved.</a:t>
            </a:r>
          </a:p>
          <a:p>
            <a:r>
              <a:rPr lang="en-US" sz="1200" b="0" i="0" kern="1200" dirty="0" smtClean="0">
                <a:solidFill>
                  <a:schemeClr val="tx1"/>
                </a:solidFill>
                <a:effectLst/>
                <a:latin typeface="+mn-lt"/>
                <a:ea typeface="+mn-ea"/>
                <a:cs typeface="+mn-cs"/>
              </a:rPr>
              <a:t>rapid increase in the number or amount of something.</a:t>
            </a:r>
          </a:p>
          <a:p>
            <a:r>
              <a:rPr lang="en-US" sz="1200" b="1" i="0" kern="1200" dirty="0" smtClean="0">
                <a:solidFill>
                  <a:schemeClr val="tx1"/>
                </a:solidFill>
                <a:effectLst/>
                <a:latin typeface="+mn-lt"/>
                <a:ea typeface="+mn-ea"/>
                <a:cs typeface="+mn-cs"/>
              </a:rPr>
              <a:t>EJB</a:t>
            </a:r>
            <a:r>
              <a:rPr lang="en-US" sz="1200" b="0" i="0" kern="1200" dirty="0" smtClean="0">
                <a:solidFill>
                  <a:schemeClr val="tx1"/>
                </a:solidFill>
                <a:effectLst/>
                <a:latin typeface="+mn-lt"/>
                <a:ea typeface="+mn-ea"/>
                <a:cs typeface="+mn-cs"/>
              </a:rPr>
              <a:t> is a server-side software component that encapsulates business logic of an application. An </a:t>
            </a:r>
            <a:r>
              <a:rPr lang="en-US" sz="1200" b="1" i="0" kern="1200" dirty="0" smtClean="0">
                <a:solidFill>
                  <a:schemeClr val="tx1"/>
                </a:solidFill>
                <a:effectLst/>
                <a:latin typeface="+mn-lt"/>
                <a:ea typeface="+mn-ea"/>
                <a:cs typeface="+mn-cs"/>
              </a:rPr>
              <a:t>EJB</a:t>
            </a:r>
            <a:r>
              <a:rPr lang="en-US" sz="1200" b="0" i="0" kern="1200" dirty="0" smtClean="0">
                <a:solidFill>
                  <a:schemeClr val="tx1"/>
                </a:solidFill>
                <a:effectLst/>
                <a:latin typeface="+mn-lt"/>
                <a:ea typeface="+mn-ea"/>
                <a:cs typeface="+mn-cs"/>
              </a:rPr>
              <a:t> web container provides a runtime environment for web related software components, including computer security, Java servlet lifecycle management, transaction processing, and other web services.</a:t>
            </a:r>
            <a:endParaRPr lang="en-US" dirty="0"/>
          </a:p>
        </p:txBody>
      </p:sp>
      <p:sp>
        <p:nvSpPr>
          <p:cNvPr id="4" name="Slide Number Placeholder 3"/>
          <p:cNvSpPr>
            <a:spLocks noGrp="1"/>
          </p:cNvSpPr>
          <p:nvPr>
            <p:ph type="sldNum" sz="quarter" idx="10"/>
          </p:nvPr>
        </p:nvSpPr>
        <p:spPr/>
        <p:txBody>
          <a:bodyPr/>
          <a:lstStyle/>
          <a:p>
            <a:fld id="{602325CC-6028-43FB-BB1B-199E746C5F69}" type="slidenum">
              <a:rPr lang="en-US" smtClean="0"/>
              <a:t>25</a:t>
            </a:fld>
            <a:endParaRPr lang="en-US"/>
          </a:p>
        </p:txBody>
      </p:sp>
    </p:spTree>
    <p:extLst>
      <p:ext uri="{BB962C8B-B14F-4D97-AF65-F5344CB8AC3E}">
        <p14:creationId xmlns:p14="http://schemas.microsoft.com/office/powerpoint/2010/main" val="734140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3365"/>
                </a:solidFill>
                <a:latin typeface="Arial"/>
                <a:cs typeface="Arial"/>
              </a:defRPr>
            </a:lvl1pPr>
          </a:lstStyle>
          <a:p>
            <a:pPr marL="12700">
              <a:lnSpc>
                <a:spcPct val="100000"/>
              </a:lnSpc>
              <a:spcBef>
                <a:spcPts val="15"/>
              </a:spcBef>
            </a:pPr>
            <a:r>
              <a:rPr dirty="0"/>
              <a:t>© </a:t>
            </a:r>
            <a:r>
              <a:rPr spc="-5" dirty="0"/>
              <a:t>Michael Rosen</a:t>
            </a:r>
            <a:r>
              <a:rPr spc="-55" dirty="0"/>
              <a:t> </a:t>
            </a:r>
            <a:r>
              <a:rPr spc="-5" dirty="0"/>
              <a:t>2005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4/3/2020</a:t>
            </a:fld>
            <a:endParaRPr lang="en-US"/>
          </a:p>
        </p:txBody>
      </p:sp>
      <p:sp>
        <p:nvSpPr>
          <p:cNvPr id="6" name="Holder 6"/>
          <p:cNvSpPr>
            <a:spLocks noGrp="1"/>
          </p:cNvSpPr>
          <p:nvPr>
            <p:ph type="sldNum" sz="quarter" idx="7"/>
          </p:nvPr>
        </p:nvSpPr>
        <p:spPr/>
        <p:txBody>
          <a:bodyPr lIns="0" tIns="0" rIns="0" bIns="0"/>
          <a:lstStyle>
            <a:lvl1pPr>
              <a:defRPr sz="1000" b="0" i="0">
                <a:solidFill>
                  <a:srgbClr val="003365"/>
                </a:solidFill>
                <a:latin typeface="Arial"/>
                <a:cs typeface="Arial"/>
              </a:defRPr>
            </a:lvl1pPr>
          </a:lstStyle>
          <a:p>
            <a:pPr marL="12700">
              <a:lnSpc>
                <a:spcPct val="100000"/>
              </a:lnSpc>
              <a:spcBef>
                <a:spcPts val="5"/>
              </a:spcBef>
            </a:pPr>
            <a:r>
              <a:rPr spc="-5" dirty="0"/>
              <a:t>Slide</a:t>
            </a:r>
            <a:r>
              <a:rPr spc="-60" dirty="0"/>
              <a:t> </a:t>
            </a: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1">
                <a:solidFill>
                  <a:srgbClr val="8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003365"/>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003365"/>
                </a:solidFill>
                <a:latin typeface="Arial"/>
                <a:cs typeface="Arial"/>
              </a:defRPr>
            </a:lvl1pPr>
          </a:lstStyle>
          <a:p>
            <a:pPr marL="12700">
              <a:lnSpc>
                <a:spcPct val="100000"/>
              </a:lnSpc>
              <a:spcBef>
                <a:spcPts val="15"/>
              </a:spcBef>
            </a:pPr>
            <a:r>
              <a:rPr dirty="0"/>
              <a:t>© </a:t>
            </a:r>
            <a:r>
              <a:rPr spc="-5" dirty="0"/>
              <a:t>Michael Rosen</a:t>
            </a:r>
            <a:r>
              <a:rPr spc="-55" dirty="0"/>
              <a:t> </a:t>
            </a:r>
            <a:r>
              <a:rPr spc="-5" dirty="0"/>
              <a:t>2005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4/3/2020</a:t>
            </a:fld>
            <a:endParaRPr lang="en-US"/>
          </a:p>
        </p:txBody>
      </p:sp>
      <p:sp>
        <p:nvSpPr>
          <p:cNvPr id="6" name="Holder 6"/>
          <p:cNvSpPr>
            <a:spLocks noGrp="1"/>
          </p:cNvSpPr>
          <p:nvPr>
            <p:ph type="sldNum" sz="quarter" idx="7"/>
          </p:nvPr>
        </p:nvSpPr>
        <p:spPr/>
        <p:txBody>
          <a:bodyPr lIns="0" tIns="0" rIns="0" bIns="0"/>
          <a:lstStyle>
            <a:lvl1pPr>
              <a:defRPr sz="1000" b="0" i="0">
                <a:solidFill>
                  <a:srgbClr val="003365"/>
                </a:solidFill>
                <a:latin typeface="Arial"/>
                <a:cs typeface="Arial"/>
              </a:defRPr>
            </a:lvl1pPr>
          </a:lstStyle>
          <a:p>
            <a:pPr marL="12700">
              <a:lnSpc>
                <a:spcPct val="100000"/>
              </a:lnSpc>
              <a:spcBef>
                <a:spcPts val="5"/>
              </a:spcBef>
            </a:pPr>
            <a:r>
              <a:rPr spc="-5" dirty="0"/>
              <a:t>Slide</a:t>
            </a:r>
            <a:r>
              <a:rPr spc="-60" dirty="0"/>
              <a:t> </a:t>
            </a: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1">
                <a:solidFill>
                  <a:srgbClr val="800000"/>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003365"/>
                </a:solidFill>
                <a:latin typeface="Arial"/>
                <a:cs typeface="Arial"/>
              </a:defRPr>
            </a:lvl1pPr>
          </a:lstStyle>
          <a:p>
            <a:pPr marL="12700">
              <a:lnSpc>
                <a:spcPct val="100000"/>
              </a:lnSpc>
              <a:spcBef>
                <a:spcPts val="15"/>
              </a:spcBef>
            </a:pPr>
            <a:r>
              <a:rPr dirty="0"/>
              <a:t>© </a:t>
            </a:r>
            <a:r>
              <a:rPr spc="-5" dirty="0"/>
              <a:t>Michael Rosen</a:t>
            </a:r>
            <a:r>
              <a:rPr spc="-55" dirty="0"/>
              <a:t> </a:t>
            </a:r>
            <a:r>
              <a:rPr spc="-5" dirty="0"/>
              <a:t>2005</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4/3/2020</a:t>
            </a:fld>
            <a:endParaRPr lang="en-US"/>
          </a:p>
        </p:txBody>
      </p:sp>
      <p:sp>
        <p:nvSpPr>
          <p:cNvPr id="7" name="Holder 7"/>
          <p:cNvSpPr>
            <a:spLocks noGrp="1"/>
          </p:cNvSpPr>
          <p:nvPr>
            <p:ph type="sldNum" sz="quarter" idx="7"/>
          </p:nvPr>
        </p:nvSpPr>
        <p:spPr/>
        <p:txBody>
          <a:bodyPr lIns="0" tIns="0" rIns="0" bIns="0"/>
          <a:lstStyle>
            <a:lvl1pPr>
              <a:defRPr sz="1000" b="0" i="0">
                <a:solidFill>
                  <a:srgbClr val="003365"/>
                </a:solidFill>
                <a:latin typeface="Arial"/>
                <a:cs typeface="Arial"/>
              </a:defRPr>
            </a:lvl1pPr>
          </a:lstStyle>
          <a:p>
            <a:pPr marL="12700">
              <a:lnSpc>
                <a:spcPct val="100000"/>
              </a:lnSpc>
              <a:spcBef>
                <a:spcPts val="5"/>
              </a:spcBef>
            </a:pPr>
            <a:r>
              <a:rPr spc="-5" dirty="0"/>
              <a:t>Slide</a:t>
            </a:r>
            <a:r>
              <a:rPr spc="-60" dirty="0"/>
              <a:t> </a:t>
            </a: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1">
                <a:solidFill>
                  <a:srgbClr val="8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003365"/>
                </a:solidFill>
                <a:latin typeface="Arial"/>
                <a:cs typeface="Arial"/>
              </a:defRPr>
            </a:lvl1pPr>
          </a:lstStyle>
          <a:p>
            <a:pPr marL="12700">
              <a:lnSpc>
                <a:spcPct val="100000"/>
              </a:lnSpc>
              <a:spcBef>
                <a:spcPts val="15"/>
              </a:spcBef>
            </a:pPr>
            <a:r>
              <a:rPr dirty="0"/>
              <a:t>© </a:t>
            </a:r>
            <a:r>
              <a:rPr spc="-5" dirty="0"/>
              <a:t>Michael Rosen</a:t>
            </a:r>
            <a:r>
              <a:rPr spc="-55" dirty="0"/>
              <a:t> </a:t>
            </a:r>
            <a:r>
              <a:rPr spc="-5" dirty="0"/>
              <a:t>2005</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4/3/2020</a:t>
            </a:fld>
            <a:endParaRPr lang="en-US"/>
          </a:p>
        </p:txBody>
      </p:sp>
      <p:sp>
        <p:nvSpPr>
          <p:cNvPr id="5" name="Holder 5"/>
          <p:cNvSpPr>
            <a:spLocks noGrp="1"/>
          </p:cNvSpPr>
          <p:nvPr>
            <p:ph type="sldNum" sz="quarter" idx="7"/>
          </p:nvPr>
        </p:nvSpPr>
        <p:spPr/>
        <p:txBody>
          <a:bodyPr lIns="0" tIns="0" rIns="0" bIns="0"/>
          <a:lstStyle>
            <a:lvl1pPr>
              <a:defRPr sz="1000" b="0" i="0">
                <a:solidFill>
                  <a:srgbClr val="003365"/>
                </a:solidFill>
                <a:latin typeface="Arial"/>
                <a:cs typeface="Arial"/>
              </a:defRPr>
            </a:lvl1pPr>
          </a:lstStyle>
          <a:p>
            <a:pPr marL="12700">
              <a:lnSpc>
                <a:spcPct val="100000"/>
              </a:lnSpc>
              <a:spcBef>
                <a:spcPts val="5"/>
              </a:spcBef>
            </a:pPr>
            <a:r>
              <a:rPr spc="-5" dirty="0"/>
              <a:t>Slide</a:t>
            </a:r>
            <a:r>
              <a:rPr spc="-60" dirty="0"/>
              <a:t> </a:t>
            </a: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003365"/>
                </a:solidFill>
                <a:latin typeface="Arial"/>
                <a:cs typeface="Arial"/>
              </a:defRPr>
            </a:lvl1pPr>
          </a:lstStyle>
          <a:p>
            <a:pPr marL="12700">
              <a:lnSpc>
                <a:spcPct val="100000"/>
              </a:lnSpc>
              <a:spcBef>
                <a:spcPts val="15"/>
              </a:spcBef>
            </a:pPr>
            <a:r>
              <a:rPr dirty="0"/>
              <a:t>© </a:t>
            </a:r>
            <a:r>
              <a:rPr spc="-5" dirty="0"/>
              <a:t>Michael Rosen</a:t>
            </a:r>
            <a:r>
              <a:rPr spc="-55" dirty="0"/>
              <a:t> </a:t>
            </a:r>
            <a:r>
              <a:rPr spc="-5" dirty="0"/>
              <a:t>2005</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4/3/2020</a:t>
            </a:fld>
            <a:endParaRPr lang="en-US"/>
          </a:p>
        </p:txBody>
      </p:sp>
      <p:sp>
        <p:nvSpPr>
          <p:cNvPr id="4" name="Holder 4"/>
          <p:cNvSpPr>
            <a:spLocks noGrp="1"/>
          </p:cNvSpPr>
          <p:nvPr>
            <p:ph type="sldNum" sz="quarter" idx="7"/>
          </p:nvPr>
        </p:nvSpPr>
        <p:spPr/>
        <p:txBody>
          <a:bodyPr lIns="0" tIns="0" rIns="0" bIns="0"/>
          <a:lstStyle>
            <a:lvl1pPr>
              <a:defRPr sz="1000" b="0" i="0">
                <a:solidFill>
                  <a:srgbClr val="003365"/>
                </a:solidFill>
                <a:latin typeface="Arial"/>
                <a:cs typeface="Arial"/>
              </a:defRPr>
            </a:lvl1pPr>
          </a:lstStyle>
          <a:p>
            <a:pPr marL="12700">
              <a:lnSpc>
                <a:spcPct val="100000"/>
              </a:lnSpc>
              <a:spcBef>
                <a:spcPts val="5"/>
              </a:spcBef>
            </a:pPr>
            <a:r>
              <a:rPr spc="-5" dirty="0"/>
              <a:t>Slide</a:t>
            </a:r>
            <a:r>
              <a:rPr spc="-60" dirty="0"/>
              <a:t> </a:t>
            </a: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ln w="6350">
            <a:solidFill>
              <a:srgbClr val="003366"/>
            </a:solidFill>
          </a:ln>
        </p:spPr>
        <p:txBody>
          <a:bodyPr wrap="square" lIns="0" tIns="0" rIns="0" bIns="0" rtlCol="0"/>
          <a:lstStyle/>
          <a:p>
            <a:endParaRPr/>
          </a:p>
        </p:txBody>
      </p:sp>
      <p:sp>
        <p:nvSpPr>
          <p:cNvPr id="2" name="Holder 2"/>
          <p:cNvSpPr>
            <a:spLocks noGrp="1"/>
          </p:cNvSpPr>
          <p:nvPr>
            <p:ph type="title"/>
          </p:nvPr>
        </p:nvSpPr>
        <p:spPr>
          <a:xfrm>
            <a:off x="4023613" y="3070351"/>
            <a:ext cx="2011172" cy="513079"/>
          </a:xfrm>
          <a:prstGeom prst="rect">
            <a:avLst/>
          </a:prstGeom>
        </p:spPr>
        <p:txBody>
          <a:bodyPr wrap="square" lIns="0" tIns="0" rIns="0" bIns="0">
            <a:spAutoFit/>
          </a:bodyPr>
          <a:lstStyle>
            <a:lvl1pPr>
              <a:defRPr sz="3200" b="1" i="1">
                <a:solidFill>
                  <a:srgbClr val="800000"/>
                </a:solidFill>
                <a:latin typeface="Arial"/>
                <a:cs typeface="Arial"/>
              </a:defRPr>
            </a:lvl1pPr>
          </a:lstStyle>
          <a:p>
            <a:endParaRPr/>
          </a:p>
        </p:txBody>
      </p:sp>
      <p:sp>
        <p:nvSpPr>
          <p:cNvPr id="3" name="Holder 3"/>
          <p:cNvSpPr>
            <a:spLocks noGrp="1"/>
          </p:cNvSpPr>
          <p:nvPr>
            <p:ph type="body" idx="1"/>
          </p:nvPr>
        </p:nvSpPr>
        <p:spPr>
          <a:xfrm>
            <a:off x="949959" y="1547876"/>
            <a:ext cx="8158480" cy="3750310"/>
          </a:xfrm>
          <a:prstGeom prst="rect">
            <a:avLst/>
          </a:prstGeom>
        </p:spPr>
        <p:txBody>
          <a:bodyPr wrap="square" lIns="0" tIns="0" rIns="0" bIns="0">
            <a:spAutoFit/>
          </a:bodyPr>
          <a:lstStyle>
            <a:lvl1pPr>
              <a:defRPr sz="2400" b="0" i="0">
                <a:solidFill>
                  <a:srgbClr val="003365"/>
                </a:solidFill>
                <a:latin typeface="Arial"/>
                <a:cs typeface="Arial"/>
              </a:defRPr>
            </a:lvl1pPr>
          </a:lstStyle>
          <a:p>
            <a:endParaRPr/>
          </a:p>
        </p:txBody>
      </p:sp>
      <p:sp>
        <p:nvSpPr>
          <p:cNvPr id="4" name="Holder 4"/>
          <p:cNvSpPr>
            <a:spLocks noGrp="1"/>
          </p:cNvSpPr>
          <p:nvPr>
            <p:ph type="ftr" sz="quarter" idx="5"/>
          </p:nvPr>
        </p:nvSpPr>
        <p:spPr>
          <a:xfrm>
            <a:off x="825500" y="7056532"/>
            <a:ext cx="1183005" cy="153670"/>
          </a:xfrm>
          <a:prstGeom prst="rect">
            <a:avLst/>
          </a:prstGeom>
        </p:spPr>
        <p:txBody>
          <a:bodyPr wrap="square" lIns="0" tIns="0" rIns="0" bIns="0">
            <a:spAutoFit/>
          </a:bodyPr>
          <a:lstStyle>
            <a:lvl1pPr>
              <a:defRPr sz="900" b="0" i="0">
                <a:solidFill>
                  <a:srgbClr val="003365"/>
                </a:solidFill>
                <a:latin typeface="Arial"/>
                <a:cs typeface="Arial"/>
              </a:defRPr>
            </a:lvl1pPr>
          </a:lstStyle>
          <a:p>
            <a:pPr marL="12700">
              <a:lnSpc>
                <a:spcPct val="100000"/>
              </a:lnSpc>
              <a:spcBef>
                <a:spcPts val="15"/>
              </a:spcBef>
            </a:pPr>
            <a:r>
              <a:rPr dirty="0"/>
              <a:t>© </a:t>
            </a:r>
            <a:r>
              <a:rPr spc="-5" dirty="0"/>
              <a:t>Michael Rosen</a:t>
            </a:r>
            <a:r>
              <a:rPr spc="-55" dirty="0"/>
              <a:t> </a:t>
            </a:r>
            <a:r>
              <a:rPr spc="-5" dirty="0"/>
              <a:t>2005</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4/3/2020</a:t>
            </a:fld>
            <a:endParaRPr lang="en-US"/>
          </a:p>
        </p:txBody>
      </p:sp>
      <p:sp>
        <p:nvSpPr>
          <p:cNvPr id="6" name="Holder 6"/>
          <p:cNvSpPr>
            <a:spLocks noGrp="1"/>
          </p:cNvSpPr>
          <p:nvPr>
            <p:ph type="sldNum" sz="quarter" idx="7"/>
          </p:nvPr>
        </p:nvSpPr>
        <p:spPr>
          <a:xfrm>
            <a:off x="8902700" y="7005944"/>
            <a:ext cx="495300" cy="167640"/>
          </a:xfrm>
          <a:prstGeom prst="rect">
            <a:avLst/>
          </a:prstGeom>
        </p:spPr>
        <p:txBody>
          <a:bodyPr wrap="square" lIns="0" tIns="0" rIns="0" bIns="0">
            <a:spAutoFit/>
          </a:bodyPr>
          <a:lstStyle>
            <a:lvl1pPr>
              <a:defRPr sz="1000" b="0" i="0">
                <a:solidFill>
                  <a:srgbClr val="003365"/>
                </a:solidFill>
                <a:latin typeface="Arial"/>
                <a:cs typeface="Arial"/>
              </a:defRPr>
            </a:lvl1pPr>
          </a:lstStyle>
          <a:p>
            <a:pPr marL="12700">
              <a:lnSpc>
                <a:spcPct val="100000"/>
              </a:lnSpc>
              <a:spcBef>
                <a:spcPts val="5"/>
              </a:spcBef>
            </a:pPr>
            <a:r>
              <a:rPr spc="-5" dirty="0"/>
              <a:t>Slide</a:t>
            </a:r>
            <a:r>
              <a:rPr spc="-60" dirty="0"/>
              <a:t> </a:t>
            </a: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9" Type="http://schemas.openxmlformats.org/officeDocument/2006/relationships/image" Target="../media/image115.png"/><Relationship Id="rId3" Type="http://schemas.openxmlformats.org/officeDocument/2006/relationships/image" Target="../media/image80.png"/><Relationship Id="rId21" Type="http://schemas.openxmlformats.org/officeDocument/2006/relationships/image" Target="../media/image98.png"/><Relationship Id="rId34" Type="http://schemas.openxmlformats.org/officeDocument/2006/relationships/image" Target="../media/image11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33" Type="http://schemas.openxmlformats.org/officeDocument/2006/relationships/image" Target="../media/image109.png"/><Relationship Id="rId38" Type="http://schemas.openxmlformats.org/officeDocument/2006/relationships/image" Target="../media/image114.png"/><Relationship Id="rId2" Type="http://schemas.openxmlformats.org/officeDocument/2006/relationships/image" Target="../media/image79.png"/><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32" Type="http://schemas.openxmlformats.org/officeDocument/2006/relationships/image" Target="../media/image108.png"/><Relationship Id="rId37" Type="http://schemas.openxmlformats.org/officeDocument/2006/relationships/image" Target="../media/image113.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28" Type="http://schemas.openxmlformats.org/officeDocument/2006/relationships/image" Target="../media/image105.png"/><Relationship Id="rId36" Type="http://schemas.openxmlformats.org/officeDocument/2006/relationships/image" Target="../media/image112.png"/><Relationship Id="rId10" Type="http://schemas.openxmlformats.org/officeDocument/2006/relationships/image" Target="../media/image87.png"/><Relationship Id="rId19" Type="http://schemas.openxmlformats.org/officeDocument/2006/relationships/image" Target="../media/image96.png"/><Relationship Id="rId31" Type="http://schemas.openxmlformats.org/officeDocument/2006/relationships/image" Target="../media/image10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png"/><Relationship Id="rId30" Type="http://schemas.openxmlformats.org/officeDocument/2006/relationships/image" Target="../media/image4.png"/><Relationship Id="rId35" Type="http://schemas.openxmlformats.org/officeDocument/2006/relationships/image" Target="../media/image1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image" Target="../media/image126.png"/><Relationship Id="rId18" Type="http://schemas.openxmlformats.org/officeDocument/2006/relationships/image" Target="../media/image131.png"/><Relationship Id="rId26" Type="http://schemas.openxmlformats.org/officeDocument/2006/relationships/image" Target="../media/image139.png"/><Relationship Id="rId39" Type="http://schemas.openxmlformats.org/officeDocument/2006/relationships/image" Target="../media/image152.png"/><Relationship Id="rId21" Type="http://schemas.openxmlformats.org/officeDocument/2006/relationships/image" Target="../media/image134.png"/><Relationship Id="rId34" Type="http://schemas.openxmlformats.org/officeDocument/2006/relationships/image" Target="../media/image147.png"/><Relationship Id="rId42" Type="http://schemas.openxmlformats.org/officeDocument/2006/relationships/image" Target="../media/image155.png"/><Relationship Id="rId47" Type="http://schemas.openxmlformats.org/officeDocument/2006/relationships/image" Target="../media/image160.png"/><Relationship Id="rId50" Type="http://schemas.openxmlformats.org/officeDocument/2006/relationships/image" Target="../media/image163.png"/><Relationship Id="rId55" Type="http://schemas.openxmlformats.org/officeDocument/2006/relationships/image" Target="../media/image168.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png"/><Relationship Id="rId25" Type="http://schemas.openxmlformats.org/officeDocument/2006/relationships/image" Target="../media/image138.png"/><Relationship Id="rId33" Type="http://schemas.openxmlformats.org/officeDocument/2006/relationships/image" Target="../media/image146.png"/><Relationship Id="rId38" Type="http://schemas.openxmlformats.org/officeDocument/2006/relationships/image" Target="../media/image151.png"/><Relationship Id="rId46" Type="http://schemas.openxmlformats.org/officeDocument/2006/relationships/image" Target="../media/image159.png"/><Relationship Id="rId2" Type="http://schemas.openxmlformats.org/officeDocument/2006/relationships/notesSlide" Target="../notesSlides/notesSlide7.xml"/><Relationship Id="rId16" Type="http://schemas.openxmlformats.org/officeDocument/2006/relationships/image" Target="../media/image129.png"/><Relationship Id="rId20" Type="http://schemas.openxmlformats.org/officeDocument/2006/relationships/image" Target="../media/image133.png"/><Relationship Id="rId29" Type="http://schemas.openxmlformats.org/officeDocument/2006/relationships/image" Target="../media/image142.png"/><Relationship Id="rId41" Type="http://schemas.openxmlformats.org/officeDocument/2006/relationships/image" Target="../media/image154.png"/><Relationship Id="rId54" Type="http://schemas.openxmlformats.org/officeDocument/2006/relationships/image" Target="../media/image167.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24" Type="http://schemas.openxmlformats.org/officeDocument/2006/relationships/image" Target="../media/image137.png"/><Relationship Id="rId32" Type="http://schemas.openxmlformats.org/officeDocument/2006/relationships/image" Target="../media/image145.png"/><Relationship Id="rId37" Type="http://schemas.openxmlformats.org/officeDocument/2006/relationships/image" Target="../media/image150.png"/><Relationship Id="rId40" Type="http://schemas.openxmlformats.org/officeDocument/2006/relationships/image" Target="../media/image153.png"/><Relationship Id="rId45" Type="http://schemas.openxmlformats.org/officeDocument/2006/relationships/image" Target="../media/image158.png"/><Relationship Id="rId53" Type="http://schemas.openxmlformats.org/officeDocument/2006/relationships/image" Target="../media/image166.png"/><Relationship Id="rId5" Type="http://schemas.openxmlformats.org/officeDocument/2006/relationships/image" Target="../media/image118.png"/><Relationship Id="rId15" Type="http://schemas.openxmlformats.org/officeDocument/2006/relationships/image" Target="../media/image128.png"/><Relationship Id="rId23" Type="http://schemas.openxmlformats.org/officeDocument/2006/relationships/image" Target="../media/image136.png"/><Relationship Id="rId28" Type="http://schemas.openxmlformats.org/officeDocument/2006/relationships/image" Target="../media/image141.png"/><Relationship Id="rId36" Type="http://schemas.openxmlformats.org/officeDocument/2006/relationships/image" Target="../media/image149.png"/><Relationship Id="rId49" Type="http://schemas.openxmlformats.org/officeDocument/2006/relationships/image" Target="../media/image162.png"/><Relationship Id="rId10" Type="http://schemas.openxmlformats.org/officeDocument/2006/relationships/image" Target="../media/image123.png"/><Relationship Id="rId19" Type="http://schemas.openxmlformats.org/officeDocument/2006/relationships/image" Target="../media/image132.png"/><Relationship Id="rId31" Type="http://schemas.openxmlformats.org/officeDocument/2006/relationships/image" Target="../media/image144.png"/><Relationship Id="rId44" Type="http://schemas.openxmlformats.org/officeDocument/2006/relationships/image" Target="../media/image157.png"/><Relationship Id="rId52" Type="http://schemas.openxmlformats.org/officeDocument/2006/relationships/image" Target="../media/image165.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 Id="rId22" Type="http://schemas.openxmlformats.org/officeDocument/2006/relationships/image" Target="../media/image135.png"/><Relationship Id="rId27" Type="http://schemas.openxmlformats.org/officeDocument/2006/relationships/image" Target="../media/image140.png"/><Relationship Id="rId30" Type="http://schemas.openxmlformats.org/officeDocument/2006/relationships/image" Target="../media/image143.png"/><Relationship Id="rId35" Type="http://schemas.openxmlformats.org/officeDocument/2006/relationships/image" Target="../media/image148.png"/><Relationship Id="rId43" Type="http://schemas.openxmlformats.org/officeDocument/2006/relationships/image" Target="../media/image156.png"/><Relationship Id="rId48" Type="http://schemas.openxmlformats.org/officeDocument/2006/relationships/image" Target="../media/image161.png"/><Relationship Id="rId56" Type="http://schemas.openxmlformats.org/officeDocument/2006/relationships/image" Target="../media/image169.png"/><Relationship Id="rId8" Type="http://schemas.openxmlformats.org/officeDocument/2006/relationships/image" Target="../media/image121.png"/><Relationship Id="rId51" Type="http://schemas.openxmlformats.org/officeDocument/2006/relationships/image" Target="../media/image164.png"/><Relationship Id="rId3" Type="http://schemas.openxmlformats.org/officeDocument/2006/relationships/image" Target="../media/image1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image" Target="../media/image180.png"/><Relationship Id="rId18" Type="http://schemas.openxmlformats.org/officeDocument/2006/relationships/image" Target="../media/image185.png"/><Relationship Id="rId26" Type="http://schemas.openxmlformats.org/officeDocument/2006/relationships/image" Target="../media/image193.png"/><Relationship Id="rId39" Type="http://schemas.openxmlformats.org/officeDocument/2006/relationships/image" Target="../media/image206.png"/><Relationship Id="rId21" Type="http://schemas.openxmlformats.org/officeDocument/2006/relationships/image" Target="../media/image188.png"/><Relationship Id="rId34" Type="http://schemas.openxmlformats.org/officeDocument/2006/relationships/image" Target="../media/image201.png"/><Relationship Id="rId42" Type="http://schemas.openxmlformats.org/officeDocument/2006/relationships/image" Target="../media/image209.png"/><Relationship Id="rId47" Type="http://schemas.openxmlformats.org/officeDocument/2006/relationships/image" Target="../media/image214.png"/><Relationship Id="rId50" Type="http://schemas.openxmlformats.org/officeDocument/2006/relationships/image" Target="../media/image217.png"/><Relationship Id="rId55" Type="http://schemas.openxmlformats.org/officeDocument/2006/relationships/image" Target="../media/image222.png"/><Relationship Id="rId63" Type="http://schemas.openxmlformats.org/officeDocument/2006/relationships/image" Target="../media/image230.png"/><Relationship Id="rId68" Type="http://schemas.openxmlformats.org/officeDocument/2006/relationships/image" Target="../media/image235.png"/><Relationship Id="rId76" Type="http://schemas.openxmlformats.org/officeDocument/2006/relationships/image" Target="../media/image243.png"/><Relationship Id="rId84" Type="http://schemas.openxmlformats.org/officeDocument/2006/relationships/image" Target="../media/image251.png"/><Relationship Id="rId89" Type="http://schemas.openxmlformats.org/officeDocument/2006/relationships/image" Target="../media/image256.png"/><Relationship Id="rId7" Type="http://schemas.openxmlformats.org/officeDocument/2006/relationships/image" Target="../media/image174.png"/><Relationship Id="rId71" Type="http://schemas.openxmlformats.org/officeDocument/2006/relationships/image" Target="../media/image238.png"/><Relationship Id="rId92" Type="http://schemas.openxmlformats.org/officeDocument/2006/relationships/image" Target="../media/image259.png"/><Relationship Id="rId2" Type="http://schemas.openxmlformats.org/officeDocument/2006/relationships/notesSlide" Target="../notesSlides/notesSlide8.xml"/><Relationship Id="rId16" Type="http://schemas.openxmlformats.org/officeDocument/2006/relationships/image" Target="../media/image183.png"/><Relationship Id="rId29" Type="http://schemas.openxmlformats.org/officeDocument/2006/relationships/image" Target="../media/image196.png"/><Relationship Id="rId11" Type="http://schemas.openxmlformats.org/officeDocument/2006/relationships/image" Target="../media/image178.png"/><Relationship Id="rId24" Type="http://schemas.openxmlformats.org/officeDocument/2006/relationships/image" Target="../media/image191.png"/><Relationship Id="rId32" Type="http://schemas.openxmlformats.org/officeDocument/2006/relationships/image" Target="../media/image199.png"/><Relationship Id="rId37" Type="http://schemas.openxmlformats.org/officeDocument/2006/relationships/image" Target="../media/image204.png"/><Relationship Id="rId40" Type="http://schemas.openxmlformats.org/officeDocument/2006/relationships/image" Target="../media/image207.png"/><Relationship Id="rId45" Type="http://schemas.openxmlformats.org/officeDocument/2006/relationships/image" Target="../media/image212.png"/><Relationship Id="rId53" Type="http://schemas.openxmlformats.org/officeDocument/2006/relationships/image" Target="../media/image220.png"/><Relationship Id="rId58" Type="http://schemas.openxmlformats.org/officeDocument/2006/relationships/image" Target="../media/image225.png"/><Relationship Id="rId66" Type="http://schemas.openxmlformats.org/officeDocument/2006/relationships/image" Target="../media/image233.png"/><Relationship Id="rId74" Type="http://schemas.openxmlformats.org/officeDocument/2006/relationships/image" Target="../media/image241.png"/><Relationship Id="rId79" Type="http://schemas.openxmlformats.org/officeDocument/2006/relationships/image" Target="../media/image246.png"/><Relationship Id="rId87" Type="http://schemas.openxmlformats.org/officeDocument/2006/relationships/image" Target="../media/image254.png"/><Relationship Id="rId5" Type="http://schemas.openxmlformats.org/officeDocument/2006/relationships/image" Target="../media/image172.png"/><Relationship Id="rId61" Type="http://schemas.openxmlformats.org/officeDocument/2006/relationships/image" Target="../media/image228.png"/><Relationship Id="rId82" Type="http://schemas.openxmlformats.org/officeDocument/2006/relationships/image" Target="../media/image249.png"/><Relationship Id="rId90" Type="http://schemas.openxmlformats.org/officeDocument/2006/relationships/image" Target="../media/image257.png"/><Relationship Id="rId19" Type="http://schemas.openxmlformats.org/officeDocument/2006/relationships/image" Target="../media/image186.png"/><Relationship Id="rId14" Type="http://schemas.openxmlformats.org/officeDocument/2006/relationships/image" Target="../media/image181.png"/><Relationship Id="rId22" Type="http://schemas.openxmlformats.org/officeDocument/2006/relationships/image" Target="../media/image189.png"/><Relationship Id="rId27" Type="http://schemas.openxmlformats.org/officeDocument/2006/relationships/image" Target="../media/image194.png"/><Relationship Id="rId30" Type="http://schemas.openxmlformats.org/officeDocument/2006/relationships/image" Target="../media/image197.png"/><Relationship Id="rId35" Type="http://schemas.openxmlformats.org/officeDocument/2006/relationships/image" Target="../media/image202.png"/><Relationship Id="rId43" Type="http://schemas.openxmlformats.org/officeDocument/2006/relationships/image" Target="../media/image210.png"/><Relationship Id="rId48" Type="http://schemas.openxmlformats.org/officeDocument/2006/relationships/image" Target="../media/image215.png"/><Relationship Id="rId56" Type="http://schemas.openxmlformats.org/officeDocument/2006/relationships/image" Target="../media/image223.png"/><Relationship Id="rId64" Type="http://schemas.openxmlformats.org/officeDocument/2006/relationships/image" Target="../media/image231.png"/><Relationship Id="rId69" Type="http://schemas.openxmlformats.org/officeDocument/2006/relationships/image" Target="../media/image236.png"/><Relationship Id="rId77" Type="http://schemas.openxmlformats.org/officeDocument/2006/relationships/image" Target="../media/image244.png"/><Relationship Id="rId8" Type="http://schemas.openxmlformats.org/officeDocument/2006/relationships/image" Target="../media/image175.png"/><Relationship Id="rId51" Type="http://schemas.openxmlformats.org/officeDocument/2006/relationships/image" Target="../media/image218.png"/><Relationship Id="rId72" Type="http://schemas.openxmlformats.org/officeDocument/2006/relationships/image" Target="../media/image239.png"/><Relationship Id="rId80" Type="http://schemas.openxmlformats.org/officeDocument/2006/relationships/image" Target="../media/image247.png"/><Relationship Id="rId85" Type="http://schemas.openxmlformats.org/officeDocument/2006/relationships/image" Target="../media/image252.png"/><Relationship Id="rId93" Type="http://schemas.openxmlformats.org/officeDocument/2006/relationships/image" Target="../media/image260.png"/><Relationship Id="rId3" Type="http://schemas.openxmlformats.org/officeDocument/2006/relationships/image" Target="../media/image170.png"/><Relationship Id="rId12" Type="http://schemas.openxmlformats.org/officeDocument/2006/relationships/image" Target="../media/image179.png"/><Relationship Id="rId17" Type="http://schemas.openxmlformats.org/officeDocument/2006/relationships/image" Target="../media/image184.png"/><Relationship Id="rId25" Type="http://schemas.openxmlformats.org/officeDocument/2006/relationships/image" Target="../media/image192.png"/><Relationship Id="rId33" Type="http://schemas.openxmlformats.org/officeDocument/2006/relationships/image" Target="../media/image200.png"/><Relationship Id="rId38" Type="http://schemas.openxmlformats.org/officeDocument/2006/relationships/image" Target="../media/image205.png"/><Relationship Id="rId46" Type="http://schemas.openxmlformats.org/officeDocument/2006/relationships/image" Target="../media/image213.png"/><Relationship Id="rId59" Type="http://schemas.openxmlformats.org/officeDocument/2006/relationships/image" Target="../media/image226.png"/><Relationship Id="rId67" Type="http://schemas.openxmlformats.org/officeDocument/2006/relationships/image" Target="../media/image234.png"/><Relationship Id="rId20" Type="http://schemas.openxmlformats.org/officeDocument/2006/relationships/image" Target="../media/image187.png"/><Relationship Id="rId41" Type="http://schemas.openxmlformats.org/officeDocument/2006/relationships/image" Target="../media/image208.png"/><Relationship Id="rId54" Type="http://schemas.openxmlformats.org/officeDocument/2006/relationships/image" Target="../media/image221.png"/><Relationship Id="rId62" Type="http://schemas.openxmlformats.org/officeDocument/2006/relationships/image" Target="../media/image229.png"/><Relationship Id="rId70" Type="http://schemas.openxmlformats.org/officeDocument/2006/relationships/image" Target="../media/image237.png"/><Relationship Id="rId75" Type="http://schemas.openxmlformats.org/officeDocument/2006/relationships/image" Target="../media/image242.png"/><Relationship Id="rId83" Type="http://schemas.openxmlformats.org/officeDocument/2006/relationships/image" Target="../media/image250.png"/><Relationship Id="rId88" Type="http://schemas.openxmlformats.org/officeDocument/2006/relationships/image" Target="../media/image255.png"/><Relationship Id="rId91" Type="http://schemas.openxmlformats.org/officeDocument/2006/relationships/image" Target="../media/image258.png"/><Relationship Id="rId1" Type="http://schemas.openxmlformats.org/officeDocument/2006/relationships/slideLayout" Target="../slideLayouts/slideLayout2.xml"/><Relationship Id="rId6" Type="http://schemas.openxmlformats.org/officeDocument/2006/relationships/image" Target="../media/image173.png"/><Relationship Id="rId15" Type="http://schemas.openxmlformats.org/officeDocument/2006/relationships/image" Target="../media/image182.png"/><Relationship Id="rId23" Type="http://schemas.openxmlformats.org/officeDocument/2006/relationships/image" Target="../media/image190.png"/><Relationship Id="rId28" Type="http://schemas.openxmlformats.org/officeDocument/2006/relationships/image" Target="../media/image195.png"/><Relationship Id="rId36" Type="http://schemas.openxmlformats.org/officeDocument/2006/relationships/image" Target="../media/image203.png"/><Relationship Id="rId49" Type="http://schemas.openxmlformats.org/officeDocument/2006/relationships/image" Target="../media/image216.png"/><Relationship Id="rId57" Type="http://schemas.openxmlformats.org/officeDocument/2006/relationships/image" Target="../media/image224.png"/><Relationship Id="rId10" Type="http://schemas.openxmlformats.org/officeDocument/2006/relationships/image" Target="../media/image177.png"/><Relationship Id="rId31" Type="http://schemas.openxmlformats.org/officeDocument/2006/relationships/image" Target="../media/image198.png"/><Relationship Id="rId44" Type="http://schemas.openxmlformats.org/officeDocument/2006/relationships/image" Target="../media/image211.png"/><Relationship Id="rId52" Type="http://schemas.openxmlformats.org/officeDocument/2006/relationships/image" Target="../media/image219.png"/><Relationship Id="rId60" Type="http://schemas.openxmlformats.org/officeDocument/2006/relationships/image" Target="../media/image227.png"/><Relationship Id="rId65" Type="http://schemas.openxmlformats.org/officeDocument/2006/relationships/image" Target="../media/image232.png"/><Relationship Id="rId73" Type="http://schemas.openxmlformats.org/officeDocument/2006/relationships/image" Target="../media/image240.png"/><Relationship Id="rId78" Type="http://schemas.openxmlformats.org/officeDocument/2006/relationships/image" Target="../media/image245.png"/><Relationship Id="rId81" Type="http://schemas.openxmlformats.org/officeDocument/2006/relationships/image" Target="../media/image248.png"/><Relationship Id="rId86" Type="http://schemas.openxmlformats.org/officeDocument/2006/relationships/image" Target="../media/image253.png"/><Relationship Id="rId4" Type="http://schemas.openxmlformats.org/officeDocument/2006/relationships/image" Target="../media/image171.png"/><Relationship Id="rId9" Type="http://schemas.openxmlformats.org/officeDocument/2006/relationships/image" Target="../media/image17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42" Type="http://schemas.openxmlformats.org/officeDocument/2006/relationships/image" Target="../media/image43.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43" Type="http://schemas.openxmlformats.org/officeDocument/2006/relationships/image" Target="../media/image44.png"/></Relationships>
</file>

<file path=ppt/slides/_rels/slide30.xml.rels><?xml version="1.0" encoding="UTF-8" standalone="yes"?>
<Relationships xmlns="http://schemas.openxmlformats.org/package/2006/relationships"><Relationship Id="rId8" Type="http://schemas.openxmlformats.org/officeDocument/2006/relationships/image" Target="../media/image267.png"/><Relationship Id="rId13" Type="http://schemas.openxmlformats.org/officeDocument/2006/relationships/image" Target="../media/image272.png"/><Relationship Id="rId18" Type="http://schemas.openxmlformats.org/officeDocument/2006/relationships/image" Target="../media/image277.png"/><Relationship Id="rId3" Type="http://schemas.openxmlformats.org/officeDocument/2006/relationships/image" Target="../media/image262.png"/><Relationship Id="rId21" Type="http://schemas.openxmlformats.org/officeDocument/2006/relationships/image" Target="../media/image280.png"/><Relationship Id="rId7" Type="http://schemas.openxmlformats.org/officeDocument/2006/relationships/image" Target="../media/image266.png"/><Relationship Id="rId12" Type="http://schemas.openxmlformats.org/officeDocument/2006/relationships/image" Target="../media/image271.png"/><Relationship Id="rId17" Type="http://schemas.openxmlformats.org/officeDocument/2006/relationships/image" Target="../media/image276.png"/><Relationship Id="rId25" Type="http://schemas.openxmlformats.org/officeDocument/2006/relationships/image" Target="../media/image284.png"/><Relationship Id="rId2" Type="http://schemas.openxmlformats.org/officeDocument/2006/relationships/notesSlide" Target="../notesSlides/notesSlide13.xml"/><Relationship Id="rId16" Type="http://schemas.openxmlformats.org/officeDocument/2006/relationships/image" Target="../media/image275.png"/><Relationship Id="rId20" Type="http://schemas.openxmlformats.org/officeDocument/2006/relationships/image" Target="../media/image279.png"/><Relationship Id="rId1" Type="http://schemas.openxmlformats.org/officeDocument/2006/relationships/slideLayout" Target="../slideLayouts/slideLayout2.xml"/><Relationship Id="rId6" Type="http://schemas.openxmlformats.org/officeDocument/2006/relationships/image" Target="../media/image265.png"/><Relationship Id="rId11" Type="http://schemas.openxmlformats.org/officeDocument/2006/relationships/image" Target="../media/image270.png"/><Relationship Id="rId24" Type="http://schemas.openxmlformats.org/officeDocument/2006/relationships/image" Target="../media/image283.png"/><Relationship Id="rId5" Type="http://schemas.openxmlformats.org/officeDocument/2006/relationships/image" Target="../media/image264.png"/><Relationship Id="rId15" Type="http://schemas.openxmlformats.org/officeDocument/2006/relationships/image" Target="../media/image274.png"/><Relationship Id="rId23" Type="http://schemas.openxmlformats.org/officeDocument/2006/relationships/image" Target="../media/image282.png"/><Relationship Id="rId10" Type="http://schemas.openxmlformats.org/officeDocument/2006/relationships/image" Target="../media/image269.png"/><Relationship Id="rId19" Type="http://schemas.openxmlformats.org/officeDocument/2006/relationships/image" Target="../media/image278.png"/><Relationship Id="rId4" Type="http://schemas.openxmlformats.org/officeDocument/2006/relationships/image" Target="../media/image263.png"/><Relationship Id="rId9" Type="http://schemas.openxmlformats.org/officeDocument/2006/relationships/image" Target="../media/image268.png"/><Relationship Id="rId14" Type="http://schemas.openxmlformats.org/officeDocument/2006/relationships/image" Target="../media/image273.png"/><Relationship Id="rId22" Type="http://schemas.openxmlformats.org/officeDocument/2006/relationships/image" Target="../media/image281.png"/></Relationships>
</file>

<file path=ppt/slides/_rels/slide31.xml.rels><?xml version="1.0" encoding="UTF-8" standalone="yes"?>
<Relationships xmlns="http://schemas.openxmlformats.org/package/2006/relationships"><Relationship Id="rId13" Type="http://schemas.openxmlformats.org/officeDocument/2006/relationships/image" Target="../media/image295.png"/><Relationship Id="rId18" Type="http://schemas.openxmlformats.org/officeDocument/2006/relationships/image" Target="../media/image300.png"/><Relationship Id="rId26" Type="http://schemas.openxmlformats.org/officeDocument/2006/relationships/image" Target="../media/image308.png"/><Relationship Id="rId39" Type="http://schemas.openxmlformats.org/officeDocument/2006/relationships/image" Target="../media/image321.png"/><Relationship Id="rId21" Type="http://schemas.openxmlformats.org/officeDocument/2006/relationships/image" Target="../media/image303.png"/><Relationship Id="rId34" Type="http://schemas.openxmlformats.org/officeDocument/2006/relationships/image" Target="../media/image316.png"/><Relationship Id="rId42" Type="http://schemas.openxmlformats.org/officeDocument/2006/relationships/image" Target="../media/image324.png"/><Relationship Id="rId47" Type="http://schemas.openxmlformats.org/officeDocument/2006/relationships/image" Target="../media/image329.png"/><Relationship Id="rId50" Type="http://schemas.openxmlformats.org/officeDocument/2006/relationships/image" Target="../media/image332.png"/><Relationship Id="rId55" Type="http://schemas.openxmlformats.org/officeDocument/2006/relationships/image" Target="../media/image337.png"/><Relationship Id="rId63" Type="http://schemas.openxmlformats.org/officeDocument/2006/relationships/image" Target="../media/image345.png"/><Relationship Id="rId68" Type="http://schemas.openxmlformats.org/officeDocument/2006/relationships/image" Target="../media/image350.png"/><Relationship Id="rId76" Type="http://schemas.openxmlformats.org/officeDocument/2006/relationships/image" Target="../media/image358.png"/><Relationship Id="rId84" Type="http://schemas.openxmlformats.org/officeDocument/2006/relationships/image" Target="../media/image366.png"/><Relationship Id="rId89" Type="http://schemas.openxmlformats.org/officeDocument/2006/relationships/image" Target="../media/image371.png"/><Relationship Id="rId7" Type="http://schemas.openxmlformats.org/officeDocument/2006/relationships/image" Target="../media/image289.png"/><Relationship Id="rId71" Type="http://schemas.openxmlformats.org/officeDocument/2006/relationships/image" Target="../media/image353.png"/><Relationship Id="rId92" Type="http://schemas.openxmlformats.org/officeDocument/2006/relationships/image" Target="../media/image374.png"/><Relationship Id="rId2" Type="http://schemas.openxmlformats.org/officeDocument/2006/relationships/notesSlide" Target="../notesSlides/notesSlide14.xml"/><Relationship Id="rId16" Type="http://schemas.openxmlformats.org/officeDocument/2006/relationships/image" Target="../media/image298.png"/><Relationship Id="rId29" Type="http://schemas.openxmlformats.org/officeDocument/2006/relationships/image" Target="../media/image311.png"/><Relationship Id="rId11" Type="http://schemas.openxmlformats.org/officeDocument/2006/relationships/image" Target="../media/image293.png"/><Relationship Id="rId24" Type="http://schemas.openxmlformats.org/officeDocument/2006/relationships/image" Target="../media/image306.png"/><Relationship Id="rId32" Type="http://schemas.openxmlformats.org/officeDocument/2006/relationships/image" Target="../media/image314.png"/><Relationship Id="rId37" Type="http://schemas.openxmlformats.org/officeDocument/2006/relationships/image" Target="../media/image319.png"/><Relationship Id="rId40" Type="http://schemas.openxmlformats.org/officeDocument/2006/relationships/image" Target="../media/image322.png"/><Relationship Id="rId45" Type="http://schemas.openxmlformats.org/officeDocument/2006/relationships/image" Target="../media/image327.png"/><Relationship Id="rId53" Type="http://schemas.openxmlformats.org/officeDocument/2006/relationships/image" Target="../media/image335.png"/><Relationship Id="rId58" Type="http://schemas.openxmlformats.org/officeDocument/2006/relationships/image" Target="../media/image340.png"/><Relationship Id="rId66" Type="http://schemas.openxmlformats.org/officeDocument/2006/relationships/image" Target="../media/image348.png"/><Relationship Id="rId74" Type="http://schemas.openxmlformats.org/officeDocument/2006/relationships/image" Target="../media/image356.png"/><Relationship Id="rId79" Type="http://schemas.openxmlformats.org/officeDocument/2006/relationships/image" Target="../media/image361.png"/><Relationship Id="rId87" Type="http://schemas.openxmlformats.org/officeDocument/2006/relationships/image" Target="../media/image369.png"/><Relationship Id="rId5" Type="http://schemas.openxmlformats.org/officeDocument/2006/relationships/image" Target="../media/image287.png"/><Relationship Id="rId61" Type="http://schemas.openxmlformats.org/officeDocument/2006/relationships/image" Target="../media/image343.png"/><Relationship Id="rId82" Type="http://schemas.openxmlformats.org/officeDocument/2006/relationships/image" Target="../media/image364.png"/><Relationship Id="rId90" Type="http://schemas.openxmlformats.org/officeDocument/2006/relationships/image" Target="../media/image372.png"/><Relationship Id="rId19" Type="http://schemas.openxmlformats.org/officeDocument/2006/relationships/image" Target="../media/image301.png"/><Relationship Id="rId14" Type="http://schemas.openxmlformats.org/officeDocument/2006/relationships/image" Target="../media/image296.png"/><Relationship Id="rId22" Type="http://schemas.openxmlformats.org/officeDocument/2006/relationships/image" Target="../media/image304.png"/><Relationship Id="rId27" Type="http://schemas.openxmlformats.org/officeDocument/2006/relationships/image" Target="../media/image309.png"/><Relationship Id="rId30" Type="http://schemas.openxmlformats.org/officeDocument/2006/relationships/image" Target="../media/image312.png"/><Relationship Id="rId35" Type="http://schemas.openxmlformats.org/officeDocument/2006/relationships/image" Target="../media/image317.png"/><Relationship Id="rId43" Type="http://schemas.openxmlformats.org/officeDocument/2006/relationships/image" Target="../media/image325.png"/><Relationship Id="rId48" Type="http://schemas.openxmlformats.org/officeDocument/2006/relationships/image" Target="../media/image330.png"/><Relationship Id="rId56" Type="http://schemas.openxmlformats.org/officeDocument/2006/relationships/image" Target="../media/image338.png"/><Relationship Id="rId64" Type="http://schemas.openxmlformats.org/officeDocument/2006/relationships/image" Target="../media/image346.png"/><Relationship Id="rId69" Type="http://schemas.openxmlformats.org/officeDocument/2006/relationships/image" Target="../media/image351.png"/><Relationship Id="rId77" Type="http://schemas.openxmlformats.org/officeDocument/2006/relationships/image" Target="../media/image359.png"/><Relationship Id="rId8" Type="http://schemas.openxmlformats.org/officeDocument/2006/relationships/image" Target="../media/image290.png"/><Relationship Id="rId51" Type="http://schemas.openxmlformats.org/officeDocument/2006/relationships/image" Target="../media/image333.png"/><Relationship Id="rId72" Type="http://schemas.openxmlformats.org/officeDocument/2006/relationships/image" Target="../media/image354.png"/><Relationship Id="rId80" Type="http://schemas.openxmlformats.org/officeDocument/2006/relationships/image" Target="../media/image362.png"/><Relationship Id="rId85" Type="http://schemas.openxmlformats.org/officeDocument/2006/relationships/image" Target="../media/image367.png"/><Relationship Id="rId3" Type="http://schemas.openxmlformats.org/officeDocument/2006/relationships/image" Target="../media/image285.png"/><Relationship Id="rId12" Type="http://schemas.openxmlformats.org/officeDocument/2006/relationships/image" Target="../media/image294.png"/><Relationship Id="rId17" Type="http://schemas.openxmlformats.org/officeDocument/2006/relationships/image" Target="../media/image299.png"/><Relationship Id="rId25" Type="http://schemas.openxmlformats.org/officeDocument/2006/relationships/image" Target="../media/image307.png"/><Relationship Id="rId33" Type="http://schemas.openxmlformats.org/officeDocument/2006/relationships/image" Target="../media/image315.png"/><Relationship Id="rId38" Type="http://schemas.openxmlformats.org/officeDocument/2006/relationships/image" Target="../media/image320.png"/><Relationship Id="rId46" Type="http://schemas.openxmlformats.org/officeDocument/2006/relationships/image" Target="../media/image328.png"/><Relationship Id="rId59" Type="http://schemas.openxmlformats.org/officeDocument/2006/relationships/image" Target="../media/image341.png"/><Relationship Id="rId67" Type="http://schemas.openxmlformats.org/officeDocument/2006/relationships/image" Target="../media/image349.png"/><Relationship Id="rId20" Type="http://schemas.openxmlformats.org/officeDocument/2006/relationships/image" Target="../media/image302.png"/><Relationship Id="rId41" Type="http://schemas.openxmlformats.org/officeDocument/2006/relationships/image" Target="../media/image323.png"/><Relationship Id="rId54" Type="http://schemas.openxmlformats.org/officeDocument/2006/relationships/image" Target="../media/image336.png"/><Relationship Id="rId62" Type="http://schemas.openxmlformats.org/officeDocument/2006/relationships/image" Target="../media/image344.png"/><Relationship Id="rId70" Type="http://schemas.openxmlformats.org/officeDocument/2006/relationships/image" Target="../media/image352.png"/><Relationship Id="rId75" Type="http://schemas.openxmlformats.org/officeDocument/2006/relationships/image" Target="../media/image357.png"/><Relationship Id="rId83" Type="http://schemas.openxmlformats.org/officeDocument/2006/relationships/image" Target="../media/image365.png"/><Relationship Id="rId88" Type="http://schemas.openxmlformats.org/officeDocument/2006/relationships/image" Target="../media/image370.png"/><Relationship Id="rId91" Type="http://schemas.openxmlformats.org/officeDocument/2006/relationships/image" Target="../media/image373.png"/><Relationship Id="rId1" Type="http://schemas.openxmlformats.org/officeDocument/2006/relationships/slideLayout" Target="../slideLayouts/slideLayout2.xml"/><Relationship Id="rId6" Type="http://schemas.openxmlformats.org/officeDocument/2006/relationships/image" Target="../media/image288.png"/><Relationship Id="rId15" Type="http://schemas.openxmlformats.org/officeDocument/2006/relationships/image" Target="../media/image297.png"/><Relationship Id="rId23" Type="http://schemas.openxmlformats.org/officeDocument/2006/relationships/image" Target="../media/image305.png"/><Relationship Id="rId28" Type="http://schemas.openxmlformats.org/officeDocument/2006/relationships/image" Target="../media/image310.png"/><Relationship Id="rId36" Type="http://schemas.openxmlformats.org/officeDocument/2006/relationships/image" Target="../media/image318.png"/><Relationship Id="rId49" Type="http://schemas.openxmlformats.org/officeDocument/2006/relationships/image" Target="../media/image331.png"/><Relationship Id="rId57" Type="http://schemas.openxmlformats.org/officeDocument/2006/relationships/image" Target="../media/image339.png"/><Relationship Id="rId10" Type="http://schemas.openxmlformats.org/officeDocument/2006/relationships/image" Target="../media/image292.png"/><Relationship Id="rId31" Type="http://schemas.openxmlformats.org/officeDocument/2006/relationships/image" Target="../media/image313.png"/><Relationship Id="rId44" Type="http://schemas.openxmlformats.org/officeDocument/2006/relationships/image" Target="../media/image326.png"/><Relationship Id="rId52" Type="http://schemas.openxmlformats.org/officeDocument/2006/relationships/image" Target="../media/image334.png"/><Relationship Id="rId60" Type="http://schemas.openxmlformats.org/officeDocument/2006/relationships/image" Target="../media/image342.png"/><Relationship Id="rId65" Type="http://schemas.openxmlformats.org/officeDocument/2006/relationships/image" Target="../media/image347.png"/><Relationship Id="rId73" Type="http://schemas.openxmlformats.org/officeDocument/2006/relationships/image" Target="../media/image355.png"/><Relationship Id="rId78" Type="http://schemas.openxmlformats.org/officeDocument/2006/relationships/image" Target="../media/image360.png"/><Relationship Id="rId81" Type="http://schemas.openxmlformats.org/officeDocument/2006/relationships/image" Target="../media/image363.png"/><Relationship Id="rId86" Type="http://schemas.openxmlformats.org/officeDocument/2006/relationships/image" Target="../media/image368.png"/><Relationship Id="rId4" Type="http://schemas.openxmlformats.org/officeDocument/2006/relationships/image" Target="../media/image286.png"/><Relationship Id="rId9" Type="http://schemas.openxmlformats.org/officeDocument/2006/relationships/image" Target="../media/image29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62.png"/><Relationship Id="rId39" Type="http://schemas.openxmlformats.org/officeDocument/2006/relationships/image" Target="../media/image73.png"/><Relationship Id="rId3" Type="http://schemas.openxmlformats.org/officeDocument/2006/relationships/image" Target="../media/image4.png"/><Relationship Id="rId21" Type="http://schemas.openxmlformats.org/officeDocument/2006/relationships/image" Target="../media/image60.png"/><Relationship Id="rId34" Type="http://schemas.openxmlformats.org/officeDocument/2006/relationships/image" Target="../media/image70.png"/><Relationship Id="rId7" Type="http://schemas.openxmlformats.org/officeDocument/2006/relationships/image" Target="../media/image8.png"/><Relationship Id="rId12" Type="http://schemas.openxmlformats.org/officeDocument/2006/relationships/image" Target="../media/image56.png"/><Relationship Id="rId17" Type="http://schemas.openxmlformats.org/officeDocument/2006/relationships/image" Target="../media/image18.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2.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65.png"/><Relationship Id="rId41"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55.png"/><Relationship Id="rId24" Type="http://schemas.openxmlformats.org/officeDocument/2006/relationships/image" Target="../media/image25.png"/><Relationship Id="rId32" Type="http://schemas.openxmlformats.org/officeDocument/2006/relationships/image" Target="../media/image68.png"/><Relationship Id="rId37" Type="http://schemas.openxmlformats.org/officeDocument/2006/relationships/image" Target="../media/image31.png"/><Relationship Id="rId40" Type="http://schemas.openxmlformats.org/officeDocument/2006/relationships/image" Target="../media/image74.png"/><Relationship Id="rId5" Type="http://schemas.openxmlformats.org/officeDocument/2006/relationships/image" Target="../media/image6.png"/><Relationship Id="rId15" Type="http://schemas.openxmlformats.org/officeDocument/2006/relationships/image" Target="../media/image58.png"/><Relationship Id="rId23" Type="http://schemas.openxmlformats.org/officeDocument/2006/relationships/image" Target="../media/image24.png"/><Relationship Id="rId28" Type="http://schemas.openxmlformats.org/officeDocument/2006/relationships/image" Target="../media/image64.png"/><Relationship Id="rId36" Type="http://schemas.openxmlformats.org/officeDocument/2006/relationships/image" Target="../media/image30.png"/><Relationship Id="rId10" Type="http://schemas.openxmlformats.org/officeDocument/2006/relationships/image" Target="../media/image54.png"/><Relationship Id="rId19" Type="http://schemas.openxmlformats.org/officeDocument/2006/relationships/image" Target="../media/image59.png"/><Relationship Id="rId31" Type="http://schemas.openxmlformats.org/officeDocument/2006/relationships/image" Target="../media/image67.png"/><Relationship Id="rId4" Type="http://schemas.openxmlformats.org/officeDocument/2006/relationships/image" Target="../media/image52.png"/><Relationship Id="rId9" Type="http://schemas.openxmlformats.org/officeDocument/2006/relationships/image" Target="../media/image10.png"/><Relationship Id="rId14" Type="http://schemas.openxmlformats.org/officeDocument/2006/relationships/image" Target="../media/image57.png"/><Relationship Id="rId22" Type="http://schemas.openxmlformats.org/officeDocument/2006/relationships/image" Target="../media/image23.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s>
</file>

<file path=ppt/slides/_rels/slide7.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761999"/>
            <a:ext cx="4419599" cy="16413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90192" y="2664967"/>
            <a:ext cx="6477635" cy="1674817"/>
          </a:xfrm>
          <a:prstGeom prst="rect">
            <a:avLst/>
          </a:prstGeom>
        </p:spPr>
        <p:txBody>
          <a:bodyPr vert="horz" wrap="square" lIns="0" tIns="12700" rIns="0" bIns="0" rtlCol="0">
            <a:spAutoFit/>
          </a:bodyPr>
          <a:lstStyle/>
          <a:p>
            <a:pPr marL="1307465" marR="5080" indent="-1295400">
              <a:lnSpc>
                <a:spcPct val="100000"/>
              </a:lnSpc>
              <a:spcBef>
                <a:spcPts val="100"/>
              </a:spcBef>
            </a:pPr>
            <a:r>
              <a:rPr sz="3600" i="0" spc="-5" dirty="0">
                <a:solidFill>
                  <a:srgbClr val="9A0033"/>
                </a:solidFill>
                <a:latin typeface="Arial"/>
                <a:cs typeface="Arial"/>
              </a:rPr>
              <a:t>Service Oriented </a:t>
            </a:r>
            <a:r>
              <a:rPr sz="3600" i="0" spc="-10" dirty="0">
                <a:solidFill>
                  <a:srgbClr val="9A0033"/>
                </a:solidFill>
                <a:latin typeface="Arial"/>
                <a:cs typeface="Arial"/>
              </a:rPr>
              <a:t>Architecture  </a:t>
            </a:r>
            <a:r>
              <a:rPr sz="3600" i="0" spc="-5" dirty="0">
                <a:solidFill>
                  <a:srgbClr val="9A0033"/>
                </a:solidFill>
                <a:latin typeface="Arial"/>
                <a:cs typeface="Arial"/>
              </a:rPr>
              <a:t>Based</a:t>
            </a:r>
            <a:r>
              <a:rPr sz="3600" i="0" spc="-10" dirty="0">
                <a:solidFill>
                  <a:srgbClr val="9A0033"/>
                </a:solidFill>
                <a:latin typeface="Arial"/>
                <a:cs typeface="Arial"/>
              </a:rPr>
              <a:t> </a:t>
            </a:r>
            <a:r>
              <a:rPr sz="3600" i="0" spc="-5" dirty="0" smtClean="0">
                <a:solidFill>
                  <a:srgbClr val="9A0033"/>
                </a:solidFill>
                <a:latin typeface="Arial"/>
                <a:cs typeface="Arial"/>
              </a:rPr>
              <a:t>Integration</a:t>
            </a:r>
            <a:r>
              <a:rPr lang="en-US" sz="3600" i="0" spc="-5" dirty="0" smtClean="0">
                <a:solidFill>
                  <a:srgbClr val="9A0033"/>
                </a:solidFill>
                <a:latin typeface="Arial"/>
                <a:cs typeface="Arial"/>
              </a:rPr>
              <a:t/>
            </a:r>
            <a:br>
              <a:rPr lang="en-US" sz="3600" i="0" spc="-5" dirty="0" smtClean="0">
                <a:solidFill>
                  <a:srgbClr val="9A0033"/>
                </a:solidFill>
                <a:latin typeface="Arial"/>
                <a:cs typeface="Arial"/>
              </a:rPr>
            </a:br>
            <a:r>
              <a:rPr lang="en-US" sz="3600" i="0" spc="-5" dirty="0" smtClean="0">
                <a:solidFill>
                  <a:srgbClr val="9A0033"/>
                </a:solidFill>
              </a:rPr>
              <a:t>chapter  14 </a:t>
            </a:r>
            <a:endParaRPr sz="3600" dirty="0">
              <a:latin typeface="Arial"/>
              <a:cs typeface="Arial"/>
            </a:endParaRPr>
          </a:p>
        </p:txBody>
      </p:sp>
      <p:sp>
        <p:nvSpPr>
          <p:cNvPr id="5" name="object 5"/>
          <p:cNvSpPr/>
          <p:nvPr/>
        </p:nvSpPr>
        <p:spPr>
          <a:xfrm>
            <a:off x="4114800" y="4762500"/>
            <a:ext cx="1752600" cy="8001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2418080"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SOA</a:t>
            </a:r>
            <a:r>
              <a:rPr i="0" spc="-65" dirty="0">
                <a:solidFill>
                  <a:srgbClr val="9A0033"/>
                </a:solidFill>
                <a:latin typeface="Arial"/>
                <a:cs typeface="Arial"/>
              </a:rPr>
              <a:t> </a:t>
            </a:r>
            <a:r>
              <a:rPr i="0" spc="-5" dirty="0">
                <a:solidFill>
                  <a:srgbClr val="9A0033"/>
                </a:solidFill>
                <a:latin typeface="Arial"/>
                <a:cs typeface="Arial"/>
              </a:rPr>
              <a:t>History</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10</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5"/>
            <a:ext cx="8161020" cy="4488180"/>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800" dirty="0">
                <a:solidFill>
                  <a:srgbClr val="003365"/>
                </a:solidFill>
                <a:latin typeface="Arial"/>
                <a:cs typeface="Arial"/>
              </a:rPr>
              <a:t>Service Oriented Architecture (SOA) is NOT</a:t>
            </a:r>
            <a:r>
              <a:rPr sz="2800" spc="-65" dirty="0">
                <a:solidFill>
                  <a:srgbClr val="003365"/>
                </a:solidFill>
                <a:latin typeface="Arial"/>
                <a:cs typeface="Arial"/>
              </a:rPr>
              <a:t> </a:t>
            </a:r>
            <a:r>
              <a:rPr sz="2800" dirty="0">
                <a:solidFill>
                  <a:srgbClr val="003365"/>
                </a:solidFill>
                <a:latin typeface="Arial"/>
                <a:cs typeface="Arial"/>
              </a:rPr>
              <a:t>new!</a:t>
            </a:r>
            <a:endParaRPr sz="2800" dirty="0">
              <a:latin typeface="Arial"/>
              <a:cs typeface="Arial"/>
            </a:endParaRPr>
          </a:p>
          <a:p>
            <a:pPr marL="355600" marR="480059" indent="-342900">
              <a:lnSpc>
                <a:spcPct val="100000"/>
              </a:lnSpc>
              <a:spcBef>
                <a:spcPts val="2690"/>
              </a:spcBef>
              <a:buSzPct val="75000"/>
              <a:buFont typeface="Wingdings"/>
              <a:buChar char=""/>
              <a:tabLst>
                <a:tab pos="354965" algn="l"/>
                <a:tab pos="355600" algn="l"/>
              </a:tabLst>
            </a:pPr>
            <a:r>
              <a:rPr sz="2800" dirty="0">
                <a:solidFill>
                  <a:srgbClr val="003365"/>
                </a:solidFill>
                <a:latin typeface="Arial"/>
                <a:cs typeface="Arial"/>
              </a:rPr>
              <a:t>Many Successful SOA Applications have</a:t>
            </a:r>
            <a:r>
              <a:rPr sz="2800" spc="-95" dirty="0">
                <a:solidFill>
                  <a:srgbClr val="003365"/>
                </a:solidFill>
                <a:latin typeface="Arial"/>
                <a:cs typeface="Arial"/>
              </a:rPr>
              <a:t> </a:t>
            </a:r>
            <a:r>
              <a:rPr sz="2800" dirty="0">
                <a:solidFill>
                  <a:srgbClr val="003365"/>
                </a:solidFill>
                <a:latin typeface="Arial"/>
                <a:cs typeface="Arial"/>
              </a:rPr>
              <a:t>been  built in the</a:t>
            </a:r>
            <a:r>
              <a:rPr sz="2800" spc="-10" dirty="0">
                <a:solidFill>
                  <a:srgbClr val="003365"/>
                </a:solidFill>
                <a:latin typeface="Arial"/>
                <a:cs typeface="Arial"/>
              </a:rPr>
              <a:t> </a:t>
            </a:r>
            <a:r>
              <a:rPr sz="2800" dirty="0">
                <a:solidFill>
                  <a:srgbClr val="003365"/>
                </a:solidFill>
                <a:latin typeface="Arial"/>
                <a:cs typeface="Arial"/>
              </a:rPr>
              <a:t>past:</a:t>
            </a:r>
            <a:endParaRPr sz="2800" dirty="0">
              <a:latin typeface="Arial"/>
              <a:cs typeface="Arial"/>
            </a:endParaRPr>
          </a:p>
          <a:p>
            <a:pPr marL="755650" lvl="1" indent="-285750">
              <a:lnSpc>
                <a:spcPct val="100000"/>
              </a:lnSpc>
              <a:spcBef>
                <a:spcPts val="580"/>
              </a:spcBef>
              <a:buSzPct val="120833"/>
              <a:buChar char="•"/>
              <a:tabLst>
                <a:tab pos="755015" algn="l"/>
                <a:tab pos="755650" algn="l"/>
              </a:tabLst>
            </a:pPr>
            <a:r>
              <a:rPr sz="2400" dirty="0">
                <a:solidFill>
                  <a:srgbClr val="003365"/>
                </a:solidFill>
                <a:latin typeface="Arial"/>
                <a:cs typeface="Arial"/>
              </a:rPr>
              <a:t>CORBA </a:t>
            </a:r>
            <a:r>
              <a:rPr sz="2400" spc="-5" dirty="0" smtClean="0">
                <a:solidFill>
                  <a:srgbClr val="003365"/>
                </a:solidFill>
                <a:latin typeface="Arial"/>
                <a:cs typeface="Arial"/>
              </a:rPr>
              <a:t>()</a:t>
            </a:r>
            <a:endParaRPr sz="2400" dirty="0">
              <a:latin typeface="Arial"/>
              <a:cs typeface="Arial"/>
            </a:endParaRPr>
          </a:p>
          <a:p>
            <a:pPr marL="755650" lvl="1" indent="-285750">
              <a:lnSpc>
                <a:spcPct val="100000"/>
              </a:lnSpc>
              <a:spcBef>
                <a:spcPts val="570"/>
              </a:spcBef>
              <a:buSzPct val="120833"/>
              <a:buChar char="•"/>
              <a:tabLst>
                <a:tab pos="755015" algn="l"/>
                <a:tab pos="755650" algn="l"/>
              </a:tabLst>
            </a:pPr>
            <a:r>
              <a:rPr sz="2400" spc="-5" dirty="0">
                <a:solidFill>
                  <a:srgbClr val="003365"/>
                </a:solidFill>
                <a:latin typeface="Arial"/>
                <a:cs typeface="Arial"/>
              </a:rPr>
              <a:t>Tuxedo</a:t>
            </a:r>
            <a:endParaRPr sz="2400" dirty="0">
              <a:latin typeface="Arial"/>
              <a:cs typeface="Arial"/>
            </a:endParaRPr>
          </a:p>
          <a:p>
            <a:pPr marL="355600" indent="-342900">
              <a:lnSpc>
                <a:spcPct val="100000"/>
              </a:lnSpc>
              <a:spcBef>
                <a:spcPts val="2685"/>
              </a:spcBef>
              <a:buSzPct val="75000"/>
              <a:buFont typeface="Wingdings"/>
              <a:buChar char=""/>
              <a:tabLst>
                <a:tab pos="354965" algn="l"/>
                <a:tab pos="355600" algn="l"/>
              </a:tabLst>
            </a:pPr>
            <a:r>
              <a:rPr sz="2800" spc="-5" dirty="0">
                <a:solidFill>
                  <a:srgbClr val="003365"/>
                </a:solidFill>
                <a:latin typeface="Arial"/>
                <a:cs typeface="Arial"/>
              </a:rPr>
              <a:t>Many, many more attempts at SOA</a:t>
            </a:r>
            <a:r>
              <a:rPr sz="2800" spc="-20" dirty="0">
                <a:solidFill>
                  <a:srgbClr val="003365"/>
                </a:solidFill>
                <a:latin typeface="Arial"/>
                <a:cs typeface="Arial"/>
              </a:rPr>
              <a:t> </a:t>
            </a:r>
            <a:r>
              <a:rPr sz="2800" spc="-5" dirty="0">
                <a:solidFill>
                  <a:srgbClr val="003365"/>
                </a:solidFill>
                <a:latin typeface="Arial"/>
                <a:cs typeface="Arial"/>
              </a:rPr>
              <a:t>failed</a:t>
            </a:r>
            <a:endParaRPr sz="2800" dirty="0">
              <a:latin typeface="Arial"/>
              <a:cs typeface="Arial"/>
            </a:endParaRPr>
          </a:p>
          <a:p>
            <a:pPr marL="355600" marR="791845" indent="-342900">
              <a:lnSpc>
                <a:spcPct val="100000"/>
              </a:lnSpc>
              <a:spcBef>
                <a:spcPts val="2685"/>
              </a:spcBef>
              <a:buSzPct val="75000"/>
              <a:buFont typeface="Wingdings"/>
              <a:buChar char=""/>
              <a:tabLst>
                <a:tab pos="354965" algn="l"/>
                <a:tab pos="355600" algn="l"/>
              </a:tabLst>
            </a:pPr>
            <a:r>
              <a:rPr sz="2800" dirty="0">
                <a:solidFill>
                  <a:srgbClr val="003365"/>
                </a:solidFill>
                <a:latin typeface="Arial"/>
                <a:cs typeface="Arial"/>
              </a:rPr>
              <a:t>But, we can learn from what failed, and</a:t>
            </a:r>
            <a:r>
              <a:rPr sz="2800" spc="-75" dirty="0">
                <a:solidFill>
                  <a:srgbClr val="003365"/>
                </a:solidFill>
                <a:latin typeface="Arial"/>
                <a:cs typeface="Arial"/>
              </a:rPr>
              <a:t> </a:t>
            </a:r>
            <a:r>
              <a:rPr sz="2800" dirty="0">
                <a:solidFill>
                  <a:srgbClr val="003365"/>
                </a:solidFill>
                <a:latin typeface="Arial"/>
                <a:cs typeface="Arial"/>
              </a:rPr>
              <a:t>what  succeeded</a:t>
            </a:r>
            <a:endParaRPr sz="28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2530475"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SOA is</a:t>
            </a:r>
            <a:r>
              <a:rPr i="0" spc="-65" dirty="0">
                <a:solidFill>
                  <a:srgbClr val="9A0033"/>
                </a:solidFill>
                <a:latin typeface="Arial"/>
                <a:cs typeface="Arial"/>
              </a:rPr>
              <a:t> </a:t>
            </a:r>
            <a:r>
              <a:rPr i="0" spc="-5" dirty="0">
                <a:solidFill>
                  <a:srgbClr val="9A0033"/>
                </a:solidFill>
                <a:latin typeface="Arial"/>
                <a:cs typeface="Arial"/>
              </a:rPr>
              <a:t>Hard!</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11</a:t>
            </a:fld>
            <a:endParaRPr dirty="0"/>
          </a:p>
        </p:txBody>
      </p:sp>
      <p:sp>
        <p:nvSpPr>
          <p:cNvPr id="7" name="object 7"/>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sp>
        <p:nvSpPr>
          <p:cNvPr id="5" name="object 5"/>
          <p:cNvSpPr txBox="1"/>
          <p:nvPr/>
        </p:nvSpPr>
        <p:spPr>
          <a:xfrm>
            <a:off x="977900" y="1547876"/>
            <a:ext cx="8353425" cy="5137785"/>
          </a:xfrm>
          <a:prstGeom prst="rect">
            <a:avLst/>
          </a:prstGeom>
        </p:spPr>
        <p:txBody>
          <a:bodyPr vert="horz" wrap="square" lIns="0" tIns="12700" rIns="0" bIns="0" rtlCol="0">
            <a:spAutoFit/>
          </a:bodyPr>
          <a:lstStyle/>
          <a:p>
            <a:pPr marL="355600" marR="72009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Previous technical </a:t>
            </a:r>
            <a:r>
              <a:rPr sz="2400" dirty="0">
                <a:solidFill>
                  <a:srgbClr val="003365"/>
                </a:solidFill>
                <a:latin typeface="Arial"/>
                <a:cs typeface="Arial"/>
              </a:rPr>
              <a:t>infrastructures </a:t>
            </a:r>
            <a:r>
              <a:rPr sz="2400" spc="-5" dirty="0">
                <a:solidFill>
                  <a:srgbClr val="003365"/>
                </a:solidFill>
                <a:latin typeface="Arial"/>
                <a:cs typeface="Arial"/>
              </a:rPr>
              <a:t>were </a:t>
            </a:r>
            <a:r>
              <a:rPr sz="2400" dirty="0">
                <a:solidFill>
                  <a:srgbClr val="003365"/>
                </a:solidFill>
                <a:latin typeface="Arial"/>
                <a:cs typeface="Arial"/>
              </a:rPr>
              <a:t>very difficult to  </a:t>
            </a:r>
            <a:r>
              <a:rPr sz="2400" spc="-5" dirty="0">
                <a:solidFill>
                  <a:srgbClr val="003365"/>
                </a:solidFill>
                <a:latin typeface="Arial"/>
                <a:cs typeface="Arial"/>
              </a:rPr>
              <a:t>master</a:t>
            </a:r>
            <a:endParaRPr sz="2400">
              <a:latin typeface="Arial"/>
              <a:cs typeface="Arial"/>
            </a:endParaRPr>
          </a:p>
          <a:p>
            <a:pPr marL="355600" marR="465455" indent="-342900">
              <a:lnSpc>
                <a:spcPct val="100000"/>
              </a:lnSpc>
              <a:spcBef>
                <a:spcPts val="2285"/>
              </a:spcBef>
              <a:buSzPct val="75000"/>
              <a:buFont typeface="Wingdings"/>
              <a:buChar char=""/>
              <a:tabLst>
                <a:tab pos="354965" algn="l"/>
                <a:tab pos="355600" algn="l"/>
              </a:tabLst>
            </a:pPr>
            <a:r>
              <a:rPr sz="2400" dirty="0">
                <a:solidFill>
                  <a:srgbClr val="003365"/>
                </a:solidFill>
                <a:latin typeface="Arial"/>
                <a:cs typeface="Arial"/>
              </a:rPr>
              <a:t>We </a:t>
            </a:r>
            <a:r>
              <a:rPr sz="2400" spc="-5" dirty="0">
                <a:solidFill>
                  <a:srgbClr val="003365"/>
                </a:solidFill>
                <a:latin typeface="Arial"/>
                <a:cs typeface="Arial"/>
              </a:rPr>
              <a:t>did </a:t>
            </a:r>
            <a:r>
              <a:rPr sz="2400" dirty="0">
                <a:solidFill>
                  <a:srgbClr val="003365"/>
                </a:solidFill>
                <a:latin typeface="Arial"/>
                <a:cs typeface="Arial"/>
              </a:rPr>
              <a:t>not </a:t>
            </a:r>
            <a:r>
              <a:rPr sz="2400" spc="-5" dirty="0">
                <a:solidFill>
                  <a:srgbClr val="003365"/>
                </a:solidFill>
                <a:latin typeface="Arial"/>
                <a:cs typeface="Arial"/>
              </a:rPr>
              <a:t>adequately understand </a:t>
            </a:r>
            <a:r>
              <a:rPr sz="2400" dirty="0">
                <a:solidFill>
                  <a:srgbClr val="003365"/>
                </a:solidFill>
                <a:latin typeface="Arial"/>
                <a:cs typeface="Arial"/>
              </a:rPr>
              <a:t>the characteristics of  </a:t>
            </a:r>
            <a:r>
              <a:rPr sz="2400" spc="-5" dirty="0">
                <a:solidFill>
                  <a:srgbClr val="003365"/>
                </a:solidFill>
                <a:latin typeface="Arial"/>
                <a:cs typeface="Arial"/>
              </a:rPr>
              <a:t>services and service</a:t>
            </a:r>
            <a:r>
              <a:rPr sz="2400" spc="10" dirty="0">
                <a:solidFill>
                  <a:srgbClr val="003365"/>
                </a:solidFill>
                <a:latin typeface="Arial"/>
                <a:cs typeface="Arial"/>
              </a:rPr>
              <a:t> </a:t>
            </a:r>
            <a:r>
              <a:rPr sz="2400" spc="-5" dirty="0">
                <a:solidFill>
                  <a:srgbClr val="003365"/>
                </a:solidFill>
                <a:latin typeface="Arial"/>
                <a:cs typeface="Arial"/>
              </a:rPr>
              <a:t>design</a:t>
            </a:r>
            <a:endParaRPr sz="2400">
              <a:latin typeface="Arial"/>
              <a:cs typeface="Arial"/>
            </a:endParaRPr>
          </a:p>
          <a:p>
            <a:pPr marL="355600" marR="508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Requires an understanding </a:t>
            </a:r>
            <a:r>
              <a:rPr sz="2400" dirty="0">
                <a:solidFill>
                  <a:srgbClr val="003365"/>
                </a:solidFill>
                <a:latin typeface="Arial"/>
                <a:cs typeface="Arial"/>
              </a:rPr>
              <a:t>of the </a:t>
            </a:r>
            <a:r>
              <a:rPr sz="2400" spc="-5" dirty="0">
                <a:solidFill>
                  <a:srgbClr val="003365"/>
                </a:solidFill>
                <a:latin typeface="Arial"/>
                <a:cs typeface="Arial"/>
              </a:rPr>
              <a:t>business and information  and a </a:t>
            </a:r>
            <a:r>
              <a:rPr sz="2400" dirty="0">
                <a:solidFill>
                  <a:srgbClr val="003365"/>
                </a:solidFill>
                <a:latin typeface="Arial"/>
                <a:cs typeface="Arial"/>
              </a:rPr>
              <a:t>strategic</a:t>
            </a:r>
            <a:r>
              <a:rPr sz="2400" spc="5" dirty="0">
                <a:solidFill>
                  <a:srgbClr val="003365"/>
                </a:solidFill>
                <a:latin typeface="Arial"/>
                <a:cs typeface="Arial"/>
              </a:rPr>
              <a:t> </a:t>
            </a:r>
            <a:r>
              <a:rPr sz="2400" spc="-5" dirty="0">
                <a:solidFill>
                  <a:srgbClr val="003365"/>
                </a:solidFill>
                <a:latin typeface="Arial"/>
                <a:cs typeface="Arial"/>
              </a:rPr>
              <a:t>vision</a:t>
            </a:r>
            <a:endParaRPr sz="2400">
              <a:latin typeface="Arial"/>
              <a:cs typeface="Arial"/>
            </a:endParaRPr>
          </a:p>
          <a:p>
            <a:pPr marL="355600" indent="-342900">
              <a:lnSpc>
                <a:spcPct val="100000"/>
              </a:lnSpc>
              <a:spcBef>
                <a:spcPts val="2295"/>
              </a:spcBef>
              <a:buSzPct val="75000"/>
              <a:buFont typeface="Wingdings"/>
              <a:buChar char=""/>
              <a:tabLst>
                <a:tab pos="354965" algn="l"/>
                <a:tab pos="355600" algn="l"/>
              </a:tabLst>
            </a:pPr>
            <a:r>
              <a:rPr sz="2400" spc="-5" dirty="0">
                <a:solidFill>
                  <a:srgbClr val="003365"/>
                </a:solidFill>
                <a:latin typeface="Arial"/>
                <a:cs typeface="Arial"/>
              </a:rPr>
              <a:t>Requires an architectural based</a:t>
            </a:r>
            <a:r>
              <a:rPr sz="2400" spc="20" dirty="0">
                <a:solidFill>
                  <a:srgbClr val="003365"/>
                </a:solidFill>
                <a:latin typeface="Arial"/>
                <a:cs typeface="Arial"/>
              </a:rPr>
              <a:t> </a:t>
            </a:r>
            <a:r>
              <a:rPr sz="2400" spc="-5" dirty="0">
                <a:solidFill>
                  <a:srgbClr val="003365"/>
                </a:solidFill>
                <a:latin typeface="Arial"/>
                <a:cs typeface="Arial"/>
              </a:rPr>
              <a:t>approach</a:t>
            </a:r>
            <a:endParaRPr sz="2400">
              <a:latin typeface="Arial"/>
              <a:cs typeface="Arial"/>
            </a:endParaRPr>
          </a:p>
          <a:p>
            <a:pPr marL="755650" lvl="1" indent="-285750">
              <a:lnSpc>
                <a:spcPct val="100000"/>
              </a:lnSpc>
              <a:spcBef>
                <a:spcPts val="495"/>
              </a:spcBef>
              <a:buSzPct val="120000"/>
              <a:buChar char="•"/>
              <a:tabLst>
                <a:tab pos="755015" algn="l"/>
                <a:tab pos="755650" algn="l"/>
              </a:tabLst>
            </a:pPr>
            <a:r>
              <a:rPr sz="2000" spc="-5" dirty="0">
                <a:solidFill>
                  <a:srgbClr val="003365"/>
                </a:solidFill>
                <a:latin typeface="Arial"/>
                <a:cs typeface="Arial"/>
              </a:rPr>
              <a:t>But </a:t>
            </a:r>
            <a:r>
              <a:rPr sz="2000" spc="-10" dirty="0">
                <a:solidFill>
                  <a:srgbClr val="003365"/>
                </a:solidFill>
                <a:latin typeface="Arial"/>
                <a:cs typeface="Arial"/>
              </a:rPr>
              <a:t>architecture </a:t>
            </a:r>
            <a:r>
              <a:rPr sz="2000" spc="-5" dirty="0">
                <a:solidFill>
                  <a:srgbClr val="003365"/>
                </a:solidFill>
                <a:latin typeface="Arial"/>
                <a:cs typeface="Arial"/>
              </a:rPr>
              <a:t>is hard </a:t>
            </a:r>
            <a:r>
              <a:rPr sz="2000" spc="-10" dirty="0">
                <a:solidFill>
                  <a:srgbClr val="003365"/>
                </a:solidFill>
                <a:latin typeface="Arial"/>
                <a:cs typeface="Arial"/>
              </a:rPr>
              <a:t>too!</a:t>
            </a:r>
            <a:endParaRPr sz="2000">
              <a:latin typeface="Arial"/>
              <a:cs typeface="Arial"/>
            </a:endParaRPr>
          </a:p>
          <a:p>
            <a:pPr marL="355600" indent="-342900">
              <a:lnSpc>
                <a:spcPct val="100000"/>
              </a:lnSpc>
              <a:spcBef>
                <a:spcPts val="2270"/>
              </a:spcBef>
              <a:buSzPct val="75000"/>
              <a:buFont typeface="Wingdings"/>
              <a:buChar char=""/>
              <a:tabLst>
                <a:tab pos="354965" algn="l"/>
                <a:tab pos="355600" algn="l"/>
              </a:tabLst>
            </a:pPr>
            <a:r>
              <a:rPr sz="2400" spc="-5" dirty="0">
                <a:solidFill>
                  <a:srgbClr val="003365"/>
                </a:solidFill>
                <a:latin typeface="Arial"/>
                <a:cs typeface="Arial"/>
              </a:rPr>
              <a:t>Requires an appropriate</a:t>
            </a:r>
            <a:r>
              <a:rPr sz="2400" spc="10" dirty="0">
                <a:solidFill>
                  <a:srgbClr val="003365"/>
                </a:solidFill>
                <a:latin typeface="Arial"/>
                <a:cs typeface="Arial"/>
              </a:rPr>
              <a:t> </a:t>
            </a:r>
            <a:r>
              <a:rPr sz="2400" spc="-5" dirty="0">
                <a:solidFill>
                  <a:srgbClr val="003365"/>
                </a:solidFill>
                <a:latin typeface="Arial"/>
                <a:cs typeface="Arial"/>
              </a:rPr>
              <a:t>methodology</a:t>
            </a:r>
            <a:endParaRPr sz="2400">
              <a:latin typeface="Arial"/>
              <a:cs typeface="Arial"/>
            </a:endParaRPr>
          </a:p>
          <a:p>
            <a:pPr marL="355600" indent="-342900">
              <a:lnSpc>
                <a:spcPct val="100000"/>
              </a:lnSpc>
              <a:spcBef>
                <a:spcPts val="2295"/>
              </a:spcBef>
              <a:buSzPct val="75000"/>
              <a:buFont typeface="Wingdings"/>
              <a:buChar char=""/>
              <a:tabLst>
                <a:tab pos="354965" algn="l"/>
                <a:tab pos="355600" algn="l"/>
              </a:tabLst>
            </a:pPr>
            <a:r>
              <a:rPr sz="2400" spc="-5" dirty="0">
                <a:solidFill>
                  <a:srgbClr val="003365"/>
                </a:solidFill>
                <a:latin typeface="Arial"/>
                <a:cs typeface="Arial"/>
              </a:rPr>
              <a:t>Requires a supporting organizational</a:t>
            </a:r>
            <a:r>
              <a:rPr sz="2400" spc="20" dirty="0">
                <a:solidFill>
                  <a:srgbClr val="003365"/>
                </a:solidFill>
                <a:latin typeface="Arial"/>
                <a:cs typeface="Arial"/>
              </a:rPr>
              <a:t> </a:t>
            </a:r>
            <a:r>
              <a:rPr sz="2400" dirty="0">
                <a:solidFill>
                  <a:srgbClr val="003365"/>
                </a:solidFill>
                <a:latin typeface="Arial"/>
                <a:cs typeface="Arial"/>
              </a:rPr>
              <a:t>structure</a:t>
            </a:r>
            <a:endParaRPr sz="24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6528054" y="5343144"/>
            <a:ext cx="1447800" cy="800100"/>
          </a:xfrm>
          <a:custGeom>
            <a:avLst/>
            <a:gdLst/>
            <a:ahLst/>
            <a:cxnLst/>
            <a:rect l="l" t="t" r="r" b="b"/>
            <a:pathLst>
              <a:path w="1447800" h="800100">
                <a:moveTo>
                  <a:pt x="0" y="0"/>
                </a:moveTo>
                <a:lnTo>
                  <a:pt x="0" y="800100"/>
                </a:lnTo>
                <a:lnTo>
                  <a:pt x="1447800" y="800100"/>
                </a:lnTo>
                <a:lnTo>
                  <a:pt x="1447800" y="0"/>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6532816" y="5347906"/>
            <a:ext cx="1438275" cy="790575"/>
          </a:xfrm>
          <a:prstGeom prst="rect">
            <a:avLst/>
          </a:prstGeom>
          <a:solidFill>
            <a:srgbClr val="99CCFF"/>
          </a:solidFill>
        </p:spPr>
        <p:txBody>
          <a:bodyPr vert="horz" wrap="square" lIns="0" tIns="22225" rIns="0" bIns="0" rtlCol="0">
            <a:spAutoFit/>
          </a:bodyPr>
          <a:lstStyle/>
          <a:p>
            <a:pPr marL="237490" marR="229870" algn="ctr">
              <a:lnSpc>
                <a:spcPct val="100000"/>
              </a:lnSpc>
              <a:spcBef>
                <a:spcPts val="175"/>
              </a:spcBef>
            </a:pPr>
            <a:r>
              <a:rPr sz="1600" dirty="0">
                <a:latin typeface="Times New Roman"/>
                <a:cs typeface="Times New Roman"/>
              </a:rPr>
              <a:t>Applic</a:t>
            </a:r>
            <a:r>
              <a:rPr sz="1600" spc="5" dirty="0">
                <a:latin typeface="Times New Roman"/>
                <a:cs typeface="Times New Roman"/>
              </a:rPr>
              <a:t>a</a:t>
            </a:r>
            <a:r>
              <a:rPr sz="1600" dirty="0">
                <a:latin typeface="Times New Roman"/>
                <a:cs typeface="Times New Roman"/>
              </a:rPr>
              <a:t>tion  Service  Adapter</a:t>
            </a:r>
            <a:endParaRPr sz="1600">
              <a:latin typeface="Times New Roman"/>
              <a:cs typeface="Times New Roman"/>
            </a:endParaRPr>
          </a:p>
        </p:txBody>
      </p:sp>
      <p:sp>
        <p:nvSpPr>
          <p:cNvPr id="6" name="object 6"/>
          <p:cNvSpPr/>
          <p:nvPr/>
        </p:nvSpPr>
        <p:spPr>
          <a:xfrm>
            <a:off x="7290054" y="6143244"/>
            <a:ext cx="0" cy="266700"/>
          </a:xfrm>
          <a:custGeom>
            <a:avLst/>
            <a:gdLst/>
            <a:ahLst/>
            <a:cxnLst/>
            <a:rect l="l" t="t" r="r" b="b"/>
            <a:pathLst>
              <a:path h="266700">
                <a:moveTo>
                  <a:pt x="0" y="0"/>
                </a:moveTo>
                <a:lnTo>
                  <a:pt x="0" y="266700"/>
                </a:lnTo>
              </a:path>
            </a:pathLst>
          </a:custGeom>
          <a:ln w="9525">
            <a:solidFill>
              <a:srgbClr val="000000"/>
            </a:solidFill>
          </a:ln>
        </p:spPr>
        <p:txBody>
          <a:bodyPr wrap="square" lIns="0" tIns="0" rIns="0" bIns="0" rtlCol="0"/>
          <a:lstStyle/>
          <a:p>
            <a:endParaRPr/>
          </a:p>
        </p:txBody>
      </p:sp>
      <p:sp>
        <p:nvSpPr>
          <p:cNvPr id="7" name="object 7"/>
          <p:cNvSpPr/>
          <p:nvPr/>
        </p:nvSpPr>
        <p:spPr>
          <a:xfrm>
            <a:off x="6730745" y="6343650"/>
            <a:ext cx="1092835" cy="666750"/>
          </a:xfrm>
          <a:custGeom>
            <a:avLst/>
            <a:gdLst/>
            <a:ahLst/>
            <a:cxnLst/>
            <a:rect l="l" t="t" r="r" b="b"/>
            <a:pathLst>
              <a:path w="1092834" h="666750">
                <a:moveTo>
                  <a:pt x="1092707" y="332994"/>
                </a:moveTo>
                <a:lnTo>
                  <a:pt x="1080106" y="261638"/>
                </a:lnTo>
                <a:lnTo>
                  <a:pt x="1044080" y="195577"/>
                </a:lnTo>
                <a:lnTo>
                  <a:pt x="1018116" y="165043"/>
                </a:lnTo>
                <a:lnTo>
                  <a:pt x="987295" y="136446"/>
                </a:lnTo>
                <a:lnTo>
                  <a:pt x="951952" y="109991"/>
                </a:lnTo>
                <a:lnTo>
                  <a:pt x="912418" y="85882"/>
                </a:lnTo>
                <a:lnTo>
                  <a:pt x="869027" y="64324"/>
                </a:lnTo>
                <a:lnTo>
                  <a:pt x="822113" y="45522"/>
                </a:lnTo>
                <a:lnTo>
                  <a:pt x="772008" y="29679"/>
                </a:lnTo>
                <a:lnTo>
                  <a:pt x="719047" y="17001"/>
                </a:lnTo>
                <a:lnTo>
                  <a:pt x="663562" y="7692"/>
                </a:lnTo>
                <a:lnTo>
                  <a:pt x="605886" y="1957"/>
                </a:lnTo>
                <a:lnTo>
                  <a:pt x="546353" y="0"/>
                </a:lnTo>
                <a:lnTo>
                  <a:pt x="486821" y="1957"/>
                </a:lnTo>
                <a:lnTo>
                  <a:pt x="429145" y="7692"/>
                </a:lnTo>
                <a:lnTo>
                  <a:pt x="373660" y="17001"/>
                </a:lnTo>
                <a:lnTo>
                  <a:pt x="320699" y="29679"/>
                </a:lnTo>
                <a:lnTo>
                  <a:pt x="270594" y="45522"/>
                </a:lnTo>
                <a:lnTo>
                  <a:pt x="223680" y="64324"/>
                </a:lnTo>
                <a:lnTo>
                  <a:pt x="180289" y="85882"/>
                </a:lnTo>
                <a:lnTo>
                  <a:pt x="140755" y="109991"/>
                </a:lnTo>
                <a:lnTo>
                  <a:pt x="105412" y="136446"/>
                </a:lnTo>
                <a:lnTo>
                  <a:pt x="74591" y="165043"/>
                </a:lnTo>
                <a:lnTo>
                  <a:pt x="48627" y="195577"/>
                </a:lnTo>
                <a:lnTo>
                  <a:pt x="27852" y="227844"/>
                </a:lnTo>
                <a:lnTo>
                  <a:pt x="3205" y="296756"/>
                </a:lnTo>
                <a:lnTo>
                  <a:pt x="0" y="332994"/>
                </a:lnTo>
                <a:lnTo>
                  <a:pt x="3205" y="369373"/>
                </a:lnTo>
                <a:lnTo>
                  <a:pt x="27852" y="438515"/>
                </a:lnTo>
                <a:lnTo>
                  <a:pt x="48627" y="470871"/>
                </a:lnTo>
                <a:lnTo>
                  <a:pt x="74591" y="501480"/>
                </a:lnTo>
                <a:lnTo>
                  <a:pt x="105412" y="530138"/>
                </a:lnTo>
                <a:lnTo>
                  <a:pt x="140755" y="556642"/>
                </a:lnTo>
                <a:lnTo>
                  <a:pt x="180289" y="580789"/>
                </a:lnTo>
                <a:lnTo>
                  <a:pt x="223680" y="602376"/>
                </a:lnTo>
                <a:lnTo>
                  <a:pt x="270594" y="621199"/>
                </a:lnTo>
                <a:lnTo>
                  <a:pt x="320699" y="637055"/>
                </a:lnTo>
                <a:lnTo>
                  <a:pt x="373660" y="649742"/>
                </a:lnTo>
                <a:lnTo>
                  <a:pt x="429145" y="659055"/>
                </a:lnTo>
                <a:lnTo>
                  <a:pt x="486821" y="664792"/>
                </a:lnTo>
                <a:lnTo>
                  <a:pt x="546353" y="666750"/>
                </a:lnTo>
                <a:lnTo>
                  <a:pt x="605886" y="664792"/>
                </a:lnTo>
                <a:lnTo>
                  <a:pt x="663562" y="659055"/>
                </a:lnTo>
                <a:lnTo>
                  <a:pt x="719047" y="649742"/>
                </a:lnTo>
                <a:lnTo>
                  <a:pt x="772008" y="637055"/>
                </a:lnTo>
                <a:lnTo>
                  <a:pt x="822113" y="621199"/>
                </a:lnTo>
                <a:lnTo>
                  <a:pt x="869027" y="602376"/>
                </a:lnTo>
                <a:lnTo>
                  <a:pt x="912418" y="580789"/>
                </a:lnTo>
                <a:lnTo>
                  <a:pt x="951952" y="556642"/>
                </a:lnTo>
                <a:lnTo>
                  <a:pt x="987295" y="530138"/>
                </a:lnTo>
                <a:lnTo>
                  <a:pt x="1018116" y="501480"/>
                </a:lnTo>
                <a:lnTo>
                  <a:pt x="1044080" y="470871"/>
                </a:lnTo>
                <a:lnTo>
                  <a:pt x="1064855" y="438515"/>
                </a:lnTo>
                <a:lnTo>
                  <a:pt x="1089502" y="369373"/>
                </a:lnTo>
                <a:lnTo>
                  <a:pt x="1092707" y="332994"/>
                </a:lnTo>
                <a:close/>
              </a:path>
            </a:pathLst>
          </a:custGeom>
          <a:solidFill>
            <a:srgbClr val="FFFFFF"/>
          </a:solidFill>
        </p:spPr>
        <p:txBody>
          <a:bodyPr wrap="square" lIns="0" tIns="0" rIns="0" bIns="0" rtlCol="0"/>
          <a:lstStyle/>
          <a:p>
            <a:endParaRPr/>
          </a:p>
        </p:txBody>
      </p:sp>
      <p:sp>
        <p:nvSpPr>
          <p:cNvPr id="8" name="object 8"/>
          <p:cNvSpPr/>
          <p:nvPr/>
        </p:nvSpPr>
        <p:spPr>
          <a:xfrm>
            <a:off x="6730745" y="6343650"/>
            <a:ext cx="1092835" cy="666750"/>
          </a:xfrm>
          <a:custGeom>
            <a:avLst/>
            <a:gdLst/>
            <a:ahLst/>
            <a:cxnLst/>
            <a:rect l="l" t="t" r="r" b="b"/>
            <a:pathLst>
              <a:path w="1092834" h="666750">
                <a:moveTo>
                  <a:pt x="546353" y="0"/>
                </a:moveTo>
                <a:lnTo>
                  <a:pt x="486821" y="1957"/>
                </a:lnTo>
                <a:lnTo>
                  <a:pt x="429145" y="7692"/>
                </a:lnTo>
                <a:lnTo>
                  <a:pt x="373660" y="17001"/>
                </a:lnTo>
                <a:lnTo>
                  <a:pt x="320699" y="29679"/>
                </a:lnTo>
                <a:lnTo>
                  <a:pt x="270594" y="45522"/>
                </a:lnTo>
                <a:lnTo>
                  <a:pt x="223680" y="64324"/>
                </a:lnTo>
                <a:lnTo>
                  <a:pt x="180289" y="85882"/>
                </a:lnTo>
                <a:lnTo>
                  <a:pt x="140755" y="109991"/>
                </a:lnTo>
                <a:lnTo>
                  <a:pt x="105412" y="136446"/>
                </a:lnTo>
                <a:lnTo>
                  <a:pt x="74591" y="165043"/>
                </a:lnTo>
                <a:lnTo>
                  <a:pt x="48627" y="195577"/>
                </a:lnTo>
                <a:lnTo>
                  <a:pt x="27852" y="227844"/>
                </a:lnTo>
                <a:lnTo>
                  <a:pt x="3205" y="296756"/>
                </a:lnTo>
                <a:lnTo>
                  <a:pt x="0" y="332994"/>
                </a:lnTo>
                <a:lnTo>
                  <a:pt x="3205" y="369373"/>
                </a:lnTo>
                <a:lnTo>
                  <a:pt x="27852" y="438515"/>
                </a:lnTo>
                <a:lnTo>
                  <a:pt x="48627" y="470871"/>
                </a:lnTo>
                <a:lnTo>
                  <a:pt x="74591" y="501480"/>
                </a:lnTo>
                <a:lnTo>
                  <a:pt x="105412" y="530138"/>
                </a:lnTo>
                <a:lnTo>
                  <a:pt x="140755" y="556642"/>
                </a:lnTo>
                <a:lnTo>
                  <a:pt x="180289" y="580789"/>
                </a:lnTo>
                <a:lnTo>
                  <a:pt x="223680" y="602376"/>
                </a:lnTo>
                <a:lnTo>
                  <a:pt x="270594" y="621199"/>
                </a:lnTo>
                <a:lnTo>
                  <a:pt x="320699" y="637055"/>
                </a:lnTo>
                <a:lnTo>
                  <a:pt x="373660" y="649742"/>
                </a:lnTo>
                <a:lnTo>
                  <a:pt x="429145" y="659055"/>
                </a:lnTo>
                <a:lnTo>
                  <a:pt x="486821" y="664792"/>
                </a:lnTo>
                <a:lnTo>
                  <a:pt x="546353" y="666750"/>
                </a:lnTo>
                <a:lnTo>
                  <a:pt x="605886" y="664792"/>
                </a:lnTo>
                <a:lnTo>
                  <a:pt x="663562" y="659055"/>
                </a:lnTo>
                <a:lnTo>
                  <a:pt x="719047" y="649742"/>
                </a:lnTo>
                <a:lnTo>
                  <a:pt x="772008" y="637055"/>
                </a:lnTo>
                <a:lnTo>
                  <a:pt x="822113" y="621199"/>
                </a:lnTo>
                <a:lnTo>
                  <a:pt x="869027" y="602376"/>
                </a:lnTo>
                <a:lnTo>
                  <a:pt x="912418" y="580789"/>
                </a:lnTo>
                <a:lnTo>
                  <a:pt x="951952" y="556642"/>
                </a:lnTo>
                <a:lnTo>
                  <a:pt x="987295" y="530138"/>
                </a:lnTo>
                <a:lnTo>
                  <a:pt x="1018116" y="501480"/>
                </a:lnTo>
                <a:lnTo>
                  <a:pt x="1044080" y="470871"/>
                </a:lnTo>
                <a:lnTo>
                  <a:pt x="1064855" y="438515"/>
                </a:lnTo>
                <a:lnTo>
                  <a:pt x="1089502" y="369373"/>
                </a:lnTo>
                <a:lnTo>
                  <a:pt x="1092707" y="332994"/>
                </a:lnTo>
                <a:lnTo>
                  <a:pt x="1089502" y="296756"/>
                </a:lnTo>
                <a:lnTo>
                  <a:pt x="1064855" y="227844"/>
                </a:lnTo>
                <a:lnTo>
                  <a:pt x="1044080" y="195577"/>
                </a:lnTo>
                <a:lnTo>
                  <a:pt x="1018116" y="165043"/>
                </a:lnTo>
                <a:lnTo>
                  <a:pt x="987295" y="136446"/>
                </a:lnTo>
                <a:lnTo>
                  <a:pt x="951952" y="109991"/>
                </a:lnTo>
                <a:lnTo>
                  <a:pt x="912418" y="85882"/>
                </a:lnTo>
                <a:lnTo>
                  <a:pt x="869027" y="64324"/>
                </a:lnTo>
                <a:lnTo>
                  <a:pt x="822113" y="45522"/>
                </a:lnTo>
                <a:lnTo>
                  <a:pt x="772008" y="29679"/>
                </a:lnTo>
                <a:lnTo>
                  <a:pt x="719047" y="17001"/>
                </a:lnTo>
                <a:lnTo>
                  <a:pt x="663562" y="7692"/>
                </a:lnTo>
                <a:lnTo>
                  <a:pt x="605886" y="1957"/>
                </a:lnTo>
                <a:lnTo>
                  <a:pt x="546353" y="0"/>
                </a:lnTo>
                <a:close/>
              </a:path>
            </a:pathLst>
          </a:custGeom>
          <a:ln w="9525">
            <a:solidFill>
              <a:srgbClr val="000000"/>
            </a:solidFill>
          </a:ln>
        </p:spPr>
        <p:txBody>
          <a:bodyPr wrap="square" lIns="0" tIns="0" rIns="0" bIns="0" rtlCol="0"/>
          <a:lstStyle/>
          <a:p>
            <a:endParaRPr/>
          </a:p>
        </p:txBody>
      </p:sp>
      <p:sp>
        <p:nvSpPr>
          <p:cNvPr id="9" name="object 9"/>
          <p:cNvSpPr/>
          <p:nvPr/>
        </p:nvSpPr>
        <p:spPr>
          <a:xfrm>
            <a:off x="6966966" y="6438138"/>
            <a:ext cx="552450" cy="360680"/>
          </a:xfrm>
          <a:custGeom>
            <a:avLst/>
            <a:gdLst/>
            <a:ahLst/>
            <a:cxnLst/>
            <a:rect l="l" t="t" r="r" b="b"/>
            <a:pathLst>
              <a:path w="552450" h="360679">
                <a:moveTo>
                  <a:pt x="71627" y="350824"/>
                </a:moveTo>
                <a:lnTo>
                  <a:pt x="71627" y="179832"/>
                </a:lnTo>
                <a:lnTo>
                  <a:pt x="70103" y="189738"/>
                </a:lnTo>
                <a:lnTo>
                  <a:pt x="66293" y="197358"/>
                </a:lnTo>
                <a:lnTo>
                  <a:pt x="60198" y="204978"/>
                </a:lnTo>
                <a:lnTo>
                  <a:pt x="51053" y="210312"/>
                </a:lnTo>
                <a:lnTo>
                  <a:pt x="40385" y="215646"/>
                </a:lnTo>
                <a:lnTo>
                  <a:pt x="31241" y="222504"/>
                </a:lnTo>
                <a:lnTo>
                  <a:pt x="3809" y="259080"/>
                </a:lnTo>
                <a:lnTo>
                  <a:pt x="0" y="280416"/>
                </a:lnTo>
                <a:lnTo>
                  <a:pt x="761" y="291084"/>
                </a:lnTo>
                <a:lnTo>
                  <a:pt x="27431" y="330708"/>
                </a:lnTo>
                <a:lnTo>
                  <a:pt x="56387" y="345948"/>
                </a:lnTo>
                <a:lnTo>
                  <a:pt x="71627" y="350824"/>
                </a:lnTo>
                <a:close/>
              </a:path>
              <a:path w="552450" h="360679">
                <a:moveTo>
                  <a:pt x="526541" y="117348"/>
                </a:moveTo>
                <a:lnTo>
                  <a:pt x="520445" y="71628"/>
                </a:lnTo>
                <a:lnTo>
                  <a:pt x="487679" y="43434"/>
                </a:lnTo>
                <a:lnTo>
                  <a:pt x="473201" y="41148"/>
                </a:lnTo>
                <a:lnTo>
                  <a:pt x="434339" y="41148"/>
                </a:lnTo>
                <a:lnTo>
                  <a:pt x="424433" y="41910"/>
                </a:lnTo>
                <a:lnTo>
                  <a:pt x="415289" y="42672"/>
                </a:lnTo>
                <a:lnTo>
                  <a:pt x="406145" y="44196"/>
                </a:lnTo>
                <a:lnTo>
                  <a:pt x="397001" y="44958"/>
                </a:lnTo>
                <a:lnTo>
                  <a:pt x="388619" y="46482"/>
                </a:lnTo>
                <a:lnTo>
                  <a:pt x="379475" y="48006"/>
                </a:lnTo>
                <a:lnTo>
                  <a:pt x="371093" y="49529"/>
                </a:lnTo>
                <a:lnTo>
                  <a:pt x="363474" y="51053"/>
                </a:lnTo>
                <a:lnTo>
                  <a:pt x="355091" y="52577"/>
                </a:lnTo>
                <a:lnTo>
                  <a:pt x="347472" y="54101"/>
                </a:lnTo>
                <a:lnTo>
                  <a:pt x="340613" y="56387"/>
                </a:lnTo>
                <a:lnTo>
                  <a:pt x="332993" y="57912"/>
                </a:lnTo>
                <a:lnTo>
                  <a:pt x="326135" y="59436"/>
                </a:lnTo>
                <a:lnTo>
                  <a:pt x="301751" y="65532"/>
                </a:lnTo>
                <a:lnTo>
                  <a:pt x="291083" y="67056"/>
                </a:lnTo>
                <a:lnTo>
                  <a:pt x="286511" y="68580"/>
                </a:lnTo>
                <a:lnTo>
                  <a:pt x="281939" y="69342"/>
                </a:lnTo>
                <a:lnTo>
                  <a:pt x="277367" y="69342"/>
                </a:lnTo>
                <a:lnTo>
                  <a:pt x="273557" y="70104"/>
                </a:lnTo>
                <a:lnTo>
                  <a:pt x="269748" y="70104"/>
                </a:lnTo>
                <a:lnTo>
                  <a:pt x="265937" y="69342"/>
                </a:lnTo>
                <a:lnTo>
                  <a:pt x="262889" y="69342"/>
                </a:lnTo>
                <a:lnTo>
                  <a:pt x="260603" y="68580"/>
                </a:lnTo>
                <a:lnTo>
                  <a:pt x="256031" y="65532"/>
                </a:lnTo>
                <a:lnTo>
                  <a:pt x="251459" y="60960"/>
                </a:lnTo>
                <a:lnTo>
                  <a:pt x="245363" y="55625"/>
                </a:lnTo>
                <a:lnTo>
                  <a:pt x="238505" y="49529"/>
                </a:lnTo>
                <a:lnTo>
                  <a:pt x="230885" y="41910"/>
                </a:lnTo>
                <a:lnTo>
                  <a:pt x="221741" y="34289"/>
                </a:lnTo>
                <a:lnTo>
                  <a:pt x="189737" y="12953"/>
                </a:lnTo>
                <a:lnTo>
                  <a:pt x="152400" y="762"/>
                </a:lnTo>
                <a:lnTo>
                  <a:pt x="139445" y="0"/>
                </a:lnTo>
                <a:lnTo>
                  <a:pt x="126491" y="2286"/>
                </a:lnTo>
                <a:lnTo>
                  <a:pt x="87629" y="25908"/>
                </a:lnTo>
                <a:lnTo>
                  <a:pt x="64007" y="66294"/>
                </a:lnTo>
                <a:lnTo>
                  <a:pt x="60959" y="93726"/>
                </a:lnTo>
                <a:lnTo>
                  <a:pt x="61722" y="107442"/>
                </a:lnTo>
                <a:lnTo>
                  <a:pt x="63245" y="121158"/>
                </a:lnTo>
                <a:lnTo>
                  <a:pt x="65531" y="134112"/>
                </a:lnTo>
                <a:lnTo>
                  <a:pt x="70103" y="158496"/>
                </a:lnTo>
                <a:lnTo>
                  <a:pt x="71627" y="169926"/>
                </a:lnTo>
                <a:lnTo>
                  <a:pt x="71627" y="350824"/>
                </a:lnTo>
                <a:lnTo>
                  <a:pt x="75437" y="352044"/>
                </a:lnTo>
                <a:lnTo>
                  <a:pt x="96774" y="356616"/>
                </a:lnTo>
                <a:lnTo>
                  <a:pt x="106679" y="358140"/>
                </a:lnTo>
                <a:lnTo>
                  <a:pt x="117348" y="358902"/>
                </a:lnTo>
                <a:lnTo>
                  <a:pt x="128015" y="360426"/>
                </a:lnTo>
                <a:lnTo>
                  <a:pt x="169163" y="360426"/>
                </a:lnTo>
                <a:lnTo>
                  <a:pt x="190500" y="358902"/>
                </a:lnTo>
                <a:lnTo>
                  <a:pt x="210311" y="357378"/>
                </a:lnTo>
                <a:lnTo>
                  <a:pt x="230124" y="354330"/>
                </a:lnTo>
                <a:lnTo>
                  <a:pt x="240029" y="353568"/>
                </a:lnTo>
                <a:lnTo>
                  <a:pt x="260603" y="350393"/>
                </a:lnTo>
                <a:lnTo>
                  <a:pt x="268985" y="348996"/>
                </a:lnTo>
                <a:lnTo>
                  <a:pt x="278129" y="348234"/>
                </a:lnTo>
                <a:lnTo>
                  <a:pt x="288035" y="346710"/>
                </a:lnTo>
                <a:lnTo>
                  <a:pt x="297179" y="345948"/>
                </a:lnTo>
                <a:lnTo>
                  <a:pt x="305561" y="344424"/>
                </a:lnTo>
                <a:lnTo>
                  <a:pt x="314705" y="343662"/>
                </a:lnTo>
                <a:lnTo>
                  <a:pt x="323850" y="343662"/>
                </a:lnTo>
                <a:lnTo>
                  <a:pt x="331469" y="342900"/>
                </a:lnTo>
                <a:lnTo>
                  <a:pt x="348233" y="342900"/>
                </a:lnTo>
                <a:lnTo>
                  <a:pt x="356615" y="343662"/>
                </a:lnTo>
                <a:lnTo>
                  <a:pt x="364235" y="344424"/>
                </a:lnTo>
                <a:lnTo>
                  <a:pt x="371093" y="345186"/>
                </a:lnTo>
                <a:lnTo>
                  <a:pt x="386333" y="348234"/>
                </a:lnTo>
                <a:lnTo>
                  <a:pt x="401574" y="349758"/>
                </a:lnTo>
                <a:lnTo>
                  <a:pt x="409193" y="348996"/>
                </a:lnTo>
                <a:lnTo>
                  <a:pt x="417575" y="348234"/>
                </a:lnTo>
                <a:lnTo>
                  <a:pt x="426719" y="346710"/>
                </a:lnTo>
                <a:lnTo>
                  <a:pt x="468629" y="332994"/>
                </a:lnTo>
                <a:lnTo>
                  <a:pt x="476250" y="329184"/>
                </a:lnTo>
                <a:lnTo>
                  <a:pt x="484631" y="325374"/>
                </a:lnTo>
                <a:lnTo>
                  <a:pt x="507491" y="311658"/>
                </a:lnTo>
                <a:lnTo>
                  <a:pt x="513587" y="306324"/>
                </a:lnTo>
                <a:lnTo>
                  <a:pt x="520445" y="301752"/>
                </a:lnTo>
                <a:lnTo>
                  <a:pt x="524255" y="298418"/>
                </a:lnTo>
                <a:lnTo>
                  <a:pt x="524255" y="172212"/>
                </a:lnTo>
                <a:lnTo>
                  <a:pt x="526541" y="117348"/>
                </a:lnTo>
                <a:close/>
              </a:path>
              <a:path w="552450" h="360679">
                <a:moveTo>
                  <a:pt x="552450" y="252984"/>
                </a:moveTo>
                <a:lnTo>
                  <a:pt x="552450" y="247650"/>
                </a:lnTo>
                <a:lnTo>
                  <a:pt x="551687" y="243078"/>
                </a:lnTo>
                <a:lnTo>
                  <a:pt x="547115" y="233934"/>
                </a:lnTo>
                <a:lnTo>
                  <a:pt x="542543" y="230124"/>
                </a:lnTo>
                <a:lnTo>
                  <a:pt x="534161" y="218694"/>
                </a:lnTo>
                <a:lnTo>
                  <a:pt x="528065" y="204978"/>
                </a:lnTo>
                <a:lnTo>
                  <a:pt x="525779" y="188976"/>
                </a:lnTo>
                <a:lnTo>
                  <a:pt x="524255" y="172212"/>
                </a:lnTo>
                <a:lnTo>
                  <a:pt x="524255" y="298418"/>
                </a:lnTo>
                <a:lnTo>
                  <a:pt x="526541" y="296418"/>
                </a:lnTo>
                <a:lnTo>
                  <a:pt x="531876" y="291084"/>
                </a:lnTo>
                <a:lnTo>
                  <a:pt x="536448" y="284988"/>
                </a:lnTo>
                <a:lnTo>
                  <a:pt x="541019" y="279654"/>
                </a:lnTo>
                <a:lnTo>
                  <a:pt x="544829" y="274320"/>
                </a:lnTo>
                <a:lnTo>
                  <a:pt x="547877" y="268986"/>
                </a:lnTo>
                <a:lnTo>
                  <a:pt x="550163" y="263652"/>
                </a:lnTo>
                <a:lnTo>
                  <a:pt x="551687" y="258318"/>
                </a:lnTo>
                <a:lnTo>
                  <a:pt x="552450" y="252984"/>
                </a:lnTo>
                <a:close/>
              </a:path>
            </a:pathLst>
          </a:custGeom>
          <a:solidFill>
            <a:srgbClr val="AAF4FF"/>
          </a:solidFill>
        </p:spPr>
        <p:txBody>
          <a:bodyPr wrap="square" lIns="0" tIns="0" rIns="0" bIns="0" rtlCol="0"/>
          <a:lstStyle/>
          <a:p>
            <a:endParaRPr/>
          </a:p>
        </p:txBody>
      </p:sp>
      <p:sp>
        <p:nvSpPr>
          <p:cNvPr id="10" name="object 10"/>
          <p:cNvSpPr/>
          <p:nvPr/>
        </p:nvSpPr>
        <p:spPr>
          <a:xfrm>
            <a:off x="7058406" y="6518909"/>
            <a:ext cx="372745" cy="340995"/>
          </a:xfrm>
          <a:custGeom>
            <a:avLst/>
            <a:gdLst/>
            <a:ahLst/>
            <a:cxnLst/>
            <a:rect l="l" t="t" r="r" b="b"/>
            <a:pathLst>
              <a:path w="372745" h="340995">
                <a:moveTo>
                  <a:pt x="372618" y="308610"/>
                </a:moveTo>
                <a:lnTo>
                  <a:pt x="372618" y="48768"/>
                </a:lnTo>
                <a:lnTo>
                  <a:pt x="226314" y="0"/>
                </a:lnTo>
                <a:lnTo>
                  <a:pt x="112775" y="28956"/>
                </a:lnTo>
                <a:lnTo>
                  <a:pt x="112775" y="183642"/>
                </a:lnTo>
                <a:lnTo>
                  <a:pt x="0" y="186690"/>
                </a:lnTo>
                <a:lnTo>
                  <a:pt x="0" y="316992"/>
                </a:lnTo>
                <a:lnTo>
                  <a:pt x="227838" y="340614"/>
                </a:lnTo>
                <a:lnTo>
                  <a:pt x="372618" y="308610"/>
                </a:lnTo>
                <a:close/>
              </a:path>
            </a:pathLst>
          </a:custGeom>
          <a:solidFill>
            <a:srgbClr val="68A5DD"/>
          </a:solidFill>
        </p:spPr>
        <p:txBody>
          <a:bodyPr wrap="square" lIns="0" tIns="0" rIns="0" bIns="0" rtlCol="0"/>
          <a:lstStyle/>
          <a:p>
            <a:endParaRPr/>
          </a:p>
        </p:txBody>
      </p:sp>
      <p:sp>
        <p:nvSpPr>
          <p:cNvPr id="11" name="object 11"/>
          <p:cNvSpPr/>
          <p:nvPr/>
        </p:nvSpPr>
        <p:spPr>
          <a:xfrm>
            <a:off x="7066788" y="6526530"/>
            <a:ext cx="218440" cy="325755"/>
          </a:xfrm>
          <a:custGeom>
            <a:avLst/>
            <a:gdLst/>
            <a:ahLst/>
            <a:cxnLst/>
            <a:rect l="l" t="t" r="r" b="b"/>
            <a:pathLst>
              <a:path w="218440" h="325754">
                <a:moveTo>
                  <a:pt x="217931" y="325374"/>
                </a:moveTo>
                <a:lnTo>
                  <a:pt x="217931" y="0"/>
                </a:lnTo>
                <a:lnTo>
                  <a:pt x="112013" y="26670"/>
                </a:lnTo>
                <a:lnTo>
                  <a:pt x="112013" y="183642"/>
                </a:lnTo>
                <a:lnTo>
                  <a:pt x="0" y="185166"/>
                </a:lnTo>
                <a:lnTo>
                  <a:pt x="0" y="302514"/>
                </a:lnTo>
                <a:lnTo>
                  <a:pt x="217931" y="325374"/>
                </a:lnTo>
                <a:close/>
              </a:path>
            </a:pathLst>
          </a:custGeom>
          <a:solidFill>
            <a:srgbClr val="B2EFF9"/>
          </a:solidFill>
        </p:spPr>
        <p:txBody>
          <a:bodyPr wrap="square" lIns="0" tIns="0" rIns="0" bIns="0" rtlCol="0"/>
          <a:lstStyle/>
          <a:p>
            <a:endParaRPr/>
          </a:p>
        </p:txBody>
      </p:sp>
      <p:sp>
        <p:nvSpPr>
          <p:cNvPr id="12" name="object 12"/>
          <p:cNvSpPr/>
          <p:nvPr/>
        </p:nvSpPr>
        <p:spPr>
          <a:xfrm>
            <a:off x="7210806" y="6793230"/>
            <a:ext cx="33655" cy="56515"/>
          </a:xfrm>
          <a:custGeom>
            <a:avLst/>
            <a:gdLst/>
            <a:ahLst/>
            <a:cxnLst/>
            <a:rect l="l" t="t" r="r" b="b"/>
            <a:pathLst>
              <a:path w="33654" h="56515">
                <a:moveTo>
                  <a:pt x="33527" y="56388"/>
                </a:moveTo>
                <a:lnTo>
                  <a:pt x="33527" y="1524"/>
                </a:lnTo>
                <a:lnTo>
                  <a:pt x="0" y="0"/>
                </a:lnTo>
                <a:lnTo>
                  <a:pt x="0" y="52577"/>
                </a:lnTo>
                <a:lnTo>
                  <a:pt x="33527" y="56388"/>
                </a:lnTo>
                <a:close/>
              </a:path>
            </a:pathLst>
          </a:custGeom>
          <a:solidFill>
            <a:srgbClr val="68A5DD"/>
          </a:solidFill>
        </p:spPr>
        <p:txBody>
          <a:bodyPr wrap="square" lIns="0" tIns="0" rIns="0" bIns="0" rtlCol="0"/>
          <a:lstStyle/>
          <a:p>
            <a:endParaRPr/>
          </a:p>
        </p:txBody>
      </p:sp>
      <p:sp>
        <p:nvSpPr>
          <p:cNvPr id="13" name="object 13"/>
          <p:cNvSpPr/>
          <p:nvPr/>
        </p:nvSpPr>
        <p:spPr>
          <a:xfrm>
            <a:off x="7251954" y="6541007"/>
            <a:ext cx="20955" cy="36195"/>
          </a:xfrm>
          <a:custGeom>
            <a:avLst/>
            <a:gdLst/>
            <a:ahLst/>
            <a:cxnLst/>
            <a:rect l="l" t="t" r="r" b="b"/>
            <a:pathLst>
              <a:path w="20954" h="36195">
                <a:moveTo>
                  <a:pt x="20574" y="32766"/>
                </a:moveTo>
                <a:lnTo>
                  <a:pt x="20574" y="0"/>
                </a:lnTo>
                <a:lnTo>
                  <a:pt x="0" y="4572"/>
                </a:lnTo>
                <a:lnTo>
                  <a:pt x="0" y="35814"/>
                </a:lnTo>
                <a:lnTo>
                  <a:pt x="20574" y="32766"/>
                </a:lnTo>
                <a:close/>
              </a:path>
            </a:pathLst>
          </a:custGeom>
          <a:solidFill>
            <a:srgbClr val="68A5DD"/>
          </a:solidFill>
        </p:spPr>
        <p:txBody>
          <a:bodyPr wrap="square" lIns="0" tIns="0" rIns="0" bIns="0" rtlCol="0"/>
          <a:lstStyle/>
          <a:p>
            <a:endParaRPr/>
          </a:p>
        </p:txBody>
      </p:sp>
      <p:sp>
        <p:nvSpPr>
          <p:cNvPr id="14" name="object 14"/>
          <p:cNvSpPr/>
          <p:nvPr/>
        </p:nvSpPr>
        <p:spPr>
          <a:xfrm>
            <a:off x="7220711" y="6547866"/>
            <a:ext cx="20955" cy="35560"/>
          </a:xfrm>
          <a:custGeom>
            <a:avLst/>
            <a:gdLst/>
            <a:ahLst/>
            <a:cxnLst/>
            <a:rect l="l" t="t" r="r" b="b"/>
            <a:pathLst>
              <a:path w="20954" h="35559">
                <a:moveTo>
                  <a:pt x="20574" y="31241"/>
                </a:moveTo>
                <a:lnTo>
                  <a:pt x="20574" y="0"/>
                </a:lnTo>
                <a:lnTo>
                  <a:pt x="0" y="4572"/>
                </a:lnTo>
                <a:lnTo>
                  <a:pt x="0" y="35051"/>
                </a:lnTo>
                <a:lnTo>
                  <a:pt x="20574" y="31241"/>
                </a:lnTo>
                <a:close/>
              </a:path>
            </a:pathLst>
          </a:custGeom>
          <a:solidFill>
            <a:srgbClr val="68A5DD"/>
          </a:solidFill>
        </p:spPr>
        <p:txBody>
          <a:bodyPr wrap="square" lIns="0" tIns="0" rIns="0" bIns="0" rtlCol="0"/>
          <a:lstStyle/>
          <a:p>
            <a:endParaRPr/>
          </a:p>
        </p:txBody>
      </p:sp>
      <p:sp>
        <p:nvSpPr>
          <p:cNvPr id="15" name="object 15"/>
          <p:cNvSpPr/>
          <p:nvPr/>
        </p:nvSpPr>
        <p:spPr>
          <a:xfrm>
            <a:off x="7189469" y="6554723"/>
            <a:ext cx="20955" cy="34290"/>
          </a:xfrm>
          <a:custGeom>
            <a:avLst/>
            <a:gdLst/>
            <a:ahLst/>
            <a:cxnLst/>
            <a:rect l="l" t="t" r="r" b="b"/>
            <a:pathLst>
              <a:path w="20954" h="34290">
                <a:moveTo>
                  <a:pt x="20574" y="30479"/>
                </a:moveTo>
                <a:lnTo>
                  <a:pt x="20574" y="0"/>
                </a:lnTo>
                <a:lnTo>
                  <a:pt x="0" y="4572"/>
                </a:lnTo>
                <a:lnTo>
                  <a:pt x="0" y="34290"/>
                </a:lnTo>
                <a:lnTo>
                  <a:pt x="20574" y="30479"/>
                </a:lnTo>
                <a:close/>
              </a:path>
            </a:pathLst>
          </a:custGeom>
          <a:solidFill>
            <a:srgbClr val="68A5DD"/>
          </a:solidFill>
        </p:spPr>
        <p:txBody>
          <a:bodyPr wrap="square" lIns="0" tIns="0" rIns="0" bIns="0" rtlCol="0"/>
          <a:lstStyle/>
          <a:p>
            <a:endParaRPr/>
          </a:p>
        </p:txBody>
      </p:sp>
      <p:sp>
        <p:nvSpPr>
          <p:cNvPr id="16" name="object 16"/>
          <p:cNvSpPr/>
          <p:nvPr/>
        </p:nvSpPr>
        <p:spPr>
          <a:xfrm>
            <a:off x="7251954" y="6583680"/>
            <a:ext cx="20955" cy="35560"/>
          </a:xfrm>
          <a:custGeom>
            <a:avLst/>
            <a:gdLst/>
            <a:ahLst/>
            <a:cxnLst/>
            <a:rect l="l" t="t" r="r" b="b"/>
            <a:pathLst>
              <a:path w="20954" h="35559">
                <a:moveTo>
                  <a:pt x="20574" y="32003"/>
                </a:moveTo>
                <a:lnTo>
                  <a:pt x="20574" y="0"/>
                </a:lnTo>
                <a:lnTo>
                  <a:pt x="0" y="3048"/>
                </a:lnTo>
                <a:lnTo>
                  <a:pt x="0" y="35051"/>
                </a:lnTo>
                <a:lnTo>
                  <a:pt x="20574" y="32003"/>
                </a:lnTo>
                <a:close/>
              </a:path>
            </a:pathLst>
          </a:custGeom>
          <a:solidFill>
            <a:srgbClr val="68A5DD"/>
          </a:solidFill>
        </p:spPr>
        <p:txBody>
          <a:bodyPr wrap="square" lIns="0" tIns="0" rIns="0" bIns="0" rtlCol="0"/>
          <a:lstStyle/>
          <a:p>
            <a:endParaRPr/>
          </a:p>
        </p:txBody>
      </p:sp>
      <p:sp>
        <p:nvSpPr>
          <p:cNvPr id="17" name="object 17"/>
          <p:cNvSpPr/>
          <p:nvPr/>
        </p:nvSpPr>
        <p:spPr>
          <a:xfrm>
            <a:off x="7220711" y="6589014"/>
            <a:ext cx="20955" cy="34290"/>
          </a:xfrm>
          <a:custGeom>
            <a:avLst/>
            <a:gdLst/>
            <a:ahLst/>
            <a:cxnLst/>
            <a:rect l="l" t="t" r="r" b="b"/>
            <a:pathLst>
              <a:path w="20954" h="34290">
                <a:moveTo>
                  <a:pt x="20574" y="31241"/>
                </a:moveTo>
                <a:lnTo>
                  <a:pt x="20574" y="0"/>
                </a:lnTo>
                <a:lnTo>
                  <a:pt x="0" y="3047"/>
                </a:lnTo>
                <a:lnTo>
                  <a:pt x="0" y="34289"/>
                </a:lnTo>
                <a:lnTo>
                  <a:pt x="20574" y="31241"/>
                </a:lnTo>
                <a:close/>
              </a:path>
            </a:pathLst>
          </a:custGeom>
          <a:solidFill>
            <a:srgbClr val="68A5DD"/>
          </a:solidFill>
        </p:spPr>
        <p:txBody>
          <a:bodyPr wrap="square" lIns="0" tIns="0" rIns="0" bIns="0" rtlCol="0"/>
          <a:lstStyle/>
          <a:p>
            <a:endParaRPr/>
          </a:p>
        </p:txBody>
      </p:sp>
      <p:sp>
        <p:nvSpPr>
          <p:cNvPr id="18" name="object 18"/>
          <p:cNvSpPr/>
          <p:nvPr/>
        </p:nvSpPr>
        <p:spPr>
          <a:xfrm>
            <a:off x="7189469" y="6594347"/>
            <a:ext cx="20955" cy="33020"/>
          </a:xfrm>
          <a:custGeom>
            <a:avLst/>
            <a:gdLst/>
            <a:ahLst/>
            <a:cxnLst/>
            <a:rect l="l" t="t" r="r" b="b"/>
            <a:pathLst>
              <a:path w="20954" h="33020">
                <a:moveTo>
                  <a:pt x="20574" y="30479"/>
                </a:moveTo>
                <a:lnTo>
                  <a:pt x="20574" y="0"/>
                </a:lnTo>
                <a:lnTo>
                  <a:pt x="0" y="3809"/>
                </a:lnTo>
                <a:lnTo>
                  <a:pt x="0" y="32766"/>
                </a:lnTo>
                <a:lnTo>
                  <a:pt x="20574" y="30479"/>
                </a:lnTo>
                <a:close/>
              </a:path>
            </a:pathLst>
          </a:custGeom>
          <a:solidFill>
            <a:srgbClr val="68A5DD"/>
          </a:solidFill>
        </p:spPr>
        <p:txBody>
          <a:bodyPr wrap="square" lIns="0" tIns="0" rIns="0" bIns="0" rtlCol="0"/>
          <a:lstStyle/>
          <a:p>
            <a:endParaRPr/>
          </a:p>
        </p:txBody>
      </p:sp>
      <p:sp>
        <p:nvSpPr>
          <p:cNvPr id="19" name="object 19"/>
          <p:cNvSpPr/>
          <p:nvPr/>
        </p:nvSpPr>
        <p:spPr>
          <a:xfrm>
            <a:off x="7251954" y="6625590"/>
            <a:ext cx="20955" cy="33655"/>
          </a:xfrm>
          <a:custGeom>
            <a:avLst/>
            <a:gdLst/>
            <a:ahLst/>
            <a:cxnLst/>
            <a:rect l="l" t="t" r="r" b="b"/>
            <a:pathLst>
              <a:path w="20954" h="33654">
                <a:moveTo>
                  <a:pt x="20574" y="32003"/>
                </a:moveTo>
                <a:lnTo>
                  <a:pt x="20574" y="0"/>
                </a:lnTo>
                <a:lnTo>
                  <a:pt x="0" y="2285"/>
                </a:lnTo>
                <a:lnTo>
                  <a:pt x="0" y="33527"/>
                </a:lnTo>
                <a:lnTo>
                  <a:pt x="20574" y="32003"/>
                </a:lnTo>
                <a:close/>
              </a:path>
            </a:pathLst>
          </a:custGeom>
          <a:solidFill>
            <a:srgbClr val="68A5DD"/>
          </a:solidFill>
        </p:spPr>
        <p:txBody>
          <a:bodyPr wrap="square" lIns="0" tIns="0" rIns="0" bIns="0" rtlCol="0"/>
          <a:lstStyle/>
          <a:p>
            <a:endParaRPr/>
          </a:p>
        </p:txBody>
      </p:sp>
      <p:sp>
        <p:nvSpPr>
          <p:cNvPr id="20" name="object 20"/>
          <p:cNvSpPr/>
          <p:nvPr/>
        </p:nvSpPr>
        <p:spPr>
          <a:xfrm>
            <a:off x="7220711" y="6629400"/>
            <a:ext cx="20955" cy="33655"/>
          </a:xfrm>
          <a:custGeom>
            <a:avLst/>
            <a:gdLst/>
            <a:ahLst/>
            <a:cxnLst/>
            <a:rect l="l" t="t" r="r" b="b"/>
            <a:pathLst>
              <a:path w="20954" h="33654">
                <a:moveTo>
                  <a:pt x="20574" y="31242"/>
                </a:moveTo>
                <a:lnTo>
                  <a:pt x="20574" y="0"/>
                </a:lnTo>
                <a:lnTo>
                  <a:pt x="0" y="3048"/>
                </a:lnTo>
                <a:lnTo>
                  <a:pt x="0" y="33527"/>
                </a:lnTo>
                <a:lnTo>
                  <a:pt x="20574" y="31242"/>
                </a:lnTo>
                <a:close/>
              </a:path>
            </a:pathLst>
          </a:custGeom>
          <a:solidFill>
            <a:srgbClr val="68A5DD"/>
          </a:solidFill>
        </p:spPr>
        <p:txBody>
          <a:bodyPr wrap="square" lIns="0" tIns="0" rIns="0" bIns="0" rtlCol="0"/>
          <a:lstStyle/>
          <a:p>
            <a:endParaRPr/>
          </a:p>
        </p:txBody>
      </p:sp>
      <p:sp>
        <p:nvSpPr>
          <p:cNvPr id="21" name="object 21"/>
          <p:cNvSpPr/>
          <p:nvPr/>
        </p:nvSpPr>
        <p:spPr>
          <a:xfrm>
            <a:off x="7189469" y="6633971"/>
            <a:ext cx="20955" cy="32384"/>
          </a:xfrm>
          <a:custGeom>
            <a:avLst/>
            <a:gdLst/>
            <a:ahLst/>
            <a:cxnLst/>
            <a:rect l="l" t="t" r="r" b="b"/>
            <a:pathLst>
              <a:path w="20954" h="32384">
                <a:moveTo>
                  <a:pt x="20574" y="29718"/>
                </a:moveTo>
                <a:lnTo>
                  <a:pt x="20574" y="0"/>
                </a:lnTo>
                <a:lnTo>
                  <a:pt x="0" y="3048"/>
                </a:lnTo>
                <a:lnTo>
                  <a:pt x="0" y="32003"/>
                </a:lnTo>
                <a:lnTo>
                  <a:pt x="20574" y="29718"/>
                </a:lnTo>
                <a:close/>
              </a:path>
            </a:pathLst>
          </a:custGeom>
          <a:solidFill>
            <a:srgbClr val="68A5DD"/>
          </a:solidFill>
        </p:spPr>
        <p:txBody>
          <a:bodyPr wrap="square" lIns="0" tIns="0" rIns="0" bIns="0" rtlCol="0"/>
          <a:lstStyle/>
          <a:p>
            <a:endParaRPr/>
          </a:p>
        </p:txBody>
      </p:sp>
      <p:sp>
        <p:nvSpPr>
          <p:cNvPr id="22" name="object 22"/>
          <p:cNvSpPr/>
          <p:nvPr/>
        </p:nvSpPr>
        <p:spPr>
          <a:xfrm>
            <a:off x="7251954" y="6666738"/>
            <a:ext cx="20955" cy="33655"/>
          </a:xfrm>
          <a:custGeom>
            <a:avLst/>
            <a:gdLst/>
            <a:ahLst/>
            <a:cxnLst/>
            <a:rect l="l" t="t" r="r" b="b"/>
            <a:pathLst>
              <a:path w="20954" h="33654">
                <a:moveTo>
                  <a:pt x="20574" y="32765"/>
                </a:moveTo>
                <a:lnTo>
                  <a:pt x="20574" y="0"/>
                </a:lnTo>
                <a:lnTo>
                  <a:pt x="0" y="2285"/>
                </a:lnTo>
                <a:lnTo>
                  <a:pt x="0" y="33527"/>
                </a:lnTo>
                <a:lnTo>
                  <a:pt x="20574" y="32765"/>
                </a:lnTo>
                <a:close/>
              </a:path>
            </a:pathLst>
          </a:custGeom>
          <a:solidFill>
            <a:srgbClr val="68A5DD"/>
          </a:solidFill>
        </p:spPr>
        <p:txBody>
          <a:bodyPr wrap="square" lIns="0" tIns="0" rIns="0" bIns="0" rtlCol="0"/>
          <a:lstStyle/>
          <a:p>
            <a:endParaRPr/>
          </a:p>
        </p:txBody>
      </p:sp>
      <p:sp>
        <p:nvSpPr>
          <p:cNvPr id="23" name="object 23"/>
          <p:cNvSpPr/>
          <p:nvPr/>
        </p:nvSpPr>
        <p:spPr>
          <a:xfrm>
            <a:off x="7220711" y="6669785"/>
            <a:ext cx="20955" cy="33020"/>
          </a:xfrm>
          <a:custGeom>
            <a:avLst/>
            <a:gdLst/>
            <a:ahLst/>
            <a:cxnLst/>
            <a:rect l="l" t="t" r="r" b="b"/>
            <a:pathLst>
              <a:path w="20954" h="33020">
                <a:moveTo>
                  <a:pt x="20574" y="31242"/>
                </a:moveTo>
                <a:lnTo>
                  <a:pt x="20574" y="0"/>
                </a:lnTo>
                <a:lnTo>
                  <a:pt x="0" y="2286"/>
                </a:lnTo>
                <a:lnTo>
                  <a:pt x="0" y="32766"/>
                </a:lnTo>
                <a:lnTo>
                  <a:pt x="20574" y="31242"/>
                </a:lnTo>
                <a:close/>
              </a:path>
            </a:pathLst>
          </a:custGeom>
          <a:solidFill>
            <a:srgbClr val="68A5DD"/>
          </a:solidFill>
        </p:spPr>
        <p:txBody>
          <a:bodyPr wrap="square" lIns="0" tIns="0" rIns="0" bIns="0" rtlCol="0"/>
          <a:lstStyle/>
          <a:p>
            <a:endParaRPr/>
          </a:p>
        </p:txBody>
      </p:sp>
      <p:sp>
        <p:nvSpPr>
          <p:cNvPr id="24" name="object 24"/>
          <p:cNvSpPr/>
          <p:nvPr/>
        </p:nvSpPr>
        <p:spPr>
          <a:xfrm>
            <a:off x="7189469" y="6672833"/>
            <a:ext cx="20955" cy="31750"/>
          </a:xfrm>
          <a:custGeom>
            <a:avLst/>
            <a:gdLst/>
            <a:ahLst/>
            <a:cxnLst/>
            <a:rect l="l" t="t" r="r" b="b"/>
            <a:pathLst>
              <a:path w="20954" h="31750">
                <a:moveTo>
                  <a:pt x="20574" y="30480"/>
                </a:moveTo>
                <a:lnTo>
                  <a:pt x="20574" y="0"/>
                </a:lnTo>
                <a:lnTo>
                  <a:pt x="0" y="2286"/>
                </a:lnTo>
                <a:lnTo>
                  <a:pt x="0" y="31242"/>
                </a:lnTo>
                <a:lnTo>
                  <a:pt x="20574" y="30480"/>
                </a:lnTo>
                <a:close/>
              </a:path>
            </a:pathLst>
          </a:custGeom>
          <a:solidFill>
            <a:srgbClr val="68A5DD"/>
          </a:solidFill>
        </p:spPr>
        <p:txBody>
          <a:bodyPr wrap="square" lIns="0" tIns="0" rIns="0" bIns="0" rtlCol="0"/>
          <a:lstStyle/>
          <a:p>
            <a:endParaRPr/>
          </a:p>
        </p:txBody>
      </p:sp>
      <p:sp>
        <p:nvSpPr>
          <p:cNvPr id="25" name="object 25"/>
          <p:cNvSpPr/>
          <p:nvPr/>
        </p:nvSpPr>
        <p:spPr>
          <a:xfrm>
            <a:off x="7251954" y="6709409"/>
            <a:ext cx="20955" cy="32384"/>
          </a:xfrm>
          <a:custGeom>
            <a:avLst/>
            <a:gdLst/>
            <a:ahLst/>
            <a:cxnLst/>
            <a:rect l="l" t="t" r="r" b="b"/>
            <a:pathLst>
              <a:path w="20954" h="32384">
                <a:moveTo>
                  <a:pt x="20574" y="32004"/>
                </a:moveTo>
                <a:lnTo>
                  <a:pt x="20574" y="0"/>
                </a:lnTo>
                <a:lnTo>
                  <a:pt x="0" y="762"/>
                </a:lnTo>
                <a:lnTo>
                  <a:pt x="0" y="32004"/>
                </a:lnTo>
                <a:lnTo>
                  <a:pt x="20574" y="32004"/>
                </a:lnTo>
                <a:close/>
              </a:path>
            </a:pathLst>
          </a:custGeom>
          <a:solidFill>
            <a:srgbClr val="68A5DD"/>
          </a:solidFill>
        </p:spPr>
        <p:txBody>
          <a:bodyPr wrap="square" lIns="0" tIns="0" rIns="0" bIns="0" rtlCol="0"/>
          <a:lstStyle/>
          <a:p>
            <a:endParaRPr/>
          </a:p>
        </p:txBody>
      </p:sp>
      <p:sp>
        <p:nvSpPr>
          <p:cNvPr id="26" name="object 26"/>
          <p:cNvSpPr/>
          <p:nvPr/>
        </p:nvSpPr>
        <p:spPr>
          <a:xfrm>
            <a:off x="7220711" y="6710933"/>
            <a:ext cx="20955" cy="31750"/>
          </a:xfrm>
          <a:custGeom>
            <a:avLst/>
            <a:gdLst/>
            <a:ahLst/>
            <a:cxnLst/>
            <a:rect l="l" t="t" r="r" b="b"/>
            <a:pathLst>
              <a:path w="20954" h="31750">
                <a:moveTo>
                  <a:pt x="20574" y="31242"/>
                </a:moveTo>
                <a:lnTo>
                  <a:pt x="20574" y="0"/>
                </a:lnTo>
                <a:lnTo>
                  <a:pt x="0" y="762"/>
                </a:lnTo>
                <a:lnTo>
                  <a:pt x="0" y="31242"/>
                </a:lnTo>
                <a:lnTo>
                  <a:pt x="20574" y="31242"/>
                </a:lnTo>
                <a:close/>
              </a:path>
            </a:pathLst>
          </a:custGeom>
          <a:solidFill>
            <a:srgbClr val="68A5DD"/>
          </a:solidFill>
        </p:spPr>
        <p:txBody>
          <a:bodyPr wrap="square" lIns="0" tIns="0" rIns="0" bIns="0" rtlCol="0"/>
          <a:lstStyle/>
          <a:p>
            <a:endParaRPr/>
          </a:p>
        </p:txBody>
      </p:sp>
      <p:sp>
        <p:nvSpPr>
          <p:cNvPr id="27" name="object 27"/>
          <p:cNvSpPr/>
          <p:nvPr/>
        </p:nvSpPr>
        <p:spPr>
          <a:xfrm>
            <a:off x="7189469" y="6712457"/>
            <a:ext cx="20955" cy="30480"/>
          </a:xfrm>
          <a:custGeom>
            <a:avLst/>
            <a:gdLst/>
            <a:ahLst/>
            <a:cxnLst/>
            <a:rect l="l" t="t" r="r" b="b"/>
            <a:pathLst>
              <a:path w="20954" h="30479">
                <a:moveTo>
                  <a:pt x="20574" y="29718"/>
                </a:moveTo>
                <a:lnTo>
                  <a:pt x="20574" y="0"/>
                </a:lnTo>
                <a:lnTo>
                  <a:pt x="0" y="762"/>
                </a:lnTo>
                <a:lnTo>
                  <a:pt x="0" y="30480"/>
                </a:lnTo>
                <a:lnTo>
                  <a:pt x="20574" y="29718"/>
                </a:lnTo>
                <a:close/>
              </a:path>
            </a:pathLst>
          </a:custGeom>
          <a:solidFill>
            <a:srgbClr val="68A5DD"/>
          </a:solidFill>
        </p:spPr>
        <p:txBody>
          <a:bodyPr wrap="square" lIns="0" tIns="0" rIns="0" bIns="0" rtlCol="0"/>
          <a:lstStyle/>
          <a:p>
            <a:endParaRPr/>
          </a:p>
        </p:txBody>
      </p:sp>
      <p:sp>
        <p:nvSpPr>
          <p:cNvPr id="28" name="object 28"/>
          <p:cNvSpPr/>
          <p:nvPr/>
        </p:nvSpPr>
        <p:spPr>
          <a:xfrm>
            <a:off x="7251954" y="6751319"/>
            <a:ext cx="20955" cy="32384"/>
          </a:xfrm>
          <a:custGeom>
            <a:avLst/>
            <a:gdLst/>
            <a:ahLst/>
            <a:cxnLst/>
            <a:rect l="l" t="t" r="r" b="b"/>
            <a:pathLst>
              <a:path w="20954" h="32384">
                <a:moveTo>
                  <a:pt x="0" y="0"/>
                </a:moveTo>
                <a:lnTo>
                  <a:pt x="0" y="32003"/>
                </a:lnTo>
                <a:lnTo>
                  <a:pt x="20575" y="32003"/>
                </a:lnTo>
                <a:lnTo>
                  <a:pt x="20575" y="0"/>
                </a:lnTo>
                <a:lnTo>
                  <a:pt x="0" y="0"/>
                </a:lnTo>
                <a:close/>
              </a:path>
            </a:pathLst>
          </a:custGeom>
          <a:solidFill>
            <a:srgbClr val="68A5DD"/>
          </a:solidFill>
        </p:spPr>
        <p:txBody>
          <a:bodyPr wrap="square" lIns="0" tIns="0" rIns="0" bIns="0" rtlCol="0"/>
          <a:lstStyle/>
          <a:p>
            <a:endParaRPr/>
          </a:p>
        </p:txBody>
      </p:sp>
      <p:sp>
        <p:nvSpPr>
          <p:cNvPr id="29" name="object 29"/>
          <p:cNvSpPr/>
          <p:nvPr/>
        </p:nvSpPr>
        <p:spPr>
          <a:xfrm>
            <a:off x="7220711" y="6751319"/>
            <a:ext cx="20955" cy="31750"/>
          </a:xfrm>
          <a:custGeom>
            <a:avLst/>
            <a:gdLst/>
            <a:ahLst/>
            <a:cxnLst/>
            <a:rect l="l" t="t" r="r" b="b"/>
            <a:pathLst>
              <a:path w="20954" h="31750">
                <a:moveTo>
                  <a:pt x="20574" y="31241"/>
                </a:moveTo>
                <a:lnTo>
                  <a:pt x="20574" y="0"/>
                </a:lnTo>
                <a:lnTo>
                  <a:pt x="0" y="761"/>
                </a:lnTo>
                <a:lnTo>
                  <a:pt x="0" y="31241"/>
                </a:lnTo>
                <a:lnTo>
                  <a:pt x="20574" y="31241"/>
                </a:lnTo>
                <a:close/>
              </a:path>
            </a:pathLst>
          </a:custGeom>
          <a:solidFill>
            <a:srgbClr val="68A5DD"/>
          </a:solidFill>
        </p:spPr>
        <p:txBody>
          <a:bodyPr wrap="square" lIns="0" tIns="0" rIns="0" bIns="0" rtlCol="0"/>
          <a:lstStyle/>
          <a:p>
            <a:endParaRPr/>
          </a:p>
        </p:txBody>
      </p:sp>
      <p:sp>
        <p:nvSpPr>
          <p:cNvPr id="30" name="object 30"/>
          <p:cNvSpPr/>
          <p:nvPr/>
        </p:nvSpPr>
        <p:spPr>
          <a:xfrm>
            <a:off x="7189469" y="6752081"/>
            <a:ext cx="20955" cy="29845"/>
          </a:xfrm>
          <a:custGeom>
            <a:avLst/>
            <a:gdLst/>
            <a:ahLst/>
            <a:cxnLst/>
            <a:rect l="l" t="t" r="r" b="b"/>
            <a:pathLst>
              <a:path w="20954" h="29845">
                <a:moveTo>
                  <a:pt x="0" y="0"/>
                </a:moveTo>
                <a:lnTo>
                  <a:pt x="0" y="29718"/>
                </a:lnTo>
                <a:lnTo>
                  <a:pt x="20574" y="29718"/>
                </a:lnTo>
                <a:lnTo>
                  <a:pt x="20574" y="0"/>
                </a:lnTo>
                <a:lnTo>
                  <a:pt x="0" y="0"/>
                </a:lnTo>
                <a:close/>
              </a:path>
            </a:pathLst>
          </a:custGeom>
          <a:solidFill>
            <a:srgbClr val="68A5DD"/>
          </a:solidFill>
        </p:spPr>
        <p:txBody>
          <a:bodyPr wrap="square" lIns="0" tIns="0" rIns="0" bIns="0" rtlCol="0"/>
          <a:lstStyle/>
          <a:p>
            <a:endParaRPr/>
          </a:p>
        </p:txBody>
      </p:sp>
      <p:sp>
        <p:nvSpPr>
          <p:cNvPr id="31" name="object 31"/>
          <p:cNvSpPr/>
          <p:nvPr/>
        </p:nvSpPr>
        <p:spPr>
          <a:xfrm>
            <a:off x="7297673" y="6536435"/>
            <a:ext cx="22225" cy="38100"/>
          </a:xfrm>
          <a:custGeom>
            <a:avLst/>
            <a:gdLst/>
            <a:ahLst/>
            <a:cxnLst/>
            <a:rect l="l" t="t" r="r" b="b"/>
            <a:pathLst>
              <a:path w="22225" h="38100">
                <a:moveTo>
                  <a:pt x="22098" y="38100"/>
                </a:moveTo>
                <a:lnTo>
                  <a:pt x="22098" y="6858"/>
                </a:lnTo>
                <a:lnTo>
                  <a:pt x="0" y="0"/>
                </a:lnTo>
                <a:lnTo>
                  <a:pt x="0" y="32004"/>
                </a:lnTo>
                <a:lnTo>
                  <a:pt x="22098" y="38100"/>
                </a:lnTo>
                <a:close/>
              </a:path>
            </a:pathLst>
          </a:custGeom>
          <a:solidFill>
            <a:srgbClr val="B2EFF9"/>
          </a:solidFill>
        </p:spPr>
        <p:txBody>
          <a:bodyPr wrap="square" lIns="0" tIns="0" rIns="0" bIns="0" rtlCol="0"/>
          <a:lstStyle/>
          <a:p>
            <a:endParaRPr/>
          </a:p>
        </p:txBody>
      </p:sp>
      <p:sp>
        <p:nvSpPr>
          <p:cNvPr id="32" name="object 32"/>
          <p:cNvSpPr/>
          <p:nvPr/>
        </p:nvSpPr>
        <p:spPr>
          <a:xfrm>
            <a:off x="7331202" y="6547104"/>
            <a:ext cx="22225" cy="36830"/>
          </a:xfrm>
          <a:custGeom>
            <a:avLst/>
            <a:gdLst/>
            <a:ahLst/>
            <a:cxnLst/>
            <a:rect l="l" t="t" r="r" b="b"/>
            <a:pathLst>
              <a:path w="22225" h="36829">
                <a:moveTo>
                  <a:pt x="22098" y="36575"/>
                </a:moveTo>
                <a:lnTo>
                  <a:pt x="22098" y="7620"/>
                </a:lnTo>
                <a:lnTo>
                  <a:pt x="0" y="0"/>
                </a:lnTo>
                <a:lnTo>
                  <a:pt x="0" y="30479"/>
                </a:lnTo>
                <a:lnTo>
                  <a:pt x="22098" y="36575"/>
                </a:lnTo>
                <a:close/>
              </a:path>
            </a:pathLst>
          </a:custGeom>
          <a:solidFill>
            <a:srgbClr val="B2EFF9"/>
          </a:solidFill>
        </p:spPr>
        <p:txBody>
          <a:bodyPr wrap="square" lIns="0" tIns="0" rIns="0" bIns="0" rtlCol="0"/>
          <a:lstStyle/>
          <a:p>
            <a:endParaRPr/>
          </a:p>
        </p:txBody>
      </p:sp>
      <p:sp>
        <p:nvSpPr>
          <p:cNvPr id="33" name="object 33"/>
          <p:cNvSpPr/>
          <p:nvPr/>
        </p:nvSpPr>
        <p:spPr>
          <a:xfrm>
            <a:off x="7364730" y="6557771"/>
            <a:ext cx="22225" cy="34290"/>
          </a:xfrm>
          <a:custGeom>
            <a:avLst/>
            <a:gdLst/>
            <a:ahLst/>
            <a:cxnLst/>
            <a:rect l="l" t="t" r="r" b="b"/>
            <a:pathLst>
              <a:path w="22225" h="34290">
                <a:moveTo>
                  <a:pt x="22098" y="34289"/>
                </a:moveTo>
                <a:lnTo>
                  <a:pt x="22098" y="6857"/>
                </a:lnTo>
                <a:lnTo>
                  <a:pt x="0" y="0"/>
                </a:lnTo>
                <a:lnTo>
                  <a:pt x="0" y="28194"/>
                </a:lnTo>
                <a:lnTo>
                  <a:pt x="22098" y="34289"/>
                </a:lnTo>
                <a:close/>
              </a:path>
            </a:pathLst>
          </a:custGeom>
          <a:solidFill>
            <a:srgbClr val="B2EFF9"/>
          </a:solidFill>
        </p:spPr>
        <p:txBody>
          <a:bodyPr wrap="square" lIns="0" tIns="0" rIns="0" bIns="0" rtlCol="0"/>
          <a:lstStyle/>
          <a:p>
            <a:endParaRPr/>
          </a:p>
        </p:txBody>
      </p:sp>
      <p:sp>
        <p:nvSpPr>
          <p:cNvPr id="34" name="object 34"/>
          <p:cNvSpPr/>
          <p:nvPr/>
        </p:nvSpPr>
        <p:spPr>
          <a:xfrm>
            <a:off x="7398257" y="6568440"/>
            <a:ext cx="22225" cy="32384"/>
          </a:xfrm>
          <a:custGeom>
            <a:avLst/>
            <a:gdLst/>
            <a:ahLst/>
            <a:cxnLst/>
            <a:rect l="l" t="t" r="r" b="b"/>
            <a:pathLst>
              <a:path w="22225" h="32384">
                <a:moveTo>
                  <a:pt x="22098" y="32003"/>
                </a:moveTo>
                <a:lnTo>
                  <a:pt x="22098" y="6857"/>
                </a:lnTo>
                <a:lnTo>
                  <a:pt x="0" y="0"/>
                </a:lnTo>
                <a:lnTo>
                  <a:pt x="0" y="26669"/>
                </a:lnTo>
                <a:lnTo>
                  <a:pt x="22098" y="32003"/>
                </a:lnTo>
                <a:close/>
              </a:path>
            </a:pathLst>
          </a:custGeom>
          <a:solidFill>
            <a:srgbClr val="B2EFF9"/>
          </a:solidFill>
        </p:spPr>
        <p:txBody>
          <a:bodyPr wrap="square" lIns="0" tIns="0" rIns="0" bIns="0" rtlCol="0"/>
          <a:lstStyle/>
          <a:p>
            <a:endParaRPr/>
          </a:p>
        </p:txBody>
      </p:sp>
      <p:sp>
        <p:nvSpPr>
          <p:cNvPr id="35" name="object 35"/>
          <p:cNvSpPr/>
          <p:nvPr/>
        </p:nvSpPr>
        <p:spPr>
          <a:xfrm>
            <a:off x="7297673" y="6579869"/>
            <a:ext cx="22225" cy="36830"/>
          </a:xfrm>
          <a:custGeom>
            <a:avLst/>
            <a:gdLst/>
            <a:ahLst/>
            <a:cxnLst/>
            <a:rect l="l" t="t" r="r" b="b"/>
            <a:pathLst>
              <a:path w="22225" h="36829">
                <a:moveTo>
                  <a:pt x="22098" y="36575"/>
                </a:moveTo>
                <a:lnTo>
                  <a:pt x="22098" y="6096"/>
                </a:lnTo>
                <a:lnTo>
                  <a:pt x="0" y="0"/>
                </a:lnTo>
                <a:lnTo>
                  <a:pt x="0" y="32003"/>
                </a:lnTo>
                <a:lnTo>
                  <a:pt x="22098" y="36575"/>
                </a:lnTo>
                <a:close/>
              </a:path>
            </a:pathLst>
          </a:custGeom>
          <a:solidFill>
            <a:srgbClr val="B2EFF9"/>
          </a:solidFill>
        </p:spPr>
        <p:txBody>
          <a:bodyPr wrap="square" lIns="0" tIns="0" rIns="0" bIns="0" rtlCol="0"/>
          <a:lstStyle/>
          <a:p>
            <a:endParaRPr/>
          </a:p>
        </p:txBody>
      </p:sp>
      <p:sp>
        <p:nvSpPr>
          <p:cNvPr id="36" name="object 36"/>
          <p:cNvSpPr/>
          <p:nvPr/>
        </p:nvSpPr>
        <p:spPr>
          <a:xfrm>
            <a:off x="7331202" y="6588252"/>
            <a:ext cx="22225" cy="35560"/>
          </a:xfrm>
          <a:custGeom>
            <a:avLst/>
            <a:gdLst/>
            <a:ahLst/>
            <a:cxnLst/>
            <a:rect l="l" t="t" r="r" b="b"/>
            <a:pathLst>
              <a:path w="22225" h="35559">
                <a:moveTo>
                  <a:pt x="22098" y="35051"/>
                </a:moveTo>
                <a:lnTo>
                  <a:pt x="22098" y="5333"/>
                </a:lnTo>
                <a:lnTo>
                  <a:pt x="0" y="0"/>
                </a:lnTo>
                <a:lnTo>
                  <a:pt x="0" y="30479"/>
                </a:lnTo>
                <a:lnTo>
                  <a:pt x="22098" y="35051"/>
                </a:lnTo>
                <a:close/>
              </a:path>
            </a:pathLst>
          </a:custGeom>
          <a:solidFill>
            <a:srgbClr val="B2EFF9"/>
          </a:solidFill>
        </p:spPr>
        <p:txBody>
          <a:bodyPr wrap="square" lIns="0" tIns="0" rIns="0" bIns="0" rtlCol="0"/>
          <a:lstStyle/>
          <a:p>
            <a:endParaRPr/>
          </a:p>
        </p:txBody>
      </p:sp>
      <p:sp>
        <p:nvSpPr>
          <p:cNvPr id="37" name="object 37"/>
          <p:cNvSpPr/>
          <p:nvPr/>
        </p:nvSpPr>
        <p:spPr>
          <a:xfrm>
            <a:off x="7364730" y="6596633"/>
            <a:ext cx="22225" cy="33020"/>
          </a:xfrm>
          <a:custGeom>
            <a:avLst/>
            <a:gdLst/>
            <a:ahLst/>
            <a:cxnLst/>
            <a:rect l="l" t="t" r="r" b="b"/>
            <a:pathLst>
              <a:path w="22225" h="33020">
                <a:moveTo>
                  <a:pt x="22098" y="32766"/>
                </a:moveTo>
                <a:lnTo>
                  <a:pt x="22098" y="5334"/>
                </a:lnTo>
                <a:lnTo>
                  <a:pt x="0" y="0"/>
                </a:lnTo>
                <a:lnTo>
                  <a:pt x="0" y="28194"/>
                </a:lnTo>
                <a:lnTo>
                  <a:pt x="22098" y="32766"/>
                </a:lnTo>
                <a:close/>
              </a:path>
            </a:pathLst>
          </a:custGeom>
          <a:solidFill>
            <a:srgbClr val="B2EFF9"/>
          </a:solidFill>
        </p:spPr>
        <p:txBody>
          <a:bodyPr wrap="square" lIns="0" tIns="0" rIns="0" bIns="0" rtlCol="0"/>
          <a:lstStyle/>
          <a:p>
            <a:endParaRPr/>
          </a:p>
        </p:txBody>
      </p:sp>
      <p:sp>
        <p:nvSpPr>
          <p:cNvPr id="38" name="object 38"/>
          <p:cNvSpPr/>
          <p:nvPr/>
        </p:nvSpPr>
        <p:spPr>
          <a:xfrm>
            <a:off x="7398257" y="6605016"/>
            <a:ext cx="22225" cy="30480"/>
          </a:xfrm>
          <a:custGeom>
            <a:avLst/>
            <a:gdLst/>
            <a:ahLst/>
            <a:cxnLst/>
            <a:rect l="l" t="t" r="r" b="b"/>
            <a:pathLst>
              <a:path w="22225" h="30479">
                <a:moveTo>
                  <a:pt x="22098" y="30479"/>
                </a:moveTo>
                <a:lnTo>
                  <a:pt x="22098" y="4572"/>
                </a:lnTo>
                <a:lnTo>
                  <a:pt x="0" y="0"/>
                </a:lnTo>
                <a:lnTo>
                  <a:pt x="0" y="26669"/>
                </a:lnTo>
                <a:lnTo>
                  <a:pt x="22098" y="30479"/>
                </a:lnTo>
                <a:close/>
              </a:path>
            </a:pathLst>
          </a:custGeom>
          <a:solidFill>
            <a:srgbClr val="B2EFF9"/>
          </a:solidFill>
        </p:spPr>
        <p:txBody>
          <a:bodyPr wrap="square" lIns="0" tIns="0" rIns="0" bIns="0" rtlCol="0"/>
          <a:lstStyle/>
          <a:p>
            <a:endParaRPr/>
          </a:p>
        </p:txBody>
      </p:sp>
      <p:sp>
        <p:nvSpPr>
          <p:cNvPr id="39" name="object 39"/>
          <p:cNvSpPr/>
          <p:nvPr/>
        </p:nvSpPr>
        <p:spPr>
          <a:xfrm>
            <a:off x="7297673" y="6624066"/>
            <a:ext cx="22225" cy="34290"/>
          </a:xfrm>
          <a:custGeom>
            <a:avLst/>
            <a:gdLst/>
            <a:ahLst/>
            <a:cxnLst/>
            <a:rect l="l" t="t" r="r" b="b"/>
            <a:pathLst>
              <a:path w="22225" h="34290">
                <a:moveTo>
                  <a:pt x="22098" y="34289"/>
                </a:moveTo>
                <a:lnTo>
                  <a:pt x="22098" y="3809"/>
                </a:lnTo>
                <a:lnTo>
                  <a:pt x="0" y="0"/>
                </a:lnTo>
                <a:lnTo>
                  <a:pt x="0" y="32003"/>
                </a:lnTo>
                <a:lnTo>
                  <a:pt x="22098" y="34289"/>
                </a:lnTo>
                <a:close/>
              </a:path>
            </a:pathLst>
          </a:custGeom>
          <a:solidFill>
            <a:srgbClr val="B2EFF9"/>
          </a:solidFill>
        </p:spPr>
        <p:txBody>
          <a:bodyPr wrap="square" lIns="0" tIns="0" rIns="0" bIns="0" rtlCol="0"/>
          <a:lstStyle/>
          <a:p>
            <a:endParaRPr/>
          </a:p>
        </p:txBody>
      </p:sp>
      <p:sp>
        <p:nvSpPr>
          <p:cNvPr id="40" name="object 40"/>
          <p:cNvSpPr/>
          <p:nvPr/>
        </p:nvSpPr>
        <p:spPr>
          <a:xfrm>
            <a:off x="7331202" y="6629400"/>
            <a:ext cx="22225" cy="33020"/>
          </a:xfrm>
          <a:custGeom>
            <a:avLst/>
            <a:gdLst/>
            <a:ahLst/>
            <a:cxnLst/>
            <a:rect l="l" t="t" r="r" b="b"/>
            <a:pathLst>
              <a:path w="22225" h="33020">
                <a:moveTo>
                  <a:pt x="22098" y="32766"/>
                </a:moveTo>
                <a:lnTo>
                  <a:pt x="22098" y="3809"/>
                </a:lnTo>
                <a:lnTo>
                  <a:pt x="0" y="0"/>
                </a:lnTo>
                <a:lnTo>
                  <a:pt x="0" y="30479"/>
                </a:lnTo>
                <a:lnTo>
                  <a:pt x="22098" y="32766"/>
                </a:lnTo>
                <a:close/>
              </a:path>
            </a:pathLst>
          </a:custGeom>
          <a:solidFill>
            <a:srgbClr val="B2EFF9"/>
          </a:solidFill>
        </p:spPr>
        <p:txBody>
          <a:bodyPr wrap="square" lIns="0" tIns="0" rIns="0" bIns="0" rtlCol="0"/>
          <a:lstStyle/>
          <a:p>
            <a:endParaRPr/>
          </a:p>
        </p:txBody>
      </p:sp>
      <p:sp>
        <p:nvSpPr>
          <p:cNvPr id="41" name="object 41"/>
          <p:cNvSpPr/>
          <p:nvPr/>
        </p:nvSpPr>
        <p:spPr>
          <a:xfrm>
            <a:off x="7364730" y="6635495"/>
            <a:ext cx="22225" cy="30480"/>
          </a:xfrm>
          <a:custGeom>
            <a:avLst/>
            <a:gdLst/>
            <a:ahLst/>
            <a:cxnLst/>
            <a:rect l="l" t="t" r="r" b="b"/>
            <a:pathLst>
              <a:path w="22225" h="30479">
                <a:moveTo>
                  <a:pt x="22098" y="30479"/>
                </a:moveTo>
                <a:lnTo>
                  <a:pt x="22098" y="3048"/>
                </a:lnTo>
                <a:lnTo>
                  <a:pt x="0" y="0"/>
                </a:lnTo>
                <a:lnTo>
                  <a:pt x="0" y="28194"/>
                </a:lnTo>
                <a:lnTo>
                  <a:pt x="22098" y="30479"/>
                </a:lnTo>
                <a:close/>
              </a:path>
            </a:pathLst>
          </a:custGeom>
          <a:solidFill>
            <a:srgbClr val="B2EFF9"/>
          </a:solidFill>
        </p:spPr>
        <p:txBody>
          <a:bodyPr wrap="square" lIns="0" tIns="0" rIns="0" bIns="0" rtlCol="0"/>
          <a:lstStyle/>
          <a:p>
            <a:endParaRPr/>
          </a:p>
        </p:txBody>
      </p:sp>
      <p:sp>
        <p:nvSpPr>
          <p:cNvPr id="42" name="object 42"/>
          <p:cNvSpPr/>
          <p:nvPr/>
        </p:nvSpPr>
        <p:spPr>
          <a:xfrm>
            <a:off x="7398257" y="6640830"/>
            <a:ext cx="22225" cy="29209"/>
          </a:xfrm>
          <a:custGeom>
            <a:avLst/>
            <a:gdLst/>
            <a:ahLst/>
            <a:cxnLst/>
            <a:rect l="l" t="t" r="r" b="b"/>
            <a:pathLst>
              <a:path w="22225" h="29209">
                <a:moveTo>
                  <a:pt x="22098" y="28955"/>
                </a:moveTo>
                <a:lnTo>
                  <a:pt x="22098" y="3810"/>
                </a:lnTo>
                <a:lnTo>
                  <a:pt x="0" y="0"/>
                </a:lnTo>
                <a:lnTo>
                  <a:pt x="0" y="26670"/>
                </a:lnTo>
                <a:lnTo>
                  <a:pt x="22098" y="28955"/>
                </a:lnTo>
                <a:close/>
              </a:path>
            </a:pathLst>
          </a:custGeom>
          <a:solidFill>
            <a:srgbClr val="B2EFF9"/>
          </a:solidFill>
        </p:spPr>
        <p:txBody>
          <a:bodyPr wrap="square" lIns="0" tIns="0" rIns="0" bIns="0" rtlCol="0"/>
          <a:lstStyle/>
          <a:p>
            <a:endParaRPr/>
          </a:p>
        </p:txBody>
      </p:sp>
      <p:sp>
        <p:nvSpPr>
          <p:cNvPr id="43" name="object 43"/>
          <p:cNvSpPr/>
          <p:nvPr/>
        </p:nvSpPr>
        <p:spPr>
          <a:xfrm>
            <a:off x="7297673" y="6666738"/>
            <a:ext cx="22225" cy="33655"/>
          </a:xfrm>
          <a:custGeom>
            <a:avLst/>
            <a:gdLst/>
            <a:ahLst/>
            <a:cxnLst/>
            <a:rect l="l" t="t" r="r" b="b"/>
            <a:pathLst>
              <a:path w="22225" h="33654">
                <a:moveTo>
                  <a:pt x="22098" y="33527"/>
                </a:moveTo>
                <a:lnTo>
                  <a:pt x="22098" y="3047"/>
                </a:lnTo>
                <a:lnTo>
                  <a:pt x="0" y="0"/>
                </a:lnTo>
                <a:lnTo>
                  <a:pt x="0" y="32765"/>
                </a:lnTo>
                <a:lnTo>
                  <a:pt x="22098" y="33527"/>
                </a:lnTo>
                <a:close/>
              </a:path>
            </a:pathLst>
          </a:custGeom>
          <a:solidFill>
            <a:srgbClr val="B2EFF9"/>
          </a:solidFill>
        </p:spPr>
        <p:txBody>
          <a:bodyPr wrap="square" lIns="0" tIns="0" rIns="0" bIns="0" rtlCol="0"/>
          <a:lstStyle/>
          <a:p>
            <a:endParaRPr/>
          </a:p>
        </p:txBody>
      </p:sp>
      <p:sp>
        <p:nvSpPr>
          <p:cNvPr id="44" name="object 44"/>
          <p:cNvSpPr/>
          <p:nvPr/>
        </p:nvSpPr>
        <p:spPr>
          <a:xfrm>
            <a:off x="7331202" y="6670547"/>
            <a:ext cx="22225" cy="31750"/>
          </a:xfrm>
          <a:custGeom>
            <a:avLst/>
            <a:gdLst/>
            <a:ahLst/>
            <a:cxnLst/>
            <a:rect l="l" t="t" r="r" b="b"/>
            <a:pathLst>
              <a:path w="22225" h="31750">
                <a:moveTo>
                  <a:pt x="22098" y="31242"/>
                </a:moveTo>
                <a:lnTo>
                  <a:pt x="22098" y="2285"/>
                </a:lnTo>
                <a:lnTo>
                  <a:pt x="0" y="0"/>
                </a:lnTo>
                <a:lnTo>
                  <a:pt x="0" y="30479"/>
                </a:lnTo>
                <a:lnTo>
                  <a:pt x="22098" y="31242"/>
                </a:lnTo>
                <a:close/>
              </a:path>
            </a:pathLst>
          </a:custGeom>
          <a:solidFill>
            <a:srgbClr val="B2EFF9"/>
          </a:solidFill>
        </p:spPr>
        <p:txBody>
          <a:bodyPr wrap="square" lIns="0" tIns="0" rIns="0" bIns="0" rtlCol="0"/>
          <a:lstStyle/>
          <a:p>
            <a:endParaRPr/>
          </a:p>
        </p:txBody>
      </p:sp>
      <p:sp>
        <p:nvSpPr>
          <p:cNvPr id="45" name="object 45"/>
          <p:cNvSpPr/>
          <p:nvPr/>
        </p:nvSpPr>
        <p:spPr>
          <a:xfrm>
            <a:off x="7364730" y="6673595"/>
            <a:ext cx="22225" cy="29845"/>
          </a:xfrm>
          <a:custGeom>
            <a:avLst/>
            <a:gdLst/>
            <a:ahLst/>
            <a:cxnLst/>
            <a:rect l="l" t="t" r="r" b="b"/>
            <a:pathLst>
              <a:path w="22225" h="29845">
                <a:moveTo>
                  <a:pt x="22098" y="29718"/>
                </a:moveTo>
                <a:lnTo>
                  <a:pt x="22098" y="2285"/>
                </a:lnTo>
                <a:lnTo>
                  <a:pt x="0" y="0"/>
                </a:lnTo>
                <a:lnTo>
                  <a:pt x="0" y="28955"/>
                </a:lnTo>
                <a:lnTo>
                  <a:pt x="22098" y="29718"/>
                </a:lnTo>
                <a:close/>
              </a:path>
            </a:pathLst>
          </a:custGeom>
          <a:solidFill>
            <a:srgbClr val="B2EFF9"/>
          </a:solidFill>
        </p:spPr>
        <p:txBody>
          <a:bodyPr wrap="square" lIns="0" tIns="0" rIns="0" bIns="0" rtlCol="0"/>
          <a:lstStyle/>
          <a:p>
            <a:endParaRPr/>
          </a:p>
        </p:txBody>
      </p:sp>
      <p:sp>
        <p:nvSpPr>
          <p:cNvPr id="46" name="object 46"/>
          <p:cNvSpPr/>
          <p:nvPr/>
        </p:nvSpPr>
        <p:spPr>
          <a:xfrm>
            <a:off x="7398257" y="6676643"/>
            <a:ext cx="22225" cy="28575"/>
          </a:xfrm>
          <a:custGeom>
            <a:avLst/>
            <a:gdLst/>
            <a:ahLst/>
            <a:cxnLst/>
            <a:rect l="l" t="t" r="r" b="b"/>
            <a:pathLst>
              <a:path w="22225" h="28575">
                <a:moveTo>
                  <a:pt x="22098" y="28194"/>
                </a:moveTo>
                <a:lnTo>
                  <a:pt x="22098" y="2285"/>
                </a:lnTo>
                <a:lnTo>
                  <a:pt x="0" y="0"/>
                </a:lnTo>
                <a:lnTo>
                  <a:pt x="0" y="27431"/>
                </a:lnTo>
                <a:lnTo>
                  <a:pt x="22098" y="28194"/>
                </a:lnTo>
                <a:close/>
              </a:path>
            </a:pathLst>
          </a:custGeom>
          <a:solidFill>
            <a:srgbClr val="B2EFF9"/>
          </a:solidFill>
        </p:spPr>
        <p:txBody>
          <a:bodyPr wrap="square" lIns="0" tIns="0" rIns="0" bIns="0" rtlCol="0"/>
          <a:lstStyle/>
          <a:p>
            <a:endParaRPr/>
          </a:p>
        </p:txBody>
      </p:sp>
      <p:sp>
        <p:nvSpPr>
          <p:cNvPr id="47" name="object 47"/>
          <p:cNvSpPr/>
          <p:nvPr/>
        </p:nvSpPr>
        <p:spPr>
          <a:xfrm>
            <a:off x="7297673" y="6710933"/>
            <a:ext cx="22225" cy="32384"/>
          </a:xfrm>
          <a:custGeom>
            <a:avLst/>
            <a:gdLst/>
            <a:ahLst/>
            <a:cxnLst/>
            <a:rect l="l" t="t" r="r" b="b"/>
            <a:pathLst>
              <a:path w="22225" h="32384">
                <a:moveTo>
                  <a:pt x="22098" y="31242"/>
                </a:moveTo>
                <a:lnTo>
                  <a:pt x="22098" y="762"/>
                </a:lnTo>
                <a:lnTo>
                  <a:pt x="0" y="0"/>
                </a:lnTo>
                <a:lnTo>
                  <a:pt x="0" y="32004"/>
                </a:lnTo>
                <a:lnTo>
                  <a:pt x="22098" y="31242"/>
                </a:lnTo>
                <a:close/>
              </a:path>
            </a:pathLst>
          </a:custGeom>
          <a:solidFill>
            <a:srgbClr val="B2EFF9"/>
          </a:solidFill>
        </p:spPr>
        <p:txBody>
          <a:bodyPr wrap="square" lIns="0" tIns="0" rIns="0" bIns="0" rtlCol="0"/>
          <a:lstStyle/>
          <a:p>
            <a:endParaRPr/>
          </a:p>
        </p:txBody>
      </p:sp>
      <p:sp>
        <p:nvSpPr>
          <p:cNvPr id="48" name="object 48"/>
          <p:cNvSpPr/>
          <p:nvPr/>
        </p:nvSpPr>
        <p:spPr>
          <a:xfrm>
            <a:off x="7331202" y="6711695"/>
            <a:ext cx="22225" cy="30480"/>
          </a:xfrm>
          <a:custGeom>
            <a:avLst/>
            <a:gdLst/>
            <a:ahLst/>
            <a:cxnLst/>
            <a:rect l="l" t="t" r="r" b="b"/>
            <a:pathLst>
              <a:path w="22225" h="30479">
                <a:moveTo>
                  <a:pt x="22098" y="29718"/>
                </a:moveTo>
                <a:lnTo>
                  <a:pt x="22098" y="761"/>
                </a:lnTo>
                <a:lnTo>
                  <a:pt x="0" y="0"/>
                </a:lnTo>
                <a:lnTo>
                  <a:pt x="0" y="30479"/>
                </a:lnTo>
                <a:lnTo>
                  <a:pt x="22098" y="29718"/>
                </a:lnTo>
                <a:close/>
              </a:path>
            </a:pathLst>
          </a:custGeom>
          <a:solidFill>
            <a:srgbClr val="B2EFF9"/>
          </a:solidFill>
        </p:spPr>
        <p:txBody>
          <a:bodyPr wrap="square" lIns="0" tIns="0" rIns="0" bIns="0" rtlCol="0"/>
          <a:lstStyle/>
          <a:p>
            <a:endParaRPr/>
          </a:p>
        </p:txBody>
      </p:sp>
      <p:sp>
        <p:nvSpPr>
          <p:cNvPr id="49" name="object 49"/>
          <p:cNvSpPr/>
          <p:nvPr/>
        </p:nvSpPr>
        <p:spPr>
          <a:xfrm>
            <a:off x="7364730" y="6712457"/>
            <a:ext cx="22225" cy="28575"/>
          </a:xfrm>
          <a:custGeom>
            <a:avLst/>
            <a:gdLst/>
            <a:ahLst/>
            <a:cxnLst/>
            <a:rect l="l" t="t" r="r" b="b"/>
            <a:pathLst>
              <a:path w="22225" h="28575">
                <a:moveTo>
                  <a:pt x="22098" y="27432"/>
                </a:moveTo>
                <a:lnTo>
                  <a:pt x="22098" y="762"/>
                </a:lnTo>
                <a:lnTo>
                  <a:pt x="0" y="0"/>
                </a:lnTo>
                <a:lnTo>
                  <a:pt x="0" y="28194"/>
                </a:lnTo>
                <a:lnTo>
                  <a:pt x="22098" y="27432"/>
                </a:lnTo>
                <a:close/>
              </a:path>
            </a:pathLst>
          </a:custGeom>
          <a:solidFill>
            <a:srgbClr val="B2EFF9"/>
          </a:solidFill>
        </p:spPr>
        <p:txBody>
          <a:bodyPr wrap="square" lIns="0" tIns="0" rIns="0" bIns="0" rtlCol="0"/>
          <a:lstStyle/>
          <a:p>
            <a:endParaRPr/>
          </a:p>
        </p:txBody>
      </p:sp>
      <p:sp>
        <p:nvSpPr>
          <p:cNvPr id="50" name="object 50"/>
          <p:cNvSpPr/>
          <p:nvPr/>
        </p:nvSpPr>
        <p:spPr>
          <a:xfrm>
            <a:off x="7398257" y="6713219"/>
            <a:ext cx="22225" cy="26670"/>
          </a:xfrm>
          <a:custGeom>
            <a:avLst/>
            <a:gdLst/>
            <a:ahLst/>
            <a:cxnLst/>
            <a:rect l="l" t="t" r="r" b="b"/>
            <a:pathLst>
              <a:path w="22225" h="26670">
                <a:moveTo>
                  <a:pt x="22098" y="25907"/>
                </a:moveTo>
                <a:lnTo>
                  <a:pt x="22098" y="761"/>
                </a:lnTo>
                <a:lnTo>
                  <a:pt x="0" y="0"/>
                </a:lnTo>
                <a:lnTo>
                  <a:pt x="0" y="26670"/>
                </a:lnTo>
                <a:lnTo>
                  <a:pt x="22098" y="25907"/>
                </a:lnTo>
                <a:close/>
              </a:path>
            </a:pathLst>
          </a:custGeom>
          <a:solidFill>
            <a:srgbClr val="B2EFF9"/>
          </a:solidFill>
        </p:spPr>
        <p:txBody>
          <a:bodyPr wrap="square" lIns="0" tIns="0" rIns="0" bIns="0" rtlCol="0"/>
          <a:lstStyle/>
          <a:p>
            <a:endParaRPr/>
          </a:p>
        </p:txBody>
      </p:sp>
      <p:sp>
        <p:nvSpPr>
          <p:cNvPr id="51" name="object 51"/>
          <p:cNvSpPr/>
          <p:nvPr/>
        </p:nvSpPr>
        <p:spPr>
          <a:xfrm>
            <a:off x="7297673" y="6753606"/>
            <a:ext cx="22225" cy="33020"/>
          </a:xfrm>
          <a:custGeom>
            <a:avLst/>
            <a:gdLst/>
            <a:ahLst/>
            <a:cxnLst/>
            <a:rect l="l" t="t" r="r" b="b"/>
            <a:pathLst>
              <a:path w="22225" h="33020">
                <a:moveTo>
                  <a:pt x="22098" y="30479"/>
                </a:moveTo>
                <a:lnTo>
                  <a:pt x="22098" y="0"/>
                </a:lnTo>
                <a:lnTo>
                  <a:pt x="0" y="762"/>
                </a:lnTo>
                <a:lnTo>
                  <a:pt x="0" y="32766"/>
                </a:lnTo>
                <a:lnTo>
                  <a:pt x="22098" y="30479"/>
                </a:lnTo>
                <a:close/>
              </a:path>
            </a:pathLst>
          </a:custGeom>
          <a:solidFill>
            <a:srgbClr val="B2EFF9"/>
          </a:solidFill>
        </p:spPr>
        <p:txBody>
          <a:bodyPr wrap="square" lIns="0" tIns="0" rIns="0" bIns="0" rtlCol="0"/>
          <a:lstStyle/>
          <a:p>
            <a:endParaRPr/>
          </a:p>
        </p:txBody>
      </p:sp>
      <p:sp>
        <p:nvSpPr>
          <p:cNvPr id="52" name="object 52"/>
          <p:cNvSpPr/>
          <p:nvPr/>
        </p:nvSpPr>
        <p:spPr>
          <a:xfrm>
            <a:off x="7331202" y="6752081"/>
            <a:ext cx="22225" cy="31750"/>
          </a:xfrm>
          <a:custGeom>
            <a:avLst/>
            <a:gdLst/>
            <a:ahLst/>
            <a:cxnLst/>
            <a:rect l="l" t="t" r="r" b="b"/>
            <a:pathLst>
              <a:path w="22225" h="31750">
                <a:moveTo>
                  <a:pt x="22098" y="28956"/>
                </a:moveTo>
                <a:lnTo>
                  <a:pt x="22098" y="0"/>
                </a:lnTo>
                <a:lnTo>
                  <a:pt x="0" y="762"/>
                </a:lnTo>
                <a:lnTo>
                  <a:pt x="0" y="31242"/>
                </a:lnTo>
                <a:lnTo>
                  <a:pt x="22098" y="28956"/>
                </a:lnTo>
                <a:close/>
              </a:path>
            </a:pathLst>
          </a:custGeom>
          <a:solidFill>
            <a:srgbClr val="B2EFF9"/>
          </a:solidFill>
        </p:spPr>
        <p:txBody>
          <a:bodyPr wrap="square" lIns="0" tIns="0" rIns="0" bIns="0" rtlCol="0"/>
          <a:lstStyle/>
          <a:p>
            <a:endParaRPr/>
          </a:p>
        </p:txBody>
      </p:sp>
      <p:sp>
        <p:nvSpPr>
          <p:cNvPr id="53" name="object 53"/>
          <p:cNvSpPr/>
          <p:nvPr/>
        </p:nvSpPr>
        <p:spPr>
          <a:xfrm>
            <a:off x="7364730" y="6749795"/>
            <a:ext cx="22225" cy="29845"/>
          </a:xfrm>
          <a:custGeom>
            <a:avLst/>
            <a:gdLst/>
            <a:ahLst/>
            <a:cxnLst/>
            <a:rect l="l" t="t" r="r" b="b"/>
            <a:pathLst>
              <a:path w="22225" h="29845">
                <a:moveTo>
                  <a:pt x="22098" y="27431"/>
                </a:moveTo>
                <a:lnTo>
                  <a:pt x="22098" y="0"/>
                </a:lnTo>
                <a:lnTo>
                  <a:pt x="0" y="1524"/>
                </a:lnTo>
                <a:lnTo>
                  <a:pt x="0" y="29718"/>
                </a:lnTo>
                <a:lnTo>
                  <a:pt x="22098" y="27431"/>
                </a:lnTo>
                <a:close/>
              </a:path>
            </a:pathLst>
          </a:custGeom>
          <a:solidFill>
            <a:srgbClr val="B2EFF9"/>
          </a:solidFill>
        </p:spPr>
        <p:txBody>
          <a:bodyPr wrap="square" lIns="0" tIns="0" rIns="0" bIns="0" rtlCol="0"/>
          <a:lstStyle/>
          <a:p>
            <a:endParaRPr/>
          </a:p>
        </p:txBody>
      </p:sp>
      <p:sp>
        <p:nvSpPr>
          <p:cNvPr id="54" name="object 54"/>
          <p:cNvSpPr/>
          <p:nvPr/>
        </p:nvSpPr>
        <p:spPr>
          <a:xfrm>
            <a:off x="7398257" y="6748271"/>
            <a:ext cx="22225" cy="28575"/>
          </a:xfrm>
          <a:custGeom>
            <a:avLst/>
            <a:gdLst/>
            <a:ahLst/>
            <a:cxnLst/>
            <a:rect l="l" t="t" r="r" b="b"/>
            <a:pathLst>
              <a:path w="22225" h="28575">
                <a:moveTo>
                  <a:pt x="22098" y="25907"/>
                </a:moveTo>
                <a:lnTo>
                  <a:pt x="22098" y="0"/>
                </a:lnTo>
                <a:lnTo>
                  <a:pt x="0" y="1524"/>
                </a:lnTo>
                <a:lnTo>
                  <a:pt x="0" y="28194"/>
                </a:lnTo>
                <a:lnTo>
                  <a:pt x="22098" y="25907"/>
                </a:lnTo>
                <a:close/>
              </a:path>
            </a:pathLst>
          </a:custGeom>
          <a:solidFill>
            <a:srgbClr val="B2EFF9"/>
          </a:solidFill>
        </p:spPr>
        <p:txBody>
          <a:bodyPr wrap="square" lIns="0" tIns="0" rIns="0" bIns="0" rtlCol="0"/>
          <a:lstStyle/>
          <a:p>
            <a:endParaRPr/>
          </a:p>
        </p:txBody>
      </p:sp>
      <p:sp>
        <p:nvSpPr>
          <p:cNvPr id="55" name="object 55"/>
          <p:cNvSpPr/>
          <p:nvPr/>
        </p:nvSpPr>
        <p:spPr>
          <a:xfrm>
            <a:off x="7297673" y="6795516"/>
            <a:ext cx="22225" cy="35560"/>
          </a:xfrm>
          <a:custGeom>
            <a:avLst/>
            <a:gdLst/>
            <a:ahLst/>
            <a:cxnLst/>
            <a:rect l="l" t="t" r="r" b="b"/>
            <a:pathLst>
              <a:path w="22225" h="35559">
                <a:moveTo>
                  <a:pt x="22098" y="30479"/>
                </a:moveTo>
                <a:lnTo>
                  <a:pt x="22098" y="0"/>
                </a:lnTo>
                <a:lnTo>
                  <a:pt x="0" y="3048"/>
                </a:lnTo>
                <a:lnTo>
                  <a:pt x="0" y="35051"/>
                </a:lnTo>
                <a:lnTo>
                  <a:pt x="22098" y="30479"/>
                </a:lnTo>
                <a:close/>
              </a:path>
            </a:pathLst>
          </a:custGeom>
          <a:solidFill>
            <a:srgbClr val="B2EFF9"/>
          </a:solidFill>
        </p:spPr>
        <p:txBody>
          <a:bodyPr wrap="square" lIns="0" tIns="0" rIns="0" bIns="0" rtlCol="0"/>
          <a:lstStyle/>
          <a:p>
            <a:endParaRPr/>
          </a:p>
        </p:txBody>
      </p:sp>
      <p:sp>
        <p:nvSpPr>
          <p:cNvPr id="56" name="object 56"/>
          <p:cNvSpPr/>
          <p:nvPr/>
        </p:nvSpPr>
        <p:spPr>
          <a:xfrm>
            <a:off x="7331202" y="6790943"/>
            <a:ext cx="22225" cy="33655"/>
          </a:xfrm>
          <a:custGeom>
            <a:avLst/>
            <a:gdLst/>
            <a:ahLst/>
            <a:cxnLst/>
            <a:rect l="l" t="t" r="r" b="b"/>
            <a:pathLst>
              <a:path w="22225" h="33654">
                <a:moveTo>
                  <a:pt x="22098" y="29717"/>
                </a:moveTo>
                <a:lnTo>
                  <a:pt x="22098" y="0"/>
                </a:lnTo>
                <a:lnTo>
                  <a:pt x="0" y="3048"/>
                </a:lnTo>
                <a:lnTo>
                  <a:pt x="0" y="33527"/>
                </a:lnTo>
                <a:lnTo>
                  <a:pt x="22098" y="29717"/>
                </a:lnTo>
                <a:close/>
              </a:path>
            </a:pathLst>
          </a:custGeom>
          <a:solidFill>
            <a:srgbClr val="B2EFF9"/>
          </a:solidFill>
        </p:spPr>
        <p:txBody>
          <a:bodyPr wrap="square" lIns="0" tIns="0" rIns="0" bIns="0" rtlCol="0"/>
          <a:lstStyle/>
          <a:p>
            <a:endParaRPr/>
          </a:p>
        </p:txBody>
      </p:sp>
      <p:sp>
        <p:nvSpPr>
          <p:cNvPr id="57" name="object 57"/>
          <p:cNvSpPr/>
          <p:nvPr/>
        </p:nvSpPr>
        <p:spPr>
          <a:xfrm>
            <a:off x="7364730" y="6787133"/>
            <a:ext cx="22225" cy="31750"/>
          </a:xfrm>
          <a:custGeom>
            <a:avLst/>
            <a:gdLst/>
            <a:ahLst/>
            <a:cxnLst/>
            <a:rect l="l" t="t" r="r" b="b"/>
            <a:pathLst>
              <a:path w="22225" h="31750">
                <a:moveTo>
                  <a:pt x="22098" y="27432"/>
                </a:moveTo>
                <a:lnTo>
                  <a:pt x="22098" y="0"/>
                </a:lnTo>
                <a:lnTo>
                  <a:pt x="0" y="3048"/>
                </a:lnTo>
                <a:lnTo>
                  <a:pt x="0" y="31242"/>
                </a:lnTo>
                <a:lnTo>
                  <a:pt x="22098" y="27432"/>
                </a:lnTo>
                <a:close/>
              </a:path>
            </a:pathLst>
          </a:custGeom>
          <a:solidFill>
            <a:srgbClr val="B2EFF9"/>
          </a:solidFill>
        </p:spPr>
        <p:txBody>
          <a:bodyPr wrap="square" lIns="0" tIns="0" rIns="0" bIns="0" rtlCol="0"/>
          <a:lstStyle/>
          <a:p>
            <a:endParaRPr/>
          </a:p>
        </p:txBody>
      </p:sp>
      <p:sp>
        <p:nvSpPr>
          <p:cNvPr id="58" name="object 58"/>
          <p:cNvSpPr/>
          <p:nvPr/>
        </p:nvSpPr>
        <p:spPr>
          <a:xfrm>
            <a:off x="7398257" y="6783323"/>
            <a:ext cx="22225" cy="29209"/>
          </a:xfrm>
          <a:custGeom>
            <a:avLst/>
            <a:gdLst/>
            <a:ahLst/>
            <a:cxnLst/>
            <a:rect l="l" t="t" r="r" b="b"/>
            <a:pathLst>
              <a:path w="22225" h="29209">
                <a:moveTo>
                  <a:pt x="22098" y="25146"/>
                </a:moveTo>
                <a:lnTo>
                  <a:pt x="22098" y="0"/>
                </a:lnTo>
                <a:lnTo>
                  <a:pt x="0" y="2285"/>
                </a:lnTo>
                <a:lnTo>
                  <a:pt x="0" y="28955"/>
                </a:lnTo>
                <a:lnTo>
                  <a:pt x="22098" y="25146"/>
                </a:lnTo>
                <a:close/>
              </a:path>
            </a:pathLst>
          </a:custGeom>
          <a:solidFill>
            <a:srgbClr val="B2EFF9"/>
          </a:solidFill>
        </p:spPr>
        <p:txBody>
          <a:bodyPr wrap="square" lIns="0" tIns="0" rIns="0" bIns="0" rtlCol="0"/>
          <a:lstStyle/>
          <a:p>
            <a:endParaRPr/>
          </a:p>
        </p:txBody>
      </p:sp>
      <p:sp>
        <p:nvSpPr>
          <p:cNvPr id="59" name="object 59"/>
          <p:cNvSpPr/>
          <p:nvPr/>
        </p:nvSpPr>
        <p:spPr>
          <a:xfrm>
            <a:off x="7165847" y="6717792"/>
            <a:ext cx="11430" cy="18415"/>
          </a:xfrm>
          <a:custGeom>
            <a:avLst/>
            <a:gdLst/>
            <a:ahLst/>
            <a:cxnLst/>
            <a:rect l="l" t="t" r="r" b="b"/>
            <a:pathLst>
              <a:path w="11429" h="18415">
                <a:moveTo>
                  <a:pt x="0" y="0"/>
                </a:moveTo>
                <a:lnTo>
                  <a:pt x="0" y="18288"/>
                </a:lnTo>
                <a:lnTo>
                  <a:pt x="11430" y="18288"/>
                </a:lnTo>
                <a:lnTo>
                  <a:pt x="11430" y="0"/>
                </a:lnTo>
                <a:lnTo>
                  <a:pt x="0" y="0"/>
                </a:lnTo>
                <a:close/>
              </a:path>
            </a:pathLst>
          </a:custGeom>
          <a:solidFill>
            <a:srgbClr val="68A5DD"/>
          </a:solidFill>
        </p:spPr>
        <p:txBody>
          <a:bodyPr wrap="square" lIns="0" tIns="0" rIns="0" bIns="0" rtlCol="0"/>
          <a:lstStyle/>
          <a:p>
            <a:endParaRPr/>
          </a:p>
        </p:txBody>
      </p:sp>
      <p:sp>
        <p:nvSpPr>
          <p:cNvPr id="60" name="object 60"/>
          <p:cNvSpPr/>
          <p:nvPr/>
        </p:nvSpPr>
        <p:spPr>
          <a:xfrm>
            <a:off x="7148321" y="6717792"/>
            <a:ext cx="10795" cy="18415"/>
          </a:xfrm>
          <a:custGeom>
            <a:avLst/>
            <a:gdLst/>
            <a:ahLst/>
            <a:cxnLst/>
            <a:rect l="l" t="t" r="r" b="b"/>
            <a:pathLst>
              <a:path w="10795" h="18415">
                <a:moveTo>
                  <a:pt x="10668" y="18287"/>
                </a:moveTo>
                <a:lnTo>
                  <a:pt x="10668" y="0"/>
                </a:lnTo>
                <a:lnTo>
                  <a:pt x="0" y="761"/>
                </a:lnTo>
                <a:lnTo>
                  <a:pt x="0" y="18287"/>
                </a:lnTo>
                <a:lnTo>
                  <a:pt x="10668" y="18287"/>
                </a:lnTo>
                <a:close/>
              </a:path>
            </a:pathLst>
          </a:custGeom>
          <a:solidFill>
            <a:srgbClr val="68A5DD"/>
          </a:solidFill>
        </p:spPr>
        <p:txBody>
          <a:bodyPr wrap="square" lIns="0" tIns="0" rIns="0" bIns="0" rtlCol="0"/>
          <a:lstStyle/>
          <a:p>
            <a:endParaRPr/>
          </a:p>
        </p:txBody>
      </p:sp>
      <p:sp>
        <p:nvSpPr>
          <p:cNvPr id="61" name="object 61"/>
          <p:cNvSpPr/>
          <p:nvPr/>
        </p:nvSpPr>
        <p:spPr>
          <a:xfrm>
            <a:off x="7130033" y="6718554"/>
            <a:ext cx="10795" cy="17780"/>
          </a:xfrm>
          <a:custGeom>
            <a:avLst/>
            <a:gdLst/>
            <a:ahLst/>
            <a:cxnLst/>
            <a:rect l="l" t="t" r="r" b="b"/>
            <a:pathLst>
              <a:path w="10795" h="17779">
                <a:moveTo>
                  <a:pt x="10668" y="17525"/>
                </a:moveTo>
                <a:lnTo>
                  <a:pt x="10668" y="0"/>
                </a:lnTo>
                <a:lnTo>
                  <a:pt x="0" y="0"/>
                </a:lnTo>
                <a:lnTo>
                  <a:pt x="0" y="16764"/>
                </a:lnTo>
                <a:lnTo>
                  <a:pt x="10668" y="17525"/>
                </a:lnTo>
                <a:close/>
              </a:path>
            </a:pathLst>
          </a:custGeom>
          <a:solidFill>
            <a:srgbClr val="68A5DD"/>
          </a:solidFill>
        </p:spPr>
        <p:txBody>
          <a:bodyPr wrap="square" lIns="0" tIns="0" rIns="0" bIns="0" rtlCol="0"/>
          <a:lstStyle/>
          <a:p>
            <a:endParaRPr/>
          </a:p>
        </p:txBody>
      </p:sp>
      <p:sp>
        <p:nvSpPr>
          <p:cNvPr id="62" name="object 62"/>
          <p:cNvSpPr/>
          <p:nvPr/>
        </p:nvSpPr>
        <p:spPr>
          <a:xfrm>
            <a:off x="7111745" y="6718554"/>
            <a:ext cx="10795" cy="17145"/>
          </a:xfrm>
          <a:custGeom>
            <a:avLst/>
            <a:gdLst/>
            <a:ahLst/>
            <a:cxnLst/>
            <a:rect l="l" t="t" r="r" b="b"/>
            <a:pathLst>
              <a:path w="10795" h="17145">
                <a:moveTo>
                  <a:pt x="0" y="0"/>
                </a:moveTo>
                <a:lnTo>
                  <a:pt x="0" y="16764"/>
                </a:lnTo>
                <a:lnTo>
                  <a:pt x="10667" y="16764"/>
                </a:lnTo>
                <a:lnTo>
                  <a:pt x="10667" y="0"/>
                </a:lnTo>
                <a:lnTo>
                  <a:pt x="0" y="0"/>
                </a:lnTo>
                <a:close/>
              </a:path>
            </a:pathLst>
          </a:custGeom>
          <a:solidFill>
            <a:srgbClr val="68A5DD"/>
          </a:solidFill>
        </p:spPr>
        <p:txBody>
          <a:bodyPr wrap="square" lIns="0" tIns="0" rIns="0" bIns="0" rtlCol="0"/>
          <a:lstStyle/>
          <a:p>
            <a:endParaRPr/>
          </a:p>
        </p:txBody>
      </p:sp>
      <p:sp>
        <p:nvSpPr>
          <p:cNvPr id="63" name="object 63"/>
          <p:cNvSpPr/>
          <p:nvPr/>
        </p:nvSpPr>
        <p:spPr>
          <a:xfrm>
            <a:off x="7093457" y="6718554"/>
            <a:ext cx="11430" cy="17145"/>
          </a:xfrm>
          <a:custGeom>
            <a:avLst/>
            <a:gdLst/>
            <a:ahLst/>
            <a:cxnLst/>
            <a:rect l="l" t="t" r="r" b="b"/>
            <a:pathLst>
              <a:path w="11429" h="17145">
                <a:moveTo>
                  <a:pt x="0" y="0"/>
                </a:moveTo>
                <a:lnTo>
                  <a:pt x="0" y="16764"/>
                </a:lnTo>
                <a:lnTo>
                  <a:pt x="11429" y="16764"/>
                </a:lnTo>
                <a:lnTo>
                  <a:pt x="11429" y="0"/>
                </a:lnTo>
                <a:lnTo>
                  <a:pt x="0" y="0"/>
                </a:lnTo>
                <a:close/>
              </a:path>
            </a:pathLst>
          </a:custGeom>
          <a:solidFill>
            <a:srgbClr val="68A5DD"/>
          </a:solidFill>
        </p:spPr>
        <p:txBody>
          <a:bodyPr wrap="square" lIns="0" tIns="0" rIns="0" bIns="0" rtlCol="0"/>
          <a:lstStyle/>
          <a:p>
            <a:endParaRPr/>
          </a:p>
        </p:txBody>
      </p:sp>
      <p:sp>
        <p:nvSpPr>
          <p:cNvPr id="64" name="object 64"/>
          <p:cNvSpPr/>
          <p:nvPr/>
        </p:nvSpPr>
        <p:spPr>
          <a:xfrm>
            <a:off x="7075931" y="6718554"/>
            <a:ext cx="10795" cy="17145"/>
          </a:xfrm>
          <a:custGeom>
            <a:avLst/>
            <a:gdLst/>
            <a:ahLst/>
            <a:cxnLst/>
            <a:rect l="l" t="t" r="r" b="b"/>
            <a:pathLst>
              <a:path w="10795" h="17145">
                <a:moveTo>
                  <a:pt x="0" y="0"/>
                </a:moveTo>
                <a:lnTo>
                  <a:pt x="0" y="16764"/>
                </a:lnTo>
                <a:lnTo>
                  <a:pt x="10668" y="16764"/>
                </a:lnTo>
                <a:lnTo>
                  <a:pt x="10668" y="0"/>
                </a:lnTo>
                <a:lnTo>
                  <a:pt x="0" y="0"/>
                </a:lnTo>
                <a:close/>
              </a:path>
            </a:pathLst>
          </a:custGeom>
          <a:solidFill>
            <a:srgbClr val="68A5DD"/>
          </a:solidFill>
        </p:spPr>
        <p:txBody>
          <a:bodyPr wrap="square" lIns="0" tIns="0" rIns="0" bIns="0" rtlCol="0"/>
          <a:lstStyle/>
          <a:p>
            <a:endParaRPr/>
          </a:p>
        </p:txBody>
      </p:sp>
      <p:sp>
        <p:nvSpPr>
          <p:cNvPr id="65" name="object 65"/>
          <p:cNvSpPr/>
          <p:nvPr/>
        </p:nvSpPr>
        <p:spPr>
          <a:xfrm>
            <a:off x="7165847" y="6744461"/>
            <a:ext cx="11430" cy="18415"/>
          </a:xfrm>
          <a:custGeom>
            <a:avLst/>
            <a:gdLst/>
            <a:ahLst/>
            <a:cxnLst/>
            <a:rect l="l" t="t" r="r" b="b"/>
            <a:pathLst>
              <a:path w="11429" h="18415">
                <a:moveTo>
                  <a:pt x="11429" y="18288"/>
                </a:moveTo>
                <a:lnTo>
                  <a:pt x="11429" y="0"/>
                </a:lnTo>
                <a:lnTo>
                  <a:pt x="0" y="0"/>
                </a:lnTo>
                <a:lnTo>
                  <a:pt x="0" y="17526"/>
                </a:lnTo>
                <a:lnTo>
                  <a:pt x="11429" y="18288"/>
                </a:lnTo>
                <a:close/>
              </a:path>
            </a:pathLst>
          </a:custGeom>
          <a:solidFill>
            <a:srgbClr val="68A5DD"/>
          </a:solidFill>
        </p:spPr>
        <p:txBody>
          <a:bodyPr wrap="square" lIns="0" tIns="0" rIns="0" bIns="0" rtlCol="0"/>
          <a:lstStyle/>
          <a:p>
            <a:endParaRPr/>
          </a:p>
        </p:txBody>
      </p:sp>
      <p:sp>
        <p:nvSpPr>
          <p:cNvPr id="66" name="object 66"/>
          <p:cNvSpPr/>
          <p:nvPr/>
        </p:nvSpPr>
        <p:spPr>
          <a:xfrm>
            <a:off x="7148321" y="6743700"/>
            <a:ext cx="10795" cy="18415"/>
          </a:xfrm>
          <a:custGeom>
            <a:avLst/>
            <a:gdLst/>
            <a:ahLst/>
            <a:cxnLst/>
            <a:rect l="l" t="t" r="r" b="b"/>
            <a:pathLst>
              <a:path w="10795" h="18415">
                <a:moveTo>
                  <a:pt x="10668" y="18288"/>
                </a:moveTo>
                <a:lnTo>
                  <a:pt x="10668" y="761"/>
                </a:lnTo>
                <a:lnTo>
                  <a:pt x="0" y="0"/>
                </a:lnTo>
                <a:lnTo>
                  <a:pt x="0" y="18288"/>
                </a:lnTo>
                <a:lnTo>
                  <a:pt x="10668" y="18288"/>
                </a:lnTo>
                <a:close/>
              </a:path>
            </a:pathLst>
          </a:custGeom>
          <a:solidFill>
            <a:srgbClr val="68A5DD"/>
          </a:solidFill>
        </p:spPr>
        <p:txBody>
          <a:bodyPr wrap="square" lIns="0" tIns="0" rIns="0" bIns="0" rtlCol="0"/>
          <a:lstStyle/>
          <a:p>
            <a:endParaRPr/>
          </a:p>
        </p:txBody>
      </p:sp>
      <p:sp>
        <p:nvSpPr>
          <p:cNvPr id="67" name="object 67"/>
          <p:cNvSpPr/>
          <p:nvPr/>
        </p:nvSpPr>
        <p:spPr>
          <a:xfrm>
            <a:off x="7130033" y="6743700"/>
            <a:ext cx="10795" cy="17780"/>
          </a:xfrm>
          <a:custGeom>
            <a:avLst/>
            <a:gdLst/>
            <a:ahLst/>
            <a:cxnLst/>
            <a:rect l="l" t="t" r="r" b="b"/>
            <a:pathLst>
              <a:path w="10795" h="17779">
                <a:moveTo>
                  <a:pt x="0" y="0"/>
                </a:moveTo>
                <a:lnTo>
                  <a:pt x="0" y="17525"/>
                </a:lnTo>
                <a:lnTo>
                  <a:pt x="10668" y="17525"/>
                </a:lnTo>
                <a:lnTo>
                  <a:pt x="10668" y="0"/>
                </a:lnTo>
                <a:lnTo>
                  <a:pt x="0" y="0"/>
                </a:lnTo>
                <a:close/>
              </a:path>
            </a:pathLst>
          </a:custGeom>
          <a:solidFill>
            <a:srgbClr val="68A5DD"/>
          </a:solidFill>
        </p:spPr>
        <p:txBody>
          <a:bodyPr wrap="square" lIns="0" tIns="0" rIns="0" bIns="0" rtlCol="0"/>
          <a:lstStyle/>
          <a:p>
            <a:endParaRPr/>
          </a:p>
        </p:txBody>
      </p:sp>
      <p:sp>
        <p:nvSpPr>
          <p:cNvPr id="68" name="object 68"/>
          <p:cNvSpPr/>
          <p:nvPr/>
        </p:nvSpPr>
        <p:spPr>
          <a:xfrm>
            <a:off x="7111745" y="6743700"/>
            <a:ext cx="10795" cy="17780"/>
          </a:xfrm>
          <a:custGeom>
            <a:avLst/>
            <a:gdLst/>
            <a:ahLst/>
            <a:cxnLst/>
            <a:rect l="l" t="t" r="r" b="b"/>
            <a:pathLst>
              <a:path w="10795" h="17779">
                <a:moveTo>
                  <a:pt x="10668" y="17525"/>
                </a:moveTo>
                <a:lnTo>
                  <a:pt x="10668" y="0"/>
                </a:lnTo>
                <a:lnTo>
                  <a:pt x="0" y="0"/>
                </a:lnTo>
                <a:lnTo>
                  <a:pt x="0" y="16764"/>
                </a:lnTo>
                <a:lnTo>
                  <a:pt x="10668" y="17525"/>
                </a:lnTo>
                <a:close/>
              </a:path>
            </a:pathLst>
          </a:custGeom>
          <a:solidFill>
            <a:srgbClr val="68A5DD"/>
          </a:solidFill>
        </p:spPr>
        <p:txBody>
          <a:bodyPr wrap="square" lIns="0" tIns="0" rIns="0" bIns="0" rtlCol="0"/>
          <a:lstStyle/>
          <a:p>
            <a:endParaRPr/>
          </a:p>
        </p:txBody>
      </p:sp>
      <p:sp>
        <p:nvSpPr>
          <p:cNvPr id="69" name="object 69"/>
          <p:cNvSpPr/>
          <p:nvPr/>
        </p:nvSpPr>
        <p:spPr>
          <a:xfrm>
            <a:off x="7093457" y="6743700"/>
            <a:ext cx="11430" cy="17145"/>
          </a:xfrm>
          <a:custGeom>
            <a:avLst/>
            <a:gdLst/>
            <a:ahLst/>
            <a:cxnLst/>
            <a:rect l="l" t="t" r="r" b="b"/>
            <a:pathLst>
              <a:path w="11429" h="17145">
                <a:moveTo>
                  <a:pt x="0" y="0"/>
                </a:moveTo>
                <a:lnTo>
                  <a:pt x="0" y="16764"/>
                </a:lnTo>
                <a:lnTo>
                  <a:pt x="11429" y="16764"/>
                </a:lnTo>
                <a:lnTo>
                  <a:pt x="11429" y="0"/>
                </a:lnTo>
                <a:lnTo>
                  <a:pt x="0" y="0"/>
                </a:lnTo>
                <a:close/>
              </a:path>
            </a:pathLst>
          </a:custGeom>
          <a:solidFill>
            <a:srgbClr val="68A5DD"/>
          </a:solidFill>
        </p:spPr>
        <p:txBody>
          <a:bodyPr wrap="square" lIns="0" tIns="0" rIns="0" bIns="0" rtlCol="0"/>
          <a:lstStyle/>
          <a:p>
            <a:endParaRPr/>
          </a:p>
        </p:txBody>
      </p:sp>
      <p:sp>
        <p:nvSpPr>
          <p:cNvPr id="70" name="object 70"/>
          <p:cNvSpPr/>
          <p:nvPr/>
        </p:nvSpPr>
        <p:spPr>
          <a:xfrm>
            <a:off x="7075931" y="6742938"/>
            <a:ext cx="10795" cy="17145"/>
          </a:xfrm>
          <a:custGeom>
            <a:avLst/>
            <a:gdLst/>
            <a:ahLst/>
            <a:cxnLst/>
            <a:rect l="l" t="t" r="r" b="b"/>
            <a:pathLst>
              <a:path w="10795" h="17145">
                <a:moveTo>
                  <a:pt x="0" y="0"/>
                </a:moveTo>
                <a:lnTo>
                  <a:pt x="0" y="16764"/>
                </a:lnTo>
                <a:lnTo>
                  <a:pt x="10668" y="16764"/>
                </a:lnTo>
                <a:lnTo>
                  <a:pt x="10668" y="0"/>
                </a:lnTo>
                <a:lnTo>
                  <a:pt x="0" y="0"/>
                </a:lnTo>
                <a:close/>
              </a:path>
            </a:pathLst>
          </a:custGeom>
          <a:solidFill>
            <a:srgbClr val="68A5DD"/>
          </a:solidFill>
        </p:spPr>
        <p:txBody>
          <a:bodyPr wrap="square" lIns="0" tIns="0" rIns="0" bIns="0" rtlCol="0"/>
          <a:lstStyle/>
          <a:p>
            <a:endParaRPr/>
          </a:p>
        </p:txBody>
      </p:sp>
      <p:sp>
        <p:nvSpPr>
          <p:cNvPr id="71" name="object 71"/>
          <p:cNvSpPr/>
          <p:nvPr/>
        </p:nvSpPr>
        <p:spPr>
          <a:xfrm>
            <a:off x="7165847" y="6770369"/>
            <a:ext cx="11430" cy="19050"/>
          </a:xfrm>
          <a:custGeom>
            <a:avLst/>
            <a:gdLst/>
            <a:ahLst/>
            <a:cxnLst/>
            <a:rect l="l" t="t" r="r" b="b"/>
            <a:pathLst>
              <a:path w="11429" h="19050">
                <a:moveTo>
                  <a:pt x="11429" y="19050"/>
                </a:moveTo>
                <a:lnTo>
                  <a:pt x="11429" y="761"/>
                </a:lnTo>
                <a:lnTo>
                  <a:pt x="0" y="0"/>
                </a:lnTo>
                <a:lnTo>
                  <a:pt x="0" y="18287"/>
                </a:lnTo>
                <a:lnTo>
                  <a:pt x="11429" y="19050"/>
                </a:lnTo>
                <a:close/>
              </a:path>
            </a:pathLst>
          </a:custGeom>
          <a:solidFill>
            <a:srgbClr val="68A5DD"/>
          </a:solidFill>
        </p:spPr>
        <p:txBody>
          <a:bodyPr wrap="square" lIns="0" tIns="0" rIns="0" bIns="0" rtlCol="0"/>
          <a:lstStyle/>
          <a:p>
            <a:endParaRPr/>
          </a:p>
        </p:txBody>
      </p:sp>
      <p:sp>
        <p:nvSpPr>
          <p:cNvPr id="72" name="object 72"/>
          <p:cNvSpPr/>
          <p:nvPr/>
        </p:nvSpPr>
        <p:spPr>
          <a:xfrm>
            <a:off x="7148321" y="6769607"/>
            <a:ext cx="10795" cy="18415"/>
          </a:xfrm>
          <a:custGeom>
            <a:avLst/>
            <a:gdLst/>
            <a:ahLst/>
            <a:cxnLst/>
            <a:rect l="l" t="t" r="r" b="b"/>
            <a:pathLst>
              <a:path w="10795" h="18415">
                <a:moveTo>
                  <a:pt x="10668" y="18288"/>
                </a:moveTo>
                <a:lnTo>
                  <a:pt x="10668" y="762"/>
                </a:lnTo>
                <a:lnTo>
                  <a:pt x="0" y="0"/>
                </a:lnTo>
                <a:lnTo>
                  <a:pt x="0" y="18288"/>
                </a:lnTo>
                <a:lnTo>
                  <a:pt x="10668" y="18288"/>
                </a:lnTo>
                <a:close/>
              </a:path>
            </a:pathLst>
          </a:custGeom>
          <a:solidFill>
            <a:srgbClr val="68A5DD"/>
          </a:solidFill>
        </p:spPr>
        <p:txBody>
          <a:bodyPr wrap="square" lIns="0" tIns="0" rIns="0" bIns="0" rtlCol="0"/>
          <a:lstStyle/>
          <a:p>
            <a:endParaRPr/>
          </a:p>
        </p:txBody>
      </p:sp>
      <p:sp>
        <p:nvSpPr>
          <p:cNvPr id="73" name="object 73"/>
          <p:cNvSpPr/>
          <p:nvPr/>
        </p:nvSpPr>
        <p:spPr>
          <a:xfrm>
            <a:off x="7130033" y="6769607"/>
            <a:ext cx="10795" cy="17780"/>
          </a:xfrm>
          <a:custGeom>
            <a:avLst/>
            <a:gdLst/>
            <a:ahLst/>
            <a:cxnLst/>
            <a:rect l="l" t="t" r="r" b="b"/>
            <a:pathLst>
              <a:path w="10795" h="17779">
                <a:moveTo>
                  <a:pt x="10668" y="17525"/>
                </a:moveTo>
                <a:lnTo>
                  <a:pt x="10668" y="0"/>
                </a:lnTo>
                <a:lnTo>
                  <a:pt x="0" y="0"/>
                </a:lnTo>
                <a:lnTo>
                  <a:pt x="0" y="16764"/>
                </a:lnTo>
                <a:lnTo>
                  <a:pt x="10668" y="17525"/>
                </a:lnTo>
                <a:close/>
              </a:path>
            </a:pathLst>
          </a:custGeom>
          <a:solidFill>
            <a:srgbClr val="68A5DD"/>
          </a:solidFill>
        </p:spPr>
        <p:txBody>
          <a:bodyPr wrap="square" lIns="0" tIns="0" rIns="0" bIns="0" rtlCol="0"/>
          <a:lstStyle/>
          <a:p>
            <a:endParaRPr/>
          </a:p>
        </p:txBody>
      </p:sp>
      <p:sp>
        <p:nvSpPr>
          <p:cNvPr id="74" name="object 74"/>
          <p:cNvSpPr/>
          <p:nvPr/>
        </p:nvSpPr>
        <p:spPr>
          <a:xfrm>
            <a:off x="7111745" y="6768845"/>
            <a:ext cx="10795" cy="17780"/>
          </a:xfrm>
          <a:custGeom>
            <a:avLst/>
            <a:gdLst/>
            <a:ahLst/>
            <a:cxnLst/>
            <a:rect l="l" t="t" r="r" b="b"/>
            <a:pathLst>
              <a:path w="10795" h="17779">
                <a:moveTo>
                  <a:pt x="10668" y="17525"/>
                </a:moveTo>
                <a:lnTo>
                  <a:pt x="10668" y="0"/>
                </a:lnTo>
                <a:lnTo>
                  <a:pt x="0" y="0"/>
                </a:lnTo>
                <a:lnTo>
                  <a:pt x="0" y="16763"/>
                </a:lnTo>
                <a:lnTo>
                  <a:pt x="10668" y="17525"/>
                </a:lnTo>
                <a:close/>
              </a:path>
            </a:pathLst>
          </a:custGeom>
          <a:solidFill>
            <a:srgbClr val="68A5DD"/>
          </a:solidFill>
        </p:spPr>
        <p:txBody>
          <a:bodyPr wrap="square" lIns="0" tIns="0" rIns="0" bIns="0" rtlCol="0"/>
          <a:lstStyle/>
          <a:p>
            <a:endParaRPr/>
          </a:p>
        </p:txBody>
      </p:sp>
      <p:sp>
        <p:nvSpPr>
          <p:cNvPr id="75" name="object 75"/>
          <p:cNvSpPr/>
          <p:nvPr/>
        </p:nvSpPr>
        <p:spPr>
          <a:xfrm>
            <a:off x="7093457" y="6768083"/>
            <a:ext cx="11430" cy="17780"/>
          </a:xfrm>
          <a:custGeom>
            <a:avLst/>
            <a:gdLst/>
            <a:ahLst/>
            <a:cxnLst/>
            <a:rect l="l" t="t" r="r" b="b"/>
            <a:pathLst>
              <a:path w="11429" h="17779">
                <a:moveTo>
                  <a:pt x="11430" y="17525"/>
                </a:moveTo>
                <a:lnTo>
                  <a:pt x="11430" y="0"/>
                </a:lnTo>
                <a:lnTo>
                  <a:pt x="0" y="0"/>
                </a:lnTo>
                <a:lnTo>
                  <a:pt x="0" y="16764"/>
                </a:lnTo>
                <a:lnTo>
                  <a:pt x="11430" y="17525"/>
                </a:lnTo>
                <a:close/>
              </a:path>
            </a:pathLst>
          </a:custGeom>
          <a:solidFill>
            <a:srgbClr val="68A5DD"/>
          </a:solidFill>
        </p:spPr>
        <p:txBody>
          <a:bodyPr wrap="square" lIns="0" tIns="0" rIns="0" bIns="0" rtlCol="0"/>
          <a:lstStyle/>
          <a:p>
            <a:endParaRPr/>
          </a:p>
        </p:txBody>
      </p:sp>
      <p:sp>
        <p:nvSpPr>
          <p:cNvPr id="76" name="object 76"/>
          <p:cNvSpPr/>
          <p:nvPr/>
        </p:nvSpPr>
        <p:spPr>
          <a:xfrm>
            <a:off x="7075931" y="6767321"/>
            <a:ext cx="10795" cy="17145"/>
          </a:xfrm>
          <a:custGeom>
            <a:avLst/>
            <a:gdLst/>
            <a:ahLst/>
            <a:cxnLst/>
            <a:rect l="l" t="t" r="r" b="b"/>
            <a:pathLst>
              <a:path w="10795" h="17145">
                <a:moveTo>
                  <a:pt x="0" y="0"/>
                </a:moveTo>
                <a:lnTo>
                  <a:pt x="0" y="16762"/>
                </a:lnTo>
                <a:lnTo>
                  <a:pt x="10668" y="16762"/>
                </a:lnTo>
                <a:lnTo>
                  <a:pt x="10668" y="0"/>
                </a:lnTo>
                <a:lnTo>
                  <a:pt x="0" y="0"/>
                </a:lnTo>
                <a:close/>
              </a:path>
            </a:pathLst>
          </a:custGeom>
          <a:solidFill>
            <a:srgbClr val="68A5DD"/>
          </a:solidFill>
        </p:spPr>
        <p:txBody>
          <a:bodyPr wrap="square" lIns="0" tIns="0" rIns="0" bIns="0" rtlCol="0"/>
          <a:lstStyle/>
          <a:p>
            <a:endParaRPr/>
          </a:p>
        </p:txBody>
      </p:sp>
      <p:sp>
        <p:nvSpPr>
          <p:cNvPr id="77" name="object 77"/>
          <p:cNvSpPr/>
          <p:nvPr/>
        </p:nvSpPr>
        <p:spPr>
          <a:xfrm>
            <a:off x="7165847" y="6797040"/>
            <a:ext cx="11430" cy="18415"/>
          </a:xfrm>
          <a:custGeom>
            <a:avLst/>
            <a:gdLst/>
            <a:ahLst/>
            <a:cxnLst/>
            <a:rect l="l" t="t" r="r" b="b"/>
            <a:pathLst>
              <a:path w="11429" h="18415">
                <a:moveTo>
                  <a:pt x="11429" y="18287"/>
                </a:moveTo>
                <a:lnTo>
                  <a:pt x="11429" y="761"/>
                </a:lnTo>
                <a:lnTo>
                  <a:pt x="0" y="0"/>
                </a:lnTo>
                <a:lnTo>
                  <a:pt x="0" y="17525"/>
                </a:lnTo>
                <a:lnTo>
                  <a:pt x="11429" y="18287"/>
                </a:lnTo>
                <a:close/>
              </a:path>
            </a:pathLst>
          </a:custGeom>
          <a:solidFill>
            <a:srgbClr val="68A5DD"/>
          </a:solidFill>
        </p:spPr>
        <p:txBody>
          <a:bodyPr wrap="square" lIns="0" tIns="0" rIns="0" bIns="0" rtlCol="0"/>
          <a:lstStyle/>
          <a:p>
            <a:endParaRPr/>
          </a:p>
        </p:txBody>
      </p:sp>
      <p:sp>
        <p:nvSpPr>
          <p:cNvPr id="78" name="object 78"/>
          <p:cNvSpPr/>
          <p:nvPr/>
        </p:nvSpPr>
        <p:spPr>
          <a:xfrm>
            <a:off x="7256526" y="6800850"/>
            <a:ext cx="11430" cy="18415"/>
          </a:xfrm>
          <a:custGeom>
            <a:avLst/>
            <a:gdLst/>
            <a:ahLst/>
            <a:cxnLst/>
            <a:rect l="l" t="t" r="r" b="b"/>
            <a:pathLst>
              <a:path w="11429" h="18415">
                <a:moveTo>
                  <a:pt x="11429" y="18288"/>
                </a:moveTo>
                <a:lnTo>
                  <a:pt x="11429" y="761"/>
                </a:lnTo>
                <a:lnTo>
                  <a:pt x="0" y="0"/>
                </a:lnTo>
                <a:lnTo>
                  <a:pt x="0" y="17525"/>
                </a:lnTo>
                <a:lnTo>
                  <a:pt x="11429" y="18288"/>
                </a:lnTo>
                <a:close/>
              </a:path>
            </a:pathLst>
          </a:custGeom>
          <a:solidFill>
            <a:srgbClr val="68A5DD"/>
          </a:solidFill>
        </p:spPr>
        <p:txBody>
          <a:bodyPr wrap="square" lIns="0" tIns="0" rIns="0" bIns="0" rtlCol="0"/>
          <a:lstStyle/>
          <a:p>
            <a:endParaRPr/>
          </a:p>
        </p:txBody>
      </p:sp>
      <p:sp>
        <p:nvSpPr>
          <p:cNvPr id="79" name="object 79"/>
          <p:cNvSpPr/>
          <p:nvPr/>
        </p:nvSpPr>
        <p:spPr>
          <a:xfrm>
            <a:off x="7190993" y="6797040"/>
            <a:ext cx="10795" cy="19050"/>
          </a:xfrm>
          <a:custGeom>
            <a:avLst/>
            <a:gdLst/>
            <a:ahLst/>
            <a:cxnLst/>
            <a:rect l="l" t="t" r="r" b="b"/>
            <a:pathLst>
              <a:path w="10795" h="19050">
                <a:moveTo>
                  <a:pt x="10667" y="19050"/>
                </a:moveTo>
                <a:lnTo>
                  <a:pt x="10667" y="761"/>
                </a:lnTo>
                <a:lnTo>
                  <a:pt x="0" y="0"/>
                </a:lnTo>
                <a:lnTo>
                  <a:pt x="0" y="18287"/>
                </a:lnTo>
                <a:lnTo>
                  <a:pt x="10667" y="19050"/>
                </a:lnTo>
                <a:close/>
              </a:path>
            </a:pathLst>
          </a:custGeom>
          <a:solidFill>
            <a:srgbClr val="68A5DD"/>
          </a:solidFill>
        </p:spPr>
        <p:txBody>
          <a:bodyPr wrap="square" lIns="0" tIns="0" rIns="0" bIns="0" rtlCol="0"/>
          <a:lstStyle/>
          <a:p>
            <a:endParaRPr/>
          </a:p>
        </p:txBody>
      </p:sp>
      <p:sp>
        <p:nvSpPr>
          <p:cNvPr id="80" name="object 80"/>
          <p:cNvSpPr/>
          <p:nvPr/>
        </p:nvSpPr>
        <p:spPr>
          <a:xfrm>
            <a:off x="7148321" y="6795516"/>
            <a:ext cx="10795" cy="19050"/>
          </a:xfrm>
          <a:custGeom>
            <a:avLst/>
            <a:gdLst/>
            <a:ahLst/>
            <a:cxnLst/>
            <a:rect l="l" t="t" r="r" b="b"/>
            <a:pathLst>
              <a:path w="10795" h="19050">
                <a:moveTo>
                  <a:pt x="10668" y="19050"/>
                </a:moveTo>
                <a:lnTo>
                  <a:pt x="10668" y="761"/>
                </a:lnTo>
                <a:lnTo>
                  <a:pt x="0" y="0"/>
                </a:lnTo>
                <a:lnTo>
                  <a:pt x="0" y="18287"/>
                </a:lnTo>
                <a:lnTo>
                  <a:pt x="10668" y="19050"/>
                </a:lnTo>
                <a:close/>
              </a:path>
            </a:pathLst>
          </a:custGeom>
          <a:solidFill>
            <a:srgbClr val="68A5DD"/>
          </a:solidFill>
        </p:spPr>
        <p:txBody>
          <a:bodyPr wrap="square" lIns="0" tIns="0" rIns="0" bIns="0" rtlCol="0"/>
          <a:lstStyle/>
          <a:p>
            <a:endParaRPr/>
          </a:p>
        </p:txBody>
      </p:sp>
      <p:sp>
        <p:nvSpPr>
          <p:cNvPr id="81" name="object 81"/>
          <p:cNvSpPr/>
          <p:nvPr/>
        </p:nvSpPr>
        <p:spPr>
          <a:xfrm>
            <a:off x="7130033" y="6794754"/>
            <a:ext cx="10795" cy="18415"/>
          </a:xfrm>
          <a:custGeom>
            <a:avLst/>
            <a:gdLst/>
            <a:ahLst/>
            <a:cxnLst/>
            <a:rect l="l" t="t" r="r" b="b"/>
            <a:pathLst>
              <a:path w="10795" h="18415">
                <a:moveTo>
                  <a:pt x="10668" y="18288"/>
                </a:moveTo>
                <a:lnTo>
                  <a:pt x="10668" y="762"/>
                </a:lnTo>
                <a:lnTo>
                  <a:pt x="0" y="0"/>
                </a:lnTo>
                <a:lnTo>
                  <a:pt x="0" y="17525"/>
                </a:lnTo>
                <a:lnTo>
                  <a:pt x="10668" y="18288"/>
                </a:lnTo>
                <a:close/>
              </a:path>
            </a:pathLst>
          </a:custGeom>
          <a:solidFill>
            <a:srgbClr val="68A5DD"/>
          </a:solidFill>
        </p:spPr>
        <p:txBody>
          <a:bodyPr wrap="square" lIns="0" tIns="0" rIns="0" bIns="0" rtlCol="0"/>
          <a:lstStyle/>
          <a:p>
            <a:endParaRPr/>
          </a:p>
        </p:txBody>
      </p:sp>
      <p:sp>
        <p:nvSpPr>
          <p:cNvPr id="82" name="object 82"/>
          <p:cNvSpPr/>
          <p:nvPr/>
        </p:nvSpPr>
        <p:spPr>
          <a:xfrm>
            <a:off x="7111745" y="6793992"/>
            <a:ext cx="10795" cy="17780"/>
          </a:xfrm>
          <a:custGeom>
            <a:avLst/>
            <a:gdLst/>
            <a:ahLst/>
            <a:cxnLst/>
            <a:rect l="l" t="t" r="r" b="b"/>
            <a:pathLst>
              <a:path w="10795" h="17779">
                <a:moveTo>
                  <a:pt x="10668" y="17525"/>
                </a:moveTo>
                <a:lnTo>
                  <a:pt x="10668" y="761"/>
                </a:lnTo>
                <a:lnTo>
                  <a:pt x="0" y="0"/>
                </a:lnTo>
                <a:lnTo>
                  <a:pt x="0" y="16763"/>
                </a:lnTo>
                <a:lnTo>
                  <a:pt x="10668" y="17525"/>
                </a:lnTo>
                <a:close/>
              </a:path>
            </a:pathLst>
          </a:custGeom>
          <a:solidFill>
            <a:srgbClr val="68A5DD"/>
          </a:solidFill>
        </p:spPr>
        <p:txBody>
          <a:bodyPr wrap="square" lIns="0" tIns="0" rIns="0" bIns="0" rtlCol="0"/>
          <a:lstStyle/>
          <a:p>
            <a:endParaRPr/>
          </a:p>
        </p:txBody>
      </p:sp>
      <p:sp>
        <p:nvSpPr>
          <p:cNvPr id="83" name="object 83"/>
          <p:cNvSpPr/>
          <p:nvPr/>
        </p:nvSpPr>
        <p:spPr>
          <a:xfrm>
            <a:off x="7093457" y="6792468"/>
            <a:ext cx="11430" cy="17780"/>
          </a:xfrm>
          <a:custGeom>
            <a:avLst/>
            <a:gdLst/>
            <a:ahLst/>
            <a:cxnLst/>
            <a:rect l="l" t="t" r="r" b="b"/>
            <a:pathLst>
              <a:path w="11429" h="17779">
                <a:moveTo>
                  <a:pt x="11430" y="17525"/>
                </a:moveTo>
                <a:lnTo>
                  <a:pt x="11430" y="761"/>
                </a:lnTo>
                <a:lnTo>
                  <a:pt x="0" y="0"/>
                </a:lnTo>
                <a:lnTo>
                  <a:pt x="0" y="16763"/>
                </a:lnTo>
                <a:lnTo>
                  <a:pt x="11430" y="17525"/>
                </a:lnTo>
                <a:close/>
              </a:path>
            </a:pathLst>
          </a:custGeom>
          <a:solidFill>
            <a:srgbClr val="68A5DD"/>
          </a:solidFill>
        </p:spPr>
        <p:txBody>
          <a:bodyPr wrap="square" lIns="0" tIns="0" rIns="0" bIns="0" rtlCol="0"/>
          <a:lstStyle/>
          <a:p>
            <a:endParaRPr/>
          </a:p>
        </p:txBody>
      </p:sp>
      <p:sp>
        <p:nvSpPr>
          <p:cNvPr id="84" name="object 84"/>
          <p:cNvSpPr/>
          <p:nvPr/>
        </p:nvSpPr>
        <p:spPr>
          <a:xfrm>
            <a:off x="7075931" y="6791706"/>
            <a:ext cx="10795" cy="17780"/>
          </a:xfrm>
          <a:custGeom>
            <a:avLst/>
            <a:gdLst/>
            <a:ahLst/>
            <a:cxnLst/>
            <a:rect l="l" t="t" r="r" b="b"/>
            <a:pathLst>
              <a:path w="10795" h="17779">
                <a:moveTo>
                  <a:pt x="10668" y="17525"/>
                </a:moveTo>
                <a:lnTo>
                  <a:pt x="10668" y="762"/>
                </a:lnTo>
                <a:lnTo>
                  <a:pt x="0" y="0"/>
                </a:lnTo>
                <a:lnTo>
                  <a:pt x="0" y="16764"/>
                </a:lnTo>
                <a:lnTo>
                  <a:pt x="10668" y="17525"/>
                </a:lnTo>
                <a:close/>
              </a:path>
            </a:pathLst>
          </a:custGeom>
          <a:solidFill>
            <a:srgbClr val="68A5DD"/>
          </a:solidFill>
        </p:spPr>
        <p:txBody>
          <a:bodyPr wrap="square" lIns="0" tIns="0" rIns="0" bIns="0" rtlCol="0"/>
          <a:lstStyle/>
          <a:p>
            <a:endParaRPr/>
          </a:p>
        </p:txBody>
      </p:sp>
      <p:sp>
        <p:nvSpPr>
          <p:cNvPr id="85" name="object 85"/>
          <p:cNvSpPr/>
          <p:nvPr/>
        </p:nvSpPr>
        <p:spPr>
          <a:xfrm>
            <a:off x="7090409" y="6502907"/>
            <a:ext cx="314960" cy="241300"/>
          </a:xfrm>
          <a:custGeom>
            <a:avLst/>
            <a:gdLst/>
            <a:ahLst/>
            <a:cxnLst/>
            <a:rect l="l" t="t" r="r" b="b"/>
            <a:pathLst>
              <a:path w="314959" h="241300">
                <a:moveTo>
                  <a:pt x="314706" y="71627"/>
                </a:moveTo>
                <a:lnTo>
                  <a:pt x="313944" y="67056"/>
                </a:lnTo>
                <a:lnTo>
                  <a:pt x="309372" y="64770"/>
                </a:lnTo>
                <a:lnTo>
                  <a:pt x="308610" y="60198"/>
                </a:lnTo>
                <a:lnTo>
                  <a:pt x="170688" y="762"/>
                </a:lnTo>
                <a:lnTo>
                  <a:pt x="169164" y="762"/>
                </a:lnTo>
                <a:lnTo>
                  <a:pt x="166878" y="0"/>
                </a:lnTo>
                <a:lnTo>
                  <a:pt x="160782" y="0"/>
                </a:lnTo>
                <a:lnTo>
                  <a:pt x="159258" y="762"/>
                </a:lnTo>
                <a:lnTo>
                  <a:pt x="157734" y="762"/>
                </a:lnTo>
                <a:lnTo>
                  <a:pt x="157734" y="1524"/>
                </a:lnTo>
                <a:lnTo>
                  <a:pt x="2286" y="155448"/>
                </a:lnTo>
                <a:lnTo>
                  <a:pt x="0" y="160020"/>
                </a:lnTo>
                <a:lnTo>
                  <a:pt x="0" y="168401"/>
                </a:lnTo>
                <a:lnTo>
                  <a:pt x="1524" y="169164"/>
                </a:lnTo>
                <a:lnTo>
                  <a:pt x="3048" y="170688"/>
                </a:lnTo>
                <a:lnTo>
                  <a:pt x="139446" y="239268"/>
                </a:lnTo>
                <a:lnTo>
                  <a:pt x="140208" y="239268"/>
                </a:lnTo>
                <a:lnTo>
                  <a:pt x="141732" y="240030"/>
                </a:lnTo>
                <a:lnTo>
                  <a:pt x="144018" y="240792"/>
                </a:lnTo>
                <a:lnTo>
                  <a:pt x="147828" y="240792"/>
                </a:lnTo>
                <a:lnTo>
                  <a:pt x="149351" y="240030"/>
                </a:lnTo>
                <a:lnTo>
                  <a:pt x="150114" y="239268"/>
                </a:lnTo>
                <a:lnTo>
                  <a:pt x="150875" y="239268"/>
                </a:lnTo>
                <a:lnTo>
                  <a:pt x="164592" y="224027"/>
                </a:lnTo>
                <a:lnTo>
                  <a:pt x="172974" y="224027"/>
                </a:lnTo>
                <a:lnTo>
                  <a:pt x="237744" y="159258"/>
                </a:lnTo>
                <a:lnTo>
                  <a:pt x="249936" y="147827"/>
                </a:lnTo>
                <a:lnTo>
                  <a:pt x="261366" y="135636"/>
                </a:lnTo>
                <a:lnTo>
                  <a:pt x="272796" y="124968"/>
                </a:lnTo>
                <a:lnTo>
                  <a:pt x="282701" y="115062"/>
                </a:lnTo>
                <a:lnTo>
                  <a:pt x="290322" y="106680"/>
                </a:lnTo>
                <a:lnTo>
                  <a:pt x="297180" y="100584"/>
                </a:lnTo>
                <a:lnTo>
                  <a:pt x="300990" y="96774"/>
                </a:lnTo>
                <a:lnTo>
                  <a:pt x="303275" y="95250"/>
                </a:lnTo>
                <a:lnTo>
                  <a:pt x="303275" y="94488"/>
                </a:lnTo>
                <a:lnTo>
                  <a:pt x="304038" y="92964"/>
                </a:lnTo>
                <a:lnTo>
                  <a:pt x="304800" y="90678"/>
                </a:lnTo>
                <a:lnTo>
                  <a:pt x="304800" y="83058"/>
                </a:lnTo>
                <a:lnTo>
                  <a:pt x="314706" y="71627"/>
                </a:lnTo>
                <a:close/>
              </a:path>
              <a:path w="314959" h="241300">
                <a:moveTo>
                  <a:pt x="306324" y="86106"/>
                </a:moveTo>
                <a:lnTo>
                  <a:pt x="305562" y="83820"/>
                </a:lnTo>
                <a:lnTo>
                  <a:pt x="305562" y="83058"/>
                </a:lnTo>
                <a:lnTo>
                  <a:pt x="304800" y="83058"/>
                </a:lnTo>
                <a:lnTo>
                  <a:pt x="304800" y="90678"/>
                </a:lnTo>
                <a:lnTo>
                  <a:pt x="306324" y="86106"/>
                </a:lnTo>
                <a:close/>
              </a:path>
            </a:pathLst>
          </a:custGeom>
          <a:solidFill>
            <a:srgbClr val="FFFFFF"/>
          </a:solidFill>
        </p:spPr>
        <p:txBody>
          <a:bodyPr wrap="square" lIns="0" tIns="0" rIns="0" bIns="0" rtlCol="0"/>
          <a:lstStyle/>
          <a:p>
            <a:endParaRPr/>
          </a:p>
        </p:txBody>
      </p:sp>
      <p:sp>
        <p:nvSpPr>
          <p:cNvPr id="86" name="object 86"/>
          <p:cNvSpPr/>
          <p:nvPr/>
        </p:nvSpPr>
        <p:spPr>
          <a:xfrm>
            <a:off x="7239000" y="6579107"/>
            <a:ext cx="153924" cy="144780"/>
          </a:xfrm>
          <a:prstGeom prst="rect">
            <a:avLst/>
          </a:prstGeom>
          <a:blipFill>
            <a:blip r:embed="rId3" cstate="print"/>
            <a:stretch>
              <a:fillRect/>
            </a:stretch>
          </a:blipFill>
        </p:spPr>
        <p:txBody>
          <a:bodyPr wrap="square" lIns="0" tIns="0" rIns="0" bIns="0" rtlCol="0"/>
          <a:lstStyle/>
          <a:p>
            <a:endParaRPr/>
          </a:p>
        </p:txBody>
      </p:sp>
      <p:sp>
        <p:nvSpPr>
          <p:cNvPr id="87" name="object 87"/>
          <p:cNvSpPr/>
          <p:nvPr/>
        </p:nvSpPr>
        <p:spPr>
          <a:xfrm>
            <a:off x="7093457" y="6505193"/>
            <a:ext cx="302895" cy="227329"/>
          </a:xfrm>
          <a:custGeom>
            <a:avLst/>
            <a:gdLst/>
            <a:ahLst/>
            <a:cxnLst/>
            <a:rect l="l" t="t" r="r" b="b"/>
            <a:pathLst>
              <a:path w="302895" h="227329">
                <a:moveTo>
                  <a:pt x="302514" y="61722"/>
                </a:moveTo>
                <a:lnTo>
                  <a:pt x="302514" y="58674"/>
                </a:lnTo>
                <a:lnTo>
                  <a:pt x="165353" y="761"/>
                </a:lnTo>
                <a:lnTo>
                  <a:pt x="164592" y="0"/>
                </a:lnTo>
                <a:lnTo>
                  <a:pt x="160020" y="0"/>
                </a:lnTo>
                <a:lnTo>
                  <a:pt x="158496" y="761"/>
                </a:lnTo>
                <a:lnTo>
                  <a:pt x="157734" y="1524"/>
                </a:lnTo>
                <a:lnTo>
                  <a:pt x="156972" y="1524"/>
                </a:lnTo>
                <a:lnTo>
                  <a:pt x="762" y="156209"/>
                </a:lnTo>
                <a:lnTo>
                  <a:pt x="0" y="157733"/>
                </a:lnTo>
                <a:lnTo>
                  <a:pt x="0" y="159257"/>
                </a:lnTo>
                <a:lnTo>
                  <a:pt x="762" y="160781"/>
                </a:lnTo>
                <a:lnTo>
                  <a:pt x="2286" y="161544"/>
                </a:lnTo>
                <a:lnTo>
                  <a:pt x="134112" y="224789"/>
                </a:lnTo>
                <a:lnTo>
                  <a:pt x="134874" y="224789"/>
                </a:lnTo>
                <a:lnTo>
                  <a:pt x="138684" y="226695"/>
                </a:lnTo>
                <a:lnTo>
                  <a:pt x="138684" y="204977"/>
                </a:lnTo>
                <a:lnTo>
                  <a:pt x="273558" y="72389"/>
                </a:lnTo>
                <a:lnTo>
                  <a:pt x="273558" y="71627"/>
                </a:lnTo>
                <a:lnTo>
                  <a:pt x="275082" y="71627"/>
                </a:lnTo>
                <a:lnTo>
                  <a:pt x="275844" y="70865"/>
                </a:lnTo>
                <a:lnTo>
                  <a:pt x="277368" y="70103"/>
                </a:lnTo>
                <a:lnTo>
                  <a:pt x="281177" y="70103"/>
                </a:lnTo>
                <a:lnTo>
                  <a:pt x="283464" y="69341"/>
                </a:lnTo>
                <a:lnTo>
                  <a:pt x="285750" y="70103"/>
                </a:lnTo>
                <a:lnTo>
                  <a:pt x="289560" y="70103"/>
                </a:lnTo>
                <a:lnTo>
                  <a:pt x="291084" y="70865"/>
                </a:lnTo>
                <a:lnTo>
                  <a:pt x="291846" y="70865"/>
                </a:lnTo>
                <a:lnTo>
                  <a:pt x="292608" y="71627"/>
                </a:lnTo>
                <a:lnTo>
                  <a:pt x="302514" y="61722"/>
                </a:lnTo>
                <a:close/>
              </a:path>
              <a:path w="302895" h="227329">
                <a:moveTo>
                  <a:pt x="159258" y="210311"/>
                </a:moveTo>
                <a:lnTo>
                  <a:pt x="157734" y="208025"/>
                </a:lnTo>
                <a:lnTo>
                  <a:pt x="150114" y="206501"/>
                </a:lnTo>
                <a:lnTo>
                  <a:pt x="140208" y="210311"/>
                </a:lnTo>
                <a:lnTo>
                  <a:pt x="138684" y="204977"/>
                </a:lnTo>
                <a:lnTo>
                  <a:pt x="138684" y="226695"/>
                </a:lnTo>
                <a:lnTo>
                  <a:pt x="139446" y="227075"/>
                </a:lnTo>
                <a:lnTo>
                  <a:pt x="142494" y="227075"/>
                </a:lnTo>
                <a:lnTo>
                  <a:pt x="159258" y="210311"/>
                </a:lnTo>
                <a:close/>
              </a:path>
            </a:pathLst>
          </a:custGeom>
          <a:solidFill>
            <a:srgbClr val="000000"/>
          </a:solidFill>
        </p:spPr>
        <p:txBody>
          <a:bodyPr wrap="square" lIns="0" tIns="0" rIns="0" bIns="0" rtlCol="0"/>
          <a:lstStyle/>
          <a:p>
            <a:endParaRPr/>
          </a:p>
        </p:txBody>
      </p:sp>
      <p:sp>
        <p:nvSpPr>
          <p:cNvPr id="88" name="object 88"/>
          <p:cNvSpPr/>
          <p:nvPr/>
        </p:nvSpPr>
        <p:spPr>
          <a:xfrm>
            <a:off x="7092695" y="6668261"/>
            <a:ext cx="163195" cy="71755"/>
          </a:xfrm>
          <a:custGeom>
            <a:avLst/>
            <a:gdLst/>
            <a:ahLst/>
            <a:cxnLst/>
            <a:rect l="l" t="t" r="r" b="b"/>
            <a:pathLst>
              <a:path w="163195" h="71754">
                <a:moveTo>
                  <a:pt x="163068" y="53340"/>
                </a:moveTo>
                <a:lnTo>
                  <a:pt x="161544" y="51816"/>
                </a:lnTo>
                <a:lnTo>
                  <a:pt x="144018" y="69342"/>
                </a:lnTo>
                <a:lnTo>
                  <a:pt x="140970" y="69342"/>
                </a:lnTo>
                <a:lnTo>
                  <a:pt x="134874" y="66294"/>
                </a:lnTo>
                <a:lnTo>
                  <a:pt x="128015" y="63246"/>
                </a:lnTo>
                <a:lnTo>
                  <a:pt x="119633" y="58674"/>
                </a:lnTo>
                <a:lnTo>
                  <a:pt x="108965" y="53340"/>
                </a:lnTo>
                <a:lnTo>
                  <a:pt x="97535" y="48006"/>
                </a:lnTo>
                <a:lnTo>
                  <a:pt x="71627" y="35814"/>
                </a:lnTo>
                <a:lnTo>
                  <a:pt x="47244" y="23622"/>
                </a:lnTo>
                <a:lnTo>
                  <a:pt x="35051" y="18288"/>
                </a:lnTo>
                <a:lnTo>
                  <a:pt x="24383" y="13716"/>
                </a:lnTo>
                <a:lnTo>
                  <a:pt x="16001" y="9144"/>
                </a:lnTo>
                <a:lnTo>
                  <a:pt x="9144" y="6096"/>
                </a:lnTo>
                <a:lnTo>
                  <a:pt x="5333" y="3810"/>
                </a:lnTo>
                <a:lnTo>
                  <a:pt x="3048" y="3048"/>
                </a:lnTo>
                <a:lnTo>
                  <a:pt x="0" y="0"/>
                </a:lnTo>
                <a:lnTo>
                  <a:pt x="0" y="2286"/>
                </a:lnTo>
                <a:lnTo>
                  <a:pt x="761" y="2286"/>
                </a:lnTo>
                <a:lnTo>
                  <a:pt x="761" y="3048"/>
                </a:lnTo>
                <a:lnTo>
                  <a:pt x="1524" y="3048"/>
                </a:lnTo>
                <a:lnTo>
                  <a:pt x="2285" y="3810"/>
                </a:lnTo>
                <a:lnTo>
                  <a:pt x="4572" y="4572"/>
                </a:lnTo>
                <a:lnTo>
                  <a:pt x="8381" y="6858"/>
                </a:lnTo>
                <a:lnTo>
                  <a:pt x="15239" y="10668"/>
                </a:lnTo>
                <a:lnTo>
                  <a:pt x="24383" y="15240"/>
                </a:lnTo>
                <a:lnTo>
                  <a:pt x="34289" y="19812"/>
                </a:lnTo>
                <a:lnTo>
                  <a:pt x="46481" y="25908"/>
                </a:lnTo>
                <a:lnTo>
                  <a:pt x="58674" y="31242"/>
                </a:lnTo>
                <a:lnTo>
                  <a:pt x="71627" y="38100"/>
                </a:lnTo>
                <a:lnTo>
                  <a:pt x="84581" y="44196"/>
                </a:lnTo>
                <a:lnTo>
                  <a:pt x="96774" y="50292"/>
                </a:lnTo>
                <a:lnTo>
                  <a:pt x="108203" y="55626"/>
                </a:lnTo>
                <a:lnTo>
                  <a:pt x="118872" y="60960"/>
                </a:lnTo>
                <a:lnTo>
                  <a:pt x="128015" y="64770"/>
                </a:lnTo>
                <a:lnTo>
                  <a:pt x="134874" y="68580"/>
                </a:lnTo>
                <a:lnTo>
                  <a:pt x="139446" y="70104"/>
                </a:lnTo>
                <a:lnTo>
                  <a:pt x="140970" y="71628"/>
                </a:lnTo>
                <a:lnTo>
                  <a:pt x="144779" y="71628"/>
                </a:lnTo>
                <a:lnTo>
                  <a:pt x="163068" y="53340"/>
                </a:lnTo>
                <a:close/>
              </a:path>
            </a:pathLst>
          </a:custGeom>
          <a:solidFill>
            <a:srgbClr val="000000"/>
          </a:solidFill>
        </p:spPr>
        <p:txBody>
          <a:bodyPr wrap="square" lIns="0" tIns="0" rIns="0" bIns="0" rtlCol="0"/>
          <a:lstStyle/>
          <a:p>
            <a:endParaRPr/>
          </a:p>
        </p:txBody>
      </p:sp>
      <p:sp>
        <p:nvSpPr>
          <p:cNvPr id="89" name="object 89"/>
          <p:cNvSpPr/>
          <p:nvPr/>
        </p:nvSpPr>
        <p:spPr>
          <a:xfrm>
            <a:off x="7389876" y="6570726"/>
            <a:ext cx="11430" cy="12700"/>
          </a:xfrm>
          <a:custGeom>
            <a:avLst/>
            <a:gdLst/>
            <a:ahLst/>
            <a:cxnLst/>
            <a:rect l="l" t="t" r="r" b="b"/>
            <a:pathLst>
              <a:path w="11429" h="12700">
                <a:moveTo>
                  <a:pt x="11429" y="3048"/>
                </a:moveTo>
                <a:lnTo>
                  <a:pt x="10668" y="762"/>
                </a:lnTo>
                <a:lnTo>
                  <a:pt x="9144" y="0"/>
                </a:lnTo>
                <a:lnTo>
                  <a:pt x="0" y="9144"/>
                </a:lnTo>
                <a:lnTo>
                  <a:pt x="1524" y="10668"/>
                </a:lnTo>
                <a:lnTo>
                  <a:pt x="3048" y="11429"/>
                </a:lnTo>
                <a:lnTo>
                  <a:pt x="3809" y="12192"/>
                </a:lnTo>
                <a:lnTo>
                  <a:pt x="4572" y="11429"/>
                </a:lnTo>
                <a:lnTo>
                  <a:pt x="6096" y="8381"/>
                </a:lnTo>
                <a:lnTo>
                  <a:pt x="9144" y="5333"/>
                </a:lnTo>
                <a:lnTo>
                  <a:pt x="10668" y="4572"/>
                </a:lnTo>
                <a:lnTo>
                  <a:pt x="11429" y="3048"/>
                </a:lnTo>
                <a:close/>
              </a:path>
            </a:pathLst>
          </a:custGeom>
          <a:solidFill>
            <a:srgbClr val="000000"/>
          </a:solidFill>
        </p:spPr>
        <p:txBody>
          <a:bodyPr wrap="square" lIns="0" tIns="0" rIns="0" bIns="0" rtlCol="0"/>
          <a:lstStyle/>
          <a:p>
            <a:endParaRPr/>
          </a:p>
        </p:txBody>
      </p:sp>
      <p:sp>
        <p:nvSpPr>
          <p:cNvPr id="90" name="object 90"/>
          <p:cNvSpPr/>
          <p:nvPr/>
        </p:nvSpPr>
        <p:spPr>
          <a:xfrm>
            <a:off x="7229093" y="6572250"/>
            <a:ext cx="43180" cy="60325"/>
          </a:xfrm>
          <a:custGeom>
            <a:avLst/>
            <a:gdLst/>
            <a:ahLst/>
            <a:cxnLst/>
            <a:rect l="l" t="t" r="r" b="b"/>
            <a:pathLst>
              <a:path w="43179" h="60325">
                <a:moveTo>
                  <a:pt x="41909" y="33527"/>
                </a:moveTo>
                <a:lnTo>
                  <a:pt x="41909" y="32003"/>
                </a:lnTo>
                <a:lnTo>
                  <a:pt x="41148" y="32003"/>
                </a:lnTo>
                <a:lnTo>
                  <a:pt x="41148" y="31242"/>
                </a:lnTo>
                <a:lnTo>
                  <a:pt x="34289" y="31242"/>
                </a:lnTo>
                <a:lnTo>
                  <a:pt x="27431" y="33527"/>
                </a:lnTo>
                <a:lnTo>
                  <a:pt x="25907" y="34290"/>
                </a:lnTo>
                <a:lnTo>
                  <a:pt x="20574" y="39624"/>
                </a:lnTo>
                <a:lnTo>
                  <a:pt x="19811" y="34290"/>
                </a:lnTo>
                <a:lnTo>
                  <a:pt x="19050" y="26670"/>
                </a:lnTo>
                <a:lnTo>
                  <a:pt x="17525" y="19811"/>
                </a:lnTo>
                <a:lnTo>
                  <a:pt x="15239" y="14477"/>
                </a:lnTo>
                <a:lnTo>
                  <a:pt x="13715" y="12192"/>
                </a:lnTo>
                <a:lnTo>
                  <a:pt x="11429" y="7620"/>
                </a:lnTo>
                <a:lnTo>
                  <a:pt x="9905" y="6096"/>
                </a:lnTo>
                <a:lnTo>
                  <a:pt x="9144" y="4572"/>
                </a:lnTo>
                <a:lnTo>
                  <a:pt x="6857" y="3809"/>
                </a:lnTo>
                <a:lnTo>
                  <a:pt x="4572" y="2285"/>
                </a:lnTo>
                <a:lnTo>
                  <a:pt x="4572" y="1524"/>
                </a:lnTo>
                <a:lnTo>
                  <a:pt x="3809" y="1524"/>
                </a:lnTo>
                <a:lnTo>
                  <a:pt x="3809" y="2285"/>
                </a:lnTo>
                <a:lnTo>
                  <a:pt x="1524" y="0"/>
                </a:lnTo>
                <a:lnTo>
                  <a:pt x="0" y="0"/>
                </a:lnTo>
                <a:lnTo>
                  <a:pt x="761" y="3048"/>
                </a:lnTo>
                <a:lnTo>
                  <a:pt x="2285" y="5333"/>
                </a:lnTo>
                <a:lnTo>
                  <a:pt x="3809" y="8381"/>
                </a:lnTo>
                <a:lnTo>
                  <a:pt x="4572" y="12192"/>
                </a:lnTo>
                <a:lnTo>
                  <a:pt x="7620" y="23622"/>
                </a:lnTo>
                <a:lnTo>
                  <a:pt x="9144" y="35051"/>
                </a:lnTo>
                <a:lnTo>
                  <a:pt x="9144" y="58674"/>
                </a:lnTo>
                <a:lnTo>
                  <a:pt x="13715" y="51816"/>
                </a:lnTo>
                <a:lnTo>
                  <a:pt x="13715" y="57658"/>
                </a:lnTo>
                <a:lnTo>
                  <a:pt x="14477" y="57150"/>
                </a:lnTo>
                <a:lnTo>
                  <a:pt x="16763" y="54864"/>
                </a:lnTo>
                <a:lnTo>
                  <a:pt x="19050" y="54101"/>
                </a:lnTo>
                <a:lnTo>
                  <a:pt x="22098" y="52577"/>
                </a:lnTo>
                <a:lnTo>
                  <a:pt x="23622" y="51053"/>
                </a:lnTo>
                <a:lnTo>
                  <a:pt x="25146" y="51053"/>
                </a:lnTo>
                <a:lnTo>
                  <a:pt x="26670" y="49529"/>
                </a:lnTo>
                <a:lnTo>
                  <a:pt x="28194" y="49529"/>
                </a:lnTo>
                <a:lnTo>
                  <a:pt x="29717" y="48005"/>
                </a:lnTo>
                <a:lnTo>
                  <a:pt x="31241" y="48005"/>
                </a:lnTo>
                <a:lnTo>
                  <a:pt x="37337" y="44957"/>
                </a:lnTo>
                <a:lnTo>
                  <a:pt x="39624" y="44196"/>
                </a:lnTo>
                <a:lnTo>
                  <a:pt x="40385" y="44196"/>
                </a:lnTo>
                <a:lnTo>
                  <a:pt x="40385" y="33527"/>
                </a:lnTo>
                <a:lnTo>
                  <a:pt x="41909" y="33527"/>
                </a:lnTo>
                <a:close/>
              </a:path>
              <a:path w="43179" h="60325">
                <a:moveTo>
                  <a:pt x="13715" y="57658"/>
                </a:moveTo>
                <a:lnTo>
                  <a:pt x="13715" y="51816"/>
                </a:lnTo>
                <a:lnTo>
                  <a:pt x="9905" y="59435"/>
                </a:lnTo>
                <a:lnTo>
                  <a:pt x="9905" y="60198"/>
                </a:lnTo>
                <a:lnTo>
                  <a:pt x="10667" y="60198"/>
                </a:lnTo>
                <a:lnTo>
                  <a:pt x="10667" y="59435"/>
                </a:lnTo>
                <a:lnTo>
                  <a:pt x="12191" y="58674"/>
                </a:lnTo>
                <a:lnTo>
                  <a:pt x="13715" y="57658"/>
                </a:lnTo>
                <a:close/>
              </a:path>
              <a:path w="43179" h="60325">
                <a:moveTo>
                  <a:pt x="41909" y="36575"/>
                </a:moveTo>
                <a:lnTo>
                  <a:pt x="41909" y="34290"/>
                </a:lnTo>
                <a:lnTo>
                  <a:pt x="41148" y="34290"/>
                </a:lnTo>
                <a:lnTo>
                  <a:pt x="40385" y="33527"/>
                </a:lnTo>
                <a:lnTo>
                  <a:pt x="40385" y="37338"/>
                </a:lnTo>
                <a:lnTo>
                  <a:pt x="41148" y="37338"/>
                </a:lnTo>
                <a:lnTo>
                  <a:pt x="41909" y="36575"/>
                </a:lnTo>
                <a:close/>
              </a:path>
              <a:path w="43179" h="60325">
                <a:moveTo>
                  <a:pt x="41909" y="38861"/>
                </a:moveTo>
                <a:lnTo>
                  <a:pt x="41909" y="38100"/>
                </a:lnTo>
                <a:lnTo>
                  <a:pt x="40385" y="38100"/>
                </a:lnTo>
                <a:lnTo>
                  <a:pt x="40385" y="44196"/>
                </a:lnTo>
                <a:lnTo>
                  <a:pt x="41148" y="44196"/>
                </a:lnTo>
                <a:lnTo>
                  <a:pt x="41148" y="39624"/>
                </a:lnTo>
                <a:lnTo>
                  <a:pt x="41909" y="38861"/>
                </a:lnTo>
                <a:close/>
              </a:path>
              <a:path w="43179" h="60325">
                <a:moveTo>
                  <a:pt x="42672" y="41148"/>
                </a:moveTo>
                <a:lnTo>
                  <a:pt x="42672" y="40385"/>
                </a:lnTo>
                <a:lnTo>
                  <a:pt x="41909" y="40385"/>
                </a:lnTo>
                <a:lnTo>
                  <a:pt x="41148" y="39624"/>
                </a:lnTo>
                <a:lnTo>
                  <a:pt x="41148" y="44196"/>
                </a:lnTo>
                <a:lnTo>
                  <a:pt x="41909" y="43434"/>
                </a:lnTo>
                <a:lnTo>
                  <a:pt x="41909" y="41148"/>
                </a:lnTo>
                <a:lnTo>
                  <a:pt x="42672" y="41148"/>
                </a:lnTo>
                <a:close/>
              </a:path>
              <a:path w="43179" h="60325">
                <a:moveTo>
                  <a:pt x="42672" y="42672"/>
                </a:moveTo>
                <a:lnTo>
                  <a:pt x="41909" y="41909"/>
                </a:lnTo>
                <a:lnTo>
                  <a:pt x="41909" y="43434"/>
                </a:lnTo>
                <a:lnTo>
                  <a:pt x="42672" y="42672"/>
                </a:lnTo>
                <a:close/>
              </a:path>
            </a:pathLst>
          </a:custGeom>
          <a:solidFill>
            <a:srgbClr val="EAC168"/>
          </a:solidFill>
        </p:spPr>
        <p:txBody>
          <a:bodyPr wrap="square" lIns="0" tIns="0" rIns="0" bIns="0" rtlCol="0"/>
          <a:lstStyle/>
          <a:p>
            <a:endParaRPr/>
          </a:p>
        </p:txBody>
      </p:sp>
      <p:sp>
        <p:nvSpPr>
          <p:cNvPr id="91" name="object 91"/>
          <p:cNvSpPr/>
          <p:nvPr/>
        </p:nvSpPr>
        <p:spPr>
          <a:xfrm>
            <a:off x="7406640" y="6502146"/>
            <a:ext cx="78105" cy="43180"/>
          </a:xfrm>
          <a:custGeom>
            <a:avLst/>
            <a:gdLst/>
            <a:ahLst/>
            <a:cxnLst/>
            <a:rect l="l" t="t" r="r" b="b"/>
            <a:pathLst>
              <a:path w="78104" h="43179">
                <a:moveTo>
                  <a:pt x="77724" y="17526"/>
                </a:moveTo>
                <a:lnTo>
                  <a:pt x="63245" y="0"/>
                </a:lnTo>
                <a:lnTo>
                  <a:pt x="0" y="42672"/>
                </a:lnTo>
                <a:lnTo>
                  <a:pt x="77724" y="17526"/>
                </a:lnTo>
                <a:close/>
              </a:path>
            </a:pathLst>
          </a:custGeom>
          <a:solidFill>
            <a:srgbClr val="000000"/>
          </a:solidFill>
        </p:spPr>
        <p:txBody>
          <a:bodyPr wrap="square" lIns="0" tIns="0" rIns="0" bIns="0" rtlCol="0"/>
          <a:lstStyle/>
          <a:p>
            <a:endParaRPr/>
          </a:p>
        </p:txBody>
      </p:sp>
      <p:sp>
        <p:nvSpPr>
          <p:cNvPr id="92" name="object 92"/>
          <p:cNvSpPr/>
          <p:nvPr/>
        </p:nvSpPr>
        <p:spPr>
          <a:xfrm>
            <a:off x="7297673" y="6432803"/>
            <a:ext cx="30480" cy="73660"/>
          </a:xfrm>
          <a:custGeom>
            <a:avLst/>
            <a:gdLst/>
            <a:ahLst/>
            <a:cxnLst/>
            <a:rect l="l" t="t" r="r" b="b"/>
            <a:pathLst>
              <a:path w="30479" h="73659">
                <a:moveTo>
                  <a:pt x="30479" y="3048"/>
                </a:moveTo>
                <a:lnTo>
                  <a:pt x="4572" y="0"/>
                </a:lnTo>
                <a:lnTo>
                  <a:pt x="0" y="73152"/>
                </a:lnTo>
                <a:lnTo>
                  <a:pt x="30479" y="3048"/>
                </a:lnTo>
                <a:close/>
              </a:path>
            </a:pathLst>
          </a:custGeom>
          <a:solidFill>
            <a:srgbClr val="000000"/>
          </a:solidFill>
        </p:spPr>
        <p:txBody>
          <a:bodyPr wrap="square" lIns="0" tIns="0" rIns="0" bIns="0" rtlCol="0"/>
          <a:lstStyle/>
          <a:p>
            <a:endParaRPr/>
          </a:p>
        </p:txBody>
      </p:sp>
      <p:sp>
        <p:nvSpPr>
          <p:cNvPr id="93" name="object 93"/>
          <p:cNvSpPr/>
          <p:nvPr/>
        </p:nvSpPr>
        <p:spPr>
          <a:xfrm>
            <a:off x="7076693" y="6443471"/>
            <a:ext cx="92710" cy="68580"/>
          </a:xfrm>
          <a:custGeom>
            <a:avLst/>
            <a:gdLst/>
            <a:ahLst/>
            <a:cxnLst/>
            <a:rect l="l" t="t" r="r" b="b"/>
            <a:pathLst>
              <a:path w="92709" h="68579">
                <a:moveTo>
                  <a:pt x="92201" y="68580"/>
                </a:moveTo>
                <a:lnTo>
                  <a:pt x="20574" y="0"/>
                </a:lnTo>
                <a:lnTo>
                  <a:pt x="0" y="16001"/>
                </a:lnTo>
                <a:lnTo>
                  <a:pt x="92201" y="68580"/>
                </a:lnTo>
                <a:close/>
              </a:path>
            </a:pathLst>
          </a:custGeom>
          <a:solidFill>
            <a:srgbClr val="000000"/>
          </a:solidFill>
        </p:spPr>
        <p:txBody>
          <a:bodyPr wrap="square" lIns="0" tIns="0" rIns="0" bIns="0" rtlCol="0"/>
          <a:lstStyle/>
          <a:p>
            <a:endParaRPr/>
          </a:p>
        </p:txBody>
      </p:sp>
      <p:sp>
        <p:nvSpPr>
          <p:cNvPr id="94" name="object 94"/>
          <p:cNvSpPr/>
          <p:nvPr/>
        </p:nvSpPr>
        <p:spPr>
          <a:xfrm>
            <a:off x="7016495" y="6566154"/>
            <a:ext cx="88900" cy="36195"/>
          </a:xfrm>
          <a:custGeom>
            <a:avLst/>
            <a:gdLst/>
            <a:ahLst/>
            <a:cxnLst/>
            <a:rect l="l" t="t" r="r" b="b"/>
            <a:pathLst>
              <a:path w="88900" h="36195">
                <a:moveTo>
                  <a:pt x="88392" y="35814"/>
                </a:moveTo>
                <a:lnTo>
                  <a:pt x="0" y="0"/>
                </a:lnTo>
                <a:lnTo>
                  <a:pt x="0" y="21336"/>
                </a:lnTo>
                <a:lnTo>
                  <a:pt x="88392" y="35814"/>
                </a:lnTo>
                <a:close/>
              </a:path>
            </a:pathLst>
          </a:custGeom>
          <a:solidFill>
            <a:srgbClr val="000000"/>
          </a:solidFill>
        </p:spPr>
        <p:txBody>
          <a:bodyPr wrap="square" lIns="0" tIns="0" rIns="0" bIns="0" rtlCol="0"/>
          <a:lstStyle/>
          <a:p>
            <a:endParaRPr/>
          </a:p>
        </p:txBody>
      </p:sp>
      <p:sp>
        <p:nvSpPr>
          <p:cNvPr id="95" name="object 95"/>
          <p:cNvSpPr/>
          <p:nvPr/>
        </p:nvSpPr>
        <p:spPr>
          <a:xfrm>
            <a:off x="7364730" y="6695693"/>
            <a:ext cx="90170" cy="60325"/>
          </a:xfrm>
          <a:custGeom>
            <a:avLst/>
            <a:gdLst/>
            <a:ahLst/>
            <a:cxnLst/>
            <a:rect l="l" t="t" r="r" b="b"/>
            <a:pathLst>
              <a:path w="90170" h="60325">
                <a:moveTo>
                  <a:pt x="89916" y="38861"/>
                </a:moveTo>
                <a:lnTo>
                  <a:pt x="0" y="0"/>
                </a:lnTo>
                <a:lnTo>
                  <a:pt x="73151" y="60198"/>
                </a:lnTo>
                <a:lnTo>
                  <a:pt x="89916" y="38861"/>
                </a:lnTo>
                <a:close/>
              </a:path>
            </a:pathLst>
          </a:custGeom>
          <a:solidFill>
            <a:srgbClr val="000000"/>
          </a:solidFill>
        </p:spPr>
        <p:txBody>
          <a:bodyPr wrap="square" lIns="0" tIns="0" rIns="0" bIns="0" rtlCol="0"/>
          <a:lstStyle/>
          <a:p>
            <a:endParaRPr/>
          </a:p>
        </p:txBody>
      </p:sp>
      <p:sp>
        <p:nvSpPr>
          <p:cNvPr id="96" name="object 96"/>
          <p:cNvSpPr/>
          <p:nvPr/>
        </p:nvSpPr>
        <p:spPr>
          <a:xfrm>
            <a:off x="7031735" y="6707885"/>
            <a:ext cx="74295" cy="55880"/>
          </a:xfrm>
          <a:custGeom>
            <a:avLst/>
            <a:gdLst/>
            <a:ahLst/>
            <a:cxnLst/>
            <a:rect l="l" t="t" r="r" b="b"/>
            <a:pathLst>
              <a:path w="74295" h="55879">
                <a:moveTo>
                  <a:pt x="73914" y="0"/>
                </a:moveTo>
                <a:lnTo>
                  <a:pt x="0" y="35814"/>
                </a:lnTo>
                <a:lnTo>
                  <a:pt x="14478" y="55625"/>
                </a:lnTo>
                <a:lnTo>
                  <a:pt x="73914" y="0"/>
                </a:lnTo>
                <a:close/>
              </a:path>
            </a:pathLst>
          </a:custGeom>
          <a:solidFill>
            <a:srgbClr val="000000"/>
          </a:solidFill>
        </p:spPr>
        <p:txBody>
          <a:bodyPr wrap="square" lIns="0" tIns="0" rIns="0" bIns="0" rtlCol="0"/>
          <a:lstStyle/>
          <a:p>
            <a:endParaRPr/>
          </a:p>
        </p:txBody>
      </p:sp>
      <p:sp>
        <p:nvSpPr>
          <p:cNvPr id="97" name="object 97"/>
          <p:cNvSpPr/>
          <p:nvPr/>
        </p:nvSpPr>
        <p:spPr>
          <a:xfrm>
            <a:off x="7267956" y="6757416"/>
            <a:ext cx="40640" cy="81280"/>
          </a:xfrm>
          <a:custGeom>
            <a:avLst/>
            <a:gdLst/>
            <a:ahLst/>
            <a:cxnLst/>
            <a:rect l="l" t="t" r="r" b="b"/>
            <a:pathLst>
              <a:path w="40640" h="81279">
                <a:moveTo>
                  <a:pt x="40386" y="73151"/>
                </a:moveTo>
                <a:lnTo>
                  <a:pt x="0" y="0"/>
                </a:lnTo>
                <a:lnTo>
                  <a:pt x="14477" y="80772"/>
                </a:lnTo>
                <a:lnTo>
                  <a:pt x="40386" y="73151"/>
                </a:lnTo>
                <a:close/>
              </a:path>
            </a:pathLst>
          </a:custGeom>
          <a:solidFill>
            <a:srgbClr val="000000"/>
          </a:solidFill>
        </p:spPr>
        <p:txBody>
          <a:bodyPr wrap="square" lIns="0" tIns="0" rIns="0" bIns="0" rtlCol="0"/>
          <a:lstStyle/>
          <a:p>
            <a:endParaRPr/>
          </a:p>
        </p:txBody>
      </p:sp>
      <p:sp>
        <p:nvSpPr>
          <p:cNvPr id="98" name="object 98"/>
          <p:cNvSpPr/>
          <p:nvPr/>
        </p:nvSpPr>
        <p:spPr>
          <a:xfrm>
            <a:off x="7239000" y="4581144"/>
            <a:ext cx="0" cy="607060"/>
          </a:xfrm>
          <a:custGeom>
            <a:avLst/>
            <a:gdLst/>
            <a:ahLst/>
            <a:cxnLst/>
            <a:rect l="l" t="t" r="r" b="b"/>
            <a:pathLst>
              <a:path h="607060">
                <a:moveTo>
                  <a:pt x="0" y="0"/>
                </a:moveTo>
                <a:lnTo>
                  <a:pt x="0" y="606551"/>
                </a:lnTo>
              </a:path>
            </a:pathLst>
          </a:custGeom>
          <a:ln w="3175">
            <a:solidFill>
              <a:srgbClr val="000000"/>
            </a:solidFill>
          </a:ln>
        </p:spPr>
        <p:txBody>
          <a:bodyPr wrap="square" lIns="0" tIns="0" rIns="0" bIns="0" rtlCol="0"/>
          <a:lstStyle/>
          <a:p>
            <a:endParaRPr/>
          </a:p>
        </p:txBody>
      </p:sp>
      <p:sp>
        <p:nvSpPr>
          <p:cNvPr id="99" name="object 99"/>
          <p:cNvSpPr/>
          <p:nvPr/>
        </p:nvSpPr>
        <p:spPr>
          <a:xfrm>
            <a:off x="7229475" y="5341620"/>
            <a:ext cx="19050" cy="0"/>
          </a:xfrm>
          <a:custGeom>
            <a:avLst/>
            <a:gdLst/>
            <a:ahLst/>
            <a:cxnLst/>
            <a:rect l="l" t="t" r="r" b="b"/>
            <a:pathLst>
              <a:path w="19050">
                <a:moveTo>
                  <a:pt x="0" y="0"/>
                </a:moveTo>
                <a:lnTo>
                  <a:pt x="19050" y="0"/>
                </a:lnTo>
              </a:path>
            </a:pathLst>
          </a:custGeom>
          <a:ln w="3175">
            <a:solidFill>
              <a:srgbClr val="000000"/>
            </a:solidFill>
          </a:ln>
        </p:spPr>
        <p:txBody>
          <a:bodyPr wrap="square" lIns="0" tIns="0" rIns="0" bIns="0" rtlCol="0"/>
          <a:lstStyle/>
          <a:p>
            <a:endParaRPr/>
          </a:p>
        </p:txBody>
      </p:sp>
      <p:sp>
        <p:nvSpPr>
          <p:cNvPr id="100" name="object 100"/>
          <p:cNvSpPr/>
          <p:nvPr/>
        </p:nvSpPr>
        <p:spPr>
          <a:xfrm>
            <a:off x="6629400" y="2719577"/>
            <a:ext cx="1143000" cy="566420"/>
          </a:xfrm>
          <a:custGeom>
            <a:avLst/>
            <a:gdLst/>
            <a:ahLst/>
            <a:cxnLst/>
            <a:rect l="l" t="t" r="r" b="b"/>
            <a:pathLst>
              <a:path w="1143000" h="566420">
                <a:moveTo>
                  <a:pt x="0" y="0"/>
                </a:moveTo>
                <a:lnTo>
                  <a:pt x="0" y="566165"/>
                </a:lnTo>
                <a:lnTo>
                  <a:pt x="1143000" y="566165"/>
                </a:lnTo>
                <a:lnTo>
                  <a:pt x="1143000" y="0"/>
                </a:lnTo>
                <a:lnTo>
                  <a:pt x="0" y="0"/>
                </a:lnTo>
                <a:close/>
              </a:path>
            </a:pathLst>
          </a:custGeom>
          <a:ln w="9525">
            <a:solidFill>
              <a:srgbClr val="000000"/>
            </a:solidFill>
          </a:ln>
        </p:spPr>
        <p:txBody>
          <a:bodyPr wrap="square" lIns="0" tIns="0" rIns="0" bIns="0" rtlCol="0"/>
          <a:lstStyle/>
          <a:p>
            <a:endParaRPr/>
          </a:p>
        </p:txBody>
      </p:sp>
      <p:sp>
        <p:nvSpPr>
          <p:cNvPr id="101" name="object 101"/>
          <p:cNvSpPr txBox="1"/>
          <p:nvPr/>
        </p:nvSpPr>
        <p:spPr>
          <a:xfrm>
            <a:off x="6629400" y="2295144"/>
            <a:ext cx="1143000" cy="424815"/>
          </a:xfrm>
          <a:prstGeom prst="rect">
            <a:avLst/>
          </a:prstGeom>
          <a:solidFill>
            <a:srgbClr val="33CCCC"/>
          </a:solidFill>
          <a:ln w="9525">
            <a:solidFill>
              <a:srgbClr val="000000"/>
            </a:solidFill>
          </a:ln>
        </p:spPr>
        <p:txBody>
          <a:bodyPr vert="horz" wrap="square" lIns="0" tIns="82550" rIns="0" bIns="0" rtlCol="0">
            <a:spAutoFit/>
          </a:bodyPr>
          <a:lstStyle/>
          <a:p>
            <a:pPr marL="264795">
              <a:lnSpc>
                <a:spcPct val="100000"/>
              </a:lnSpc>
              <a:spcBef>
                <a:spcPts val="650"/>
              </a:spcBef>
            </a:pPr>
            <a:r>
              <a:rPr sz="1600" dirty="0">
                <a:latin typeface="Times New Roman"/>
                <a:cs typeface="Times New Roman"/>
              </a:rPr>
              <a:t>Service</a:t>
            </a:r>
            <a:endParaRPr sz="1600">
              <a:latin typeface="Times New Roman"/>
              <a:cs typeface="Times New Roman"/>
            </a:endParaRPr>
          </a:p>
        </p:txBody>
      </p:sp>
      <p:sp>
        <p:nvSpPr>
          <p:cNvPr id="102" name="object 102"/>
          <p:cNvSpPr/>
          <p:nvPr/>
        </p:nvSpPr>
        <p:spPr>
          <a:xfrm>
            <a:off x="7239000" y="3285744"/>
            <a:ext cx="0" cy="762000"/>
          </a:xfrm>
          <a:custGeom>
            <a:avLst/>
            <a:gdLst/>
            <a:ahLst/>
            <a:cxnLst/>
            <a:rect l="l" t="t" r="r" b="b"/>
            <a:pathLst>
              <a:path h="762000">
                <a:moveTo>
                  <a:pt x="0" y="0"/>
                </a:moveTo>
                <a:lnTo>
                  <a:pt x="0" y="762000"/>
                </a:lnTo>
              </a:path>
            </a:pathLst>
          </a:custGeom>
          <a:ln w="19050">
            <a:solidFill>
              <a:srgbClr val="000000"/>
            </a:solidFill>
          </a:ln>
        </p:spPr>
        <p:txBody>
          <a:bodyPr wrap="square" lIns="0" tIns="0" rIns="0" bIns="0" rtlCol="0"/>
          <a:lstStyle/>
          <a:p>
            <a:endParaRPr/>
          </a:p>
        </p:txBody>
      </p:sp>
      <p:sp>
        <p:nvSpPr>
          <p:cNvPr id="103" name="object 103"/>
          <p:cNvSpPr txBox="1"/>
          <p:nvPr/>
        </p:nvSpPr>
        <p:spPr>
          <a:xfrm>
            <a:off x="1438655" y="1933616"/>
            <a:ext cx="1084580" cy="702945"/>
          </a:xfrm>
          <a:prstGeom prst="rect">
            <a:avLst/>
          </a:prstGeom>
        </p:spPr>
        <p:txBody>
          <a:bodyPr vert="horz" wrap="square" lIns="0" tIns="0" rIns="0" bIns="0" rtlCol="0">
            <a:spAutoFit/>
          </a:bodyPr>
          <a:lstStyle/>
          <a:p>
            <a:pPr>
              <a:lnSpc>
                <a:spcPts val="2615"/>
              </a:lnSpc>
            </a:pPr>
            <a:r>
              <a:rPr sz="2400" spc="-5" dirty="0">
                <a:solidFill>
                  <a:srgbClr val="808080"/>
                </a:solidFill>
                <a:latin typeface="Times New Roman"/>
                <a:cs typeface="Times New Roman"/>
              </a:rPr>
              <a:t>Business</a:t>
            </a:r>
            <a:endParaRPr sz="2400">
              <a:latin typeface="Times New Roman"/>
              <a:cs typeface="Times New Roman"/>
            </a:endParaRPr>
          </a:p>
          <a:p>
            <a:pPr marL="143510">
              <a:lnSpc>
                <a:spcPts val="2875"/>
              </a:lnSpc>
            </a:pPr>
            <a:r>
              <a:rPr sz="2400" spc="-10" dirty="0">
                <a:solidFill>
                  <a:srgbClr val="808080"/>
                </a:solidFill>
                <a:latin typeface="Times New Roman"/>
                <a:cs typeface="Times New Roman"/>
              </a:rPr>
              <a:t>Model</a:t>
            </a:r>
            <a:endParaRPr sz="2400">
              <a:latin typeface="Times New Roman"/>
              <a:cs typeface="Times New Roman"/>
            </a:endParaRPr>
          </a:p>
        </p:txBody>
      </p:sp>
      <p:sp>
        <p:nvSpPr>
          <p:cNvPr id="104" name="object 104"/>
          <p:cNvSpPr/>
          <p:nvPr/>
        </p:nvSpPr>
        <p:spPr>
          <a:xfrm>
            <a:off x="1066800" y="1610105"/>
            <a:ext cx="1828800" cy="1333500"/>
          </a:xfrm>
          <a:custGeom>
            <a:avLst/>
            <a:gdLst/>
            <a:ahLst/>
            <a:cxnLst/>
            <a:rect l="l" t="t" r="r" b="b"/>
            <a:pathLst>
              <a:path w="1828800" h="1333500">
                <a:moveTo>
                  <a:pt x="0" y="0"/>
                </a:moveTo>
                <a:lnTo>
                  <a:pt x="0" y="1333500"/>
                </a:lnTo>
                <a:lnTo>
                  <a:pt x="1828800" y="1333500"/>
                </a:lnTo>
                <a:lnTo>
                  <a:pt x="1828800" y="0"/>
                </a:lnTo>
                <a:lnTo>
                  <a:pt x="0" y="0"/>
                </a:lnTo>
                <a:close/>
              </a:path>
            </a:pathLst>
          </a:custGeom>
          <a:solidFill>
            <a:srgbClr val="808080"/>
          </a:solidFill>
        </p:spPr>
        <p:txBody>
          <a:bodyPr wrap="square" lIns="0" tIns="0" rIns="0" bIns="0" rtlCol="0"/>
          <a:lstStyle/>
          <a:p>
            <a:endParaRPr/>
          </a:p>
        </p:txBody>
      </p:sp>
      <p:sp>
        <p:nvSpPr>
          <p:cNvPr id="105" name="object 105"/>
          <p:cNvSpPr/>
          <p:nvPr/>
        </p:nvSpPr>
        <p:spPr>
          <a:xfrm>
            <a:off x="1143000" y="1686305"/>
            <a:ext cx="1828800" cy="1333500"/>
          </a:xfrm>
          <a:custGeom>
            <a:avLst/>
            <a:gdLst/>
            <a:ahLst/>
            <a:cxnLst/>
            <a:rect l="l" t="t" r="r" b="b"/>
            <a:pathLst>
              <a:path w="1828800" h="1333500">
                <a:moveTo>
                  <a:pt x="0" y="0"/>
                </a:moveTo>
                <a:lnTo>
                  <a:pt x="0" y="1333500"/>
                </a:lnTo>
                <a:lnTo>
                  <a:pt x="1828800" y="1333500"/>
                </a:lnTo>
                <a:lnTo>
                  <a:pt x="1828800" y="0"/>
                </a:lnTo>
                <a:lnTo>
                  <a:pt x="0" y="0"/>
                </a:lnTo>
                <a:close/>
              </a:path>
            </a:pathLst>
          </a:custGeom>
          <a:solidFill>
            <a:srgbClr val="FFFFFF"/>
          </a:solidFill>
        </p:spPr>
        <p:txBody>
          <a:bodyPr wrap="square" lIns="0" tIns="0" rIns="0" bIns="0" rtlCol="0"/>
          <a:lstStyle/>
          <a:p>
            <a:endParaRPr/>
          </a:p>
        </p:txBody>
      </p:sp>
      <p:sp>
        <p:nvSpPr>
          <p:cNvPr id="106" name="object 106"/>
          <p:cNvSpPr txBox="1"/>
          <p:nvPr/>
        </p:nvSpPr>
        <p:spPr>
          <a:xfrm>
            <a:off x="1143000" y="1685544"/>
            <a:ext cx="1828800" cy="1333500"/>
          </a:xfrm>
          <a:prstGeom prst="rect">
            <a:avLst/>
          </a:prstGeom>
          <a:ln w="9525">
            <a:solidFill>
              <a:srgbClr val="000000"/>
            </a:solidFill>
          </a:ln>
        </p:spPr>
        <p:txBody>
          <a:bodyPr vert="horz" wrap="square" lIns="0" tIns="290830" rIns="0" bIns="0" rtlCol="0">
            <a:spAutoFit/>
          </a:bodyPr>
          <a:lstStyle/>
          <a:p>
            <a:pPr marL="515620" marR="364490" indent="-144145">
              <a:lnSpc>
                <a:spcPct val="100000"/>
              </a:lnSpc>
              <a:spcBef>
                <a:spcPts val="2290"/>
              </a:spcBef>
            </a:pPr>
            <a:r>
              <a:rPr sz="2400" spc="-5" dirty="0">
                <a:latin typeface="Times New Roman"/>
                <a:cs typeface="Times New Roman"/>
              </a:rPr>
              <a:t>Business  </a:t>
            </a:r>
            <a:r>
              <a:rPr sz="2400" spc="-10" dirty="0">
                <a:latin typeface="Times New Roman"/>
                <a:cs typeface="Times New Roman"/>
              </a:rPr>
              <a:t>Model</a:t>
            </a:r>
            <a:endParaRPr sz="2400">
              <a:latin typeface="Times New Roman"/>
              <a:cs typeface="Times New Roman"/>
            </a:endParaRPr>
          </a:p>
        </p:txBody>
      </p:sp>
      <p:sp>
        <p:nvSpPr>
          <p:cNvPr id="107" name="object 107"/>
          <p:cNvSpPr/>
          <p:nvPr/>
        </p:nvSpPr>
        <p:spPr>
          <a:xfrm>
            <a:off x="2967227" y="2104644"/>
            <a:ext cx="1148080" cy="76200"/>
          </a:xfrm>
          <a:custGeom>
            <a:avLst/>
            <a:gdLst/>
            <a:ahLst/>
            <a:cxnLst/>
            <a:rect l="l" t="t" r="r" b="b"/>
            <a:pathLst>
              <a:path w="1148079" h="76200">
                <a:moveTo>
                  <a:pt x="38100" y="38100"/>
                </a:moveTo>
                <a:lnTo>
                  <a:pt x="36576" y="35051"/>
                </a:lnTo>
                <a:lnTo>
                  <a:pt x="32766" y="33528"/>
                </a:lnTo>
                <a:lnTo>
                  <a:pt x="4572" y="33528"/>
                </a:lnTo>
                <a:lnTo>
                  <a:pt x="1524" y="35051"/>
                </a:lnTo>
                <a:lnTo>
                  <a:pt x="0" y="38100"/>
                </a:lnTo>
                <a:lnTo>
                  <a:pt x="1524" y="41910"/>
                </a:lnTo>
                <a:lnTo>
                  <a:pt x="4572" y="43433"/>
                </a:lnTo>
                <a:lnTo>
                  <a:pt x="32766" y="43433"/>
                </a:lnTo>
                <a:lnTo>
                  <a:pt x="36576" y="41910"/>
                </a:lnTo>
                <a:lnTo>
                  <a:pt x="38100" y="38100"/>
                </a:lnTo>
                <a:close/>
              </a:path>
              <a:path w="1148079" h="76200">
                <a:moveTo>
                  <a:pt x="104394" y="38100"/>
                </a:moveTo>
                <a:lnTo>
                  <a:pt x="102870" y="35051"/>
                </a:lnTo>
                <a:lnTo>
                  <a:pt x="99822" y="33528"/>
                </a:lnTo>
                <a:lnTo>
                  <a:pt x="70866" y="33528"/>
                </a:lnTo>
                <a:lnTo>
                  <a:pt x="67818" y="35051"/>
                </a:lnTo>
                <a:lnTo>
                  <a:pt x="66294" y="38100"/>
                </a:lnTo>
                <a:lnTo>
                  <a:pt x="67818" y="41910"/>
                </a:lnTo>
                <a:lnTo>
                  <a:pt x="70866" y="43433"/>
                </a:lnTo>
                <a:lnTo>
                  <a:pt x="99822" y="43433"/>
                </a:lnTo>
                <a:lnTo>
                  <a:pt x="102870" y="41910"/>
                </a:lnTo>
                <a:lnTo>
                  <a:pt x="104394" y="38100"/>
                </a:lnTo>
                <a:close/>
              </a:path>
              <a:path w="1148079" h="76200">
                <a:moveTo>
                  <a:pt x="171450" y="38100"/>
                </a:moveTo>
                <a:lnTo>
                  <a:pt x="169926" y="35051"/>
                </a:lnTo>
                <a:lnTo>
                  <a:pt x="166116" y="33528"/>
                </a:lnTo>
                <a:lnTo>
                  <a:pt x="137922" y="33528"/>
                </a:lnTo>
                <a:lnTo>
                  <a:pt x="134874" y="35051"/>
                </a:lnTo>
                <a:lnTo>
                  <a:pt x="133350" y="38100"/>
                </a:lnTo>
                <a:lnTo>
                  <a:pt x="134874" y="41910"/>
                </a:lnTo>
                <a:lnTo>
                  <a:pt x="137922" y="43433"/>
                </a:lnTo>
                <a:lnTo>
                  <a:pt x="166116" y="43433"/>
                </a:lnTo>
                <a:lnTo>
                  <a:pt x="169926" y="41910"/>
                </a:lnTo>
                <a:lnTo>
                  <a:pt x="171450" y="38100"/>
                </a:lnTo>
                <a:close/>
              </a:path>
              <a:path w="1148079" h="76200">
                <a:moveTo>
                  <a:pt x="237744" y="38100"/>
                </a:moveTo>
                <a:lnTo>
                  <a:pt x="236220" y="35051"/>
                </a:lnTo>
                <a:lnTo>
                  <a:pt x="233172" y="33528"/>
                </a:lnTo>
                <a:lnTo>
                  <a:pt x="204216" y="33528"/>
                </a:lnTo>
                <a:lnTo>
                  <a:pt x="201168" y="35051"/>
                </a:lnTo>
                <a:lnTo>
                  <a:pt x="199644" y="38100"/>
                </a:lnTo>
                <a:lnTo>
                  <a:pt x="201168" y="41910"/>
                </a:lnTo>
                <a:lnTo>
                  <a:pt x="204216" y="43433"/>
                </a:lnTo>
                <a:lnTo>
                  <a:pt x="233172" y="43433"/>
                </a:lnTo>
                <a:lnTo>
                  <a:pt x="236220" y="41910"/>
                </a:lnTo>
                <a:lnTo>
                  <a:pt x="237744" y="38100"/>
                </a:lnTo>
                <a:close/>
              </a:path>
              <a:path w="1148079" h="76200">
                <a:moveTo>
                  <a:pt x="304800" y="38100"/>
                </a:moveTo>
                <a:lnTo>
                  <a:pt x="303275" y="35051"/>
                </a:lnTo>
                <a:lnTo>
                  <a:pt x="299466" y="33528"/>
                </a:lnTo>
                <a:lnTo>
                  <a:pt x="271272" y="33528"/>
                </a:lnTo>
                <a:lnTo>
                  <a:pt x="268224" y="35051"/>
                </a:lnTo>
                <a:lnTo>
                  <a:pt x="266700" y="38100"/>
                </a:lnTo>
                <a:lnTo>
                  <a:pt x="268224" y="41910"/>
                </a:lnTo>
                <a:lnTo>
                  <a:pt x="271272" y="43433"/>
                </a:lnTo>
                <a:lnTo>
                  <a:pt x="299466" y="43433"/>
                </a:lnTo>
                <a:lnTo>
                  <a:pt x="303275" y="41910"/>
                </a:lnTo>
                <a:lnTo>
                  <a:pt x="304800" y="38100"/>
                </a:lnTo>
                <a:close/>
              </a:path>
              <a:path w="1148079" h="76200">
                <a:moveTo>
                  <a:pt x="371094" y="38100"/>
                </a:moveTo>
                <a:lnTo>
                  <a:pt x="369570" y="35051"/>
                </a:lnTo>
                <a:lnTo>
                  <a:pt x="366522" y="33528"/>
                </a:lnTo>
                <a:lnTo>
                  <a:pt x="337566" y="33528"/>
                </a:lnTo>
                <a:lnTo>
                  <a:pt x="334518" y="35051"/>
                </a:lnTo>
                <a:lnTo>
                  <a:pt x="332994" y="38100"/>
                </a:lnTo>
                <a:lnTo>
                  <a:pt x="334518" y="41910"/>
                </a:lnTo>
                <a:lnTo>
                  <a:pt x="337566" y="43433"/>
                </a:lnTo>
                <a:lnTo>
                  <a:pt x="366522" y="43433"/>
                </a:lnTo>
                <a:lnTo>
                  <a:pt x="369570" y="41910"/>
                </a:lnTo>
                <a:lnTo>
                  <a:pt x="371094" y="38100"/>
                </a:lnTo>
                <a:close/>
              </a:path>
              <a:path w="1148079" h="76200">
                <a:moveTo>
                  <a:pt x="438150" y="38100"/>
                </a:moveTo>
                <a:lnTo>
                  <a:pt x="436625" y="35051"/>
                </a:lnTo>
                <a:lnTo>
                  <a:pt x="432816" y="33528"/>
                </a:lnTo>
                <a:lnTo>
                  <a:pt x="404622" y="33528"/>
                </a:lnTo>
                <a:lnTo>
                  <a:pt x="401574" y="35051"/>
                </a:lnTo>
                <a:lnTo>
                  <a:pt x="400050" y="38100"/>
                </a:lnTo>
                <a:lnTo>
                  <a:pt x="401574" y="41910"/>
                </a:lnTo>
                <a:lnTo>
                  <a:pt x="404622" y="43433"/>
                </a:lnTo>
                <a:lnTo>
                  <a:pt x="432816" y="43433"/>
                </a:lnTo>
                <a:lnTo>
                  <a:pt x="436625" y="41910"/>
                </a:lnTo>
                <a:lnTo>
                  <a:pt x="438150" y="38100"/>
                </a:lnTo>
                <a:close/>
              </a:path>
              <a:path w="1148079" h="76200">
                <a:moveTo>
                  <a:pt x="504444" y="38100"/>
                </a:moveTo>
                <a:lnTo>
                  <a:pt x="502920" y="35051"/>
                </a:lnTo>
                <a:lnTo>
                  <a:pt x="499872" y="33528"/>
                </a:lnTo>
                <a:lnTo>
                  <a:pt x="470916" y="33528"/>
                </a:lnTo>
                <a:lnTo>
                  <a:pt x="467868" y="35051"/>
                </a:lnTo>
                <a:lnTo>
                  <a:pt x="466344" y="38100"/>
                </a:lnTo>
                <a:lnTo>
                  <a:pt x="467868" y="41910"/>
                </a:lnTo>
                <a:lnTo>
                  <a:pt x="470916" y="43433"/>
                </a:lnTo>
                <a:lnTo>
                  <a:pt x="499872" y="43433"/>
                </a:lnTo>
                <a:lnTo>
                  <a:pt x="502920" y="41910"/>
                </a:lnTo>
                <a:lnTo>
                  <a:pt x="504444" y="38100"/>
                </a:lnTo>
                <a:close/>
              </a:path>
              <a:path w="1148079" h="76200">
                <a:moveTo>
                  <a:pt x="571500" y="38100"/>
                </a:moveTo>
                <a:lnTo>
                  <a:pt x="569976" y="35051"/>
                </a:lnTo>
                <a:lnTo>
                  <a:pt x="566166" y="33528"/>
                </a:lnTo>
                <a:lnTo>
                  <a:pt x="537972" y="33528"/>
                </a:lnTo>
                <a:lnTo>
                  <a:pt x="534924" y="35051"/>
                </a:lnTo>
                <a:lnTo>
                  <a:pt x="533400" y="38100"/>
                </a:lnTo>
                <a:lnTo>
                  <a:pt x="534924" y="41910"/>
                </a:lnTo>
                <a:lnTo>
                  <a:pt x="537972" y="43433"/>
                </a:lnTo>
                <a:lnTo>
                  <a:pt x="566166" y="43433"/>
                </a:lnTo>
                <a:lnTo>
                  <a:pt x="569976" y="41910"/>
                </a:lnTo>
                <a:lnTo>
                  <a:pt x="571500" y="38100"/>
                </a:lnTo>
                <a:close/>
              </a:path>
              <a:path w="1148079" h="76200">
                <a:moveTo>
                  <a:pt x="637794" y="38100"/>
                </a:moveTo>
                <a:lnTo>
                  <a:pt x="636270" y="35051"/>
                </a:lnTo>
                <a:lnTo>
                  <a:pt x="633222" y="33528"/>
                </a:lnTo>
                <a:lnTo>
                  <a:pt x="604266" y="33528"/>
                </a:lnTo>
                <a:lnTo>
                  <a:pt x="601218" y="35051"/>
                </a:lnTo>
                <a:lnTo>
                  <a:pt x="599694" y="38100"/>
                </a:lnTo>
                <a:lnTo>
                  <a:pt x="601218" y="41910"/>
                </a:lnTo>
                <a:lnTo>
                  <a:pt x="604266" y="43433"/>
                </a:lnTo>
                <a:lnTo>
                  <a:pt x="633222" y="43433"/>
                </a:lnTo>
                <a:lnTo>
                  <a:pt x="636270" y="41910"/>
                </a:lnTo>
                <a:lnTo>
                  <a:pt x="637794" y="38100"/>
                </a:lnTo>
                <a:close/>
              </a:path>
              <a:path w="1148079" h="76200">
                <a:moveTo>
                  <a:pt x="704850" y="38100"/>
                </a:moveTo>
                <a:lnTo>
                  <a:pt x="703326" y="35051"/>
                </a:lnTo>
                <a:lnTo>
                  <a:pt x="699516" y="33528"/>
                </a:lnTo>
                <a:lnTo>
                  <a:pt x="671322" y="33528"/>
                </a:lnTo>
                <a:lnTo>
                  <a:pt x="668274" y="35051"/>
                </a:lnTo>
                <a:lnTo>
                  <a:pt x="666750" y="38100"/>
                </a:lnTo>
                <a:lnTo>
                  <a:pt x="668274" y="41910"/>
                </a:lnTo>
                <a:lnTo>
                  <a:pt x="671322" y="43433"/>
                </a:lnTo>
                <a:lnTo>
                  <a:pt x="699516" y="43433"/>
                </a:lnTo>
                <a:lnTo>
                  <a:pt x="703326" y="41910"/>
                </a:lnTo>
                <a:lnTo>
                  <a:pt x="704850" y="38100"/>
                </a:lnTo>
                <a:close/>
              </a:path>
              <a:path w="1148079" h="76200">
                <a:moveTo>
                  <a:pt x="771144" y="38100"/>
                </a:moveTo>
                <a:lnTo>
                  <a:pt x="769620" y="35051"/>
                </a:lnTo>
                <a:lnTo>
                  <a:pt x="766572" y="33528"/>
                </a:lnTo>
                <a:lnTo>
                  <a:pt x="737616" y="33528"/>
                </a:lnTo>
                <a:lnTo>
                  <a:pt x="734568" y="35051"/>
                </a:lnTo>
                <a:lnTo>
                  <a:pt x="733044" y="38100"/>
                </a:lnTo>
                <a:lnTo>
                  <a:pt x="734568" y="41910"/>
                </a:lnTo>
                <a:lnTo>
                  <a:pt x="737616" y="43433"/>
                </a:lnTo>
                <a:lnTo>
                  <a:pt x="766572" y="43433"/>
                </a:lnTo>
                <a:lnTo>
                  <a:pt x="769620" y="41910"/>
                </a:lnTo>
                <a:lnTo>
                  <a:pt x="771144" y="38100"/>
                </a:lnTo>
                <a:close/>
              </a:path>
              <a:path w="1148079" h="76200">
                <a:moveTo>
                  <a:pt x="838200" y="38100"/>
                </a:moveTo>
                <a:lnTo>
                  <a:pt x="836676" y="35051"/>
                </a:lnTo>
                <a:lnTo>
                  <a:pt x="832866" y="33528"/>
                </a:lnTo>
                <a:lnTo>
                  <a:pt x="804672" y="33528"/>
                </a:lnTo>
                <a:lnTo>
                  <a:pt x="801624" y="35051"/>
                </a:lnTo>
                <a:lnTo>
                  <a:pt x="800100" y="38100"/>
                </a:lnTo>
                <a:lnTo>
                  <a:pt x="801624" y="41910"/>
                </a:lnTo>
                <a:lnTo>
                  <a:pt x="804672" y="43433"/>
                </a:lnTo>
                <a:lnTo>
                  <a:pt x="832866" y="43433"/>
                </a:lnTo>
                <a:lnTo>
                  <a:pt x="836676" y="41910"/>
                </a:lnTo>
                <a:lnTo>
                  <a:pt x="838200" y="38100"/>
                </a:lnTo>
                <a:close/>
              </a:path>
              <a:path w="1148079" h="76200">
                <a:moveTo>
                  <a:pt x="904494" y="38100"/>
                </a:moveTo>
                <a:lnTo>
                  <a:pt x="902970" y="35051"/>
                </a:lnTo>
                <a:lnTo>
                  <a:pt x="899922" y="33528"/>
                </a:lnTo>
                <a:lnTo>
                  <a:pt x="870966" y="33528"/>
                </a:lnTo>
                <a:lnTo>
                  <a:pt x="867918" y="35051"/>
                </a:lnTo>
                <a:lnTo>
                  <a:pt x="866394" y="38100"/>
                </a:lnTo>
                <a:lnTo>
                  <a:pt x="867918" y="41910"/>
                </a:lnTo>
                <a:lnTo>
                  <a:pt x="870966" y="43433"/>
                </a:lnTo>
                <a:lnTo>
                  <a:pt x="899922" y="43433"/>
                </a:lnTo>
                <a:lnTo>
                  <a:pt x="902970" y="41910"/>
                </a:lnTo>
                <a:lnTo>
                  <a:pt x="904494" y="38100"/>
                </a:lnTo>
                <a:close/>
              </a:path>
              <a:path w="1148079" h="76200">
                <a:moveTo>
                  <a:pt x="971550" y="38100"/>
                </a:moveTo>
                <a:lnTo>
                  <a:pt x="970026" y="35051"/>
                </a:lnTo>
                <a:lnTo>
                  <a:pt x="966216" y="33528"/>
                </a:lnTo>
                <a:lnTo>
                  <a:pt x="938022" y="33528"/>
                </a:lnTo>
                <a:lnTo>
                  <a:pt x="934974" y="35051"/>
                </a:lnTo>
                <a:lnTo>
                  <a:pt x="933450" y="38100"/>
                </a:lnTo>
                <a:lnTo>
                  <a:pt x="934974" y="41910"/>
                </a:lnTo>
                <a:lnTo>
                  <a:pt x="938022" y="43433"/>
                </a:lnTo>
                <a:lnTo>
                  <a:pt x="966216" y="43433"/>
                </a:lnTo>
                <a:lnTo>
                  <a:pt x="970026" y="41910"/>
                </a:lnTo>
                <a:lnTo>
                  <a:pt x="971550" y="38100"/>
                </a:lnTo>
                <a:close/>
              </a:path>
              <a:path w="1148079" h="76200">
                <a:moveTo>
                  <a:pt x="1037844" y="38100"/>
                </a:moveTo>
                <a:lnTo>
                  <a:pt x="1036320" y="35051"/>
                </a:lnTo>
                <a:lnTo>
                  <a:pt x="1033272" y="33528"/>
                </a:lnTo>
                <a:lnTo>
                  <a:pt x="1004316" y="33528"/>
                </a:lnTo>
                <a:lnTo>
                  <a:pt x="1001268" y="35051"/>
                </a:lnTo>
                <a:lnTo>
                  <a:pt x="999744" y="38100"/>
                </a:lnTo>
                <a:lnTo>
                  <a:pt x="1001268" y="41910"/>
                </a:lnTo>
                <a:lnTo>
                  <a:pt x="1004316" y="43433"/>
                </a:lnTo>
                <a:lnTo>
                  <a:pt x="1033272" y="43433"/>
                </a:lnTo>
                <a:lnTo>
                  <a:pt x="1036320" y="41910"/>
                </a:lnTo>
                <a:lnTo>
                  <a:pt x="1037844" y="38100"/>
                </a:lnTo>
                <a:close/>
              </a:path>
              <a:path w="1148079" h="76200">
                <a:moveTo>
                  <a:pt x="1088898" y="38100"/>
                </a:moveTo>
                <a:lnTo>
                  <a:pt x="1087374" y="35051"/>
                </a:lnTo>
                <a:lnTo>
                  <a:pt x="1084326" y="33528"/>
                </a:lnTo>
                <a:lnTo>
                  <a:pt x="1071372" y="33528"/>
                </a:lnTo>
                <a:lnTo>
                  <a:pt x="1068324" y="35051"/>
                </a:lnTo>
                <a:lnTo>
                  <a:pt x="1066800" y="38100"/>
                </a:lnTo>
                <a:lnTo>
                  <a:pt x="1068324" y="41910"/>
                </a:lnTo>
                <a:lnTo>
                  <a:pt x="1071372" y="43433"/>
                </a:lnTo>
                <a:lnTo>
                  <a:pt x="1084326" y="43433"/>
                </a:lnTo>
                <a:lnTo>
                  <a:pt x="1087374" y="41910"/>
                </a:lnTo>
                <a:lnTo>
                  <a:pt x="1088898" y="38100"/>
                </a:lnTo>
                <a:close/>
              </a:path>
              <a:path w="1148079" h="76200">
                <a:moveTo>
                  <a:pt x="1147572" y="38100"/>
                </a:moveTo>
                <a:lnTo>
                  <a:pt x="1071372" y="0"/>
                </a:lnTo>
                <a:lnTo>
                  <a:pt x="1071372" y="33528"/>
                </a:lnTo>
                <a:lnTo>
                  <a:pt x="1084326" y="33528"/>
                </a:lnTo>
                <a:lnTo>
                  <a:pt x="1087374" y="35051"/>
                </a:lnTo>
                <a:lnTo>
                  <a:pt x="1088898" y="38100"/>
                </a:lnTo>
                <a:lnTo>
                  <a:pt x="1088898" y="67437"/>
                </a:lnTo>
                <a:lnTo>
                  <a:pt x="1147572" y="38100"/>
                </a:lnTo>
                <a:close/>
              </a:path>
              <a:path w="1148079" h="76200">
                <a:moveTo>
                  <a:pt x="1088898" y="67437"/>
                </a:moveTo>
                <a:lnTo>
                  <a:pt x="1088898" y="38100"/>
                </a:lnTo>
                <a:lnTo>
                  <a:pt x="1087374" y="41910"/>
                </a:lnTo>
                <a:lnTo>
                  <a:pt x="1084326" y="43433"/>
                </a:lnTo>
                <a:lnTo>
                  <a:pt x="1071372" y="43433"/>
                </a:lnTo>
                <a:lnTo>
                  <a:pt x="1071372" y="76200"/>
                </a:lnTo>
                <a:lnTo>
                  <a:pt x="1088898" y="67437"/>
                </a:lnTo>
                <a:close/>
              </a:path>
            </a:pathLst>
          </a:custGeom>
          <a:solidFill>
            <a:srgbClr val="000000"/>
          </a:solidFill>
        </p:spPr>
        <p:txBody>
          <a:bodyPr wrap="square" lIns="0" tIns="0" rIns="0" bIns="0" rtlCol="0"/>
          <a:lstStyle/>
          <a:p>
            <a:endParaRPr/>
          </a:p>
        </p:txBody>
      </p:sp>
      <p:sp>
        <p:nvSpPr>
          <p:cNvPr id="108" name="object 108"/>
          <p:cNvSpPr txBox="1"/>
          <p:nvPr/>
        </p:nvSpPr>
        <p:spPr>
          <a:xfrm>
            <a:off x="3051301" y="2182621"/>
            <a:ext cx="583565"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Times New Roman"/>
                <a:cs typeface="Times New Roman"/>
              </a:rPr>
              <a:t>define</a:t>
            </a:r>
            <a:endParaRPr sz="1800">
              <a:latin typeface="Times New Roman"/>
              <a:cs typeface="Times New Roman"/>
            </a:endParaRPr>
          </a:p>
        </p:txBody>
      </p:sp>
      <p:sp>
        <p:nvSpPr>
          <p:cNvPr id="109" name="object 109"/>
          <p:cNvSpPr/>
          <p:nvPr/>
        </p:nvSpPr>
        <p:spPr>
          <a:xfrm>
            <a:off x="1066800" y="3666744"/>
            <a:ext cx="8229600" cy="1295400"/>
          </a:xfrm>
          <a:custGeom>
            <a:avLst/>
            <a:gdLst/>
            <a:ahLst/>
            <a:cxnLst/>
            <a:rect l="l" t="t" r="r" b="b"/>
            <a:pathLst>
              <a:path w="8229600" h="1295400">
                <a:moveTo>
                  <a:pt x="1200150" y="1295400"/>
                </a:moveTo>
                <a:lnTo>
                  <a:pt x="1200150" y="0"/>
                </a:lnTo>
                <a:lnTo>
                  <a:pt x="0" y="647700"/>
                </a:lnTo>
                <a:lnTo>
                  <a:pt x="1200150" y="1295400"/>
                </a:lnTo>
                <a:close/>
              </a:path>
              <a:path w="8229600" h="1295400">
                <a:moveTo>
                  <a:pt x="7029450" y="937259"/>
                </a:moveTo>
                <a:lnTo>
                  <a:pt x="7029450" y="358901"/>
                </a:lnTo>
                <a:lnTo>
                  <a:pt x="1200150" y="358902"/>
                </a:lnTo>
                <a:lnTo>
                  <a:pt x="1200150" y="937260"/>
                </a:lnTo>
                <a:lnTo>
                  <a:pt x="7029450" y="937259"/>
                </a:lnTo>
                <a:close/>
              </a:path>
              <a:path w="8229600" h="1295400">
                <a:moveTo>
                  <a:pt x="8229600" y="647700"/>
                </a:moveTo>
                <a:lnTo>
                  <a:pt x="7029450" y="0"/>
                </a:lnTo>
                <a:lnTo>
                  <a:pt x="7029450" y="1295400"/>
                </a:lnTo>
                <a:lnTo>
                  <a:pt x="8229600" y="647700"/>
                </a:lnTo>
                <a:close/>
              </a:path>
            </a:pathLst>
          </a:custGeom>
          <a:solidFill>
            <a:srgbClr val="CCFFCC"/>
          </a:solidFill>
        </p:spPr>
        <p:txBody>
          <a:bodyPr wrap="square" lIns="0" tIns="0" rIns="0" bIns="0" rtlCol="0"/>
          <a:lstStyle/>
          <a:p>
            <a:endParaRPr/>
          </a:p>
        </p:txBody>
      </p:sp>
      <p:sp>
        <p:nvSpPr>
          <p:cNvPr id="110" name="object 110"/>
          <p:cNvSpPr/>
          <p:nvPr/>
        </p:nvSpPr>
        <p:spPr>
          <a:xfrm>
            <a:off x="1066800" y="3666744"/>
            <a:ext cx="8229600" cy="1295400"/>
          </a:xfrm>
          <a:custGeom>
            <a:avLst/>
            <a:gdLst/>
            <a:ahLst/>
            <a:cxnLst/>
            <a:rect l="l" t="t" r="r" b="b"/>
            <a:pathLst>
              <a:path w="8229600" h="1295400">
                <a:moveTo>
                  <a:pt x="0" y="647700"/>
                </a:moveTo>
                <a:lnTo>
                  <a:pt x="1200150" y="1295400"/>
                </a:lnTo>
                <a:lnTo>
                  <a:pt x="1200150" y="937260"/>
                </a:lnTo>
                <a:lnTo>
                  <a:pt x="7029450" y="937259"/>
                </a:lnTo>
                <a:lnTo>
                  <a:pt x="7029450" y="1295400"/>
                </a:lnTo>
                <a:lnTo>
                  <a:pt x="8229600" y="647700"/>
                </a:lnTo>
                <a:lnTo>
                  <a:pt x="7029450" y="0"/>
                </a:lnTo>
                <a:lnTo>
                  <a:pt x="7029450" y="358901"/>
                </a:lnTo>
                <a:lnTo>
                  <a:pt x="1200150" y="358902"/>
                </a:lnTo>
                <a:lnTo>
                  <a:pt x="1200150" y="0"/>
                </a:lnTo>
                <a:lnTo>
                  <a:pt x="0" y="647700"/>
                </a:lnTo>
                <a:close/>
              </a:path>
            </a:pathLst>
          </a:custGeom>
          <a:ln w="9525">
            <a:solidFill>
              <a:srgbClr val="000000"/>
            </a:solidFill>
          </a:ln>
        </p:spPr>
        <p:txBody>
          <a:bodyPr wrap="square" lIns="0" tIns="0" rIns="0" bIns="0" rtlCol="0"/>
          <a:lstStyle/>
          <a:p>
            <a:endParaRPr/>
          </a:p>
        </p:txBody>
      </p:sp>
      <p:sp>
        <p:nvSpPr>
          <p:cNvPr id="111" name="object 111"/>
          <p:cNvSpPr txBox="1"/>
          <p:nvPr/>
        </p:nvSpPr>
        <p:spPr>
          <a:xfrm>
            <a:off x="1282446" y="5827436"/>
            <a:ext cx="1396365" cy="1068070"/>
          </a:xfrm>
          <a:prstGeom prst="rect">
            <a:avLst/>
          </a:prstGeom>
        </p:spPr>
        <p:txBody>
          <a:bodyPr vert="horz" wrap="square" lIns="0" tIns="0" rIns="0" bIns="0" rtlCol="0">
            <a:spAutoFit/>
          </a:bodyPr>
          <a:lstStyle/>
          <a:p>
            <a:pPr marL="66675">
              <a:lnSpc>
                <a:spcPts val="2615"/>
              </a:lnSpc>
            </a:pPr>
            <a:r>
              <a:rPr sz="2400" spc="-5" dirty="0">
                <a:solidFill>
                  <a:srgbClr val="808080"/>
                </a:solidFill>
                <a:latin typeface="Times New Roman"/>
                <a:cs typeface="Times New Roman"/>
              </a:rPr>
              <a:t>Processes,</a:t>
            </a:r>
            <a:endParaRPr sz="2400">
              <a:latin typeface="Times New Roman"/>
              <a:cs typeface="Times New Roman"/>
            </a:endParaRPr>
          </a:p>
          <a:p>
            <a:pPr marL="351155" indent="-351790">
              <a:lnSpc>
                <a:spcPts val="2870"/>
              </a:lnSpc>
              <a:spcBef>
                <a:spcPts val="100"/>
              </a:spcBef>
            </a:pPr>
            <a:r>
              <a:rPr sz="2400" spc="-10" dirty="0">
                <a:solidFill>
                  <a:srgbClr val="808080"/>
                </a:solidFill>
                <a:latin typeface="Times New Roman"/>
                <a:cs typeface="Times New Roman"/>
              </a:rPr>
              <a:t>Guidelines,  Tools</a:t>
            </a:r>
            <a:endParaRPr sz="2400">
              <a:latin typeface="Times New Roman"/>
              <a:cs typeface="Times New Roman"/>
            </a:endParaRPr>
          </a:p>
        </p:txBody>
      </p:sp>
      <p:sp>
        <p:nvSpPr>
          <p:cNvPr id="112" name="object 112"/>
          <p:cNvSpPr/>
          <p:nvPr/>
        </p:nvSpPr>
        <p:spPr>
          <a:xfrm>
            <a:off x="1066800" y="5686805"/>
            <a:ext cx="1828800" cy="1333500"/>
          </a:xfrm>
          <a:custGeom>
            <a:avLst/>
            <a:gdLst/>
            <a:ahLst/>
            <a:cxnLst/>
            <a:rect l="l" t="t" r="r" b="b"/>
            <a:pathLst>
              <a:path w="1828800" h="1333500">
                <a:moveTo>
                  <a:pt x="0" y="0"/>
                </a:moveTo>
                <a:lnTo>
                  <a:pt x="0" y="1333500"/>
                </a:lnTo>
                <a:lnTo>
                  <a:pt x="1828800" y="1333500"/>
                </a:lnTo>
                <a:lnTo>
                  <a:pt x="1828800" y="0"/>
                </a:lnTo>
                <a:lnTo>
                  <a:pt x="0" y="0"/>
                </a:lnTo>
                <a:close/>
              </a:path>
            </a:pathLst>
          </a:custGeom>
          <a:solidFill>
            <a:srgbClr val="808080"/>
          </a:solidFill>
        </p:spPr>
        <p:txBody>
          <a:bodyPr wrap="square" lIns="0" tIns="0" rIns="0" bIns="0" rtlCol="0"/>
          <a:lstStyle/>
          <a:p>
            <a:endParaRPr/>
          </a:p>
        </p:txBody>
      </p:sp>
      <p:sp>
        <p:nvSpPr>
          <p:cNvPr id="113" name="object 113"/>
          <p:cNvSpPr/>
          <p:nvPr/>
        </p:nvSpPr>
        <p:spPr>
          <a:xfrm>
            <a:off x="1143000" y="5610605"/>
            <a:ext cx="1828800" cy="1333500"/>
          </a:xfrm>
          <a:custGeom>
            <a:avLst/>
            <a:gdLst/>
            <a:ahLst/>
            <a:cxnLst/>
            <a:rect l="l" t="t" r="r" b="b"/>
            <a:pathLst>
              <a:path w="1828800" h="1333500">
                <a:moveTo>
                  <a:pt x="0" y="0"/>
                </a:moveTo>
                <a:lnTo>
                  <a:pt x="0" y="1333500"/>
                </a:lnTo>
                <a:lnTo>
                  <a:pt x="1828800" y="1333500"/>
                </a:lnTo>
                <a:lnTo>
                  <a:pt x="1828800" y="0"/>
                </a:lnTo>
                <a:lnTo>
                  <a:pt x="0" y="0"/>
                </a:lnTo>
                <a:close/>
              </a:path>
            </a:pathLst>
          </a:custGeom>
          <a:solidFill>
            <a:srgbClr val="FFFFFF"/>
          </a:solidFill>
        </p:spPr>
        <p:txBody>
          <a:bodyPr wrap="square" lIns="0" tIns="0" rIns="0" bIns="0" rtlCol="0"/>
          <a:lstStyle/>
          <a:p>
            <a:endParaRPr/>
          </a:p>
        </p:txBody>
      </p:sp>
      <p:sp>
        <p:nvSpPr>
          <p:cNvPr id="114" name="object 114"/>
          <p:cNvSpPr txBox="1"/>
          <p:nvPr/>
        </p:nvSpPr>
        <p:spPr>
          <a:xfrm>
            <a:off x="1143000" y="5609844"/>
            <a:ext cx="1828800" cy="1333500"/>
          </a:xfrm>
          <a:prstGeom prst="rect">
            <a:avLst/>
          </a:prstGeom>
          <a:ln w="9525">
            <a:solidFill>
              <a:srgbClr val="000000"/>
            </a:solidFill>
          </a:ln>
        </p:spPr>
        <p:txBody>
          <a:bodyPr vert="horz" wrap="square" lIns="0" tIns="107950" rIns="0" bIns="0" rtlCol="0">
            <a:spAutoFit/>
          </a:bodyPr>
          <a:lstStyle/>
          <a:p>
            <a:pPr marL="215265" marR="209550" algn="ctr">
              <a:lnSpc>
                <a:spcPct val="100000"/>
              </a:lnSpc>
              <a:spcBef>
                <a:spcPts val="850"/>
              </a:spcBef>
            </a:pPr>
            <a:r>
              <a:rPr sz="2400" spc="-5" dirty="0">
                <a:latin typeface="Times New Roman"/>
                <a:cs typeface="Times New Roman"/>
              </a:rPr>
              <a:t>Processes,  </a:t>
            </a:r>
            <a:r>
              <a:rPr sz="2400" spc="-10" dirty="0">
                <a:latin typeface="Times New Roman"/>
                <a:cs typeface="Times New Roman"/>
              </a:rPr>
              <a:t>Guidelines,  Tools</a:t>
            </a:r>
            <a:endParaRPr sz="2400">
              <a:latin typeface="Times New Roman"/>
              <a:cs typeface="Times New Roman"/>
            </a:endParaRPr>
          </a:p>
        </p:txBody>
      </p:sp>
      <p:sp>
        <p:nvSpPr>
          <p:cNvPr id="115" name="object 115"/>
          <p:cNvSpPr txBox="1">
            <a:spLocks noGrp="1"/>
          </p:cNvSpPr>
          <p:nvPr>
            <p:ph type="title"/>
          </p:nvPr>
        </p:nvSpPr>
        <p:spPr>
          <a:xfrm>
            <a:off x="977900" y="708151"/>
            <a:ext cx="638302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…And </a:t>
            </a:r>
            <a:r>
              <a:rPr i="0" spc="-5" dirty="0">
                <a:solidFill>
                  <a:srgbClr val="9A0033"/>
                </a:solidFill>
                <a:latin typeface="Arial"/>
                <a:cs typeface="Arial"/>
              </a:rPr>
              <a:t>Now, the </a:t>
            </a:r>
            <a:r>
              <a:rPr i="0" spc="-10" dirty="0">
                <a:solidFill>
                  <a:srgbClr val="9A0033"/>
                </a:solidFill>
                <a:latin typeface="Arial"/>
                <a:cs typeface="Arial"/>
              </a:rPr>
              <a:t>Rest </a:t>
            </a:r>
            <a:r>
              <a:rPr i="0" spc="-5" dirty="0">
                <a:solidFill>
                  <a:srgbClr val="9A0033"/>
                </a:solidFill>
                <a:latin typeface="Arial"/>
                <a:cs typeface="Arial"/>
              </a:rPr>
              <a:t>of the</a:t>
            </a:r>
            <a:r>
              <a:rPr i="0" spc="-60" dirty="0">
                <a:solidFill>
                  <a:srgbClr val="9A0033"/>
                </a:solidFill>
                <a:latin typeface="Arial"/>
                <a:cs typeface="Arial"/>
              </a:rPr>
              <a:t> </a:t>
            </a:r>
            <a:r>
              <a:rPr i="0" spc="-10" dirty="0">
                <a:solidFill>
                  <a:srgbClr val="9A0033"/>
                </a:solidFill>
                <a:latin typeface="Arial"/>
                <a:cs typeface="Arial"/>
              </a:rPr>
              <a:t>Story</a:t>
            </a:r>
          </a:p>
        </p:txBody>
      </p:sp>
      <p:sp>
        <p:nvSpPr>
          <p:cNvPr id="116" name="object 116"/>
          <p:cNvSpPr txBox="1"/>
          <p:nvPr/>
        </p:nvSpPr>
        <p:spPr>
          <a:xfrm>
            <a:off x="7912100" y="2421127"/>
            <a:ext cx="1668780" cy="664845"/>
          </a:xfrm>
          <a:prstGeom prst="rect">
            <a:avLst/>
          </a:prstGeom>
        </p:spPr>
        <p:txBody>
          <a:bodyPr vert="horz" wrap="square" lIns="0" tIns="12065" rIns="0" bIns="0" rtlCol="0">
            <a:spAutoFit/>
          </a:bodyPr>
          <a:lstStyle/>
          <a:p>
            <a:pPr marL="12700" marR="5080">
              <a:lnSpc>
                <a:spcPct val="100000"/>
              </a:lnSpc>
              <a:spcBef>
                <a:spcPts val="95"/>
              </a:spcBef>
            </a:pPr>
            <a:r>
              <a:rPr sz="1400" b="1" i="1" spc="-10" dirty="0">
                <a:solidFill>
                  <a:srgbClr val="3333CC"/>
                </a:solidFill>
                <a:latin typeface="Arial"/>
                <a:cs typeface="Arial"/>
              </a:rPr>
              <a:t>Specifies Definition  </a:t>
            </a:r>
            <a:r>
              <a:rPr sz="1400" b="1" i="1" spc="-5" dirty="0">
                <a:solidFill>
                  <a:srgbClr val="3333CC"/>
                </a:solidFill>
                <a:latin typeface="Arial"/>
                <a:cs typeface="Arial"/>
              </a:rPr>
              <a:t>and </a:t>
            </a:r>
            <a:r>
              <a:rPr sz="1400" b="1" i="1" spc="-10" dirty="0">
                <a:solidFill>
                  <a:srgbClr val="3333CC"/>
                </a:solidFill>
                <a:latin typeface="Arial"/>
                <a:cs typeface="Arial"/>
              </a:rPr>
              <a:t>requirements  </a:t>
            </a:r>
            <a:r>
              <a:rPr sz="1400" b="1" i="1" spc="-5" dirty="0">
                <a:solidFill>
                  <a:srgbClr val="3333CC"/>
                </a:solidFill>
                <a:latin typeface="Arial"/>
                <a:cs typeface="Arial"/>
              </a:rPr>
              <a:t>of a</a:t>
            </a:r>
            <a:r>
              <a:rPr sz="1400" b="1" i="1" spc="-15" dirty="0">
                <a:solidFill>
                  <a:srgbClr val="3333CC"/>
                </a:solidFill>
                <a:latin typeface="Arial"/>
                <a:cs typeface="Arial"/>
              </a:rPr>
              <a:t> </a:t>
            </a:r>
            <a:r>
              <a:rPr sz="1400" b="1" i="1" spc="-10" dirty="0">
                <a:solidFill>
                  <a:srgbClr val="3333CC"/>
                </a:solidFill>
                <a:latin typeface="Arial"/>
                <a:cs typeface="Arial"/>
              </a:rPr>
              <a:t>service</a:t>
            </a:r>
            <a:endParaRPr sz="1400">
              <a:latin typeface="Arial"/>
              <a:cs typeface="Arial"/>
            </a:endParaRPr>
          </a:p>
        </p:txBody>
      </p:sp>
      <p:sp>
        <p:nvSpPr>
          <p:cNvPr id="117" name="object 117"/>
          <p:cNvSpPr txBox="1"/>
          <p:nvPr/>
        </p:nvSpPr>
        <p:spPr>
          <a:xfrm>
            <a:off x="863596" y="3939050"/>
            <a:ext cx="5630545" cy="578485"/>
          </a:xfrm>
          <a:prstGeom prst="rect">
            <a:avLst/>
          </a:prstGeom>
        </p:spPr>
        <p:txBody>
          <a:bodyPr vert="horz" wrap="square" lIns="0" tIns="12700" rIns="0" bIns="0" rtlCol="0">
            <a:spAutoFit/>
          </a:bodyPr>
          <a:lstStyle/>
          <a:p>
            <a:pPr marL="50800">
              <a:lnSpc>
                <a:spcPts val="2775"/>
              </a:lnSpc>
              <a:spcBef>
                <a:spcPts val="100"/>
              </a:spcBef>
            </a:pPr>
            <a:r>
              <a:rPr sz="1400" b="1" i="1" spc="-10" dirty="0">
                <a:solidFill>
                  <a:srgbClr val="3333CC"/>
                </a:solidFill>
                <a:latin typeface="Arial"/>
                <a:cs typeface="Arial"/>
              </a:rPr>
              <a:t>Defines communications </a:t>
            </a:r>
            <a:r>
              <a:rPr sz="1400" b="1" i="1" spc="-50" dirty="0">
                <a:solidFill>
                  <a:srgbClr val="3333CC"/>
                </a:solidFill>
                <a:latin typeface="Arial"/>
                <a:cs typeface="Arial"/>
              </a:rPr>
              <a:t>technology</a:t>
            </a:r>
            <a:r>
              <a:rPr sz="3600" spc="-75" baseline="-31250" dirty="0">
                <a:latin typeface="Times New Roman"/>
                <a:cs typeface="Times New Roman"/>
              </a:rPr>
              <a:t>‘SOAP </a:t>
            </a:r>
            <a:r>
              <a:rPr sz="3600" baseline="-31250" dirty="0">
                <a:latin typeface="Times New Roman"/>
                <a:cs typeface="Times New Roman"/>
              </a:rPr>
              <a:t>Service</a:t>
            </a:r>
            <a:r>
              <a:rPr sz="3600" spc="104" baseline="-31250" dirty="0">
                <a:latin typeface="Times New Roman"/>
                <a:cs typeface="Times New Roman"/>
              </a:rPr>
              <a:t> </a:t>
            </a:r>
            <a:r>
              <a:rPr sz="3600" baseline="-31250" dirty="0">
                <a:latin typeface="Times New Roman"/>
                <a:cs typeface="Times New Roman"/>
              </a:rPr>
              <a:t>Bus’</a:t>
            </a:r>
            <a:endParaRPr sz="3600" baseline="-31250">
              <a:latin typeface="Times New Roman"/>
              <a:cs typeface="Times New Roman"/>
            </a:endParaRPr>
          </a:p>
          <a:p>
            <a:pPr marL="50800">
              <a:lnSpc>
                <a:spcPts val="1575"/>
              </a:lnSpc>
            </a:pPr>
            <a:r>
              <a:rPr sz="1400" b="1" i="1" spc="-5" dirty="0">
                <a:solidFill>
                  <a:srgbClr val="3333CC"/>
                </a:solidFill>
                <a:latin typeface="Arial"/>
                <a:cs typeface="Arial"/>
              </a:rPr>
              <a:t>for </a:t>
            </a:r>
            <a:r>
              <a:rPr sz="1400" b="1" i="1" spc="-10" dirty="0">
                <a:solidFill>
                  <a:srgbClr val="3333CC"/>
                </a:solidFill>
                <a:latin typeface="Arial"/>
                <a:cs typeface="Arial"/>
              </a:rPr>
              <a:t>application integration</a:t>
            </a:r>
            <a:endParaRPr sz="1400">
              <a:latin typeface="Arial"/>
              <a:cs typeface="Arial"/>
            </a:endParaRPr>
          </a:p>
        </p:txBody>
      </p:sp>
      <p:sp>
        <p:nvSpPr>
          <p:cNvPr id="118" name="object 118"/>
          <p:cNvSpPr txBox="1"/>
          <p:nvPr/>
        </p:nvSpPr>
        <p:spPr>
          <a:xfrm>
            <a:off x="8150597" y="5361697"/>
            <a:ext cx="1464945" cy="238760"/>
          </a:xfrm>
          <a:prstGeom prst="rect">
            <a:avLst/>
          </a:prstGeom>
        </p:spPr>
        <p:txBody>
          <a:bodyPr vert="horz" wrap="square" lIns="0" tIns="12065" rIns="0" bIns="0" rtlCol="0">
            <a:spAutoFit/>
          </a:bodyPr>
          <a:lstStyle/>
          <a:p>
            <a:pPr marL="12700">
              <a:lnSpc>
                <a:spcPct val="100000"/>
              </a:lnSpc>
              <a:spcBef>
                <a:spcPts val="95"/>
              </a:spcBef>
            </a:pPr>
            <a:r>
              <a:rPr sz="1400" b="1" i="1" spc="-10" dirty="0">
                <a:solidFill>
                  <a:srgbClr val="3333CC"/>
                </a:solidFill>
                <a:latin typeface="Arial"/>
                <a:cs typeface="Arial"/>
              </a:rPr>
              <a:t>Specifies</a:t>
            </a:r>
            <a:r>
              <a:rPr sz="1400" b="1" i="1" spc="-20" dirty="0">
                <a:solidFill>
                  <a:srgbClr val="3333CC"/>
                </a:solidFill>
                <a:latin typeface="Arial"/>
                <a:cs typeface="Arial"/>
              </a:rPr>
              <a:t> </a:t>
            </a:r>
            <a:r>
              <a:rPr sz="1400" b="1" i="1" spc="-10" dirty="0">
                <a:solidFill>
                  <a:srgbClr val="3333CC"/>
                </a:solidFill>
                <a:latin typeface="Arial"/>
                <a:cs typeface="Arial"/>
              </a:rPr>
              <a:t>service</a:t>
            </a:r>
            <a:endParaRPr sz="1400">
              <a:latin typeface="Arial"/>
              <a:cs typeface="Arial"/>
            </a:endParaRPr>
          </a:p>
        </p:txBody>
      </p:sp>
      <p:sp>
        <p:nvSpPr>
          <p:cNvPr id="119" name="object 119"/>
          <p:cNvSpPr txBox="1"/>
          <p:nvPr/>
        </p:nvSpPr>
        <p:spPr>
          <a:xfrm>
            <a:off x="8150606" y="5574283"/>
            <a:ext cx="959485" cy="451484"/>
          </a:xfrm>
          <a:prstGeom prst="rect">
            <a:avLst/>
          </a:prstGeom>
        </p:spPr>
        <p:txBody>
          <a:bodyPr vert="horz" wrap="square" lIns="0" tIns="12065" rIns="0" bIns="0" rtlCol="0">
            <a:spAutoFit/>
          </a:bodyPr>
          <a:lstStyle/>
          <a:p>
            <a:pPr marL="12700" marR="5080">
              <a:lnSpc>
                <a:spcPct val="100000"/>
              </a:lnSpc>
              <a:spcBef>
                <a:spcPts val="95"/>
              </a:spcBef>
            </a:pPr>
            <a:r>
              <a:rPr sz="1400" b="1" i="1" spc="-10" dirty="0">
                <a:solidFill>
                  <a:srgbClr val="3333CC"/>
                </a:solidFill>
                <a:latin typeface="Arial"/>
                <a:cs typeface="Arial"/>
              </a:rPr>
              <a:t>wrapping  techniques</a:t>
            </a:r>
            <a:endParaRPr sz="1400">
              <a:latin typeface="Arial"/>
              <a:cs typeface="Arial"/>
            </a:endParaRPr>
          </a:p>
        </p:txBody>
      </p:sp>
      <p:sp>
        <p:nvSpPr>
          <p:cNvPr id="120" name="object 120"/>
          <p:cNvSpPr/>
          <p:nvPr/>
        </p:nvSpPr>
        <p:spPr>
          <a:xfrm>
            <a:off x="4114800" y="5343144"/>
            <a:ext cx="1828800" cy="1600200"/>
          </a:xfrm>
          <a:custGeom>
            <a:avLst/>
            <a:gdLst/>
            <a:ahLst/>
            <a:cxnLst/>
            <a:rect l="l" t="t" r="r" b="b"/>
            <a:pathLst>
              <a:path w="1828800" h="1600200">
                <a:moveTo>
                  <a:pt x="1828800" y="1400555"/>
                </a:moveTo>
                <a:lnTo>
                  <a:pt x="1828800" y="200405"/>
                </a:lnTo>
                <a:lnTo>
                  <a:pt x="1802236" y="152308"/>
                </a:lnTo>
                <a:lnTo>
                  <a:pt x="1756969" y="122479"/>
                </a:lnTo>
                <a:lnTo>
                  <a:pt x="1691848" y="94925"/>
                </a:lnTo>
                <a:lnTo>
                  <a:pt x="1652430" y="82131"/>
                </a:lnTo>
                <a:lnTo>
                  <a:pt x="1608753" y="70061"/>
                </a:lnTo>
                <a:lnTo>
                  <a:pt x="1561052" y="58769"/>
                </a:lnTo>
                <a:lnTo>
                  <a:pt x="1509562" y="48305"/>
                </a:lnTo>
                <a:lnTo>
                  <a:pt x="1454517" y="38721"/>
                </a:lnTo>
                <a:lnTo>
                  <a:pt x="1396154" y="30071"/>
                </a:lnTo>
                <a:lnTo>
                  <a:pt x="1334706" y="22405"/>
                </a:lnTo>
                <a:lnTo>
                  <a:pt x="1270408" y="15775"/>
                </a:lnTo>
                <a:lnTo>
                  <a:pt x="1203496" y="10235"/>
                </a:lnTo>
                <a:lnTo>
                  <a:pt x="1134204" y="5835"/>
                </a:lnTo>
                <a:lnTo>
                  <a:pt x="1062768" y="2628"/>
                </a:lnTo>
                <a:lnTo>
                  <a:pt x="989421" y="665"/>
                </a:lnTo>
                <a:lnTo>
                  <a:pt x="914400" y="0"/>
                </a:lnTo>
                <a:lnTo>
                  <a:pt x="839378" y="665"/>
                </a:lnTo>
                <a:lnTo>
                  <a:pt x="766031" y="2628"/>
                </a:lnTo>
                <a:lnTo>
                  <a:pt x="694595" y="5835"/>
                </a:lnTo>
                <a:lnTo>
                  <a:pt x="625303" y="10235"/>
                </a:lnTo>
                <a:lnTo>
                  <a:pt x="558391" y="15775"/>
                </a:lnTo>
                <a:lnTo>
                  <a:pt x="494093" y="22405"/>
                </a:lnTo>
                <a:lnTo>
                  <a:pt x="432645" y="30071"/>
                </a:lnTo>
                <a:lnTo>
                  <a:pt x="374282" y="38721"/>
                </a:lnTo>
                <a:lnTo>
                  <a:pt x="319237" y="48305"/>
                </a:lnTo>
                <a:lnTo>
                  <a:pt x="267747" y="58769"/>
                </a:lnTo>
                <a:lnTo>
                  <a:pt x="220046" y="70061"/>
                </a:lnTo>
                <a:lnTo>
                  <a:pt x="176369" y="82131"/>
                </a:lnTo>
                <a:lnTo>
                  <a:pt x="136951" y="94925"/>
                </a:lnTo>
                <a:lnTo>
                  <a:pt x="71830" y="122479"/>
                </a:lnTo>
                <a:lnTo>
                  <a:pt x="26563" y="152308"/>
                </a:lnTo>
                <a:lnTo>
                  <a:pt x="3029" y="183995"/>
                </a:lnTo>
                <a:lnTo>
                  <a:pt x="0" y="200405"/>
                </a:lnTo>
                <a:lnTo>
                  <a:pt x="0" y="1400555"/>
                </a:lnTo>
                <a:lnTo>
                  <a:pt x="26563" y="1448607"/>
                </a:lnTo>
                <a:lnTo>
                  <a:pt x="71830" y="1478363"/>
                </a:lnTo>
                <a:lnTo>
                  <a:pt x="136951" y="1505821"/>
                </a:lnTo>
                <a:lnTo>
                  <a:pt x="176369" y="1518562"/>
                </a:lnTo>
                <a:lnTo>
                  <a:pt x="220046" y="1530575"/>
                </a:lnTo>
                <a:lnTo>
                  <a:pt x="267747" y="1541811"/>
                </a:lnTo>
                <a:lnTo>
                  <a:pt x="319237" y="1552218"/>
                </a:lnTo>
                <a:lnTo>
                  <a:pt x="374282" y="1561746"/>
                </a:lnTo>
                <a:lnTo>
                  <a:pt x="432645" y="1570343"/>
                </a:lnTo>
                <a:lnTo>
                  <a:pt x="494093" y="1577959"/>
                </a:lnTo>
                <a:lnTo>
                  <a:pt x="558391" y="1584543"/>
                </a:lnTo>
                <a:lnTo>
                  <a:pt x="625303" y="1590044"/>
                </a:lnTo>
                <a:lnTo>
                  <a:pt x="694595" y="1594410"/>
                </a:lnTo>
                <a:lnTo>
                  <a:pt x="766031" y="1597593"/>
                </a:lnTo>
                <a:lnTo>
                  <a:pt x="839378" y="1599539"/>
                </a:lnTo>
                <a:lnTo>
                  <a:pt x="914400" y="1600200"/>
                </a:lnTo>
                <a:lnTo>
                  <a:pt x="989421" y="1599539"/>
                </a:lnTo>
                <a:lnTo>
                  <a:pt x="1062768" y="1597593"/>
                </a:lnTo>
                <a:lnTo>
                  <a:pt x="1134204" y="1594410"/>
                </a:lnTo>
                <a:lnTo>
                  <a:pt x="1203496" y="1590044"/>
                </a:lnTo>
                <a:lnTo>
                  <a:pt x="1270408" y="1584543"/>
                </a:lnTo>
                <a:lnTo>
                  <a:pt x="1334706" y="1577959"/>
                </a:lnTo>
                <a:lnTo>
                  <a:pt x="1396154" y="1570343"/>
                </a:lnTo>
                <a:lnTo>
                  <a:pt x="1454517" y="1561746"/>
                </a:lnTo>
                <a:lnTo>
                  <a:pt x="1509562" y="1552218"/>
                </a:lnTo>
                <a:lnTo>
                  <a:pt x="1561052" y="1541811"/>
                </a:lnTo>
                <a:lnTo>
                  <a:pt x="1608753" y="1530575"/>
                </a:lnTo>
                <a:lnTo>
                  <a:pt x="1652430" y="1518562"/>
                </a:lnTo>
                <a:lnTo>
                  <a:pt x="1691848" y="1505821"/>
                </a:lnTo>
                <a:lnTo>
                  <a:pt x="1756969" y="1478363"/>
                </a:lnTo>
                <a:lnTo>
                  <a:pt x="1802236" y="1448607"/>
                </a:lnTo>
                <a:lnTo>
                  <a:pt x="1825770" y="1416961"/>
                </a:lnTo>
                <a:lnTo>
                  <a:pt x="1828800" y="1400555"/>
                </a:lnTo>
                <a:close/>
              </a:path>
            </a:pathLst>
          </a:custGeom>
          <a:solidFill>
            <a:srgbClr val="DDDDDD"/>
          </a:solidFill>
        </p:spPr>
        <p:txBody>
          <a:bodyPr wrap="square" lIns="0" tIns="0" rIns="0" bIns="0" rtlCol="0"/>
          <a:lstStyle/>
          <a:p>
            <a:endParaRPr/>
          </a:p>
        </p:txBody>
      </p:sp>
      <p:sp>
        <p:nvSpPr>
          <p:cNvPr id="121" name="object 121"/>
          <p:cNvSpPr/>
          <p:nvPr/>
        </p:nvSpPr>
        <p:spPr>
          <a:xfrm>
            <a:off x="4114800" y="5343144"/>
            <a:ext cx="1828800" cy="400050"/>
          </a:xfrm>
          <a:custGeom>
            <a:avLst/>
            <a:gdLst/>
            <a:ahLst/>
            <a:cxnLst/>
            <a:rect l="l" t="t" r="r" b="b"/>
            <a:pathLst>
              <a:path w="1828800" h="400050">
                <a:moveTo>
                  <a:pt x="1828800" y="200405"/>
                </a:moveTo>
                <a:lnTo>
                  <a:pt x="1802236" y="152308"/>
                </a:lnTo>
                <a:lnTo>
                  <a:pt x="1756969" y="122479"/>
                </a:lnTo>
                <a:lnTo>
                  <a:pt x="1691848" y="94925"/>
                </a:lnTo>
                <a:lnTo>
                  <a:pt x="1652430" y="82131"/>
                </a:lnTo>
                <a:lnTo>
                  <a:pt x="1608753" y="70061"/>
                </a:lnTo>
                <a:lnTo>
                  <a:pt x="1561052" y="58769"/>
                </a:lnTo>
                <a:lnTo>
                  <a:pt x="1509562" y="48305"/>
                </a:lnTo>
                <a:lnTo>
                  <a:pt x="1454517" y="38721"/>
                </a:lnTo>
                <a:lnTo>
                  <a:pt x="1396154" y="30071"/>
                </a:lnTo>
                <a:lnTo>
                  <a:pt x="1334706" y="22405"/>
                </a:lnTo>
                <a:lnTo>
                  <a:pt x="1270408" y="15775"/>
                </a:lnTo>
                <a:lnTo>
                  <a:pt x="1203496" y="10235"/>
                </a:lnTo>
                <a:lnTo>
                  <a:pt x="1134204" y="5835"/>
                </a:lnTo>
                <a:lnTo>
                  <a:pt x="1062768" y="2628"/>
                </a:lnTo>
                <a:lnTo>
                  <a:pt x="989421" y="665"/>
                </a:lnTo>
                <a:lnTo>
                  <a:pt x="914400" y="0"/>
                </a:lnTo>
                <a:lnTo>
                  <a:pt x="839378" y="665"/>
                </a:lnTo>
                <a:lnTo>
                  <a:pt x="766031" y="2628"/>
                </a:lnTo>
                <a:lnTo>
                  <a:pt x="694595" y="5835"/>
                </a:lnTo>
                <a:lnTo>
                  <a:pt x="625303" y="10235"/>
                </a:lnTo>
                <a:lnTo>
                  <a:pt x="558391" y="15775"/>
                </a:lnTo>
                <a:lnTo>
                  <a:pt x="494093" y="22405"/>
                </a:lnTo>
                <a:lnTo>
                  <a:pt x="432645" y="30071"/>
                </a:lnTo>
                <a:lnTo>
                  <a:pt x="374282" y="38721"/>
                </a:lnTo>
                <a:lnTo>
                  <a:pt x="319237" y="48305"/>
                </a:lnTo>
                <a:lnTo>
                  <a:pt x="267747" y="58769"/>
                </a:lnTo>
                <a:lnTo>
                  <a:pt x="220046" y="70061"/>
                </a:lnTo>
                <a:lnTo>
                  <a:pt x="176369" y="82131"/>
                </a:lnTo>
                <a:lnTo>
                  <a:pt x="136951" y="94925"/>
                </a:lnTo>
                <a:lnTo>
                  <a:pt x="71830" y="122479"/>
                </a:lnTo>
                <a:lnTo>
                  <a:pt x="26563" y="152308"/>
                </a:lnTo>
                <a:lnTo>
                  <a:pt x="3029" y="183995"/>
                </a:lnTo>
                <a:lnTo>
                  <a:pt x="0" y="200405"/>
                </a:lnTo>
                <a:lnTo>
                  <a:pt x="3029" y="216811"/>
                </a:lnTo>
                <a:lnTo>
                  <a:pt x="26563" y="248457"/>
                </a:lnTo>
                <a:lnTo>
                  <a:pt x="71830" y="278213"/>
                </a:lnTo>
                <a:lnTo>
                  <a:pt x="136951" y="305671"/>
                </a:lnTo>
                <a:lnTo>
                  <a:pt x="176369" y="318412"/>
                </a:lnTo>
                <a:lnTo>
                  <a:pt x="220046" y="330425"/>
                </a:lnTo>
                <a:lnTo>
                  <a:pt x="267747" y="341661"/>
                </a:lnTo>
                <a:lnTo>
                  <a:pt x="319237" y="352068"/>
                </a:lnTo>
                <a:lnTo>
                  <a:pt x="374282" y="361596"/>
                </a:lnTo>
                <a:lnTo>
                  <a:pt x="432645" y="370193"/>
                </a:lnTo>
                <a:lnTo>
                  <a:pt x="494093" y="377809"/>
                </a:lnTo>
                <a:lnTo>
                  <a:pt x="558391" y="384393"/>
                </a:lnTo>
                <a:lnTo>
                  <a:pt x="625303" y="389894"/>
                </a:lnTo>
                <a:lnTo>
                  <a:pt x="694595" y="394260"/>
                </a:lnTo>
                <a:lnTo>
                  <a:pt x="766031" y="397443"/>
                </a:lnTo>
                <a:lnTo>
                  <a:pt x="839378" y="399389"/>
                </a:lnTo>
                <a:lnTo>
                  <a:pt x="914400" y="400050"/>
                </a:lnTo>
                <a:lnTo>
                  <a:pt x="989421" y="399389"/>
                </a:lnTo>
                <a:lnTo>
                  <a:pt x="1062768" y="397443"/>
                </a:lnTo>
                <a:lnTo>
                  <a:pt x="1134204" y="394260"/>
                </a:lnTo>
                <a:lnTo>
                  <a:pt x="1203496" y="389894"/>
                </a:lnTo>
                <a:lnTo>
                  <a:pt x="1270408" y="384393"/>
                </a:lnTo>
                <a:lnTo>
                  <a:pt x="1334706" y="377809"/>
                </a:lnTo>
                <a:lnTo>
                  <a:pt x="1396154" y="370193"/>
                </a:lnTo>
                <a:lnTo>
                  <a:pt x="1454517" y="361596"/>
                </a:lnTo>
                <a:lnTo>
                  <a:pt x="1509562" y="352068"/>
                </a:lnTo>
                <a:lnTo>
                  <a:pt x="1561052" y="341661"/>
                </a:lnTo>
                <a:lnTo>
                  <a:pt x="1608753" y="330425"/>
                </a:lnTo>
                <a:lnTo>
                  <a:pt x="1652430" y="318412"/>
                </a:lnTo>
                <a:lnTo>
                  <a:pt x="1691848" y="305671"/>
                </a:lnTo>
                <a:lnTo>
                  <a:pt x="1756969" y="278213"/>
                </a:lnTo>
                <a:lnTo>
                  <a:pt x="1802236" y="248457"/>
                </a:lnTo>
                <a:lnTo>
                  <a:pt x="1825770" y="216811"/>
                </a:lnTo>
                <a:lnTo>
                  <a:pt x="1828800" y="200405"/>
                </a:lnTo>
                <a:close/>
              </a:path>
            </a:pathLst>
          </a:custGeom>
          <a:solidFill>
            <a:srgbClr val="E4E4E4"/>
          </a:solidFill>
        </p:spPr>
        <p:txBody>
          <a:bodyPr wrap="square" lIns="0" tIns="0" rIns="0" bIns="0" rtlCol="0"/>
          <a:lstStyle/>
          <a:p>
            <a:endParaRPr/>
          </a:p>
        </p:txBody>
      </p:sp>
      <p:sp>
        <p:nvSpPr>
          <p:cNvPr id="122" name="object 122"/>
          <p:cNvSpPr/>
          <p:nvPr/>
        </p:nvSpPr>
        <p:spPr>
          <a:xfrm>
            <a:off x="4114800" y="5343144"/>
            <a:ext cx="1828800" cy="1600200"/>
          </a:xfrm>
          <a:custGeom>
            <a:avLst/>
            <a:gdLst/>
            <a:ahLst/>
            <a:cxnLst/>
            <a:rect l="l" t="t" r="r" b="b"/>
            <a:pathLst>
              <a:path w="1828800" h="1600200">
                <a:moveTo>
                  <a:pt x="914400" y="0"/>
                </a:moveTo>
                <a:lnTo>
                  <a:pt x="839378" y="665"/>
                </a:lnTo>
                <a:lnTo>
                  <a:pt x="766031" y="2628"/>
                </a:lnTo>
                <a:lnTo>
                  <a:pt x="694595" y="5835"/>
                </a:lnTo>
                <a:lnTo>
                  <a:pt x="625303" y="10235"/>
                </a:lnTo>
                <a:lnTo>
                  <a:pt x="558391" y="15775"/>
                </a:lnTo>
                <a:lnTo>
                  <a:pt x="494093" y="22405"/>
                </a:lnTo>
                <a:lnTo>
                  <a:pt x="432645" y="30071"/>
                </a:lnTo>
                <a:lnTo>
                  <a:pt x="374282" y="38721"/>
                </a:lnTo>
                <a:lnTo>
                  <a:pt x="319237" y="48305"/>
                </a:lnTo>
                <a:lnTo>
                  <a:pt x="267747" y="58769"/>
                </a:lnTo>
                <a:lnTo>
                  <a:pt x="220046" y="70061"/>
                </a:lnTo>
                <a:lnTo>
                  <a:pt x="176369" y="82131"/>
                </a:lnTo>
                <a:lnTo>
                  <a:pt x="136951" y="94925"/>
                </a:lnTo>
                <a:lnTo>
                  <a:pt x="71830" y="122479"/>
                </a:lnTo>
                <a:lnTo>
                  <a:pt x="26563" y="152308"/>
                </a:lnTo>
                <a:lnTo>
                  <a:pt x="3029" y="183995"/>
                </a:lnTo>
                <a:lnTo>
                  <a:pt x="0" y="200405"/>
                </a:lnTo>
                <a:lnTo>
                  <a:pt x="0" y="1400555"/>
                </a:lnTo>
                <a:lnTo>
                  <a:pt x="26563" y="1448607"/>
                </a:lnTo>
                <a:lnTo>
                  <a:pt x="71830" y="1478363"/>
                </a:lnTo>
                <a:lnTo>
                  <a:pt x="136951" y="1505821"/>
                </a:lnTo>
                <a:lnTo>
                  <a:pt x="176369" y="1518562"/>
                </a:lnTo>
                <a:lnTo>
                  <a:pt x="220046" y="1530575"/>
                </a:lnTo>
                <a:lnTo>
                  <a:pt x="267747" y="1541811"/>
                </a:lnTo>
                <a:lnTo>
                  <a:pt x="319237" y="1552218"/>
                </a:lnTo>
                <a:lnTo>
                  <a:pt x="374282" y="1561746"/>
                </a:lnTo>
                <a:lnTo>
                  <a:pt x="432645" y="1570343"/>
                </a:lnTo>
                <a:lnTo>
                  <a:pt x="494093" y="1577959"/>
                </a:lnTo>
                <a:lnTo>
                  <a:pt x="558391" y="1584543"/>
                </a:lnTo>
                <a:lnTo>
                  <a:pt x="625303" y="1590044"/>
                </a:lnTo>
                <a:lnTo>
                  <a:pt x="694595" y="1594410"/>
                </a:lnTo>
                <a:lnTo>
                  <a:pt x="766031" y="1597593"/>
                </a:lnTo>
                <a:lnTo>
                  <a:pt x="839378" y="1599539"/>
                </a:lnTo>
                <a:lnTo>
                  <a:pt x="914400" y="1600200"/>
                </a:lnTo>
                <a:lnTo>
                  <a:pt x="989421" y="1599539"/>
                </a:lnTo>
                <a:lnTo>
                  <a:pt x="1062768" y="1597593"/>
                </a:lnTo>
                <a:lnTo>
                  <a:pt x="1134204" y="1594410"/>
                </a:lnTo>
                <a:lnTo>
                  <a:pt x="1203496" y="1590044"/>
                </a:lnTo>
                <a:lnTo>
                  <a:pt x="1270408" y="1584543"/>
                </a:lnTo>
                <a:lnTo>
                  <a:pt x="1334706" y="1577959"/>
                </a:lnTo>
                <a:lnTo>
                  <a:pt x="1396154" y="1570343"/>
                </a:lnTo>
                <a:lnTo>
                  <a:pt x="1454517" y="1561746"/>
                </a:lnTo>
                <a:lnTo>
                  <a:pt x="1509562" y="1552218"/>
                </a:lnTo>
                <a:lnTo>
                  <a:pt x="1561052" y="1541811"/>
                </a:lnTo>
                <a:lnTo>
                  <a:pt x="1608753" y="1530575"/>
                </a:lnTo>
                <a:lnTo>
                  <a:pt x="1652430" y="1518562"/>
                </a:lnTo>
                <a:lnTo>
                  <a:pt x="1691848" y="1505821"/>
                </a:lnTo>
                <a:lnTo>
                  <a:pt x="1756969" y="1478363"/>
                </a:lnTo>
                <a:lnTo>
                  <a:pt x="1802236" y="1448607"/>
                </a:lnTo>
                <a:lnTo>
                  <a:pt x="1825770" y="1416961"/>
                </a:lnTo>
                <a:lnTo>
                  <a:pt x="1828800" y="1400555"/>
                </a:lnTo>
                <a:lnTo>
                  <a:pt x="1828800" y="200405"/>
                </a:lnTo>
                <a:lnTo>
                  <a:pt x="1802236" y="152308"/>
                </a:lnTo>
                <a:lnTo>
                  <a:pt x="1756969" y="122479"/>
                </a:lnTo>
                <a:lnTo>
                  <a:pt x="1691848" y="94925"/>
                </a:lnTo>
                <a:lnTo>
                  <a:pt x="1652430" y="82131"/>
                </a:lnTo>
                <a:lnTo>
                  <a:pt x="1608753" y="70061"/>
                </a:lnTo>
                <a:lnTo>
                  <a:pt x="1561052" y="58769"/>
                </a:lnTo>
                <a:lnTo>
                  <a:pt x="1509562" y="48305"/>
                </a:lnTo>
                <a:lnTo>
                  <a:pt x="1454517" y="38721"/>
                </a:lnTo>
                <a:lnTo>
                  <a:pt x="1396154" y="30071"/>
                </a:lnTo>
                <a:lnTo>
                  <a:pt x="1334706" y="22405"/>
                </a:lnTo>
                <a:lnTo>
                  <a:pt x="1270408" y="15775"/>
                </a:lnTo>
                <a:lnTo>
                  <a:pt x="1203496" y="10235"/>
                </a:lnTo>
                <a:lnTo>
                  <a:pt x="1134204" y="5835"/>
                </a:lnTo>
                <a:lnTo>
                  <a:pt x="1062768" y="2628"/>
                </a:lnTo>
                <a:lnTo>
                  <a:pt x="989421" y="665"/>
                </a:lnTo>
                <a:lnTo>
                  <a:pt x="914400" y="0"/>
                </a:lnTo>
                <a:close/>
              </a:path>
            </a:pathLst>
          </a:custGeom>
          <a:ln w="9525">
            <a:solidFill>
              <a:srgbClr val="000000"/>
            </a:solidFill>
          </a:ln>
        </p:spPr>
        <p:txBody>
          <a:bodyPr wrap="square" lIns="0" tIns="0" rIns="0" bIns="0" rtlCol="0"/>
          <a:lstStyle/>
          <a:p>
            <a:endParaRPr/>
          </a:p>
        </p:txBody>
      </p:sp>
      <p:sp>
        <p:nvSpPr>
          <p:cNvPr id="123" name="object 123"/>
          <p:cNvSpPr/>
          <p:nvPr/>
        </p:nvSpPr>
        <p:spPr>
          <a:xfrm>
            <a:off x="4114800" y="5543550"/>
            <a:ext cx="1828800" cy="200025"/>
          </a:xfrm>
          <a:custGeom>
            <a:avLst/>
            <a:gdLst/>
            <a:ahLst/>
            <a:cxnLst/>
            <a:rect l="l" t="t" r="r" b="b"/>
            <a:pathLst>
              <a:path w="1828800" h="200025">
                <a:moveTo>
                  <a:pt x="0" y="0"/>
                </a:moveTo>
                <a:lnTo>
                  <a:pt x="26563" y="48051"/>
                </a:lnTo>
                <a:lnTo>
                  <a:pt x="71830" y="77807"/>
                </a:lnTo>
                <a:lnTo>
                  <a:pt x="136951" y="105265"/>
                </a:lnTo>
                <a:lnTo>
                  <a:pt x="176369" y="118006"/>
                </a:lnTo>
                <a:lnTo>
                  <a:pt x="220046" y="130019"/>
                </a:lnTo>
                <a:lnTo>
                  <a:pt x="267747" y="141255"/>
                </a:lnTo>
                <a:lnTo>
                  <a:pt x="319237" y="151662"/>
                </a:lnTo>
                <a:lnTo>
                  <a:pt x="374282" y="161190"/>
                </a:lnTo>
                <a:lnTo>
                  <a:pt x="432645" y="169787"/>
                </a:lnTo>
                <a:lnTo>
                  <a:pt x="494093" y="177403"/>
                </a:lnTo>
                <a:lnTo>
                  <a:pt x="558391" y="183987"/>
                </a:lnTo>
                <a:lnTo>
                  <a:pt x="625303" y="189488"/>
                </a:lnTo>
                <a:lnTo>
                  <a:pt x="694595" y="193854"/>
                </a:lnTo>
                <a:lnTo>
                  <a:pt x="766031" y="197037"/>
                </a:lnTo>
                <a:lnTo>
                  <a:pt x="839378" y="198983"/>
                </a:lnTo>
                <a:lnTo>
                  <a:pt x="914400" y="199644"/>
                </a:lnTo>
                <a:lnTo>
                  <a:pt x="989421" y="198983"/>
                </a:lnTo>
                <a:lnTo>
                  <a:pt x="1062768" y="197037"/>
                </a:lnTo>
                <a:lnTo>
                  <a:pt x="1134204" y="193854"/>
                </a:lnTo>
                <a:lnTo>
                  <a:pt x="1203496" y="189488"/>
                </a:lnTo>
                <a:lnTo>
                  <a:pt x="1270408" y="183987"/>
                </a:lnTo>
                <a:lnTo>
                  <a:pt x="1334706" y="177403"/>
                </a:lnTo>
                <a:lnTo>
                  <a:pt x="1396154" y="169787"/>
                </a:lnTo>
                <a:lnTo>
                  <a:pt x="1454517" y="161190"/>
                </a:lnTo>
                <a:lnTo>
                  <a:pt x="1509562" y="151662"/>
                </a:lnTo>
                <a:lnTo>
                  <a:pt x="1561052" y="141255"/>
                </a:lnTo>
                <a:lnTo>
                  <a:pt x="1608753" y="130019"/>
                </a:lnTo>
                <a:lnTo>
                  <a:pt x="1652430" y="118006"/>
                </a:lnTo>
                <a:lnTo>
                  <a:pt x="1691848" y="105265"/>
                </a:lnTo>
                <a:lnTo>
                  <a:pt x="1756969" y="77807"/>
                </a:lnTo>
                <a:lnTo>
                  <a:pt x="1802236" y="48051"/>
                </a:lnTo>
                <a:lnTo>
                  <a:pt x="1825770" y="16405"/>
                </a:lnTo>
                <a:lnTo>
                  <a:pt x="1828800" y="0"/>
                </a:lnTo>
              </a:path>
            </a:pathLst>
          </a:custGeom>
          <a:ln w="9525">
            <a:solidFill>
              <a:srgbClr val="000000"/>
            </a:solidFill>
          </a:ln>
        </p:spPr>
        <p:txBody>
          <a:bodyPr wrap="square" lIns="0" tIns="0" rIns="0" bIns="0" rtlCol="0"/>
          <a:lstStyle/>
          <a:p>
            <a:endParaRPr/>
          </a:p>
        </p:txBody>
      </p:sp>
      <p:sp>
        <p:nvSpPr>
          <p:cNvPr id="124" name="object 124"/>
          <p:cNvSpPr txBox="1"/>
          <p:nvPr/>
        </p:nvSpPr>
        <p:spPr>
          <a:xfrm>
            <a:off x="4496050" y="5757926"/>
            <a:ext cx="1067435" cy="939800"/>
          </a:xfrm>
          <a:prstGeom prst="rect">
            <a:avLst/>
          </a:prstGeom>
        </p:spPr>
        <p:txBody>
          <a:bodyPr vert="horz" wrap="square" lIns="0" tIns="12065" rIns="0" bIns="0" rtlCol="0">
            <a:spAutoFit/>
          </a:bodyPr>
          <a:lstStyle/>
          <a:p>
            <a:pPr marL="12700" marR="5080" indent="46990" algn="just">
              <a:lnSpc>
                <a:spcPct val="100000"/>
              </a:lnSpc>
              <a:spcBef>
                <a:spcPts val="95"/>
              </a:spcBef>
            </a:pPr>
            <a:r>
              <a:rPr sz="2000" spc="-5" dirty="0">
                <a:latin typeface="Times New Roman"/>
                <a:cs typeface="Times New Roman"/>
              </a:rPr>
              <a:t>Common  </a:t>
            </a:r>
            <a:r>
              <a:rPr sz="2000" spc="-10" dirty="0">
                <a:latin typeface="Times New Roman"/>
                <a:cs typeface="Times New Roman"/>
              </a:rPr>
              <a:t>Semantics  </a:t>
            </a:r>
            <a:r>
              <a:rPr sz="2000" spc="-5" dirty="0">
                <a:latin typeface="Times New Roman"/>
                <a:cs typeface="Times New Roman"/>
              </a:rPr>
              <a:t>and</a:t>
            </a:r>
            <a:r>
              <a:rPr sz="2000" spc="-25" dirty="0">
                <a:latin typeface="Times New Roman"/>
                <a:cs typeface="Times New Roman"/>
              </a:rPr>
              <a:t> </a:t>
            </a:r>
            <a:r>
              <a:rPr sz="2000" spc="-5" dirty="0">
                <a:latin typeface="Times New Roman"/>
                <a:cs typeface="Times New Roman"/>
              </a:rPr>
              <a:t>Data</a:t>
            </a:r>
            <a:endParaRPr sz="2000">
              <a:latin typeface="Times New Roman"/>
              <a:cs typeface="Times New Roman"/>
            </a:endParaRPr>
          </a:p>
        </p:txBody>
      </p:sp>
      <p:sp>
        <p:nvSpPr>
          <p:cNvPr id="125" name="object 125"/>
          <p:cNvSpPr/>
          <p:nvPr/>
        </p:nvSpPr>
        <p:spPr>
          <a:xfrm>
            <a:off x="5029200" y="4581144"/>
            <a:ext cx="0" cy="762000"/>
          </a:xfrm>
          <a:custGeom>
            <a:avLst/>
            <a:gdLst/>
            <a:ahLst/>
            <a:cxnLst/>
            <a:rect l="l" t="t" r="r" b="b"/>
            <a:pathLst>
              <a:path h="762000">
                <a:moveTo>
                  <a:pt x="0" y="762000"/>
                </a:moveTo>
                <a:lnTo>
                  <a:pt x="0" y="0"/>
                </a:lnTo>
              </a:path>
            </a:pathLst>
          </a:custGeom>
          <a:ln w="19050">
            <a:solidFill>
              <a:srgbClr val="000000"/>
            </a:solidFill>
          </a:ln>
        </p:spPr>
        <p:txBody>
          <a:bodyPr wrap="square" lIns="0" tIns="0" rIns="0" bIns="0" rtlCol="0"/>
          <a:lstStyle/>
          <a:p>
            <a:endParaRPr/>
          </a:p>
        </p:txBody>
      </p:sp>
      <p:sp>
        <p:nvSpPr>
          <p:cNvPr id="126" name="object 126"/>
          <p:cNvSpPr/>
          <p:nvPr/>
        </p:nvSpPr>
        <p:spPr>
          <a:xfrm>
            <a:off x="2967227" y="2519933"/>
            <a:ext cx="1452880" cy="2823210"/>
          </a:xfrm>
          <a:custGeom>
            <a:avLst/>
            <a:gdLst/>
            <a:ahLst/>
            <a:cxnLst/>
            <a:rect l="l" t="t" r="r" b="b"/>
            <a:pathLst>
              <a:path w="1452879" h="2823210">
                <a:moveTo>
                  <a:pt x="22098" y="31242"/>
                </a:moveTo>
                <a:lnTo>
                  <a:pt x="22098" y="27432"/>
                </a:lnTo>
                <a:lnTo>
                  <a:pt x="9144" y="2286"/>
                </a:lnTo>
                <a:lnTo>
                  <a:pt x="6096" y="0"/>
                </a:lnTo>
                <a:lnTo>
                  <a:pt x="2286" y="0"/>
                </a:lnTo>
                <a:lnTo>
                  <a:pt x="0" y="3048"/>
                </a:lnTo>
                <a:lnTo>
                  <a:pt x="0" y="6096"/>
                </a:lnTo>
                <a:lnTo>
                  <a:pt x="13716" y="32004"/>
                </a:lnTo>
                <a:lnTo>
                  <a:pt x="16002" y="34290"/>
                </a:lnTo>
                <a:lnTo>
                  <a:pt x="19812" y="33528"/>
                </a:lnTo>
                <a:lnTo>
                  <a:pt x="22098" y="31242"/>
                </a:lnTo>
                <a:close/>
              </a:path>
              <a:path w="1452879" h="2823210">
                <a:moveTo>
                  <a:pt x="52578" y="90678"/>
                </a:moveTo>
                <a:lnTo>
                  <a:pt x="52578" y="86868"/>
                </a:lnTo>
                <a:lnTo>
                  <a:pt x="39624" y="60960"/>
                </a:lnTo>
                <a:lnTo>
                  <a:pt x="36576" y="58674"/>
                </a:lnTo>
                <a:lnTo>
                  <a:pt x="32766" y="59436"/>
                </a:lnTo>
                <a:lnTo>
                  <a:pt x="30480" y="61722"/>
                </a:lnTo>
                <a:lnTo>
                  <a:pt x="30480" y="65532"/>
                </a:lnTo>
                <a:lnTo>
                  <a:pt x="44196" y="91440"/>
                </a:lnTo>
                <a:lnTo>
                  <a:pt x="46482" y="93726"/>
                </a:lnTo>
                <a:lnTo>
                  <a:pt x="50292" y="92964"/>
                </a:lnTo>
                <a:lnTo>
                  <a:pt x="52578" y="90678"/>
                </a:lnTo>
                <a:close/>
              </a:path>
              <a:path w="1452879" h="2823210">
                <a:moveTo>
                  <a:pt x="83058" y="149352"/>
                </a:moveTo>
                <a:lnTo>
                  <a:pt x="83058" y="146304"/>
                </a:lnTo>
                <a:lnTo>
                  <a:pt x="69342" y="120396"/>
                </a:lnTo>
                <a:lnTo>
                  <a:pt x="67056" y="118110"/>
                </a:lnTo>
                <a:lnTo>
                  <a:pt x="63246" y="118872"/>
                </a:lnTo>
                <a:lnTo>
                  <a:pt x="60960" y="121158"/>
                </a:lnTo>
                <a:lnTo>
                  <a:pt x="60960" y="124968"/>
                </a:lnTo>
                <a:lnTo>
                  <a:pt x="74676" y="150114"/>
                </a:lnTo>
                <a:lnTo>
                  <a:pt x="76962" y="152400"/>
                </a:lnTo>
                <a:lnTo>
                  <a:pt x="80772" y="152400"/>
                </a:lnTo>
                <a:lnTo>
                  <a:pt x="83058" y="149352"/>
                </a:lnTo>
                <a:close/>
              </a:path>
              <a:path w="1452879" h="2823210">
                <a:moveTo>
                  <a:pt x="113538" y="208788"/>
                </a:moveTo>
                <a:lnTo>
                  <a:pt x="113538" y="205740"/>
                </a:lnTo>
                <a:lnTo>
                  <a:pt x="99822" y="179832"/>
                </a:lnTo>
                <a:lnTo>
                  <a:pt x="97536" y="177546"/>
                </a:lnTo>
                <a:lnTo>
                  <a:pt x="93726" y="177546"/>
                </a:lnTo>
                <a:lnTo>
                  <a:pt x="91440" y="180594"/>
                </a:lnTo>
                <a:lnTo>
                  <a:pt x="91440" y="184404"/>
                </a:lnTo>
                <a:lnTo>
                  <a:pt x="104394" y="209550"/>
                </a:lnTo>
                <a:lnTo>
                  <a:pt x="107442" y="211836"/>
                </a:lnTo>
                <a:lnTo>
                  <a:pt x="111252" y="211836"/>
                </a:lnTo>
                <a:lnTo>
                  <a:pt x="113538" y="208788"/>
                </a:lnTo>
                <a:close/>
              </a:path>
              <a:path w="1452879" h="2823210">
                <a:moveTo>
                  <a:pt x="144018" y="268224"/>
                </a:moveTo>
                <a:lnTo>
                  <a:pt x="144018" y="264414"/>
                </a:lnTo>
                <a:lnTo>
                  <a:pt x="130302" y="239268"/>
                </a:lnTo>
                <a:lnTo>
                  <a:pt x="128016" y="236982"/>
                </a:lnTo>
                <a:lnTo>
                  <a:pt x="124206" y="236982"/>
                </a:lnTo>
                <a:lnTo>
                  <a:pt x="121920" y="240030"/>
                </a:lnTo>
                <a:lnTo>
                  <a:pt x="121920" y="243840"/>
                </a:lnTo>
                <a:lnTo>
                  <a:pt x="134874" y="268986"/>
                </a:lnTo>
                <a:lnTo>
                  <a:pt x="137922" y="271272"/>
                </a:lnTo>
                <a:lnTo>
                  <a:pt x="141732" y="271272"/>
                </a:lnTo>
                <a:lnTo>
                  <a:pt x="144018" y="268224"/>
                </a:lnTo>
                <a:close/>
              </a:path>
              <a:path w="1452879" h="2823210">
                <a:moveTo>
                  <a:pt x="174498" y="327660"/>
                </a:moveTo>
                <a:lnTo>
                  <a:pt x="174498" y="323850"/>
                </a:lnTo>
                <a:lnTo>
                  <a:pt x="160782" y="298704"/>
                </a:lnTo>
                <a:lnTo>
                  <a:pt x="158496" y="296418"/>
                </a:lnTo>
                <a:lnTo>
                  <a:pt x="154686" y="296418"/>
                </a:lnTo>
                <a:lnTo>
                  <a:pt x="152400" y="299466"/>
                </a:lnTo>
                <a:lnTo>
                  <a:pt x="152400" y="303276"/>
                </a:lnTo>
                <a:lnTo>
                  <a:pt x="165354" y="328422"/>
                </a:lnTo>
                <a:lnTo>
                  <a:pt x="168402" y="330708"/>
                </a:lnTo>
                <a:lnTo>
                  <a:pt x="172212" y="330708"/>
                </a:lnTo>
                <a:lnTo>
                  <a:pt x="174498" y="327660"/>
                </a:lnTo>
                <a:close/>
              </a:path>
              <a:path w="1452879" h="2823210">
                <a:moveTo>
                  <a:pt x="204978" y="387096"/>
                </a:moveTo>
                <a:lnTo>
                  <a:pt x="204978" y="383286"/>
                </a:lnTo>
                <a:lnTo>
                  <a:pt x="191262" y="358140"/>
                </a:lnTo>
                <a:lnTo>
                  <a:pt x="188976" y="355854"/>
                </a:lnTo>
                <a:lnTo>
                  <a:pt x="185166" y="355854"/>
                </a:lnTo>
                <a:lnTo>
                  <a:pt x="182880" y="358902"/>
                </a:lnTo>
                <a:lnTo>
                  <a:pt x="182880" y="361950"/>
                </a:lnTo>
                <a:lnTo>
                  <a:pt x="195834" y="387858"/>
                </a:lnTo>
                <a:lnTo>
                  <a:pt x="198882" y="390144"/>
                </a:lnTo>
                <a:lnTo>
                  <a:pt x="202692" y="389382"/>
                </a:lnTo>
                <a:lnTo>
                  <a:pt x="204978" y="387096"/>
                </a:lnTo>
                <a:close/>
              </a:path>
              <a:path w="1452879" h="2823210">
                <a:moveTo>
                  <a:pt x="235458" y="446532"/>
                </a:moveTo>
                <a:lnTo>
                  <a:pt x="234696" y="442722"/>
                </a:lnTo>
                <a:lnTo>
                  <a:pt x="221742" y="416814"/>
                </a:lnTo>
                <a:lnTo>
                  <a:pt x="219456" y="414528"/>
                </a:lnTo>
                <a:lnTo>
                  <a:pt x="215646" y="415290"/>
                </a:lnTo>
                <a:lnTo>
                  <a:pt x="213360" y="417576"/>
                </a:lnTo>
                <a:lnTo>
                  <a:pt x="213360" y="421386"/>
                </a:lnTo>
                <a:lnTo>
                  <a:pt x="226314" y="447294"/>
                </a:lnTo>
                <a:lnTo>
                  <a:pt x="229362" y="449580"/>
                </a:lnTo>
                <a:lnTo>
                  <a:pt x="233172" y="448818"/>
                </a:lnTo>
                <a:lnTo>
                  <a:pt x="235458" y="446532"/>
                </a:lnTo>
                <a:close/>
              </a:path>
              <a:path w="1452879" h="2823210">
                <a:moveTo>
                  <a:pt x="265938" y="505968"/>
                </a:moveTo>
                <a:lnTo>
                  <a:pt x="265176" y="502158"/>
                </a:lnTo>
                <a:lnTo>
                  <a:pt x="252222" y="476250"/>
                </a:lnTo>
                <a:lnTo>
                  <a:pt x="249936" y="473964"/>
                </a:lnTo>
                <a:lnTo>
                  <a:pt x="246126" y="474726"/>
                </a:lnTo>
                <a:lnTo>
                  <a:pt x="243840" y="477012"/>
                </a:lnTo>
                <a:lnTo>
                  <a:pt x="243840" y="480822"/>
                </a:lnTo>
                <a:lnTo>
                  <a:pt x="256794" y="505968"/>
                </a:lnTo>
                <a:lnTo>
                  <a:pt x="259842" y="508254"/>
                </a:lnTo>
                <a:lnTo>
                  <a:pt x="263652" y="508254"/>
                </a:lnTo>
                <a:lnTo>
                  <a:pt x="265938" y="505968"/>
                </a:lnTo>
                <a:close/>
              </a:path>
              <a:path w="1452879" h="2823210">
                <a:moveTo>
                  <a:pt x="296418" y="564642"/>
                </a:moveTo>
                <a:lnTo>
                  <a:pt x="295656" y="561594"/>
                </a:lnTo>
                <a:lnTo>
                  <a:pt x="282702" y="535686"/>
                </a:lnTo>
                <a:lnTo>
                  <a:pt x="280416" y="533400"/>
                </a:lnTo>
                <a:lnTo>
                  <a:pt x="276606" y="533400"/>
                </a:lnTo>
                <a:lnTo>
                  <a:pt x="274320" y="536448"/>
                </a:lnTo>
                <a:lnTo>
                  <a:pt x="274320" y="540258"/>
                </a:lnTo>
                <a:lnTo>
                  <a:pt x="287274" y="565404"/>
                </a:lnTo>
                <a:lnTo>
                  <a:pt x="290322" y="567690"/>
                </a:lnTo>
                <a:lnTo>
                  <a:pt x="294132" y="567690"/>
                </a:lnTo>
                <a:lnTo>
                  <a:pt x="296418" y="564642"/>
                </a:lnTo>
                <a:close/>
              </a:path>
              <a:path w="1452879" h="2823210">
                <a:moveTo>
                  <a:pt x="326898" y="624078"/>
                </a:moveTo>
                <a:lnTo>
                  <a:pt x="326136" y="620268"/>
                </a:lnTo>
                <a:lnTo>
                  <a:pt x="313182" y="595122"/>
                </a:lnTo>
                <a:lnTo>
                  <a:pt x="310896" y="592836"/>
                </a:lnTo>
                <a:lnTo>
                  <a:pt x="307086" y="592836"/>
                </a:lnTo>
                <a:lnTo>
                  <a:pt x="304800" y="595884"/>
                </a:lnTo>
                <a:lnTo>
                  <a:pt x="304800" y="599694"/>
                </a:lnTo>
                <a:lnTo>
                  <a:pt x="317754" y="624840"/>
                </a:lnTo>
                <a:lnTo>
                  <a:pt x="320801" y="627126"/>
                </a:lnTo>
                <a:lnTo>
                  <a:pt x="324612" y="627126"/>
                </a:lnTo>
                <a:lnTo>
                  <a:pt x="326898" y="624078"/>
                </a:lnTo>
                <a:close/>
              </a:path>
              <a:path w="1452879" h="2823210">
                <a:moveTo>
                  <a:pt x="357377" y="683514"/>
                </a:moveTo>
                <a:lnTo>
                  <a:pt x="356616" y="679704"/>
                </a:lnTo>
                <a:lnTo>
                  <a:pt x="343662" y="654558"/>
                </a:lnTo>
                <a:lnTo>
                  <a:pt x="341375" y="652272"/>
                </a:lnTo>
                <a:lnTo>
                  <a:pt x="337566" y="652272"/>
                </a:lnTo>
                <a:lnTo>
                  <a:pt x="335280" y="655320"/>
                </a:lnTo>
                <a:lnTo>
                  <a:pt x="335280" y="659130"/>
                </a:lnTo>
                <a:lnTo>
                  <a:pt x="348234" y="684276"/>
                </a:lnTo>
                <a:lnTo>
                  <a:pt x="351282" y="686562"/>
                </a:lnTo>
                <a:lnTo>
                  <a:pt x="355092" y="686562"/>
                </a:lnTo>
                <a:lnTo>
                  <a:pt x="357377" y="683514"/>
                </a:lnTo>
                <a:close/>
              </a:path>
              <a:path w="1452879" h="2823210">
                <a:moveTo>
                  <a:pt x="387858" y="742950"/>
                </a:moveTo>
                <a:lnTo>
                  <a:pt x="387096" y="739140"/>
                </a:lnTo>
                <a:lnTo>
                  <a:pt x="374142" y="713994"/>
                </a:lnTo>
                <a:lnTo>
                  <a:pt x="371856" y="711708"/>
                </a:lnTo>
                <a:lnTo>
                  <a:pt x="368046" y="711708"/>
                </a:lnTo>
                <a:lnTo>
                  <a:pt x="365760" y="714756"/>
                </a:lnTo>
                <a:lnTo>
                  <a:pt x="365760" y="717804"/>
                </a:lnTo>
                <a:lnTo>
                  <a:pt x="378713" y="743712"/>
                </a:lnTo>
                <a:lnTo>
                  <a:pt x="381762" y="745998"/>
                </a:lnTo>
                <a:lnTo>
                  <a:pt x="385572" y="745236"/>
                </a:lnTo>
                <a:lnTo>
                  <a:pt x="387858" y="742950"/>
                </a:lnTo>
                <a:close/>
              </a:path>
              <a:path w="1452879" h="2823210">
                <a:moveTo>
                  <a:pt x="418338" y="802386"/>
                </a:moveTo>
                <a:lnTo>
                  <a:pt x="417575" y="798576"/>
                </a:lnTo>
                <a:lnTo>
                  <a:pt x="404622" y="773430"/>
                </a:lnTo>
                <a:lnTo>
                  <a:pt x="402336" y="770382"/>
                </a:lnTo>
                <a:lnTo>
                  <a:pt x="398525" y="771144"/>
                </a:lnTo>
                <a:lnTo>
                  <a:pt x="396239" y="773430"/>
                </a:lnTo>
                <a:lnTo>
                  <a:pt x="396239" y="777240"/>
                </a:lnTo>
                <a:lnTo>
                  <a:pt x="409194" y="803148"/>
                </a:lnTo>
                <a:lnTo>
                  <a:pt x="412242" y="805434"/>
                </a:lnTo>
                <a:lnTo>
                  <a:pt x="416051" y="804672"/>
                </a:lnTo>
                <a:lnTo>
                  <a:pt x="418338" y="802386"/>
                </a:lnTo>
                <a:close/>
              </a:path>
              <a:path w="1452879" h="2823210">
                <a:moveTo>
                  <a:pt x="448818" y="861822"/>
                </a:moveTo>
                <a:lnTo>
                  <a:pt x="448056" y="858012"/>
                </a:lnTo>
                <a:lnTo>
                  <a:pt x="435101" y="832104"/>
                </a:lnTo>
                <a:lnTo>
                  <a:pt x="432816" y="829818"/>
                </a:lnTo>
                <a:lnTo>
                  <a:pt x="429006" y="830580"/>
                </a:lnTo>
                <a:lnTo>
                  <a:pt x="426720" y="832866"/>
                </a:lnTo>
                <a:lnTo>
                  <a:pt x="426720" y="836676"/>
                </a:lnTo>
                <a:lnTo>
                  <a:pt x="439674" y="861822"/>
                </a:lnTo>
                <a:lnTo>
                  <a:pt x="442722" y="864108"/>
                </a:lnTo>
                <a:lnTo>
                  <a:pt x="446532" y="864108"/>
                </a:lnTo>
                <a:lnTo>
                  <a:pt x="448818" y="861822"/>
                </a:lnTo>
                <a:close/>
              </a:path>
              <a:path w="1452879" h="2823210">
                <a:moveTo>
                  <a:pt x="479298" y="920496"/>
                </a:moveTo>
                <a:lnTo>
                  <a:pt x="478536" y="917448"/>
                </a:lnTo>
                <a:lnTo>
                  <a:pt x="465582" y="891540"/>
                </a:lnTo>
                <a:lnTo>
                  <a:pt x="463296" y="889254"/>
                </a:lnTo>
                <a:lnTo>
                  <a:pt x="459486" y="889254"/>
                </a:lnTo>
                <a:lnTo>
                  <a:pt x="457200" y="892302"/>
                </a:lnTo>
                <a:lnTo>
                  <a:pt x="457200" y="896112"/>
                </a:lnTo>
                <a:lnTo>
                  <a:pt x="470154" y="921258"/>
                </a:lnTo>
                <a:lnTo>
                  <a:pt x="473201" y="923544"/>
                </a:lnTo>
                <a:lnTo>
                  <a:pt x="477012" y="923544"/>
                </a:lnTo>
                <a:lnTo>
                  <a:pt x="479298" y="920496"/>
                </a:lnTo>
                <a:close/>
              </a:path>
              <a:path w="1452879" h="2823210">
                <a:moveTo>
                  <a:pt x="509777" y="979932"/>
                </a:moveTo>
                <a:lnTo>
                  <a:pt x="509016" y="976122"/>
                </a:lnTo>
                <a:lnTo>
                  <a:pt x="496062" y="950976"/>
                </a:lnTo>
                <a:lnTo>
                  <a:pt x="493013" y="948690"/>
                </a:lnTo>
                <a:lnTo>
                  <a:pt x="489966" y="948690"/>
                </a:lnTo>
                <a:lnTo>
                  <a:pt x="487680" y="951738"/>
                </a:lnTo>
                <a:lnTo>
                  <a:pt x="487680" y="955548"/>
                </a:lnTo>
                <a:lnTo>
                  <a:pt x="500634" y="980694"/>
                </a:lnTo>
                <a:lnTo>
                  <a:pt x="503682" y="982980"/>
                </a:lnTo>
                <a:lnTo>
                  <a:pt x="507492" y="982980"/>
                </a:lnTo>
                <a:lnTo>
                  <a:pt x="509777" y="979932"/>
                </a:lnTo>
                <a:close/>
              </a:path>
              <a:path w="1452879" h="2823210">
                <a:moveTo>
                  <a:pt x="540258" y="1039368"/>
                </a:moveTo>
                <a:lnTo>
                  <a:pt x="539496" y="1035558"/>
                </a:lnTo>
                <a:lnTo>
                  <a:pt x="526542" y="1010412"/>
                </a:lnTo>
                <a:lnTo>
                  <a:pt x="523494" y="1008126"/>
                </a:lnTo>
                <a:lnTo>
                  <a:pt x="520446" y="1008126"/>
                </a:lnTo>
                <a:lnTo>
                  <a:pt x="518160" y="1011174"/>
                </a:lnTo>
                <a:lnTo>
                  <a:pt x="518160" y="1014984"/>
                </a:lnTo>
                <a:lnTo>
                  <a:pt x="531113" y="1040130"/>
                </a:lnTo>
                <a:lnTo>
                  <a:pt x="534162" y="1042416"/>
                </a:lnTo>
                <a:lnTo>
                  <a:pt x="537210" y="1042416"/>
                </a:lnTo>
                <a:lnTo>
                  <a:pt x="540258" y="1039368"/>
                </a:lnTo>
                <a:close/>
              </a:path>
              <a:path w="1452879" h="2823210">
                <a:moveTo>
                  <a:pt x="570738" y="1098804"/>
                </a:moveTo>
                <a:lnTo>
                  <a:pt x="569976" y="1094994"/>
                </a:lnTo>
                <a:lnTo>
                  <a:pt x="557022" y="1069848"/>
                </a:lnTo>
                <a:lnTo>
                  <a:pt x="553974" y="1067562"/>
                </a:lnTo>
                <a:lnTo>
                  <a:pt x="550926" y="1067562"/>
                </a:lnTo>
                <a:lnTo>
                  <a:pt x="548639" y="1070610"/>
                </a:lnTo>
                <a:lnTo>
                  <a:pt x="548639" y="1073658"/>
                </a:lnTo>
                <a:lnTo>
                  <a:pt x="561594" y="1099566"/>
                </a:lnTo>
                <a:lnTo>
                  <a:pt x="564642" y="1101852"/>
                </a:lnTo>
                <a:lnTo>
                  <a:pt x="567689" y="1101090"/>
                </a:lnTo>
                <a:lnTo>
                  <a:pt x="570738" y="1098804"/>
                </a:lnTo>
                <a:close/>
              </a:path>
              <a:path w="1452879" h="2823210">
                <a:moveTo>
                  <a:pt x="600456" y="1158240"/>
                </a:moveTo>
                <a:lnTo>
                  <a:pt x="600456" y="1154430"/>
                </a:lnTo>
                <a:lnTo>
                  <a:pt x="587501" y="1129284"/>
                </a:lnTo>
                <a:lnTo>
                  <a:pt x="584454" y="1126236"/>
                </a:lnTo>
                <a:lnTo>
                  <a:pt x="581406" y="1126998"/>
                </a:lnTo>
                <a:lnTo>
                  <a:pt x="579120" y="1129284"/>
                </a:lnTo>
                <a:lnTo>
                  <a:pt x="579120" y="1133094"/>
                </a:lnTo>
                <a:lnTo>
                  <a:pt x="592074" y="1159002"/>
                </a:lnTo>
                <a:lnTo>
                  <a:pt x="595122" y="1161288"/>
                </a:lnTo>
                <a:lnTo>
                  <a:pt x="598170" y="1160526"/>
                </a:lnTo>
                <a:lnTo>
                  <a:pt x="600456" y="1158240"/>
                </a:lnTo>
                <a:close/>
              </a:path>
              <a:path w="1452879" h="2823210">
                <a:moveTo>
                  <a:pt x="630936" y="1217676"/>
                </a:moveTo>
                <a:lnTo>
                  <a:pt x="630936" y="1213866"/>
                </a:lnTo>
                <a:lnTo>
                  <a:pt x="617982" y="1187958"/>
                </a:lnTo>
                <a:lnTo>
                  <a:pt x="614934" y="1185672"/>
                </a:lnTo>
                <a:lnTo>
                  <a:pt x="611886" y="1186434"/>
                </a:lnTo>
                <a:lnTo>
                  <a:pt x="608838" y="1188720"/>
                </a:lnTo>
                <a:lnTo>
                  <a:pt x="609600" y="1192530"/>
                </a:lnTo>
                <a:lnTo>
                  <a:pt x="622554" y="1217676"/>
                </a:lnTo>
                <a:lnTo>
                  <a:pt x="625601" y="1220724"/>
                </a:lnTo>
                <a:lnTo>
                  <a:pt x="628650" y="1219962"/>
                </a:lnTo>
                <a:lnTo>
                  <a:pt x="630936" y="1217676"/>
                </a:lnTo>
                <a:close/>
              </a:path>
              <a:path w="1452879" h="2823210">
                <a:moveTo>
                  <a:pt x="661416" y="1276350"/>
                </a:moveTo>
                <a:lnTo>
                  <a:pt x="661416" y="1273302"/>
                </a:lnTo>
                <a:lnTo>
                  <a:pt x="648462" y="1247394"/>
                </a:lnTo>
                <a:lnTo>
                  <a:pt x="645413" y="1245108"/>
                </a:lnTo>
                <a:lnTo>
                  <a:pt x="642366" y="1245870"/>
                </a:lnTo>
                <a:lnTo>
                  <a:pt x="639318" y="1248156"/>
                </a:lnTo>
                <a:lnTo>
                  <a:pt x="640080" y="1251966"/>
                </a:lnTo>
                <a:lnTo>
                  <a:pt x="653034" y="1277112"/>
                </a:lnTo>
                <a:lnTo>
                  <a:pt x="656082" y="1279398"/>
                </a:lnTo>
                <a:lnTo>
                  <a:pt x="659130" y="1279398"/>
                </a:lnTo>
                <a:lnTo>
                  <a:pt x="661416" y="1276350"/>
                </a:lnTo>
                <a:close/>
              </a:path>
              <a:path w="1452879" h="2823210">
                <a:moveTo>
                  <a:pt x="691896" y="1335786"/>
                </a:moveTo>
                <a:lnTo>
                  <a:pt x="691896" y="1331976"/>
                </a:lnTo>
                <a:lnTo>
                  <a:pt x="678942" y="1306830"/>
                </a:lnTo>
                <a:lnTo>
                  <a:pt x="675894" y="1304544"/>
                </a:lnTo>
                <a:lnTo>
                  <a:pt x="672084" y="1304544"/>
                </a:lnTo>
                <a:lnTo>
                  <a:pt x="669798" y="1307592"/>
                </a:lnTo>
                <a:lnTo>
                  <a:pt x="670560" y="1311402"/>
                </a:lnTo>
                <a:lnTo>
                  <a:pt x="683513" y="1336548"/>
                </a:lnTo>
                <a:lnTo>
                  <a:pt x="686562" y="1338834"/>
                </a:lnTo>
                <a:lnTo>
                  <a:pt x="689610" y="1338834"/>
                </a:lnTo>
                <a:lnTo>
                  <a:pt x="691896" y="1335786"/>
                </a:lnTo>
                <a:close/>
              </a:path>
              <a:path w="1452879" h="2823210">
                <a:moveTo>
                  <a:pt x="722376" y="1395222"/>
                </a:moveTo>
                <a:lnTo>
                  <a:pt x="722376" y="1391412"/>
                </a:lnTo>
                <a:lnTo>
                  <a:pt x="709422" y="1366266"/>
                </a:lnTo>
                <a:lnTo>
                  <a:pt x="706374" y="1363980"/>
                </a:lnTo>
                <a:lnTo>
                  <a:pt x="702563" y="1363980"/>
                </a:lnTo>
                <a:lnTo>
                  <a:pt x="700277" y="1367028"/>
                </a:lnTo>
                <a:lnTo>
                  <a:pt x="701039" y="1370838"/>
                </a:lnTo>
                <a:lnTo>
                  <a:pt x="713994" y="1395984"/>
                </a:lnTo>
                <a:lnTo>
                  <a:pt x="716280" y="1398270"/>
                </a:lnTo>
                <a:lnTo>
                  <a:pt x="720089" y="1398270"/>
                </a:lnTo>
                <a:lnTo>
                  <a:pt x="722376" y="1395222"/>
                </a:lnTo>
                <a:close/>
              </a:path>
              <a:path w="1452879" h="2823210">
                <a:moveTo>
                  <a:pt x="752856" y="1454658"/>
                </a:moveTo>
                <a:lnTo>
                  <a:pt x="752856" y="1450848"/>
                </a:lnTo>
                <a:lnTo>
                  <a:pt x="739901" y="1425702"/>
                </a:lnTo>
                <a:lnTo>
                  <a:pt x="736854" y="1423416"/>
                </a:lnTo>
                <a:lnTo>
                  <a:pt x="733044" y="1423416"/>
                </a:lnTo>
                <a:lnTo>
                  <a:pt x="730758" y="1426464"/>
                </a:lnTo>
                <a:lnTo>
                  <a:pt x="731520" y="1429512"/>
                </a:lnTo>
                <a:lnTo>
                  <a:pt x="744474" y="1455420"/>
                </a:lnTo>
                <a:lnTo>
                  <a:pt x="746760" y="1457706"/>
                </a:lnTo>
                <a:lnTo>
                  <a:pt x="750570" y="1456944"/>
                </a:lnTo>
                <a:lnTo>
                  <a:pt x="752856" y="1454658"/>
                </a:lnTo>
                <a:close/>
              </a:path>
              <a:path w="1452879" h="2823210">
                <a:moveTo>
                  <a:pt x="783336" y="1514094"/>
                </a:moveTo>
                <a:lnTo>
                  <a:pt x="783336" y="1510284"/>
                </a:lnTo>
                <a:lnTo>
                  <a:pt x="770382" y="1485138"/>
                </a:lnTo>
                <a:lnTo>
                  <a:pt x="767334" y="1482090"/>
                </a:lnTo>
                <a:lnTo>
                  <a:pt x="763524" y="1482852"/>
                </a:lnTo>
                <a:lnTo>
                  <a:pt x="761238" y="1485138"/>
                </a:lnTo>
                <a:lnTo>
                  <a:pt x="762000" y="1488948"/>
                </a:lnTo>
                <a:lnTo>
                  <a:pt x="774954" y="1514856"/>
                </a:lnTo>
                <a:lnTo>
                  <a:pt x="777239" y="1517142"/>
                </a:lnTo>
                <a:lnTo>
                  <a:pt x="781050" y="1516380"/>
                </a:lnTo>
                <a:lnTo>
                  <a:pt x="783336" y="1514094"/>
                </a:lnTo>
                <a:close/>
              </a:path>
              <a:path w="1452879" h="2823210">
                <a:moveTo>
                  <a:pt x="813816" y="1573530"/>
                </a:moveTo>
                <a:lnTo>
                  <a:pt x="813816" y="1569720"/>
                </a:lnTo>
                <a:lnTo>
                  <a:pt x="800862" y="1543812"/>
                </a:lnTo>
                <a:lnTo>
                  <a:pt x="797813" y="1541526"/>
                </a:lnTo>
                <a:lnTo>
                  <a:pt x="794004" y="1542288"/>
                </a:lnTo>
                <a:lnTo>
                  <a:pt x="791718" y="1544574"/>
                </a:lnTo>
                <a:lnTo>
                  <a:pt x="792480" y="1548384"/>
                </a:lnTo>
                <a:lnTo>
                  <a:pt x="805434" y="1573530"/>
                </a:lnTo>
                <a:lnTo>
                  <a:pt x="807720" y="1576578"/>
                </a:lnTo>
                <a:lnTo>
                  <a:pt x="811530" y="1575816"/>
                </a:lnTo>
                <a:lnTo>
                  <a:pt x="813816" y="1573530"/>
                </a:lnTo>
                <a:close/>
              </a:path>
              <a:path w="1452879" h="2823210">
                <a:moveTo>
                  <a:pt x="844296" y="1632204"/>
                </a:moveTo>
                <a:lnTo>
                  <a:pt x="844296" y="1629156"/>
                </a:lnTo>
                <a:lnTo>
                  <a:pt x="831342" y="1603248"/>
                </a:lnTo>
                <a:lnTo>
                  <a:pt x="828294" y="1600962"/>
                </a:lnTo>
                <a:lnTo>
                  <a:pt x="824484" y="1601724"/>
                </a:lnTo>
                <a:lnTo>
                  <a:pt x="822198" y="1604010"/>
                </a:lnTo>
                <a:lnTo>
                  <a:pt x="822960" y="1607820"/>
                </a:lnTo>
                <a:lnTo>
                  <a:pt x="835913" y="1632966"/>
                </a:lnTo>
                <a:lnTo>
                  <a:pt x="838200" y="1635252"/>
                </a:lnTo>
                <a:lnTo>
                  <a:pt x="842010" y="1635252"/>
                </a:lnTo>
                <a:lnTo>
                  <a:pt x="844296" y="1632204"/>
                </a:lnTo>
                <a:close/>
              </a:path>
              <a:path w="1452879" h="2823210">
                <a:moveTo>
                  <a:pt x="874776" y="1691640"/>
                </a:moveTo>
                <a:lnTo>
                  <a:pt x="874776" y="1687830"/>
                </a:lnTo>
                <a:lnTo>
                  <a:pt x="861822" y="1662684"/>
                </a:lnTo>
                <a:lnTo>
                  <a:pt x="858774" y="1660398"/>
                </a:lnTo>
                <a:lnTo>
                  <a:pt x="854963" y="1660398"/>
                </a:lnTo>
                <a:lnTo>
                  <a:pt x="852677" y="1663446"/>
                </a:lnTo>
                <a:lnTo>
                  <a:pt x="853439" y="1667256"/>
                </a:lnTo>
                <a:lnTo>
                  <a:pt x="866394" y="1692402"/>
                </a:lnTo>
                <a:lnTo>
                  <a:pt x="868680" y="1694688"/>
                </a:lnTo>
                <a:lnTo>
                  <a:pt x="872489" y="1694688"/>
                </a:lnTo>
                <a:lnTo>
                  <a:pt x="874776" y="1691640"/>
                </a:lnTo>
                <a:close/>
              </a:path>
              <a:path w="1452879" h="2823210">
                <a:moveTo>
                  <a:pt x="905256" y="1751076"/>
                </a:moveTo>
                <a:lnTo>
                  <a:pt x="905256" y="1747266"/>
                </a:lnTo>
                <a:lnTo>
                  <a:pt x="892301" y="1722120"/>
                </a:lnTo>
                <a:lnTo>
                  <a:pt x="889254" y="1719834"/>
                </a:lnTo>
                <a:lnTo>
                  <a:pt x="885444" y="1719834"/>
                </a:lnTo>
                <a:lnTo>
                  <a:pt x="883158" y="1722882"/>
                </a:lnTo>
                <a:lnTo>
                  <a:pt x="883920" y="1726692"/>
                </a:lnTo>
                <a:lnTo>
                  <a:pt x="896874" y="1751838"/>
                </a:lnTo>
                <a:lnTo>
                  <a:pt x="899160" y="1754124"/>
                </a:lnTo>
                <a:lnTo>
                  <a:pt x="902970" y="1754124"/>
                </a:lnTo>
                <a:lnTo>
                  <a:pt x="905256" y="1751076"/>
                </a:lnTo>
                <a:close/>
              </a:path>
              <a:path w="1452879" h="2823210">
                <a:moveTo>
                  <a:pt x="935736" y="1810512"/>
                </a:moveTo>
                <a:lnTo>
                  <a:pt x="935736" y="1806702"/>
                </a:lnTo>
                <a:lnTo>
                  <a:pt x="922782" y="1781556"/>
                </a:lnTo>
                <a:lnTo>
                  <a:pt x="919734" y="1779270"/>
                </a:lnTo>
                <a:lnTo>
                  <a:pt x="915924" y="1779270"/>
                </a:lnTo>
                <a:lnTo>
                  <a:pt x="913638" y="1782318"/>
                </a:lnTo>
                <a:lnTo>
                  <a:pt x="914400" y="1785366"/>
                </a:lnTo>
                <a:lnTo>
                  <a:pt x="927354" y="1811274"/>
                </a:lnTo>
                <a:lnTo>
                  <a:pt x="929639" y="1813560"/>
                </a:lnTo>
                <a:lnTo>
                  <a:pt x="933450" y="1813560"/>
                </a:lnTo>
                <a:lnTo>
                  <a:pt x="935736" y="1810512"/>
                </a:lnTo>
                <a:close/>
              </a:path>
              <a:path w="1452879" h="2823210">
                <a:moveTo>
                  <a:pt x="966216" y="1869948"/>
                </a:moveTo>
                <a:lnTo>
                  <a:pt x="966216" y="1866138"/>
                </a:lnTo>
                <a:lnTo>
                  <a:pt x="953262" y="1840992"/>
                </a:lnTo>
                <a:lnTo>
                  <a:pt x="950213" y="1838706"/>
                </a:lnTo>
                <a:lnTo>
                  <a:pt x="946404" y="1838706"/>
                </a:lnTo>
                <a:lnTo>
                  <a:pt x="944118" y="1840992"/>
                </a:lnTo>
                <a:lnTo>
                  <a:pt x="944880" y="1844802"/>
                </a:lnTo>
                <a:lnTo>
                  <a:pt x="957834" y="1870710"/>
                </a:lnTo>
                <a:lnTo>
                  <a:pt x="960120" y="1872996"/>
                </a:lnTo>
                <a:lnTo>
                  <a:pt x="963930" y="1872234"/>
                </a:lnTo>
                <a:lnTo>
                  <a:pt x="966216" y="1869948"/>
                </a:lnTo>
                <a:close/>
              </a:path>
              <a:path w="1452879" h="2823210">
                <a:moveTo>
                  <a:pt x="996696" y="1929384"/>
                </a:moveTo>
                <a:lnTo>
                  <a:pt x="996696" y="1925574"/>
                </a:lnTo>
                <a:lnTo>
                  <a:pt x="983742" y="1899666"/>
                </a:lnTo>
                <a:lnTo>
                  <a:pt x="980694" y="1897380"/>
                </a:lnTo>
                <a:lnTo>
                  <a:pt x="976884" y="1898142"/>
                </a:lnTo>
                <a:lnTo>
                  <a:pt x="974598" y="1900428"/>
                </a:lnTo>
                <a:lnTo>
                  <a:pt x="974598" y="1904238"/>
                </a:lnTo>
                <a:lnTo>
                  <a:pt x="988313" y="1929384"/>
                </a:lnTo>
                <a:lnTo>
                  <a:pt x="990600" y="1932432"/>
                </a:lnTo>
                <a:lnTo>
                  <a:pt x="994410" y="1931670"/>
                </a:lnTo>
                <a:lnTo>
                  <a:pt x="996696" y="1929384"/>
                </a:lnTo>
                <a:close/>
              </a:path>
              <a:path w="1452879" h="2823210">
                <a:moveTo>
                  <a:pt x="1027176" y="1988058"/>
                </a:moveTo>
                <a:lnTo>
                  <a:pt x="1027176" y="1985010"/>
                </a:lnTo>
                <a:lnTo>
                  <a:pt x="1014222" y="1959102"/>
                </a:lnTo>
                <a:lnTo>
                  <a:pt x="1011174" y="1956816"/>
                </a:lnTo>
                <a:lnTo>
                  <a:pt x="1007363" y="1957578"/>
                </a:lnTo>
                <a:lnTo>
                  <a:pt x="1005077" y="1959864"/>
                </a:lnTo>
                <a:lnTo>
                  <a:pt x="1005077" y="1963674"/>
                </a:lnTo>
                <a:lnTo>
                  <a:pt x="1018794" y="1988820"/>
                </a:lnTo>
                <a:lnTo>
                  <a:pt x="1021080" y="1991106"/>
                </a:lnTo>
                <a:lnTo>
                  <a:pt x="1024889" y="1991106"/>
                </a:lnTo>
                <a:lnTo>
                  <a:pt x="1027176" y="1988058"/>
                </a:lnTo>
                <a:close/>
              </a:path>
              <a:path w="1452879" h="2823210">
                <a:moveTo>
                  <a:pt x="1057656" y="2047494"/>
                </a:moveTo>
                <a:lnTo>
                  <a:pt x="1057656" y="2043684"/>
                </a:lnTo>
                <a:lnTo>
                  <a:pt x="1044701" y="2018538"/>
                </a:lnTo>
                <a:lnTo>
                  <a:pt x="1041654" y="2016252"/>
                </a:lnTo>
                <a:lnTo>
                  <a:pt x="1037844" y="2016252"/>
                </a:lnTo>
                <a:lnTo>
                  <a:pt x="1035558" y="2019300"/>
                </a:lnTo>
                <a:lnTo>
                  <a:pt x="1035558" y="2023110"/>
                </a:lnTo>
                <a:lnTo>
                  <a:pt x="1049274" y="2048256"/>
                </a:lnTo>
                <a:lnTo>
                  <a:pt x="1051560" y="2050542"/>
                </a:lnTo>
                <a:lnTo>
                  <a:pt x="1055370" y="2050542"/>
                </a:lnTo>
                <a:lnTo>
                  <a:pt x="1057656" y="2047494"/>
                </a:lnTo>
                <a:close/>
              </a:path>
              <a:path w="1452879" h="2823210">
                <a:moveTo>
                  <a:pt x="1088136" y="2106930"/>
                </a:moveTo>
                <a:lnTo>
                  <a:pt x="1088136" y="2103120"/>
                </a:lnTo>
                <a:lnTo>
                  <a:pt x="1075182" y="2077974"/>
                </a:lnTo>
                <a:lnTo>
                  <a:pt x="1072134" y="2075688"/>
                </a:lnTo>
                <a:lnTo>
                  <a:pt x="1068324" y="2075688"/>
                </a:lnTo>
                <a:lnTo>
                  <a:pt x="1066038" y="2078736"/>
                </a:lnTo>
                <a:lnTo>
                  <a:pt x="1066038" y="2082546"/>
                </a:lnTo>
                <a:lnTo>
                  <a:pt x="1079754" y="2107692"/>
                </a:lnTo>
                <a:lnTo>
                  <a:pt x="1082039" y="2109978"/>
                </a:lnTo>
                <a:lnTo>
                  <a:pt x="1085850" y="2109978"/>
                </a:lnTo>
                <a:lnTo>
                  <a:pt x="1088136" y="2106930"/>
                </a:lnTo>
                <a:close/>
              </a:path>
              <a:path w="1452879" h="2823210">
                <a:moveTo>
                  <a:pt x="1118616" y="2166366"/>
                </a:moveTo>
                <a:lnTo>
                  <a:pt x="1118616" y="2162556"/>
                </a:lnTo>
                <a:lnTo>
                  <a:pt x="1104900" y="2137410"/>
                </a:lnTo>
                <a:lnTo>
                  <a:pt x="1102614" y="2135124"/>
                </a:lnTo>
                <a:lnTo>
                  <a:pt x="1098804" y="2135124"/>
                </a:lnTo>
                <a:lnTo>
                  <a:pt x="1096518" y="2138172"/>
                </a:lnTo>
                <a:lnTo>
                  <a:pt x="1096518" y="2141220"/>
                </a:lnTo>
                <a:lnTo>
                  <a:pt x="1109472" y="2167128"/>
                </a:lnTo>
                <a:lnTo>
                  <a:pt x="1112520" y="2169414"/>
                </a:lnTo>
                <a:lnTo>
                  <a:pt x="1116330" y="2169414"/>
                </a:lnTo>
                <a:lnTo>
                  <a:pt x="1118616" y="2166366"/>
                </a:lnTo>
                <a:close/>
              </a:path>
              <a:path w="1452879" h="2823210">
                <a:moveTo>
                  <a:pt x="1149096" y="2225802"/>
                </a:moveTo>
                <a:lnTo>
                  <a:pt x="1149096" y="2221992"/>
                </a:lnTo>
                <a:lnTo>
                  <a:pt x="1135380" y="2196846"/>
                </a:lnTo>
                <a:lnTo>
                  <a:pt x="1133094" y="2194560"/>
                </a:lnTo>
                <a:lnTo>
                  <a:pt x="1129284" y="2194560"/>
                </a:lnTo>
                <a:lnTo>
                  <a:pt x="1126998" y="2196846"/>
                </a:lnTo>
                <a:lnTo>
                  <a:pt x="1126998" y="2200656"/>
                </a:lnTo>
                <a:lnTo>
                  <a:pt x="1139952" y="2226564"/>
                </a:lnTo>
                <a:lnTo>
                  <a:pt x="1143000" y="2228850"/>
                </a:lnTo>
                <a:lnTo>
                  <a:pt x="1146810" y="2228088"/>
                </a:lnTo>
                <a:lnTo>
                  <a:pt x="1149096" y="2225802"/>
                </a:lnTo>
                <a:close/>
              </a:path>
              <a:path w="1452879" h="2823210">
                <a:moveTo>
                  <a:pt x="1179576" y="2285238"/>
                </a:moveTo>
                <a:lnTo>
                  <a:pt x="1179576" y="2281428"/>
                </a:lnTo>
                <a:lnTo>
                  <a:pt x="1165860" y="2255520"/>
                </a:lnTo>
                <a:lnTo>
                  <a:pt x="1163574" y="2253234"/>
                </a:lnTo>
                <a:lnTo>
                  <a:pt x="1159764" y="2253996"/>
                </a:lnTo>
                <a:lnTo>
                  <a:pt x="1157477" y="2256282"/>
                </a:lnTo>
                <a:lnTo>
                  <a:pt x="1157477" y="2260092"/>
                </a:lnTo>
                <a:lnTo>
                  <a:pt x="1170432" y="2286000"/>
                </a:lnTo>
                <a:lnTo>
                  <a:pt x="1173480" y="2288286"/>
                </a:lnTo>
                <a:lnTo>
                  <a:pt x="1177289" y="2287524"/>
                </a:lnTo>
                <a:lnTo>
                  <a:pt x="1179576" y="2285238"/>
                </a:lnTo>
                <a:close/>
              </a:path>
              <a:path w="1452879" h="2823210">
                <a:moveTo>
                  <a:pt x="1210056" y="2343912"/>
                </a:moveTo>
                <a:lnTo>
                  <a:pt x="1210056" y="2340864"/>
                </a:lnTo>
                <a:lnTo>
                  <a:pt x="1196339" y="2314956"/>
                </a:lnTo>
                <a:lnTo>
                  <a:pt x="1194054" y="2312670"/>
                </a:lnTo>
                <a:lnTo>
                  <a:pt x="1190244" y="2313432"/>
                </a:lnTo>
                <a:lnTo>
                  <a:pt x="1187958" y="2315718"/>
                </a:lnTo>
                <a:lnTo>
                  <a:pt x="1187958" y="2319528"/>
                </a:lnTo>
                <a:lnTo>
                  <a:pt x="1200912" y="2344674"/>
                </a:lnTo>
                <a:lnTo>
                  <a:pt x="1203960" y="2346960"/>
                </a:lnTo>
                <a:lnTo>
                  <a:pt x="1207770" y="2346960"/>
                </a:lnTo>
                <a:lnTo>
                  <a:pt x="1210056" y="2343912"/>
                </a:lnTo>
                <a:close/>
              </a:path>
              <a:path w="1452879" h="2823210">
                <a:moveTo>
                  <a:pt x="1240536" y="2403348"/>
                </a:moveTo>
                <a:lnTo>
                  <a:pt x="1239774" y="2399538"/>
                </a:lnTo>
                <a:lnTo>
                  <a:pt x="1226820" y="2374392"/>
                </a:lnTo>
                <a:lnTo>
                  <a:pt x="1224534" y="2372106"/>
                </a:lnTo>
                <a:lnTo>
                  <a:pt x="1220724" y="2372106"/>
                </a:lnTo>
                <a:lnTo>
                  <a:pt x="1218438" y="2375154"/>
                </a:lnTo>
                <a:lnTo>
                  <a:pt x="1218438" y="2378964"/>
                </a:lnTo>
                <a:lnTo>
                  <a:pt x="1231392" y="2404110"/>
                </a:lnTo>
                <a:lnTo>
                  <a:pt x="1234439" y="2406396"/>
                </a:lnTo>
                <a:lnTo>
                  <a:pt x="1238250" y="2406396"/>
                </a:lnTo>
                <a:lnTo>
                  <a:pt x="1240536" y="2403348"/>
                </a:lnTo>
                <a:close/>
              </a:path>
              <a:path w="1452879" h="2823210">
                <a:moveTo>
                  <a:pt x="1271016" y="2462784"/>
                </a:moveTo>
                <a:lnTo>
                  <a:pt x="1270254" y="2458974"/>
                </a:lnTo>
                <a:lnTo>
                  <a:pt x="1257300" y="2433828"/>
                </a:lnTo>
                <a:lnTo>
                  <a:pt x="1255014" y="2431542"/>
                </a:lnTo>
                <a:lnTo>
                  <a:pt x="1251204" y="2431542"/>
                </a:lnTo>
                <a:lnTo>
                  <a:pt x="1248918" y="2434590"/>
                </a:lnTo>
                <a:lnTo>
                  <a:pt x="1248918" y="2438400"/>
                </a:lnTo>
                <a:lnTo>
                  <a:pt x="1261872" y="2463546"/>
                </a:lnTo>
                <a:lnTo>
                  <a:pt x="1264920" y="2465832"/>
                </a:lnTo>
                <a:lnTo>
                  <a:pt x="1268730" y="2465832"/>
                </a:lnTo>
                <a:lnTo>
                  <a:pt x="1271016" y="2462784"/>
                </a:lnTo>
                <a:close/>
              </a:path>
              <a:path w="1452879" h="2823210">
                <a:moveTo>
                  <a:pt x="1301496" y="2522220"/>
                </a:moveTo>
                <a:lnTo>
                  <a:pt x="1300734" y="2518410"/>
                </a:lnTo>
                <a:lnTo>
                  <a:pt x="1287780" y="2493264"/>
                </a:lnTo>
                <a:lnTo>
                  <a:pt x="1285494" y="2490978"/>
                </a:lnTo>
                <a:lnTo>
                  <a:pt x="1281684" y="2490978"/>
                </a:lnTo>
                <a:lnTo>
                  <a:pt x="1279398" y="2494026"/>
                </a:lnTo>
                <a:lnTo>
                  <a:pt x="1279398" y="2497836"/>
                </a:lnTo>
                <a:lnTo>
                  <a:pt x="1292352" y="2522982"/>
                </a:lnTo>
                <a:lnTo>
                  <a:pt x="1295400" y="2525268"/>
                </a:lnTo>
                <a:lnTo>
                  <a:pt x="1299210" y="2525268"/>
                </a:lnTo>
                <a:lnTo>
                  <a:pt x="1301496" y="2522220"/>
                </a:lnTo>
                <a:close/>
              </a:path>
              <a:path w="1452879" h="2823210">
                <a:moveTo>
                  <a:pt x="1331976" y="2581656"/>
                </a:moveTo>
                <a:lnTo>
                  <a:pt x="1331214" y="2577846"/>
                </a:lnTo>
                <a:lnTo>
                  <a:pt x="1318260" y="2552700"/>
                </a:lnTo>
                <a:lnTo>
                  <a:pt x="1315974" y="2550414"/>
                </a:lnTo>
                <a:lnTo>
                  <a:pt x="1312164" y="2550414"/>
                </a:lnTo>
                <a:lnTo>
                  <a:pt x="1309877" y="2553462"/>
                </a:lnTo>
                <a:lnTo>
                  <a:pt x="1309877" y="2556510"/>
                </a:lnTo>
                <a:lnTo>
                  <a:pt x="1322832" y="2582418"/>
                </a:lnTo>
                <a:lnTo>
                  <a:pt x="1325880" y="2584704"/>
                </a:lnTo>
                <a:lnTo>
                  <a:pt x="1329689" y="2583942"/>
                </a:lnTo>
                <a:lnTo>
                  <a:pt x="1331976" y="2581656"/>
                </a:lnTo>
                <a:close/>
              </a:path>
              <a:path w="1452879" h="2823210">
                <a:moveTo>
                  <a:pt x="1362456" y="2641092"/>
                </a:moveTo>
                <a:lnTo>
                  <a:pt x="1361694" y="2637282"/>
                </a:lnTo>
                <a:lnTo>
                  <a:pt x="1348739" y="2611374"/>
                </a:lnTo>
                <a:lnTo>
                  <a:pt x="1346454" y="2609088"/>
                </a:lnTo>
                <a:lnTo>
                  <a:pt x="1342644" y="2609850"/>
                </a:lnTo>
                <a:lnTo>
                  <a:pt x="1340358" y="2612136"/>
                </a:lnTo>
                <a:lnTo>
                  <a:pt x="1340358" y="2615946"/>
                </a:lnTo>
                <a:lnTo>
                  <a:pt x="1353312" y="2641854"/>
                </a:lnTo>
                <a:lnTo>
                  <a:pt x="1356360" y="2644140"/>
                </a:lnTo>
                <a:lnTo>
                  <a:pt x="1360170" y="2643378"/>
                </a:lnTo>
                <a:lnTo>
                  <a:pt x="1362456" y="2641092"/>
                </a:lnTo>
                <a:close/>
              </a:path>
              <a:path w="1452879" h="2823210">
                <a:moveTo>
                  <a:pt x="1392936" y="2699766"/>
                </a:moveTo>
                <a:lnTo>
                  <a:pt x="1392174" y="2696718"/>
                </a:lnTo>
                <a:lnTo>
                  <a:pt x="1379220" y="2670810"/>
                </a:lnTo>
                <a:lnTo>
                  <a:pt x="1376934" y="2668524"/>
                </a:lnTo>
                <a:lnTo>
                  <a:pt x="1373124" y="2669286"/>
                </a:lnTo>
                <a:lnTo>
                  <a:pt x="1370838" y="2671572"/>
                </a:lnTo>
                <a:lnTo>
                  <a:pt x="1370838" y="2675382"/>
                </a:lnTo>
                <a:lnTo>
                  <a:pt x="1383792" y="2700528"/>
                </a:lnTo>
                <a:lnTo>
                  <a:pt x="1386839" y="2702814"/>
                </a:lnTo>
                <a:lnTo>
                  <a:pt x="1390650" y="2702814"/>
                </a:lnTo>
                <a:lnTo>
                  <a:pt x="1392936" y="2699766"/>
                </a:lnTo>
                <a:close/>
              </a:path>
              <a:path w="1452879" h="2823210">
                <a:moveTo>
                  <a:pt x="1423416" y="2801975"/>
                </a:moveTo>
                <a:lnTo>
                  <a:pt x="1423416" y="2759202"/>
                </a:lnTo>
                <a:lnTo>
                  <a:pt x="1421130" y="2762250"/>
                </a:lnTo>
                <a:lnTo>
                  <a:pt x="1417320" y="2762250"/>
                </a:lnTo>
                <a:lnTo>
                  <a:pt x="1414272" y="2759964"/>
                </a:lnTo>
                <a:lnTo>
                  <a:pt x="1413267" y="2758014"/>
                </a:lnTo>
                <a:lnTo>
                  <a:pt x="1383792" y="2772918"/>
                </a:lnTo>
                <a:lnTo>
                  <a:pt x="1423416" y="2801975"/>
                </a:lnTo>
                <a:close/>
              </a:path>
              <a:path w="1452879" h="2823210">
                <a:moveTo>
                  <a:pt x="1421502" y="2753850"/>
                </a:moveTo>
                <a:lnTo>
                  <a:pt x="1409700" y="2730246"/>
                </a:lnTo>
                <a:lnTo>
                  <a:pt x="1407414" y="2727960"/>
                </a:lnTo>
                <a:lnTo>
                  <a:pt x="1403604" y="2727960"/>
                </a:lnTo>
                <a:lnTo>
                  <a:pt x="1401318" y="2731008"/>
                </a:lnTo>
                <a:lnTo>
                  <a:pt x="1401318" y="2734818"/>
                </a:lnTo>
                <a:lnTo>
                  <a:pt x="1413267" y="2758014"/>
                </a:lnTo>
                <a:lnTo>
                  <a:pt x="1421502" y="2753850"/>
                </a:lnTo>
                <a:close/>
              </a:path>
              <a:path w="1452879" h="2823210">
                <a:moveTo>
                  <a:pt x="1423416" y="2759202"/>
                </a:moveTo>
                <a:lnTo>
                  <a:pt x="1422654" y="2756154"/>
                </a:lnTo>
                <a:lnTo>
                  <a:pt x="1421502" y="2753850"/>
                </a:lnTo>
                <a:lnTo>
                  <a:pt x="1413267" y="2758014"/>
                </a:lnTo>
                <a:lnTo>
                  <a:pt x="1414272" y="2759964"/>
                </a:lnTo>
                <a:lnTo>
                  <a:pt x="1417320" y="2762250"/>
                </a:lnTo>
                <a:lnTo>
                  <a:pt x="1421130" y="2762250"/>
                </a:lnTo>
                <a:lnTo>
                  <a:pt x="1423416" y="2759202"/>
                </a:lnTo>
                <a:close/>
              </a:path>
              <a:path w="1452879" h="2823210">
                <a:moveTo>
                  <a:pt x="1452372" y="2823210"/>
                </a:moveTo>
                <a:lnTo>
                  <a:pt x="1451610" y="2738628"/>
                </a:lnTo>
                <a:lnTo>
                  <a:pt x="1421502" y="2753850"/>
                </a:lnTo>
                <a:lnTo>
                  <a:pt x="1422654" y="2756154"/>
                </a:lnTo>
                <a:lnTo>
                  <a:pt x="1423416" y="2759202"/>
                </a:lnTo>
                <a:lnTo>
                  <a:pt x="1423416" y="2801975"/>
                </a:lnTo>
                <a:lnTo>
                  <a:pt x="1452372" y="2823210"/>
                </a:lnTo>
                <a:close/>
              </a:path>
            </a:pathLst>
          </a:custGeom>
          <a:solidFill>
            <a:srgbClr val="000000"/>
          </a:solidFill>
        </p:spPr>
        <p:txBody>
          <a:bodyPr wrap="square" lIns="0" tIns="0" rIns="0" bIns="0" rtlCol="0"/>
          <a:lstStyle/>
          <a:p>
            <a:endParaRPr/>
          </a:p>
        </p:txBody>
      </p:sp>
      <p:sp>
        <p:nvSpPr>
          <p:cNvPr id="127" name="object 127"/>
          <p:cNvSpPr txBox="1"/>
          <p:nvPr/>
        </p:nvSpPr>
        <p:spPr>
          <a:xfrm>
            <a:off x="2501900" y="4904485"/>
            <a:ext cx="1669414" cy="451484"/>
          </a:xfrm>
          <a:prstGeom prst="rect">
            <a:avLst/>
          </a:prstGeom>
        </p:spPr>
        <p:txBody>
          <a:bodyPr vert="horz" wrap="square" lIns="0" tIns="12065" rIns="0" bIns="0" rtlCol="0">
            <a:spAutoFit/>
          </a:bodyPr>
          <a:lstStyle/>
          <a:p>
            <a:pPr marL="12700" marR="5080">
              <a:lnSpc>
                <a:spcPct val="100000"/>
              </a:lnSpc>
              <a:spcBef>
                <a:spcPts val="95"/>
              </a:spcBef>
            </a:pPr>
            <a:r>
              <a:rPr sz="1400" b="1" i="1" spc="-10" dirty="0">
                <a:solidFill>
                  <a:srgbClr val="3333CC"/>
                </a:solidFill>
                <a:latin typeface="Arial"/>
                <a:cs typeface="Arial"/>
              </a:rPr>
              <a:t>Defines common  semantics </a:t>
            </a:r>
            <a:r>
              <a:rPr sz="1400" b="1" i="1" spc="-5" dirty="0">
                <a:solidFill>
                  <a:srgbClr val="3333CC"/>
                </a:solidFill>
                <a:latin typeface="Arial"/>
                <a:cs typeface="Arial"/>
              </a:rPr>
              <a:t>and</a:t>
            </a:r>
            <a:r>
              <a:rPr sz="1400" b="1" i="1" spc="-45" dirty="0">
                <a:solidFill>
                  <a:srgbClr val="3333CC"/>
                </a:solidFill>
                <a:latin typeface="Arial"/>
                <a:cs typeface="Arial"/>
              </a:rPr>
              <a:t> </a:t>
            </a:r>
            <a:r>
              <a:rPr sz="1400" b="1" i="1" spc="-10" dirty="0">
                <a:solidFill>
                  <a:srgbClr val="3333CC"/>
                </a:solidFill>
                <a:latin typeface="Arial"/>
                <a:cs typeface="Arial"/>
              </a:rPr>
              <a:t>data</a:t>
            </a:r>
            <a:endParaRPr sz="1400">
              <a:latin typeface="Arial"/>
              <a:cs typeface="Arial"/>
            </a:endParaRPr>
          </a:p>
        </p:txBody>
      </p:sp>
      <p:sp>
        <p:nvSpPr>
          <p:cNvPr id="128" name="object 128"/>
          <p:cNvSpPr/>
          <p:nvPr/>
        </p:nvSpPr>
        <p:spPr>
          <a:xfrm>
            <a:off x="6529578" y="5187696"/>
            <a:ext cx="1446530" cy="152400"/>
          </a:xfrm>
          <a:custGeom>
            <a:avLst/>
            <a:gdLst/>
            <a:ahLst/>
            <a:cxnLst/>
            <a:rect l="l" t="t" r="r" b="b"/>
            <a:pathLst>
              <a:path w="1446529" h="152400">
                <a:moveTo>
                  <a:pt x="0" y="0"/>
                </a:moveTo>
                <a:lnTo>
                  <a:pt x="0" y="152400"/>
                </a:lnTo>
                <a:lnTo>
                  <a:pt x="1446276" y="152400"/>
                </a:lnTo>
                <a:lnTo>
                  <a:pt x="1446276" y="0"/>
                </a:lnTo>
                <a:lnTo>
                  <a:pt x="0" y="0"/>
                </a:lnTo>
                <a:close/>
              </a:path>
            </a:pathLst>
          </a:custGeom>
          <a:ln w="9525">
            <a:solidFill>
              <a:srgbClr val="000000"/>
            </a:solidFill>
          </a:ln>
        </p:spPr>
        <p:txBody>
          <a:bodyPr wrap="square" lIns="0" tIns="0" rIns="0" bIns="0" rtlCol="0"/>
          <a:lstStyle/>
          <a:p>
            <a:endParaRPr/>
          </a:p>
        </p:txBody>
      </p:sp>
      <p:sp>
        <p:nvSpPr>
          <p:cNvPr id="129" name="object 129"/>
          <p:cNvSpPr txBox="1"/>
          <p:nvPr/>
        </p:nvSpPr>
        <p:spPr>
          <a:xfrm>
            <a:off x="6532816" y="5192458"/>
            <a:ext cx="1438275" cy="142875"/>
          </a:xfrm>
          <a:prstGeom prst="rect">
            <a:avLst/>
          </a:prstGeom>
          <a:solidFill>
            <a:srgbClr val="993366"/>
          </a:solidFill>
        </p:spPr>
        <p:txBody>
          <a:bodyPr vert="horz" wrap="square" lIns="0" tIns="0" rIns="0" bIns="0" rtlCol="0">
            <a:spAutoFit/>
          </a:bodyPr>
          <a:lstStyle/>
          <a:p>
            <a:pPr marL="215265">
              <a:lnSpc>
                <a:spcPts val="1125"/>
              </a:lnSpc>
            </a:pPr>
            <a:r>
              <a:rPr sz="1400" spc="-5" dirty="0">
                <a:solidFill>
                  <a:srgbClr val="FFFFFF"/>
                </a:solidFill>
                <a:latin typeface="Arial"/>
                <a:cs typeface="Arial"/>
              </a:rPr>
              <a:t>Web</a:t>
            </a:r>
            <a:r>
              <a:rPr sz="1400" spc="-15" dirty="0">
                <a:solidFill>
                  <a:srgbClr val="FFFFFF"/>
                </a:solidFill>
                <a:latin typeface="Arial"/>
                <a:cs typeface="Arial"/>
              </a:rPr>
              <a:t> </a:t>
            </a:r>
            <a:r>
              <a:rPr sz="1400" spc="-5" dirty="0">
                <a:solidFill>
                  <a:srgbClr val="FFFFFF"/>
                </a:solidFill>
                <a:latin typeface="Arial"/>
                <a:cs typeface="Arial"/>
              </a:rPr>
              <a:t>Service</a:t>
            </a:r>
            <a:endParaRPr sz="1400">
              <a:latin typeface="Arial"/>
              <a:cs typeface="Arial"/>
            </a:endParaRPr>
          </a:p>
        </p:txBody>
      </p:sp>
      <p:sp>
        <p:nvSpPr>
          <p:cNvPr id="130" name="object 130"/>
          <p:cNvSpPr txBox="1"/>
          <p:nvPr/>
        </p:nvSpPr>
        <p:spPr>
          <a:xfrm>
            <a:off x="6059678" y="1430527"/>
            <a:ext cx="2563495" cy="664845"/>
          </a:xfrm>
          <a:prstGeom prst="rect">
            <a:avLst/>
          </a:prstGeom>
        </p:spPr>
        <p:txBody>
          <a:bodyPr vert="horz" wrap="square" lIns="0" tIns="12065" rIns="0" bIns="0" rtlCol="0">
            <a:spAutoFit/>
          </a:bodyPr>
          <a:lstStyle/>
          <a:p>
            <a:pPr marL="12700">
              <a:lnSpc>
                <a:spcPts val="1675"/>
              </a:lnSpc>
              <a:spcBef>
                <a:spcPts val="95"/>
              </a:spcBef>
            </a:pPr>
            <a:r>
              <a:rPr sz="1400" b="1" i="1" spc="-10" dirty="0">
                <a:solidFill>
                  <a:srgbClr val="3333CC"/>
                </a:solidFill>
                <a:latin typeface="Arial"/>
                <a:cs typeface="Arial"/>
              </a:rPr>
              <a:t>Defines </a:t>
            </a:r>
            <a:r>
              <a:rPr sz="1400" b="1" i="1" spc="-5" dirty="0">
                <a:solidFill>
                  <a:srgbClr val="3333CC"/>
                </a:solidFill>
                <a:latin typeface="Arial"/>
                <a:cs typeface="Arial"/>
              </a:rPr>
              <a:t>tools,</a:t>
            </a:r>
            <a:r>
              <a:rPr sz="1400" b="1" i="1" spc="-10" dirty="0">
                <a:solidFill>
                  <a:srgbClr val="3333CC"/>
                </a:solidFill>
                <a:latin typeface="Arial"/>
                <a:cs typeface="Arial"/>
              </a:rPr>
              <a:t> processes</a:t>
            </a:r>
            <a:endParaRPr sz="1400">
              <a:latin typeface="Arial"/>
              <a:cs typeface="Arial"/>
            </a:endParaRPr>
          </a:p>
          <a:p>
            <a:pPr marL="12700" marR="5080">
              <a:lnSpc>
                <a:spcPts val="1680"/>
              </a:lnSpc>
              <a:spcBef>
                <a:spcPts val="55"/>
              </a:spcBef>
            </a:pPr>
            <a:r>
              <a:rPr sz="1400" b="1" i="1" spc="-5" dirty="0">
                <a:solidFill>
                  <a:srgbClr val="3333CC"/>
                </a:solidFill>
                <a:latin typeface="Arial"/>
                <a:cs typeface="Arial"/>
              </a:rPr>
              <a:t>and </a:t>
            </a:r>
            <a:r>
              <a:rPr sz="1400" b="1" i="1" spc="-10" dirty="0">
                <a:solidFill>
                  <a:srgbClr val="3333CC"/>
                </a:solidFill>
                <a:latin typeface="Arial"/>
                <a:cs typeface="Arial"/>
              </a:rPr>
              <a:t>technology </a:t>
            </a:r>
            <a:r>
              <a:rPr sz="1400" b="1" i="1" spc="-5" dirty="0">
                <a:solidFill>
                  <a:srgbClr val="3333CC"/>
                </a:solidFill>
                <a:latin typeface="Arial"/>
                <a:cs typeface="Arial"/>
              </a:rPr>
              <a:t>for </a:t>
            </a:r>
            <a:r>
              <a:rPr sz="1400" b="1" i="1" spc="-10" dirty="0">
                <a:solidFill>
                  <a:srgbClr val="3333CC"/>
                </a:solidFill>
                <a:latin typeface="Arial"/>
                <a:cs typeface="Arial"/>
              </a:rPr>
              <a:t>combining  services </a:t>
            </a:r>
            <a:r>
              <a:rPr sz="1400" b="1" i="1" spc="-5" dirty="0">
                <a:solidFill>
                  <a:srgbClr val="3333CC"/>
                </a:solidFill>
                <a:latin typeface="Arial"/>
                <a:cs typeface="Arial"/>
              </a:rPr>
              <a:t>into EBP</a:t>
            </a:r>
            <a:endParaRPr sz="1400">
              <a:latin typeface="Arial"/>
              <a:cs typeface="Arial"/>
            </a:endParaRPr>
          </a:p>
        </p:txBody>
      </p:sp>
      <p:sp>
        <p:nvSpPr>
          <p:cNvPr id="131" name="object 131"/>
          <p:cNvSpPr/>
          <p:nvPr/>
        </p:nvSpPr>
        <p:spPr>
          <a:xfrm>
            <a:off x="4114800" y="2458973"/>
            <a:ext cx="1828800" cy="657860"/>
          </a:xfrm>
          <a:custGeom>
            <a:avLst/>
            <a:gdLst/>
            <a:ahLst/>
            <a:cxnLst/>
            <a:rect l="l" t="t" r="r" b="b"/>
            <a:pathLst>
              <a:path w="1828800" h="657860">
                <a:moveTo>
                  <a:pt x="0" y="657605"/>
                </a:moveTo>
                <a:lnTo>
                  <a:pt x="1828800" y="657605"/>
                </a:lnTo>
                <a:lnTo>
                  <a:pt x="1828800" y="0"/>
                </a:lnTo>
                <a:lnTo>
                  <a:pt x="0" y="0"/>
                </a:lnTo>
                <a:lnTo>
                  <a:pt x="0" y="657605"/>
                </a:lnTo>
                <a:close/>
              </a:path>
            </a:pathLst>
          </a:custGeom>
          <a:solidFill>
            <a:srgbClr val="FFFFFF"/>
          </a:solidFill>
        </p:spPr>
        <p:txBody>
          <a:bodyPr wrap="square" lIns="0" tIns="0" rIns="0" bIns="0" rtlCol="0"/>
          <a:lstStyle/>
          <a:p>
            <a:endParaRPr/>
          </a:p>
        </p:txBody>
      </p:sp>
      <p:graphicFrame>
        <p:nvGraphicFramePr>
          <p:cNvPr id="132" name="object 132"/>
          <p:cNvGraphicFramePr>
            <a:graphicFrameLocks noGrp="1"/>
          </p:cNvGraphicFramePr>
          <p:nvPr/>
        </p:nvGraphicFramePr>
        <p:xfrm>
          <a:off x="4108513" y="1833181"/>
          <a:ext cx="1828800" cy="2209799"/>
        </p:xfrm>
        <a:graphic>
          <a:graphicData uri="http://schemas.openxmlformats.org/drawingml/2006/table">
            <a:tbl>
              <a:tblPr firstRow="1" bandRow="1">
                <a:tableStyleId>{2D5ABB26-0587-4C30-8999-92F81FD0307C}</a:tableStyleId>
              </a:tblPr>
              <a:tblGrid>
                <a:gridCol w="914400"/>
                <a:gridCol w="914400"/>
              </a:tblGrid>
              <a:tr h="621030">
                <a:tc gridSpan="2">
                  <a:txBody>
                    <a:bodyPr/>
                    <a:lstStyle/>
                    <a:p>
                      <a:pPr marL="241300" marR="181610" indent="253365">
                        <a:lnSpc>
                          <a:spcPct val="100000"/>
                        </a:lnSpc>
                        <a:spcBef>
                          <a:spcPts val="459"/>
                        </a:spcBef>
                      </a:pPr>
                      <a:r>
                        <a:rPr sz="1600" dirty="0">
                          <a:latin typeface="Times New Roman"/>
                          <a:cs typeface="Times New Roman"/>
                        </a:rPr>
                        <a:t>Enterprise  Business</a:t>
                      </a:r>
                      <a:r>
                        <a:rPr sz="1600" spc="-85" dirty="0">
                          <a:latin typeface="Times New Roman"/>
                          <a:cs typeface="Times New Roman"/>
                        </a:rPr>
                        <a:t> </a:t>
                      </a:r>
                      <a:r>
                        <a:rPr sz="1600" dirty="0">
                          <a:latin typeface="Times New Roman"/>
                          <a:cs typeface="Times New Roman"/>
                        </a:rPr>
                        <a:t>Process</a:t>
                      </a:r>
                      <a:endParaRPr sz="1600">
                        <a:latin typeface="Times New Roman"/>
                        <a:cs typeface="Times New Roman"/>
                      </a:endParaRPr>
                    </a:p>
                  </a:txBody>
                  <a:tcPr marL="0" marR="0" marT="5841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33CCCC"/>
                    </a:solidFill>
                  </a:tcPr>
                </a:tc>
                <a:tc hMerge="1">
                  <a:txBody>
                    <a:bodyPr/>
                    <a:lstStyle/>
                    <a:p>
                      <a:endParaRPr/>
                    </a:p>
                  </a:txBody>
                  <a:tcPr marL="0" marR="0" marT="0" marB="0"/>
                </a:tc>
              </a:tr>
              <a:tr h="657605">
                <a:tc gridSpan="2">
                  <a:txBody>
                    <a:bodyPr/>
                    <a:lstStyle/>
                    <a:p>
                      <a:pPr marL="233045" marR="224154" indent="125730">
                        <a:lnSpc>
                          <a:spcPct val="100000"/>
                        </a:lnSpc>
                        <a:spcBef>
                          <a:spcPts val="1270"/>
                        </a:spcBef>
                      </a:pPr>
                      <a:r>
                        <a:rPr sz="1600" dirty="0">
                          <a:latin typeface="Times New Roman"/>
                          <a:cs typeface="Times New Roman"/>
                        </a:rPr>
                        <a:t>Infrastructure  and</a:t>
                      </a:r>
                      <a:r>
                        <a:rPr sz="1600" spc="-85" dirty="0">
                          <a:latin typeface="Times New Roman"/>
                          <a:cs typeface="Times New Roman"/>
                        </a:rPr>
                        <a:t> </a:t>
                      </a:r>
                      <a:r>
                        <a:rPr sz="1600" dirty="0">
                          <a:latin typeface="Times New Roman"/>
                          <a:cs typeface="Times New Roman"/>
                        </a:rPr>
                        <a:t>Frameworks</a:t>
                      </a:r>
                      <a:endParaRPr sz="1600">
                        <a:latin typeface="Times New Roman"/>
                        <a:cs typeface="Times New Roman"/>
                      </a:endParaRPr>
                    </a:p>
                  </a:txBody>
                  <a:tcPr marL="0" marR="0" marT="1612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r>
              <a:tr h="173355">
                <a:tc gridSpan="2">
                  <a:txBody>
                    <a:bodyPr/>
                    <a:lstStyle/>
                    <a:p>
                      <a:pPr marL="412750">
                        <a:lnSpc>
                          <a:spcPts val="1265"/>
                        </a:lnSpc>
                      </a:pPr>
                      <a:r>
                        <a:rPr sz="1400" spc="-5" dirty="0">
                          <a:solidFill>
                            <a:srgbClr val="FFFFFF"/>
                          </a:solidFill>
                          <a:latin typeface="Arial"/>
                          <a:cs typeface="Arial"/>
                        </a:rPr>
                        <a:t>Web</a:t>
                      </a:r>
                      <a:r>
                        <a:rPr sz="1400" spc="-10" dirty="0">
                          <a:solidFill>
                            <a:srgbClr val="FFFFFF"/>
                          </a:solidFill>
                          <a:latin typeface="Arial"/>
                          <a:cs typeface="Arial"/>
                        </a:rPr>
                        <a:t> </a:t>
                      </a:r>
                      <a:r>
                        <a:rPr sz="1400" spc="-5" dirty="0">
                          <a:solidFill>
                            <a:srgbClr val="FFFFFF"/>
                          </a:solidFill>
                          <a:latin typeface="Arial"/>
                          <a:cs typeface="Arial"/>
                        </a:rPr>
                        <a:t>Service</a:t>
                      </a:r>
                      <a:endParaRPr sz="1400">
                        <a:latin typeface="Arial"/>
                        <a:cs typeface="Arial"/>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solidFill>
                      <a:srgbClr val="993366"/>
                    </a:solidFill>
                  </a:tcPr>
                </a:tc>
                <a:tc hMerge="1">
                  <a:txBody>
                    <a:bodyPr/>
                    <a:lstStyle/>
                    <a:p>
                      <a:endParaRPr/>
                    </a:p>
                  </a:txBody>
                  <a:tcPr marL="0" marR="0" marT="0" marB="0"/>
                </a:tc>
              </a:tr>
              <a:tr h="757809">
                <a:tc>
                  <a:txBody>
                    <a:bodyPr/>
                    <a:lstStyle/>
                    <a:p>
                      <a:pPr>
                        <a:lnSpc>
                          <a:spcPct val="100000"/>
                        </a:lnSpc>
                      </a:pPr>
                      <a:endParaRPr sz="1600">
                        <a:latin typeface="Times New Roman"/>
                        <a:cs typeface="Times New Roman"/>
                      </a:endParaRPr>
                    </a:p>
                  </a:txBody>
                  <a:tcPr marL="0" marR="0" marT="0" marB="0">
                    <a:lnR w="19050">
                      <a:solidFill>
                        <a:srgbClr val="000000"/>
                      </a:solidFill>
                      <a:prstDash val="solid"/>
                    </a:lnR>
                    <a:lnT w="19050">
                      <a:solidFill>
                        <a:srgbClr val="000000"/>
                      </a:solidFill>
                      <a:prstDash val="solid"/>
                    </a:lnT>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T w="19050">
                      <a:solidFill>
                        <a:srgbClr val="000000"/>
                      </a:solidFill>
                      <a:prstDash val="solid"/>
                    </a:lnT>
                  </a:tcPr>
                </a:tc>
              </a:tr>
            </a:tbl>
          </a:graphicData>
        </a:graphic>
      </p:graphicFrame>
      <p:sp>
        <p:nvSpPr>
          <p:cNvPr id="134" name="object 134"/>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12</a:t>
            </a:fld>
            <a:endParaRPr dirty="0"/>
          </a:p>
        </p:txBody>
      </p:sp>
      <p:sp>
        <p:nvSpPr>
          <p:cNvPr id="135" name="object 13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133" name="object 133"/>
          <p:cNvSpPr txBox="1"/>
          <p:nvPr/>
        </p:nvSpPr>
        <p:spPr>
          <a:xfrm>
            <a:off x="6629400" y="3119627"/>
            <a:ext cx="1143000" cy="165735"/>
          </a:xfrm>
          <a:prstGeom prst="rect">
            <a:avLst/>
          </a:prstGeom>
          <a:solidFill>
            <a:srgbClr val="993366"/>
          </a:solidFill>
          <a:ln w="9525">
            <a:solidFill>
              <a:srgbClr val="000000"/>
            </a:solidFill>
          </a:ln>
        </p:spPr>
        <p:txBody>
          <a:bodyPr vert="horz" wrap="square" lIns="0" tIns="0" rIns="0" bIns="0" rtlCol="0">
            <a:spAutoFit/>
          </a:bodyPr>
          <a:lstStyle/>
          <a:p>
            <a:pPr marL="69850">
              <a:lnSpc>
                <a:spcPts val="1300"/>
              </a:lnSpc>
            </a:pPr>
            <a:r>
              <a:rPr sz="1400" spc="-5" dirty="0">
                <a:solidFill>
                  <a:srgbClr val="FFFFFF"/>
                </a:solidFill>
                <a:latin typeface="Arial"/>
                <a:cs typeface="Arial"/>
              </a:rPr>
              <a:t>Web</a:t>
            </a:r>
            <a:r>
              <a:rPr sz="1400" spc="-30" dirty="0">
                <a:solidFill>
                  <a:srgbClr val="FFFFFF"/>
                </a:solidFill>
                <a:latin typeface="Arial"/>
                <a:cs typeface="Arial"/>
              </a:rPr>
              <a:t> </a:t>
            </a:r>
            <a:r>
              <a:rPr sz="1400" spc="-5" dirty="0">
                <a:solidFill>
                  <a:srgbClr val="FFFFFF"/>
                </a:solidFill>
                <a:latin typeface="Arial"/>
                <a:cs typeface="Arial"/>
              </a:rPr>
              <a:t>Service</a:t>
            </a:r>
            <a:endParaRPr sz="140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3296920"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What is an</a:t>
            </a:r>
            <a:r>
              <a:rPr i="0" spc="-80" dirty="0">
                <a:solidFill>
                  <a:srgbClr val="9A0033"/>
                </a:solidFill>
                <a:latin typeface="Arial"/>
                <a:cs typeface="Arial"/>
              </a:rPr>
              <a:t> </a:t>
            </a:r>
            <a:r>
              <a:rPr i="0" spc="-10" dirty="0">
                <a:solidFill>
                  <a:srgbClr val="9A0033"/>
                </a:solidFill>
                <a:latin typeface="Arial"/>
                <a:cs typeface="Arial"/>
              </a:rPr>
              <a:t>SOA?</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13</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8231505" cy="5068695"/>
          </a:xfrm>
          <a:prstGeom prst="rect">
            <a:avLst/>
          </a:prstGeom>
        </p:spPr>
        <p:txBody>
          <a:bodyPr vert="horz" wrap="square" lIns="0" tIns="13335" rIns="0" bIns="0" rtlCol="0">
            <a:spAutoFit/>
          </a:bodyPr>
          <a:lstStyle/>
          <a:p>
            <a:pPr marL="355600" marR="305435" indent="-342900">
              <a:lnSpc>
                <a:spcPct val="99700"/>
              </a:lnSpc>
              <a:spcBef>
                <a:spcPts val="105"/>
              </a:spcBef>
              <a:buSzPct val="75000"/>
              <a:buFont typeface="Wingdings"/>
              <a:buChar char=""/>
              <a:tabLst>
                <a:tab pos="354965" algn="l"/>
                <a:tab pos="355600" algn="l"/>
              </a:tabLst>
            </a:pPr>
            <a:r>
              <a:rPr sz="2400" dirty="0">
                <a:solidFill>
                  <a:srgbClr val="003365"/>
                </a:solidFill>
                <a:latin typeface="Arial"/>
                <a:cs typeface="Arial"/>
              </a:rPr>
              <a:t>SOA </a:t>
            </a:r>
            <a:r>
              <a:rPr sz="2400" spc="-5" dirty="0">
                <a:solidFill>
                  <a:srgbClr val="003365"/>
                </a:solidFill>
                <a:latin typeface="Arial"/>
                <a:cs typeface="Arial"/>
              </a:rPr>
              <a:t>is concerned with </a:t>
            </a:r>
            <a:r>
              <a:rPr sz="2400" dirty="0">
                <a:solidFill>
                  <a:srgbClr val="003365"/>
                </a:solidFill>
                <a:latin typeface="Arial"/>
                <a:cs typeface="Arial"/>
              </a:rPr>
              <a:t>the </a:t>
            </a:r>
            <a:r>
              <a:rPr sz="2400" i="1" spc="-5" dirty="0">
                <a:solidFill>
                  <a:srgbClr val="3333CC"/>
                </a:solidFill>
                <a:latin typeface="Arial"/>
                <a:cs typeface="Arial"/>
              </a:rPr>
              <a:t>independent </a:t>
            </a:r>
            <a:r>
              <a:rPr sz="2400" spc="-5" dirty="0">
                <a:solidFill>
                  <a:srgbClr val="003365"/>
                </a:solidFill>
                <a:latin typeface="Arial"/>
                <a:cs typeface="Arial"/>
              </a:rPr>
              <a:t>construction </a:t>
            </a:r>
            <a:r>
              <a:rPr sz="2400" dirty="0">
                <a:solidFill>
                  <a:srgbClr val="003365"/>
                </a:solidFill>
                <a:latin typeface="Arial"/>
                <a:cs typeface="Arial"/>
              </a:rPr>
              <a:t>of  </a:t>
            </a:r>
            <a:r>
              <a:rPr sz="2400" spc="-5" dirty="0">
                <a:solidFill>
                  <a:srgbClr val="003365"/>
                </a:solidFill>
                <a:latin typeface="Arial"/>
                <a:cs typeface="Arial"/>
              </a:rPr>
              <a:t>services which can be </a:t>
            </a:r>
            <a:r>
              <a:rPr sz="2400" i="1" spc="-5" dirty="0">
                <a:solidFill>
                  <a:srgbClr val="3333CC"/>
                </a:solidFill>
                <a:latin typeface="Arial"/>
                <a:cs typeface="Arial"/>
              </a:rPr>
              <a:t>combined </a:t>
            </a:r>
            <a:r>
              <a:rPr sz="2400" spc="-5" dirty="0">
                <a:solidFill>
                  <a:srgbClr val="003365"/>
                </a:solidFill>
                <a:latin typeface="Arial"/>
                <a:cs typeface="Arial"/>
              </a:rPr>
              <a:t>into meaningful, higher  level business processes within </a:t>
            </a:r>
            <a:r>
              <a:rPr sz="2400" dirty="0">
                <a:solidFill>
                  <a:srgbClr val="003365"/>
                </a:solidFill>
                <a:latin typeface="Arial"/>
                <a:cs typeface="Arial"/>
              </a:rPr>
              <a:t>the </a:t>
            </a:r>
            <a:r>
              <a:rPr sz="2400" i="1" spc="-5" dirty="0">
                <a:solidFill>
                  <a:srgbClr val="3333CC"/>
                </a:solidFill>
                <a:latin typeface="Arial"/>
                <a:cs typeface="Arial"/>
              </a:rPr>
              <a:t>context of the  enterprise</a:t>
            </a:r>
            <a:r>
              <a:rPr sz="2400" spc="-5" dirty="0">
                <a:solidFill>
                  <a:srgbClr val="003365"/>
                </a:solidFill>
                <a:latin typeface="Arial"/>
                <a:cs typeface="Arial"/>
              </a:rPr>
              <a:t>.</a:t>
            </a:r>
            <a:endParaRPr sz="2400" dirty="0">
              <a:latin typeface="Arial"/>
              <a:cs typeface="Arial"/>
            </a:endParaRPr>
          </a:p>
          <a:p>
            <a:pPr marL="355600" marR="5080" indent="-342900">
              <a:lnSpc>
                <a:spcPts val="2860"/>
              </a:lnSpc>
              <a:spcBef>
                <a:spcPts val="2425"/>
              </a:spcBef>
              <a:buSzPct val="75000"/>
              <a:buFont typeface="Wingdings"/>
              <a:buChar char=""/>
              <a:tabLst>
                <a:tab pos="354965" algn="l"/>
                <a:tab pos="355600" algn="l"/>
              </a:tabLst>
            </a:pPr>
            <a:r>
              <a:rPr sz="2400" dirty="0">
                <a:solidFill>
                  <a:srgbClr val="003365"/>
                </a:solidFill>
                <a:latin typeface="Arial"/>
                <a:cs typeface="Arial"/>
              </a:rPr>
              <a:t>A </a:t>
            </a:r>
            <a:r>
              <a:rPr sz="2400" spc="-5" dirty="0">
                <a:solidFill>
                  <a:srgbClr val="003365"/>
                </a:solidFill>
                <a:latin typeface="Arial"/>
                <a:cs typeface="Arial"/>
              </a:rPr>
              <a:t>Service Oriented </a:t>
            </a:r>
            <a:r>
              <a:rPr sz="2400" dirty="0">
                <a:solidFill>
                  <a:srgbClr val="003365"/>
                </a:solidFill>
                <a:latin typeface="Arial"/>
                <a:cs typeface="Arial"/>
              </a:rPr>
              <a:t>Architecture </a:t>
            </a:r>
            <a:r>
              <a:rPr sz="2400" spc="-5" dirty="0">
                <a:solidFill>
                  <a:srgbClr val="003365"/>
                </a:solidFill>
                <a:latin typeface="Arial"/>
                <a:cs typeface="Arial"/>
              </a:rPr>
              <a:t>describes several </a:t>
            </a:r>
            <a:r>
              <a:rPr sz="2400" dirty="0">
                <a:solidFill>
                  <a:srgbClr val="003365"/>
                </a:solidFill>
                <a:latin typeface="Arial"/>
                <a:cs typeface="Arial"/>
              </a:rPr>
              <a:t>aspects  of </a:t>
            </a:r>
            <a:r>
              <a:rPr sz="2400" spc="-5" dirty="0">
                <a:solidFill>
                  <a:srgbClr val="003365"/>
                </a:solidFill>
                <a:latin typeface="Arial"/>
                <a:cs typeface="Arial"/>
              </a:rPr>
              <a:t>services within an</a:t>
            </a:r>
            <a:r>
              <a:rPr sz="2400" spc="10" dirty="0">
                <a:solidFill>
                  <a:srgbClr val="003365"/>
                </a:solidFill>
                <a:latin typeface="Arial"/>
                <a:cs typeface="Arial"/>
              </a:rPr>
              <a:t> </a:t>
            </a:r>
            <a:r>
              <a:rPr sz="2400" spc="-5" dirty="0">
                <a:solidFill>
                  <a:srgbClr val="003365"/>
                </a:solidFill>
                <a:latin typeface="Arial"/>
                <a:cs typeface="Arial"/>
              </a:rPr>
              <a:t>enterprise:</a:t>
            </a:r>
            <a:endParaRPr sz="2400" dirty="0">
              <a:latin typeface="Arial"/>
              <a:cs typeface="Arial"/>
            </a:endParaRPr>
          </a:p>
          <a:p>
            <a:pPr marL="755650" lvl="1" indent="-285750">
              <a:lnSpc>
                <a:spcPct val="100000"/>
              </a:lnSpc>
              <a:spcBef>
                <a:spcPts val="405"/>
              </a:spcBef>
              <a:buSzPct val="120000"/>
              <a:buChar char="•"/>
              <a:tabLst>
                <a:tab pos="755015" algn="l"/>
                <a:tab pos="755650" algn="l"/>
              </a:tabLst>
            </a:pPr>
            <a:r>
              <a:rPr sz="2000" spc="-5" dirty="0">
                <a:solidFill>
                  <a:srgbClr val="003365"/>
                </a:solidFill>
                <a:latin typeface="Arial"/>
                <a:cs typeface="Arial"/>
              </a:rPr>
              <a:t>The </a:t>
            </a:r>
            <a:r>
              <a:rPr sz="2000" spc="-10" dirty="0">
                <a:solidFill>
                  <a:srgbClr val="003365"/>
                </a:solidFill>
                <a:latin typeface="Arial"/>
                <a:cs typeface="Arial"/>
              </a:rPr>
              <a:t>granularity </a:t>
            </a:r>
            <a:r>
              <a:rPr sz="2000" spc="-5" dirty="0">
                <a:solidFill>
                  <a:srgbClr val="003365"/>
                </a:solidFill>
                <a:latin typeface="Arial"/>
                <a:cs typeface="Arial"/>
              </a:rPr>
              <a:t>and types of </a:t>
            </a:r>
            <a:r>
              <a:rPr sz="2000" spc="-10" dirty="0">
                <a:solidFill>
                  <a:srgbClr val="003365"/>
                </a:solidFill>
                <a:latin typeface="Arial"/>
                <a:cs typeface="Arial"/>
              </a:rPr>
              <a:t>services</a:t>
            </a:r>
            <a:endParaRPr sz="2000" dirty="0">
              <a:latin typeface="Arial"/>
              <a:cs typeface="Arial"/>
            </a:endParaRPr>
          </a:p>
          <a:p>
            <a:pPr marL="75565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How </a:t>
            </a:r>
            <a:r>
              <a:rPr sz="2000" spc="-10" dirty="0">
                <a:solidFill>
                  <a:srgbClr val="003365"/>
                </a:solidFill>
                <a:latin typeface="Arial"/>
                <a:cs typeface="Arial"/>
              </a:rPr>
              <a:t>services </a:t>
            </a:r>
            <a:r>
              <a:rPr sz="2000" spc="-5" dirty="0">
                <a:solidFill>
                  <a:srgbClr val="003365"/>
                </a:solidFill>
                <a:latin typeface="Arial"/>
                <a:cs typeface="Arial"/>
              </a:rPr>
              <a:t>are</a:t>
            </a:r>
            <a:r>
              <a:rPr sz="2000" spc="10" dirty="0">
                <a:solidFill>
                  <a:srgbClr val="003365"/>
                </a:solidFill>
                <a:latin typeface="Arial"/>
                <a:cs typeface="Arial"/>
              </a:rPr>
              <a:t> </a:t>
            </a:r>
            <a:r>
              <a:rPr sz="2000" spc="-10" dirty="0">
                <a:solidFill>
                  <a:srgbClr val="003365"/>
                </a:solidFill>
                <a:latin typeface="Arial"/>
                <a:cs typeface="Arial"/>
              </a:rPr>
              <a:t>constructed</a:t>
            </a:r>
            <a:endParaRPr sz="2000" dirty="0">
              <a:latin typeface="Arial"/>
              <a:cs typeface="Arial"/>
            </a:endParaRPr>
          </a:p>
          <a:p>
            <a:pPr marL="75565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How the </a:t>
            </a:r>
            <a:r>
              <a:rPr sz="2000" spc="-10" dirty="0">
                <a:solidFill>
                  <a:srgbClr val="003365"/>
                </a:solidFill>
                <a:latin typeface="Arial"/>
                <a:cs typeface="Arial"/>
              </a:rPr>
              <a:t>services </a:t>
            </a:r>
            <a:r>
              <a:rPr sz="2000" spc="-5" dirty="0">
                <a:solidFill>
                  <a:srgbClr val="003365"/>
                </a:solidFill>
                <a:latin typeface="Arial"/>
                <a:cs typeface="Arial"/>
              </a:rPr>
              <a:t>communicate at a </a:t>
            </a:r>
            <a:r>
              <a:rPr sz="2000" spc="-10" dirty="0">
                <a:solidFill>
                  <a:srgbClr val="003365"/>
                </a:solidFill>
                <a:latin typeface="Arial"/>
                <a:cs typeface="Arial"/>
              </a:rPr>
              <a:t>technical</a:t>
            </a:r>
            <a:r>
              <a:rPr sz="2000" spc="35" dirty="0">
                <a:solidFill>
                  <a:srgbClr val="003365"/>
                </a:solidFill>
                <a:latin typeface="Arial"/>
                <a:cs typeface="Arial"/>
              </a:rPr>
              <a:t> </a:t>
            </a:r>
            <a:r>
              <a:rPr sz="2000" spc="-10" dirty="0">
                <a:solidFill>
                  <a:srgbClr val="003365"/>
                </a:solidFill>
                <a:latin typeface="Arial"/>
                <a:cs typeface="Arial"/>
              </a:rPr>
              <a:t>level</a:t>
            </a:r>
            <a:endParaRPr sz="2000" dirty="0">
              <a:latin typeface="Arial"/>
              <a:cs typeface="Arial"/>
            </a:endParaRPr>
          </a:p>
          <a:p>
            <a:pPr marL="755650" lvl="1" indent="-285750">
              <a:lnSpc>
                <a:spcPct val="100000"/>
              </a:lnSpc>
              <a:spcBef>
                <a:spcPts val="470"/>
              </a:spcBef>
              <a:buSzPct val="120000"/>
              <a:buChar char="•"/>
              <a:tabLst>
                <a:tab pos="755015" algn="l"/>
                <a:tab pos="755650" algn="l"/>
              </a:tabLst>
            </a:pPr>
            <a:r>
              <a:rPr sz="2000" spc="-5" dirty="0">
                <a:solidFill>
                  <a:srgbClr val="003365"/>
                </a:solidFill>
                <a:latin typeface="Arial"/>
                <a:cs typeface="Arial"/>
              </a:rPr>
              <a:t>How the services are combined </a:t>
            </a:r>
            <a:r>
              <a:rPr sz="2000" spc="-10">
                <a:solidFill>
                  <a:srgbClr val="003365"/>
                </a:solidFill>
                <a:latin typeface="Arial"/>
                <a:cs typeface="Arial"/>
              </a:rPr>
              <a:t>together </a:t>
            </a:r>
            <a:endParaRPr sz="2000" dirty="0">
              <a:latin typeface="Arial"/>
              <a:cs typeface="Arial"/>
            </a:endParaRPr>
          </a:p>
          <a:p>
            <a:pPr marL="755650" marR="361950" lvl="1" indent="-285750">
              <a:lnSpc>
                <a:spcPts val="2390"/>
              </a:lnSpc>
              <a:spcBef>
                <a:spcPts val="580"/>
              </a:spcBef>
              <a:buSzPct val="120000"/>
              <a:buChar char="•"/>
              <a:tabLst>
                <a:tab pos="755015" algn="l"/>
                <a:tab pos="755650" algn="l"/>
              </a:tabLst>
            </a:pPr>
            <a:r>
              <a:rPr sz="2000" spc="-5" dirty="0">
                <a:solidFill>
                  <a:srgbClr val="003365"/>
                </a:solidFill>
                <a:latin typeface="Arial"/>
                <a:cs typeface="Arial"/>
              </a:rPr>
              <a:t>How the </a:t>
            </a:r>
            <a:r>
              <a:rPr sz="2000" spc="-10" dirty="0">
                <a:solidFill>
                  <a:srgbClr val="003365"/>
                </a:solidFill>
                <a:latin typeface="Arial"/>
                <a:cs typeface="Arial"/>
              </a:rPr>
              <a:t>services interoperate </a:t>
            </a:r>
            <a:r>
              <a:rPr sz="2000" spc="-5" dirty="0">
                <a:solidFill>
                  <a:srgbClr val="003365"/>
                </a:solidFill>
                <a:latin typeface="Arial"/>
                <a:cs typeface="Arial"/>
              </a:rPr>
              <a:t>at a </a:t>
            </a:r>
            <a:r>
              <a:rPr sz="2000" spc="-10" dirty="0">
                <a:solidFill>
                  <a:srgbClr val="003365"/>
                </a:solidFill>
                <a:latin typeface="Arial"/>
                <a:cs typeface="Arial"/>
              </a:rPr>
              <a:t>semantic level </a:t>
            </a:r>
            <a:r>
              <a:rPr sz="2000" spc="-5" dirty="0">
                <a:solidFill>
                  <a:srgbClr val="003365"/>
                </a:solidFill>
                <a:latin typeface="Arial"/>
                <a:cs typeface="Arial"/>
              </a:rPr>
              <a:t>(i.e. how </a:t>
            </a:r>
            <a:r>
              <a:rPr sz="2000" spc="-10" dirty="0">
                <a:solidFill>
                  <a:srgbClr val="003365"/>
                </a:solidFill>
                <a:latin typeface="Arial"/>
                <a:cs typeface="Arial"/>
              </a:rPr>
              <a:t>they  </a:t>
            </a:r>
            <a:r>
              <a:rPr sz="2000" spc="-5" dirty="0">
                <a:solidFill>
                  <a:srgbClr val="003365"/>
                </a:solidFill>
                <a:latin typeface="Arial"/>
                <a:cs typeface="Arial"/>
              </a:rPr>
              <a:t>share common</a:t>
            </a:r>
            <a:r>
              <a:rPr sz="2000" spc="-10" dirty="0">
                <a:solidFill>
                  <a:srgbClr val="003365"/>
                </a:solidFill>
                <a:latin typeface="Arial"/>
                <a:cs typeface="Arial"/>
              </a:rPr>
              <a:t> </a:t>
            </a:r>
            <a:r>
              <a:rPr sz="2000" spc="-5" dirty="0">
                <a:solidFill>
                  <a:srgbClr val="003365"/>
                </a:solidFill>
                <a:latin typeface="Arial"/>
                <a:cs typeface="Arial"/>
              </a:rPr>
              <a:t>meanings)</a:t>
            </a:r>
            <a:endParaRPr sz="2000" dirty="0">
              <a:latin typeface="Arial"/>
              <a:cs typeface="Arial"/>
            </a:endParaRPr>
          </a:p>
          <a:p>
            <a:pPr marL="755650" lvl="1" indent="-285750">
              <a:lnSpc>
                <a:spcPct val="100000"/>
              </a:lnSpc>
              <a:spcBef>
                <a:spcPts val="395"/>
              </a:spcBef>
              <a:buSzPct val="120000"/>
              <a:buChar char="•"/>
              <a:tabLst>
                <a:tab pos="755015" algn="l"/>
                <a:tab pos="755650" algn="l"/>
              </a:tabLst>
            </a:pPr>
            <a:r>
              <a:rPr sz="2000" spc="-5" dirty="0">
                <a:solidFill>
                  <a:srgbClr val="003365"/>
                </a:solidFill>
                <a:latin typeface="Arial"/>
                <a:cs typeface="Arial"/>
              </a:rPr>
              <a:t>How services contribute </a:t>
            </a:r>
            <a:r>
              <a:rPr sz="2000" spc="-10" dirty="0">
                <a:solidFill>
                  <a:srgbClr val="003365"/>
                </a:solidFill>
                <a:latin typeface="Arial"/>
                <a:cs typeface="Arial"/>
              </a:rPr>
              <a:t>to </a:t>
            </a:r>
            <a:r>
              <a:rPr sz="2000" spc="-5" dirty="0">
                <a:solidFill>
                  <a:srgbClr val="003365"/>
                </a:solidFill>
                <a:latin typeface="Arial"/>
                <a:cs typeface="Arial"/>
              </a:rPr>
              <a:t>IT and Business</a:t>
            </a:r>
            <a:r>
              <a:rPr sz="2000" spc="35" dirty="0">
                <a:solidFill>
                  <a:srgbClr val="003365"/>
                </a:solidFill>
                <a:latin typeface="Arial"/>
                <a:cs typeface="Arial"/>
              </a:rPr>
              <a:t> </a:t>
            </a:r>
            <a:r>
              <a:rPr sz="2000" spc="-5" dirty="0">
                <a:solidFill>
                  <a:srgbClr val="003365"/>
                </a:solidFill>
                <a:latin typeface="Arial"/>
                <a:cs typeface="Arial"/>
              </a:rPr>
              <a:t>Strategy</a:t>
            </a:r>
            <a:endParaRPr sz="2000"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45909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Service Oriented</a:t>
            </a:r>
            <a:r>
              <a:rPr i="0" dirty="0">
                <a:solidFill>
                  <a:srgbClr val="9A0033"/>
                </a:solidFill>
                <a:latin typeface="Arial"/>
                <a:cs typeface="Arial"/>
              </a:rPr>
              <a:t> </a:t>
            </a:r>
            <a:r>
              <a:rPr i="0" spc="-10" dirty="0">
                <a:solidFill>
                  <a:srgbClr val="9A0033"/>
                </a:solidFill>
                <a:latin typeface="Arial"/>
                <a:cs typeface="Arial"/>
              </a:rPr>
              <a:t>Integration</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14</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383540" indent="-342900">
              <a:lnSpc>
                <a:spcPct val="100000"/>
              </a:lnSpc>
              <a:spcBef>
                <a:spcPts val="100"/>
              </a:spcBef>
              <a:buSzPct val="75000"/>
              <a:buFont typeface="Wingdings"/>
              <a:buChar char=""/>
              <a:tabLst>
                <a:tab pos="382905" algn="l"/>
                <a:tab pos="383540" algn="l"/>
              </a:tabLst>
            </a:pPr>
            <a:r>
              <a:rPr dirty="0"/>
              <a:t>SOI</a:t>
            </a:r>
          </a:p>
          <a:p>
            <a:pPr marL="383540" marR="13970" indent="-342900">
              <a:lnSpc>
                <a:spcPct val="100000"/>
              </a:lnSpc>
              <a:spcBef>
                <a:spcPts val="2290"/>
              </a:spcBef>
              <a:buSzPct val="75000"/>
              <a:buFont typeface="Wingdings"/>
              <a:buChar char=""/>
              <a:tabLst>
                <a:tab pos="382905" algn="l"/>
                <a:tab pos="383540" algn="l"/>
              </a:tabLst>
            </a:pPr>
            <a:r>
              <a:rPr spc="-5" dirty="0"/>
              <a:t>An architectural and technology based approach </a:t>
            </a:r>
            <a:r>
              <a:rPr dirty="0"/>
              <a:t>to  </a:t>
            </a:r>
            <a:r>
              <a:rPr spc="-5" dirty="0"/>
              <a:t>exposing and integrating </a:t>
            </a:r>
            <a:r>
              <a:rPr dirty="0"/>
              <a:t>existing </a:t>
            </a:r>
            <a:r>
              <a:rPr spc="-5" dirty="0"/>
              <a:t>applications as</a:t>
            </a:r>
            <a:r>
              <a:rPr spc="145" dirty="0"/>
              <a:t> </a:t>
            </a:r>
            <a:r>
              <a:rPr spc="-5" dirty="0"/>
              <a:t>services</a:t>
            </a:r>
          </a:p>
          <a:p>
            <a:pPr marL="383540" marR="5080" indent="-342900">
              <a:lnSpc>
                <a:spcPct val="100000"/>
              </a:lnSpc>
              <a:spcBef>
                <a:spcPts val="2290"/>
              </a:spcBef>
              <a:buSzPct val="75000"/>
              <a:buFont typeface="Wingdings"/>
              <a:buChar char=""/>
              <a:tabLst>
                <a:tab pos="382905" algn="l"/>
                <a:tab pos="383540" algn="l"/>
              </a:tabLst>
            </a:pPr>
            <a:r>
              <a:rPr spc="-5" dirty="0"/>
              <a:t>Builds on </a:t>
            </a:r>
            <a:r>
              <a:rPr dirty="0"/>
              <a:t>EAI </a:t>
            </a:r>
            <a:r>
              <a:rPr spc="-5" dirty="0"/>
              <a:t>technology, using new </a:t>
            </a:r>
            <a:r>
              <a:rPr dirty="0"/>
              <a:t>Web </a:t>
            </a:r>
            <a:r>
              <a:rPr spc="-5" dirty="0"/>
              <a:t>services based  platforms</a:t>
            </a:r>
          </a:p>
          <a:p>
            <a:pPr marL="383540" indent="-342900">
              <a:lnSpc>
                <a:spcPct val="100000"/>
              </a:lnSpc>
              <a:spcBef>
                <a:spcPts val="2290"/>
              </a:spcBef>
              <a:buSzPct val="75000"/>
              <a:buFont typeface="Wingdings"/>
              <a:buChar char=""/>
              <a:tabLst>
                <a:tab pos="382905" algn="l"/>
                <a:tab pos="383540" algn="l"/>
              </a:tabLst>
            </a:pPr>
            <a:r>
              <a:rPr spc="-5" dirty="0"/>
              <a:t>Exposes services </a:t>
            </a:r>
            <a:r>
              <a:rPr dirty="0"/>
              <a:t>to </a:t>
            </a:r>
            <a:r>
              <a:rPr spc="-5" dirty="0"/>
              <a:t>a </a:t>
            </a:r>
            <a:r>
              <a:rPr dirty="0"/>
              <a:t>bus, not</a:t>
            </a:r>
            <a:r>
              <a:rPr spc="-5" dirty="0"/>
              <a:t> point-to-point</a:t>
            </a:r>
          </a:p>
          <a:p>
            <a:pPr marL="383540" indent="-342900">
              <a:lnSpc>
                <a:spcPct val="100000"/>
              </a:lnSpc>
              <a:spcBef>
                <a:spcPts val="2295"/>
              </a:spcBef>
              <a:buSzPct val="75000"/>
              <a:buFont typeface="Wingdings"/>
              <a:buChar char=""/>
              <a:tabLst>
                <a:tab pos="382905" algn="l"/>
                <a:tab pos="383540" algn="l"/>
              </a:tabLst>
            </a:pPr>
            <a:r>
              <a:rPr dirty="0"/>
              <a:t>Extends SOA to </a:t>
            </a:r>
            <a:r>
              <a:rPr spc="-5" dirty="0"/>
              <a:t>integration</a:t>
            </a:r>
            <a:r>
              <a:rPr spc="-25" dirty="0"/>
              <a:t> </a:t>
            </a:r>
            <a:r>
              <a:rPr spc="-5" dirty="0"/>
              <a:t>solutions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4288155"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SOI: A </a:t>
            </a:r>
            <a:r>
              <a:rPr i="0" spc="-10" dirty="0">
                <a:solidFill>
                  <a:srgbClr val="9A0033"/>
                </a:solidFill>
                <a:latin typeface="Arial"/>
                <a:cs typeface="Arial"/>
              </a:rPr>
              <a:t>Better</a:t>
            </a:r>
            <a:r>
              <a:rPr i="0" spc="-25" dirty="0">
                <a:solidFill>
                  <a:srgbClr val="9A0033"/>
                </a:solidFill>
                <a:latin typeface="Arial"/>
                <a:cs typeface="Arial"/>
              </a:rPr>
              <a:t> </a:t>
            </a:r>
            <a:r>
              <a:rPr i="0" spc="-10" dirty="0">
                <a:solidFill>
                  <a:srgbClr val="9A0033"/>
                </a:solidFill>
                <a:latin typeface="Arial"/>
                <a:cs typeface="Arial"/>
              </a:rPr>
              <a:t>Solution</a:t>
            </a:r>
          </a:p>
        </p:txBody>
      </p:sp>
      <p:sp>
        <p:nvSpPr>
          <p:cNvPr id="5" name="object 5"/>
          <p:cNvSpPr txBox="1"/>
          <p:nvPr/>
        </p:nvSpPr>
        <p:spPr>
          <a:xfrm>
            <a:off x="1605021" y="6046723"/>
            <a:ext cx="1061085" cy="330835"/>
          </a:xfrm>
          <a:prstGeom prst="rect">
            <a:avLst/>
          </a:prstGeom>
        </p:spPr>
        <p:txBody>
          <a:bodyPr vert="horz" wrap="square" lIns="0" tIns="12700" rIns="0" bIns="0" rtlCol="0">
            <a:spAutoFit/>
          </a:bodyPr>
          <a:lstStyle/>
          <a:p>
            <a:pPr marL="12700" marR="5080" indent="294640">
              <a:lnSpc>
                <a:spcPct val="100000"/>
              </a:lnSpc>
              <a:spcBef>
                <a:spcPts val="100"/>
              </a:spcBef>
            </a:pPr>
            <a:r>
              <a:rPr sz="1000" dirty="0">
                <a:latin typeface="Verdana"/>
                <a:cs typeface="Verdana"/>
              </a:rPr>
              <a:t>Bank 1  </a:t>
            </a:r>
            <a:r>
              <a:rPr sz="1000" spc="-5" dirty="0">
                <a:latin typeface="Verdana"/>
                <a:cs typeface="Verdana"/>
              </a:rPr>
              <a:t>Account</a:t>
            </a:r>
            <a:r>
              <a:rPr sz="1000" spc="-50" dirty="0">
                <a:latin typeface="Verdana"/>
                <a:cs typeface="Verdana"/>
              </a:rPr>
              <a:t> </a:t>
            </a:r>
            <a:r>
              <a:rPr sz="1000" dirty="0">
                <a:latin typeface="Verdana"/>
                <a:cs typeface="Verdana"/>
              </a:rPr>
              <a:t>System</a:t>
            </a:r>
            <a:endParaRPr sz="1000">
              <a:latin typeface="Verdana"/>
              <a:cs typeface="Verdana"/>
            </a:endParaRPr>
          </a:p>
        </p:txBody>
      </p:sp>
      <p:sp>
        <p:nvSpPr>
          <p:cNvPr id="6" name="object 6"/>
          <p:cNvSpPr txBox="1"/>
          <p:nvPr/>
        </p:nvSpPr>
        <p:spPr>
          <a:xfrm>
            <a:off x="2821175" y="6046723"/>
            <a:ext cx="856615" cy="330835"/>
          </a:xfrm>
          <a:prstGeom prst="rect">
            <a:avLst/>
          </a:prstGeom>
        </p:spPr>
        <p:txBody>
          <a:bodyPr vert="horz" wrap="square" lIns="0" tIns="12700" rIns="0" bIns="0" rtlCol="0">
            <a:spAutoFit/>
          </a:bodyPr>
          <a:lstStyle/>
          <a:p>
            <a:pPr marL="12700" marR="5080" indent="191770">
              <a:lnSpc>
                <a:spcPct val="100000"/>
              </a:lnSpc>
              <a:spcBef>
                <a:spcPts val="100"/>
              </a:spcBef>
            </a:pPr>
            <a:r>
              <a:rPr sz="1000" dirty="0">
                <a:latin typeface="Verdana"/>
                <a:cs typeface="Verdana"/>
              </a:rPr>
              <a:t>Bank 1  </a:t>
            </a:r>
            <a:r>
              <a:rPr sz="1000" spc="-5" dirty="0">
                <a:latin typeface="Verdana"/>
                <a:cs typeface="Verdana"/>
              </a:rPr>
              <a:t>Loan</a:t>
            </a:r>
            <a:r>
              <a:rPr sz="1000" spc="-70" dirty="0">
                <a:latin typeface="Verdana"/>
                <a:cs typeface="Verdana"/>
              </a:rPr>
              <a:t> </a:t>
            </a:r>
            <a:r>
              <a:rPr sz="1000" dirty="0">
                <a:latin typeface="Verdana"/>
                <a:cs typeface="Verdana"/>
              </a:rPr>
              <a:t>System</a:t>
            </a:r>
            <a:endParaRPr sz="1000">
              <a:latin typeface="Verdana"/>
              <a:cs typeface="Verdana"/>
            </a:endParaRPr>
          </a:p>
        </p:txBody>
      </p:sp>
      <p:sp>
        <p:nvSpPr>
          <p:cNvPr id="7" name="object 7"/>
          <p:cNvSpPr/>
          <p:nvPr/>
        </p:nvSpPr>
        <p:spPr>
          <a:xfrm>
            <a:off x="1949957" y="5923788"/>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8" name="object 8"/>
          <p:cNvSpPr/>
          <p:nvPr/>
        </p:nvSpPr>
        <p:spPr>
          <a:xfrm>
            <a:off x="2015489"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9" name="object 9"/>
          <p:cNvSpPr/>
          <p:nvPr/>
        </p:nvSpPr>
        <p:spPr>
          <a:xfrm>
            <a:off x="2221229"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0" name="object 10"/>
          <p:cNvSpPr/>
          <p:nvPr/>
        </p:nvSpPr>
        <p:spPr>
          <a:xfrm>
            <a:off x="2254757"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1" name="object 11"/>
          <p:cNvSpPr/>
          <p:nvPr/>
        </p:nvSpPr>
        <p:spPr>
          <a:xfrm>
            <a:off x="2346960"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2" name="object 12"/>
          <p:cNvSpPr/>
          <p:nvPr/>
        </p:nvSpPr>
        <p:spPr>
          <a:xfrm>
            <a:off x="2380488" y="5921502"/>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13" name="object 13"/>
          <p:cNvSpPr/>
          <p:nvPr/>
        </p:nvSpPr>
        <p:spPr>
          <a:xfrm>
            <a:off x="1949957" y="5923788"/>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14" name="object 14"/>
          <p:cNvSpPr/>
          <p:nvPr/>
        </p:nvSpPr>
        <p:spPr>
          <a:xfrm>
            <a:off x="2015489"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15" name="object 15"/>
          <p:cNvSpPr/>
          <p:nvPr/>
        </p:nvSpPr>
        <p:spPr>
          <a:xfrm>
            <a:off x="2221229" y="5938265"/>
            <a:ext cx="15240" cy="10160"/>
          </a:xfrm>
          <a:custGeom>
            <a:avLst/>
            <a:gdLst/>
            <a:ahLst/>
            <a:cxnLst/>
            <a:rect l="l" t="t" r="r" b="b"/>
            <a:pathLst>
              <a:path w="15239" h="10160">
                <a:moveTo>
                  <a:pt x="15239" y="0"/>
                </a:moveTo>
                <a:lnTo>
                  <a:pt x="15239" y="9906"/>
                </a:lnTo>
                <a:lnTo>
                  <a:pt x="0" y="9906"/>
                </a:lnTo>
                <a:lnTo>
                  <a:pt x="0" y="0"/>
                </a:lnTo>
                <a:lnTo>
                  <a:pt x="15239" y="0"/>
                </a:lnTo>
                <a:close/>
              </a:path>
            </a:pathLst>
          </a:custGeom>
          <a:ln w="5740">
            <a:solidFill>
              <a:srgbClr val="000000"/>
            </a:solidFill>
          </a:ln>
        </p:spPr>
        <p:txBody>
          <a:bodyPr wrap="square" lIns="0" tIns="0" rIns="0" bIns="0" rtlCol="0"/>
          <a:lstStyle/>
          <a:p>
            <a:endParaRPr/>
          </a:p>
        </p:txBody>
      </p:sp>
      <p:sp>
        <p:nvSpPr>
          <p:cNvPr id="16" name="object 16"/>
          <p:cNvSpPr/>
          <p:nvPr/>
        </p:nvSpPr>
        <p:spPr>
          <a:xfrm>
            <a:off x="2254757"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17" name="object 17"/>
          <p:cNvSpPr/>
          <p:nvPr/>
        </p:nvSpPr>
        <p:spPr>
          <a:xfrm>
            <a:off x="2346960"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18" name="object 18"/>
          <p:cNvSpPr/>
          <p:nvPr/>
        </p:nvSpPr>
        <p:spPr>
          <a:xfrm>
            <a:off x="2380488" y="5921502"/>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19" name="object 19"/>
          <p:cNvSpPr/>
          <p:nvPr/>
        </p:nvSpPr>
        <p:spPr>
          <a:xfrm>
            <a:off x="2389251" y="5450585"/>
            <a:ext cx="0" cy="493395"/>
          </a:xfrm>
          <a:custGeom>
            <a:avLst/>
            <a:gdLst/>
            <a:ahLst/>
            <a:cxnLst/>
            <a:rect l="l" t="t" r="r" b="b"/>
            <a:pathLst>
              <a:path h="493395">
                <a:moveTo>
                  <a:pt x="0" y="0"/>
                </a:moveTo>
                <a:lnTo>
                  <a:pt x="0" y="493013"/>
                </a:lnTo>
              </a:path>
            </a:pathLst>
          </a:custGeom>
          <a:ln w="35813">
            <a:solidFill>
              <a:srgbClr val="666666"/>
            </a:solidFill>
          </a:ln>
        </p:spPr>
        <p:txBody>
          <a:bodyPr wrap="square" lIns="0" tIns="0" rIns="0" bIns="0" rtlCol="0"/>
          <a:lstStyle/>
          <a:p>
            <a:endParaRPr/>
          </a:p>
        </p:txBody>
      </p:sp>
      <p:sp>
        <p:nvSpPr>
          <p:cNvPr id="20" name="object 20"/>
          <p:cNvSpPr/>
          <p:nvPr/>
        </p:nvSpPr>
        <p:spPr>
          <a:xfrm>
            <a:off x="1940814" y="5450585"/>
            <a:ext cx="466344" cy="493013"/>
          </a:xfrm>
          <a:prstGeom prst="rect">
            <a:avLst/>
          </a:prstGeom>
          <a:blipFill>
            <a:blip r:embed="rId2" cstate="print"/>
            <a:stretch>
              <a:fillRect/>
            </a:stretch>
          </a:blipFill>
        </p:spPr>
        <p:txBody>
          <a:bodyPr wrap="square" lIns="0" tIns="0" rIns="0" bIns="0" rtlCol="0"/>
          <a:lstStyle/>
          <a:p>
            <a:endParaRPr/>
          </a:p>
        </p:txBody>
      </p:sp>
      <p:sp>
        <p:nvSpPr>
          <p:cNvPr id="21" name="object 21"/>
          <p:cNvSpPr/>
          <p:nvPr/>
        </p:nvSpPr>
        <p:spPr>
          <a:xfrm>
            <a:off x="2245614" y="5479541"/>
            <a:ext cx="125730" cy="464184"/>
          </a:xfrm>
          <a:custGeom>
            <a:avLst/>
            <a:gdLst/>
            <a:ahLst/>
            <a:cxnLst/>
            <a:rect l="l" t="t" r="r" b="b"/>
            <a:pathLst>
              <a:path w="125730" h="464185">
                <a:moveTo>
                  <a:pt x="0" y="464058"/>
                </a:moveTo>
                <a:lnTo>
                  <a:pt x="0" y="0"/>
                </a:lnTo>
                <a:lnTo>
                  <a:pt x="125730" y="0"/>
                </a:lnTo>
                <a:lnTo>
                  <a:pt x="125730" y="464058"/>
                </a:lnTo>
                <a:lnTo>
                  <a:pt x="0" y="464058"/>
                </a:lnTo>
                <a:close/>
              </a:path>
            </a:pathLst>
          </a:custGeom>
          <a:ln w="3175">
            <a:solidFill>
              <a:srgbClr val="000000"/>
            </a:solidFill>
          </a:ln>
        </p:spPr>
        <p:txBody>
          <a:bodyPr wrap="square" lIns="0" tIns="0" rIns="0" bIns="0" rtlCol="0"/>
          <a:lstStyle/>
          <a:p>
            <a:endParaRPr/>
          </a:p>
        </p:txBody>
      </p:sp>
      <p:sp>
        <p:nvSpPr>
          <p:cNvPr id="22" name="object 22"/>
          <p:cNvSpPr/>
          <p:nvPr/>
        </p:nvSpPr>
        <p:spPr>
          <a:xfrm>
            <a:off x="2003298" y="5479541"/>
            <a:ext cx="242315" cy="464058"/>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003298" y="5479541"/>
            <a:ext cx="242570" cy="464184"/>
          </a:xfrm>
          <a:custGeom>
            <a:avLst/>
            <a:gdLst/>
            <a:ahLst/>
            <a:cxnLst/>
            <a:rect l="l" t="t" r="r" b="b"/>
            <a:pathLst>
              <a:path w="242569" h="464185">
                <a:moveTo>
                  <a:pt x="0" y="0"/>
                </a:moveTo>
                <a:lnTo>
                  <a:pt x="0" y="464058"/>
                </a:lnTo>
                <a:lnTo>
                  <a:pt x="242315" y="464058"/>
                </a:lnTo>
                <a:lnTo>
                  <a:pt x="242315" y="0"/>
                </a:lnTo>
                <a:lnTo>
                  <a:pt x="0" y="0"/>
                </a:lnTo>
                <a:close/>
              </a:path>
            </a:pathLst>
          </a:custGeom>
          <a:ln w="3175">
            <a:solidFill>
              <a:srgbClr val="000000"/>
            </a:solidFill>
          </a:ln>
        </p:spPr>
        <p:txBody>
          <a:bodyPr wrap="square" lIns="0" tIns="0" rIns="0" bIns="0" rtlCol="0"/>
          <a:lstStyle/>
          <a:p>
            <a:endParaRPr/>
          </a:p>
        </p:txBody>
      </p:sp>
      <p:sp>
        <p:nvSpPr>
          <p:cNvPr id="24" name="object 24"/>
          <p:cNvSpPr/>
          <p:nvPr/>
        </p:nvSpPr>
        <p:spPr>
          <a:xfrm>
            <a:off x="1940814" y="5501640"/>
            <a:ext cx="62483" cy="427482"/>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1940814" y="5501640"/>
            <a:ext cx="62865" cy="427990"/>
          </a:xfrm>
          <a:custGeom>
            <a:avLst/>
            <a:gdLst/>
            <a:ahLst/>
            <a:cxnLst/>
            <a:rect l="l" t="t" r="r" b="b"/>
            <a:pathLst>
              <a:path w="62864" h="427989">
                <a:moveTo>
                  <a:pt x="0" y="0"/>
                </a:moveTo>
                <a:lnTo>
                  <a:pt x="0" y="427482"/>
                </a:lnTo>
                <a:lnTo>
                  <a:pt x="62483" y="427482"/>
                </a:lnTo>
                <a:lnTo>
                  <a:pt x="62483" y="0"/>
                </a:lnTo>
                <a:lnTo>
                  <a:pt x="0" y="0"/>
                </a:lnTo>
                <a:close/>
              </a:path>
            </a:pathLst>
          </a:custGeom>
          <a:ln w="3175">
            <a:solidFill>
              <a:srgbClr val="000000"/>
            </a:solidFill>
          </a:ln>
        </p:spPr>
        <p:txBody>
          <a:bodyPr wrap="square" lIns="0" tIns="0" rIns="0" bIns="0" rtlCol="0"/>
          <a:lstStyle/>
          <a:p>
            <a:endParaRPr/>
          </a:p>
        </p:txBody>
      </p:sp>
      <p:sp>
        <p:nvSpPr>
          <p:cNvPr id="26" name="object 26"/>
          <p:cNvSpPr/>
          <p:nvPr/>
        </p:nvSpPr>
        <p:spPr>
          <a:xfrm>
            <a:off x="1956054" y="5516117"/>
            <a:ext cx="47243" cy="397763"/>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1956054" y="5516117"/>
            <a:ext cx="47625" cy="398145"/>
          </a:xfrm>
          <a:custGeom>
            <a:avLst/>
            <a:gdLst/>
            <a:ahLst/>
            <a:cxnLst/>
            <a:rect l="l" t="t" r="r" b="b"/>
            <a:pathLst>
              <a:path w="47625" h="398145">
                <a:moveTo>
                  <a:pt x="0" y="0"/>
                </a:moveTo>
                <a:lnTo>
                  <a:pt x="0" y="397763"/>
                </a:lnTo>
                <a:lnTo>
                  <a:pt x="47243" y="397763"/>
                </a:lnTo>
                <a:lnTo>
                  <a:pt x="47243" y="0"/>
                </a:lnTo>
                <a:lnTo>
                  <a:pt x="0" y="0"/>
                </a:lnTo>
                <a:close/>
              </a:path>
            </a:pathLst>
          </a:custGeom>
          <a:ln w="3175">
            <a:solidFill>
              <a:srgbClr val="000000"/>
            </a:solidFill>
          </a:ln>
        </p:spPr>
        <p:txBody>
          <a:bodyPr wrap="square" lIns="0" tIns="0" rIns="0" bIns="0" rtlCol="0"/>
          <a:lstStyle/>
          <a:p>
            <a:endParaRPr/>
          </a:p>
        </p:txBody>
      </p:sp>
      <p:sp>
        <p:nvSpPr>
          <p:cNvPr id="28" name="object 28"/>
          <p:cNvSpPr/>
          <p:nvPr/>
        </p:nvSpPr>
        <p:spPr>
          <a:xfrm>
            <a:off x="2314955" y="5497829"/>
            <a:ext cx="42671" cy="18288"/>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2263901" y="5496871"/>
            <a:ext cx="90112" cy="78682"/>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2263901" y="5536691"/>
            <a:ext cx="89535" cy="39370"/>
          </a:xfrm>
          <a:custGeom>
            <a:avLst/>
            <a:gdLst/>
            <a:ahLst/>
            <a:cxnLst/>
            <a:rect l="l" t="t" r="r" b="b"/>
            <a:pathLst>
              <a:path w="89535" h="39370">
                <a:moveTo>
                  <a:pt x="0" y="0"/>
                </a:moveTo>
                <a:lnTo>
                  <a:pt x="0" y="38862"/>
                </a:lnTo>
                <a:lnTo>
                  <a:pt x="89154" y="38862"/>
                </a:lnTo>
                <a:lnTo>
                  <a:pt x="89154" y="0"/>
                </a:lnTo>
                <a:lnTo>
                  <a:pt x="0" y="0"/>
                </a:lnTo>
                <a:close/>
              </a:path>
            </a:pathLst>
          </a:custGeom>
          <a:ln w="3175">
            <a:solidFill>
              <a:srgbClr val="000000"/>
            </a:solidFill>
          </a:ln>
        </p:spPr>
        <p:txBody>
          <a:bodyPr wrap="square" lIns="0" tIns="0" rIns="0" bIns="0" rtlCol="0"/>
          <a:lstStyle/>
          <a:p>
            <a:endParaRPr/>
          </a:p>
        </p:txBody>
      </p:sp>
      <p:sp>
        <p:nvSpPr>
          <p:cNvPr id="31" name="object 31"/>
          <p:cNvSpPr/>
          <p:nvPr/>
        </p:nvSpPr>
        <p:spPr>
          <a:xfrm>
            <a:off x="2263901"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32" name="object 32"/>
          <p:cNvSpPr/>
          <p:nvPr/>
        </p:nvSpPr>
        <p:spPr>
          <a:xfrm>
            <a:off x="2353055"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33" name="object 33"/>
          <p:cNvSpPr/>
          <p:nvPr/>
        </p:nvSpPr>
        <p:spPr>
          <a:xfrm>
            <a:off x="2277617" y="5547359"/>
            <a:ext cx="62230" cy="19050"/>
          </a:xfrm>
          <a:custGeom>
            <a:avLst/>
            <a:gdLst/>
            <a:ahLst/>
            <a:cxnLst/>
            <a:rect l="l" t="t" r="r" b="b"/>
            <a:pathLst>
              <a:path w="62230" h="19050">
                <a:moveTo>
                  <a:pt x="0" y="0"/>
                </a:moveTo>
                <a:lnTo>
                  <a:pt x="0" y="19050"/>
                </a:lnTo>
                <a:lnTo>
                  <a:pt x="61722" y="19050"/>
                </a:lnTo>
                <a:lnTo>
                  <a:pt x="61722" y="0"/>
                </a:lnTo>
                <a:lnTo>
                  <a:pt x="0" y="0"/>
                </a:lnTo>
                <a:close/>
              </a:path>
            </a:pathLst>
          </a:custGeom>
          <a:solidFill>
            <a:srgbClr val="666666"/>
          </a:solidFill>
        </p:spPr>
        <p:txBody>
          <a:bodyPr wrap="square" lIns="0" tIns="0" rIns="0" bIns="0" rtlCol="0"/>
          <a:lstStyle/>
          <a:p>
            <a:endParaRPr/>
          </a:p>
        </p:txBody>
      </p:sp>
      <p:sp>
        <p:nvSpPr>
          <p:cNvPr id="34" name="object 34"/>
          <p:cNvSpPr/>
          <p:nvPr/>
        </p:nvSpPr>
        <p:spPr>
          <a:xfrm>
            <a:off x="2277617" y="5547359"/>
            <a:ext cx="62230" cy="19050"/>
          </a:xfrm>
          <a:custGeom>
            <a:avLst/>
            <a:gdLst/>
            <a:ahLst/>
            <a:cxnLst/>
            <a:rect l="l" t="t" r="r" b="b"/>
            <a:pathLst>
              <a:path w="62230" h="19050">
                <a:moveTo>
                  <a:pt x="0" y="0"/>
                </a:moveTo>
                <a:lnTo>
                  <a:pt x="0" y="19050"/>
                </a:lnTo>
                <a:lnTo>
                  <a:pt x="61722" y="19050"/>
                </a:lnTo>
                <a:lnTo>
                  <a:pt x="61722" y="0"/>
                </a:lnTo>
                <a:lnTo>
                  <a:pt x="0" y="0"/>
                </a:lnTo>
                <a:close/>
              </a:path>
            </a:pathLst>
          </a:custGeom>
          <a:ln w="3175">
            <a:solidFill>
              <a:srgbClr val="000000"/>
            </a:solidFill>
          </a:ln>
        </p:spPr>
        <p:txBody>
          <a:bodyPr wrap="square" lIns="0" tIns="0" rIns="0" bIns="0" rtlCol="0"/>
          <a:lstStyle/>
          <a:p>
            <a:endParaRPr/>
          </a:p>
        </p:txBody>
      </p:sp>
      <p:sp>
        <p:nvSpPr>
          <p:cNvPr id="35" name="object 35"/>
          <p:cNvSpPr/>
          <p:nvPr/>
        </p:nvSpPr>
        <p:spPr>
          <a:xfrm>
            <a:off x="2284476"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FF0000"/>
          </a:solidFill>
        </p:spPr>
        <p:txBody>
          <a:bodyPr wrap="square" lIns="0" tIns="0" rIns="0" bIns="0" rtlCol="0"/>
          <a:lstStyle/>
          <a:p>
            <a:endParaRPr/>
          </a:p>
        </p:txBody>
      </p:sp>
      <p:sp>
        <p:nvSpPr>
          <p:cNvPr id="36" name="object 36"/>
          <p:cNvSpPr/>
          <p:nvPr/>
        </p:nvSpPr>
        <p:spPr>
          <a:xfrm>
            <a:off x="2300477"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9F9FFF"/>
          </a:solidFill>
        </p:spPr>
        <p:txBody>
          <a:bodyPr wrap="square" lIns="0" tIns="0" rIns="0" bIns="0" rtlCol="0"/>
          <a:lstStyle/>
          <a:p>
            <a:endParaRPr/>
          </a:p>
        </p:txBody>
      </p:sp>
      <p:sp>
        <p:nvSpPr>
          <p:cNvPr id="37" name="object 37"/>
          <p:cNvSpPr/>
          <p:nvPr/>
        </p:nvSpPr>
        <p:spPr>
          <a:xfrm>
            <a:off x="2316479" y="5555741"/>
            <a:ext cx="15240" cy="7620"/>
          </a:xfrm>
          <a:custGeom>
            <a:avLst/>
            <a:gdLst/>
            <a:ahLst/>
            <a:cxnLst/>
            <a:rect l="l" t="t" r="r" b="b"/>
            <a:pathLst>
              <a:path w="15239" h="7620">
                <a:moveTo>
                  <a:pt x="0" y="0"/>
                </a:moveTo>
                <a:lnTo>
                  <a:pt x="0" y="7620"/>
                </a:lnTo>
                <a:lnTo>
                  <a:pt x="15239" y="7620"/>
                </a:lnTo>
                <a:lnTo>
                  <a:pt x="15239" y="0"/>
                </a:lnTo>
                <a:lnTo>
                  <a:pt x="0" y="0"/>
                </a:lnTo>
                <a:close/>
              </a:path>
            </a:pathLst>
          </a:custGeom>
          <a:solidFill>
            <a:srgbClr val="00FF00"/>
          </a:solidFill>
        </p:spPr>
        <p:txBody>
          <a:bodyPr wrap="square" lIns="0" tIns="0" rIns="0" bIns="0" rtlCol="0"/>
          <a:lstStyle/>
          <a:p>
            <a:endParaRPr/>
          </a:p>
        </p:txBody>
      </p:sp>
      <p:sp>
        <p:nvSpPr>
          <p:cNvPr id="38" name="object 38"/>
          <p:cNvSpPr/>
          <p:nvPr/>
        </p:nvSpPr>
        <p:spPr>
          <a:xfrm>
            <a:off x="1940814" y="5450585"/>
            <a:ext cx="466725" cy="493395"/>
          </a:xfrm>
          <a:custGeom>
            <a:avLst/>
            <a:gdLst/>
            <a:ahLst/>
            <a:cxnLst/>
            <a:rect l="l" t="t" r="r" b="b"/>
            <a:pathLst>
              <a:path w="466725" h="493395">
                <a:moveTo>
                  <a:pt x="62484" y="493013"/>
                </a:moveTo>
                <a:lnTo>
                  <a:pt x="62484" y="478536"/>
                </a:lnTo>
                <a:lnTo>
                  <a:pt x="0" y="478536"/>
                </a:lnTo>
                <a:lnTo>
                  <a:pt x="0" y="51053"/>
                </a:lnTo>
                <a:lnTo>
                  <a:pt x="18287" y="36575"/>
                </a:lnTo>
                <a:lnTo>
                  <a:pt x="62484" y="36575"/>
                </a:lnTo>
                <a:lnTo>
                  <a:pt x="62484" y="28955"/>
                </a:lnTo>
                <a:lnTo>
                  <a:pt x="98298" y="0"/>
                </a:lnTo>
                <a:lnTo>
                  <a:pt x="466344" y="0"/>
                </a:lnTo>
                <a:lnTo>
                  <a:pt x="466344" y="463296"/>
                </a:lnTo>
                <a:lnTo>
                  <a:pt x="430530" y="493013"/>
                </a:lnTo>
                <a:lnTo>
                  <a:pt x="62484" y="493013"/>
                </a:lnTo>
                <a:close/>
              </a:path>
            </a:pathLst>
          </a:custGeom>
          <a:ln w="5740">
            <a:solidFill>
              <a:srgbClr val="000000"/>
            </a:solidFill>
          </a:ln>
        </p:spPr>
        <p:txBody>
          <a:bodyPr wrap="square" lIns="0" tIns="0" rIns="0" bIns="0" rtlCol="0"/>
          <a:lstStyle/>
          <a:p>
            <a:endParaRPr/>
          </a:p>
        </p:txBody>
      </p:sp>
      <p:sp>
        <p:nvSpPr>
          <p:cNvPr id="39" name="object 39"/>
          <p:cNvSpPr/>
          <p:nvPr/>
        </p:nvSpPr>
        <p:spPr>
          <a:xfrm>
            <a:off x="1939289" y="6431279"/>
            <a:ext cx="511809" cy="412750"/>
          </a:xfrm>
          <a:custGeom>
            <a:avLst/>
            <a:gdLst/>
            <a:ahLst/>
            <a:cxnLst/>
            <a:rect l="l" t="t" r="r" b="b"/>
            <a:pathLst>
              <a:path w="511810" h="412750">
                <a:moveTo>
                  <a:pt x="0" y="51816"/>
                </a:moveTo>
                <a:lnTo>
                  <a:pt x="0" y="360425"/>
                </a:lnTo>
                <a:lnTo>
                  <a:pt x="9119" y="374318"/>
                </a:lnTo>
                <a:lnTo>
                  <a:pt x="74771" y="397192"/>
                </a:lnTo>
                <a:lnTo>
                  <a:pt x="126435" y="405242"/>
                </a:lnTo>
                <a:lnTo>
                  <a:pt x="187413" y="410414"/>
                </a:lnTo>
                <a:lnTo>
                  <a:pt x="255270" y="412242"/>
                </a:lnTo>
                <a:lnTo>
                  <a:pt x="323447" y="410414"/>
                </a:lnTo>
                <a:lnTo>
                  <a:pt x="384640" y="405242"/>
                </a:lnTo>
                <a:lnTo>
                  <a:pt x="436435" y="397192"/>
                </a:lnTo>
                <a:lnTo>
                  <a:pt x="476419" y="386729"/>
                </a:lnTo>
                <a:lnTo>
                  <a:pt x="511302" y="360425"/>
                </a:lnTo>
                <a:lnTo>
                  <a:pt x="511302" y="51816"/>
                </a:lnTo>
                <a:lnTo>
                  <a:pt x="476419" y="25512"/>
                </a:lnTo>
                <a:lnTo>
                  <a:pt x="436435" y="15049"/>
                </a:lnTo>
                <a:lnTo>
                  <a:pt x="384640" y="6999"/>
                </a:lnTo>
                <a:lnTo>
                  <a:pt x="323447" y="1827"/>
                </a:lnTo>
                <a:lnTo>
                  <a:pt x="255270" y="0"/>
                </a:lnTo>
                <a:lnTo>
                  <a:pt x="187413" y="1827"/>
                </a:lnTo>
                <a:lnTo>
                  <a:pt x="126435" y="6999"/>
                </a:lnTo>
                <a:lnTo>
                  <a:pt x="74771" y="15049"/>
                </a:lnTo>
                <a:lnTo>
                  <a:pt x="34854" y="25512"/>
                </a:lnTo>
                <a:lnTo>
                  <a:pt x="0" y="51816"/>
                </a:lnTo>
                <a:close/>
              </a:path>
            </a:pathLst>
          </a:custGeom>
          <a:ln w="8534">
            <a:solidFill>
              <a:srgbClr val="000000"/>
            </a:solidFill>
          </a:ln>
        </p:spPr>
        <p:txBody>
          <a:bodyPr wrap="square" lIns="0" tIns="0" rIns="0" bIns="0" rtlCol="0"/>
          <a:lstStyle/>
          <a:p>
            <a:endParaRPr/>
          </a:p>
        </p:txBody>
      </p:sp>
      <p:sp>
        <p:nvSpPr>
          <p:cNvPr id="40" name="object 40"/>
          <p:cNvSpPr/>
          <p:nvPr/>
        </p:nvSpPr>
        <p:spPr>
          <a:xfrm>
            <a:off x="1939289" y="6483096"/>
            <a:ext cx="511809" cy="51435"/>
          </a:xfrm>
          <a:custGeom>
            <a:avLst/>
            <a:gdLst/>
            <a:ahLst/>
            <a:cxnLst/>
            <a:rect l="l" t="t" r="r" b="b"/>
            <a:pathLst>
              <a:path w="511810" h="51434">
                <a:moveTo>
                  <a:pt x="0" y="0"/>
                </a:moveTo>
                <a:lnTo>
                  <a:pt x="34854" y="25766"/>
                </a:lnTo>
                <a:lnTo>
                  <a:pt x="74771" y="36099"/>
                </a:lnTo>
                <a:lnTo>
                  <a:pt x="126435" y="44083"/>
                </a:lnTo>
                <a:lnTo>
                  <a:pt x="187413" y="49230"/>
                </a:lnTo>
                <a:lnTo>
                  <a:pt x="255270" y="51053"/>
                </a:lnTo>
                <a:lnTo>
                  <a:pt x="323447" y="49230"/>
                </a:lnTo>
                <a:lnTo>
                  <a:pt x="384640" y="44083"/>
                </a:lnTo>
                <a:lnTo>
                  <a:pt x="436435" y="36099"/>
                </a:lnTo>
                <a:lnTo>
                  <a:pt x="476419" y="25766"/>
                </a:lnTo>
                <a:lnTo>
                  <a:pt x="502179" y="13571"/>
                </a:lnTo>
                <a:lnTo>
                  <a:pt x="511302" y="0"/>
                </a:lnTo>
              </a:path>
            </a:pathLst>
          </a:custGeom>
          <a:ln w="8534">
            <a:solidFill>
              <a:srgbClr val="000000"/>
            </a:solidFill>
          </a:ln>
        </p:spPr>
        <p:txBody>
          <a:bodyPr wrap="square" lIns="0" tIns="0" rIns="0" bIns="0" rtlCol="0"/>
          <a:lstStyle/>
          <a:p>
            <a:endParaRPr/>
          </a:p>
        </p:txBody>
      </p:sp>
      <p:sp>
        <p:nvSpPr>
          <p:cNvPr id="41" name="object 41"/>
          <p:cNvSpPr/>
          <p:nvPr/>
        </p:nvSpPr>
        <p:spPr>
          <a:xfrm>
            <a:off x="2102358" y="6630923"/>
            <a:ext cx="182880" cy="333756"/>
          </a:xfrm>
          <a:prstGeom prst="rect">
            <a:avLst/>
          </a:prstGeom>
          <a:blipFill>
            <a:blip r:embed="rId8" cstate="print"/>
            <a:stretch>
              <a:fillRect/>
            </a:stretch>
          </a:blipFill>
        </p:spPr>
        <p:txBody>
          <a:bodyPr wrap="square" lIns="0" tIns="0" rIns="0" bIns="0" rtlCol="0"/>
          <a:lstStyle/>
          <a:p>
            <a:endParaRPr/>
          </a:p>
        </p:txBody>
      </p:sp>
      <p:sp>
        <p:nvSpPr>
          <p:cNvPr id="42" name="object 42"/>
          <p:cNvSpPr/>
          <p:nvPr/>
        </p:nvSpPr>
        <p:spPr>
          <a:xfrm>
            <a:off x="2206751" y="5958078"/>
            <a:ext cx="0" cy="516255"/>
          </a:xfrm>
          <a:custGeom>
            <a:avLst/>
            <a:gdLst/>
            <a:ahLst/>
            <a:cxnLst/>
            <a:rect l="l" t="t" r="r" b="b"/>
            <a:pathLst>
              <a:path h="516254">
                <a:moveTo>
                  <a:pt x="0" y="0"/>
                </a:moveTo>
                <a:lnTo>
                  <a:pt x="0" y="515874"/>
                </a:lnTo>
              </a:path>
            </a:pathLst>
          </a:custGeom>
          <a:ln w="9525">
            <a:solidFill>
              <a:srgbClr val="000000"/>
            </a:solidFill>
          </a:ln>
        </p:spPr>
        <p:txBody>
          <a:bodyPr wrap="square" lIns="0" tIns="0" rIns="0" bIns="0" rtlCol="0"/>
          <a:lstStyle/>
          <a:p>
            <a:endParaRPr/>
          </a:p>
        </p:txBody>
      </p:sp>
      <p:sp>
        <p:nvSpPr>
          <p:cNvPr id="43" name="object 43"/>
          <p:cNvSpPr/>
          <p:nvPr/>
        </p:nvSpPr>
        <p:spPr>
          <a:xfrm>
            <a:off x="3016757" y="5923788"/>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44" name="object 44"/>
          <p:cNvSpPr/>
          <p:nvPr/>
        </p:nvSpPr>
        <p:spPr>
          <a:xfrm>
            <a:off x="3082289"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45" name="object 45"/>
          <p:cNvSpPr/>
          <p:nvPr/>
        </p:nvSpPr>
        <p:spPr>
          <a:xfrm>
            <a:off x="3288029"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46" name="object 46"/>
          <p:cNvSpPr/>
          <p:nvPr/>
        </p:nvSpPr>
        <p:spPr>
          <a:xfrm>
            <a:off x="3321558"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47" name="object 47"/>
          <p:cNvSpPr/>
          <p:nvPr/>
        </p:nvSpPr>
        <p:spPr>
          <a:xfrm>
            <a:off x="3413759"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48" name="object 48"/>
          <p:cNvSpPr/>
          <p:nvPr/>
        </p:nvSpPr>
        <p:spPr>
          <a:xfrm>
            <a:off x="3447288" y="5921502"/>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49" name="object 49"/>
          <p:cNvSpPr/>
          <p:nvPr/>
        </p:nvSpPr>
        <p:spPr>
          <a:xfrm>
            <a:off x="3016757" y="5923788"/>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50" name="object 50"/>
          <p:cNvSpPr/>
          <p:nvPr/>
        </p:nvSpPr>
        <p:spPr>
          <a:xfrm>
            <a:off x="3082289"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51" name="object 51"/>
          <p:cNvSpPr/>
          <p:nvPr/>
        </p:nvSpPr>
        <p:spPr>
          <a:xfrm>
            <a:off x="3288029" y="5938265"/>
            <a:ext cx="15240" cy="10160"/>
          </a:xfrm>
          <a:custGeom>
            <a:avLst/>
            <a:gdLst/>
            <a:ahLst/>
            <a:cxnLst/>
            <a:rect l="l" t="t" r="r" b="b"/>
            <a:pathLst>
              <a:path w="15239" h="10160">
                <a:moveTo>
                  <a:pt x="15239" y="0"/>
                </a:moveTo>
                <a:lnTo>
                  <a:pt x="15239" y="9906"/>
                </a:lnTo>
                <a:lnTo>
                  <a:pt x="0" y="9906"/>
                </a:lnTo>
                <a:lnTo>
                  <a:pt x="0" y="0"/>
                </a:lnTo>
                <a:lnTo>
                  <a:pt x="15239" y="0"/>
                </a:lnTo>
                <a:close/>
              </a:path>
            </a:pathLst>
          </a:custGeom>
          <a:ln w="5740">
            <a:solidFill>
              <a:srgbClr val="000000"/>
            </a:solidFill>
          </a:ln>
        </p:spPr>
        <p:txBody>
          <a:bodyPr wrap="square" lIns="0" tIns="0" rIns="0" bIns="0" rtlCol="0"/>
          <a:lstStyle/>
          <a:p>
            <a:endParaRPr/>
          </a:p>
        </p:txBody>
      </p:sp>
      <p:sp>
        <p:nvSpPr>
          <p:cNvPr id="52" name="object 52"/>
          <p:cNvSpPr/>
          <p:nvPr/>
        </p:nvSpPr>
        <p:spPr>
          <a:xfrm>
            <a:off x="3321558"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53" name="object 53"/>
          <p:cNvSpPr/>
          <p:nvPr/>
        </p:nvSpPr>
        <p:spPr>
          <a:xfrm>
            <a:off x="3413759"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54" name="object 54"/>
          <p:cNvSpPr/>
          <p:nvPr/>
        </p:nvSpPr>
        <p:spPr>
          <a:xfrm>
            <a:off x="3447288" y="5921502"/>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55" name="object 55"/>
          <p:cNvSpPr/>
          <p:nvPr/>
        </p:nvSpPr>
        <p:spPr>
          <a:xfrm>
            <a:off x="3456051" y="5450585"/>
            <a:ext cx="0" cy="493395"/>
          </a:xfrm>
          <a:custGeom>
            <a:avLst/>
            <a:gdLst/>
            <a:ahLst/>
            <a:cxnLst/>
            <a:rect l="l" t="t" r="r" b="b"/>
            <a:pathLst>
              <a:path h="493395">
                <a:moveTo>
                  <a:pt x="0" y="0"/>
                </a:moveTo>
                <a:lnTo>
                  <a:pt x="0" y="493013"/>
                </a:lnTo>
              </a:path>
            </a:pathLst>
          </a:custGeom>
          <a:ln w="35814">
            <a:solidFill>
              <a:srgbClr val="666666"/>
            </a:solidFill>
          </a:ln>
        </p:spPr>
        <p:txBody>
          <a:bodyPr wrap="square" lIns="0" tIns="0" rIns="0" bIns="0" rtlCol="0"/>
          <a:lstStyle/>
          <a:p>
            <a:endParaRPr/>
          </a:p>
        </p:txBody>
      </p:sp>
      <p:sp>
        <p:nvSpPr>
          <p:cNvPr id="56" name="object 56"/>
          <p:cNvSpPr/>
          <p:nvPr/>
        </p:nvSpPr>
        <p:spPr>
          <a:xfrm>
            <a:off x="3007614" y="5450585"/>
            <a:ext cx="466343" cy="493013"/>
          </a:xfrm>
          <a:prstGeom prst="rect">
            <a:avLst/>
          </a:prstGeom>
          <a:blipFill>
            <a:blip r:embed="rId9" cstate="print"/>
            <a:stretch>
              <a:fillRect/>
            </a:stretch>
          </a:blipFill>
        </p:spPr>
        <p:txBody>
          <a:bodyPr wrap="square" lIns="0" tIns="0" rIns="0" bIns="0" rtlCol="0"/>
          <a:lstStyle/>
          <a:p>
            <a:endParaRPr/>
          </a:p>
        </p:txBody>
      </p:sp>
      <p:sp>
        <p:nvSpPr>
          <p:cNvPr id="57" name="object 57"/>
          <p:cNvSpPr/>
          <p:nvPr/>
        </p:nvSpPr>
        <p:spPr>
          <a:xfrm>
            <a:off x="3312414" y="5479541"/>
            <a:ext cx="125730" cy="464184"/>
          </a:xfrm>
          <a:custGeom>
            <a:avLst/>
            <a:gdLst/>
            <a:ahLst/>
            <a:cxnLst/>
            <a:rect l="l" t="t" r="r" b="b"/>
            <a:pathLst>
              <a:path w="125729" h="464185">
                <a:moveTo>
                  <a:pt x="0" y="464058"/>
                </a:moveTo>
                <a:lnTo>
                  <a:pt x="0" y="0"/>
                </a:lnTo>
                <a:lnTo>
                  <a:pt x="125729" y="0"/>
                </a:lnTo>
                <a:lnTo>
                  <a:pt x="125730" y="464058"/>
                </a:lnTo>
                <a:lnTo>
                  <a:pt x="0" y="464058"/>
                </a:lnTo>
                <a:close/>
              </a:path>
            </a:pathLst>
          </a:custGeom>
          <a:ln w="3175">
            <a:solidFill>
              <a:srgbClr val="000000"/>
            </a:solidFill>
          </a:ln>
        </p:spPr>
        <p:txBody>
          <a:bodyPr wrap="square" lIns="0" tIns="0" rIns="0" bIns="0" rtlCol="0"/>
          <a:lstStyle/>
          <a:p>
            <a:endParaRPr/>
          </a:p>
        </p:txBody>
      </p:sp>
      <p:sp>
        <p:nvSpPr>
          <p:cNvPr id="58" name="object 58"/>
          <p:cNvSpPr/>
          <p:nvPr/>
        </p:nvSpPr>
        <p:spPr>
          <a:xfrm>
            <a:off x="3070098" y="5479541"/>
            <a:ext cx="242316" cy="464058"/>
          </a:xfrm>
          <a:prstGeom prst="rect">
            <a:avLst/>
          </a:prstGeom>
          <a:blipFill>
            <a:blip r:embed="rId10" cstate="print"/>
            <a:stretch>
              <a:fillRect/>
            </a:stretch>
          </a:blipFill>
        </p:spPr>
        <p:txBody>
          <a:bodyPr wrap="square" lIns="0" tIns="0" rIns="0" bIns="0" rtlCol="0"/>
          <a:lstStyle/>
          <a:p>
            <a:endParaRPr/>
          </a:p>
        </p:txBody>
      </p:sp>
      <p:sp>
        <p:nvSpPr>
          <p:cNvPr id="59" name="object 59"/>
          <p:cNvSpPr/>
          <p:nvPr/>
        </p:nvSpPr>
        <p:spPr>
          <a:xfrm>
            <a:off x="3070098" y="5479541"/>
            <a:ext cx="242570" cy="464184"/>
          </a:xfrm>
          <a:custGeom>
            <a:avLst/>
            <a:gdLst/>
            <a:ahLst/>
            <a:cxnLst/>
            <a:rect l="l" t="t" r="r" b="b"/>
            <a:pathLst>
              <a:path w="242570" h="464185">
                <a:moveTo>
                  <a:pt x="0" y="0"/>
                </a:moveTo>
                <a:lnTo>
                  <a:pt x="0" y="464058"/>
                </a:lnTo>
                <a:lnTo>
                  <a:pt x="242316" y="464058"/>
                </a:lnTo>
                <a:lnTo>
                  <a:pt x="242315" y="0"/>
                </a:lnTo>
                <a:lnTo>
                  <a:pt x="0" y="0"/>
                </a:lnTo>
                <a:close/>
              </a:path>
            </a:pathLst>
          </a:custGeom>
          <a:ln w="3175">
            <a:solidFill>
              <a:srgbClr val="000000"/>
            </a:solidFill>
          </a:ln>
        </p:spPr>
        <p:txBody>
          <a:bodyPr wrap="square" lIns="0" tIns="0" rIns="0" bIns="0" rtlCol="0"/>
          <a:lstStyle/>
          <a:p>
            <a:endParaRPr/>
          </a:p>
        </p:txBody>
      </p:sp>
      <p:sp>
        <p:nvSpPr>
          <p:cNvPr id="60" name="object 60"/>
          <p:cNvSpPr/>
          <p:nvPr/>
        </p:nvSpPr>
        <p:spPr>
          <a:xfrm>
            <a:off x="3007614" y="5501640"/>
            <a:ext cx="62483" cy="427482"/>
          </a:xfrm>
          <a:prstGeom prst="rect">
            <a:avLst/>
          </a:prstGeom>
          <a:blipFill>
            <a:blip r:embed="rId11" cstate="print"/>
            <a:stretch>
              <a:fillRect/>
            </a:stretch>
          </a:blipFill>
        </p:spPr>
        <p:txBody>
          <a:bodyPr wrap="square" lIns="0" tIns="0" rIns="0" bIns="0" rtlCol="0"/>
          <a:lstStyle/>
          <a:p>
            <a:endParaRPr/>
          </a:p>
        </p:txBody>
      </p:sp>
      <p:sp>
        <p:nvSpPr>
          <p:cNvPr id="61" name="object 61"/>
          <p:cNvSpPr/>
          <p:nvPr/>
        </p:nvSpPr>
        <p:spPr>
          <a:xfrm>
            <a:off x="3007614" y="5501640"/>
            <a:ext cx="62865" cy="427990"/>
          </a:xfrm>
          <a:custGeom>
            <a:avLst/>
            <a:gdLst/>
            <a:ahLst/>
            <a:cxnLst/>
            <a:rect l="l" t="t" r="r" b="b"/>
            <a:pathLst>
              <a:path w="62864" h="427989">
                <a:moveTo>
                  <a:pt x="0" y="0"/>
                </a:moveTo>
                <a:lnTo>
                  <a:pt x="0" y="427482"/>
                </a:lnTo>
                <a:lnTo>
                  <a:pt x="62483" y="427482"/>
                </a:lnTo>
                <a:lnTo>
                  <a:pt x="62483" y="0"/>
                </a:lnTo>
                <a:lnTo>
                  <a:pt x="0" y="0"/>
                </a:lnTo>
                <a:close/>
              </a:path>
            </a:pathLst>
          </a:custGeom>
          <a:ln w="3175">
            <a:solidFill>
              <a:srgbClr val="000000"/>
            </a:solidFill>
          </a:ln>
        </p:spPr>
        <p:txBody>
          <a:bodyPr wrap="square" lIns="0" tIns="0" rIns="0" bIns="0" rtlCol="0"/>
          <a:lstStyle/>
          <a:p>
            <a:endParaRPr/>
          </a:p>
        </p:txBody>
      </p:sp>
      <p:sp>
        <p:nvSpPr>
          <p:cNvPr id="62" name="object 62"/>
          <p:cNvSpPr/>
          <p:nvPr/>
        </p:nvSpPr>
        <p:spPr>
          <a:xfrm>
            <a:off x="3022854" y="5516117"/>
            <a:ext cx="47243" cy="397763"/>
          </a:xfrm>
          <a:prstGeom prst="rect">
            <a:avLst/>
          </a:prstGeom>
          <a:blipFill>
            <a:blip r:embed="rId12" cstate="print"/>
            <a:stretch>
              <a:fillRect/>
            </a:stretch>
          </a:blipFill>
        </p:spPr>
        <p:txBody>
          <a:bodyPr wrap="square" lIns="0" tIns="0" rIns="0" bIns="0" rtlCol="0"/>
          <a:lstStyle/>
          <a:p>
            <a:endParaRPr/>
          </a:p>
        </p:txBody>
      </p:sp>
      <p:sp>
        <p:nvSpPr>
          <p:cNvPr id="63" name="object 63"/>
          <p:cNvSpPr/>
          <p:nvPr/>
        </p:nvSpPr>
        <p:spPr>
          <a:xfrm>
            <a:off x="3022854" y="5516117"/>
            <a:ext cx="47625" cy="398145"/>
          </a:xfrm>
          <a:custGeom>
            <a:avLst/>
            <a:gdLst/>
            <a:ahLst/>
            <a:cxnLst/>
            <a:rect l="l" t="t" r="r" b="b"/>
            <a:pathLst>
              <a:path w="47625" h="398145">
                <a:moveTo>
                  <a:pt x="0" y="0"/>
                </a:moveTo>
                <a:lnTo>
                  <a:pt x="0" y="397763"/>
                </a:lnTo>
                <a:lnTo>
                  <a:pt x="47243" y="397763"/>
                </a:lnTo>
                <a:lnTo>
                  <a:pt x="47243" y="0"/>
                </a:lnTo>
                <a:lnTo>
                  <a:pt x="0" y="0"/>
                </a:lnTo>
                <a:close/>
              </a:path>
            </a:pathLst>
          </a:custGeom>
          <a:ln w="3175">
            <a:solidFill>
              <a:srgbClr val="000000"/>
            </a:solidFill>
          </a:ln>
        </p:spPr>
        <p:txBody>
          <a:bodyPr wrap="square" lIns="0" tIns="0" rIns="0" bIns="0" rtlCol="0"/>
          <a:lstStyle/>
          <a:p>
            <a:endParaRPr/>
          </a:p>
        </p:txBody>
      </p:sp>
      <p:sp>
        <p:nvSpPr>
          <p:cNvPr id="64" name="object 64"/>
          <p:cNvSpPr/>
          <p:nvPr/>
        </p:nvSpPr>
        <p:spPr>
          <a:xfrm>
            <a:off x="3381755" y="5497829"/>
            <a:ext cx="42671" cy="18288"/>
          </a:xfrm>
          <a:prstGeom prst="rect">
            <a:avLst/>
          </a:prstGeom>
          <a:blipFill>
            <a:blip r:embed="rId6" cstate="print"/>
            <a:stretch>
              <a:fillRect/>
            </a:stretch>
          </a:blipFill>
        </p:spPr>
        <p:txBody>
          <a:bodyPr wrap="square" lIns="0" tIns="0" rIns="0" bIns="0" rtlCol="0"/>
          <a:lstStyle/>
          <a:p>
            <a:endParaRPr/>
          </a:p>
        </p:txBody>
      </p:sp>
      <p:sp>
        <p:nvSpPr>
          <p:cNvPr id="65" name="object 65"/>
          <p:cNvSpPr/>
          <p:nvPr/>
        </p:nvSpPr>
        <p:spPr>
          <a:xfrm>
            <a:off x="3330702" y="5496871"/>
            <a:ext cx="90112" cy="78682"/>
          </a:xfrm>
          <a:prstGeom prst="rect">
            <a:avLst/>
          </a:prstGeom>
          <a:blipFill>
            <a:blip r:embed="rId7" cstate="print"/>
            <a:stretch>
              <a:fillRect/>
            </a:stretch>
          </a:blipFill>
        </p:spPr>
        <p:txBody>
          <a:bodyPr wrap="square" lIns="0" tIns="0" rIns="0" bIns="0" rtlCol="0"/>
          <a:lstStyle/>
          <a:p>
            <a:endParaRPr/>
          </a:p>
        </p:txBody>
      </p:sp>
      <p:sp>
        <p:nvSpPr>
          <p:cNvPr id="66" name="object 66"/>
          <p:cNvSpPr/>
          <p:nvPr/>
        </p:nvSpPr>
        <p:spPr>
          <a:xfrm>
            <a:off x="3330702" y="5536691"/>
            <a:ext cx="89535" cy="39370"/>
          </a:xfrm>
          <a:custGeom>
            <a:avLst/>
            <a:gdLst/>
            <a:ahLst/>
            <a:cxnLst/>
            <a:rect l="l" t="t" r="r" b="b"/>
            <a:pathLst>
              <a:path w="89535" h="39370">
                <a:moveTo>
                  <a:pt x="0" y="0"/>
                </a:moveTo>
                <a:lnTo>
                  <a:pt x="0" y="38862"/>
                </a:lnTo>
                <a:lnTo>
                  <a:pt x="89153" y="38862"/>
                </a:lnTo>
                <a:lnTo>
                  <a:pt x="89153" y="0"/>
                </a:lnTo>
                <a:lnTo>
                  <a:pt x="0" y="0"/>
                </a:lnTo>
                <a:close/>
              </a:path>
            </a:pathLst>
          </a:custGeom>
          <a:ln w="3175">
            <a:solidFill>
              <a:srgbClr val="000000"/>
            </a:solidFill>
          </a:ln>
        </p:spPr>
        <p:txBody>
          <a:bodyPr wrap="square" lIns="0" tIns="0" rIns="0" bIns="0" rtlCol="0"/>
          <a:lstStyle/>
          <a:p>
            <a:endParaRPr/>
          </a:p>
        </p:txBody>
      </p:sp>
      <p:sp>
        <p:nvSpPr>
          <p:cNvPr id="67" name="object 67"/>
          <p:cNvSpPr/>
          <p:nvPr/>
        </p:nvSpPr>
        <p:spPr>
          <a:xfrm>
            <a:off x="3330702"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68" name="object 68"/>
          <p:cNvSpPr/>
          <p:nvPr/>
        </p:nvSpPr>
        <p:spPr>
          <a:xfrm>
            <a:off x="3419855"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69" name="object 69"/>
          <p:cNvSpPr/>
          <p:nvPr/>
        </p:nvSpPr>
        <p:spPr>
          <a:xfrm>
            <a:off x="3344417"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solidFill>
            <a:srgbClr val="666666"/>
          </a:solidFill>
        </p:spPr>
        <p:txBody>
          <a:bodyPr wrap="square" lIns="0" tIns="0" rIns="0" bIns="0" rtlCol="0"/>
          <a:lstStyle/>
          <a:p>
            <a:endParaRPr/>
          </a:p>
        </p:txBody>
      </p:sp>
      <p:sp>
        <p:nvSpPr>
          <p:cNvPr id="70" name="object 70"/>
          <p:cNvSpPr/>
          <p:nvPr/>
        </p:nvSpPr>
        <p:spPr>
          <a:xfrm>
            <a:off x="3344417"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ln w="3175">
            <a:solidFill>
              <a:srgbClr val="000000"/>
            </a:solidFill>
          </a:ln>
        </p:spPr>
        <p:txBody>
          <a:bodyPr wrap="square" lIns="0" tIns="0" rIns="0" bIns="0" rtlCol="0"/>
          <a:lstStyle/>
          <a:p>
            <a:endParaRPr/>
          </a:p>
        </p:txBody>
      </p:sp>
      <p:sp>
        <p:nvSpPr>
          <p:cNvPr id="71" name="object 71"/>
          <p:cNvSpPr/>
          <p:nvPr/>
        </p:nvSpPr>
        <p:spPr>
          <a:xfrm>
            <a:off x="3351276"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FF0000"/>
          </a:solidFill>
        </p:spPr>
        <p:txBody>
          <a:bodyPr wrap="square" lIns="0" tIns="0" rIns="0" bIns="0" rtlCol="0"/>
          <a:lstStyle/>
          <a:p>
            <a:endParaRPr/>
          </a:p>
        </p:txBody>
      </p:sp>
      <p:sp>
        <p:nvSpPr>
          <p:cNvPr id="72" name="object 72"/>
          <p:cNvSpPr/>
          <p:nvPr/>
        </p:nvSpPr>
        <p:spPr>
          <a:xfrm>
            <a:off x="3367278"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9F9FFF"/>
          </a:solidFill>
        </p:spPr>
        <p:txBody>
          <a:bodyPr wrap="square" lIns="0" tIns="0" rIns="0" bIns="0" rtlCol="0"/>
          <a:lstStyle/>
          <a:p>
            <a:endParaRPr/>
          </a:p>
        </p:txBody>
      </p:sp>
      <p:sp>
        <p:nvSpPr>
          <p:cNvPr id="73" name="object 73"/>
          <p:cNvSpPr/>
          <p:nvPr/>
        </p:nvSpPr>
        <p:spPr>
          <a:xfrm>
            <a:off x="3383279" y="5555741"/>
            <a:ext cx="15240" cy="7620"/>
          </a:xfrm>
          <a:custGeom>
            <a:avLst/>
            <a:gdLst/>
            <a:ahLst/>
            <a:cxnLst/>
            <a:rect l="l" t="t" r="r" b="b"/>
            <a:pathLst>
              <a:path w="15239" h="7620">
                <a:moveTo>
                  <a:pt x="0" y="0"/>
                </a:moveTo>
                <a:lnTo>
                  <a:pt x="0" y="7620"/>
                </a:lnTo>
                <a:lnTo>
                  <a:pt x="15239" y="7620"/>
                </a:lnTo>
                <a:lnTo>
                  <a:pt x="15239" y="0"/>
                </a:lnTo>
                <a:lnTo>
                  <a:pt x="0" y="0"/>
                </a:lnTo>
                <a:close/>
              </a:path>
            </a:pathLst>
          </a:custGeom>
          <a:solidFill>
            <a:srgbClr val="00FF00"/>
          </a:solidFill>
        </p:spPr>
        <p:txBody>
          <a:bodyPr wrap="square" lIns="0" tIns="0" rIns="0" bIns="0" rtlCol="0"/>
          <a:lstStyle/>
          <a:p>
            <a:endParaRPr/>
          </a:p>
        </p:txBody>
      </p:sp>
      <p:sp>
        <p:nvSpPr>
          <p:cNvPr id="74" name="object 74"/>
          <p:cNvSpPr/>
          <p:nvPr/>
        </p:nvSpPr>
        <p:spPr>
          <a:xfrm>
            <a:off x="3007614" y="5450585"/>
            <a:ext cx="466725" cy="493395"/>
          </a:xfrm>
          <a:custGeom>
            <a:avLst/>
            <a:gdLst/>
            <a:ahLst/>
            <a:cxnLst/>
            <a:rect l="l" t="t" r="r" b="b"/>
            <a:pathLst>
              <a:path w="466725" h="493395">
                <a:moveTo>
                  <a:pt x="62484" y="493013"/>
                </a:moveTo>
                <a:lnTo>
                  <a:pt x="62484" y="478536"/>
                </a:lnTo>
                <a:lnTo>
                  <a:pt x="0" y="478536"/>
                </a:lnTo>
                <a:lnTo>
                  <a:pt x="0" y="51053"/>
                </a:lnTo>
                <a:lnTo>
                  <a:pt x="18287" y="36575"/>
                </a:lnTo>
                <a:lnTo>
                  <a:pt x="62484" y="36575"/>
                </a:lnTo>
                <a:lnTo>
                  <a:pt x="62484" y="28955"/>
                </a:lnTo>
                <a:lnTo>
                  <a:pt x="98298" y="0"/>
                </a:lnTo>
                <a:lnTo>
                  <a:pt x="466344" y="0"/>
                </a:lnTo>
                <a:lnTo>
                  <a:pt x="466344" y="463296"/>
                </a:lnTo>
                <a:lnTo>
                  <a:pt x="430530" y="493013"/>
                </a:lnTo>
                <a:lnTo>
                  <a:pt x="62484" y="493013"/>
                </a:lnTo>
                <a:close/>
              </a:path>
            </a:pathLst>
          </a:custGeom>
          <a:ln w="5740">
            <a:solidFill>
              <a:srgbClr val="000000"/>
            </a:solidFill>
          </a:ln>
        </p:spPr>
        <p:txBody>
          <a:bodyPr wrap="square" lIns="0" tIns="0" rIns="0" bIns="0" rtlCol="0"/>
          <a:lstStyle/>
          <a:p>
            <a:endParaRPr/>
          </a:p>
        </p:txBody>
      </p:sp>
      <p:sp>
        <p:nvSpPr>
          <p:cNvPr id="75" name="object 75"/>
          <p:cNvSpPr/>
          <p:nvPr/>
        </p:nvSpPr>
        <p:spPr>
          <a:xfrm>
            <a:off x="3006089" y="6431279"/>
            <a:ext cx="511809" cy="412750"/>
          </a:xfrm>
          <a:custGeom>
            <a:avLst/>
            <a:gdLst/>
            <a:ahLst/>
            <a:cxnLst/>
            <a:rect l="l" t="t" r="r" b="b"/>
            <a:pathLst>
              <a:path w="511810" h="412750">
                <a:moveTo>
                  <a:pt x="0" y="51816"/>
                </a:moveTo>
                <a:lnTo>
                  <a:pt x="0" y="360425"/>
                </a:lnTo>
                <a:lnTo>
                  <a:pt x="9119" y="374318"/>
                </a:lnTo>
                <a:lnTo>
                  <a:pt x="74771" y="397192"/>
                </a:lnTo>
                <a:lnTo>
                  <a:pt x="126435" y="405242"/>
                </a:lnTo>
                <a:lnTo>
                  <a:pt x="187413" y="410414"/>
                </a:lnTo>
                <a:lnTo>
                  <a:pt x="255270" y="412242"/>
                </a:lnTo>
                <a:lnTo>
                  <a:pt x="323447" y="410414"/>
                </a:lnTo>
                <a:lnTo>
                  <a:pt x="384640" y="405242"/>
                </a:lnTo>
                <a:lnTo>
                  <a:pt x="436435" y="397192"/>
                </a:lnTo>
                <a:lnTo>
                  <a:pt x="476419" y="386729"/>
                </a:lnTo>
                <a:lnTo>
                  <a:pt x="511302" y="360425"/>
                </a:lnTo>
                <a:lnTo>
                  <a:pt x="511302" y="51816"/>
                </a:lnTo>
                <a:lnTo>
                  <a:pt x="476419" y="25512"/>
                </a:lnTo>
                <a:lnTo>
                  <a:pt x="436435" y="15049"/>
                </a:lnTo>
                <a:lnTo>
                  <a:pt x="384640" y="6999"/>
                </a:lnTo>
                <a:lnTo>
                  <a:pt x="323447" y="1827"/>
                </a:lnTo>
                <a:lnTo>
                  <a:pt x="255270" y="0"/>
                </a:lnTo>
                <a:lnTo>
                  <a:pt x="187413" y="1827"/>
                </a:lnTo>
                <a:lnTo>
                  <a:pt x="126435" y="6999"/>
                </a:lnTo>
                <a:lnTo>
                  <a:pt x="74771" y="15049"/>
                </a:lnTo>
                <a:lnTo>
                  <a:pt x="34854" y="25512"/>
                </a:lnTo>
                <a:lnTo>
                  <a:pt x="0" y="51816"/>
                </a:lnTo>
                <a:close/>
              </a:path>
            </a:pathLst>
          </a:custGeom>
          <a:ln w="8534">
            <a:solidFill>
              <a:srgbClr val="000000"/>
            </a:solidFill>
          </a:ln>
        </p:spPr>
        <p:txBody>
          <a:bodyPr wrap="square" lIns="0" tIns="0" rIns="0" bIns="0" rtlCol="0"/>
          <a:lstStyle/>
          <a:p>
            <a:endParaRPr/>
          </a:p>
        </p:txBody>
      </p:sp>
      <p:sp>
        <p:nvSpPr>
          <p:cNvPr id="76" name="object 76"/>
          <p:cNvSpPr/>
          <p:nvPr/>
        </p:nvSpPr>
        <p:spPr>
          <a:xfrm>
            <a:off x="3006089" y="6483096"/>
            <a:ext cx="511809" cy="51435"/>
          </a:xfrm>
          <a:custGeom>
            <a:avLst/>
            <a:gdLst/>
            <a:ahLst/>
            <a:cxnLst/>
            <a:rect l="l" t="t" r="r" b="b"/>
            <a:pathLst>
              <a:path w="511810" h="51434">
                <a:moveTo>
                  <a:pt x="0" y="0"/>
                </a:moveTo>
                <a:lnTo>
                  <a:pt x="34854" y="25766"/>
                </a:lnTo>
                <a:lnTo>
                  <a:pt x="74771" y="36099"/>
                </a:lnTo>
                <a:lnTo>
                  <a:pt x="126435" y="44083"/>
                </a:lnTo>
                <a:lnTo>
                  <a:pt x="187413" y="49230"/>
                </a:lnTo>
                <a:lnTo>
                  <a:pt x="255270" y="51053"/>
                </a:lnTo>
                <a:lnTo>
                  <a:pt x="323447" y="49230"/>
                </a:lnTo>
                <a:lnTo>
                  <a:pt x="384640" y="44083"/>
                </a:lnTo>
                <a:lnTo>
                  <a:pt x="436435" y="36099"/>
                </a:lnTo>
                <a:lnTo>
                  <a:pt x="476419" y="25766"/>
                </a:lnTo>
                <a:lnTo>
                  <a:pt x="502179" y="13571"/>
                </a:lnTo>
                <a:lnTo>
                  <a:pt x="511302" y="0"/>
                </a:lnTo>
              </a:path>
            </a:pathLst>
          </a:custGeom>
          <a:ln w="8534">
            <a:solidFill>
              <a:srgbClr val="000000"/>
            </a:solidFill>
          </a:ln>
        </p:spPr>
        <p:txBody>
          <a:bodyPr wrap="square" lIns="0" tIns="0" rIns="0" bIns="0" rtlCol="0"/>
          <a:lstStyle/>
          <a:p>
            <a:endParaRPr/>
          </a:p>
        </p:txBody>
      </p:sp>
      <p:sp>
        <p:nvSpPr>
          <p:cNvPr id="77" name="object 77"/>
          <p:cNvSpPr/>
          <p:nvPr/>
        </p:nvSpPr>
        <p:spPr>
          <a:xfrm>
            <a:off x="3169157" y="6630923"/>
            <a:ext cx="182880" cy="333756"/>
          </a:xfrm>
          <a:prstGeom prst="rect">
            <a:avLst/>
          </a:prstGeom>
          <a:blipFill>
            <a:blip r:embed="rId8" cstate="print"/>
            <a:stretch>
              <a:fillRect/>
            </a:stretch>
          </a:blipFill>
        </p:spPr>
        <p:txBody>
          <a:bodyPr wrap="square" lIns="0" tIns="0" rIns="0" bIns="0" rtlCol="0"/>
          <a:lstStyle/>
          <a:p>
            <a:endParaRPr/>
          </a:p>
        </p:txBody>
      </p:sp>
      <p:sp>
        <p:nvSpPr>
          <p:cNvPr id="78" name="object 78"/>
          <p:cNvSpPr/>
          <p:nvPr/>
        </p:nvSpPr>
        <p:spPr>
          <a:xfrm>
            <a:off x="3273552" y="5958078"/>
            <a:ext cx="0" cy="516255"/>
          </a:xfrm>
          <a:custGeom>
            <a:avLst/>
            <a:gdLst/>
            <a:ahLst/>
            <a:cxnLst/>
            <a:rect l="l" t="t" r="r" b="b"/>
            <a:pathLst>
              <a:path h="516254">
                <a:moveTo>
                  <a:pt x="0" y="0"/>
                </a:moveTo>
                <a:lnTo>
                  <a:pt x="0" y="515874"/>
                </a:lnTo>
              </a:path>
            </a:pathLst>
          </a:custGeom>
          <a:ln w="9525">
            <a:solidFill>
              <a:srgbClr val="000000"/>
            </a:solidFill>
          </a:ln>
        </p:spPr>
        <p:txBody>
          <a:bodyPr wrap="square" lIns="0" tIns="0" rIns="0" bIns="0" rtlCol="0"/>
          <a:lstStyle/>
          <a:p>
            <a:endParaRPr/>
          </a:p>
        </p:txBody>
      </p:sp>
      <p:sp>
        <p:nvSpPr>
          <p:cNvPr id="79" name="object 79"/>
          <p:cNvSpPr/>
          <p:nvPr/>
        </p:nvSpPr>
        <p:spPr>
          <a:xfrm>
            <a:off x="4085082" y="5923788"/>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80" name="object 80"/>
          <p:cNvSpPr/>
          <p:nvPr/>
        </p:nvSpPr>
        <p:spPr>
          <a:xfrm>
            <a:off x="4150614"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81" name="object 81"/>
          <p:cNvSpPr/>
          <p:nvPr/>
        </p:nvSpPr>
        <p:spPr>
          <a:xfrm>
            <a:off x="4356353"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82" name="object 82"/>
          <p:cNvSpPr/>
          <p:nvPr/>
        </p:nvSpPr>
        <p:spPr>
          <a:xfrm>
            <a:off x="4389882"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83" name="object 83"/>
          <p:cNvSpPr/>
          <p:nvPr/>
        </p:nvSpPr>
        <p:spPr>
          <a:xfrm>
            <a:off x="4482084"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84" name="object 84"/>
          <p:cNvSpPr/>
          <p:nvPr/>
        </p:nvSpPr>
        <p:spPr>
          <a:xfrm>
            <a:off x="4515611" y="5921502"/>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85" name="object 85"/>
          <p:cNvSpPr/>
          <p:nvPr/>
        </p:nvSpPr>
        <p:spPr>
          <a:xfrm>
            <a:off x="4085082" y="5923788"/>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86" name="object 86"/>
          <p:cNvSpPr/>
          <p:nvPr/>
        </p:nvSpPr>
        <p:spPr>
          <a:xfrm>
            <a:off x="4150614"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87" name="object 87"/>
          <p:cNvSpPr/>
          <p:nvPr/>
        </p:nvSpPr>
        <p:spPr>
          <a:xfrm>
            <a:off x="4356353" y="5938265"/>
            <a:ext cx="15240" cy="10160"/>
          </a:xfrm>
          <a:custGeom>
            <a:avLst/>
            <a:gdLst/>
            <a:ahLst/>
            <a:cxnLst/>
            <a:rect l="l" t="t" r="r" b="b"/>
            <a:pathLst>
              <a:path w="15239" h="10160">
                <a:moveTo>
                  <a:pt x="15239" y="0"/>
                </a:moveTo>
                <a:lnTo>
                  <a:pt x="15239" y="9906"/>
                </a:lnTo>
                <a:lnTo>
                  <a:pt x="0" y="9906"/>
                </a:lnTo>
                <a:lnTo>
                  <a:pt x="0" y="0"/>
                </a:lnTo>
                <a:lnTo>
                  <a:pt x="15239" y="0"/>
                </a:lnTo>
                <a:close/>
              </a:path>
            </a:pathLst>
          </a:custGeom>
          <a:ln w="5740">
            <a:solidFill>
              <a:srgbClr val="000000"/>
            </a:solidFill>
          </a:ln>
        </p:spPr>
        <p:txBody>
          <a:bodyPr wrap="square" lIns="0" tIns="0" rIns="0" bIns="0" rtlCol="0"/>
          <a:lstStyle/>
          <a:p>
            <a:endParaRPr/>
          </a:p>
        </p:txBody>
      </p:sp>
      <p:sp>
        <p:nvSpPr>
          <p:cNvPr id="88" name="object 88"/>
          <p:cNvSpPr/>
          <p:nvPr/>
        </p:nvSpPr>
        <p:spPr>
          <a:xfrm>
            <a:off x="4389882"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89" name="object 89"/>
          <p:cNvSpPr/>
          <p:nvPr/>
        </p:nvSpPr>
        <p:spPr>
          <a:xfrm>
            <a:off x="4482084"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90" name="object 90"/>
          <p:cNvSpPr/>
          <p:nvPr/>
        </p:nvSpPr>
        <p:spPr>
          <a:xfrm>
            <a:off x="4515611" y="5921502"/>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91" name="object 91"/>
          <p:cNvSpPr/>
          <p:nvPr/>
        </p:nvSpPr>
        <p:spPr>
          <a:xfrm>
            <a:off x="4524375" y="5450585"/>
            <a:ext cx="0" cy="493395"/>
          </a:xfrm>
          <a:custGeom>
            <a:avLst/>
            <a:gdLst/>
            <a:ahLst/>
            <a:cxnLst/>
            <a:rect l="l" t="t" r="r" b="b"/>
            <a:pathLst>
              <a:path h="493395">
                <a:moveTo>
                  <a:pt x="0" y="0"/>
                </a:moveTo>
                <a:lnTo>
                  <a:pt x="0" y="493013"/>
                </a:lnTo>
              </a:path>
            </a:pathLst>
          </a:custGeom>
          <a:ln w="35814">
            <a:solidFill>
              <a:srgbClr val="666666"/>
            </a:solidFill>
          </a:ln>
        </p:spPr>
        <p:txBody>
          <a:bodyPr wrap="square" lIns="0" tIns="0" rIns="0" bIns="0" rtlCol="0"/>
          <a:lstStyle/>
          <a:p>
            <a:endParaRPr/>
          </a:p>
        </p:txBody>
      </p:sp>
      <p:sp>
        <p:nvSpPr>
          <p:cNvPr id="92" name="object 92"/>
          <p:cNvSpPr/>
          <p:nvPr/>
        </p:nvSpPr>
        <p:spPr>
          <a:xfrm>
            <a:off x="4075938" y="5450585"/>
            <a:ext cx="466344" cy="493013"/>
          </a:xfrm>
          <a:prstGeom prst="rect">
            <a:avLst/>
          </a:prstGeom>
          <a:blipFill>
            <a:blip r:embed="rId13" cstate="print"/>
            <a:stretch>
              <a:fillRect/>
            </a:stretch>
          </a:blipFill>
        </p:spPr>
        <p:txBody>
          <a:bodyPr wrap="square" lIns="0" tIns="0" rIns="0" bIns="0" rtlCol="0"/>
          <a:lstStyle/>
          <a:p>
            <a:endParaRPr/>
          </a:p>
        </p:txBody>
      </p:sp>
      <p:sp>
        <p:nvSpPr>
          <p:cNvPr id="93" name="object 93"/>
          <p:cNvSpPr/>
          <p:nvPr/>
        </p:nvSpPr>
        <p:spPr>
          <a:xfrm>
            <a:off x="4380738" y="5479541"/>
            <a:ext cx="125730" cy="464184"/>
          </a:xfrm>
          <a:custGeom>
            <a:avLst/>
            <a:gdLst/>
            <a:ahLst/>
            <a:cxnLst/>
            <a:rect l="l" t="t" r="r" b="b"/>
            <a:pathLst>
              <a:path w="125729" h="464185">
                <a:moveTo>
                  <a:pt x="0" y="464058"/>
                </a:moveTo>
                <a:lnTo>
                  <a:pt x="0" y="0"/>
                </a:lnTo>
                <a:lnTo>
                  <a:pt x="125729" y="0"/>
                </a:lnTo>
                <a:lnTo>
                  <a:pt x="125730" y="464058"/>
                </a:lnTo>
                <a:lnTo>
                  <a:pt x="0" y="464058"/>
                </a:lnTo>
                <a:close/>
              </a:path>
            </a:pathLst>
          </a:custGeom>
          <a:ln w="3175">
            <a:solidFill>
              <a:srgbClr val="000000"/>
            </a:solidFill>
          </a:ln>
        </p:spPr>
        <p:txBody>
          <a:bodyPr wrap="square" lIns="0" tIns="0" rIns="0" bIns="0" rtlCol="0"/>
          <a:lstStyle/>
          <a:p>
            <a:endParaRPr/>
          </a:p>
        </p:txBody>
      </p:sp>
      <p:sp>
        <p:nvSpPr>
          <p:cNvPr id="94" name="object 94"/>
          <p:cNvSpPr/>
          <p:nvPr/>
        </p:nvSpPr>
        <p:spPr>
          <a:xfrm>
            <a:off x="4138421" y="5479541"/>
            <a:ext cx="242316" cy="464058"/>
          </a:xfrm>
          <a:prstGeom prst="rect">
            <a:avLst/>
          </a:prstGeom>
          <a:blipFill>
            <a:blip r:embed="rId14" cstate="print"/>
            <a:stretch>
              <a:fillRect/>
            </a:stretch>
          </a:blipFill>
        </p:spPr>
        <p:txBody>
          <a:bodyPr wrap="square" lIns="0" tIns="0" rIns="0" bIns="0" rtlCol="0"/>
          <a:lstStyle/>
          <a:p>
            <a:endParaRPr/>
          </a:p>
        </p:txBody>
      </p:sp>
      <p:sp>
        <p:nvSpPr>
          <p:cNvPr id="95" name="object 95"/>
          <p:cNvSpPr/>
          <p:nvPr/>
        </p:nvSpPr>
        <p:spPr>
          <a:xfrm>
            <a:off x="4138421" y="5479541"/>
            <a:ext cx="242570" cy="464184"/>
          </a:xfrm>
          <a:custGeom>
            <a:avLst/>
            <a:gdLst/>
            <a:ahLst/>
            <a:cxnLst/>
            <a:rect l="l" t="t" r="r" b="b"/>
            <a:pathLst>
              <a:path w="242570" h="464185">
                <a:moveTo>
                  <a:pt x="0" y="0"/>
                </a:moveTo>
                <a:lnTo>
                  <a:pt x="0" y="464058"/>
                </a:lnTo>
                <a:lnTo>
                  <a:pt x="242316" y="464058"/>
                </a:lnTo>
                <a:lnTo>
                  <a:pt x="242315" y="0"/>
                </a:lnTo>
                <a:lnTo>
                  <a:pt x="0" y="0"/>
                </a:lnTo>
                <a:close/>
              </a:path>
            </a:pathLst>
          </a:custGeom>
          <a:ln w="3175">
            <a:solidFill>
              <a:srgbClr val="000000"/>
            </a:solidFill>
          </a:ln>
        </p:spPr>
        <p:txBody>
          <a:bodyPr wrap="square" lIns="0" tIns="0" rIns="0" bIns="0" rtlCol="0"/>
          <a:lstStyle/>
          <a:p>
            <a:endParaRPr/>
          </a:p>
        </p:txBody>
      </p:sp>
      <p:sp>
        <p:nvSpPr>
          <p:cNvPr id="96" name="object 96"/>
          <p:cNvSpPr/>
          <p:nvPr/>
        </p:nvSpPr>
        <p:spPr>
          <a:xfrm>
            <a:off x="4075938" y="5501640"/>
            <a:ext cx="62484" cy="427482"/>
          </a:xfrm>
          <a:prstGeom prst="rect">
            <a:avLst/>
          </a:prstGeom>
          <a:blipFill>
            <a:blip r:embed="rId15" cstate="print"/>
            <a:stretch>
              <a:fillRect/>
            </a:stretch>
          </a:blipFill>
        </p:spPr>
        <p:txBody>
          <a:bodyPr wrap="square" lIns="0" tIns="0" rIns="0" bIns="0" rtlCol="0"/>
          <a:lstStyle/>
          <a:p>
            <a:endParaRPr/>
          </a:p>
        </p:txBody>
      </p:sp>
      <p:sp>
        <p:nvSpPr>
          <p:cNvPr id="97" name="object 97"/>
          <p:cNvSpPr/>
          <p:nvPr/>
        </p:nvSpPr>
        <p:spPr>
          <a:xfrm>
            <a:off x="4075938" y="5501640"/>
            <a:ext cx="62865" cy="427990"/>
          </a:xfrm>
          <a:custGeom>
            <a:avLst/>
            <a:gdLst/>
            <a:ahLst/>
            <a:cxnLst/>
            <a:rect l="l" t="t" r="r" b="b"/>
            <a:pathLst>
              <a:path w="62864" h="427989">
                <a:moveTo>
                  <a:pt x="0" y="0"/>
                </a:moveTo>
                <a:lnTo>
                  <a:pt x="0" y="427482"/>
                </a:lnTo>
                <a:lnTo>
                  <a:pt x="62484" y="427482"/>
                </a:lnTo>
                <a:lnTo>
                  <a:pt x="62484" y="0"/>
                </a:lnTo>
                <a:lnTo>
                  <a:pt x="0" y="0"/>
                </a:lnTo>
                <a:close/>
              </a:path>
            </a:pathLst>
          </a:custGeom>
          <a:ln w="3175">
            <a:solidFill>
              <a:srgbClr val="000000"/>
            </a:solidFill>
          </a:ln>
        </p:spPr>
        <p:txBody>
          <a:bodyPr wrap="square" lIns="0" tIns="0" rIns="0" bIns="0" rtlCol="0"/>
          <a:lstStyle/>
          <a:p>
            <a:endParaRPr/>
          </a:p>
        </p:txBody>
      </p:sp>
      <p:sp>
        <p:nvSpPr>
          <p:cNvPr id="98" name="object 98"/>
          <p:cNvSpPr/>
          <p:nvPr/>
        </p:nvSpPr>
        <p:spPr>
          <a:xfrm>
            <a:off x="4091178" y="5516117"/>
            <a:ext cx="47244" cy="397763"/>
          </a:xfrm>
          <a:prstGeom prst="rect">
            <a:avLst/>
          </a:prstGeom>
          <a:blipFill>
            <a:blip r:embed="rId12" cstate="print"/>
            <a:stretch>
              <a:fillRect/>
            </a:stretch>
          </a:blipFill>
        </p:spPr>
        <p:txBody>
          <a:bodyPr wrap="square" lIns="0" tIns="0" rIns="0" bIns="0" rtlCol="0"/>
          <a:lstStyle/>
          <a:p>
            <a:endParaRPr/>
          </a:p>
        </p:txBody>
      </p:sp>
      <p:sp>
        <p:nvSpPr>
          <p:cNvPr id="99" name="object 99"/>
          <p:cNvSpPr/>
          <p:nvPr/>
        </p:nvSpPr>
        <p:spPr>
          <a:xfrm>
            <a:off x="4091178" y="5516117"/>
            <a:ext cx="47625" cy="398145"/>
          </a:xfrm>
          <a:custGeom>
            <a:avLst/>
            <a:gdLst/>
            <a:ahLst/>
            <a:cxnLst/>
            <a:rect l="l" t="t" r="r" b="b"/>
            <a:pathLst>
              <a:path w="47625" h="398145">
                <a:moveTo>
                  <a:pt x="0" y="0"/>
                </a:moveTo>
                <a:lnTo>
                  <a:pt x="0" y="397763"/>
                </a:lnTo>
                <a:lnTo>
                  <a:pt x="47244" y="397763"/>
                </a:lnTo>
                <a:lnTo>
                  <a:pt x="47244" y="0"/>
                </a:lnTo>
                <a:lnTo>
                  <a:pt x="0" y="0"/>
                </a:lnTo>
                <a:close/>
              </a:path>
            </a:pathLst>
          </a:custGeom>
          <a:ln w="3175">
            <a:solidFill>
              <a:srgbClr val="000000"/>
            </a:solidFill>
          </a:ln>
        </p:spPr>
        <p:txBody>
          <a:bodyPr wrap="square" lIns="0" tIns="0" rIns="0" bIns="0" rtlCol="0"/>
          <a:lstStyle/>
          <a:p>
            <a:endParaRPr/>
          </a:p>
        </p:txBody>
      </p:sp>
      <p:sp>
        <p:nvSpPr>
          <p:cNvPr id="100" name="object 100"/>
          <p:cNvSpPr/>
          <p:nvPr/>
        </p:nvSpPr>
        <p:spPr>
          <a:xfrm>
            <a:off x="4450079" y="5497829"/>
            <a:ext cx="42671" cy="18288"/>
          </a:xfrm>
          <a:prstGeom prst="rect">
            <a:avLst/>
          </a:prstGeom>
          <a:blipFill>
            <a:blip r:embed="rId6" cstate="print"/>
            <a:stretch>
              <a:fillRect/>
            </a:stretch>
          </a:blipFill>
        </p:spPr>
        <p:txBody>
          <a:bodyPr wrap="square" lIns="0" tIns="0" rIns="0" bIns="0" rtlCol="0"/>
          <a:lstStyle/>
          <a:p>
            <a:endParaRPr/>
          </a:p>
        </p:txBody>
      </p:sp>
      <p:sp>
        <p:nvSpPr>
          <p:cNvPr id="101" name="object 101"/>
          <p:cNvSpPr/>
          <p:nvPr/>
        </p:nvSpPr>
        <p:spPr>
          <a:xfrm>
            <a:off x="4399026" y="5496871"/>
            <a:ext cx="90112" cy="78682"/>
          </a:xfrm>
          <a:prstGeom prst="rect">
            <a:avLst/>
          </a:prstGeom>
          <a:blipFill>
            <a:blip r:embed="rId7" cstate="print"/>
            <a:stretch>
              <a:fillRect/>
            </a:stretch>
          </a:blipFill>
        </p:spPr>
        <p:txBody>
          <a:bodyPr wrap="square" lIns="0" tIns="0" rIns="0" bIns="0" rtlCol="0"/>
          <a:lstStyle/>
          <a:p>
            <a:endParaRPr/>
          </a:p>
        </p:txBody>
      </p:sp>
      <p:sp>
        <p:nvSpPr>
          <p:cNvPr id="102" name="object 102"/>
          <p:cNvSpPr/>
          <p:nvPr/>
        </p:nvSpPr>
        <p:spPr>
          <a:xfrm>
            <a:off x="4399026" y="5536691"/>
            <a:ext cx="89535" cy="39370"/>
          </a:xfrm>
          <a:custGeom>
            <a:avLst/>
            <a:gdLst/>
            <a:ahLst/>
            <a:cxnLst/>
            <a:rect l="l" t="t" r="r" b="b"/>
            <a:pathLst>
              <a:path w="89535" h="39370">
                <a:moveTo>
                  <a:pt x="0" y="0"/>
                </a:moveTo>
                <a:lnTo>
                  <a:pt x="0" y="38862"/>
                </a:lnTo>
                <a:lnTo>
                  <a:pt x="89153" y="38862"/>
                </a:lnTo>
                <a:lnTo>
                  <a:pt x="89153" y="0"/>
                </a:lnTo>
                <a:lnTo>
                  <a:pt x="0" y="0"/>
                </a:lnTo>
                <a:close/>
              </a:path>
            </a:pathLst>
          </a:custGeom>
          <a:ln w="3175">
            <a:solidFill>
              <a:srgbClr val="000000"/>
            </a:solidFill>
          </a:ln>
        </p:spPr>
        <p:txBody>
          <a:bodyPr wrap="square" lIns="0" tIns="0" rIns="0" bIns="0" rtlCol="0"/>
          <a:lstStyle/>
          <a:p>
            <a:endParaRPr/>
          </a:p>
        </p:txBody>
      </p:sp>
      <p:sp>
        <p:nvSpPr>
          <p:cNvPr id="103" name="object 103"/>
          <p:cNvSpPr/>
          <p:nvPr/>
        </p:nvSpPr>
        <p:spPr>
          <a:xfrm>
            <a:off x="4399026"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104" name="object 104"/>
          <p:cNvSpPr/>
          <p:nvPr/>
        </p:nvSpPr>
        <p:spPr>
          <a:xfrm>
            <a:off x="4488179"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105" name="object 105"/>
          <p:cNvSpPr/>
          <p:nvPr/>
        </p:nvSpPr>
        <p:spPr>
          <a:xfrm>
            <a:off x="4412741"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solidFill>
            <a:srgbClr val="666666"/>
          </a:solidFill>
        </p:spPr>
        <p:txBody>
          <a:bodyPr wrap="square" lIns="0" tIns="0" rIns="0" bIns="0" rtlCol="0"/>
          <a:lstStyle/>
          <a:p>
            <a:endParaRPr/>
          </a:p>
        </p:txBody>
      </p:sp>
      <p:sp>
        <p:nvSpPr>
          <p:cNvPr id="106" name="object 106"/>
          <p:cNvSpPr/>
          <p:nvPr/>
        </p:nvSpPr>
        <p:spPr>
          <a:xfrm>
            <a:off x="4412741"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ln w="3175">
            <a:solidFill>
              <a:srgbClr val="000000"/>
            </a:solidFill>
          </a:ln>
        </p:spPr>
        <p:txBody>
          <a:bodyPr wrap="square" lIns="0" tIns="0" rIns="0" bIns="0" rtlCol="0"/>
          <a:lstStyle/>
          <a:p>
            <a:endParaRPr/>
          </a:p>
        </p:txBody>
      </p:sp>
      <p:sp>
        <p:nvSpPr>
          <p:cNvPr id="107" name="object 107"/>
          <p:cNvSpPr/>
          <p:nvPr/>
        </p:nvSpPr>
        <p:spPr>
          <a:xfrm>
            <a:off x="4419600"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FF0000"/>
          </a:solidFill>
        </p:spPr>
        <p:txBody>
          <a:bodyPr wrap="square" lIns="0" tIns="0" rIns="0" bIns="0" rtlCol="0"/>
          <a:lstStyle/>
          <a:p>
            <a:endParaRPr/>
          </a:p>
        </p:txBody>
      </p:sp>
      <p:sp>
        <p:nvSpPr>
          <p:cNvPr id="108" name="object 108"/>
          <p:cNvSpPr/>
          <p:nvPr/>
        </p:nvSpPr>
        <p:spPr>
          <a:xfrm>
            <a:off x="4435602"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9F9FFF"/>
          </a:solidFill>
        </p:spPr>
        <p:txBody>
          <a:bodyPr wrap="square" lIns="0" tIns="0" rIns="0" bIns="0" rtlCol="0"/>
          <a:lstStyle/>
          <a:p>
            <a:endParaRPr/>
          </a:p>
        </p:txBody>
      </p:sp>
      <p:sp>
        <p:nvSpPr>
          <p:cNvPr id="109" name="object 109"/>
          <p:cNvSpPr/>
          <p:nvPr/>
        </p:nvSpPr>
        <p:spPr>
          <a:xfrm>
            <a:off x="4451603" y="5555741"/>
            <a:ext cx="15240" cy="7620"/>
          </a:xfrm>
          <a:custGeom>
            <a:avLst/>
            <a:gdLst/>
            <a:ahLst/>
            <a:cxnLst/>
            <a:rect l="l" t="t" r="r" b="b"/>
            <a:pathLst>
              <a:path w="15239" h="7620">
                <a:moveTo>
                  <a:pt x="0" y="0"/>
                </a:moveTo>
                <a:lnTo>
                  <a:pt x="0" y="7620"/>
                </a:lnTo>
                <a:lnTo>
                  <a:pt x="15239" y="7620"/>
                </a:lnTo>
                <a:lnTo>
                  <a:pt x="15239" y="0"/>
                </a:lnTo>
                <a:lnTo>
                  <a:pt x="0" y="0"/>
                </a:lnTo>
                <a:close/>
              </a:path>
            </a:pathLst>
          </a:custGeom>
          <a:solidFill>
            <a:srgbClr val="00FF00"/>
          </a:solidFill>
        </p:spPr>
        <p:txBody>
          <a:bodyPr wrap="square" lIns="0" tIns="0" rIns="0" bIns="0" rtlCol="0"/>
          <a:lstStyle/>
          <a:p>
            <a:endParaRPr/>
          </a:p>
        </p:txBody>
      </p:sp>
      <p:sp>
        <p:nvSpPr>
          <p:cNvPr id="110" name="object 110"/>
          <p:cNvSpPr/>
          <p:nvPr/>
        </p:nvSpPr>
        <p:spPr>
          <a:xfrm>
            <a:off x="4075938" y="5450585"/>
            <a:ext cx="466725" cy="493395"/>
          </a:xfrm>
          <a:custGeom>
            <a:avLst/>
            <a:gdLst/>
            <a:ahLst/>
            <a:cxnLst/>
            <a:rect l="l" t="t" r="r" b="b"/>
            <a:pathLst>
              <a:path w="466725" h="493395">
                <a:moveTo>
                  <a:pt x="62484" y="493013"/>
                </a:moveTo>
                <a:lnTo>
                  <a:pt x="62484" y="478536"/>
                </a:lnTo>
                <a:lnTo>
                  <a:pt x="0" y="478536"/>
                </a:lnTo>
                <a:lnTo>
                  <a:pt x="0" y="51053"/>
                </a:lnTo>
                <a:lnTo>
                  <a:pt x="18287" y="36575"/>
                </a:lnTo>
                <a:lnTo>
                  <a:pt x="62484" y="36575"/>
                </a:lnTo>
                <a:lnTo>
                  <a:pt x="62484" y="28955"/>
                </a:lnTo>
                <a:lnTo>
                  <a:pt x="98298" y="0"/>
                </a:lnTo>
                <a:lnTo>
                  <a:pt x="466344" y="0"/>
                </a:lnTo>
                <a:lnTo>
                  <a:pt x="466344" y="463296"/>
                </a:lnTo>
                <a:lnTo>
                  <a:pt x="430530" y="493013"/>
                </a:lnTo>
                <a:lnTo>
                  <a:pt x="62484" y="493013"/>
                </a:lnTo>
                <a:close/>
              </a:path>
            </a:pathLst>
          </a:custGeom>
          <a:ln w="5740">
            <a:solidFill>
              <a:srgbClr val="000000"/>
            </a:solidFill>
          </a:ln>
        </p:spPr>
        <p:txBody>
          <a:bodyPr wrap="square" lIns="0" tIns="0" rIns="0" bIns="0" rtlCol="0"/>
          <a:lstStyle/>
          <a:p>
            <a:endParaRPr/>
          </a:p>
        </p:txBody>
      </p:sp>
      <p:sp>
        <p:nvSpPr>
          <p:cNvPr id="111" name="object 111"/>
          <p:cNvSpPr/>
          <p:nvPr/>
        </p:nvSpPr>
        <p:spPr>
          <a:xfrm>
            <a:off x="4074414" y="6431279"/>
            <a:ext cx="511809" cy="412750"/>
          </a:xfrm>
          <a:custGeom>
            <a:avLst/>
            <a:gdLst/>
            <a:ahLst/>
            <a:cxnLst/>
            <a:rect l="l" t="t" r="r" b="b"/>
            <a:pathLst>
              <a:path w="511810" h="412750">
                <a:moveTo>
                  <a:pt x="0" y="51816"/>
                </a:moveTo>
                <a:lnTo>
                  <a:pt x="0" y="360425"/>
                </a:lnTo>
                <a:lnTo>
                  <a:pt x="9119" y="374318"/>
                </a:lnTo>
                <a:lnTo>
                  <a:pt x="74771" y="397192"/>
                </a:lnTo>
                <a:lnTo>
                  <a:pt x="126435" y="405242"/>
                </a:lnTo>
                <a:lnTo>
                  <a:pt x="187413" y="410414"/>
                </a:lnTo>
                <a:lnTo>
                  <a:pt x="255270" y="412242"/>
                </a:lnTo>
                <a:lnTo>
                  <a:pt x="323447" y="410414"/>
                </a:lnTo>
                <a:lnTo>
                  <a:pt x="384640" y="405242"/>
                </a:lnTo>
                <a:lnTo>
                  <a:pt x="436435" y="397192"/>
                </a:lnTo>
                <a:lnTo>
                  <a:pt x="476419" y="386729"/>
                </a:lnTo>
                <a:lnTo>
                  <a:pt x="511301" y="360425"/>
                </a:lnTo>
                <a:lnTo>
                  <a:pt x="511301" y="51816"/>
                </a:lnTo>
                <a:lnTo>
                  <a:pt x="476419" y="25512"/>
                </a:lnTo>
                <a:lnTo>
                  <a:pt x="436435" y="15049"/>
                </a:lnTo>
                <a:lnTo>
                  <a:pt x="384640" y="6999"/>
                </a:lnTo>
                <a:lnTo>
                  <a:pt x="323447" y="1827"/>
                </a:lnTo>
                <a:lnTo>
                  <a:pt x="255270" y="0"/>
                </a:lnTo>
                <a:lnTo>
                  <a:pt x="187413" y="1827"/>
                </a:lnTo>
                <a:lnTo>
                  <a:pt x="126435" y="6999"/>
                </a:lnTo>
                <a:lnTo>
                  <a:pt x="74771" y="15049"/>
                </a:lnTo>
                <a:lnTo>
                  <a:pt x="34854" y="25512"/>
                </a:lnTo>
                <a:lnTo>
                  <a:pt x="0" y="51816"/>
                </a:lnTo>
                <a:close/>
              </a:path>
            </a:pathLst>
          </a:custGeom>
          <a:ln w="8534">
            <a:solidFill>
              <a:srgbClr val="000000"/>
            </a:solidFill>
          </a:ln>
        </p:spPr>
        <p:txBody>
          <a:bodyPr wrap="square" lIns="0" tIns="0" rIns="0" bIns="0" rtlCol="0"/>
          <a:lstStyle/>
          <a:p>
            <a:endParaRPr/>
          </a:p>
        </p:txBody>
      </p:sp>
      <p:sp>
        <p:nvSpPr>
          <p:cNvPr id="112" name="object 112"/>
          <p:cNvSpPr/>
          <p:nvPr/>
        </p:nvSpPr>
        <p:spPr>
          <a:xfrm>
            <a:off x="4074414" y="6483096"/>
            <a:ext cx="511809" cy="51435"/>
          </a:xfrm>
          <a:custGeom>
            <a:avLst/>
            <a:gdLst/>
            <a:ahLst/>
            <a:cxnLst/>
            <a:rect l="l" t="t" r="r" b="b"/>
            <a:pathLst>
              <a:path w="511810" h="51434">
                <a:moveTo>
                  <a:pt x="0" y="0"/>
                </a:moveTo>
                <a:lnTo>
                  <a:pt x="34854" y="25766"/>
                </a:lnTo>
                <a:lnTo>
                  <a:pt x="74771" y="36099"/>
                </a:lnTo>
                <a:lnTo>
                  <a:pt x="126435" y="44083"/>
                </a:lnTo>
                <a:lnTo>
                  <a:pt x="187413" y="49230"/>
                </a:lnTo>
                <a:lnTo>
                  <a:pt x="255270" y="51053"/>
                </a:lnTo>
                <a:lnTo>
                  <a:pt x="323447" y="49230"/>
                </a:lnTo>
                <a:lnTo>
                  <a:pt x="384640" y="44083"/>
                </a:lnTo>
                <a:lnTo>
                  <a:pt x="436435" y="36099"/>
                </a:lnTo>
                <a:lnTo>
                  <a:pt x="476419" y="25766"/>
                </a:lnTo>
                <a:lnTo>
                  <a:pt x="502179" y="13571"/>
                </a:lnTo>
                <a:lnTo>
                  <a:pt x="511301" y="0"/>
                </a:lnTo>
              </a:path>
            </a:pathLst>
          </a:custGeom>
          <a:ln w="8534">
            <a:solidFill>
              <a:srgbClr val="000000"/>
            </a:solidFill>
          </a:ln>
        </p:spPr>
        <p:txBody>
          <a:bodyPr wrap="square" lIns="0" tIns="0" rIns="0" bIns="0" rtlCol="0"/>
          <a:lstStyle/>
          <a:p>
            <a:endParaRPr/>
          </a:p>
        </p:txBody>
      </p:sp>
      <p:sp>
        <p:nvSpPr>
          <p:cNvPr id="113" name="object 113"/>
          <p:cNvSpPr/>
          <p:nvPr/>
        </p:nvSpPr>
        <p:spPr>
          <a:xfrm>
            <a:off x="4237482" y="6630923"/>
            <a:ext cx="182880" cy="333756"/>
          </a:xfrm>
          <a:prstGeom prst="rect">
            <a:avLst/>
          </a:prstGeom>
          <a:blipFill>
            <a:blip r:embed="rId8" cstate="print"/>
            <a:stretch>
              <a:fillRect/>
            </a:stretch>
          </a:blipFill>
        </p:spPr>
        <p:txBody>
          <a:bodyPr wrap="square" lIns="0" tIns="0" rIns="0" bIns="0" rtlCol="0"/>
          <a:lstStyle/>
          <a:p>
            <a:endParaRPr/>
          </a:p>
        </p:txBody>
      </p:sp>
      <p:sp>
        <p:nvSpPr>
          <p:cNvPr id="114" name="object 114"/>
          <p:cNvSpPr/>
          <p:nvPr/>
        </p:nvSpPr>
        <p:spPr>
          <a:xfrm>
            <a:off x="4341876" y="5958078"/>
            <a:ext cx="0" cy="516255"/>
          </a:xfrm>
          <a:custGeom>
            <a:avLst/>
            <a:gdLst/>
            <a:ahLst/>
            <a:cxnLst/>
            <a:rect l="l" t="t" r="r" b="b"/>
            <a:pathLst>
              <a:path h="516254">
                <a:moveTo>
                  <a:pt x="0" y="0"/>
                </a:moveTo>
                <a:lnTo>
                  <a:pt x="0" y="515874"/>
                </a:lnTo>
              </a:path>
            </a:pathLst>
          </a:custGeom>
          <a:ln w="9525">
            <a:solidFill>
              <a:srgbClr val="000000"/>
            </a:solidFill>
          </a:ln>
        </p:spPr>
        <p:txBody>
          <a:bodyPr wrap="square" lIns="0" tIns="0" rIns="0" bIns="0" rtlCol="0"/>
          <a:lstStyle/>
          <a:p>
            <a:endParaRPr/>
          </a:p>
        </p:txBody>
      </p:sp>
      <p:sp>
        <p:nvSpPr>
          <p:cNvPr id="115" name="object 115"/>
          <p:cNvSpPr txBox="1"/>
          <p:nvPr/>
        </p:nvSpPr>
        <p:spPr>
          <a:xfrm>
            <a:off x="3887971" y="6046723"/>
            <a:ext cx="2991485" cy="330835"/>
          </a:xfrm>
          <a:prstGeom prst="rect">
            <a:avLst/>
          </a:prstGeom>
        </p:spPr>
        <p:txBody>
          <a:bodyPr vert="horz" wrap="square" lIns="0" tIns="12700" rIns="0" bIns="0" rtlCol="0">
            <a:spAutoFit/>
          </a:bodyPr>
          <a:lstStyle/>
          <a:p>
            <a:pPr marL="12700" marR="5080" indent="231140">
              <a:lnSpc>
                <a:spcPct val="100000"/>
              </a:lnSpc>
              <a:spcBef>
                <a:spcPts val="100"/>
              </a:spcBef>
              <a:tabLst>
                <a:tab pos="1297940" algn="l"/>
                <a:tab pos="2339340" algn="l"/>
              </a:tabLst>
            </a:pPr>
            <a:r>
              <a:rPr sz="1000" dirty="0">
                <a:latin typeface="Verdana"/>
                <a:cs typeface="Verdana"/>
              </a:rPr>
              <a:t>Bank 1	Bank 2	Bank 2  Credit System Account System </a:t>
            </a:r>
            <a:r>
              <a:rPr sz="1000" spc="-5" dirty="0">
                <a:latin typeface="Verdana"/>
                <a:cs typeface="Verdana"/>
              </a:rPr>
              <a:t>Loan</a:t>
            </a:r>
            <a:r>
              <a:rPr sz="1000" spc="60" dirty="0">
                <a:latin typeface="Verdana"/>
                <a:cs typeface="Verdana"/>
              </a:rPr>
              <a:t> </a:t>
            </a:r>
            <a:r>
              <a:rPr sz="1000" dirty="0">
                <a:latin typeface="Verdana"/>
                <a:cs typeface="Verdana"/>
              </a:rPr>
              <a:t>System</a:t>
            </a:r>
            <a:endParaRPr sz="1000">
              <a:latin typeface="Verdana"/>
              <a:cs typeface="Verdana"/>
            </a:endParaRPr>
          </a:p>
        </p:txBody>
      </p:sp>
      <p:sp>
        <p:nvSpPr>
          <p:cNvPr id="116" name="object 116"/>
          <p:cNvSpPr txBox="1"/>
          <p:nvPr/>
        </p:nvSpPr>
        <p:spPr>
          <a:xfrm>
            <a:off x="7088365" y="6046723"/>
            <a:ext cx="934085" cy="330835"/>
          </a:xfrm>
          <a:prstGeom prst="rect">
            <a:avLst/>
          </a:prstGeom>
        </p:spPr>
        <p:txBody>
          <a:bodyPr vert="horz" wrap="square" lIns="0" tIns="12700" rIns="0" bIns="0" rtlCol="0">
            <a:spAutoFit/>
          </a:bodyPr>
          <a:lstStyle/>
          <a:p>
            <a:pPr marL="12700" marR="5080" indent="231140">
              <a:lnSpc>
                <a:spcPct val="100000"/>
              </a:lnSpc>
              <a:spcBef>
                <a:spcPts val="100"/>
              </a:spcBef>
            </a:pPr>
            <a:r>
              <a:rPr sz="1000" dirty="0">
                <a:latin typeface="Verdana"/>
                <a:cs typeface="Verdana"/>
              </a:rPr>
              <a:t>Bank 2  Credit</a:t>
            </a:r>
            <a:r>
              <a:rPr sz="1000" spc="-85" dirty="0">
                <a:latin typeface="Verdana"/>
                <a:cs typeface="Verdana"/>
              </a:rPr>
              <a:t> </a:t>
            </a:r>
            <a:r>
              <a:rPr sz="1000" dirty="0">
                <a:latin typeface="Verdana"/>
                <a:cs typeface="Verdana"/>
              </a:rPr>
              <a:t>System</a:t>
            </a:r>
            <a:endParaRPr sz="1000">
              <a:latin typeface="Verdana"/>
              <a:cs typeface="Verdana"/>
            </a:endParaRPr>
          </a:p>
        </p:txBody>
      </p:sp>
      <p:sp>
        <p:nvSpPr>
          <p:cNvPr id="117" name="object 117"/>
          <p:cNvSpPr/>
          <p:nvPr/>
        </p:nvSpPr>
        <p:spPr>
          <a:xfrm>
            <a:off x="5151882" y="5923788"/>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118" name="object 118"/>
          <p:cNvSpPr/>
          <p:nvPr/>
        </p:nvSpPr>
        <p:spPr>
          <a:xfrm>
            <a:off x="5217414"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19" name="object 119"/>
          <p:cNvSpPr/>
          <p:nvPr/>
        </p:nvSpPr>
        <p:spPr>
          <a:xfrm>
            <a:off x="5423153"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20" name="object 120"/>
          <p:cNvSpPr/>
          <p:nvPr/>
        </p:nvSpPr>
        <p:spPr>
          <a:xfrm>
            <a:off x="5456682"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21" name="object 121"/>
          <p:cNvSpPr/>
          <p:nvPr/>
        </p:nvSpPr>
        <p:spPr>
          <a:xfrm>
            <a:off x="5548884"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22" name="object 122"/>
          <p:cNvSpPr/>
          <p:nvPr/>
        </p:nvSpPr>
        <p:spPr>
          <a:xfrm>
            <a:off x="5582411" y="5921502"/>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123" name="object 123"/>
          <p:cNvSpPr/>
          <p:nvPr/>
        </p:nvSpPr>
        <p:spPr>
          <a:xfrm>
            <a:off x="5151882" y="5923788"/>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124" name="object 124"/>
          <p:cNvSpPr/>
          <p:nvPr/>
        </p:nvSpPr>
        <p:spPr>
          <a:xfrm>
            <a:off x="5217414"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125" name="object 125"/>
          <p:cNvSpPr/>
          <p:nvPr/>
        </p:nvSpPr>
        <p:spPr>
          <a:xfrm>
            <a:off x="5423153" y="5938265"/>
            <a:ext cx="15240" cy="10160"/>
          </a:xfrm>
          <a:custGeom>
            <a:avLst/>
            <a:gdLst/>
            <a:ahLst/>
            <a:cxnLst/>
            <a:rect l="l" t="t" r="r" b="b"/>
            <a:pathLst>
              <a:path w="15239" h="10160">
                <a:moveTo>
                  <a:pt x="15239" y="0"/>
                </a:moveTo>
                <a:lnTo>
                  <a:pt x="15239" y="9906"/>
                </a:lnTo>
                <a:lnTo>
                  <a:pt x="0" y="9906"/>
                </a:lnTo>
                <a:lnTo>
                  <a:pt x="0" y="0"/>
                </a:lnTo>
                <a:lnTo>
                  <a:pt x="15239" y="0"/>
                </a:lnTo>
                <a:close/>
              </a:path>
            </a:pathLst>
          </a:custGeom>
          <a:ln w="5740">
            <a:solidFill>
              <a:srgbClr val="000000"/>
            </a:solidFill>
          </a:ln>
        </p:spPr>
        <p:txBody>
          <a:bodyPr wrap="square" lIns="0" tIns="0" rIns="0" bIns="0" rtlCol="0"/>
          <a:lstStyle/>
          <a:p>
            <a:endParaRPr/>
          </a:p>
        </p:txBody>
      </p:sp>
      <p:sp>
        <p:nvSpPr>
          <p:cNvPr id="126" name="object 126"/>
          <p:cNvSpPr/>
          <p:nvPr/>
        </p:nvSpPr>
        <p:spPr>
          <a:xfrm>
            <a:off x="5456682"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127" name="object 127"/>
          <p:cNvSpPr/>
          <p:nvPr/>
        </p:nvSpPr>
        <p:spPr>
          <a:xfrm>
            <a:off x="5548884"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40">
            <a:solidFill>
              <a:srgbClr val="000000"/>
            </a:solidFill>
          </a:ln>
        </p:spPr>
        <p:txBody>
          <a:bodyPr wrap="square" lIns="0" tIns="0" rIns="0" bIns="0" rtlCol="0"/>
          <a:lstStyle/>
          <a:p>
            <a:endParaRPr/>
          </a:p>
        </p:txBody>
      </p:sp>
      <p:sp>
        <p:nvSpPr>
          <p:cNvPr id="128" name="object 128"/>
          <p:cNvSpPr/>
          <p:nvPr/>
        </p:nvSpPr>
        <p:spPr>
          <a:xfrm>
            <a:off x="5582411" y="5921502"/>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40">
            <a:solidFill>
              <a:srgbClr val="000000"/>
            </a:solidFill>
          </a:ln>
        </p:spPr>
        <p:txBody>
          <a:bodyPr wrap="square" lIns="0" tIns="0" rIns="0" bIns="0" rtlCol="0"/>
          <a:lstStyle/>
          <a:p>
            <a:endParaRPr/>
          </a:p>
        </p:txBody>
      </p:sp>
      <p:sp>
        <p:nvSpPr>
          <p:cNvPr id="129" name="object 129"/>
          <p:cNvSpPr/>
          <p:nvPr/>
        </p:nvSpPr>
        <p:spPr>
          <a:xfrm>
            <a:off x="5591175" y="5450585"/>
            <a:ext cx="0" cy="493395"/>
          </a:xfrm>
          <a:custGeom>
            <a:avLst/>
            <a:gdLst/>
            <a:ahLst/>
            <a:cxnLst/>
            <a:rect l="l" t="t" r="r" b="b"/>
            <a:pathLst>
              <a:path h="493395">
                <a:moveTo>
                  <a:pt x="0" y="0"/>
                </a:moveTo>
                <a:lnTo>
                  <a:pt x="0" y="493013"/>
                </a:lnTo>
              </a:path>
            </a:pathLst>
          </a:custGeom>
          <a:ln w="35814">
            <a:solidFill>
              <a:srgbClr val="666666"/>
            </a:solidFill>
          </a:ln>
        </p:spPr>
        <p:txBody>
          <a:bodyPr wrap="square" lIns="0" tIns="0" rIns="0" bIns="0" rtlCol="0"/>
          <a:lstStyle/>
          <a:p>
            <a:endParaRPr/>
          </a:p>
        </p:txBody>
      </p:sp>
      <p:sp>
        <p:nvSpPr>
          <p:cNvPr id="130" name="object 130"/>
          <p:cNvSpPr/>
          <p:nvPr/>
        </p:nvSpPr>
        <p:spPr>
          <a:xfrm>
            <a:off x="5142738" y="5450585"/>
            <a:ext cx="466344" cy="493013"/>
          </a:xfrm>
          <a:prstGeom prst="rect">
            <a:avLst/>
          </a:prstGeom>
          <a:blipFill>
            <a:blip r:embed="rId16" cstate="print"/>
            <a:stretch>
              <a:fillRect/>
            </a:stretch>
          </a:blipFill>
        </p:spPr>
        <p:txBody>
          <a:bodyPr wrap="square" lIns="0" tIns="0" rIns="0" bIns="0" rtlCol="0"/>
          <a:lstStyle/>
          <a:p>
            <a:endParaRPr/>
          </a:p>
        </p:txBody>
      </p:sp>
      <p:sp>
        <p:nvSpPr>
          <p:cNvPr id="131" name="object 131"/>
          <p:cNvSpPr/>
          <p:nvPr/>
        </p:nvSpPr>
        <p:spPr>
          <a:xfrm>
            <a:off x="5447538" y="5479541"/>
            <a:ext cx="125730" cy="464184"/>
          </a:xfrm>
          <a:custGeom>
            <a:avLst/>
            <a:gdLst/>
            <a:ahLst/>
            <a:cxnLst/>
            <a:rect l="l" t="t" r="r" b="b"/>
            <a:pathLst>
              <a:path w="125729" h="464185">
                <a:moveTo>
                  <a:pt x="0" y="464058"/>
                </a:moveTo>
                <a:lnTo>
                  <a:pt x="0" y="0"/>
                </a:lnTo>
                <a:lnTo>
                  <a:pt x="125729" y="0"/>
                </a:lnTo>
                <a:lnTo>
                  <a:pt x="125730" y="464058"/>
                </a:lnTo>
                <a:lnTo>
                  <a:pt x="0" y="464058"/>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5205221" y="5479541"/>
            <a:ext cx="242316" cy="464058"/>
          </a:xfrm>
          <a:prstGeom prst="rect">
            <a:avLst/>
          </a:prstGeom>
          <a:blipFill>
            <a:blip r:embed="rId17" cstate="print"/>
            <a:stretch>
              <a:fillRect/>
            </a:stretch>
          </a:blipFill>
        </p:spPr>
        <p:txBody>
          <a:bodyPr wrap="square" lIns="0" tIns="0" rIns="0" bIns="0" rtlCol="0"/>
          <a:lstStyle/>
          <a:p>
            <a:endParaRPr/>
          </a:p>
        </p:txBody>
      </p:sp>
      <p:sp>
        <p:nvSpPr>
          <p:cNvPr id="133" name="object 133"/>
          <p:cNvSpPr/>
          <p:nvPr/>
        </p:nvSpPr>
        <p:spPr>
          <a:xfrm>
            <a:off x="5205221" y="5479541"/>
            <a:ext cx="242570" cy="464184"/>
          </a:xfrm>
          <a:custGeom>
            <a:avLst/>
            <a:gdLst/>
            <a:ahLst/>
            <a:cxnLst/>
            <a:rect l="l" t="t" r="r" b="b"/>
            <a:pathLst>
              <a:path w="242570" h="464185">
                <a:moveTo>
                  <a:pt x="0" y="0"/>
                </a:moveTo>
                <a:lnTo>
                  <a:pt x="0" y="464058"/>
                </a:lnTo>
                <a:lnTo>
                  <a:pt x="242316" y="464058"/>
                </a:lnTo>
                <a:lnTo>
                  <a:pt x="242315" y="0"/>
                </a:lnTo>
                <a:lnTo>
                  <a:pt x="0" y="0"/>
                </a:lnTo>
                <a:close/>
              </a:path>
            </a:pathLst>
          </a:custGeom>
          <a:ln w="3175">
            <a:solidFill>
              <a:srgbClr val="000000"/>
            </a:solidFill>
          </a:ln>
        </p:spPr>
        <p:txBody>
          <a:bodyPr wrap="square" lIns="0" tIns="0" rIns="0" bIns="0" rtlCol="0"/>
          <a:lstStyle/>
          <a:p>
            <a:endParaRPr/>
          </a:p>
        </p:txBody>
      </p:sp>
      <p:sp>
        <p:nvSpPr>
          <p:cNvPr id="134" name="object 134"/>
          <p:cNvSpPr/>
          <p:nvPr/>
        </p:nvSpPr>
        <p:spPr>
          <a:xfrm>
            <a:off x="5142738" y="5501640"/>
            <a:ext cx="62484" cy="427482"/>
          </a:xfrm>
          <a:prstGeom prst="rect">
            <a:avLst/>
          </a:prstGeom>
          <a:blipFill>
            <a:blip r:embed="rId18" cstate="print"/>
            <a:stretch>
              <a:fillRect/>
            </a:stretch>
          </a:blipFill>
        </p:spPr>
        <p:txBody>
          <a:bodyPr wrap="square" lIns="0" tIns="0" rIns="0" bIns="0" rtlCol="0"/>
          <a:lstStyle/>
          <a:p>
            <a:endParaRPr/>
          </a:p>
        </p:txBody>
      </p:sp>
      <p:sp>
        <p:nvSpPr>
          <p:cNvPr id="135" name="object 135"/>
          <p:cNvSpPr/>
          <p:nvPr/>
        </p:nvSpPr>
        <p:spPr>
          <a:xfrm>
            <a:off x="5142738" y="5501640"/>
            <a:ext cx="62865" cy="427990"/>
          </a:xfrm>
          <a:custGeom>
            <a:avLst/>
            <a:gdLst/>
            <a:ahLst/>
            <a:cxnLst/>
            <a:rect l="l" t="t" r="r" b="b"/>
            <a:pathLst>
              <a:path w="62864" h="427989">
                <a:moveTo>
                  <a:pt x="0" y="0"/>
                </a:moveTo>
                <a:lnTo>
                  <a:pt x="0" y="427482"/>
                </a:lnTo>
                <a:lnTo>
                  <a:pt x="62484" y="427482"/>
                </a:lnTo>
                <a:lnTo>
                  <a:pt x="62484" y="0"/>
                </a:lnTo>
                <a:lnTo>
                  <a:pt x="0" y="0"/>
                </a:lnTo>
                <a:close/>
              </a:path>
            </a:pathLst>
          </a:custGeom>
          <a:ln w="3175">
            <a:solidFill>
              <a:srgbClr val="000000"/>
            </a:solidFill>
          </a:ln>
        </p:spPr>
        <p:txBody>
          <a:bodyPr wrap="square" lIns="0" tIns="0" rIns="0" bIns="0" rtlCol="0"/>
          <a:lstStyle/>
          <a:p>
            <a:endParaRPr/>
          </a:p>
        </p:txBody>
      </p:sp>
      <p:sp>
        <p:nvSpPr>
          <p:cNvPr id="136" name="object 136"/>
          <p:cNvSpPr/>
          <p:nvPr/>
        </p:nvSpPr>
        <p:spPr>
          <a:xfrm>
            <a:off x="5157978" y="5516117"/>
            <a:ext cx="47244" cy="397763"/>
          </a:xfrm>
          <a:prstGeom prst="rect">
            <a:avLst/>
          </a:prstGeom>
          <a:blipFill>
            <a:blip r:embed="rId12" cstate="print"/>
            <a:stretch>
              <a:fillRect/>
            </a:stretch>
          </a:blipFill>
        </p:spPr>
        <p:txBody>
          <a:bodyPr wrap="square" lIns="0" tIns="0" rIns="0" bIns="0" rtlCol="0"/>
          <a:lstStyle/>
          <a:p>
            <a:endParaRPr/>
          </a:p>
        </p:txBody>
      </p:sp>
      <p:sp>
        <p:nvSpPr>
          <p:cNvPr id="137" name="object 137"/>
          <p:cNvSpPr/>
          <p:nvPr/>
        </p:nvSpPr>
        <p:spPr>
          <a:xfrm>
            <a:off x="5157978" y="5516117"/>
            <a:ext cx="47625" cy="398145"/>
          </a:xfrm>
          <a:custGeom>
            <a:avLst/>
            <a:gdLst/>
            <a:ahLst/>
            <a:cxnLst/>
            <a:rect l="l" t="t" r="r" b="b"/>
            <a:pathLst>
              <a:path w="47625" h="398145">
                <a:moveTo>
                  <a:pt x="0" y="0"/>
                </a:moveTo>
                <a:lnTo>
                  <a:pt x="0" y="397763"/>
                </a:lnTo>
                <a:lnTo>
                  <a:pt x="47244" y="397763"/>
                </a:lnTo>
                <a:lnTo>
                  <a:pt x="47244" y="0"/>
                </a:lnTo>
                <a:lnTo>
                  <a:pt x="0" y="0"/>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5516879" y="5497829"/>
            <a:ext cx="42671" cy="18288"/>
          </a:xfrm>
          <a:prstGeom prst="rect">
            <a:avLst/>
          </a:prstGeom>
          <a:blipFill>
            <a:blip r:embed="rId6" cstate="print"/>
            <a:stretch>
              <a:fillRect/>
            </a:stretch>
          </a:blipFill>
        </p:spPr>
        <p:txBody>
          <a:bodyPr wrap="square" lIns="0" tIns="0" rIns="0" bIns="0" rtlCol="0"/>
          <a:lstStyle/>
          <a:p>
            <a:endParaRPr/>
          </a:p>
        </p:txBody>
      </p:sp>
      <p:sp>
        <p:nvSpPr>
          <p:cNvPr id="139" name="object 139"/>
          <p:cNvSpPr/>
          <p:nvPr/>
        </p:nvSpPr>
        <p:spPr>
          <a:xfrm>
            <a:off x="5465826" y="5496871"/>
            <a:ext cx="90112" cy="78682"/>
          </a:xfrm>
          <a:prstGeom prst="rect">
            <a:avLst/>
          </a:prstGeom>
          <a:blipFill>
            <a:blip r:embed="rId7" cstate="print"/>
            <a:stretch>
              <a:fillRect/>
            </a:stretch>
          </a:blipFill>
        </p:spPr>
        <p:txBody>
          <a:bodyPr wrap="square" lIns="0" tIns="0" rIns="0" bIns="0" rtlCol="0"/>
          <a:lstStyle/>
          <a:p>
            <a:endParaRPr/>
          </a:p>
        </p:txBody>
      </p:sp>
      <p:sp>
        <p:nvSpPr>
          <p:cNvPr id="140" name="object 140"/>
          <p:cNvSpPr/>
          <p:nvPr/>
        </p:nvSpPr>
        <p:spPr>
          <a:xfrm>
            <a:off x="5465826" y="5536691"/>
            <a:ext cx="89535" cy="39370"/>
          </a:xfrm>
          <a:custGeom>
            <a:avLst/>
            <a:gdLst/>
            <a:ahLst/>
            <a:cxnLst/>
            <a:rect l="l" t="t" r="r" b="b"/>
            <a:pathLst>
              <a:path w="89535" h="39370">
                <a:moveTo>
                  <a:pt x="0" y="0"/>
                </a:moveTo>
                <a:lnTo>
                  <a:pt x="0" y="38862"/>
                </a:lnTo>
                <a:lnTo>
                  <a:pt x="89153" y="38862"/>
                </a:lnTo>
                <a:lnTo>
                  <a:pt x="89153" y="0"/>
                </a:lnTo>
                <a:lnTo>
                  <a:pt x="0" y="0"/>
                </a:lnTo>
                <a:close/>
              </a:path>
            </a:pathLst>
          </a:custGeom>
          <a:ln w="3175">
            <a:solidFill>
              <a:srgbClr val="000000"/>
            </a:solidFill>
          </a:ln>
        </p:spPr>
        <p:txBody>
          <a:bodyPr wrap="square" lIns="0" tIns="0" rIns="0" bIns="0" rtlCol="0"/>
          <a:lstStyle/>
          <a:p>
            <a:endParaRPr/>
          </a:p>
        </p:txBody>
      </p:sp>
      <p:sp>
        <p:nvSpPr>
          <p:cNvPr id="141" name="object 141"/>
          <p:cNvSpPr/>
          <p:nvPr/>
        </p:nvSpPr>
        <p:spPr>
          <a:xfrm>
            <a:off x="5465826"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142" name="object 142"/>
          <p:cNvSpPr/>
          <p:nvPr/>
        </p:nvSpPr>
        <p:spPr>
          <a:xfrm>
            <a:off x="5554979"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143" name="object 143"/>
          <p:cNvSpPr/>
          <p:nvPr/>
        </p:nvSpPr>
        <p:spPr>
          <a:xfrm>
            <a:off x="5479541"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solidFill>
            <a:srgbClr val="666666"/>
          </a:solidFill>
        </p:spPr>
        <p:txBody>
          <a:bodyPr wrap="square" lIns="0" tIns="0" rIns="0" bIns="0" rtlCol="0"/>
          <a:lstStyle/>
          <a:p>
            <a:endParaRPr/>
          </a:p>
        </p:txBody>
      </p:sp>
      <p:sp>
        <p:nvSpPr>
          <p:cNvPr id="144" name="object 144"/>
          <p:cNvSpPr/>
          <p:nvPr/>
        </p:nvSpPr>
        <p:spPr>
          <a:xfrm>
            <a:off x="5479541"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ln w="3175">
            <a:solidFill>
              <a:srgbClr val="000000"/>
            </a:solidFill>
          </a:ln>
        </p:spPr>
        <p:txBody>
          <a:bodyPr wrap="square" lIns="0" tIns="0" rIns="0" bIns="0" rtlCol="0"/>
          <a:lstStyle/>
          <a:p>
            <a:endParaRPr/>
          </a:p>
        </p:txBody>
      </p:sp>
      <p:sp>
        <p:nvSpPr>
          <p:cNvPr id="145" name="object 145"/>
          <p:cNvSpPr/>
          <p:nvPr/>
        </p:nvSpPr>
        <p:spPr>
          <a:xfrm>
            <a:off x="5486400"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FF0000"/>
          </a:solidFill>
        </p:spPr>
        <p:txBody>
          <a:bodyPr wrap="square" lIns="0" tIns="0" rIns="0" bIns="0" rtlCol="0"/>
          <a:lstStyle/>
          <a:p>
            <a:endParaRPr/>
          </a:p>
        </p:txBody>
      </p:sp>
      <p:sp>
        <p:nvSpPr>
          <p:cNvPr id="146" name="object 146"/>
          <p:cNvSpPr/>
          <p:nvPr/>
        </p:nvSpPr>
        <p:spPr>
          <a:xfrm>
            <a:off x="5502402" y="5555741"/>
            <a:ext cx="16510" cy="7620"/>
          </a:xfrm>
          <a:custGeom>
            <a:avLst/>
            <a:gdLst/>
            <a:ahLst/>
            <a:cxnLst/>
            <a:rect l="l" t="t" r="r" b="b"/>
            <a:pathLst>
              <a:path w="16510" h="7620">
                <a:moveTo>
                  <a:pt x="0" y="0"/>
                </a:moveTo>
                <a:lnTo>
                  <a:pt x="0" y="7620"/>
                </a:lnTo>
                <a:lnTo>
                  <a:pt x="16001" y="7620"/>
                </a:lnTo>
                <a:lnTo>
                  <a:pt x="16001" y="0"/>
                </a:lnTo>
                <a:lnTo>
                  <a:pt x="0" y="0"/>
                </a:lnTo>
                <a:close/>
              </a:path>
            </a:pathLst>
          </a:custGeom>
          <a:solidFill>
            <a:srgbClr val="9F9FFF"/>
          </a:solidFill>
        </p:spPr>
        <p:txBody>
          <a:bodyPr wrap="square" lIns="0" tIns="0" rIns="0" bIns="0" rtlCol="0"/>
          <a:lstStyle/>
          <a:p>
            <a:endParaRPr/>
          </a:p>
        </p:txBody>
      </p:sp>
      <p:sp>
        <p:nvSpPr>
          <p:cNvPr id="147" name="object 147"/>
          <p:cNvSpPr/>
          <p:nvPr/>
        </p:nvSpPr>
        <p:spPr>
          <a:xfrm>
            <a:off x="5518403" y="5555741"/>
            <a:ext cx="15240" cy="7620"/>
          </a:xfrm>
          <a:custGeom>
            <a:avLst/>
            <a:gdLst/>
            <a:ahLst/>
            <a:cxnLst/>
            <a:rect l="l" t="t" r="r" b="b"/>
            <a:pathLst>
              <a:path w="15239" h="7620">
                <a:moveTo>
                  <a:pt x="0" y="0"/>
                </a:moveTo>
                <a:lnTo>
                  <a:pt x="0" y="7620"/>
                </a:lnTo>
                <a:lnTo>
                  <a:pt x="15239" y="7620"/>
                </a:lnTo>
                <a:lnTo>
                  <a:pt x="15239" y="0"/>
                </a:lnTo>
                <a:lnTo>
                  <a:pt x="0" y="0"/>
                </a:lnTo>
                <a:close/>
              </a:path>
            </a:pathLst>
          </a:custGeom>
          <a:solidFill>
            <a:srgbClr val="00FF00"/>
          </a:solidFill>
        </p:spPr>
        <p:txBody>
          <a:bodyPr wrap="square" lIns="0" tIns="0" rIns="0" bIns="0" rtlCol="0"/>
          <a:lstStyle/>
          <a:p>
            <a:endParaRPr/>
          </a:p>
        </p:txBody>
      </p:sp>
      <p:sp>
        <p:nvSpPr>
          <p:cNvPr id="148" name="object 148"/>
          <p:cNvSpPr/>
          <p:nvPr/>
        </p:nvSpPr>
        <p:spPr>
          <a:xfrm>
            <a:off x="5142738" y="5450585"/>
            <a:ext cx="466725" cy="493395"/>
          </a:xfrm>
          <a:custGeom>
            <a:avLst/>
            <a:gdLst/>
            <a:ahLst/>
            <a:cxnLst/>
            <a:rect l="l" t="t" r="r" b="b"/>
            <a:pathLst>
              <a:path w="466725" h="493395">
                <a:moveTo>
                  <a:pt x="62484" y="493013"/>
                </a:moveTo>
                <a:lnTo>
                  <a:pt x="62484" y="478536"/>
                </a:lnTo>
                <a:lnTo>
                  <a:pt x="0" y="478536"/>
                </a:lnTo>
                <a:lnTo>
                  <a:pt x="0" y="51053"/>
                </a:lnTo>
                <a:lnTo>
                  <a:pt x="18287" y="36575"/>
                </a:lnTo>
                <a:lnTo>
                  <a:pt x="62484" y="36575"/>
                </a:lnTo>
                <a:lnTo>
                  <a:pt x="62484" y="28955"/>
                </a:lnTo>
                <a:lnTo>
                  <a:pt x="98298" y="0"/>
                </a:lnTo>
                <a:lnTo>
                  <a:pt x="466344" y="0"/>
                </a:lnTo>
                <a:lnTo>
                  <a:pt x="466344" y="463296"/>
                </a:lnTo>
                <a:lnTo>
                  <a:pt x="430530" y="493013"/>
                </a:lnTo>
                <a:lnTo>
                  <a:pt x="62484" y="493013"/>
                </a:lnTo>
                <a:close/>
              </a:path>
            </a:pathLst>
          </a:custGeom>
          <a:ln w="5740">
            <a:solidFill>
              <a:srgbClr val="000000"/>
            </a:solidFill>
          </a:ln>
        </p:spPr>
        <p:txBody>
          <a:bodyPr wrap="square" lIns="0" tIns="0" rIns="0" bIns="0" rtlCol="0"/>
          <a:lstStyle/>
          <a:p>
            <a:endParaRPr/>
          </a:p>
        </p:txBody>
      </p:sp>
      <p:sp>
        <p:nvSpPr>
          <p:cNvPr id="149" name="object 149"/>
          <p:cNvSpPr/>
          <p:nvPr/>
        </p:nvSpPr>
        <p:spPr>
          <a:xfrm>
            <a:off x="5141214" y="6431279"/>
            <a:ext cx="511809" cy="412750"/>
          </a:xfrm>
          <a:custGeom>
            <a:avLst/>
            <a:gdLst/>
            <a:ahLst/>
            <a:cxnLst/>
            <a:rect l="l" t="t" r="r" b="b"/>
            <a:pathLst>
              <a:path w="511810" h="412750">
                <a:moveTo>
                  <a:pt x="0" y="51816"/>
                </a:moveTo>
                <a:lnTo>
                  <a:pt x="0" y="360425"/>
                </a:lnTo>
                <a:lnTo>
                  <a:pt x="9119" y="374318"/>
                </a:lnTo>
                <a:lnTo>
                  <a:pt x="74771" y="397192"/>
                </a:lnTo>
                <a:lnTo>
                  <a:pt x="126435" y="405242"/>
                </a:lnTo>
                <a:lnTo>
                  <a:pt x="187413" y="410414"/>
                </a:lnTo>
                <a:lnTo>
                  <a:pt x="255270" y="412242"/>
                </a:lnTo>
                <a:lnTo>
                  <a:pt x="323447" y="410414"/>
                </a:lnTo>
                <a:lnTo>
                  <a:pt x="384640" y="405242"/>
                </a:lnTo>
                <a:lnTo>
                  <a:pt x="436435" y="397192"/>
                </a:lnTo>
                <a:lnTo>
                  <a:pt x="476419" y="386729"/>
                </a:lnTo>
                <a:lnTo>
                  <a:pt x="511301" y="360425"/>
                </a:lnTo>
                <a:lnTo>
                  <a:pt x="511301" y="51816"/>
                </a:lnTo>
                <a:lnTo>
                  <a:pt x="476419" y="25512"/>
                </a:lnTo>
                <a:lnTo>
                  <a:pt x="436435" y="15049"/>
                </a:lnTo>
                <a:lnTo>
                  <a:pt x="384640" y="6999"/>
                </a:lnTo>
                <a:lnTo>
                  <a:pt x="323447" y="1827"/>
                </a:lnTo>
                <a:lnTo>
                  <a:pt x="255270" y="0"/>
                </a:lnTo>
                <a:lnTo>
                  <a:pt x="187413" y="1827"/>
                </a:lnTo>
                <a:lnTo>
                  <a:pt x="126435" y="6999"/>
                </a:lnTo>
                <a:lnTo>
                  <a:pt x="74771" y="15049"/>
                </a:lnTo>
                <a:lnTo>
                  <a:pt x="34854" y="25512"/>
                </a:lnTo>
                <a:lnTo>
                  <a:pt x="0" y="51816"/>
                </a:lnTo>
                <a:close/>
              </a:path>
            </a:pathLst>
          </a:custGeom>
          <a:ln w="8534">
            <a:solidFill>
              <a:srgbClr val="000000"/>
            </a:solidFill>
          </a:ln>
        </p:spPr>
        <p:txBody>
          <a:bodyPr wrap="square" lIns="0" tIns="0" rIns="0" bIns="0" rtlCol="0"/>
          <a:lstStyle/>
          <a:p>
            <a:endParaRPr/>
          </a:p>
        </p:txBody>
      </p:sp>
      <p:sp>
        <p:nvSpPr>
          <p:cNvPr id="150" name="object 150"/>
          <p:cNvSpPr/>
          <p:nvPr/>
        </p:nvSpPr>
        <p:spPr>
          <a:xfrm>
            <a:off x="5141214" y="6483096"/>
            <a:ext cx="511809" cy="51435"/>
          </a:xfrm>
          <a:custGeom>
            <a:avLst/>
            <a:gdLst/>
            <a:ahLst/>
            <a:cxnLst/>
            <a:rect l="l" t="t" r="r" b="b"/>
            <a:pathLst>
              <a:path w="511810" h="51434">
                <a:moveTo>
                  <a:pt x="0" y="0"/>
                </a:moveTo>
                <a:lnTo>
                  <a:pt x="34854" y="25766"/>
                </a:lnTo>
                <a:lnTo>
                  <a:pt x="74771" y="36099"/>
                </a:lnTo>
                <a:lnTo>
                  <a:pt x="126435" y="44083"/>
                </a:lnTo>
                <a:lnTo>
                  <a:pt x="187413" y="49230"/>
                </a:lnTo>
                <a:lnTo>
                  <a:pt x="255270" y="51053"/>
                </a:lnTo>
                <a:lnTo>
                  <a:pt x="323447" y="49230"/>
                </a:lnTo>
                <a:lnTo>
                  <a:pt x="384640" y="44083"/>
                </a:lnTo>
                <a:lnTo>
                  <a:pt x="436435" y="36099"/>
                </a:lnTo>
                <a:lnTo>
                  <a:pt x="476419" y="25766"/>
                </a:lnTo>
                <a:lnTo>
                  <a:pt x="502179" y="13571"/>
                </a:lnTo>
                <a:lnTo>
                  <a:pt x="511301" y="0"/>
                </a:lnTo>
              </a:path>
            </a:pathLst>
          </a:custGeom>
          <a:ln w="8534">
            <a:solidFill>
              <a:srgbClr val="000000"/>
            </a:solidFill>
          </a:ln>
        </p:spPr>
        <p:txBody>
          <a:bodyPr wrap="square" lIns="0" tIns="0" rIns="0" bIns="0" rtlCol="0"/>
          <a:lstStyle/>
          <a:p>
            <a:endParaRPr/>
          </a:p>
        </p:txBody>
      </p:sp>
      <p:sp>
        <p:nvSpPr>
          <p:cNvPr id="151" name="object 151"/>
          <p:cNvSpPr/>
          <p:nvPr/>
        </p:nvSpPr>
        <p:spPr>
          <a:xfrm>
            <a:off x="5304282" y="6630923"/>
            <a:ext cx="182880" cy="333756"/>
          </a:xfrm>
          <a:prstGeom prst="rect">
            <a:avLst/>
          </a:prstGeom>
          <a:blipFill>
            <a:blip r:embed="rId8" cstate="print"/>
            <a:stretch>
              <a:fillRect/>
            </a:stretch>
          </a:blipFill>
        </p:spPr>
        <p:txBody>
          <a:bodyPr wrap="square" lIns="0" tIns="0" rIns="0" bIns="0" rtlCol="0"/>
          <a:lstStyle/>
          <a:p>
            <a:endParaRPr/>
          </a:p>
        </p:txBody>
      </p:sp>
      <p:sp>
        <p:nvSpPr>
          <p:cNvPr id="152" name="object 152"/>
          <p:cNvSpPr/>
          <p:nvPr/>
        </p:nvSpPr>
        <p:spPr>
          <a:xfrm>
            <a:off x="5408676" y="5958078"/>
            <a:ext cx="0" cy="516255"/>
          </a:xfrm>
          <a:custGeom>
            <a:avLst/>
            <a:gdLst/>
            <a:ahLst/>
            <a:cxnLst/>
            <a:rect l="l" t="t" r="r" b="b"/>
            <a:pathLst>
              <a:path h="516254">
                <a:moveTo>
                  <a:pt x="0" y="0"/>
                </a:moveTo>
                <a:lnTo>
                  <a:pt x="0" y="515874"/>
                </a:lnTo>
              </a:path>
            </a:pathLst>
          </a:custGeom>
          <a:ln w="9525">
            <a:solidFill>
              <a:srgbClr val="000000"/>
            </a:solidFill>
          </a:ln>
        </p:spPr>
        <p:txBody>
          <a:bodyPr wrap="square" lIns="0" tIns="0" rIns="0" bIns="0" rtlCol="0"/>
          <a:lstStyle/>
          <a:p>
            <a:endParaRPr/>
          </a:p>
        </p:txBody>
      </p:sp>
      <p:sp>
        <p:nvSpPr>
          <p:cNvPr id="153" name="object 153"/>
          <p:cNvSpPr/>
          <p:nvPr/>
        </p:nvSpPr>
        <p:spPr>
          <a:xfrm>
            <a:off x="6220205" y="5923788"/>
            <a:ext cx="15240" cy="10160"/>
          </a:xfrm>
          <a:custGeom>
            <a:avLst/>
            <a:gdLst/>
            <a:ahLst/>
            <a:cxnLst/>
            <a:rect l="l" t="t" r="r" b="b"/>
            <a:pathLst>
              <a:path w="15239" h="10160">
                <a:moveTo>
                  <a:pt x="15239" y="9905"/>
                </a:moveTo>
                <a:lnTo>
                  <a:pt x="15239" y="0"/>
                </a:lnTo>
                <a:lnTo>
                  <a:pt x="0" y="0"/>
                </a:lnTo>
                <a:lnTo>
                  <a:pt x="0" y="9905"/>
                </a:lnTo>
                <a:lnTo>
                  <a:pt x="15239" y="9905"/>
                </a:lnTo>
                <a:close/>
              </a:path>
            </a:pathLst>
          </a:custGeom>
          <a:solidFill>
            <a:srgbClr val="000000"/>
          </a:solidFill>
        </p:spPr>
        <p:txBody>
          <a:bodyPr wrap="square" lIns="0" tIns="0" rIns="0" bIns="0" rtlCol="0"/>
          <a:lstStyle/>
          <a:p>
            <a:endParaRPr/>
          </a:p>
        </p:txBody>
      </p:sp>
      <p:sp>
        <p:nvSpPr>
          <p:cNvPr id="154" name="object 154"/>
          <p:cNvSpPr/>
          <p:nvPr/>
        </p:nvSpPr>
        <p:spPr>
          <a:xfrm>
            <a:off x="6284976" y="5938265"/>
            <a:ext cx="15240" cy="10160"/>
          </a:xfrm>
          <a:custGeom>
            <a:avLst/>
            <a:gdLst/>
            <a:ahLst/>
            <a:cxnLst/>
            <a:rect l="l" t="t" r="r" b="b"/>
            <a:pathLst>
              <a:path w="15239"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55" name="object 155"/>
          <p:cNvSpPr/>
          <p:nvPr/>
        </p:nvSpPr>
        <p:spPr>
          <a:xfrm>
            <a:off x="6490715" y="5938265"/>
            <a:ext cx="15240" cy="10160"/>
          </a:xfrm>
          <a:custGeom>
            <a:avLst/>
            <a:gdLst/>
            <a:ahLst/>
            <a:cxnLst/>
            <a:rect l="l" t="t" r="r" b="b"/>
            <a:pathLst>
              <a:path w="15240" h="10160">
                <a:moveTo>
                  <a:pt x="15239" y="9906"/>
                </a:moveTo>
                <a:lnTo>
                  <a:pt x="15239" y="0"/>
                </a:lnTo>
                <a:lnTo>
                  <a:pt x="0" y="0"/>
                </a:lnTo>
                <a:lnTo>
                  <a:pt x="0" y="9906"/>
                </a:lnTo>
                <a:lnTo>
                  <a:pt x="15239" y="9906"/>
                </a:lnTo>
                <a:close/>
              </a:path>
            </a:pathLst>
          </a:custGeom>
          <a:solidFill>
            <a:srgbClr val="000000"/>
          </a:solidFill>
        </p:spPr>
        <p:txBody>
          <a:bodyPr wrap="square" lIns="0" tIns="0" rIns="0" bIns="0" rtlCol="0"/>
          <a:lstStyle/>
          <a:p>
            <a:endParaRPr/>
          </a:p>
        </p:txBody>
      </p:sp>
      <p:sp>
        <p:nvSpPr>
          <p:cNvPr id="156" name="object 156"/>
          <p:cNvSpPr/>
          <p:nvPr/>
        </p:nvSpPr>
        <p:spPr>
          <a:xfrm>
            <a:off x="6524243" y="5938265"/>
            <a:ext cx="15240" cy="10160"/>
          </a:xfrm>
          <a:custGeom>
            <a:avLst/>
            <a:gdLst/>
            <a:ahLst/>
            <a:cxnLst/>
            <a:rect l="l" t="t" r="r" b="b"/>
            <a:pathLst>
              <a:path w="15240" h="10160">
                <a:moveTo>
                  <a:pt x="15240" y="9906"/>
                </a:moveTo>
                <a:lnTo>
                  <a:pt x="15240" y="0"/>
                </a:lnTo>
                <a:lnTo>
                  <a:pt x="0" y="0"/>
                </a:lnTo>
                <a:lnTo>
                  <a:pt x="0" y="9906"/>
                </a:lnTo>
                <a:lnTo>
                  <a:pt x="15240" y="9906"/>
                </a:lnTo>
                <a:close/>
              </a:path>
            </a:pathLst>
          </a:custGeom>
          <a:solidFill>
            <a:srgbClr val="000000"/>
          </a:solidFill>
        </p:spPr>
        <p:txBody>
          <a:bodyPr wrap="square" lIns="0" tIns="0" rIns="0" bIns="0" rtlCol="0"/>
          <a:lstStyle/>
          <a:p>
            <a:endParaRPr/>
          </a:p>
        </p:txBody>
      </p:sp>
      <p:sp>
        <p:nvSpPr>
          <p:cNvPr id="157" name="object 157"/>
          <p:cNvSpPr/>
          <p:nvPr/>
        </p:nvSpPr>
        <p:spPr>
          <a:xfrm>
            <a:off x="6615683" y="5938265"/>
            <a:ext cx="15240" cy="10160"/>
          </a:xfrm>
          <a:custGeom>
            <a:avLst/>
            <a:gdLst/>
            <a:ahLst/>
            <a:cxnLst/>
            <a:rect l="l" t="t" r="r" b="b"/>
            <a:pathLst>
              <a:path w="15240" h="10160">
                <a:moveTo>
                  <a:pt x="15240" y="9906"/>
                </a:moveTo>
                <a:lnTo>
                  <a:pt x="15240" y="0"/>
                </a:lnTo>
                <a:lnTo>
                  <a:pt x="0" y="0"/>
                </a:lnTo>
                <a:lnTo>
                  <a:pt x="0" y="9906"/>
                </a:lnTo>
                <a:lnTo>
                  <a:pt x="15240" y="9906"/>
                </a:lnTo>
                <a:close/>
              </a:path>
            </a:pathLst>
          </a:custGeom>
          <a:solidFill>
            <a:srgbClr val="000000"/>
          </a:solidFill>
        </p:spPr>
        <p:txBody>
          <a:bodyPr wrap="square" lIns="0" tIns="0" rIns="0" bIns="0" rtlCol="0"/>
          <a:lstStyle/>
          <a:p>
            <a:endParaRPr/>
          </a:p>
        </p:txBody>
      </p:sp>
      <p:sp>
        <p:nvSpPr>
          <p:cNvPr id="158" name="object 158"/>
          <p:cNvSpPr/>
          <p:nvPr/>
        </p:nvSpPr>
        <p:spPr>
          <a:xfrm>
            <a:off x="6649211" y="5921502"/>
            <a:ext cx="15240" cy="10160"/>
          </a:xfrm>
          <a:custGeom>
            <a:avLst/>
            <a:gdLst/>
            <a:ahLst/>
            <a:cxnLst/>
            <a:rect l="l" t="t" r="r" b="b"/>
            <a:pathLst>
              <a:path w="15240" h="10160">
                <a:moveTo>
                  <a:pt x="15240" y="9905"/>
                </a:moveTo>
                <a:lnTo>
                  <a:pt x="15240" y="0"/>
                </a:lnTo>
                <a:lnTo>
                  <a:pt x="0" y="0"/>
                </a:lnTo>
                <a:lnTo>
                  <a:pt x="0" y="9905"/>
                </a:lnTo>
                <a:lnTo>
                  <a:pt x="15240" y="9905"/>
                </a:lnTo>
                <a:close/>
              </a:path>
            </a:pathLst>
          </a:custGeom>
          <a:solidFill>
            <a:srgbClr val="000000"/>
          </a:solidFill>
        </p:spPr>
        <p:txBody>
          <a:bodyPr wrap="square" lIns="0" tIns="0" rIns="0" bIns="0" rtlCol="0"/>
          <a:lstStyle/>
          <a:p>
            <a:endParaRPr/>
          </a:p>
        </p:txBody>
      </p:sp>
      <p:sp>
        <p:nvSpPr>
          <p:cNvPr id="159" name="object 159"/>
          <p:cNvSpPr/>
          <p:nvPr/>
        </p:nvSpPr>
        <p:spPr>
          <a:xfrm>
            <a:off x="6220205" y="5923788"/>
            <a:ext cx="15240" cy="10160"/>
          </a:xfrm>
          <a:custGeom>
            <a:avLst/>
            <a:gdLst/>
            <a:ahLst/>
            <a:cxnLst/>
            <a:rect l="l" t="t" r="r" b="b"/>
            <a:pathLst>
              <a:path w="15239" h="10160">
                <a:moveTo>
                  <a:pt x="0" y="0"/>
                </a:moveTo>
                <a:lnTo>
                  <a:pt x="0" y="9905"/>
                </a:lnTo>
                <a:lnTo>
                  <a:pt x="15239" y="9905"/>
                </a:lnTo>
                <a:lnTo>
                  <a:pt x="15239" y="0"/>
                </a:lnTo>
                <a:lnTo>
                  <a:pt x="0" y="0"/>
                </a:lnTo>
                <a:close/>
              </a:path>
            </a:pathLst>
          </a:custGeom>
          <a:ln w="5727">
            <a:solidFill>
              <a:srgbClr val="000000"/>
            </a:solidFill>
          </a:ln>
        </p:spPr>
        <p:txBody>
          <a:bodyPr wrap="square" lIns="0" tIns="0" rIns="0" bIns="0" rtlCol="0"/>
          <a:lstStyle/>
          <a:p>
            <a:endParaRPr/>
          </a:p>
        </p:txBody>
      </p:sp>
      <p:sp>
        <p:nvSpPr>
          <p:cNvPr id="160" name="object 160"/>
          <p:cNvSpPr/>
          <p:nvPr/>
        </p:nvSpPr>
        <p:spPr>
          <a:xfrm>
            <a:off x="6284976" y="5938265"/>
            <a:ext cx="15240" cy="10160"/>
          </a:xfrm>
          <a:custGeom>
            <a:avLst/>
            <a:gdLst/>
            <a:ahLst/>
            <a:cxnLst/>
            <a:rect l="l" t="t" r="r" b="b"/>
            <a:pathLst>
              <a:path w="15239" h="10160">
                <a:moveTo>
                  <a:pt x="0" y="0"/>
                </a:moveTo>
                <a:lnTo>
                  <a:pt x="0" y="9906"/>
                </a:lnTo>
                <a:lnTo>
                  <a:pt x="15239" y="9906"/>
                </a:lnTo>
                <a:lnTo>
                  <a:pt x="15239" y="0"/>
                </a:lnTo>
                <a:lnTo>
                  <a:pt x="0" y="0"/>
                </a:lnTo>
                <a:close/>
              </a:path>
            </a:pathLst>
          </a:custGeom>
          <a:ln w="5727">
            <a:solidFill>
              <a:srgbClr val="000000"/>
            </a:solidFill>
          </a:ln>
        </p:spPr>
        <p:txBody>
          <a:bodyPr wrap="square" lIns="0" tIns="0" rIns="0" bIns="0" rtlCol="0"/>
          <a:lstStyle/>
          <a:p>
            <a:endParaRPr/>
          </a:p>
        </p:txBody>
      </p:sp>
      <p:sp>
        <p:nvSpPr>
          <p:cNvPr id="161" name="object 161"/>
          <p:cNvSpPr/>
          <p:nvPr/>
        </p:nvSpPr>
        <p:spPr>
          <a:xfrm>
            <a:off x="6490715" y="5938265"/>
            <a:ext cx="15240" cy="10160"/>
          </a:xfrm>
          <a:custGeom>
            <a:avLst/>
            <a:gdLst/>
            <a:ahLst/>
            <a:cxnLst/>
            <a:rect l="l" t="t" r="r" b="b"/>
            <a:pathLst>
              <a:path w="15240" h="10160">
                <a:moveTo>
                  <a:pt x="15239" y="0"/>
                </a:moveTo>
                <a:lnTo>
                  <a:pt x="15239" y="9906"/>
                </a:lnTo>
                <a:lnTo>
                  <a:pt x="0" y="9906"/>
                </a:lnTo>
                <a:lnTo>
                  <a:pt x="0" y="0"/>
                </a:lnTo>
                <a:lnTo>
                  <a:pt x="15239" y="0"/>
                </a:lnTo>
                <a:close/>
              </a:path>
            </a:pathLst>
          </a:custGeom>
          <a:ln w="5727">
            <a:solidFill>
              <a:srgbClr val="000000"/>
            </a:solidFill>
          </a:ln>
        </p:spPr>
        <p:txBody>
          <a:bodyPr wrap="square" lIns="0" tIns="0" rIns="0" bIns="0" rtlCol="0"/>
          <a:lstStyle/>
          <a:p>
            <a:endParaRPr/>
          </a:p>
        </p:txBody>
      </p:sp>
      <p:sp>
        <p:nvSpPr>
          <p:cNvPr id="162" name="object 162"/>
          <p:cNvSpPr/>
          <p:nvPr/>
        </p:nvSpPr>
        <p:spPr>
          <a:xfrm>
            <a:off x="6524243" y="5938265"/>
            <a:ext cx="15240" cy="10160"/>
          </a:xfrm>
          <a:custGeom>
            <a:avLst/>
            <a:gdLst/>
            <a:ahLst/>
            <a:cxnLst/>
            <a:rect l="l" t="t" r="r" b="b"/>
            <a:pathLst>
              <a:path w="15240" h="10160">
                <a:moveTo>
                  <a:pt x="0" y="0"/>
                </a:moveTo>
                <a:lnTo>
                  <a:pt x="0" y="9906"/>
                </a:lnTo>
                <a:lnTo>
                  <a:pt x="15240" y="9906"/>
                </a:lnTo>
                <a:lnTo>
                  <a:pt x="15240" y="0"/>
                </a:lnTo>
                <a:lnTo>
                  <a:pt x="0" y="0"/>
                </a:lnTo>
                <a:close/>
              </a:path>
            </a:pathLst>
          </a:custGeom>
          <a:ln w="5727">
            <a:solidFill>
              <a:srgbClr val="000000"/>
            </a:solidFill>
          </a:ln>
        </p:spPr>
        <p:txBody>
          <a:bodyPr wrap="square" lIns="0" tIns="0" rIns="0" bIns="0" rtlCol="0"/>
          <a:lstStyle/>
          <a:p>
            <a:endParaRPr/>
          </a:p>
        </p:txBody>
      </p:sp>
      <p:sp>
        <p:nvSpPr>
          <p:cNvPr id="163" name="object 163"/>
          <p:cNvSpPr/>
          <p:nvPr/>
        </p:nvSpPr>
        <p:spPr>
          <a:xfrm>
            <a:off x="6615683" y="5938265"/>
            <a:ext cx="15240" cy="10160"/>
          </a:xfrm>
          <a:custGeom>
            <a:avLst/>
            <a:gdLst/>
            <a:ahLst/>
            <a:cxnLst/>
            <a:rect l="l" t="t" r="r" b="b"/>
            <a:pathLst>
              <a:path w="15240" h="10160">
                <a:moveTo>
                  <a:pt x="0" y="0"/>
                </a:moveTo>
                <a:lnTo>
                  <a:pt x="0" y="9906"/>
                </a:lnTo>
                <a:lnTo>
                  <a:pt x="15240" y="9906"/>
                </a:lnTo>
                <a:lnTo>
                  <a:pt x="15240" y="0"/>
                </a:lnTo>
                <a:lnTo>
                  <a:pt x="0" y="0"/>
                </a:lnTo>
                <a:close/>
              </a:path>
            </a:pathLst>
          </a:custGeom>
          <a:ln w="5727">
            <a:solidFill>
              <a:srgbClr val="000000"/>
            </a:solidFill>
          </a:ln>
        </p:spPr>
        <p:txBody>
          <a:bodyPr wrap="square" lIns="0" tIns="0" rIns="0" bIns="0" rtlCol="0"/>
          <a:lstStyle/>
          <a:p>
            <a:endParaRPr/>
          </a:p>
        </p:txBody>
      </p:sp>
      <p:sp>
        <p:nvSpPr>
          <p:cNvPr id="164" name="object 164"/>
          <p:cNvSpPr/>
          <p:nvPr/>
        </p:nvSpPr>
        <p:spPr>
          <a:xfrm>
            <a:off x="6649211" y="5921502"/>
            <a:ext cx="15240" cy="10160"/>
          </a:xfrm>
          <a:custGeom>
            <a:avLst/>
            <a:gdLst/>
            <a:ahLst/>
            <a:cxnLst/>
            <a:rect l="l" t="t" r="r" b="b"/>
            <a:pathLst>
              <a:path w="15240" h="10160">
                <a:moveTo>
                  <a:pt x="0" y="0"/>
                </a:moveTo>
                <a:lnTo>
                  <a:pt x="0" y="9905"/>
                </a:lnTo>
                <a:lnTo>
                  <a:pt x="15240" y="9905"/>
                </a:lnTo>
                <a:lnTo>
                  <a:pt x="15240" y="0"/>
                </a:lnTo>
                <a:lnTo>
                  <a:pt x="0" y="0"/>
                </a:lnTo>
                <a:close/>
              </a:path>
            </a:pathLst>
          </a:custGeom>
          <a:ln w="5727">
            <a:solidFill>
              <a:srgbClr val="000000"/>
            </a:solidFill>
          </a:ln>
        </p:spPr>
        <p:txBody>
          <a:bodyPr wrap="square" lIns="0" tIns="0" rIns="0" bIns="0" rtlCol="0"/>
          <a:lstStyle/>
          <a:p>
            <a:endParaRPr/>
          </a:p>
        </p:txBody>
      </p:sp>
      <p:sp>
        <p:nvSpPr>
          <p:cNvPr id="165" name="object 165"/>
          <p:cNvSpPr/>
          <p:nvPr/>
        </p:nvSpPr>
        <p:spPr>
          <a:xfrm>
            <a:off x="6657975" y="5450585"/>
            <a:ext cx="0" cy="493395"/>
          </a:xfrm>
          <a:custGeom>
            <a:avLst/>
            <a:gdLst/>
            <a:ahLst/>
            <a:cxnLst/>
            <a:rect l="l" t="t" r="r" b="b"/>
            <a:pathLst>
              <a:path h="493395">
                <a:moveTo>
                  <a:pt x="0" y="0"/>
                </a:moveTo>
                <a:lnTo>
                  <a:pt x="0" y="493013"/>
                </a:lnTo>
              </a:path>
            </a:pathLst>
          </a:custGeom>
          <a:ln w="35813">
            <a:solidFill>
              <a:srgbClr val="666666"/>
            </a:solidFill>
          </a:ln>
        </p:spPr>
        <p:txBody>
          <a:bodyPr wrap="square" lIns="0" tIns="0" rIns="0" bIns="0" rtlCol="0"/>
          <a:lstStyle/>
          <a:p>
            <a:endParaRPr/>
          </a:p>
        </p:txBody>
      </p:sp>
      <p:sp>
        <p:nvSpPr>
          <p:cNvPr id="166" name="object 166"/>
          <p:cNvSpPr/>
          <p:nvPr/>
        </p:nvSpPr>
        <p:spPr>
          <a:xfrm>
            <a:off x="6211061" y="5450585"/>
            <a:ext cx="464820" cy="493014"/>
          </a:xfrm>
          <a:prstGeom prst="rect">
            <a:avLst/>
          </a:prstGeom>
          <a:blipFill>
            <a:blip r:embed="rId19" cstate="print"/>
            <a:stretch>
              <a:fillRect/>
            </a:stretch>
          </a:blipFill>
        </p:spPr>
        <p:txBody>
          <a:bodyPr wrap="square" lIns="0" tIns="0" rIns="0" bIns="0" rtlCol="0"/>
          <a:lstStyle/>
          <a:p>
            <a:endParaRPr/>
          </a:p>
        </p:txBody>
      </p:sp>
      <p:sp>
        <p:nvSpPr>
          <p:cNvPr id="167" name="object 167"/>
          <p:cNvSpPr/>
          <p:nvPr/>
        </p:nvSpPr>
        <p:spPr>
          <a:xfrm>
            <a:off x="6515100" y="5479541"/>
            <a:ext cx="125095" cy="464184"/>
          </a:xfrm>
          <a:custGeom>
            <a:avLst/>
            <a:gdLst/>
            <a:ahLst/>
            <a:cxnLst/>
            <a:rect l="l" t="t" r="r" b="b"/>
            <a:pathLst>
              <a:path w="125095" h="464185">
                <a:moveTo>
                  <a:pt x="0" y="464058"/>
                </a:moveTo>
                <a:lnTo>
                  <a:pt x="0" y="0"/>
                </a:lnTo>
                <a:lnTo>
                  <a:pt x="124968" y="0"/>
                </a:lnTo>
                <a:lnTo>
                  <a:pt x="124968" y="464058"/>
                </a:lnTo>
                <a:lnTo>
                  <a:pt x="0" y="464058"/>
                </a:lnTo>
                <a:close/>
              </a:path>
            </a:pathLst>
          </a:custGeom>
          <a:ln w="3175">
            <a:solidFill>
              <a:srgbClr val="000000"/>
            </a:solidFill>
          </a:ln>
        </p:spPr>
        <p:txBody>
          <a:bodyPr wrap="square" lIns="0" tIns="0" rIns="0" bIns="0" rtlCol="0"/>
          <a:lstStyle/>
          <a:p>
            <a:endParaRPr/>
          </a:p>
        </p:txBody>
      </p:sp>
      <p:sp>
        <p:nvSpPr>
          <p:cNvPr id="168" name="object 168"/>
          <p:cNvSpPr/>
          <p:nvPr/>
        </p:nvSpPr>
        <p:spPr>
          <a:xfrm>
            <a:off x="6273546" y="5479541"/>
            <a:ext cx="241553" cy="464058"/>
          </a:xfrm>
          <a:prstGeom prst="rect">
            <a:avLst/>
          </a:prstGeom>
          <a:blipFill>
            <a:blip r:embed="rId20" cstate="print"/>
            <a:stretch>
              <a:fillRect/>
            </a:stretch>
          </a:blipFill>
        </p:spPr>
        <p:txBody>
          <a:bodyPr wrap="square" lIns="0" tIns="0" rIns="0" bIns="0" rtlCol="0"/>
          <a:lstStyle/>
          <a:p>
            <a:endParaRPr/>
          </a:p>
        </p:txBody>
      </p:sp>
      <p:sp>
        <p:nvSpPr>
          <p:cNvPr id="169" name="object 169"/>
          <p:cNvSpPr/>
          <p:nvPr/>
        </p:nvSpPr>
        <p:spPr>
          <a:xfrm>
            <a:off x="6273546" y="5479541"/>
            <a:ext cx="241935" cy="464184"/>
          </a:xfrm>
          <a:custGeom>
            <a:avLst/>
            <a:gdLst/>
            <a:ahLst/>
            <a:cxnLst/>
            <a:rect l="l" t="t" r="r" b="b"/>
            <a:pathLst>
              <a:path w="241934" h="464185">
                <a:moveTo>
                  <a:pt x="0" y="0"/>
                </a:moveTo>
                <a:lnTo>
                  <a:pt x="0" y="464058"/>
                </a:lnTo>
                <a:lnTo>
                  <a:pt x="241553" y="464058"/>
                </a:lnTo>
                <a:lnTo>
                  <a:pt x="241553" y="0"/>
                </a:lnTo>
                <a:lnTo>
                  <a:pt x="0" y="0"/>
                </a:lnTo>
                <a:close/>
              </a:path>
            </a:pathLst>
          </a:custGeom>
          <a:ln w="3175">
            <a:solidFill>
              <a:srgbClr val="000000"/>
            </a:solidFill>
          </a:ln>
        </p:spPr>
        <p:txBody>
          <a:bodyPr wrap="square" lIns="0" tIns="0" rIns="0" bIns="0" rtlCol="0"/>
          <a:lstStyle/>
          <a:p>
            <a:endParaRPr/>
          </a:p>
        </p:txBody>
      </p:sp>
      <p:sp>
        <p:nvSpPr>
          <p:cNvPr id="170" name="object 170"/>
          <p:cNvSpPr/>
          <p:nvPr/>
        </p:nvSpPr>
        <p:spPr>
          <a:xfrm>
            <a:off x="6211061" y="5501640"/>
            <a:ext cx="62484" cy="427482"/>
          </a:xfrm>
          <a:prstGeom prst="rect">
            <a:avLst/>
          </a:prstGeom>
          <a:blipFill>
            <a:blip r:embed="rId21" cstate="print"/>
            <a:stretch>
              <a:fillRect/>
            </a:stretch>
          </a:blipFill>
        </p:spPr>
        <p:txBody>
          <a:bodyPr wrap="square" lIns="0" tIns="0" rIns="0" bIns="0" rtlCol="0"/>
          <a:lstStyle/>
          <a:p>
            <a:endParaRPr/>
          </a:p>
        </p:txBody>
      </p:sp>
      <p:sp>
        <p:nvSpPr>
          <p:cNvPr id="171" name="object 171"/>
          <p:cNvSpPr/>
          <p:nvPr/>
        </p:nvSpPr>
        <p:spPr>
          <a:xfrm>
            <a:off x="6211061" y="5501640"/>
            <a:ext cx="62865" cy="427990"/>
          </a:xfrm>
          <a:custGeom>
            <a:avLst/>
            <a:gdLst/>
            <a:ahLst/>
            <a:cxnLst/>
            <a:rect l="l" t="t" r="r" b="b"/>
            <a:pathLst>
              <a:path w="62864" h="427989">
                <a:moveTo>
                  <a:pt x="0" y="0"/>
                </a:moveTo>
                <a:lnTo>
                  <a:pt x="0" y="427482"/>
                </a:lnTo>
                <a:lnTo>
                  <a:pt x="62484" y="427482"/>
                </a:lnTo>
                <a:lnTo>
                  <a:pt x="62484" y="0"/>
                </a:lnTo>
                <a:lnTo>
                  <a:pt x="0" y="0"/>
                </a:lnTo>
                <a:close/>
              </a:path>
            </a:pathLst>
          </a:custGeom>
          <a:ln w="3175">
            <a:solidFill>
              <a:srgbClr val="000000"/>
            </a:solidFill>
          </a:ln>
        </p:spPr>
        <p:txBody>
          <a:bodyPr wrap="square" lIns="0" tIns="0" rIns="0" bIns="0" rtlCol="0"/>
          <a:lstStyle/>
          <a:p>
            <a:endParaRPr/>
          </a:p>
        </p:txBody>
      </p:sp>
      <p:sp>
        <p:nvSpPr>
          <p:cNvPr id="172" name="object 172"/>
          <p:cNvSpPr/>
          <p:nvPr/>
        </p:nvSpPr>
        <p:spPr>
          <a:xfrm>
            <a:off x="6226302" y="5516117"/>
            <a:ext cx="47244" cy="397763"/>
          </a:xfrm>
          <a:prstGeom prst="rect">
            <a:avLst/>
          </a:prstGeom>
          <a:blipFill>
            <a:blip r:embed="rId22" cstate="print"/>
            <a:stretch>
              <a:fillRect/>
            </a:stretch>
          </a:blipFill>
        </p:spPr>
        <p:txBody>
          <a:bodyPr wrap="square" lIns="0" tIns="0" rIns="0" bIns="0" rtlCol="0"/>
          <a:lstStyle/>
          <a:p>
            <a:endParaRPr/>
          </a:p>
        </p:txBody>
      </p:sp>
      <p:sp>
        <p:nvSpPr>
          <p:cNvPr id="173" name="object 173"/>
          <p:cNvSpPr/>
          <p:nvPr/>
        </p:nvSpPr>
        <p:spPr>
          <a:xfrm>
            <a:off x="6226302" y="5516117"/>
            <a:ext cx="47625" cy="398145"/>
          </a:xfrm>
          <a:custGeom>
            <a:avLst/>
            <a:gdLst/>
            <a:ahLst/>
            <a:cxnLst/>
            <a:rect l="l" t="t" r="r" b="b"/>
            <a:pathLst>
              <a:path w="47625" h="398145">
                <a:moveTo>
                  <a:pt x="0" y="0"/>
                </a:moveTo>
                <a:lnTo>
                  <a:pt x="0" y="397763"/>
                </a:lnTo>
                <a:lnTo>
                  <a:pt x="47244" y="397763"/>
                </a:lnTo>
                <a:lnTo>
                  <a:pt x="47244" y="0"/>
                </a:lnTo>
                <a:lnTo>
                  <a:pt x="0" y="0"/>
                </a:lnTo>
                <a:close/>
              </a:path>
            </a:pathLst>
          </a:custGeom>
          <a:ln w="3175">
            <a:solidFill>
              <a:srgbClr val="000000"/>
            </a:solidFill>
          </a:ln>
        </p:spPr>
        <p:txBody>
          <a:bodyPr wrap="square" lIns="0" tIns="0" rIns="0" bIns="0" rtlCol="0"/>
          <a:lstStyle/>
          <a:p>
            <a:endParaRPr/>
          </a:p>
        </p:txBody>
      </p:sp>
      <p:sp>
        <p:nvSpPr>
          <p:cNvPr id="174" name="object 174"/>
          <p:cNvSpPr/>
          <p:nvPr/>
        </p:nvSpPr>
        <p:spPr>
          <a:xfrm>
            <a:off x="6583679" y="5497829"/>
            <a:ext cx="42671" cy="18288"/>
          </a:xfrm>
          <a:prstGeom prst="rect">
            <a:avLst/>
          </a:prstGeom>
          <a:blipFill>
            <a:blip r:embed="rId23" cstate="print"/>
            <a:stretch>
              <a:fillRect/>
            </a:stretch>
          </a:blipFill>
        </p:spPr>
        <p:txBody>
          <a:bodyPr wrap="square" lIns="0" tIns="0" rIns="0" bIns="0" rtlCol="0"/>
          <a:lstStyle/>
          <a:p>
            <a:endParaRPr/>
          </a:p>
        </p:txBody>
      </p:sp>
      <p:sp>
        <p:nvSpPr>
          <p:cNvPr id="175" name="object 175"/>
          <p:cNvSpPr/>
          <p:nvPr/>
        </p:nvSpPr>
        <p:spPr>
          <a:xfrm>
            <a:off x="6532626" y="5496877"/>
            <a:ext cx="90868" cy="78676"/>
          </a:xfrm>
          <a:prstGeom prst="rect">
            <a:avLst/>
          </a:prstGeom>
          <a:blipFill>
            <a:blip r:embed="rId24" cstate="print"/>
            <a:stretch>
              <a:fillRect/>
            </a:stretch>
          </a:blipFill>
        </p:spPr>
        <p:txBody>
          <a:bodyPr wrap="square" lIns="0" tIns="0" rIns="0" bIns="0" rtlCol="0"/>
          <a:lstStyle/>
          <a:p>
            <a:endParaRPr/>
          </a:p>
        </p:txBody>
      </p:sp>
      <p:sp>
        <p:nvSpPr>
          <p:cNvPr id="176" name="object 176"/>
          <p:cNvSpPr/>
          <p:nvPr/>
        </p:nvSpPr>
        <p:spPr>
          <a:xfrm>
            <a:off x="6532626" y="5536691"/>
            <a:ext cx="90170" cy="39370"/>
          </a:xfrm>
          <a:custGeom>
            <a:avLst/>
            <a:gdLst/>
            <a:ahLst/>
            <a:cxnLst/>
            <a:rect l="l" t="t" r="r" b="b"/>
            <a:pathLst>
              <a:path w="90170" h="39370">
                <a:moveTo>
                  <a:pt x="0" y="0"/>
                </a:moveTo>
                <a:lnTo>
                  <a:pt x="0" y="38862"/>
                </a:lnTo>
                <a:lnTo>
                  <a:pt x="89916" y="38862"/>
                </a:lnTo>
                <a:lnTo>
                  <a:pt x="89916" y="0"/>
                </a:lnTo>
                <a:lnTo>
                  <a:pt x="0" y="0"/>
                </a:lnTo>
                <a:close/>
              </a:path>
            </a:pathLst>
          </a:custGeom>
          <a:ln w="3175">
            <a:solidFill>
              <a:srgbClr val="000000"/>
            </a:solidFill>
          </a:ln>
        </p:spPr>
        <p:txBody>
          <a:bodyPr wrap="square" lIns="0" tIns="0" rIns="0" bIns="0" rtlCol="0"/>
          <a:lstStyle/>
          <a:p>
            <a:endParaRPr/>
          </a:p>
        </p:txBody>
      </p:sp>
      <p:sp>
        <p:nvSpPr>
          <p:cNvPr id="177" name="object 177"/>
          <p:cNvSpPr/>
          <p:nvPr/>
        </p:nvSpPr>
        <p:spPr>
          <a:xfrm>
            <a:off x="6532626"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178" name="object 178"/>
          <p:cNvSpPr/>
          <p:nvPr/>
        </p:nvSpPr>
        <p:spPr>
          <a:xfrm>
            <a:off x="6622542"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179" name="object 179"/>
          <p:cNvSpPr/>
          <p:nvPr/>
        </p:nvSpPr>
        <p:spPr>
          <a:xfrm>
            <a:off x="6547104" y="5547359"/>
            <a:ext cx="60960" cy="19050"/>
          </a:xfrm>
          <a:custGeom>
            <a:avLst/>
            <a:gdLst/>
            <a:ahLst/>
            <a:cxnLst/>
            <a:rect l="l" t="t" r="r" b="b"/>
            <a:pathLst>
              <a:path w="60959" h="19050">
                <a:moveTo>
                  <a:pt x="0" y="0"/>
                </a:moveTo>
                <a:lnTo>
                  <a:pt x="0" y="19050"/>
                </a:lnTo>
                <a:lnTo>
                  <a:pt x="60959" y="19050"/>
                </a:lnTo>
                <a:lnTo>
                  <a:pt x="60959" y="0"/>
                </a:lnTo>
                <a:lnTo>
                  <a:pt x="0" y="0"/>
                </a:lnTo>
                <a:close/>
              </a:path>
            </a:pathLst>
          </a:custGeom>
          <a:solidFill>
            <a:srgbClr val="666666"/>
          </a:solidFill>
        </p:spPr>
        <p:txBody>
          <a:bodyPr wrap="square" lIns="0" tIns="0" rIns="0" bIns="0" rtlCol="0"/>
          <a:lstStyle/>
          <a:p>
            <a:endParaRPr/>
          </a:p>
        </p:txBody>
      </p:sp>
      <p:sp>
        <p:nvSpPr>
          <p:cNvPr id="180" name="object 180"/>
          <p:cNvSpPr/>
          <p:nvPr/>
        </p:nvSpPr>
        <p:spPr>
          <a:xfrm>
            <a:off x="6547104" y="5547359"/>
            <a:ext cx="60960" cy="19050"/>
          </a:xfrm>
          <a:custGeom>
            <a:avLst/>
            <a:gdLst/>
            <a:ahLst/>
            <a:cxnLst/>
            <a:rect l="l" t="t" r="r" b="b"/>
            <a:pathLst>
              <a:path w="60959" h="19050">
                <a:moveTo>
                  <a:pt x="0" y="0"/>
                </a:moveTo>
                <a:lnTo>
                  <a:pt x="0" y="19050"/>
                </a:lnTo>
                <a:lnTo>
                  <a:pt x="60959" y="19050"/>
                </a:lnTo>
                <a:lnTo>
                  <a:pt x="60959" y="0"/>
                </a:lnTo>
                <a:lnTo>
                  <a:pt x="0" y="0"/>
                </a:lnTo>
                <a:close/>
              </a:path>
            </a:pathLst>
          </a:custGeom>
          <a:ln w="3175">
            <a:solidFill>
              <a:srgbClr val="000000"/>
            </a:solidFill>
          </a:ln>
        </p:spPr>
        <p:txBody>
          <a:bodyPr wrap="square" lIns="0" tIns="0" rIns="0" bIns="0" rtlCol="0"/>
          <a:lstStyle/>
          <a:p>
            <a:endParaRPr/>
          </a:p>
        </p:txBody>
      </p:sp>
      <p:sp>
        <p:nvSpPr>
          <p:cNvPr id="181" name="object 181"/>
          <p:cNvSpPr/>
          <p:nvPr/>
        </p:nvSpPr>
        <p:spPr>
          <a:xfrm>
            <a:off x="6553961" y="5555741"/>
            <a:ext cx="16510" cy="7620"/>
          </a:xfrm>
          <a:custGeom>
            <a:avLst/>
            <a:gdLst/>
            <a:ahLst/>
            <a:cxnLst/>
            <a:rect l="l" t="t" r="r" b="b"/>
            <a:pathLst>
              <a:path w="16509" h="7620">
                <a:moveTo>
                  <a:pt x="0" y="0"/>
                </a:moveTo>
                <a:lnTo>
                  <a:pt x="0" y="7620"/>
                </a:lnTo>
                <a:lnTo>
                  <a:pt x="16000" y="7620"/>
                </a:lnTo>
                <a:lnTo>
                  <a:pt x="16000" y="0"/>
                </a:lnTo>
                <a:lnTo>
                  <a:pt x="0" y="0"/>
                </a:lnTo>
                <a:close/>
              </a:path>
            </a:pathLst>
          </a:custGeom>
          <a:solidFill>
            <a:srgbClr val="FF0000"/>
          </a:solidFill>
        </p:spPr>
        <p:txBody>
          <a:bodyPr wrap="square" lIns="0" tIns="0" rIns="0" bIns="0" rtlCol="0"/>
          <a:lstStyle/>
          <a:p>
            <a:endParaRPr/>
          </a:p>
        </p:txBody>
      </p:sp>
      <p:sp>
        <p:nvSpPr>
          <p:cNvPr id="182" name="object 182"/>
          <p:cNvSpPr/>
          <p:nvPr/>
        </p:nvSpPr>
        <p:spPr>
          <a:xfrm>
            <a:off x="6569964" y="5555741"/>
            <a:ext cx="15240" cy="7620"/>
          </a:xfrm>
          <a:custGeom>
            <a:avLst/>
            <a:gdLst/>
            <a:ahLst/>
            <a:cxnLst/>
            <a:rect l="l" t="t" r="r" b="b"/>
            <a:pathLst>
              <a:path w="15240" h="7620">
                <a:moveTo>
                  <a:pt x="0" y="0"/>
                </a:moveTo>
                <a:lnTo>
                  <a:pt x="0" y="7620"/>
                </a:lnTo>
                <a:lnTo>
                  <a:pt x="15240" y="7620"/>
                </a:lnTo>
                <a:lnTo>
                  <a:pt x="15240" y="0"/>
                </a:lnTo>
                <a:lnTo>
                  <a:pt x="0" y="0"/>
                </a:lnTo>
                <a:close/>
              </a:path>
            </a:pathLst>
          </a:custGeom>
          <a:solidFill>
            <a:srgbClr val="9F9FFF"/>
          </a:solidFill>
        </p:spPr>
        <p:txBody>
          <a:bodyPr wrap="square" lIns="0" tIns="0" rIns="0" bIns="0" rtlCol="0"/>
          <a:lstStyle/>
          <a:p>
            <a:endParaRPr/>
          </a:p>
        </p:txBody>
      </p:sp>
      <p:sp>
        <p:nvSpPr>
          <p:cNvPr id="183" name="object 183"/>
          <p:cNvSpPr/>
          <p:nvPr/>
        </p:nvSpPr>
        <p:spPr>
          <a:xfrm>
            <a:off x="6585204" y="5555741"/>
            <a:ext cx="16510" cy="7620"/>
          </a:xfrm>
          <a:custGeom>
            <a:avLst/>
            <a:gdLst/>
            <a:ahLst/>
            <a:cxnLst/>
            <a:rect l="l" t="t" r="r" b="b"/>
            <a:pathLst>
              <a:path w="16509" h="7620">
                <a:moveTo>
                  <a:pt x="0" y="0"/>
                </a:moveTo>
                <a:lnTo>
                  <a:pt x="0" y="7620"/>
                </a:lnTo>
                <a:lnTo>
                  <a:pt x="16001" y="7620"/>
                </a:lnTo>
                <a:lnTo>
                  <a:pt x="16001" y="0"/>
                </a:lnTo>
                <a:lnTo>
                  <a:pt x="0" y="0"/>
                </a:lnTo>
                <a:close/>
              </a:path>
            </a:pathLst>
          </a:custGeom>
          <a:solidFill>
            <a:srgbClr val="00FF00"/>
          </a:solidFill>
        </p:spPr>
        <p:txBody>
          <a:bodyPr wrap="square" lIns="0" tIns="0" rIns="0" bIns="0" rtlCol="0"/>
          <a:lstStyle/>
          <a:p>
            <a:endParaRPr/>
          </a:p>
        </p:txBody>
      </p:sp>
      <p:sp>
        <p:nvSpPr>
          <p:cNvPr id="184" name="object 184"/>
          <p:cNvSpPr/>
          <p:nvPr/>
        </p:nvSpPr>
        <p:spPr>
          <a:xfrm>
            <a:off x="6211061" y="5450585"/>
            <a:ext cx="464820" cy="493395"/>
          </a:xfrm>
          <a:custGeom>
            <a:avLst/>
            <a:gdLst/>
            <a:ahLst/>
            <a:cxnLst/>
            <a:rect l="l" t="t" r="r" b="b"/>
            <a:pathLst>
              <a:path w="464820" h="493395">
                <a:moveTo>
                  <a:pt x="62484" y="493013"/>
                </a:moveTo>
                <a:lnTo>
                  <a:pt x="62484" y="478536"/>
                </a:lnTo>
                <a:lnTo>
                  <a:pt x="0" y="478536"/>
                </a:lnTo>
                <a:lnTo>
                  <a:pt x="0" y="51053"/>
                </a:lnTo>
                <a:lnTo>
                  <a:pt x="17525" y="36575"/>
                </a:lnTo>
                <a:lnTo>
                  <a:pt x="62484" y="36575"/>
                </a:lnTo>
                <a:lnTo>
                  <a:pt x="62484" y="28955"/>
                </a:lnTo>
                <a:lnTo>
                  <a:pt x="98298" y="0"/>
                </a:lnTo>
                <a:lnTo>
                  <a:pt x="464819" y="0"/>
                </a:lnTo>
                <a:lnTo>
                  <a:pt x="464819" y="463296"/>
                </a:lnTo>
                <a:lnTo>
                  <a:pt x="429006" y="493013"/>
                </a:lnTo>
                <a:lnTo>
                  <a:pt x="62484" y="493013"/>
                </a:lnTo>
                <a:close/>
              </a:path>
            </a:pathLst>
          </a:custGeom>
          <a:ln w="5727">
            <a:solidFill>
              <a:srgbClr val="000000"/>
            </a:solidFill>
          </a:ln>
        </p:spPr>
        <p:txBody>
          <a:bodyPr wrap="square" lIns="0" tIns="0" rIns="0" bIns="0" rtlCol="0"/>
          <a:lstStyle/>
          <a:p>
            <a:endParaRPr/>
          </a:p>
        </p:txBody>
      </p:sp>
      <p:sp>
        <p:nvSpPr>
          <p:cNvPr id="185" name="object 185"/>
          <p:cNvSpPr/>
          <p:nvPr/>
        </p:nvSpPr>
        <p:spPr>
          <a:xfrm>
            <a:off x="6208776" y="6431279"/>
            <a:ext cx="510540" cy="412750"/>
          </a:xfrm>
          <a:custGeom>
            <a:avLst/>
            <a:gdLst/>
            <a:ahLst/>
            <a:cxnLst/>
            <a:rect l="l" t="t" r="r" b="b"/>
            <a:pathLst>
              <a:path w="510540" h="412750">
                <a:moveTo>
                  <a:pt x="0" y="51816"/>
                </a:moveTo>
                <a:lnTo>
                  <a:pt x="0" y="360426"/>
                </a:lnTo>
                <a:lnTo>
                  <a:pt x="9119" y="374318"/>
                </a:lnTo>
                <a:lnTo>
                  <a:pt x="74771" y="397192"/>
                </a:lnTo>
                <a:lnTo>
                  <a:pt x="126435" y="405242"/>
                </a:lnTo>
                <a:lnTo>
                  <a:pt x="187413" y="410414"/>
                </a:lnTo>
                <a:lnTo>
                  <a:pt x="255270" y="412242"/>
                </a:lnTo>
                <a:lnTo>
                  <a:pt x="323126" y="410414"/>
                </a:lnTo>
                <a:lnTo>
                  <a:pt x="384104" y="405242"/>
                </a:lnTo>
                <a:lnTo>
                  <a:pt x="435768" y="397192"/>
                </a:lnTo>
                <a:lnTo>
                  <a:pt x="475685" y="386729"/>
                </a:lnTo>
                <a:lnTo>
                  <a:pt x="510539" y="360426"/>
                </a:lnTo>
                <a:lnTo>
                  <a:pt x="510539" y="51816"/>
                </a:lnTo>
                <a:lnTo>
                  <a:pt x="475685" y="25512"/>
                </a:lnTo>
                <a:lnTo>
                  <a:pt x="435768" y="15049"/>
                </a:lnTo>
                <a:lnTo>
                  <a:pt x="384104" y="6999"/>
                </a:lnTo>
                <a:lnTo>
                  <a:pt x="323126" y="1827"/>
                </a:lnTo>
                <a:lnTo>
                  <a:pt x="255270" y="0"/>
                </a:lnTo>
                <a:lnTo>
                  <a:pt x="187413" y="1827"/>
                </a:lnTo>
                <a:lnTo>
                  <a:pt x="126435" y="6999"/>
                </a:lnTo>
                <a:lnTo>
                  <a:pt x="74771" y="15049"/>
                </a:lnTo>
                <a:lnTo>
                  <a:pt x="34854" y="25512"/>
                </a:lnTo>
                <a:lnTo>
                  <a:pt x="0" y="51816"/>
                </a:lnTo>
                <a:close/>
              </a:path>
            </a:pathLst>
          </a:custGeom>
          <a:ln w="8509">
            <a:solidFill>
              <a:srgbClr val="000000"/>
            </a:solidFill>
          </a:ln>
        </p:spPr>
        <p:txBody>
          <a:bodyPr wrap="square" lIns="0" tIns="0" rIns="0" bIns="0" rtlCol="0"/>
          <a:lstStyle/>
          <a:p>
            <a:endParaRPr/>
          </a:p>
        </p:txBody>
      </p:sp>
      <p:sp>
        <p:nvSpPr>
          <p:cNvPr id="186" name="object 186"/>
          <p:cNvSpPr/>
          <p:nvPr/>
        </p:nvSpPr>
        <p:spPr>
          <a:xfrm>
            <a:off x="6208776" y="6483096"/>
            <a:ext cx="510540" cy="51435"/>
          </a:xfrm>
          <a:custGeom>
            <a:avLst/>
            <a:gdLst/>
            <a:ahLst/>
            <a:cxnLst/>
            <a:rect l="l" t="t" r="r" b="b"/>
            <a:pathLst>
              <a:path w="510540" h="51434">
                <a:moveTo>
                  <a:pt x="0" y="0"/>
                </a:moveTo>
                <a:lnTo>
                  <a:pt x="34854" y="25766"/>
                </a:lnTo>
                <a:lnTo>
                  <a:pt x="74771" y="36099"/>
                </a:lnTo>
                <a:lnTo>
                  <a:pt x="126435" y="44083"/>
                </a:lnTo>
                <a:lnTo>
                  <a:pt x="187413" y="49230"/>
                </a:lnTo>
                <a:lnTo>
                  <a:pt x="255270" y="51054"/>
                </a:lnTo>
                <a:lnTo>
                  <a:pt x="323126" y="49230"/>
                </a:lnTo>
                <a:lnTo>
                  <a:pt x="384104" y="44083"/>
                </a:lnTo>
                <a:lnTo>
                  <a:pt x="435768" y="36099"/>
                </a:lnTo>
                <a:lnTo>
                  <a:pt x="475685" y="25766"/>
                </a:lnTo>
                <a:lnTo>
                  <a:pt x="501420" y="13571"/>
                </a:lnTo>
                <a:lnTo>
                  <a:pt x="510539" y="0"/>
                </a:lnTo>
              </a:path>
            </a:pathLst>
          </a:custGeom>
          <a:ln w="8509">
            <a:solidFill>
              <a:srgbClr val="000000"/>
            </a:solidFill>
          </a:ln>
        </p:spPr>
        <p:txBody>
          <a:bodyPr wrap="square" lIns="0" tIns="0" rIns="0" bIns="0" rtlCol="0"/>
          <a:lstStyle/>
          <a:p>
            <a:endParaRPr/>
          </a:p>
        </p:txBody>
      </p:sp>
      <p:sp>
        <p:nvSpPr>
          <p:cNvPr id="187" name="object 187"/>
          <p:cNvSpPr/>
          <p:nvPr/>
        </p:nvSpPr>
        <p:spPr>
          <a:xfrm>
            <a:off x="6371843" y="6630923"/>
            <a:ext cx="182880" cy="333756"/>
          </a:xfrm>
          <a:prstGeom prst="rect">
            <a:avLst/>
          </a:prstGeom>
          <a:blipFill>
            <a:blip r:embed="rId25" cstate="print"/>
            <a:stretch>
              <a:fillRect/>
            </a:stretch>
          </a:blipFill>
        </p:spPr>
        <p:txBody>
          <a:bodyPr wrap="square" lIns="0" tIns="0" rIns="0" bIns="0" rtlCol="0"/>
          <a:lstStyle/>
          <a:p>
            <a:endParaRPr/>
          </a:p>
        </p:txBody>
      </p:sp>
      <p:sp>
        <p:nvSpPr>
          <p:cNvPr id="188" name="object 188"/>
          <p:cNvSpPr/>
          <p:nvPr/>
        </p:nvSpPr>
        <p:spPr>
          <a:xfrm>
            <a:off x="6475476" y="5958078"/>
            <a:ext cx="0" cy="516255"/>
          </a:xfrm>
          <a:custGeom>
            <a:avLst/>
            <a:gdLst/>
            <a:ahLst/>
            <a:cxnLst/>
            <a:rect l="l" t="t" r="r" b="b"/>
            <a:pathLst>
              <a:path h="516254">
                <a:moveTo>
                  <a:pt x="0" y="0"/>
                </a:moveTo>
                <a:lnTo>
                  <a:pt x="0" y="515874"/>
                </a:lnTo>
              </a:path>
            </a:pathLst>
          </a:custGeom>
          <a:ln w="9525">
            <a:solidFill>
              <a:srgbClr val="000000"/>
            </a:solidFill>
          </a:ln>
        </p:spPr>
        <p:txBody>
          <a:bodyPr wrap="square" lIns="0" tIns="0" rIns="0" bIns="0" rtlCol="0"/>
          <a:lstStyle/>
          <a:p>
            <a:endParaRPr/>
          </a:p>
        </p:txBody>
      </p:sp>
      <p:sp>
        <p:nvSpPr>
          <p:cNvPr id="189" name="object 189"/>
          <p:cNvSpPr/>
          <p:nvPr/>
        </p:nvSpPr>
        <p:spPr>
          <a:xfrm>
            <a:off x="7287006" y="5923788"/>
            <a:ext cx="15240" cy="10160"/>
          </a:xfrm>
          <a:custGeom>
            <a:avLst/>
            <a:gdLst/>
            <a:ahLst/>
            <a:cxnLst/>
            <a:rect l="l" t="t" r="r" b="b"/>
            <a:pathLst>
              <a:path w="15240" h="10160">
                <a:moveTo>
                  <a:pt x="15240" y="9905"/>
                </a:moveTo>
                <a:lnTo>
                  <a:pt x="15240" y="0"/>
                </a:lnTo>
                <a:lnTo>
                  <a:pt x="0" y="0"/>
                </a:lnTo>
                <a:lnTo>
                  <a:pt x="0" y="9905"/>
                </a:lnTo>
                <a:lnTo>
                  <a:pt x="15240" y="9905"/>
                </a:lnTo>
                <a:close/>
              </a:path>
            </a:pathLst>
          </a:custGeom>
          <a:solidFill>
            <a:srgbClr val="000000"/>
          </a:solidFill>
        </p:spPr>
        <p:txBody>
          <a:bodyPr wrap="square" lIns="0" tIns="0" rIns="0" bIns="0" rtlCol="0"/>
          <a:lstStyle/>
          <a:p>
            <a:endParaRPr/>
          </a:p>
        </p:txBody>
      </p:sp>
      <p:sp>
        <p:nvSpPr>
          <p:cNvPr id="190" name="object 190"/>
          <p:cNvSpPr/>
          <p:nvPr/>
        </p:nvSpPr>
        <p:spPr>
          <a:xfrm>
            <a:off x="7352538" y="5938265"/>
            <a:ext cx="15240" cy="10160"/>
          </a:xfrm>
          <a:custGeom>
            <a:avLst/>
            <a:gdLst/>
            <a:ahLst/>
            <a:cxnLst/>
            <a:rect l="l" t="t" r="r" b="b"/>
            <a:pathLst>
              <a:path w="15240" h="10160">
                <a:moveTo>
                  <a:pt x="15241" y="9906"/>
                </a:moveTo>
                <a:lnTo>
                  <a:pt x="15241" y="0"/>
                </a:lnTo>
                <a:lnTo>
                  <a:pt x="0" y="0"/>
                </a:lnTo>
                <a:lnTo>
                  <a:pt x="0" y="9906"/>
                </a:lnTo>
                <a:lnTo>
                  <a:pt x="15241" y="9906"/>
                </a:lnTo>
                <a:close/>
              </a:path>
            </a:pathLst>
          </a:custGeom>
          <a:solidFill>
            <a:srgbClr val="000000"/>
          </a:solidFill>
        </p:spPr>
        <p:txBody>
          <a:bodyPr wrap="square" lIns="0" tIns="0" rIns="0" bIns="0" rtlCol="0"/>
          <a:lstStyle/>
          <a:p>
            <a:endParaRPr/>
          </a:p>
        </p:txBody>
      </p:sp>
      <p:sp>
        <p:nvSpPr>
          <p:cNvPr id="191" name="object 191"/>
          <p:cNvSpPr/>
          <p:nvPr/>
        </p:nvSpPr>
        <p:spPr>
          <a:xfrm>
            <a:off x="7558278" y="5938265"/>
            <a:ext cx="15240" cy="10160"/>
          </a:xfrm>
          <a:custGeom>
            <a:avLst/>
            <a:gdLst/>
            <a:ahLst/>
            <a:cxnLst/>
            <a:rect l="l" t="t" r="r" b="b"/>
            <a:pathLst>
              <a:path w="15240" h="10160">
                <a:moveTo>
                  <a:pt x="15240" y="9906"/>
                </a:moveTo>
                <a:lnTo>
                  <a:pt x="15240" y="0"/>
                </a:lnTo>
                <a:lnTo>
                  <a:pt x="0" y="0"/>
                </a:lnTo>
                <a:lnTo>
                  <a:pt x="0" y="9906"/>
                </a:lnTo>
                <a:lnTo>
                  <a:pt x="15240" y="9906"/>
                </a:lnTo>
                <a:close/>
              </a:path>
            </a:pathLst>
          </a:custGeom>
          <a:solidFill>
            <a:srgbClr val="000000"/>
          </a:solidFill>
        </p:spPr>
        <p:txBody>
          <a:bodyPr wrap="square" lIns="0" tIns="0" rIns="0" bIns="0" rtlCol="0"/>
          <a:lstStyle/>
          <a:p>
            <a:endParaRPr/>
          </a:p>
        </p:txBody>
      </p:sp>
      <p:sp>
        <p:nvSpPr>
          <p:cNvPr id="192" name="object 192"/>
          <p:cNvSpPr/>
          <p:nvPr/>
        </p:nvSpPr>
        <p:spPr>
          <a:xfrm>
            <a:off x="7591806" y="5938265"/>
            <a:ext cx="15240" cy="10160"/>
          </a:xfrm>
          <a:custGeom>
            <a:avLst/>
            <a:gdLst/>
            <a:ahLst/>
            <a:cxnLst/>
            <a:rect l="l" t="t" r="r" b="b"/>
            <a:pathLst>
              <a:path w="15240" h="10160">
                <a:moveTo>
                  <a:pt x="15240" y="9906"/>
                </a:moveTo>
                <a:lnTo>
                  <a:pt x="15240" y="0"/>
                </a:lnTo>
                <a:lnTo>
                  <a:pt x="0" y="0"/>
                </a:lnTo>
                <a:lnTo>
                  <a:pt x="0" y="9906"/>
                </a:lnTo>
                <a:lnTo>
                  <a:pt x="15240" y="9906"/>
                </a:lnTo>
                <a:close/>
              </a:path>
            </a:pathLst>
          </a:custGeom>
          <a:solidFill>
            <a:srgbClr val="000000"/>
          </a:solidFill>
        </p:spPr>
        <p:txBody>
          <a:bodyPr wrap="square" lIns="0" tIns="0" rIns="0" bIns="0" rtlCol="0"/>
          <a:lstStyle/>
          <a:p>
            <a:endParaRPr/>
          </a:p>
        </p:txBody>
      </p:sp>
      <p:sp>
        <p:nvSpPr>
          <p:cNvPr id="193" name="object 193"/>
          <p:cNvSpPr/>
          <p:nvPr/>
        </p:nvSpPr>
        <p:spPr>
          <a:xfrm>
            <a:off x="7684007" y="5938265"/>
            <a:ext cx="15240" cy="10160"/>
          </a:xfrm>
          <a:custGeom>
            <a:avLst/>
            <a:gdLst/>
            <a:ahLst/>
            <a:cxnLst/>
            <a:rect l="l" t="t" r="r" b="b"/>
            <a:pathLst>
              <a:path w="15240" h="10160">
                <a:moveTo>
                  <a:pt x="15240" y="9906"/>
                </a:moveTo>
                <a:lnTo>
                  <a:pt x="15240" y="0"/>
                </a:lnTo>
                <a:lnTo>
                  <a:pt x="0" y="0"/>
                </a:lnTo>
                <a:lnTo>
                  <a:pt x="0" y="9906"/>
                </a:lnTo>
                <a:lnTo>
                  <a:pt x="15240" y="9906"/>
                </a:lnTo>
                <a:close/>
              </a:path>
            </a:pathLst>
          </a:custGeom>
          <a:solidFill>
            <a:srgbClr val="000000"/>
          </a:solidFill>
        </p:spPr>
        <p:txBody>
          <a:bodyPr wrap="square" lIns="0" tIns="0" rIns="0" bIns="0" rtlCol="0"/>
          <a:lstStyle/>
          <a:p>
            <a:endParaRPr/>
          </a:p>
        </p:txBody>
      </p:sp>
      <p:sp>
        <p:nvSpPr>
          <p:cNvPr id="194" name="object 194"/>
          <p:cNvSpPr/>
          <p:nvPr/>
        </p:nvSpPr>
        <p:spPr>
          <a:xfrm>
            <a:off x="7717535" y="5921502"/>
            <a:ext cx="15240" cy="10160"/>
          </a:xfrm>
          <a:custGeom>
            <a:avLst/>
            <a:gdLst/>
            <a:ahLst/>
            <a:cxnLst/>
            <a:rect l="l" t="t" r="r" b="b"/>
            <a:pathLst>
              <a:path w="15240" h="10160">
                <a:moveTo>
                  <a:pt x="15240" y="9905"/>
                </a:moveTo>
                <a:lnTo>
                  <a:pt x="15240" y="0"/>
                </a:lnTo>
                <a:lnTo>
                  <a:pt x="0" y="0"/>
                </a:lnTo>
                <a:lnTo>
                  <a:pt x="0" y="9905"/>
                </a:lnTo>
                <a:lnTo>
                  <a:pt x="15240" y="9905"/>
                </a:lnTo>
                <a:close/>
              </a:path>
            </a:pathLst>
          </a:custGeom>
          <a:solidFill>
            <a:srgbClr val="000000"/>
          </a:solidFill>
        </p:spPr>
        <p:txBody>
          <a:bodyPr wrap="square" lIns="0" tIns="0" rIns="0" bIns="0" rtlCol="0"/>
          <a:lstStyle/>
          <a:p>
            <a:endParaRPr/>
          </a:p>
        </p:txBody>
      </p:sp>
      <p:sp>
        <p:nvSpPr>
          <p:cNvPr id="195" name="object 195"/>
          <p:cNvSpPr/>
          <p:nvPr/>
        </p:nvSpPr>
        <p:spPr>
          <a:xfrm>
            <a:off x="7287006" y="5923788"/>
            <a:ext cx="15240" cy="10160"/>
          </a:xfrm>
          <a:custGeom>
            <a:avLst/>
            <a:gdLst/>
            <a:ahLst/>
            <a:cxnLst/>
            <a:rect l="l" t="t" r="r" b="b"/>
            <a:pathLst>
              <a:path w="15240" h="10160">
                <a:moveTo>
                  <a:pt x="0" y="0"/>
                </a:moveTo>
                <a:lnTo>
                  <a:pt x="0" y="9905"/>
                </a:lnTo>
                <a:lnTo>
                  <a:pt x="15240" y="9905"/>
                </a:lnTo>
                <a:lnTo>
                  <a:pt x="15240" y="0"/>
                </a:lnTo>
                <a:lnTo>
                  <a:pt x="0" y="0"/>
                </a:lnTo>
                <a:close/>
              </a:path>
            </a:pathLst>
          </a:custGeom>
          <a:ln w="5740">
            <a:solidFill>
              <a:srgbClr val="000000"/>
            </a:solidFill>
          </a:ln>
        </p:spPr>
        <p:txBody>
          <a:bodyPr wrap="square" lIns="0" tIns="0" rIns="0" bIns="0" rtlCol="0"/>
          <a:lstStyle/>
          <a:p>
            <a:endParaRPr/>
          </a:p>
        </p:txBody>
      </p:sp>
      <p:sp>
        <p:nvSpPr>
          <p:cNvPr id="196" name="object 196"/>
          <p:cNvSpPr/>
          <p:nvPr/>
        </p:nvSpPr>
        <p:spPr>
          <a:xfrm>
            <a:off x="7352538" y="5938265"/>
            <a:ext cx="15240" cy="10160"/>
          </a:xfrm>
          <a:custGeom>
            <a:avLst/>
            <a:gdLst/>
            <a:ahLst/>
            <a:cxnLst/>
            <a:rect l="l" t="t" r="r" b="b"/>
            <a:pathLst>
              <a:path w="15240" h="10160">
                <a:moveTo>
                  <a:pt x="0" y="0"/>
                </a:moveTo>
                <a:lnTo>
                  <a:pt x="0" y="9906"/>
                </a:lnTo>
                <a:lnTo>
                  <a:pt x="15241" y="9906"/>
                </a:lnTo>
                <a:lnTo>
                  <a:pt x="15241" y="0"/>
                </a:lnTo>
                <a:lnTo>
                  <a:pt x="0" y="0"/>
                </a:lnTo>
                <a:close/>
              </a:path>
            </a:pathLst>
          </a:custGeom>
          <a:ln w="5740">
            <a:solidFill>
              <a:srgbClr val="000000"/>
            </a:solidFill>
          </a:ln>
        </p:spPr>
        <p:txBody>
          <a:bodyPr wrap="square" lIns="0" tIns="0" rIns="0" bIns="0" rtlCol="0"/>
          <a:lstStyle/>
          <a:p>
            <a:endParaRPr/>
          </a:p>
        </p:txBody>
      </p:sp>
      <p:sp>
        <p:nvSpPr>
          <p:cNvPr id="197" name="object 197"/>
          <p:cNvSpPr/>
          <p:nvPr/>
        </p:nvSpPr>
        <p:spPr>
          <a:xfrm>
            <a:off x="7558278" y="5938265"/>
            <a:ext cx="15240" cy="10160"/>
          </a:xfrm>
          <a:custGeom>
            <a:avLst/>
            <a:gdLst/>
            <a:ahLst/>
            <a:cxnLst/>
            <a:rect l="l" t="t" r="r" b="b"/>
            <a:pathLst>
              <a:path w="15240" h="10160">
                <a:moveTo>
                  <a:pt x="15240" y="0"/>
                </a:moveTo>
                <a:lnTo>
                  <a:pt x="15240" y="9906"/>
                </a:lnTo>
                <a:lnTo>
                  <a:pt x="0" y="9906"/>
                </a:lnTo>
                <a:lnTo>
                  <a:pt x="0" y="0"/>
                </a:lnTo>
                <a:lnTo>
                  <a:pt x="15240" y="0"/>
                </a:lnTo>
                <a:close/>
              </a:path>
            </a:pathLst>
          </a:custGeom>
          <a:ln w="5740">
            <a:solidFill>
              <a:srgbClr val="000000"/>
            </a:solidFill>
          </a:ln>
        </p:spPr>
        <p:txBody>
          <a:bodyPr wrap="square" lIns="0" tIns="0" rIns="0" bIns="0" rtlCol="0"/>
          <a:lstStyle/>
          <a:p>
            <a:endParaRPr/>
          </a:p>
        </p:txBody>
      </p:sp>
      <p:sp>
        <p:nvSpPr>
          <p:cNvPr id="198" name="object 198"/>
          <p:cNvSpPr/>
          <p:nvPr/>
        </p:nvSpPr>
        <p:spPr>
          <a:xfrm>
            <a:off x="7591806" y="5938265"/>
            <a:ext cx="15240" cy="10160"/>
          </a:xfrm>
          <a:custGeom>
            <a:avLst/>
            <a:gdLst/>
            <a:ahLst/>
            <a:cxnLst/>
            <a:rect l="l" t="t" r="r" b="b"/>
            <a:pathLst>
              <a:path w="15240" h="10160">
                <a:moveTo>
                  <a:pt x="0" y="0"/>
                </a:moveTo>
                <a:lnTo>
                  <a:pt x="0" y="9906"/>
                </a:lnTo>
                <a:lnTo>
                  <a:pt x="15240" y="9906"/>
                </a:lnTo>
                <a:lnTo>
                  <a:pt x="15240" y="0"/>
                </a:lnTo>
                <a:lnTo>
                  <a:pt x="0" y="0"/>
                </a:lnTo>
                <a:close/>
              </a:path>
            </a:pathLst>
          </a:custGeom>
          <a:ln w="5740">
            <a:solidFill>
              <a:srgbClr val="000000"/>
            </a:solidFill>
          </a:ln>
        </p:spPr>
        <p:txBody>
          <a:bodyPr wrap="square" lIns="0" tIns="0" rIns="0" bIns="0" rtlCol="0"/>
          <a:lstStyle/>
          <a:p>
            <a:endParaRPr/>
          </a:p>
        </p:txBody>
      </p:sp>
      <p:sp>
        <p:nvSpPr>
          <p:cNvPr id="199" name="object 199"/>
          <p:cNvSpPr/>
          <p:nvPr/>
        </p:nvSpPr>
        <p:spPr>
          <a:xfrm>
            <a:off x="7684007" y="5938265"/>
            <a:ext cx="15240" cy="10160"/>
          </a:xfrm>
          <a:custGeom>
            <a:avLst/>
            <a:gdLst/>
            <a:ahLst/>
            <a:cxnLst/>
            <a:rect l="l" t="t" r="r" b="b"/>
            <a:pathLst>
              <a:path w="15240" h="10160">
                <a:moveTo>
                  <a:pt x="0" y="0"/>
                </a:moveTo>
                <a:lnTo>
                  <a:pt x="0" y="9906"/>
                </a:lnTo>
                <a:lnTo>
                  <a:pt x="15240" y="9906"/>
                </a:lnTo>
                <a:lnTo>
                  <a:pt x="15240" y="0"/>
                </a:lnTo>
                <a:lnTo>
                  <a:pt x="0" y="0"/>
                </a:lnTo>
                <a:close/>
              </a:path>
            </a:pathLst>
          </a:custGeom>
          <a:ln w="5740">
            <a:solidFill>
              <a:srgbClr val="000000"/>
            </a:solidFill>
          </a:ln>
        </p:spPr>
        <p:txBody>
          <a:bodyPr wrap="square" lIns="0" tIns="0" rIns="0" bIns="0" rtlCol="0"/>
          <a:lstStyle/>
          <a:p>
            <a:endParaRPr/>
          </a:p>
        </p:txBody>
      </p:sp>
      <p:sp>
        <p:nvSpPr>
          <p:cNvPr id="200" name="object 200"/>
          <p:cNvSpPr/>
          <p:nvPr/>
        </p:nvSpPr>
        <p:spPr>
          <a:xfrm>
            <a:off x="7717535" y="5921502"/>
            <a:ext cx="15240" cy="10160"/>
          </a:xfrm>
          <a:custGeom>
            <a:avLst/>
            <a:gdLst/>
            <a:ahLst/>
            <a:cxnLst/>
            <a:rect l="l" t="t" r="r" b="b"/>
            <a:pathLst>
              <a:path w="15240" h="10160">
                <a:moveTo>
                  <a:pt x="0" y="0"/>
                </a:moveTo>
                <a:lnTo>
                  <a:pt x="0" y="9905"/>
                </a:lnTo>
                <a:lnTo>
                  <a:pt x="15240" y="9905"/>
                </a:lnTo>
                <a:lnTo>
                  <a:pt x="15240" y="0"/>
                </a:lnTo>
                <a:lnTo>
                  <a:pt x="0" y="0"/>
                </a:lnTo>
                <a:close/>
              </a:path>
            </a:pathLst>
          </a:custGeom>
          <a:ln w="5740">
            <a:solidFill>
              <a:srgbClr val="000000"/>
            </a:solidFill>
          </a:ln>
        </p:spPr>
        <p:txBody>
          <a:bodyPr wrap="square" lIns="0" tIns="0" rIns="0" bIns="0" rtlCol="0"/>
          <a:lstStyle/>
          <a:p>
            <a:endParaRPr/>
          </a:p>
        </p:txBody>
      </p:sp>
      <p:sp>
        <p:nvSpPr>
          <p:cNvPr id="201" name="object 201"/>
          <p:cNvSpPr/>
          <p:nvPr/>
        </p:nvSpPr>
        <p:spPr>
          <a:xfrm>
            <a:off x="7726298" y="5450585"/>
            <a:ext cx="0" cy="493395"/>
          </a:xfrm>
          <a:custGeom>
            <a:avLst/>
            <a:gdLst/>
            <a:ahLst/>
            <a:cxnLst/>
            <a:rect l="l" t="t" r="r" b="b"/>
            <a:pathLst>
              <a:path h="493395">
                <a:moveTo>
                  <a:pt x="0" y="0"/>
                </a:moveTo>
                <a:lnTo>
                  <a:pt x="0" y="493013"/>
                </a:lnTo>
              </a:path>
            </a:pathLst>
          </a:custGeom>
          <a:ln w="35813">
            <a:solidFill>
              <a:srgbClr val="666666"/>
            </a:solidFill>
          </a:ln>
        </p:spPr>
        <p:txBody>
          <a:bodyPr wrap="square" lIns="0" tIns="0" rIns="0" bIns="0" rtlCol="0"/>
          <a:lstStyle/>
          <a:p>
            <a:endParaRPr/>
          </a:p>
        </p:txBody>
      </p:sp>
      <p:sp>
        <p:nvSpPr>
          <p:cNvPr id="202" name="object 202"/>
          <p:cNvSpPr/>
          <p:nvPr/>
        </p:nvSpPr>
        <p:spPr>
          <a:xfrm>
            <a:off x="7277861" y="5450585"/>
            <a:ext cx="466344" cy="493014"/>
          </a:xfrm>
          <a:prstGeom prst="rect">
            <a:avLst/>
          </a:prstGeom>
          <a:blipFill>
            <a:blip r:embed="rId26" cstate="print"/>
            <a:stretch>
              <a:fillRect/>
            </a:stretch>
          </a:blipFill>
        </p:spPr>
        <p:txBody>
          <a:bodyPr wrap="square" lIns="0" tIns="0" rIns="0" bIns="0" rtlCol="0"/>
          <a:lstStyle/>
          <a:p>
            <a:endParaRPr/>
          </a:p>
        </p:txBody>
      </p:sp>
      <p:sp>
        <p:nvSpPr>
          <p:cNvPr id="203" name="object 203"/>
          <p:cNvSpPr/>
          <p:nvPr/>
        </p:nvSpPr>
        <p:spPr>
          <a:xfrm>
            <a:off x="7582661" y="5479541"/>
            <a:ext cx="125730" cy="464184"/>
          </a:xfrm>
          <a:custGeom>
            <a:avLst/>
            <a:gdLst/>
            <a:ahLst/>
            <a:cxnLst/>
            <a:rect l="l" t="t" r="r" b="b"/>
            <a:pathLst>
              <a:path w="125729" h="464185">
                <a:moveTo>
                  <a:pt x="0" y="464058"/>
                </a:moveTo>
                <a:lnTo>
                  <a:pt x="0" y="0"/>
                </a:lnTo>
                <a:lnTo>
                  <a:pt x="125729" y="0"/>
                </a:lnTo>
                <a:lnTo>
                  <a:pt x="125729" y="464058"/>
                </a:lnTo>
                <a:lnTo>
                  <a:pt x="0" y="464058"/>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7340345" y="5479541"/>
            <a:ext cx="242316" cy="464058"/>
          </a:xfrm>
          <a:prstGeom prst="rect">
            <a:avLst/>
          </a:prstGeom>
          <a:blipFill>
            <a:blip r:embed="rId27" cstate="print"/>
            <a:stretch>
              <a:fillRect/>
            </a:stretch>
          </a:blipFill>
        </p:spPr>
        <p:txBody>
          <a:bodyPr wrap="square" lIns="0" tIns="0" rIns="0" bIns="0" rtlCol="0"/>
          <a:lstStyle/>
          <a:p>
            <a:endParaRPr/>
          </a:p>
        </p:txBody>
      </p:sp>
      <p:sp>
        <p:nvSpPr>
          <p:cNvPr id="205" name="object 205"/>
          <p:cNvSpPr/>
          <p:nvPr/>
        </p:nvSpPr>
        <p:spPr>
          <a:xfrm>
            <a:off x="7340345" y="5479541"/>
            <a:ext cx="242570" cy="464184"/>
          </a:xfrm>
          <a:custGeom>
            <a:avLst/>
            <a:gdLst/>
            <a:ahLst/>
            <a:cxnLst/>
            <a:rect l="l" t="t" r="r" b="b"/>
            <a:pathLst>
              <a:path w="242570" h="464185">
                <a:moveTo>
                  <a:pt x="0" y="0"/>
                </a:moveTo>
                <a:lnTo>
                  <a:pt x="0" y="464058"/>
                </a:lnTo>
                <a:lnTo>
                  <a:pt x="242316" y="464058"/>
                </a:lnTo>
                <a:lnTo>
                  <a:pt x="242316" y="0"/>
                </a:lnTo>
                <a:lnTo>
                  <a:pt x="0" y="0"/>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7277861" y="5501640"/>
            <a:ext cx="62483" cy="427482"/>
          </a:xfrm>
          <a:prstGeom prst="rect">
            <a:avLst/>
          </a:prstGeom>
          <a:blipFill>
            <a:blip r:embed="rId28" cstate="print"/>
            <a:stretch>
              <a:fillRect/>
            </a:stretch>
          </a:blipFill>
        </p:spPr>
        <p:txBody>
          <a:bodyPr wrap="square" lIns="0" tIns="0" rIns="0" bIns="0" rtlCol="0"/>
          <a:lstStyle/>
          <a:p>
            <a:endParaRPr/>
          </a:p>
        </p:txBody>
      </p:sp>
      <p:sp>
        <p:nvSpPr>
          <p:cNvPr id="207" name="object 207"/>
          <p:cNvSpPr/>
          <p:nvPr/>
        </p:nvSpPr>
        <p:spPr>
          <a:xfrm>
            <a:off x="7277861" y="5501640"/>
            <a:ext cx="62865" cy="427990"/>
          </a:xfrm>
          <a:custGeom>
            <a:avLst/>
            <a:gdLst/>
            <a:ahLst/>
            <a:cxnLst/>
            <a:rect l="l" t="t" r="r" b="b"/>
            <a:pathLst>
              <a:path w="62865" h="427989">
                <a:moveTo>
                  <a:pt x="0" y="0"/>
                </a:moveTo>
                <a:lnTo>
                  <a:pt x="0" y="427482"/>
                </a:lnTo>
                <a:lnTo>
                  <a:pt x="62483" y="427482"/>
                </a:lnTo>
                <a:lnTo>
                  <a:pt x="62483" y="0"/>
                </a:lnTo>
                <a:lnTo>
                  <a:pt x="0" y="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7293102" y="5516117"/>
            <a:ext cx="47244" cy="397763"/>
          </a:xfrm>
          <a:prstGeom prst="rect">
            <a:avLst/>
          </a:prstGeom>
          <a:blipFill>
            <a:blip r:embed="rId12" cstate="print"/>
            <a:stretch>
              <a:fillRect/>
            </a:stretch>
          </a:blipFill>
        </p:spPr>
        <p:txBody>
          <a:bodyPr wrap="square" lIns="0" tIns="0" rIns="0" bIns="0" rtlCol="0"/>
          <a:lstStyle/>
          <a:p>
            <a:endParaRPr/>
          </a:p>
        </p:txBody>
      </p:sp>
      <p:sp>
        <p:nvSpPr>
          <p:cNvPr id="209" name="object 209"/>
          <p:cNvSpPr/>
          <p:nvPr/>
        </p:nvSpPr>
        <p:spPr>
          <a:xfrm>
            <a:off x="7293102" y="5516117"/>
            <a:ext cx="47625" cy="398145"/>
          </a:xfrm>
          <a:custGeom>
            <a:avLst/>
            <a:gdLst/>
            <a:ahLst/>
            <a:cxnLst/>
            <a:rect l="l" t="t" r="r" b="b"/>
            <a:pathLst>
              <a:path w="47625" h="398145">
                <a:moveTo>
                  <a:pt x="0" y="0"/>
                </a:moveTo>
                <a:lnTo>
                  <a:pt x="0" y="397763"/>
                </a:lnTo>
                <a:lnTo>
                  <a:pt x="47244" y="397763"/>
                </a:lnTo>
                <a:lnTo>
                  <a:pt x="47244" y="0"/>
                </a:lnTo>
                <a:lnTo>
                  <a:pt x="0" y="0"/>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7652003" y="5497829"/>
            <a:ext cx="42671" cy="18288"/>
          </a:xfrm>
          <a:prstGeom prst="rect">
            <a:avLst/>
          </a:prstGeom>
          <a:blipFill>
            <a:blip r:embed="rId6" cstate="print"/>
            <a:stretch>
              <a:fillRect/>
            </a:stretch>
          </a:blipFill>
        </p:spPr>
        <p:txBody>
          <a:bodyPr wrap="square" lIns="0" tIns="0" rIns="0" bIns="0" rtlCol="0"/>
          <a:lstStyle/>
          <a:p>
            <a:endParaRPr/>
          </a:p>
        </p:txBody>
      </p:sp>
      <p:sp>
        <p:nvSpPr>
          <p:cNvPr id="211" name="object 211"/>
          <p:cNvSpPr/>
          <p:nvPr/>
        </p:nvSpPr>
        <p:spPr>
          <a:xfrm>
            <a:off x="7600950" y="5496871"/>
            <a:ext cx="90112" cy="78682"/>
          </a:xfrm>
          <a:prstGeom prst="rect">
            <a:avLst/>
          </a:prstGeom>
          <a:blipFill>
            <a:blip r:embed="rId7" cstate="print"/>
            <a:stretch>
              <a:fillRect/>
            </a:stretch>
          </a:blipFill>
        </p:spPr>
        <p:txBody>
          <a:bodyPr wrap="square" lIns="0" tIns="0" rIns="0" bIns="0" rtlCol="0"/>
          <a:lstStyle/>
          <a:p>
            <a:endParaRPr/>
          </a:p>
        </p:txBody>
      </p:sp>
      <p:sp>
        <p:nvSpPr>
          <p:cNvPr id="212" name="object 212"/>
          <p:cNvSpPr/>
          <p:nvPr/>
        </p:nvSpPr>
        <p:spPr>
          <a:xfrm>
            <a:off x="7600950" y="5536691"/>
            <a:ext cx="89535" cy="39370"/>
          </a:xfrm>
          <a:custGeom>
            <a:avLst/>
            <a:gdLst/>
            <a:ahLst/>
            <a:cxnLst/>
            <a:rect l="l" t="t" r="r" b="b"/>
            <a:pathLst>
              <a:path w="89534" h="39370">
                <a:moveTo>
                  <a:pt x="0" y="0"/>
                </a:moveTo>
                <a:lnTo>
                  <a:pt x="0" y="38862"/>
                </a:lnTo>
                <a:lnTo>
                  <a:pt x="89153" y="38862"/>
                </a:lnTo>
                <a:lnTo>
                  <a:pt x="89153" y="0"/>
                </a:lnTo>
                <a:lnTo>
                  <a:pt x="0" y="0"/>
                </a:lnTo>
                <a:close/>
              </a:path>
            </a:pathLst>
          </a:custGeom>
          <a:ln w="3175">
            <a:solidFill>
              <a:srgbClr val="000000"/>
            </a:solidFill>
          </a:ln>
        </p:spPr>
        <p:txBody>
          <a:bodyPr wrap="square" lIns="0" tIns="0" rIns="0" bIns="0" rtlCol="0"/>
          <a:lstStyle/>
          <a:p>
            <a:endParaRPr/>
          </a:p>
        </p:txBody>
      </p:sp>
      <p:sp>
        <p:nvSpPr>
          <p:cNvPr id="213" name="object 213"/>
          <p:cNvSpPr/>
          <p:nvPr/>
        </p:nvSpPr>
        <p:spPr>
          <a:xfrm>
            <a:off x="7600950"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214" name="object 214"/>
          <p:cNvSpPr/>
          <p:nvPr/>
        </p:nvSpPr>
        <p:spPr>
          <a:xfrm>
            <a:off x="7690104" y="5479541"/>
            <a:ext cx="0" cy="464184"/>
          </a:xfrm>
          <a:custGeom>
            <a:avLst/>
            <a:gdLst/>
            <a:ahLst/>
            <a:cxnLst/>
            <a:rect l="l" t="t" r="r" b="b"/>
            <a:pathLst>
              <a:path h="464185">
                <a:moveTo>
                  <a:pt x="0" y="0"/>
                </a:moveTo>
                <a:lnTo>
                  <a:pt x="0" y="464058"/>
                </a:lnTo>
              </a:path>
            </a:pathLst>
          </a:custGeom>
          <a:ln w="3175">
            <a:solidFill>
              <a:srgbClr val="000000"/>
            </a:solidFill>
          </a:ln>
        </p:spPr>
        <p:txBody>
          <a:bodyPr wrap="square" lIns="0" tIns="0" rIns="0" bIns="0" rtlCol="0"/>
          <a:lstStyle/>
          <a:p>
            <a:endParaRPr/>
          </a:p>
        </p:txBody>
      </p:sp>
      <p:sp>
        <p:nvSpPr>
          <p:cNvPr id="215" name="object 215"/>
          <p:cNvSpPr/>
          <p:nvPr/>
        </p:nvSpPr>
        <p:spPr>
          <a:xfrm>
            <a:off x="7614666"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solidFill>
            <a:srgbClr val="666666"/>
          </a:solidFill>
        </p:spPr>
        <p:txBody>
          <a:bodyPr wrap="square" lIns="0" tIns="0" rIns="0" bIns="0" rtlCol="0"/>
          <a:lstStyle/>
          <a:p>
            <a:endParaRPr/>
          </a:p>
        </p:txBody>
      </p:sp>
      <p:sp>
        <p:nvSpPr>
          <p:cNvPr id="216" name="object 216"/>
          <p:cNvSpPr/>
          <p:nvPr/>
        </p:nvSpPr>
        <p:spPr>
          <a:xfrm>
            <a:off x="7614666" y="5547359"/>
            <a:ext cx="62230" cy="19050"/>
          </a:xfrm>
          <a:custGeom>
            <a:avLst/>
            <a:gdLst/>
            <a:ahLst/>
            <a:cxnLst/>
            <a:rect l="l" t="t" r="r" b="b"/>
            <a:pathLst>
              <a:path w="62229" h="19050">
                <a:moveTo>
                  <a:pt x="0" y="0"/>
                </a:moveTo>
                <a:lnTo>
                  <a:pt x="0" y="19050"/>
                </a:lnTo>
                <a:lnTo>
                  <a:pt x="61722" y="19050"/>
                </a:lnTo>
                <a:lnTo>
                  <a:pt x="61722" y="0"/>
                </a:lnTo>
                <a:lnTo>
                  <a:pt x="0" y="0"/>
                </a:lnTo>
                <a:close/>
              </a:path>
            </a:pathLst>
          </a:custGeom>
          <a:ln w="3175">
            <a:solidFill>
              <a:srgbClr val="000000"/>
            </a:solidFill>
          </a:ln>
        </p:spPr>
        <p:txBody>
          <a:bodyPr wrap="square" lIns="0" tIns="0" rIns="0" bIns="0" rtlCol="0"/>
          <a:lstStyle/>
          <a:p>
            <a:endParaRPr/>
          </a:p>
        </p:txBody>
      </p:sp>
      <p:sp>
        <p:nvSpPr>
          <p:cNvPr id="217" name="object 217"/>
          <p:cNvSpPr/>
          <p:nvPr/>
        </p:nvSpPr>
        <p:spPr>
          <a:xfrm>
            <a:off x="7621523" y="5555741"/>
            <a:ext cx="16510" cy="7620"/>
          </a:xfrm>
          <a:custGeom>
            <a:avLst/>
            <a:gdLst/>
            <a:ahLst/>
            <a:cxnLst/>
            <a:rect l="l" t="t" r="r" b="b"/>
            <a:pathLst>
              <a:path w="16509" h="7620">
                <a:moveTo>
                  <a:pt x="0" y="0"/>
                </a:moveTo>
                <a:lnTo>
                  <a:pt x="0" y="7620"/>
                </a:lnTo>
                <a:lnTo>
                  <a:pt x="16001" y="7620"/>
                </a:lnTo>
                <a:lnTo>
                  <a:pt x="16001" y="0"/>
                </a:lnTo>
                <a:lnTo>
                  <a:pt x="0" y="0"/>
                </a:lnTo>
                <a:close/>
              </a:path>
            </a:pathLst>
          </a:custGeom>
          <a:solidFill>
            <a:srgbClr val="FF0000"/>
          </a:solidFill>
        </p:spPr>
        <p:txBody>
          <a:bodyPr wrap="square" lIns="0" tIns="0" rIns="0" bIns="0" rtlCol="0"/>
          <a:lstStyle/>
          <a:p>
            <a:endParaRPr/>
          </a:p>
        </p:txBody>
      </p:sp>
      <p:sp>
        <p:nvSpPr>
          <p:cNvPr id="218" name="object 218"/>
          <p:cNvSpPr/>
          <p:nvPr/>
        </p:nvSpPr>
        <p:spPr>
          <a:xfrm>
            <a:off x="7637526" y="5555741"/>
            <a:ext cx="16510" cy="7620"/>
          </a:xfrm>
          <a:custGeom>
            <a:avLst/>
            <a:gdLst/>
            <a:ahLst/>
            <a:cxnLst/>
            <a:rect l="l" t="t" r="r" b="b"/>
            <a:pathLst>
              <a:path w="16509" h="7620">
                <a:moveTo>
                  <a:pt x="0" y="0"/>
                </a:moveTo>
                <a:lnTo>
                  <a:pt x="0" y="7620"/>
                </a:lnTo>
                <a:lnTo>
                  <a:pt x="16001" y="7620"/>
                </a:lnTo>
                <a:lnTo>
                  <a:pt x="16001" y="0"/>
                </a:lnTo>
                <a:lnTo>
                  <a:pt x="0" y="0"/>
                </a:lnTo>
                <a:close/>
              </a:path>
            </a:pathLst>
          </a:custGeom>
          <a:solidFill>
            <a:srgbClr val="9F9FFF"/>
          </a:solidFill>
        </p:spPr>
        <p:txBody>
          <a:bodyPr wrap="square" lIns="0" tIns="0" rIns="0" bIns="0" rtlCol="0"/>
          <a:lstStyle/>
          <a:p>
            <a:endParaRPr/>
          </a:p>
        </p:txBody>
      </p:sp>
      <p:sp>
        <p:nvSpPr>
          <p:cNvPr id="219" name="object 219"/>
          <p:cNvSpPr/>
          <p:nvPr/>
        </p:nvSpPr>
        <p:spPr>
          <a:xfrm>
            <a:off x="7653528" y="5555741"/>
            <a:ext cx="15240" cy="7620"/>
          </a:xfrm>
          <a:custGeom>
            <a:avLst/>
            <a:gdLst/>
            <a:ahLst/>
            <a:cxnLst/>
            <a:rect l="l" t="t" r="r" b="b"/>
            <a:pathLst>
              <a:path w="15240" h="7620">
                <a:moveTo>
                  <a:pt x="0" y="0"/>
                </a:moveTo>
                <a:lnTo>
                  <a:pt x="0" y="7620"/>
                </a:lnTo>
                <a:lnTo>
                  <a:pt x="15240" y="7620"/>
                </a:lnTo>
                <a:lnTo>
                  <a:pt x="15240" y="0"/>
                </a:lnTo>
                <a:lnTo>
                  <a:pt x="0" y="0"/>
                </a:lnTo>
                <a:close/>
              </a:path>
            </a:pathLst>
          </a:custGeom>
          <a:solidFill>
            <a:srgbClr val="00FF00"/>
          </a:solidFill>
        </p:spPr>
        <p:txBody>
          <a:bodyPr wrap="square" lIns="0" tIns="0" rIns="0" bIns="0" rtlCol="0"/>
          <a:lstStyle/>
          <a:p>
            <a:endParaRPr/>
          </a:p>
        </p:txBody>
      </p:sp>
      <p:sp>
        <p:nvSpPr>
          <p:cNvPr id="220" name="object 220"/>
          <p:cNvSpPr/>
          <p:nvPr/>
        </p:nvSpPr>
        <p:spPr>
          <a:xfrm>
            <a:off x="7277861" y="5450585"/>
            <a:ext cx="466725" cy="493395"/>
          </a:xfrm>
          <a:custGeom>
            <a:avLst/>
            <a:gdLst/>
            <a:ahLst/>
            <a:cxnLst/>
            <a:rect l="l" t="t" r="r" b="b"/>
            <a:pathLst>
              <a:path w="466725" h="493395">
                <a:moveTo>
                  <a:pt x="62484" y="493013"/>
                </a:moveTo>
                <a:lnTo>
                  <a:pt x="62484" y="478536"/>
                </a:lnTo>
                <a:lnTo>
                  <a:pt x="0" y="478536"/>
                </a:lnTo>
                <a:lnTo>
                  <a:pt x="0" y="51053"/>
                </a:lnTo>
                <a:lnTo>
                  <a:pt x="18288" y="36575"/>
                </a:lnTo>
                <a:lnTo>
                  <a:pt x="62484" y="36575"/>
                </a:lnTo>
                <a:lnTo>
                  <a:pt x="62484" y="28955"/>
                </a:lnTo>
                <a:lnTo>
                  <a:pt x="98298" y="0"/>
                </a:lnTo>
                <a:lnTo>
                  <a:pt x="466344" y="0"/>
                </a:lnTo>
                <a:lnTo>
                  <a:pt x="466344" y="463296"/>
                </a:lnTo>
                <a:lnTo>
                  <a:pt x="430530" y="493013"/>
                </a:lnTo>
                <a:lnTo>
                  <a:pt x="62484" y="493013"/>
                </a:lnTo>
                <a:close/>
              </a:path>
            </a:pathLst>
          </a:custGeom>
          <a:ln w="5740">
            <a:solidFill>
              <a:srgbClr val="000000"/>
            </a:solidFill>
          </a:ln>
        </p:spPr>
        <p:txBody>
          <a:bodyPr wrap="square" lIns="0" tIns="0" rIns="0" bIns="0" rtlCol="0"/>
          <a:lstStyle/>
          <a:p>
            <a:endParaRPr/>
          </a:p>
        </p:txBody>
      </p:sp>
      <p:sp>
        <p:nvSpPr>
          <p:cNvPr id="221" name="object 221"/>
          <p:cNvSpPr/>
          <p:nvPr/>
        </p:nvSpPr>
        <p:spPr>
          <a:xfrm>
            <a:off x="7276338" y="6431279"/>
            <a:ext cx="511809" cy="412750"/>
          </a:xfrm>
          <a:custGeom>
            <a:avLst/>
            <a:gdLst/>
            <a:ahLst/>
            <a:cxnLst/>
            <a:rect l="l" t="t" r="r" b="b"/>
            <a:pathLst>
              <a:path w="511809" h="412750">
                <a:moveTo>
                  <a:pt x="0" y="51816"/>
                </a:moveTo>
                <a:lnTo>
                  <a:pt x="0" y="360426"/>
                </a:lnTo>
                <a:lnTo>
                  <a:pt x="9119" y="374318"/>
                </a:lnTo>
                <a:lnTo>
                  <a:pt x="74771" y="397192"/>
                </a:lnTo>
                <a:lnTo>
                  <a:pt x="126435" y="405242"/>
                </a:lnTo>
                <a:lnTo>
                  <a:pt x="187413" y="410414"/>
                </a:lnTo>
                <a:lnTo>
                  <a:pt x="255269" y="412242"/>
                </a:lnTo>
                <a:lnTo>
                  <a:pt x="323447" y="410414"/>
                </a:lnTo>
                <a:lnTo>
                  <a:pt x="384640" y="405242"/>
                </a:lnTo>
                <a:lnTo>
                  <a:pt x="436435" y="397192"/>
                </a:lnTo>
                <a:lnTo>
                  <a:pt x="476419" y="386729"/>
                </a:lnTo>
                <a:lnTo>
                  <a:pt x="511301" y="360426"/>
                </a:lnTo>
                <a:lnTo>
                  <a:pt x="511301" y="51816"/>
                </a:lnTo>
                <a:lnTo>
                  <a:pt x="476419" y="25512"/>
                </a:lnTo>
                <a:lnTo>
                  <a:pt x="436435" y="15049"/>
                </a:lnTo>
                <a:lnTo>
                  <a:pt x="384640" y="6999"/>
                </a:lnTo>
                <a:lnTo>
                  <a:pt x="323447" y="1827"/>
                </a:lnTo>
                <a:lnTo>
                  <a:pt x="255269" y="0"/>
                </a:lnTo>
                <a:lnTo>
                  <a:pt x="187413" y="1827"/>
                </a:lnTo>
                <a:lnTo>
                  <a:pt x="126435" y="6999"/>
                </a:lnTo>
                <a:lnTo>
                  <a:pt x="74771" y="15049"/>
                </a:lnTo>
                <a:lnTo>
                  <a:pt x="34854" y="25512"/>
                </a:lnTo>
                <a:lnTo>
                  <a:pt x="0" y="51816"/>
                </a:lnTo>
                <a:close/>
              </a:path>
            </a:pathLst>
          </a:custGeom>
          <a:ln w="8534">
            <a:solidFill>
              <a:srgbClr val="000000"/>
            </a:solidFill>
          </a:ln>
        </p:spPr>
        <p:txBody>
          <a:bodyPr wrap="square" lIns="0" tIns="0" rIns="0" bIns="0" rtlCol="0"/>
          <a:lstStyle/>
          <a:p>
            <a:endParaRPr/>
          </a:p>
        </p:txBody>
      </p:sp>
      <p:sp>
        <p:nvSpPr>
          <p:cNvPr id="222" name="object 222"/>
          <p:cNvSpPr/>
          <p:nvPr/>
        </p:nvSpPr>
        <p:spPr>
          <a:xfrm>
            <a:off x="7276338" y="6483096"/>
            <a:ext cx="511809" cy="51435"/>
          </a:xfrm>
          <a:custGeom>
            <a:avLst/>
            <a:gdLst/>
            <a:ahLst/>
            <a:cxnLst/>
            <a:rect l="l" t="t" r="r" b="b"/>
            <a:pathLst>
              <a:path w="511809" h="51434">
                <a:moveTo>
                  <a:pt x="0" y="0"/>
                </a:moveTo>
                <a:lnTo>
                  <a:pt x="34854" y="25766"/>
                </a:lnTo>
                <a:lnTo>
                  <a:pt x="74771" y="36099"/>
                </a:lnTo>
                <a:lnTo>
                  <a:pt x="126435" y="44083"/>
                </a:lnTo>
                <a:lnTo>
                  <a:pt x="187413" y="49230"/>
                </a:lnTo>
                <a:lnTo>
                  <a:pt x="255269" y="51054"/>
                </a:lnTo>
                <a:lnTo>
                  <a:pt x="323447" y="49230"/>
                </a:lnTo>
                <a:lnTo>
                  <a:pt x="384640" y="44083"/>
                </a:lnTo>
                <a:lnTo>
                  <a:pt x="436435" y="36099"/>
                </a:lnTo>
                <a:lnTo>
                  <a:pt x="476419" y="25766"/>
                </a:lnTo>
                <a:lnTo>
                  <a:pt x="502179" y="13571"/>
                </a:lnTo>
                <a:lnTo>
                  <a:pt x="511301" y="0"/>
                </a:lnTo>
              </a:path>
            </a:pathLst>
          </a:custGeom>
          <a:ln w="8534">
            <a:solidFill>
              <a:srgbClr val="000000"/>
            </a:solidFill>
          </a:ln>
        </p:spPr>
        <p:txBody>
          <a:bodyPr wrap="square" lIns="0" tIns="0" rIns="0" bIns="0" rtlCol="0"/>
          <a:lstStyle/>
          <a:p>
            <a:endParaRPr/>
          </a:p>
        </p:txBody>
      </p:sp>
      <p:sp>
        <p:nvSpPr>
          <p:cNvPr id="223" name="object 223"/>
          <p:cNvSpPr/>
          <p:nvPr/>
        </p:nvSpPr>
        <p:spPr>
          <a:xfrm>
            <a:off x="7439405" y="6630923"/>
            <a:ext cx="182880" cy="333756"/>
          </a:xfrm>
          <a:prstGeom prst="rect">
            <a:avLst/>
          </a:prstGeom>
          <a:blipFill>
            <a:blip r:embed="rId8" cstate="print"/>
            <a:stretch>
              <a:fillRect/>
            </a:stretch>
          </a:blipFill>
        </p:spPr>
        <p:txBody>
          <a:bodyPr wrap="square" lIns="0" tIns="0" rIns="0" bIns="0" rtlCol="0"/>
          <a:lstStyle/>
          <a:p>
            <a:endParaRPr/>
          </a:p>
        </p:txBody>
      </p:sp>
      <p:sp>
        <p:nvSpPr>
          <p:cNvPr id="224" name="object 224"/>
          <p:cNvSpPr/>
          <p:nvPr/>
        </p:nvSpPr>
        <p:spPr>
          <a:xfrm>
            <a:off x="7543800" y="5958078"/>
            <a:ext cx="0" cy="516255"/>
          </a:xfrm>
          <a:custGeom>
            <a:avLst/>
            <a:gdLst/>
            <a:ahLst/>
            <a:cxnLst/>
            <a:rect l="l" t="t" r="r" b="b"/>
            <a:pathLst>
              <a:path h="516254">
                <a:moveTo>
                  <a:pt x="0" y="0"/>
                </a:moveTo>
                <a:lnTo>
                  <a:pt x="0" y="515874"/>
                </a:lnTo>
              </a:path>
            </a:pathLst>
          </a:custGeom>
          <a:ln w="9525">
            <a:solidFill>
              <a:srgbClr val="000000"/>
            </a:solidFill>
          </a:ln>
        </p:spPr>
        <p:txBody>
          <a:bodyPr wrap="square" lIns="0" tIns="0" rIns="0" bIns="0" rtlCol="0"/>
          <a:lstStyle/>
          <a:p>
            <a:endParaRPr/>
          </a:p>
        </p:txBody>
      </p:sp>
      <p:sp>
        <p:nvSpPr>
          <p:cNvPr id="225" name="object 225"/>
          <p:cNvSpPr/>
          <p:nvPr/>
        </p:nvSpPr>
        <p:spPr>
          <a:xfrm>
            <a:off x="1066800" y="4808220"/>
            <a:ext cx="7543800" cy="459105"/>
          </a:xfrm>
          <a:custGeom>
            <a:avLst/>
            <a:gdLst/>
            <a:ahLst/>
            <a:cxnLst/>
            <a:rect l="l" t="t" r="r" b="b"/>
            <a:pathLst>
              <a:path w="7543800" h="459104">
                <a:moveTo>
                  <a:pt x="691133" y="458724"/>
                </a:moveTo>
                <a:lnTo>
                  <a:pt x="691133" y="0"/>
                </a:lnTo>
                <a:lnTo>
                  <a:pt x="0" y="229362"/>
                </a:lnTo>
                <a:lnTo>
                  <a:pt x="691133" y="458724"/>
                </a:lnTo>
                <a:close/>
              </a:path>
              <a:path w="7543800" h="459104">
                <a:moveTo>
                  <a:pt x="6852666" y="344424"/>
                </a:moveTo>
                <a:lnTo>
                  <a:pt x="6852666" y="115062"/>
                </a:lnTo>
                <a:lnTo>
                  <a:pt x="691133" y="115062"/>
                </a:lnTo>
                <a:lnTo>
                  <a:pt x="691133" y="344424"/>
                </a:lnTo>
                <a:lnTo>
                  <a:pt x="6852666" y="344424"/>
                </a:lnTo>
                <a:close/>
              </a:path>
              <a:path w="7543800" h="459104">
                <a:moveTo>
                  <a:pt x="7543800" y="229362"/>
                </a:moveTo>
                <a:lnTo>
                  <a:pt x="6852666" y="0"/>
                </a:lnTo>
                <a:lnTo>
                  <a:pt x="6852666" y="458724"/>
                </a:lnTo>
                <a:lnTo>
                  <a:pt x="7543800" y="229362"/>
                </a:lnTo>
                <a:close/>
              </a:path>
            </a:pathLst>
          </a:custGeom>
          <a:solidFill>
            <a:srgbClr val="BBE0E3"/>
          </a:solidFill>
        </p:spPr>
        <p:txBody>
          <a:bodyPr wrap="square" lIns="0" tIns="0" rIns="0" bIns="0" rtlCol="0"/>
          <a:lstStyle/>
          <a:p>
            <a:endParaRPr/>
          </a:p>
        </p:txBody>
      </p:sp>
      <p:sp>
        <p:nvSpPr>
          <p:cNvPr id="226" name="object 226"/>
          <p:cNvSpPr/>
          <p:nvPr/>
        </p:nvSpPr>
        <p:spPr>
          <a:xfrm>
            <a:off x="1066800" y="4808220"/>
            <a:ext cx="7543800" cy="459105"/>
          </a:xfrm>
          <a:custGeom>
            <a:avLst/>
            <a:gdLst/>
            <a:ahLst/>
            <a:cxnLst/>
            <a:rect l="l" t="t" r="r" b="b"/>
            <a:pathLst>
              <a:path w="7543800" h="459104">
                <a:moveTo>
                  <a:pt x="0" y="229362"/>
                </a:moveTo>
                <a:lnTo>
                  <a:pt x="691133" y="458724"/>
                </a:lnTo>
                <a:lnTo>
                  <a:pt x="691133" y="344424"/>
                </a:lnTo>
                <a:lnTo>
                  <a:pt x="6852666" y="344424"/>
                </a:lnTo>
                <a:lnTo>
                  <a:pt x="6852666" y="458724"/>
                </a:lnTo>
                <a:lnTo>
                  <a:pt x="7543800" y="229362"/>
                </a:lnTo>
                <a:lnTo>
                  <a:pt x="6852666" y="0"/>
                </a:lnTo>
                <a:lnTo>
                  <a:pt x="6852666" y="115062"/>
                </a:lnTo>
                <a:lnTo>
                  <a:pt x="691133" y="115062"/>
                </a:lnTo>
                <a:lnTo>
                  <a:pt x="691133" y="0"/>
                </a:lnTo>
                <a:lnTo>
                  <a:pt x="0" y="229362"/>
                </a:lnTo>
                <a:close/>
              </a:path>
            </a:pathLst>
          </a:custGeom>
          <a:ln w="9525">
            <a:solidFill>
              <a:srgbClr val="000000"/>
            </a:solidFill>
          </a:ln>
        </p:spPr>
        <p:txBody>
          <a:bodyPr wrap="square" lIns="0" tIns="0" rIns="0" bIns="0" rtlCol="0"/>
          <a:lstStyle/>
          <a:p>
            <a:endParaRPr/>
          </a:p>
        </p:txBody>
      </p:sp>
      <p:sp>
        <p:nvSpPr>
          <p:cNvPr id="227" name="object 227"/>
          <p:cNvSpPr txBox="1"/>
          <p:nvPr/>
        </p:nvSpPr>
        <p:spPr>
          <a:xfrm>
            <a:off x="3382771" y="4902200"/>
            <a:ext cx="2913380"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Verdana"/>
                <a:cs typeface="Verdana"/>
              </a:rPr>
              <a:t>ESB Integration Service</a:t>
            </a:r>
            <a:r>
              <a:rPr sz="1600" spc="-75" dirty="0">
                <a:latin typeface="Verdana"/>
                <a:cs typeface="Verdana"/>
              </a:rPr>
              <a:t> </a:t>
            </a:r>
            <a:r>
              <a:rPr sz="1600" dirty="0">
                <a:latin typeface="Verdana"/>
                <a:cs typeface="Verdana"/>
              </a:rPr>
              <a:t>Bus</a:t>
            </a:r>
            <a:endParaRPr sz="1600">
              <a:latin typeface="Verdana"/>
              <a:cs typeface="Verdana"/>
            </a:endParaRPr>
          </a:p>
        </p:txBody>
      </p:sp>
      <p:sp>
        <p:nvSpPr>
          <p:cNvPr id="228" name="object 228"/>
          <p:cNvSpPr/>
          <p:nvPr/>
        </p:nvSpPr>
        <p:spPr>
          <a:xfrm>
            <a:off x="2205227" y="5152644"/>
            <a:ext cx="0" cy="288290"/>
          </a:xfrm>
          <a:custGeom>
            <a:avLst/>
            <a:gdLst/>
            <a:ahLst/>
            <a:cxnLst/>
            <a:rect l="l" t="t" r="r" b="b"/>
            <a:pathLst>
              <a:path h="288289">
                <a:moveTo>
                  <a:pt x="0" y="288035"/>
                </a:moveTo>
                <a:lnTo>
                  <a:pt x="0" y="0"/>
                </a:lnTo>
              </a:path>
            </a:pathLst>
          </a:custGeom>
          <a:ln w="9525">
            <a:solidFill>
              <a:srgbClr val="000000"/>
            </a:solidFill>
          </a:ln>
        </p:spPr>
        <p:txBody>
          <a:bodyPr wrap="square" lIns="0" tIns="0" rIns="0" bIns="0" rtlCol="0"/>
          <a:lstStyle/>
          <a:p>
            <a:endParaRPr/>
          </a:p>
        </p:txBody>
      </p:sp>
      <p:sp>
        <p:nvSpPr>
          <p:cNvPr id="229" name="object 229"/>
          <p:cNvSpPr/>
          <p:nvPr/>
        </p:nvSpPr>
        <p:spPr>
          <a:xfrm>
            <a:off x="3273552" y="5152644"/>
            <a:ext cx="0" cy="288290"/>
          </a:xfrm>
          <a:custGeom>
            <a:avLst/>
            <a:gdLst/>
            <a:ahLst/>
            <a:cxnLst/>
            <a:rect l="l" t="t" r="r" b="b"/>
            <a:pathLst>
              <a:path h="288289">
                <a:moveTo>
                  <a:pt x="0" y="288035"/>
                </a:moveTo>
                <a:lnTo>
                  <a:pt x="0" y="0"/>
                </a:lnTo>
              </a:path>
            </a:pathLst>
          </a:custGeom>
          <a:ln w="9525">
            <a:solidFill>
              <a:srgbClr val="000000"/>
            </a:solidFill>
          </a:ln>
        </p:spPr>
        <p:txBody>
          <a:bodyPr wrap="square" lIns="0" tIns="0" rIns="0" bIns="0" rtlCol="0"/>
          <a:lstStyle/>
          <a:p>
            <a:endParaRPr/>
          </a:p>
        </p:txBody>
      </p:sp>
      <p:sp>
        <p:nvSpPr>
          <p:cNvPr id="230" name="object 230"/>
          <p:cNvSpPr/>
          <p:nvPr/>
        </p:nvSpPr>
        <p:spPr>
          <a:xfrm>
            <a:off x="4340352" y="5152644"/>
            <a:ext cx="0" cy="288290"/>
          </a:xfrm>
          <a:custGeom>
            <a:avLst/>
            <a:gdLst/>
            <a:ahLst/>
            <a:cxnLst/>
            <a:rect l="l" t="t" r="r" b="b"/>
            <a:pathLst>
              <a:path h="288289">
                <a:moveTo>
                  <a:pt x="0" y="288035"/>
                </a:moveTo>
                <a:lnTo>
                  <a:pt x="0" y="0"/>
                </a:lnTo>
              </a:path>
            </a:pathLst>
          </a:custGeom>
          <a:ln w="9525">
            <a:solidFill>
              <a:srgbClr val="000000"/>
            </a:solidFill>
          </a:ln>
        </p:spPr>
        <p:txBody>
          <a:bodyPr wrap="square" lIns="0" tIns="0" rIns="0" bIns="0" rtlCol="0"/>
          <a:lstStyle/>
          <a:p>
            <a:endParaRPr/>
          </a:p>
        </p:txBody>
      </p:sp>
      <p:sp>
        <p:nvSpPr>
          <p:cNvPr id="231" name="object 231"/>
          <p:cNvSpPr/>
          <p:nvPr/>
        </p:nvSpPr>
        <p:spPr>
          <a:xfrm>
            <a:off x="5408676" y="5152644"/>
            <a:ext cx="0" cy="288290"/>
          </a:xfrm>
          <a:custGeom>
            <a:avLst/>
            <a:gdLst/>
            <a:ahLst/>
            <a:cxnLst/>
            <a:rect l="l" t="t" r="r" b="b"/>
            <a:pathLst>
              <a:path h="288289">
                <a:moveTo>
                  <a:pt x="0" y="288035"/>
                </a:moveTo>
                <a:lnTo>
                  <a:pt x="0" y="0"/>
                </a:lnTo>
              </a:path>
            </a:pathLst>
          </a:custGeom>
          <a:ln w="9525">
            <a:solidFill>
              <a:srgbClr val="000000"/>
            </a:solidFill>
          </a:ln>
        </p:spPr>
        <p:txBody>
          <a:bodyPr wrap="square" lIns="0" tIns="0" rIns="0" bIns="0" rtlCol="0"/>
          <a:lstStyle/>
          <a:p>
            <a:endParaRPr/>
          </a:p>
        </p:txBody>
      </p:sp>
      <p:sp>
        <p:nvSpPr>
          <p:cNvPr id="232" name="object 232"/>
          <p:cNvSpPr/>
          <p:nvPr/>
        </p:nvSpPr>
        <p:spPr>
          <a:xfrm>
            <a:off x="6475476" y="5152644"/>
            <a:ext cx="0" cy="288290"/>
          </a:xfrm>
          <a:custGeom>
            <a:avLst/>
            <a:gdLst/>
            <a:ahLst/>
            <a:cxnLst/>
            <a:rect l="l" t="t" r="r" b="b"/>
            <a:pathLst>
              <a:path h="288289">
                <a:moveTo>
                  <a:pt x="0" y="288035"/>
                </a:moveTo>
                <a:lnTo>
                  <a:pt x="0" y="0"/>
                </a:lnTo>
              </a:path>
            </a:pathLst>
          </a:custGeom>
          <a:ln w="9525">
            <a:solidFill>
              <a:srgbClr val="000000"/>
            </a:solidFill>
          </a:ln>
        </p:spPr>
        <p:txBody>
          <a:bodyPr wrap="square" lIns="0" tIns="0" rIns="0" bIns="0" rtlCol="0"/>
          <a:lstStyle/>
          <a:p>
            <a:endParaRPr/>
          </a:p>
        </p:txBody>
      </p:sp>
      <p:sp>
        <p:nvSpPr>
          <p:cNvPr id="233" name="object 233"/>
          <p:cNvSpPr/>
          <p:nvPr/>
        </p:nvSpPr>
        <p:spPr>
          <a:xfrm>
            <a:off x="7543800" y="5152644"/>
            <a:ext cx="0" cy="288290"/>
          </a:xfrm>
          <a:custGeom>
            <a:avLst/>
            <a:gdLst/>
            <a:ahLst/>
            <a:cxnLst/>
            <a:rect l="l" t="t" r="r" b="b"/>
            <a:pathLst>
              <a:path h="288289">
                <a:moveTo>
                  <a:pt x="0" y="288035"/>
                </a:moveTo>
                <a:lnTo>
                  <a:pt x="0" y="0"/>
                </a:lnTo>
              </a:path>
            </a:pathLst>
          </a:custGeom>
          <a:ln w="9525">
            <a:solidFill>
              <a:srgbClr val="000000"/>
            </a:solidFill>
          </a:ln>
        </p:spPr>
        <p:txBody>
          <a:bodyPr wrap="square" lIns="0" tIns="0" rIns="0" bIns="0" rtlCol="0"/>
          <a:lstStyle/>
          <a:p>
            <a:endParaRPr/>
          </a:p>
        </p:txBody>
      </p:sp>
      <p:sp>
        <p:nvSpPr>
          <p:cNvPr id="234" name="object 234"/>
          <p:cNvSpPr txBox="1"/>
          <p:nvPr/>
        </p:nvSpPr>
        <p:spPr>
          <a:xfrm>
            <a:off x="2347722" y="4060697"/>
            <a:ext cx="854710" cy="460375"/>
          </a:xfrm>
          <a:prstGeom prst="rect">
            <a:avLst/>
          </a:prstGeom>
          <a:solidFill>
            <a:srgbClr val="666699"/>
          </a:solidFill>
          <a:ln w="9525">
            <a:solidFill>
              <a:srgbClr val="000000"/>
            </a:solidFill>
          </a:ln>
        </p:spPr>
        <p:txBody>
          <a:bodyPr vert="horz" wrap="square" lIns="0" tIns="15875" rIns="0" bIns="0" rtlCol="0">
            <a:spAutoFit/>
          </a:bodyPr>
          <a:lstStyle/>
          <a:p>
            <a:pPr marL="97790" marR="63500" indent="-25400">
              <a:lnSpc>
                <a:spcPct val="100000"/>
              </a:lnSpc>
              <a:spcBef>
                <a:spcPts val="125"/>
              </a:spcBef>
            </a:pPr>
            <a:r>
              <a:rPr sz="1400" spc="-5" dirty="0">
                <a:solidFill>
                  <a:srgbClr val="FFFFFF"/>
                </a:solidFill>
                <a:latin typeface="Verdana"/>
                <a:cs typeface="Verdana"/>
              </a:rPr>
              <a:t>Account  Service</a:t>
            </a:r>
            <a:endParaRPr sz="1400">
              <a:latin typeface="Verdana"/>
              <a:cs typeface="Verdana"/>
            </a:endParaRPr>
          </a:p>
        </p:txBody>
      </p:sp>
      <p:sp>
        <p:nvSpPr>
          <p:cNvPr id="235" name="object 235"/>
          <p:cNvSpPr txBox="1"/>
          <p:nvPr/>
        </p:nvSpPr>
        <p:spPr>
          <a:xfrm>
            <a:off x="3771900" y="4060697"/>
            <a:ext cx="854710" cy="460375"/>
          </a:xfrm>
          <a:prstGeom prst="rect">
            <a:avLst/>
          </a:prstGeom>
          <a:solidFill>
            <a:srgbClr val="666699"/>
          </a:solidFill>
          <a:ln w="9525">
            <a:solidFill>
              <a:srgbClr val="000000"/>
            </a:solidFill>
          </a:ln>
        </p:spPr>
        <p:txBody>
          <a:bodyPr vert="horz" wrap="square" lIns="0" tIns="15875" rIns="0" bIns="0" rtlCol="0">
            <a:spAutoFit/>
          </a:bodyPr>
          <a:lstStyle/>
          <a:p>
            <a:pPr marL="97790" marR="90805" indent="115570">
              <a:lnSpc>
                <a:spcPct val="100000"/>
              </a:lnSpc>
              <a:spcBef>
                <a:spcPts val="125"/>
              </a:spcBef>
            </a:pPr>
            <a:r>
              <a:rPr sz="1400" spc="-5" dirty="0">
                <a:solidFill>
                  <a:srgbClr val="FFFFFF"/>
                </a:solidFill>
                <a:latin typeface="Verdana"/>
                <a:cs typeface="Verdana"/>
              </a:rPr>
              <a:t>Loan  Service</a:t>
            </a:r>
            <a:endParaRPr sz="1400">
              <a:latin typeface="Verdana"/>
              <a:cs typeface="Verdana"/>
            </a:endParaRPr>
          </a:p>
        </p:txBody>
      </p:sp>
      <p:sp>
        <p:nvSpPr>
          <p:cNvPr id="236" name="object 236"/>
          <p:cNvSpPr txBox="1"/>
          <p:nvPr/>
        </p:nvSpPr>
        <p:spPr>
          <a:xfrm>
            <a:off x="5122926" y="4060697"/>
            <a:ext cx="854710" cy="460375"/>
          </a:xfrm>
          <a:prstGeom prst="rect">
            <a:avLst/>
          </a:prstGeom>
          <a:solidFill>
            <a:srgbClr val="666699"/>
          </a:solidFill>
          <a:ln w="9525">
            <a:solidFill>
              <a:srgbClr val="000000"/>
            </a:solidFill>
          </a:ln>
        </p:spPr>
        <p:txBody>
          <a:bodyPr vert="horz" wrap="square" lIns="0" tIns="15875" rIns="0" bIns="0" rtlCol="0">
            <a:spAutoFit/>
          </a:bodyPr>
          <a:lstStyle/>
          <a:p>
            <a:pPr marL="97790" marR="90805" indent="59690">
              <a:lnSpc>
                <a:spcPct val="100000"/>
              </a:lnSpc>
              <a:spcBef>
                <a:spcPts val="125"/>
              </a:spcBef>
            </a:pPr>
            <a:r>
              <a:rPr sz="1400" spc="-5" dirty="0">
                <a:solidFill>
                  <a:srgbClr val="FFFFFF"/>
                </a:solidFill>
                <a:latin typeface="Verdana"/>
                <a:cs typeface="Verdana"/>
              </a:rPr>
              <a:t>Credit  Service</a:t>
            </a:r>
            <a:endParaRPr sz="1400">
              <a:latin typeface="Verdana"/>
              <a:cs typeface="Verdana"/>
            </a:endParaRPr>
          </a:p>
        </p:txBody>
      </p:sp>
      <p:sp>
        <p:nvSpPr>
          <p:cNvPr id="237" name="object 237"/>
          <p:cNvSpPr txBox="1"/>
          <p:nvPr/>
        </p:nvSpPr>
        <p:spPr>
          <a:xfrm>
            <a:off x="6475476" y="4060697"/>
            <a:ext cx="854710" cy="460375"/>
          </a:xfrm>
          <a:prstGeom prst="rect">
            <a:avLst/>
          </a:prstGeom>
          <a:solidFill>
            <a:srgbClr val="666699"/>
          </a:solidFill>
          <a:ln w="9525">
            <a:solidFill>
              <a:srgbClr val="000000"/>
            </a:solidFill>
          </a:ln>
        </p:spPr>
        <p:txBody>
          <a:bodyPr vert="horz" wrap="square" lIns="0" tIns="15875" rIns="0" bIns="0" rtlCol="0">
            <a:spAutoFit/>
          </a:bodyPr>
          <a:lstStyle/>
          <a:p>
            <a:pPr marL="52069" marR="43815" indent="121920">
              <a:lnSpc>
                <a:spcPct val="100000"/>
              </a:lnSpc>
              <a:spcBef>
                <a:spcPts val="125"/>
              </a:spcBef>
            </a:pPr>
            <a:r>
              <a:rPr sz="1400" spc="-5" dirty="0">
                <a:solidFill>
                  <a:srgbClr val="FFFFFF"/>
                </a:solidFill>
                <a:latin typeface="Verdana"/>
                <a:cs typeface="Verdana"/>
              </a:rPr>
              <a:t>Other  Services</a:t>
            </a:r>
            <a:endParaRPr sz="1400">
              <a:latin typeface="Verdana"/>
              <a:cs typeface="Verdana"/>
            </a:endParaRPr>
          </a:p>
        </p:txBody>
      </p:sp>
      <p:sp>
        <p:nvSpPr>
          <p:cNvPr id="238" name="object 238"/>
          <p:cNvSpPr/>
          <p:nvPr/>
        </p:nvSpPr>
        <p:spPr>
          <a:xfrm>
            <a:off x="2775204" y="4520946"/>
            <a:ext cx="0" cy="401955"/>
          </a:xfrm>
          <a:custGeom>
            <a:avLst/>
            <a:gdLst/>
            <a:ahLst/>
            <a:cxnLst/>
            <a:rect l="l" t="t" r="r" b="b"/>
            <a:pathLst>
              <a:path h="401954">
                <a:moveTo>
                  <a:pt x="0" y="0"/>
                </a:moveTo>
                <a:lnTo>
                  <a:pt x="0" y="401574"/>
                </a:lnTo>
              </a:path>
            </a:pathLst>
          </a:custGeom>
          <a:ln w="9525">
            <a:solidFill>
              <a:srgbClr val="000000"/>
            </a:solidFill>
          </a:ln>
        </p:spPr>
        <p:txBody>
          <a:bodyPr wrap="square" lIns="0" tIns="0" rIns="0" bIns="0" rtlCol="0"/>
          <a:lstStyle/>
          <a:p>
            <a:endParaRPr/>
          </a:p>
        </p:txBody>
      </p:sp>
      <p:sp>
        <p:nvSpPr>
          <p:cNvPr id="239" name="object 239"/>
          <p:cNvSpPr/>
          <p:nvPr/>
        </p:nvSpPr>
        <p:spPr>
          <a:xfrm>
            <a:off x="4198620" y="4520946"/>
            <a:ext cx="0" cy="401955"/>
          </a:xfrm>
          <a:custGeom>
            <a:avLst/>
            <a:gdLst/>
            <a:ahLst/>
            <a:cxnLst/>
            <a:rect l="l" t="t" r="r" b="b"/>
            <a:pathLst>
              <a:path h="401954">
                <a:moveTo>
                  <a:pt x="0" y="0"/>
                </a:moveTo>
                <a:lnTo>
                  <a:pt x="0" y="401574"/>
                </a:lnTo>
              </a:path>
            </a:pathLst>
          </a:custGeom>
          <a:ln w="9525">
            <a:solidFill>
              <a:srgbClr val="000000"/>
            </a:solidFill>
          </a:ln>
        </p:spPr>
        <p:txBody>
          <a:bodyPr wrap="square" lIns="0" tIns="0" rIns="0" bIns="0" rtlCol="0"/>
          <a:lstStyle/>
          <a:p>
            <a:endParaRPr/>
          </a:p>
        </p:txBody>
      </p:sp>
      <p:sp>
        <p:nvSpPr>
          <p:cNvPr id="240" name="object 240"/>
          <p:cNvSpPr/>
          <p:nvPr/>
        </p:nvSpPr>
        <p:spPr>
          <a:xfrm>
            <a:off x="5549646" y="4520946"/>
            <a:ext cx="0" cy="401955"/>
          </a:xfrm>
          <a:custGeom>
            <a:avLst/>
            <a:gdLst/>
            <a:ahLst/>
            <a:cxnLst/>
            <a:rect l="l" t="t" r="r" b="b"/>
            <a:pathLst>
              <a:path h="401954">
                <a:moveTo>
                  <a:pt x="0" y="0"/>
                </a:moveTo>
                <a:lnTo>
                  <a:pt x="0" y="401574"/>
                </a:lnTo>
              </a:path>
            </a:pathLst>
          </a:custGeom>
          <a:ln w="9525">
            <a:solidFill>
              <a:srgbClr val="000000"/>
            </a:solidFill>
          </a:ln>
        </p:spPr>
        <p:txBody>
          <a:bodyPr wrap="square" lIns="0" tIns="0" rIns="0" bIns="0" rtlCol="0"/>
          <a:lstStyle/>
          <a:p>
            <a:endParaRPr/>
          </a:p>
        </p:txBody>
      </p:sp>
      <p:sp>
        <p:nvSpPr>
          <p:cNvPr id="241" name="object 241"/>
          <p:cNvSpPr/>
          <p:nvPr/>
        </p:nvSpPr>
        <p:spPr>
          <a:xfrm>
            <a:off x="6902195" y="4520946"/>
            <a:ext cx="0" cy="401955"/>
          </a:xfrm>
          <a:custGeom>
            <a:avLst/>
            <a:gdLst/>
            <a:ahLst/>
            <a:cxnLst/>
            <a:rect l="l" t="t" r="r" b="b"/>
            <a:pathLst>
              <a:path h="401954">
                <a:moveTo>
                  <a:pt x="0" y="0"/>
                </a:moveTo>
                <a:lnTo>
                  <a:pt x="0" y="401574"/>
                </a:lnTo>
              </a:path>
            </a:pathLst>
          </a:custGeom>
          <a:ln w="9525">
            <a:solidFill>
              <a:srgbClr val="000000"/>
            </a:solidFill>
          </a:ln>
        </p:spPr>
        <p:txBody>
          <a:bodyPr wrap="square" lIns="0" tIns="0" rIns="0" bIns="0" rtlCol="0"/>
          <a:lstStyle/>
          <a:p>
            <a:endParaRPr/>
          </a:p>
        </p:txBody>
      </p:sp>
      <p:sp>
        <p:nvSpPr>
          <p:cNvPr id="242" name="object 242"/>
          <p:cNvSpPr/>
          <p:nvPr/>
        </p:nvSpPr>
        <p:spPr>
          <a:xfrm>
            <a:off x="1066800" y="3314700"/>
            <a:ext cx="7543800" cy="459105"/>
          </a:xfrm>
          <a:custGeom>
            <a:avLst/>
            <a:gdLst/>
            <a:ahLst/>
            <a:cxnLst/>
            <a:rect l="l" t="t" r="r" b="b"/>
            <a:pathLst>
              <a:path w="7543800" h="459104">
                <a:moveTo>
                  <a:pt x="691134" y="458724"/>
                </a:moveTo>
                <a:lnTo>
                  <a:pt x="691134" y="0"/>
                </a:lnTo>
                <a:lnTo>
                  <a:pt x="0" y="229362"/>
                </a:lnTo>
                <a:lnTo>
                  <a:pt x="691134" y="458724"/>
                </a:lnTo>
                <a:close/>
              </a:path>
              <a:path w="7543800" h="459104">
                <a:moveTo>
                  <a:pt x="6852666" y="344424"/>
                </a:moveTo>
                <a:lnTo>
                  <a:pt x="6852666" y="114300"/>
                </a:lnTo>
                <a:lnTo>
                  <a:pt x="691133" y="114300"/>
                </a:lnTo>
                <a:lnTo>
                  <a:pt x="691134" y="344424"/>
                </a:lnTo>
                <a:lnTo>
                  <a:pt x="6852666" y="344424"/>
                </a:lnTo>
                <a:close/>
              </a:path>
              <a:path w="7543800" h="459104">
                <a:moveTo>
                  <a:pt x="7543800" y="229362"/>
                </a:moveTo>
                <a:lnTo>
                  <a:pt x="6852666" y="0"/>
                </a:lnTo>
                <a:lnTo>
                  <a:pt x="6852666" y="458724"/>
                </a:lnTo>
                <a:lnTo>
                  <a:pt x="7543800" y="229362"/>
                </a:lnTo>
                <a:close/>
              </a:path>
            </a:pathLst>
          </a:custGeom>
          <a:solidFill>
            <a:srgbClr val="BBE0E3"/>
          </a:solidFill>
        </p:spPr>
        <p:txBody>
          <a:bodyPr wrap="square" lIns="0" tIns="0" rIns="0" bIns="0" rtlCol="0"/>
          <a:lstStyle/>
          <a:p>
            <a:endParaRPr/>
          </a:p>
        </p:txBody>
      </p:sp>
      <p:sp>
        <p:nvSpPr>
          <p:cNvPr id="243" name="object 243"/>
          <p:cNvSpPr/>
          <p:nvPr/>
        </p:nvSpPr>
        <p:spPr>
          <a:xfrm>
            <a:off x="1066800" y="3314700"/>
            <a:ext cx="7543800" cy="459105"/>
          </a:xfrm>
          <a:custGeom>
            <a:avLst/>
            <a:gdLst/>
            <a:ahLst/>
            <a:cxnLst/>
            <a:rect l="l" t="t" r="r" b="b"/>
            <a:pathLst>
              <a:path w="7543800" h="459104">
                <a:moveTo>
                  <a:pt x="0" y="229362"/>
                </a:moveTo>
                <a:lnTo>
                  <a:pt x="691134" y="458724"/>
                </a:lnTo>
                <a:lnTo>
                  <a:pt x="691134" y="344424"/>
                </a:lnTo>
                <a:lnTo>
                  <a:pt x="6852666" y="344424"/>
                </a:lnTo>
                <a:lnTo>
                  <a:pt x="6852666" y="458724"/>
                </a:lnTo>
                <a:lnTo>
                  <a:pt x="7543800" y="229362"/>
                </a:lnTo>
                <a:lnTo>
                  <a:pt x="6852666" y="0"/>
                </a:lnTo>
                <a:lnTo>
                  <a:pt x="6852666" y="114300"/>
                </a:lnTo>
                <a:lnTo>
                  <a:pt x="691134" y="114300"/>
                </a:lnTo>
                <a:lnTo>
                  <a:pt x="691134" y="0"/>
                </a:lnTo>
                <a:lnTo>
                  <a:pt x="0" y="229362"/>
                </a:lnTo>
                <a:close/>
              </a:path>
            </a:pathLst>
          </a:custGeom>
          <a:ln w="9525">
            <a:solidFill>
              <a:srgbClr val="000000"/>
            </a:solidFill>
          </a:ln>
        </p:spPr>
        <p:txBody>
          <a:bodyPr wrap="square" lIns="0" tIns="0" rIns="0" bIns="0" rtlCol="0"/>
          <a:lstStyle/>
          <a:p>
            <a:endParaRPr/>
          </a:p>
        </p:txBody>
      </p:sp>
      <p:sp>
        <p:nvSpPr>
          <p:cNvPr id="244" name="object 244"/>
          <p:cNvSpPr txBox="1"/>
          <p:nvPr/>
        </p:nvSpPr>
        <p:spPr>
          <a:xfrm>
            <a:off x="3505453" y="3408680"/>
            <a:ext cx="2667000"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Verdana"/>
                <a:cs typeface="Verdana"/>
              </a:rPr>
              <a:t>ESB Business Service</a:t>
            </a:r>
            <a:r>
              <a:rPr sz="1600" spc="-75" dirty="0">
                <a:latin typeface="Verdana"/>
                <a:cs typeface="Verdana"/>
              </a:rPr>
              <a:t> </a:t>
            </a:r>
            <a:r>
              <a:rPr sz="1600" dirty="0">
                <a:latin typeface="Verdana"/>
                <a:cs typeface="Verdana"/>
              </a:rPr>
              <a:t>Bus</a:t>
            </a:r>
            <a:endParaRPr sz="1600">
              <a:latin typeface="Verdana"/>
              <a:cs typeface="Verdana"/>
            </a:endParaRPr>
          </a:p>
        </p:txBody>
      </p:sp>
      <p:sp>
        <p:nvSpPr>
          <p:cNvPr id="245" name="object 245"/>
          <p:cNvSpPr/>
          <p:nvPr/>
        </p:nvSpPr>
        <p:spPr>
          <a:xfrm>
            <a:off x="2775204" y="3659123"/>
            <a:ext cx="0" cy="401955"/>
          </a:xfrm>
          <a:custGeom>
            <a:avLst/>
            <a:gdLst/>
            <a:ahLst/>
            <a:cxnLst/>
            <a:rect l="l" t="t" r="r" b="b"/>
            <a:pathLst>
              <a:path h="401954">
                <a:moveTo>
                  <a:pt x="0" y="401574"/>
                </a:moveTo>
                <a:lnTo>
                  <a:pt x="0" y="0"/>
                </a:lnTo>
              </a:path>
            </a:pathLst>
          </a:custGeom>
          <a:ln w="9525">
            <a:solidFill>
              <a:srgbClr val="000000"/>
            </a:solidFill>
          </a:ln>
        </p:spPr>
        <p:txBody>
          <a:bodyPr wrap="square" lIns="0" tIns="0" rIns="0" bIns="0" rtlCol="0"/>
          <a:lstStyle/>
          <a:p>
            <a:endParaRPr/>
          </a:p>
        </p:txBody>
      </p:sp>
      <p:sp>
        <p:nvSpPr>
          <p:cNvPr id="246" name="object 246"/>
          <p:cNvSpPr/>
          <p:nvPr/>
        </p:nvSpPr>
        <p:spPr>
          <a:xfrm>
            <a:off x="4198620" y="3659123"/>
            <a:ext cx="0" cy="401955"/>
          </a:xfrm>
          <a:custGeom>
            <a:avLst/>
            <a:gdLst/>
            <a:ahLst/>
            <a:cxnLst/>
            <a:rect l="l" t="t" r="r" b="b"/>
            <a:pathLst>
              <a:path h="401954">
                <a:moveTo>
                  <a:pt x="0" y="401574"/>
                </a:moveTo>
                <a:lnTo>
                  <a:pt x="0" y="0"/>
                </a:lnTo>
              </a:path>
            </a:pathLst>
          </a:custGeom>
          <a:ln w="9525">
            <a:solidFill>
              <a:srgbClr val="000000"/>
            </a:solidFill>
          </a:ln>
        </p:spPr>
        <p:txBody>
          <a:bodyPr wrap="square" lIns="0" tIns="0" rIns="0" bIns="0" rtlCol="0"/>
          <a:lstStyle/>
          <a:p>
            <a:endParaRPr/>
          </a:p>
        </p:txBody>
      </p:sp>
      <p:sp>
        <p:nvSpPr>
          <p:cNvPr id="247" name="object 247"/>
          <p:cNvSpPr/>
          <p:nvPr/>
        </p:nvSpPr>
        <p:spPr>
          <a:xfrm>
            <a:off x="5549646" y="3659123"/>
            <a:ext cx="0" cy="401955"/>
          </a:xfrm>
          <a:custGeom>
            <a:avLst/>
            <a:gdLst/>
            <a:ahLst/>
            <a:cxnLst/>
            <a:rect l="l" t="t" r="r" b="b"/>
            <a:pathLst>
              <a:path h="401954">
                <a:moveTo>
                  <a:pt x="0" y="401574"/>
                </a:moveTo>
                <a:lnTo>
                  <a:pt x="0" y="0"/>
                </a:lnTo>
              </a:path>
            </a:pathLst>
          </a:custGeom>
          <a:ln w="9525">
            <a:solidFill>
              <a:srgbClr val="000000"/>
            </a:solidFill>
          </a:ln>
        </p:spPr>
        <p:txBody>
          <a:bodyPr wrap="square" lIns="0" tIns="0" rIns="0" bIns="0" rtlCol="0"/>
          <a:lstStyle/>
          <a:p>
            <a:endParaRPr/>
          </a:p>
        </p:txBody>
      </p:sp>
      <p:sp>
        <p:nvSpPr>
          <p:cNvPr id="248" name="object 248"/>
          <p:cNvSpPr/>
          <p:nvPr/>
        </p:nvSpPr>
        <p:spPr>
          <a:xfrm>
            <a:off x="6902195" y="3659123"/>
            <a:ext cx="0" cy="401955"/>
          </a:xfrm>
          <a:custGeom>
            <a:avLst/>
            <a:gdLst/>
            <a:ahLst/>
            <a:cxnLst/>
            <a:rect l="l" t="t" r="r" b="b"/>
            <a:pathLst>
              <a:path h="401954">
                <a:moveTo>
                  <a:pt x="0" y="401574"/>
                </a:moveTo>
                <a:lnTo>
                  <a:pt x="0" y="0"/>
                </a:lnTo>
              </a:path>
            </a:pathLst>
          </a:custGeom>
          <a:ln w="9525">
            <a:solidFill>
              <a:srgbClr val="000000"/>
            </a:solidFill>
          </a:ln>
        </p:spPr>
        <p:txBody>
          <a:bodyPr wrap="square" lIns="0" tIns="0" rIns="0" bIns="0" rtlCol="0"/>
          <a:lstStyle/>
          <a:p>
            <a:endParaRPr/>
          </a:p>
        </p:txBody>
      </p:sp>
      <p:sp>
        <p:nvSpPr>
          <p:cNvPr id="249" name="object 249"/>
          <p:cNvSpPr txBox="1"/>
          <p:nvPr/>
        </p:nvSpPr>
        <p:spPr>
          <a:xfrm>
            <a:off x="2678429" y="2614422"/>
            <a:ext cx="1171575" cy="447040"/>
          </a:xfrm>
          <a:prstGeom prst="rect">
            <a:avLst/>
          </a:prstGeom>
          <a:solidFill>
            <a:srgbClr val="33CCCC"/>
          </a:solidFill>
          <a:ln w="9525">
            <a:solidFill>
              <a:srgbClr val="000000"/>
            </a:solidFill>
          </a:ln>
        </p:spPr>
        <p:txBody>
          <a:bodyPr vert="horz" wrap="square" lIns="0" tIns="9525" rIns="0" bIns="0" rtlCol="0">
            <a:spAutoFit/>
          </a:bodyPr>
          <a:lstStyle/>
          <a:p>
            <a:pPr marL="8890" marR="635" indent="144780">
              <a:lnSpc>
                <a:spcPct val="100000"/>
              </a:lnSpc>
              <a:spcBef>
                <a:spcPts val="75"/>
              </a:spcBef>
            </a:pPr>
            <a:r>
              <a:rPr sz="1400" spc="-5" dirty="0">
                <a:latin typeface="Verdana"/>
                <a:cs typeface="Verdana"/>
              </a:rPr>
              <a:t>Customer  </a:t>
            </a:r>
            <a:r>
              <a:rPr sz="1400" spc="-10" dirty="0">
                <a:latin typeface="Verdana"/>
                <a:cs typeface="Verdana"/>
              </a:rPr>
              <a:t>Manag</a:t>
            </a:r>
            <a:r>
              <a:rPr sz="1400" dirty="0">
                <a:latin typeface="Verdana"/>
                <a:cs typeface="Verdana"/>
              </a:rPr>
              <a:t>e</a:t>
            </a:r>
            <a:r>
              <a:rPr sz="1400" spc="-10" dirty="0">
                <a:latin typeface="Verdana"/>
                <a:cs typeface="Verdana"/>
              </a:rPr>
              <a:t>m</a:t>
            </a:r>
            <a:r>
              <a:rPr sz="1400" dirty="0">
                <a:latin typeface="Verdana"/>
                <a:cs typeface="Verdana"/>
              </a:rPr>
              <a:t>e</a:t>
            </a:r>
            <a:r>
              <a:rPr sz="1400" spc="-10" dirty="0">
                <a:latin typeface="Verdana"/>
                <a:cs typeface="Verdana"/>
              </a:rPr>
              <a:t>nt</a:t>
            </a:r>
            <a:endParaRPr sz="1400">
              <a:latin typeface="Verdana"/>
              <a:cs typeface="Verdana"/>
            </a:endParaRPr>
          </a:p>
        </p:txBody>
      </p:sp>
      <p:sp>
        <p:nvSpPr>
          <p:cNvPr id="250" name="object 250"/>
          <p:cNvSpPr txBox="1"/>
          <p:nvPr/>
        </p:nvSpPr>
        <p:spPr>
          <a:xfrm>
            <a:off x="4289297" y="2614422"/>
            <a:ext cx="1172210" cy="447040"/>
          </a:xfrm>
          <a:prstGeom prst="rect">
            <a:avLst/>
          </a:prstGeom>
          <a:solidFill>
            <a:srgbClr val="33CCCC"/>
          </a:solidFill>
          <a:ln w="9525">
            <a:solidFill>
              <a:srgbClr val="000000"/>
            </a:solidFill>
          </a:ln>
        </p:spPr>
        <p:txBody>
          <a:bodyPr vert="horz" wrap="square" lIns="0" tIns="114300" rIns="0" bIns="0" rtlCol="0">
            <a:spAutoFit/>
          </a:bodyPr>
          <a:lstStyle/>
          <a:p>
            <a:pPr marL="142875">
              <a:lnSpc>
                <a:spcPct val="100000"/>
              </a:lnSpc>
              <a:spcBef>
                <a:spcPts val="900"/>
              </a:spcBef>
            </a:pPr>
            <a:r>
              <a:rPr sz="1400" spc="-5" dirty="0">
                <a:latin typeface="Verdana"/>
                <a:cs typeface="Verdana"/>
              </a:rPr>
              <a:t>Marketing</a:t>
            </a:r>
            <a:endParaRPr sz="1400">
              <a:latin typeface="Verdana"/>
              <a:cs typeface="Verdana"/>
            </a:endParaRPr>
          </a:p>
        </p:txBody>
      </p:sp>
      <p:sp>
        <p:nvSpPr>
          <p:cNvPr id="251" name="object 251"/>
          <p:cNvSpPr txBox="1"/>
          <p:nvPr/>
        </p:nvSpPr>
        <p:spPr>
          <a:xfrm>
            <a:off x="5900928" y="2614422"/>
            <a:ext cx="1171575" cy="447040"/>
          </a:xfrm>
          <a:prstGeom prst="rect">
            <a:avLst/>
          </a:prstGeom>
          <a:solidFill>
            <a:srgbClr val="33CCCC"/>
          </a:solidFill>
          <a:ln w="9525">
            <a:solidFill>
              <a:srgbClr val="000000"/>
            </a:solidFill>
          </a:ln>
        </p:spPr>
        <p:txBody>
          <a:bodyPr vert="horz" wrap="square" lIns="0" tIns="114300" rIns="0" bIns="0" rtlCol="0">
            <a:spAutoFit/>
          </a:bodyPr>
          <a:lstStyle/>
          <a:p>
            <a:pPr marL="285750">
              <a:lnSpc>
                <a:spcPct val="100000"/>
              </a:lnSpc>
              <a:spcBef>
                <a:spcPts val="900"/>
              </a:spcBef>
            </a:pPr>
            <a:r>
              <a:rPr sz="1400" spc="-5" dirty="0">
                <a:latin typeface="Verdana"/>
                <a:cs typeface="Verdana"/>
              </a:rPr>
              <a:t>Pricing</a:t>
            </a:r>
            <a:endParaRPr sz="1400">
              <a:latin typeface="Verdana"/>
              <a:cs typeface="Verdana"/>
            </a:endParaRPr>
          </a:p>
        </p:txBody>
      </p:sp>
      <p:sp>
        <p:nvSpPr>
          <p:cNvPr id="252" name="object 252"/>
          <p:cNvSpPr/>
          <p:nvPr/>
        </p:nvSpPr>
        <p:spPr>
          <a:xfrm>
            <a:off x="3263646" y="3060954"/>
            <a:ext cx="0" cy="381000"/>
          </a:xfrm>
          <a:custGeom>
            <a:avLst/>
            <a:gdLst/>
            <a:ahLst/>
            <a:cxnLst/>
            <a:rect l="l" t="t" r="r" b="b"/>
            <a:pathLst>
              <a:path h="381000">
                <a:moveTo>
                  <a:pt x="0" y="0"/>
                </a:moveTo>
                <a:lnTo>
                  <a:pt x="0" y="381000"/>
                </a:lnTo>
              </a:path>
            </a:pathLst>
          </a:custGeom>
          <a:ln w="9525">
            <a:solidFill>
              <a:srgbClr val="000000"/>
            </a:solidFill>
          </a:ln>
        </p:spPr>
        <p:txBody>
          <a:bodyPr wrap="square" lIns="0" tIns="0" rIns="0" bIns="0" rtlCol="0"/>
          <a:lstStyle/>
          <a:p>
            <a:endParaRPr/>
          </a:p>
        </p:txBody>
      </p:sp>
      <p:sp>
        <p:nvSpPr>
          <p:cNvPr id="253" name="object 253"/>
          <p:cNvSpPr/>
          <p:nvPr/>
        </p:nvSpPr>
        <p:spPr>
          <a:xfrm>
            <a:off x="4875276" y="3060954"/>
            <a:ext cx="0" cy="381000"/>
          </a:xfrm>
          <a:custGeom>
            <a:avLst/>
            <a:gdLst/>
            <a:ahLst/>
            <a:cxnLst/>
            <a:rect l="l" t="t" r="r" b="b"/>
            <a:pathLst>
              <a:path h="381000">
                <a:moveTo>
                  <a:pt x="0" y="0"/>
                </a:moveTo>
                <a:lnTo>
                  <a:pt x="0" y="381000"/>
                </a:lnTo>
              </a:path>
            </a:pathLst>
          </a:custGeom>
          <a:ln w="9525">
            <a:solidFill>
              <a:srgbClr val="000000"/>
            </a:solidFill>
          </a:ln>
        </p:spPr>
        <p:txBody>
          <a:bodyPr wrap="square" lIns="0" tIns="0" rIns="0" bIns="0" rtlCol="0"/>
          <a:lstStyle/>
          <a:p>
            <a:endParaRPr/>
          </a:p>
        </p:txBody>
      </p:sp>
      <p:sp>
        <p:nvSpPr>
          <p:cNvPr id="254" name="object 254"/>
          <p:cNvSpPr/>
          <p:nvPr/>
        </p:nvSpPr>
        <p:spPr>
          <a:xfrm>
            <a:off x="6486144" y="3060954"/>
            <a:ext cx="0" cy="381000"/>
          </a:xfrm>
          <a:custGeom>
            <a:avLst/>
            <a:gdLst/>
            <a:ahLst/>
            <a:cxnLst/>
            <a:rect l="l" t="t" r="r" b="b"/>
            <a:pathLst>
              <a:path h="381000">
                <a:moveTo>
                  <a:pt x="0" y="0"/>
                </a:moveTo>
                <a:lnTo>
                  <a:pt x="0" y="380999"/>
                </a:lnTo>
              </a:path>
            </a:pathLst>
          </a:custGeom>
          <a:ln w="9525">
            <a:solidFill>
              <a:srgbClr val="000000"/>
            </a:solidFill>
          </a:ln>
        </p:spPr>
        <p:txBody>
          <a:bodyPr wrap="square" lIns="0" tIns="0" rIns="0" bIns="0" rtlCol="0"/>
          <a:lstStyle/>
          <a:p>
            <a:endParaRPr/>
          </a:p>
        </p:txBody>
      </p:sp>
      <p:sp>
        <p:nvSpPr>
          <p:cNvPr id="255" name="object 255"/>
          <p:cNvSpPr/>
          <p:nvPr/>
        </p:nvSpPr>
        <p:spPr>
          <a:xfrm>
            <a:off x="9025128" y="1981961"/>
            <a:ext cx="181522" cy="184403"/>
          </a:xfrm>
          <a:prstGeom prst="rect">
            <a:avLst/>
          </a:prstGeom>
          <a:blipFill>
            <a:blip r:embed="rId29" cstate="print"/>
            <a:stretch>
              <a:fillRect/>
            </a:stretch>
          </a:blipFill>
        </p:spPr>
        <p:txBody>
          <a:bodyPr wrap="square" lIns="0" tIns="0" rIns="0" bIns="0" rtlCol="0"/>
          <a:lstStyle/>
          <a:p>
            <a:endParaRPr/>
          </a:p>
        </p:txBody>
      </p:sp>
      <p:sp>
        <p:nvSpPr>
          <p:cNvPr id="256" name="object 256"/>
          <p:cNvSpPr/>
          <p:nvPr/>
        </p:nvSpPr>
        <p:spPr>
          <a:xfrm>
            <a:off x="8833866" y="1898904"/>
            <a:ext cx="313396" cy="266953"/>
          </a:xfrm>
          <a:prstGeom prst="rect">
            <a:avLst/>
          </a:prstGeom>
          <a:blipFill>
            <a:blip r:embed="rId30" cstate="print"/>
            <a:stretch>
              <a:fillRect/>
            </a:stretch>
          </a:blipFill>
        </p:spPr>
        <p:txBody>
          <a:bodyPr wrap="square" lIns="0" tIns="0" rIns="0" bIns="0" rtlCol="0"/>
          <a:lstStyle/>
          <a:p>
            <a:endParaRPr/>
          </a:p>
        </p:txBody>
      </p:sp>
      <p:sp>
        <p:nvSpPr>
          <p:cNvPr id="257" name="object 257"/>
          <p:cNvSpPr/>
          <p:nvPr/>
        </p:nvSpPr>
        <p:spPr>
          <a:xfrm>
            <a:off x="8833866" y="1898904"/>
            <a:ext cx="313690" cy="267335"/>
          </a:xfrm>
          <a:custGeom>
            <a:avLst/>
            <a:gdLst/>
            <a:ahLst/>
            <a:cxnLst/>
            <a:rect l="l" t="t" r="r" b="b"/>
            <a:pathLst>
              <a:path w="313690" h="267335">
                <a:moveTo>
                  <a:pt x="312419" y="134873"/>
                </a:moveTo>
                <a:lnTo>
                  <a:pt x="299185" y="87782"/>
                </a:lnTo>
                <a:lnTo>
                  <a:pt x="272381" y="48554"/>
                </a:lnTo>
                <a:lnTo>
                  <a:pt x="234897" y="19385"/>
                </a:lnTo>
                <a:lnTo>
                  <a:pt x="189622" y="2468"/>
                </a:lnTo>
                <a:lnTo>
                  <a:pt x="139445" y="0"/>
                </a:lnTo>
                <a:lnTo>
                  <a:pt x="90708" y="12978"/>
                </a:lnTo>
                <a:lnTo>
                  <a:pt x="50200" y="39087"/>
                </a:lnTo>
                <a:lnTo>
                  <a:pt x="20116" y="75547"/>
                </a:lnTo>
                <a:lnTo>
                  <a:pt x="2651" y="119579"/>
                </a:lnTo>
                <a:lnTo>
                  <a:pt x="0" y="168401"/>
                </a:lnTo>
                <a:lnTo>
                  <a:pt x="26348" y="207517"/>
                </a:lnTo>
                <a:lnTo>
                  <a:pt x="61185" y="237489"/>
                </a:lnTo>
                <a:lnTo>
                  <a:pt x="102203" y="257556"/>
                </a:lnTo>
                <a:lnTo>
                  <a:pt x="147094" y="266954"/>
                </a:lnTo>
                <a:lnTo>
                  <a:pt x="193551" y="264922"/>
                </a:lnTo>
                <a:lnTo>
                  <a:pt x="239267" y="250697"/>
                </a:lnTo>
                <a:lnTo>
                  <a:pt x="276225" y="227266"/>
                </a:lnTo>
                <a:lnTo>
                  <a:pt x="306324" y="195833"/>
                </a:lnTo>
                <a:lnTo>
                  <a:pt x="313396" y="150292"/>
                </a:lnTo>
                <a:lnTo>
                  <a:pt x="312419" y="134873"/>
                </a:lnTo>
                <a:close/>
              </a:path>
            </a:pathLst>
          </a:custGeom>
          <a:ln w="6781">
            <a:solidFill>
              <a:srgbClr val="FFFFFF"/>
            </a:solidFill>
          </a:ln>
        </p:spPr>
        <p:txBody>
          <a:bodyPr wrap="square" lIns="0" tIns="0" rIns="0" bIns="0" rtlCol="0"/>
          <a:lstStyle/>
          <a:p>
            <a:endParaRPr/>
          </a:p>
        </p:txBody>
      </p:sp>
      <p:sp>
        <p:nvSpPr>
          <p:cNvPr id="258" name="object 258"/>
          <p:cNvSpPr/>
          <p:nvPr/>
        </p:nvSpPr>
        <p:spPr>
          <a:xfrm>
            <a:off x="9045702" y="1740407"/>
            <a:ext cx="36575" cy="341375"/>
          </a:xfrm>
          <a:prstGeom prst="rect">
            <a:avLst/>
          </a:prstGeom>
          <a:blipFill>
            <a:blip r:embed="rId31" cstate="print"/>
            <a:stretch>
              <a:fillRect/>
            </a:stretch>
          </a:blipFill>
        </p:spPr>
        <p:txBody>
          <a:bodyPr wrap="square" lIns="0" tIns="0" rIns="0" bIns="0" rtlCol="0"/>
          <a:lstStyle/>
          <a:p>
            <a:endParaRPr/>
          </a:p>
        </p:txBody>
      </p:sp>
      <p:sp>
        <p:nvSpPr>
          <p:cNvPr id="259" name="object 259"/>
          <p:cNvSpPr/>
          <p:nvPr/>
        </p:nvSpPr>
        <p:spPr>
          <a:xfrm>
            <a:off x="9045702" y="1739645"/>
            <a:ext cx="36830" cy="342265"/>
          </a:xfrm>
          <a:custGeom>
            <a:avLst/>
            <a:gdLst/>
            <a:ahLst/>
            <a:cxnLst/>
            <a:rect l="l" t="t" r="r" b="b"/>
            <a:pathLst>
              <a:path w="36829" h="342264">
                <a:moveTo>
                  <a:pt x="0" y="342138"/>
                </a:moveTo>
                <a:lnTo>
                  <a:pt x="36575" y="320802"/>
                </a:lnTo>
                <a:lnTo>
                  <a:pt x="36575" y="0"/>
                </a:lnTo>
                <a:lnTo>
                  <a:pt x="0" y="22098"/>
                </a:lnTo>
                <a:lnTo>
                  <a:pt x="0" y="342138"/>
                </a:lnTo>
                <a:close/>
              </a:path>
            </a:pathLst>
          </a:custGeom>
          <a:ln w="6781">
            <a:solidFill>
              <a:srgbClr val="FFFFFF"/>
            </a:solidFill>
          </a:ln>
        </p:spPr>
        <p:txBody>
          <a:bodyPr wrap="square" lIns="0" tIns="0" rIns="0" bIns="0" rtlCol="0"/>
          <a:lstStyle/>
          <a:p>
            <a:endParaRPr/>
          </a:p>
        </p:txBody>
      </p:sp>
      <p:sp>
        <p:nvSpPr>
          <p:cNvPr id="260" name="object 260"/>
          <p:cNvSpPr/>
          <p:nvPr/>
        </p:nvSpPr>
        <p:spPr>
          <a:xfrm>
            <a:off x="8753512" y="1564043"/>
            <a:ext cx="332155" cy="517740"/>
          </a:xfrm>
          <a:prstGeom prst="rect">
            <a:avLst/>
          </a:prstGeom>
          <a:blipFill>
            <a:blip r:embed="rId32" cstate="print"/>
            <a:stretch>
              <a:fillRect/>
            </a:stretch>
          </a:blipFill>
        </p:spPr>
        <p:txBody>
          <a:bodyPr wrap="square" lIns="0" tIns="0" rIns="0" bIns="0" rtlCol="0"/>
          <a:lstStyle/>
          <a:p>
            <a:endParaRPr/>
          </a:p>
        </p:txBody>
      </p:sp>
      <p:sp>
        <p:nvSpPr>
          <p:cNvPr id="261" name="object 261"/>
          <p:cNvSpPr/>
          <p:nvPr/>
        </p:nvSpPr>
        <p:spPr>
          <a:xfrm>
            <a:off x="8756904" y="1590294"/>
            <a:ext cx="288925" cy="491490"/>
          </a:xfrm>
          <a:custGeom>
            <a:avLst/>
            <a:gdLst/>
            <a:ahLst/>
            <a:cxnLst/>
            <a:rect l="l" t="t" r="r" b="b"/>
            <a:pathLst>
              <a:path w="288925" h="491489">
                <a:moveTo>
                  <a:pt x="0" y="319278"/>
                </a:moveTo>
                <a:lnTo>
                  <a:pt x="36511" y="350851"/>
                </a:lnTo>
                <a:lnTo>
                  <a:pt x="74782" y="380211"/>
                </a:lnTo>
                <a:lnTo>
                  <a:pt x="114706" y="407292"/>
                </a:lnTo>
                <a:lnTo>
                  <a:pt x="156176" y="432027"/>
                </a:lnTo>
                <a:lnTo>
                  <a:pt x="199086" y="454349"/>
                </a:lnTo>
                <a:lnTo>
                  <a:pt x="243329" y="474192"/>
                </a:lnTo>
                <a:lnTo>
                  <a:pt x="288798" y="491489"/>
                </a:lnTo>
                <a:lnTo>
                  <a:pt x="288798" y="171449"/>
                </a:lnTo>
                <a:lnTo>
                  <a:pt x="252566" y="139599"/>
                </a:lnTo>
                <a:lnTo>
                  <a:pt x="214481" y="110067"/>
                </a:lnTo>
                <a:lnTo>
                  <a:pt x="174651" y="82935"/>
                </a:lnTo>
                <a:lnTo>
                  <a:pt x="133181" y="58283"/>
                </a:lnTo>
                <a:lnTo>
                  <a:pt x="90178" y="36189"/>
                </a:lnTo>
                <a:lnTo>
                  <a:pt x="45748" y="16735"/>
                </a:lnTo>
                <a:lnTo>
                  <a:pt x="0" y="0"/>
                </a:lnTo>
                <a:lnTo>
                  <a:pt x="0" y="319278"/>
                </a:lnTo>
                <a:close/>
              </a:path>
            </a:pathLst>
          </a:custGeom>
          <a:ln w="6781">
            <a:solidFill>
              <a:srgbClr val="000000"/>
            </a:solidFill>
          </a:ln>
        </p:spPr>
        <p:txBody>
          <a:bodyPr wrap="square" lIns="0" tIns="0" rIns="0" bIns="0" rtlCol="0"/>
          <a:lstStyle/>
          <a:p>
            <a:endParaRPr/>
          </a:p>
        </p:txBody>
      </p:sp>
      <p:sp>
        <p:nvSpPr>
          <p:cNvPr id="262" name="object 262"/>
          <p:cNvSpPr/>
          <p:nvPr/>
        </p:nvSpPr>
        <p:spPr>
          <a:xfrm>
            <a:off x="8756904" y="1567433"/>
            <a:ext cx="389255" cy="598170"/>
          </a:xfrm>
          <a:custGeom>
            <a:avLst/>
            <a:gdLst/>
            <a:ahLst/>
            <a:cxnLst/>
            <a:rect l="l" t="t" r="r" b="b"/>
            <a:pathLst>
              <a:path w="389254" h="598169">
                <a:moveTo>
                  <a:pt x="0" y="342138"/>
                </a:moveTo>
                <a:lnTo>
                  <a:pt x="21538" y="361402"/>
                </a:lnTo>
                <a:lnTo>
                  <a:pt x="43719" y="380238"/>
                </a:lnTo>
                <a:lnTo>
                  <a:pt x="66329" y="398502"/>
                </a:lnTo>
                <a:lnTo>
                  <a:pt x="89153" y="416051"/>
                </a:lnTo>
                <a:lnTo>
                  <a:pt x="83427" y="436316"/>
                </a:lnTo>
                <a:lnTo>
                  <a:pt x="79914" y="457009"/>
                </a:lnTo>
                <a:lnTo>
                  <a:pt x="78545" y="477988"/>
                </a:lnTo>
                <a:lnTo>
                  <a:pt x="79248" y="499110"/>
                </a:lnTo>
                <a:lnTo>
                  <a:pt x="104838" y="538229"/>
                </a:lnTo>
                <a:lnTo>
                  <a:pt x="138938" y="568226"/>
                </a:lnTo>
                <a:lnTo>
                  <a:pt x="179260" y="588359"/>
                </a:lnTo>
                <a:lnTo>
                  <a:pt x="223520" y="597887"/>
                </a:lnTo>
                <a:lnTo>
                  <a:pt x="269430" y="596070"/>
                </a:lnTo>
                <a:lnTo>
                  <a:pt x="314705" y="582167"/>
                </a:lnTo>
                <a:lnTo>
                  <a:pt x="352710" y="559022"/>
                </a:lnTo>
                <a:lnTo>
                  <a:pt x="383286" y="527303"/>
                </a:lnTo>
                <a:lnTo>
                  <a:pt x="389024" y="480214"/>
                </a:lnTo>
                <a:lnTo>
                  <a:pt x="380619" y="434625"/>
                </a:lnTo>
                <a:lnTo>
                  <a:pt x="359068" y="393465"/>
                </a:lnTo>
                <a:lnTo>
                  <a:pt x="325374" y="359663"/>
                </a:lnTo>
                <a:lnTo>
                  <a:pt x="325374" y="172211"/>
                </a:lnTo>
                <a:lnTo>
                  <a:pt x="289424" y="140079"/>
                </a:lnTo>
                <a:lnTo>
                  <a:pt x="251542" y="110345"/>
                </a:lnTo>
                <a:lnTo>
                  <a:pt x="211847" y="83077"/>
                </a:lnTo>
                <a:lnTo>
                  <a:pt x="170459" y="58342"/>
                </a:lnTo>
                <a:lnTo>
                  <a:pt x="127498" y="36207"/>
                </a:lnTo>
                <a:lnTo>
                  <a:pt x="83084" y="16737"/>
                </a:lnTo>
                <a:lnTo>
                  <a:pt x="37338" y="0"/>
                </a:lnTo>
                <a:lnTo>
                  <a:pt x="0" y="22859"/>
                </a:lnTo>
                <a:lnTo>
                  <a:pt x="0" y="342138"/>
                </a:lnTo>
                <a:close/>
              </a:path>
            </a:pathLst>
          </a:custGeom>
          <a:ln w="14135">
            <a:solidFill>
              <a:srgbClr val="000000"/>
            </a:solidFill>
          </a:ln>
        </p:spPr>
        <p:txBody>
          <a:bodyPr wrap="square" lIns="0" tIns="0" rIns="0" bIns="0" rtlCol="0"/>
          <a:lstStyle/>
          <a:p>
            <a:endParaRPr/>
          </a:p>
        </p:txBody>
      </p:sp>
      <p:sp>
        <p:nvSpPr>
          <p:cNvPr id="263" name="object 263"/>
          <p:cNvSpPr/>
          <p:nvPr/>
        </p:nvSpPr>
        <p:spPr>
          <a:xfrm>
            <a:off x="8785097" y="1629917"/>
            <a:ext cx="233679" cy="414020"/>
          </a:xfrm>
          <a:custGeom>
            <a:avLst/>
            <a:gdLst/>
            <a:ahLst/>
            <a:cxnLst/>
            <a:rect l="l" t="t" r="r" b="b"/>
            <a:pathLst>
              <a:path w="233679" h="414019">
                <a:moveTo>
                  <a:pt x="0" y="0"/>
                </a:moveTo>
                <a:lnTo>
                  <a:pt x="0" y="273557"/>
                </a:lnTo>
                <a:lnTo>
                  <a:pt x="233172" y="413765"/>
                </a:lnTo>
              </a:path>
            </a:pathLst>
          </a:custGeom>
          <a:ln w="6781">
            <a:solidFill>
              <a:srgbClr val="FFFFFF"/>
            </a:solidFill>
          </a:ln>
        </p:spPr>
        <p:txBody>
          <a:bodyPr wrap="square" lIns="0" tIns="0" rIns="0" bIns="0" rtlCol="0"/>
          <a:lstStyle/>
          <a:p>
            <a:endParaRPr/>
          </a:p>
        </p:txBody>
      </p:sp>
      <p:sp>
        <p:nvSpPr>
          <p:cNvPr id="264" name="object 264"/>
          <p:cNvSpPr/>
          <p:nvPr/>
        </p:nvSpPr>
        <p:spPr>
          <a:xfrm>
            <a:off x="8468868" y="2001773"/>
            <a:ext cx="390143" cy="247650"/>
          </a:xfrm>
          <a:prstGeom prst="rect">
            <a:avLst/>
          </a:prstGeom>
          <a:blipFill>
            <a:blip r:embed="rId33" cstate="print"/>
            <a:stretch>
              <a:fillRect/>
            </a:stretch>
          </a:blipFill>
        </p:spPr>
        <p:txBody>
          <a:bodyPr wrap="square" lIns="0" tIns="0" rIns="0" bIns="0" rtlCol="0"/>
          <a:lstStyle/>
          <a:p>
            <a:endParaRPr/>
          </a:p>
        </p:txBody>
      </p:sp>
      <p:sp>
        <p:nvSpPr>
          <p:cNvPr id="265" name="object 265"/>
          <p:cNvSpPr/>
          <p:nvPr/>
        </p:nvSpPr>
        <p:spPr>
          <a:xfrm>
            <a:off x="8737854" y="2199894"/>
            <a:ext cx="134778" cy="70104"/>
          </a:xfrm>
          <a:prstGeom prst="rect">
            <a:avLst/>
          </a:prstGeom>
          <a:blipFill>
            <a:blip r:embed="rId34" cstate="print"/>
            <a:stretch>
              <a:fillRect/>
            </a:stretch>
          </a:blipFill>
        </p:spPr>
        <p:txBody>
          <a:bodyPr wrap="square" lIns="0" tIns="0" rIns="0" bIns="0" rtlCol="0"/>
          <a:lstStyle/>
          <a:p>
            <a:endParaRPr/>
          </a:p>
        </p:txBody>
      </p:sp>
      <p:sp>
        <p:nvSpPr>
          <p:cNvPr id="266" name="object 266"/>
          <p:cNvSpPr/>
          <p:nvPr/>
        </p:nvSpPr>
        <p:spPr>
          <a:xfrm>
            <a:off x="8468868" y="2001773"/>
            <a:ext cx="390525" cy="247650"/>
          </a:xfrm>
          <a:custGeom>
            <a:avLst/>
            <a:gdLst/>
            <a:ahLst/>
            <a:cxnLst/>
            <a:rect l="l" t="t" r="r" b="b"/>
            <a:pathLst>
              <a:path w="390525" h="247650">
                <a:moveTo>
                  <a:pt x="0" y="86105"/>
                </a:moveTo>
                <a:lnTo>
                  <a:pt x="115061" y="0"/>
                </a:lnTo>
                <a:lnTo>
                  <a:pt x="390143" y="163067"/>
                </a:lnTo>
                <a:lnTo>
                  <a:pt x="271272" y="247649"/>
                </a:lnTo>
                <a:lnTo>
                  <a:pt x="0" y="86105"/>
                </a:lnTo>
                <a:close/>
              </a:path>
            </a:pathLst>
          </a:custGeom>
          <a:ln w="6781">
            <a:solidFill>
              <a:srgbClr val="FFFFFF"/>
            </a:solidFill>
          </a:ln>
        </p:spPr>
        <p:txBody>
          <a:bodyPr wrap="square" lIns="0" tIns="0" rIns="0" bIns="0" rtlCol="0"/>
          <a:lstStyle/>
          <a:p>
            <a:endParaRPr/>
          </a:p>
        </p:txBody>
      </p:sp>
      <p:sp>
        <p:nvSpPr>
          <p:cNvPr id="267" name="object 267"/>
          <p:cNvSpPr/>
          <p:nvPr/>
        </p:nvSpPr>
        <p:spPr>
          <a:xfrm>
            <a:off x="8740140" y="2164842"/>
            <a:ext cx="118871" cy="105155"/>
          </a:xfrm>
          <a:prstGeom prst="rect">
            <a:avLst/>
          </a:prstGeom>
          <a:blipFill>
            <a:blip r:embed="rId35" cstate="print"/>
            <a:stretch>
              <a:fillRect/>
            </a:stretch>
          </a:blipFill>
        </p:spPr>
        <p:txBody>
          <a:bodyPr wrap="square" lIns="0" tIns="0" rIns="0" bIns="0" rtlCol="0"/>
          <a:lstStyle/>
          <a:p>
            <a:endParaRPr/>
          </a:p>
        </p:txBody>
      </p:sp>
      <p:sp>
        <p:nvSpPr>
          <p:cNvPr id="268" name="object 268"/>
          <p:cNvSpPr/>
          <p:nvPr/>
        </p:nvSpPr>
        <p:spPr>
          <a:xfrm>
            <a:off x="8740140" y="2164842"/>
            <a:ext cx="119380" cy="105410"/>
          </a:xfrm>
          <a:custGeom>
            <a:avLst/>
            <a:gdLst/>
            <a:ahLst/>
            <a:cxnLst/>
            <a:rect l="l" t="t" r="r" b="b"/>
            <a:pathLst>
              <a:path w="119379" h="105410">
                <a:moveTo>
                  <a:pt x="0" y="105156"/>
                </a:moveTo>
                <a:lnTo>
                  <a:pt x="0" y="84582"/>
                </a:lnTo>
                <a:lnTo>
                  <a:pt x="118871" y="0"/>
                </a:lnTo>
                <a:lnTo>
                  <a:pt x="118871" y="35052"/>
                </a:lnTo>
                <a:lnTo>
                  <a:pt x="0" y="105156"/>
                </a:lnTo>
                <a:close/>
              </a:path>
            </a:pathLst>
          </a:custGeom>
          <a:ln w="6781">
            <a:solidFill>
              <a:srgbClr val="FFFFFF"/>
            </a:solidFill>
          </a:ln>
        </p:spPr>
        <p:txBody>
          <a:bodyPr wrap="square" lIns="0" tIns="0" rIns="0" bIns="0" rtlCol="0"/>
          <a:lstStyle/>
          <a:p>
            <a:endParaRPr/>
          </a:p>
        </p:txBody>
      </p:sp>
      <p:sp>
        <p:nvSpPr>
          <p:cNvPr id="269" name="object 269"/>
          <p:cNvSpPr/>
          <p:nvPr/>
        </p:nvSpPr>
        <p:spPr>
          <a:xfrm>
            <a:off x="8502395" y="2024633"/>
            <a:ext cx="319277" cy="203453"/>
          </a:xfrm>
          <a:prstGeom prst="rect">
            <a:avLst/>
          </a:prstGeom>
          <a:blipFill>
            <a:blip r:embed="rId36" cstate="print"/>
            <a:stretch>
              <a:fillRect/>
            </a:stretch>
          </a:blipFill>
        </p:spPr>
        <p:txBody>
          <a:bodyPr wrap="square" lIns="0" tIns="0" rIns="0" bIns="0" rtlCol="0"/>
          <a:lstStyle/>
          <a:p>
            <a:endParaRPr/>
          </a:p>
        </p:txBody>
      </p:sp>
      <p:sp>
        <p:nvSpPr>
          <p:cNvPr id="270" name="object 270"/>
          <p:cNvSpPr/>
          <p:nvPr/>
        </p:nvSpPr>
        <p:spPr>
          <a:xfrm>
            <a:off x="8468868" y="2088388"/>
            <a:ext cx="271272" cy="181610"/>
          </a:xfrm>
          <a:prstGeom prst="rect">
            <a:avLst/>
          </a:prstGeom>
          <a:blipFill>
            <a:blip r:embed="rId37" cstate="print"/>
            <a:stretch>
              <a:fillRect/>
            </a:stretch>
          </a:blipFill>
        </p:spPr>
        <p:txBody>
          <a:bodyPr wrap="square" lIns="0" tIns="0" rIns="0" bIns="0" rtlCol="0"/>
          <a:lstStyle/>
          <a:p>
            <a:endParaRPr/>
          </a:p>
        </p:txBody>
      </p:sp>
      <p:sp>
        <p:nvSpPr>
          <p:cNvPr id="271" name="object 271"/>
          <p:cNvSpPr/>
          <p:nvPr/>
        </p:nvSpPr>
        <p:spPr>
          <a:xfrm>
            <a:off x="8468868" y="2087879"/>
            <a:ext cx="271780" cy="182245"/>
          </a:xfrm>
          <a:custGeom>
            <a:avLst/>
            <a:gdLst/>
            <a:ahLst/>
            <a:cxnLst/>
            <a:rect l="l" t="t" r="r" b="b"/>
            <a:pathLst>
              <a:path w="271779" h="182244">
                <a:moveTo>
                  <a:pt x="0" y="20574"/>
                </a:moveTo>
                <a:lnTo>
                  <a:pt x="271272" y="182118"/>
                </a:lnTo>
                <a:lnTo>
                  <a:pt x="271272" y="161544"/>
                </a:lnTo>
                <a:lnTo>
                  <a:pt x="0" y="0"/>
                </a:lnTo>
                <a:lnTo>
                  <a:pt x="0" y="20574"/>
                </a:lnTo>
                <a:close/>
              </a:path>
            </a:pathLst>
          </a:custGeom>
          <a:ln w="6781">
            <a:solidFill>
              <a:srgbClr val="000000"/>
            </a:solidFill>
          </a:ln>
        </p:spPr>
        <p:txBody>
          <a:bodyPr wrap="square" lIns="0" tIns="0" rIns="0" bIns="0" rtlCol="0"/>
          <a:lstStyle/>
          <a:p>
            <a:endParaRPr/>
          </a:p>
        </p:txBody>
      </p:sp>
      <p:sp>
        <p:nvSpPr>
          <p:cNvPr id="272" name="object 272"/>
          <p:cNvSpPr/>
          <p:nvPr/>
        </p:nvSpPr>
        <p:spPr>
          <a:xfrm>
            <a:off x="8468868" y="2001773"/>
            <a:ext cx="390525" cy="268605"/>
          </a:xfrm>
          <a:custGeom>
            <a:avLst/>
            <a:gdLst/>
            <a:ahLst/>
            <a:cxnLst/>
            <a:rect l="l" t="t" r="r" b="b"/>
            <a:pathLst>
              <a:path w="390525" h="268605">
                <a:moveTo>
                  <a:pt x="0" y="86105"/>
                </a:moveTo>
                <a:lnTo>
                  <a:pt x="115061" y="0"/>
                </a:lnTo>
                <a:lnTo>
                  <a:pt x="390143" y="163067"/>
                </a:lnTo>
                <a:lnTo>
                  <a:pt x="390143" y="198119"/>
                </a:lnTo>
                <a:lnTo>
                  <a:pt x="271272" y="268223"/>
                </a:lnTo>
                <a:lnTo>
                  <a:pt x="0" y="106679"/>
                </a:lnTo>
                <a:lnTo>
                  <a:pt x="0" y="86105"/>
                </a:lnTo>
                <a:close/>
              </a:path>
            </a:pathLst>
          </a:custGeom>
          <a:ln w="14135">
            <a:solidFill>
              <a:srgbClr val="000000"/>
            </a:solidFill>
          </a:ln>
        </p:spPr>
        <p:txBody>
          <a:bodyPr wrap="square" lIns="0" tIns="0" rIns="0" bIns="0" rtlCol="0"/>
          <a:lstStyle/>
          <a:p>
            <a:endParaRPr/>
          </a:p>
        </p:txBody>
      </p:sp>
      <p:sp>
        <p:nvSpPr>
          <p:cNvPr id="273" name="object 273"/>
          <p:cNvSpPr/>
          <p:nvPr/>
        </p:nvSpPr>
        <p:spPr>
          <a:xfrm>
            <a:off x="8790431" y="1632966"/>
            <a:ext cx="227838" cy="402335"/>
          </a:xfrm>
          <a:prstGeom prst="rect">
            <a:avLst/>
          </a:prstGeom>
          <a:blipFill>
            <a:blip r:embed="rId38" cstate="print"/>
            <a:stretch>
              <a:fillRect/>
            </a:stretch>
          </a:blipFill>
        </p:spPr>
        <p:txBody>
          <a:bodyPr wrap="square" lIns="0" tIns="0" rIns="0" bIns="0" rtlCol="0"/>
          <a:lstStyle/>
          <a:p>
            <a:endParaRPr/>
          </a:p>
        </p:txBody>
      </p:sp>
      <p:sp>
        <p:nvSpPr>
          <p:cNvPr id="274" name="object 274"/>
          <p:cNvSpPr/>
          <p:nvPr/>
        </p:nvSpPr>
        <p:spPr>
          <a:xfrm>
            <a:off x="8790431" y="1632966"/>
            <a:ext cx="227965" cy="402590"/>
          </a:xfrm>
          <a:custGeom>
            <a:avLst/>
            <a:gdLst/>
            <a:ahLst/>
            <a:cxnLst/>
            <a:rect l="l" t="t" r="r" b="b"/>
            <a:pathLst>
              <a:path w="227965" h="402589">
                <a:moveTo>
                  <a:pt x="0" y="265938"/>
                </a:moveTo>
                <a:lnTo>
                  <a:pt x="227838" y="402335"/>
                </a:lnTo>
                <a:lnTo>
                  <a:pt x="227838" y="135635"/>
                </a:lnTo>
                <a:lnTo>
                  <a:pt x="0" y="0"/>
                </a:lnTo>
                <a:lnTo>
                  <a:pt x="0" y="265938"/>
                </a:lnTo>
                <a:close/>
              </a:path>
            </a:pathLst>
          </a:custGeom>
          <a:ln w="6781">
            <a:solidFill>
              <a:srgbClr val="000000"/>
            </a:solidFill>
          </a:ln>
        </p:spPr>
        <p:txBody>
          <a:bodyPr wrap="square" lIns="0" tIns="0" rIns="0" bIns="0" rtlCol="0"/>
          <a:lstStyle/>
          <a:p>
            <a:endParaRPr/>
          </a:p>
        </p:txBody>
      </p:sp>
      <p:sp>
        <p:nvSpPr>
          <p:cNvPr id="275" name="object 275"/>
          <p:cNvSpPr/>
          <p:nvPr/>
        </p:nvSpPr>
        <p:spPr>
          <a:xfrm>
            <a:off x="9018269" y="2035301"/>
            <a:ext cx="0" cy="13335"/>
          </a:xfrm>
          <a:custGeom>
            <a:avLst/>
            <a:gdLst/>
            <a:ahLst/>
            <a:cxnLst/>
            <a:rect l="l" t="t" r="r" b="b"/>
            <a:pathLst>
              <a:path h="13335">
                <a:moveTo>
                  <a:pt x="-3390" y="6477"/>
                </a:moveTo>
                <a:lnTo>
                  <a:pt x="3390" y="6477"/>
                </a:lnTo>
              </a:path>
            </a:pathLst>
          </a:custGeom>
          <a:ln w="12954">
            <a:solidFill>
              <a:srgbClr val="000000"/>
            </a:solidFill>
          </a:ln>
        </p:spPr>
        <p:txBody>
          <a:bodyPr wrap="square" lIns="0" tIns="0" rIns="0" bIns="0" rtlCol="0"/>
          <a:lstStyle/>
          <a:p>
            <a:endParaRPr/>
          </a:p>
        </p:txBody>
      </p:sp>
      <p:sp>
        <p:nvSpPr>
          <p:cNvPr id="276" name="object 276"/>
          <p:cNvSpPr/>
          <p:nvPr/>
        </p:nvSpPr>
        <p:spPr>
          <a:xfrm>
            <a:off x="8785097" y="1629917"/>
            <a:ext cx="5715" cy="3175"/>
          </a:xfrm>
          <a:custGeom>
            <a:avLst/>
            <a:gdLst/>
            <a:ahLst/>
            <a:cxnLst/>
            <a:rect l="l" t="t" r="r" b="b"/>
            <a:pathLst>
              <a:path w="5715" h="3175">
                <a:moveTo>
                  <a:pt x="5333" y="3048"/>
                </a:moveTo>
                <a:lnTo>
                  <a:pt x="0" y="0"/>
                </a:lnTo>
              </a:path>
            </a:pathLst>
          </a:custGeom>
          <a:ln w="6781">
            <a:solidFill>
              <a:srgbClr val="000000"/>
            </a:solidFill>
          </a:ln>
        </p:spPr>
        <p:txBody>
          <a:bodyPr wrap="square" lIns="0" tIns="0" rIns="0" bIns="0" rtlCol="0"/>
          <a:lstStyle/>
          <a:p>
            <a:endParaRPr/>
          </a:p>
        </p:txBody>
      </p:sp>
      <p:sp>
        <p:nvSpPr>
          <p:cNvPr id="277" name="object 277"/>
          <p:cNvSpPr/>
          <p:nvPr/>
        </p:nvSpPr>
        <p:spPr>
          <a:xfrm>
            <a:off x="6248400" y="1890522"/>
            <a:ext cx="1833880" cy="76200"/>
          </a:xfrm>
          <a:custGeom>
            <a:avLst/>
            <a:gdLst/>
            <a:ahLst/>
            <a:cxnLst/>
            <a:rect l="l" t="t" r="r" b="b"/>
            <a:pathLst>
              <a:path w="1833879" h="76200">
                <a:moveTo>
                  <a:pt x="76200" y="33527"/>
                </a:moveTo>
                <a:lnTo>
                  <a:pt x="76200" y="0"/>
                </a:lnTo>
                <a:lnTo>
                  <a:pt x="0" y="38099"/>
                </a:lnTo>
                <a:lnTo>
                  <a:pt x="58674" y="67436"/>
                </a:lnTo>
                <a:lnTo>
                  <a:pt x="58674" y="38099"/>
                </a:lnTo>
                <a:lnTo>
                  <a:pt x="60198" y="35051"/>
                </a:lnTo>
                <a:lnTo>
                  <a:pt x="63246" y="33527"/>
                </a:lnTo>
                <a:lnTo>
                  <a:pt x="76200" y="33527"/>
                </a:lnTo>
                <a:close/>
              </a:path>
              <a:path w="1833879" h="76200">
                <a:moveTo>
                  <a:pt x="1833372" y="38099"/>
                </a:moveTo>
                <a:lnTo>
                  <a:pt x="1831848" y="35051"/>
                </a:lnTo>
                <a:lnTo>
                  <a:pt x="1828800" y="33527"/>
                </a:lnTo>
                <a:lnTo>
                  <a:pt x="63246" y="33527"/>
                </a:lnTo>
                <a:lnTo>
                  <a:pt x="60198" y="35051"/>
                </a:lnTo>
                <a:lnTo>
                  <a:pt x="58674" y="38099"/>
                </a:lnTo>
                <a:lnTo>
                  <a:pt x="60198" y="41909"/>
                </a:lnTo>
                <a:lnTo>
                  <a:pt x="63246" y="42671"/>
                </a:lnTo>
                <a:lnTo>
                  <a:pt x="1828800" y="42671"/>
                </a:lnTo>
                <a:lnTo>
                  <a:pt x="1831848" y="41909"/>
                </a:lnTo>
                <a:lnTo>
                  <a:pt x="1833372" y="38099"/>
                </a:lnTo>
                <a:close/>
              </a:path>
              <a:path w="1833879" h="76200">
                <a:moveTo>
                  <a:pt x="76200" y="76199"/>
                </a:moveTo>
                <a:lnTo>
                  <a:pt x="76200" y="42671"/>
                </a:lnTo>
                <a:lnTo>
                  <a:pt x="63246" y="42671"/>
                </a:lnTo>
                <a:lnTo>
                  <a:pt x="60198" y="41909"/>
                </a:lnTo>
                <a:lnTo>
                  <a:pt x="58674" y="38099"/>
                </a:lnTo>
                <a:lnTo>
                  <a:pt x="58674" y="67436"/>
                </a:lnTo>
                <a:lnTo>
                  <a:pt x="76200" y="76199"/>
                </a:lnTo>
                <a:close/>
              </a:path>
            </a:pathLst>
          </a:custGeom>
          <a:solidFill>
            <a:srgbClr val="000000"/>
          </a:solidFill>
        </p:spPr>
        <p:txBody>
          <a:bodyPr wrap="square" lIns="0" tIns="0" rIns="0" bIns="0" rtlCol="0"/>
          <a:lstStyle/>
          <a:p>
            <a:endParaRPr/>
          </a:p>
        </p:txBody>
      </p:sp>
      <p:sp>
        <p:nvSpPr>
          <p:cNvPr id="278" name="object 278"/>
          <p:cNvSpPr/>
          <p:nvPr/>
        </p:nvSpPr>
        <p:spPr>
          <a:xfrm>
            <a:off x="3352800" y="1623822"/>
            <a:ext cx="2895600" cy="609600"/>
          </a:xfrm>
          <a:prstGeom prst="rect">
            <a:avLst/>
          </a:prstGeom>
          <a:blipFill>
            <a:blip r:embed="rId39" cstate="print"/>
            <a:stretch>
              <a:fillRect/>
            </a:stretch>
          </a:blipFill>
        </p:spPr>
        <p:txBody>
          <a:bodyPr wrap="square" lIns="0" tIns="0" rIns="0" bIns="0" rtlCol="0"/>
          <a:lstStyle/>
          <a:p>
            <a:endParaRPr/>
          </a:p>
        </p:txBody>
      </p:sp>
      <p:sp>
        <p:nvSpPr>
          <p:cNvPr id="279" name="object 279"/>
          <p:cNvSpPr txBox="1"/>
          <p:nvPr/>
        </p:nvSpPr>
        <p:spPr>
          <a:xfrm>
            <a:off x="3352800" y="1623822"/>
            <a:ext cx="2895600" cy="609600"/>
          </a:xfrm>
          <a:prstGeom prst="rect">
            <a:avLst/>
          </a:prstGeom>
          <a:ln w="9525">
            <a:solidFill>
              <a:srgbClr val="000000"/>
            </a:solidFill>
          </a:ln>
        </p:spPr>
        <p:txBody>
          <a:bodyPr vert="horz" wrap="square" lIns="0" tIns="150495" rIns="0" bIns="0" rtlCol="0">
            <a:spAutoFit/>
          </a:bodyPr>
          <a:lstStyle/>
          <a:p>
            <a:pPr marL="864869">
              <a:lnSpc>
                <a:spcPct val="100000"/>
              </a:lnSpc>
              <a:spcBef>
                <a:spcPts val="1185"/>
              </a:spcBef>
            </a:pPr>
            <a:r>
              <a:rPr sz="2000" spc="-10" dirty="0">
                <a:latin typeface="Verdana"/>
                <a:cs typeface="Verdana"/>
              </a:rPr>
              <a:t>Channels</a:t>
            </a:r>
            <a:endParaRPr sz="2000">
              <a:latin typeface="Verdana"/>
              <a:cs typeface="Verdana"/>
            </a:endParaRPr>
          </a:p>
        </p:txBody>
      </p:sp>
      <p:sp>
        <p:nvSpPr>
          <p:cNvPr id="280" name="object 280"/>
          <p:cNvSpPr/>
          <p:nvPr/>
        </p:nvSpPr>
        <p:spPr>
          <a:xfrm>
            <a:off x="3581400" y="2233422"/>
            <a:ext cx="0" cy="381000"/>
          </a:xfrm>
          <a:custGeom>
            <a:avLst/>
            <a:gdLst/>
            <a:ahLst/>
            <a:cxnLst/>
            <a:rect l="l" t="t" r="r" b="b"/>
            <a:pathLst>
              <a:path h="381000">
                <a:moveTo>
                  <a:pt x="0" y="380999"/>
                </a:moveTo>
                <a:lnTo>
                  <a:pt x="0" y="0"/>
                </a:lnTo>
              </a:path>
            </a:pathLst>
          </a:custGeom>
          <a:ln w="9525">
            <a:solidFill>
              <a:srgbClr val="000000"/>
            </a:solidFill>
          </a:ln>
        </p:spPr>
        <p:txBody>
          <a:bodyPr wrap="square" lIns="0" tIns="0" rIns="0" bIns="0" rtlCol="0"/>
          <a:lstStyle/>
          <a:p>
            <a:endParaRPr/>
          </a:p>
        </p:txBody>
      </p:sp>
      <p:sp>
        <p:nvSpPr>
          <p:cNvPr id="281" name="object 281"/>
          <p:cNvSpPr/>
          <p:nvPr/>
        </p:nvSpPr>
        <p:spPr>
          <a:xfrm>
            <a:off x="4876800" y="2233422"/>
            <a:ext cx="0" cy="381000"/>
          </a:xfrm>
          <a:custGeom>
            <a:avLst/>
            <a:gdLst/>
            <a:ahLst/>
            <a:cxnLst/>
            <a:rect l="l" t="t" r="r" b="b"/>
            <a:pathLst>
              <a:path h="381000">
                <a:moveTo>
                  <a:pt x="0" y="380999"/>
                </a:moveTo>
                <a:lnTo>
                  <a:pt x="0" y="0"/>
                </a:lnTo>
              </a:path>
            </a:pathLst>
          </a:custGeom>
          <a:ln w="9525">
            <a:solidFill>
              <a:srgbClr val="000000"/>
            </a:solidFill>
          </a:ln>
        </p:spPr>
        <p:txBody>
          <a:bodyPr wrap="square" lIns="0" tIns="0" rIns="0" bIns="0" rtlCol="0"/>
          <a:lstStyle/>
          <a:p>
            <a:endParaRPr/>
          </a:p>
        </p:txBody>
      </p:sp>
      <p:sp>
        <p:nvSpPr>
          <p:cNvPr id="282" name="object 282"/>
          <p:cNvSpPr/>
          <p:nvPr/>
        </p:nvSpPr>
        <p:spPr>
          <a:xfrm>
            <a:off x="6096000" y="2233422"/>
            <a:ext cx="0" cy="381000"/>
          </a:xfrm>
          <a:custGeom>
            <a:avLst/>
            <a:gdLst/>
            <a:ahLst/>
            <a:cxnLst/>
            <a:rect l="l" t="t" r="r" b="b"/>
            <a:pathLst>
              <a:path h="381000">
                <a:moveTo>
                  <a:pt x="0" y="380999"/>
                </a:moveTo>
                <a:lnTo>
                  <a:pt x="0" y="0"/>
                </a:lnTo>
              </a:path>
            </a:pathLst>
          </a:custGeom>
          <a:ln w="9525">
            <a:solidFill>
              <a:srgbClr val="000000"/>
            </a:solidFill>
          </a:ln>
        </p:spPr>
        <p:txBody>
          <a:bodyPr wrap="square" lIns="0" tIns="0" rIns="0" bIns="0" rtlCol="0"/>
          <a:lstStyle/>
          <a:p>
            <a:endParaRPr/>
          </a:p>
        </p:txBody>
      </p:sp>
      <p:sp>
        <p:nvSpPr>
          <p:cNvPr id="283" name="object 283"/>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15</a:t>
            </a:fld>
            <a:endParaRPr dirty="0"/>
          </a:p>
        </p:txBody>
      </p:sp>
      <p:sp>
        <p:nvSpPr>
          <p:cNvPr id="284" name="object 28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733044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Benefits </a:t>
            </a:r>
            <a:r>
              <a:rPr i="0" spc="-5" dirty="0">
                <a:solidFill>
                  <a:srgbClr val="9A0033"/>
                </a:solidFill>
                <a:latin typeface="Arial"/>
                <a:cs typeface="Arial"/>
              </a:rPr>
              <a:t>of SOA </a:t>
            </a:r>
            <a:r>
              <a:rPr i="0" spc="-10" dirty="0">
                <a:solidFill>
                  <a:srgbClr val="9A0033"/>
                </a:solidFill>
                <a:latin typeface="Arial"/>
                <a:cs typeface="Arial"/>
              </a:rPr>
              <a:t>Integration</a:t>
            </a:r>
            <a:r>
              <a:rPr i="0" spc="20" dirty="0">
                <a:solidFill>
                  <a:srgbClr val="9A0033"/>
                </a:solidFill>
                <a:latin typeface="Arial"/>
                <a:cs typeface="Arial"/>
              </a:rPr>
              <a:t> </a:t>
            </a:r>
            <a:r>
              <a:rPr i="0" spc="-10" dirty="0">
                <a:solidFill>
                  <a:srgbClr val="9A0033"/>
                </a:solidFill>
                <a:latin typeface="Arial"/>
                <a:cs typeface="Arial"/>
              </a:rPr>
              <a:t>Approach</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16</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50924"/>
            <a:ext cx="8323580" cy="4792980"/>
          </a:xfrm>
          <a:prstGeom prst="rect">
            <a:avLst/>
          </a:prstGeom>
        </p:spPr>
        <p:txBody>
          <a:bodyPr vert="horz" wrap="square" lIns="0" tIns="12065" rIns="0" bIns="0" rtlCol="0">
            <a:spAutoFit/>
          </a:bodyPr>
          <a:lstStyle/>
          <a:p>
            <a:pPr marL="355600" indent="-342900">
              <a:lnSpc>
                <a:spcPct val="100000"/>
              </a:lnSpc>
              <a:spcBef>
                <a:spcPts val="95"/>
              </a:spcBef>
              <a:buSzPct val="75000"/>
              <a:buFont typeface="Wingdings"/>
              <a:buChar char=""/>
              <a:tabLst>
                <a:tab pos="354965" algn="l"/>
                <a:tab pos="355600" algn="l"/>
              </a:tabLst>
            </a:pPr>
            <a:r>
              <a:rPr sz="2000" spc="-10" dirty="0">
                <a:solidFill>
                  <a:srgbClr val="003365"/>
                </a:solidFill>
                <a:latin typeface="Arial"/>
                <a:cs typeface="Arial"/>
              </a:rPr>
              <a:t>Integrate once, connect</a:t>
            </a:r>
            <a:r>
              <a:rPr sz="2000" spc="5" dirty="0">
                <a:solidFill>
                  <a:srgbClr val="003365"/>
                </a:solidFill>
                <a:latin typeface="Arial"/>
                <a:cs typeface="Arial"/>
              </a:rPr>
              <a:t> </a:t>
            </a:r>
            <a:r>
              <a:rPr sz="2000" spc="-10" dirty="0">
                <a:solidFill>
                  <a:srgbClr val="003365"/>
                </a:solidFill>
                <a:latin typeface="Arial"/>
                <a:cs typeface="Arial"/>
              </a:rPr>
              <a:t>many</a:t>
            </a:r>
            <a:endParaRPr sz="2000">
              <a:latin typeface="Arial"/>
              <a:cs typeface="Arial"/>
            </a:endParaRPr>
          </a:p>
          <a:p>
            <a:pPr marL="755015" marR="508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Each system is integrated once into the service bus, rather than many time  for each point-to-point</a:t>
            </a:r>
            <a:r>
              <a:rPr sz="1800" spc="-10" dirty="0">
                <a:solidFill>
                  <a:srgbClr val="003365"/>
                </a:solidFill>
                <a:latin typeface="Arial"/>
                <a:cs typeface="Arial"/>
              </a:rPr>
              <a:t> connection</a:t>
            </a:r>
            <a:endParaRPr sz="1800">
              <a:latin typeface="Arial"/>
              <a:cs typeface="Arial"/>
            </a:endParaRPr>
          </a:p>
          <a:p>
            <a:pPr marL="755650" lvl="1" indent="-285750">
              <a:lnSpc>
                <a:spcPct val="100000"/>
              </a:lnSpc>
              <a:spcBef>
                <a:spcPts val="445"/>
              </a:spcBef>
              <a:buSzPct val="122222"/>
              <a:buChar char="•"/>
              <a:tabLst>
                <a:tab pos="755015" algn="l"/>
                <a:tab pos="755650" algn="l"/>
              </a:tabLst>
            </a:pPr>
            <a:r>
              <a:rPr sz="1800" spc="-5" dirty="0">
                <a:solidFill>
                  <a:srgbClr val="003365"/>
                </a:solidFill>
                <a:latin typeface="Arial"/>
                <a:cs typeface="Arial"/>
              </a:rPr>
              <a:t>Less cost, consistent</a:t>
            </a:r>
            <a:r>
              <a:rPr sz="1800" spc="-10" dirty="0">
                <a:solidFill>
                  <a:srgbClr val="003365"/>
                </a:solidFill>
                <a:latin typeface="Arial"/>
                <a:cs typeface="Arial"/>
              </a:rPr>
              <a:t> </a:t>
            </a:r>
            <a:r>
              <a:rPr sz="1800" spc="-5" dirty="0">
                <a:solidFill>
                  <a:srgbClr val="003365"/>
                </a:solidFill>
                <a:latin typeface="Arial"/>
                <a:cs typeface="Arial"/>
              </a:rPr>
              <a:t>access</a:t>
            </a:r>
            <a:endParaRPr sz="1800">
              <a:latin typeface="Arial"/>
              <a:cs typeface="Arial"/>
            </a:endParaRPr>
          </a:p>
          <a:p>
            <a:pPr marL="355600" indent="-342900">
              <a:lnSpc>
                <a:spcPct val="100000"/>
              </a:lnSpc>
              <a:spcBef>
                <a:spcPts val="1925"/>
              </a:spcBef>
              <a:buSzPct val="75000"/>
              <a:buFont typeface="Wingdings"/>
              <a:buChar char=""/>
              <a:tabLst>
                <a:tab pos="354965" algn="l"/>
                <a:tab pos="355600" algn="l"/>
              </a:tabLst>
            </a:pPr>
            <a:r>
              <a:rPr sz="2000" spc="-5" dirty="0">
                <a:solidFill>
                  <a:srgbClr val="003365"/>
                </a:solidFill>
                <a:latin typeface="Arial"/>
                <a:cs typeface="Arial"/>
              </a:rPr>
              <a:t>Build up higher level business</a:t>
            </a:r>
            <a:r>
              <a:rPr sz="2000" spc="20" dirty="0">
                <a:solidFill>
                  <a:srgbClr val="003365"/>
                </a:solidFill>
                <a:latin typeface="Arial"/>
                <a:cs typeface="Arial"/>
              </a:rPr>
              <a:t> </a:t>
            </a:r>
            <a:r>
              <a:rPr sz="2000" spc="-5" dirty="0">
                <a:solidFill>
                  <a:srgbClr val="003365"/>
                </a:solidFill>
                <a:latin typeface="Arial"/>
                <a:cs typeface="Arial"/>
              </a:rPr>
              <a:t>services</a:t>
            </a:r>
            <a:endParaRPr sz="2000">
              <a:latin typeface="Arial"/>
              <a:cs typeface="Arial"/>
            </a:endParaRPr>
          </a:p>
          <a:p>
            <a:pPr marL="755650" marR="23241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Combine lower level operations into business services </a:t>
            </a:r>
            <a:r>
              <a:rPr sz="1800" dirty="0">
                <a:solidFill>
                  <a:srgbClr val="003365"/>
                </a:solidFill>
                <a:latin typeface="Arial"/>
                <a:cs typeface="Arial"/>
              </a:rPr>
              <a:t>that </a:t>
            </a:r>
            <a:r>
              <a:rPr sz="1800" spc="-5" dirty="0">
                <a:solidFill>
                  <a:srgbClr val="003365"/>
                </a:solidFill>
                <a:latin typeface="Arial"/>
                <a:cs typeface="Arial"/>
              </a:rPr>
              <a:t>align with </a:t>
            </a:r>
            <a:r>
              <a:rPr sz="1800" dirty="0">
                <a:solidFill>
                  <a:srgbClr val="003365"/>
                </a:solidFill>
                <a:latin typeface="Arial"/>
                <a:cs typeface="Arial"/>
              </a:rPr>
              <a:t>the  </a:t>
            </a:r>
            <a:r>
              <a:rPr sz="1800" spc="-5" dirty="0">
                <a:solidFill>
                  <a:srgbClr val="003365"/>
                </a:solidFill>
                <a:latin typeface="Arial"/>
                <a:cs typeface="Arial"/>
              </a:rPr>
              <a:t>goals and strategy of the new enterprise, rather than of the old</a:t>
            </a:r>
            <a:r>
              <a:rPr sz="1800" spc="-45" dirty="0">
                <a:solidFill>
                  <a:srgbClr val="003365"/>
                </a:solidFill>
                <a:latin typeface="Arial"/>
                <a:cs typeface="Arial"/>
              </a:rPr>
              <a:t> </a:t>
            </a:r>
            <a:r>
              <a:rPr sz="1800" spc="-5" dirty="0">
                <a:solidFill>
                  <a:srgbClr val="003365"/>
                </a:solidFill>
                <a:latin typeface="Arial"/>
                <a:cs typeface="Arial"/>
              </a:rPr>
              <a:t>systems</a:t>
            </a:r>
            <a:endParaRPr sz="1800">
              <a:latin typeface="Arial"/>
              <a:cs typeface="Arial"/>
            </a:endParaRPr>
          </a:p>
          <a:p>
            <a:pPr marL="755650" marR="360045" lvl="1" indent="-285750">
              <a:lnSpc>
                <a:spcPct val="100000"/>
              </a:lnSpc>
              <a:spcBef>
                <a:spcPts val="434"/>
              </a:spcBef>
              <a:buSzPct val="122222"/>
              <a:buChar char="•"/>
              <a:tabLst>
                <a:tab pos="755015" algn="l"/>
                <a:tab pos="755650" algn="l"/>
              </a:tabLst>
            </a:pPr>
            <a:r>
              <a:rPr sz="1800" spc="-5" dirty="0">
                <a:solidFill>
                  <a:srgbClr val="003365"/>
                </a:solidFill>
                <a:latin typeface="Arial"/>
                <a:cs typeface="Arial"/>
              </a:rPr>
              <a:t>Quickly construct high-level, high-value business processes from the  business services in response to new initiatives, competitive pressures,  regulatory changes,</a:t>
            </a:r>
            <a:r>
              <a:rPr sz="1800" spc="-10" dirty="0">
                <a:solidFill>
                  <a:srgbClr val="003365"/>
                </a:solidFill>
                <a:latin typeface="Arial"/>
                <a:cs typeface="Arial"/>
              </a:rPr>
              <a:t> </a:t>
            </a:r>
            <a:r>
              <a:rPr sz="1800" dirty="0">
                <a:solidFill>
                  <a:srgbClr val="003365"/>
                </a:solidFill>
                <a:latin typeface="Arial"/>
                <a:cs typeface="Arial"/>
              </a:rPr>
              <a:t>…</a:t>
            </a:r>
            <a:endParaRPr sz="1800">
              <a:latin typeface="Arial"/>
              <a:cs typeface="Arial"/>
            </a:endParaRPr>
          </a:p>
          <a:p>
            <a:pPr lvl="1">
              <a:lnSpc>
                <a:spcPct val="100000"/>
              </a:lnSpc>
              <a:spcBef>
                <a:spcPts val="40"/>
              </a:spcBef>
              <a:buClr>
                <a:srgbClr val="003365"/>
              </a:buClr>
              <a:buFont typeface="Arial"/>
              <a:buChar char="•"/>
            </a:pPr>
            <a:endParaRPr sz="1650">
              <a:latin typeface="Times New Roman"/>
              <a:cs typeface="Times New Roman"/>
            </a:endParaRPr>
          </a:p>
          <a:p>
            <a:pPr marL="355600" indent="-342900">
              <a:lnSpc>
                <a:spcPct val="100000"/>
              </a:lnSpc>
              <a:buSzPct val="75000"/>
              <a:buFont typeface="Wingdings"/>
              <a:buChar char=""/>
              <a:tabLst>
                <a:tab pos="354965" algn="l"/>
                <a:tab pos="355600" algn="l"/>
              </a:tabLst>
            </a:pPr>
            <a:r>
              <a:rPr sz="2000" spc="-5" dirty="0">
                <a:solidFill>
                  <a:srgbClr val="003365"/>
                </a:solidFill>
                <a:latin typeface="Arial"/>
                <a:cs typeface="Arial"/>
              </a:rPr>
              <a:t>Flexibility</a:t>
            </a:r>
            <a:endParaRPr sz="2000">
              <a:latin typeface="Arial"/>
              <a:cs typeface="Arial"/>
            </a:endParaRPr>
          </a:p>
          <a:p>
            <a:pPr marL="755650" marR="105410" lvl="1" indent="-285750">
              <a:lnSpc>
                <a:spcPct val="100000"/>
              </a:lnSpc>
              <a:spcBef>
                <a:spcPts val="434"/>
              </a:spcBef>
              <a:buSzPct val="122222"/>
              <a:buChar char="•"/>
              <a:tabLst>
                <a:tab pos="755015" algn="l"/>
                <a:tab pos="755650" algn="l"/>
              </a:tabLst>
            </a:pPr>
            <a:r>
              <a:rPr sz="1800" spc="-5" dirty="0">
                <a:solidFill>
                  <a:srgbClr val="003365"/>
                </a:solidFill>
                <a:latin typeface="Arial"/>
                <a:cs typeface="Arial"/>
              </a:rPr>
              <a:t>Multiple services can be easily </a:t>
            </a:r>
            <a:r>
              <a:rPr sz="1800" dirty="0">
                <a:solidFill>
                  <a:srgbClr val="003365"/>
                </a:solidFill>
                <a:latin typeface="Arial"/>
                <a:cs typeface="Arial"/>
              </a:rPr>
              <a:t>constructed from the </a:t>
            </a:r>
            <a:r>
              <a:rPr sz="1800" spc="-5" dirty="0">
                <a:solidFill>
                  <a:srgbClr val="003365"/>
                </a:solidFill>
                <a:latin typeface="Arial"/>
                <a:cs typeface="Arial"/>
              </a:rPr>
              <a:t>integration </a:t>
            </a:r>
            <a:r>
              <a:rPr sz="1800" dirty="0">
                <a:solidFill>
                  <a:srgbClr val="003365"/>
                </a:solidFill>
                <a:latin typeface="Arial"/>
                <a:cs typeface="Arial"/>
              </a:rPr>
              <a:t>of </a:t>
            </a:r>
            <a:r>
              <a:rPr sz="1800" spc="-5" dirty="0">
                <a:solidFill>
                  <a:srgbClr val="003365"/>
                </a:solidFill>
                <a:latin typeface="Arial"/>
                <a:cs typeface="Arial"/>
              </a:rPr>
              <a:t>existing  </a:t>
            </a:r>
            <a:r>
              <a:rPr sz="1800" spc="-10" dirty="0">
                <a:solidFill>
                  <a:srgbClr val="003365"/>
                </a:solidFill>
                <a:latin typeface="Arial"/>
                <a:cs typeface="Arial"/>
              </a:rPr>
              <a:t>applications</a:t>
            </a:r>
            <a:endParaRPr sz="1800">
              <a:latin typeface="Arial"/>
              <a:cs typeface="Arial"/>
            </a:endParaRPr>
          </a:p>
          <a:p>
            <a:pPr marL="755650" lvl="1" indent="-285750">
              <a:lnSpc>
                <a:spcPct val="100000"/>
              </a:lnSpc>
              <a:spcBef>
                <a:spcPts val="445"/>
              </a:spcBef>
              <a:buSzPct val="122222"/>
              <a:buChar char="•"/>
              <a:tabLst>
                <a:tab pos="755015" algn="l"/>
                <a:tab pos="755650" algn="l"/>
              </a:tabLst>
            </a:pPr>
            <a:r>
              <a:rPr sz="1800" spc="-5" dirty="0">
                <a:solidFill>
                  <a:srgbClr val="003365"/>
                </a:solidFill>
                <a:latin typeface="Arial"/>
                <a:cs typeface="Arial"/>
              </a:rPr>
              <a:t>New processes can be </a:t>
            </a:r>
            <a:r>
              <a:rPr sz="1800" dirty="0">
                <a:solidFill>
                  <a:srgbClr val="003365"/>
                </a:solidFill>
                <a:latin typeface="Arial"/>
                <a:cs typeface="Arial"/>
              </a:rPr>
              <a:t>constructed from the</a:t>
            </a:r>
            <a:r>
              <a:rPr sz="1800" spc="-15" dirty="0">
                <a:solidFill>
                  <a:srgbClr val="003365"/>
                </a:solidFill>
                <a:latin typeface="Arial"/>
                <a:cs typeface="Arial"/>
              </a:rPr>
              <a:t> </a:t>
            </a:r>
            <a:r>
              <a:rPr sz="1800" spc="-5" dirty="0">
                <a:solidFill>
                  <a:srgbClr val="003365"/>
                </a:solidFill>
                <a:latin typeface="Arial"/>
                <a:cs typeface="Arial"/>
              </a:rPr>
              <a:t>service</a:t>
            </a:r>
            <a:endParaRPr sz="180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54926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Benefits </a:t>
            </a:r>
            <a:r>
              <a:rPr i="0" spc="-5" dirty="0">
                <a:solidFill>
                  <a:srgbClr val="9A0033"/>
                </a:solidFill>
                <a:latin typeface="Arial"/>
                <a:cs typeface="Arial"/>
              </a:rPr>
              <a:t>of SOI </a:t>
            </a:r>
            <a:r>
              <a:rPr i="0" spc="-10" dirty="0">
                <a:solidFill>
                  <a:srgbClr val="9A0033"/>
                </a:solidFill>
                <a:latin typeface="Arial"/>
                <a:cs typeface="Arial"/>
              </a:rPr>
              <a:t>Approach (2)</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17</a:t>
            </a:fld>
            <a:endParaRPr dirty="0"/>
          </a:p>
        </p:txBody>
      </p:sp>
      <p:sp>
        <p:nvSpPr>
          <p:cNvPr id="7" name="object 7"/>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sp>
        <p:nvSpPr>
          <p:cNvPr id="5" name="object 5"/>
          <p:cNvSpPr txBox="1"/>
          <p:nvPr/>
        </p:nvSpPr>
        <p:spPr>
          <a:xfrm>
            <a:off x="977900" y="1547876"/>
            <a:ext cx="8171815" cy="5233035"/>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Adaptability </a:t>
            </a:r>
            <a:r>
              <a:rPr sz="2400" dirty="0">
                <a:solidFill>
                  <a:srgbClr val="003365"/>
                </a:solidFill>
                <a:latin typeface="Arial"/>
                <a:cs typeface="Arial"/>
              </a:rPr>
              <a:t>to </a:t>
            </a:r>
            <a:r>
              <a:rPr sz="2400" spc="-5" dirty="0">
                <a:solidFill>
                  <a:srgbClr val="003365"/>
                </a:solidFill>
                <a:latin typeface="Arial"/>
                <a:cs typeface="Arial"/>
              </a:rPr>
              <a:t>change</a:t>
            </a:r>
            <a:endParaRPr sz="2400">
              <a:latin typeface="Arial"/>
              <a:cs typeface="Arial"/>
            </a:endParaRPr>
          </a:p>
          <a:p>
            <a:pPr marL="755650" lvl="1" indent="-285750">
              <a:lnSpc>
                <a:spcPct val="100000"/>
              </a:lnSpc>
              <a:spcBef>
                <a:spcPts val="495"/>
              </a:spcBef>
              <a:buSzPct val="120000"/>
              <a:buChar char="•"/>
              <a:tabLst>
                <a:tab pos="755015" algn="l"/>
                <a:tab pos="755650" algn="l"/>
              </a:tabLst>
            </a:pPr>
            <a:r>
              <a:rPr sz="2000" spc="-5" dirty="0">
                <a:solidFill>
                  <a:srgbClr val="003365"/>
                </a:solidFill>
                <a:latin typeface="Arial"/>
                <a:cs typeface="Arial"/>
              </a:rPr>
              <a:t>Business Processes change</a:t>
            </a:r>
            <a:r>
              <a:rPr sz="2000" spc="10" dirty="0">
                <a:solidFill>
                  <a:srgbClr val="003365"/>
                </a:solidFill>
                <a:latin typeface="Arial"/>
                <a:cs typeface="Arial"/>
              </a:rPr>
              <a:t> </a:t>
            </a:r>
            <a:r>
              <a:rPr sz="2000" spc="-5" dirty="0">
                <a:solidFill>
                  <a:srgbClr val="003365"/>
                </a:solidFill>
                <a:latin typeface="Arial"/>
                <a:cs typeface="Arial"/>
              </a:rPr>
              <a:t>quickly</a:t>
            </a:r>
            <a:endParaRPr sz="2000">
              <a:latin typeface="Arial"/>
              <a:cs typeface="Arial"/>
            </a:endParaRPr>
          </a:p>
          <a:p>
            <a:pPr marL="755650" lvl="1" indent="-285750">
              <a:lnSpc>
                <a:spcPct val="100000"/>
              </a:lnSpc>
              <a:spcBef>
                <a:spcPts val="475"/>
              </a:spcBef>
              <a:buSzPct val="120000"/>
              <a:buChar char="•"/>
              <a:tabLst>
                <a:tab pos="755015" algn="l"/>
                <a:tab pos="755650" algn="l"/>
              </a:tabLst>
            </a:pPr>
            <a:r>
              <a:rPr sz="2000" spc="-10" dirty="0">
                <a:solidFill>
                  <a:srgbClr val="003365"/>
                </a:solidFill>
                <a:latin typeface="Arial"/>
                <a:cs typeface="Arial"/>
              </a:rPr>
              <a:t>Operational Systems </a:t>
            </a:r>
            <a:r>
              <a:rPr sz="2000" spc="-5" dirty="0">
                <a:solidFill>
                  <a:srgbClr val="003365"/>
                </a:solidFill>
                <a:latin typeface="Arial"/>
                <a:cs typeface="Arial"/>
              </a:rPr>
              <a:t>are difficult, costly and slow to</a:t>
            </a:r>
            <a:r>
              <a:rPr sz="2000" spc="50" dirty="0">
                <a:solidFill>
                  <a:srgbClr val="003365"/>
                </a:solidFill>
                <a:latin typeface="Arial"/>
                <a:cs typeface="Arial"/>
              </a:rPr>
              <a:t> </a:t>
            </a:r>
            <a:r>
              <a:rPr sz="2000" spc="-5" dirty="0">
                <a:solidFill>
                  <a:srgbClr val="003365"/>
                </a:solidFill>
                <a:latin typeface="Arial"/>
                <a:cs typeface="Arial"/>
              </a:rPr>
              <a:t>change</a:t>
            </a:r>
            <a:endParaRPr sz="2000">
              <a:latin typeface="Arial"/>
              <a:cs typeface="Arial"/>
            </a:endParaRPr>
          </a:p>
          <a:p>
            <a:pPr marL="1155700" marR="267970" lvl="2" indent="-228600">
              <a:lnSpc>
                <a:spcPct val="100000"/>
              </a:lnSpc>
              <a:spcBef>
                <a:spcPts val="400"/>
              </a:spcBef>
              <a:buChar char="–"/>
              <a:tabLst>
                <a:tab pos="1155700" algn="l"/>
              </a:tabLst>
            </a:pPr>
            <a:r>
              <a:rPr sz="1600" spc="-5" dirty="0">
                <a:solidFill>
                  <a:srgbClr val="003365"/>
                </a:solidFill>
                <a:latin typeface="Arial"/>
                <a:cs typeface="Arial"/>
              </a:rPr>
              <a:t>Layered SOI approach enables quickly reconfiguring processes or services  without needing to change operational</a:t>
            </a:r>
            <a:r>
              <a:rPr sz="1600" spc="-10" dirty="0">
                <a:solidFill>
                  <a:srgbClr val="003365"/>
                </a:solidFill>
                <a:latin typeface="Arial"/>
                <a:cs typeface="Arial"/>
              </a:rPr>
              <a:t> </a:t>
            </a:r>
            <a:r>
              <a:rPr sz="1600" spc="-5" dirty="0">
                <a:solidFill>
                  <a:srgbClr val="003365"/>
                </a:solidFill>
                <a:latin typeface="Arial"/>
                <a:cs typeface="Arial"/>
              </a:rPr>
              <a:t>systems</a:t>
            </a:r>
            <a:endParaRPr sz="1600">
              <a:latin typeface="Arial"/>
              <a:cs typeface="Arial"/>
            </a:endParaRPr>
          </a:p>
          <a:p>
            <a:pPr marL="755650" lvl="1" indent="-285750">
              <a:lnSpc>
                <a:spcPct val="100000"/>
              </a:lnSpc>
              <a:spcBef>
                <a:spcPts val="470"/>
              </a:spcBef>
              <a:buSzPct val="120000"/>
              <a:buChar char="•"/>
              <a:tabLst>
                <a:tab pos="755015" algn="l"/>
                <a:tab pos="755650" algn="l"/>
              </a:tabLst>
            </a:pPr>
            <a:r>
              <a:rPr sz="2000" spc="-10" dirty="0">
                <a:solidFill>
                  <a:srgbClr val="003365"/>
                </a:solidFill>
                <a:latin typeface="Arial"/>
                <a:cs typeface="Arial"/>
              </a:rPr>
              <a:t>Operational systems </a:t>
            </a:r>
            <a:r>
              <a:rPr sz="2000" spc="-5" dirty="0">
                <a:solidFill>
                  <a:srgbClr val="003365"/>
                </a:solidFill>
                <a:latin typeface="Arial"/>
                <a:cs typeface="Arial"/>
              </a:rPr>
              <a:t>are </a:t>
            </a:r>
            <a:r>
              <a:rPr sz="2000" spc="-10" dirty="0">
                <a:solidFill>
                  <a:srgbClr val="003365"/>
                </a:solidFill>
                <a:latin typeface="Arial"/>
                <a:cs typeface="Arial"/>
              </a:rPr>
              <a:t>retired </a:t>
            </a:r>
            <a:r>
              <a:rPr sz="2000" spc="-5" dirty="0">
                <a:solidFill>
                  <a:srgbClr val="003365"/>
                </a:solidFill>
                <a:latin typeface="Arial"/>
                <a:cs typeface="Arial"/>
              </a:rPr>
              <a:t>or</a:t>
            </a:r>
            <a:r>
              <a:rPr sz="2000" spc="15" dirty="0">
                <a:solidFill>
                  <a:srgbClr val="003365"/>
                </a:solidFill>
                <a:latin typeface="Arial"/>
                <a:cs typeface="Arial"/>
              </a:rPr>
              <a:t> </a:t>
            </a:r>
            <a:r>
              <a:rPr sz="2000" spc="-10" dirty="0">
                <a:solidFill>
                  <a:srgbClr val="003365"/>
                </a:solidFill>
                <a:latin typeface="Arial"/>
                <a:cs typeface="Arial"/>
              </a:rPr>
              <a:t>replaced</a:t>
            </a:r>
            <a:endParaRPr sz="2000">
              <a:latin typeface="Arial"/>
              <a:cs typeface="Arial"/>
            </a:endParaRPr>
          </a:p>
          <a:p>
            <a:pPr marL="1155700" marR="5080" lvl="2" indent="-228600">
              <a:lnSpc>
                <a:spcPct val="100000"/>
              </a:lnSpc>
              <a:spcBef>
                <a:spcPts val="405"/>
              </a:spcBef>
              <a:buChar char="–"/>
              <a:tabLst>
                <a:tab pos="1155700" algn="l"/>
              </a:tabLst>
            </a:pPr>
            <a:r>
              <a:rPr sz="1600" spc="-5" dirty="0">
                <a:solidFill>
                  <a:srgbClr val="003365"/>
                </a:solidFill>
                <a:latin typeface="Arial"/>
                <a:cs typeface="Arial"/>
              </a:rPr>
              <a:t>Layered SOI approach allows operational systems to change without affecting  business</a:t>
            </a:r>
            <a:r>
              <a:rPr sz="1600" spc="-10" dirty="0">
                <a:solidFill>
                  <a:srgbClr val="003365"/>
                </a:solidFill>
                <a:latin typeface="Arial"/>
                <a:cs typeface="Arial"/>
              </a:rPr>
              <a:t> </a:t>
            </a:r>
            <a:r>
              <a:rPr sz="1600" spc="-5" dirty="0">
                <a:solidFill>
                  <a:srgbClr val="003365"/>
                </a:solidFill>
                <a:latin typeface="Arial"/>
                <a:cs typeface="Arial"/>
              </a:rPr>
              <a:t>processes</a:t>
            </a:r>
            <a:endParaRPr sz="1600">
              <a:latin typeface="Arial"/>
              <a:cs typeface="Arial"/>
            </a:endParaRPr>
          </a:p>
          <a:p>
            <a:pPr lvl="2">
              <a:lnSpc>
                <a:spcPct val="100000"/>
              </a:lnSpc>
              <a:spcBef>
                <a:spcPts val="20"/>
              </a:spcBef>
              <a:buClr>
                <a:srgbClr val="003365"/>
              </a:buClr>
              <a:buFont typeface="Arial"/>
              <a:buChar char="–"/>
            </a:pPr>
            <a:endParaRPr sz="1950">
              <a:latin typeface="Times New Roman"/>
              <a:cs typeface="Times New Roman"/>
            </a:endParaRPr>
          </a:p>
          <a:p>
            <a:pPr marL="355600" indent="-342900">
              <a:lnSpc>
                <a:spcPct val="100000"/>
              </a:lnSpc>
              <a:spcBef>
                <a:spcPts val="5"/>
              </a:spcBef>
              <a:buSzPct val="75000"/>
              <a:buFont typeface="Wingdings"/>
              <a:buChar char=""/>
              <a:tabLst>
                <a:tab pos="354965" algn="l"/>
                <a:tab pos="355600" algn="l"/>
              </a:tabLst>
            </a:pPr>
            <a:r>
              <a:rPr sz="2400" spc="-5" dirty="0">
                <a:solidFill>
                  <a:srgbClr val="003365"/>
                </a:solidFill>
                <a:latin typeface="Arial"/>
                <a:cs typeface="Arial"/>
              </a:rPr>
              <a:t>Incremental Approach</a:t>
            </a:r>
            <a:endParaRPr sz="2400">
              <a:latin typeface="Arial"/>
              <a:cs typeface="Arial"/>
            </a:endParaRPr>
          </a:p>
          <a:p>
            <a:pPr marL="755650" lvl="1" indent="-285750">
              <a:lnSpc>
                <a:spcPct val="100000"/>
              </a:lnSpc>
              <a:spcBef>
                <a:spcPts val="495"/>
              </a:spcBef>
              <a:buSzPct val="120000"/>
              <a:buChar char="•"/>
              <a:tabLst>
                <a:tab pos="755015" algn="l"/>
                <a:tab pos="755650" algn="l"/>
              </a:tabLst>
            </a:pPr>
            <a:r>
              <a:rPr sz="2000" spc="-5" dirty="0">
                <a:solidFill>
                  <a:srgbClr val="003365"/>
                </a:solidFill>
                <a:latin typeface="Arial"/>
                <a:cs typeface="Arial"/>
              </a:rPr>
              <a:t>Start</a:t>
            </a:r>
            <a:r>
              <a:rPr sz="2000" spc="-10" dirty="0">
                <a:solidFill>
                  <a:srgbClr val="003365"/>
                </a:solidFill>
                <a:latin typeface="Arial"/>
                <a:cs typeface="Arial"/>
              </a:rPr>
              <a:t> small</a:t>
            </a:r>
            <a:endParaRPr sz="2000">
              <a:latin typeface="Arial"/>
              <a:cs typeface="Arial"/>
            </a:endParaRPr>
          </a:p>
          <a:p>
            <a:pPr marL="755650" marR="295275"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Add new </a:t>
            </a:r>
            <a:r>
              <a:rPr sz="2000" spc="-10" dirty="0">
                <a:solidFill>
                  <a:srgbClr val="003365"/>
                </a:solidFill>
                <a:latin typeface="Arial"/>
                <a:cs typeface="Arial"/>
              </a:rPr>
              <a:t>integration services, </a:t>
            </a:r>
            <a:r>
              <a:rPr sz="2000" spc="-5" dirty="0">
                <a:solidFill>
                  <a:srgbClr val="003365"/>
                </a:solidFill>
                <a:latin typeface="Arial"/>
                <a:cs typeface="Arial"/>
              </a:rPr>
              <a:t>business services and processes  over time, as part of </a:t>
            </a:r>
            <a:r>
              <a:rPr sz="2000" spc="-10" dirty="0">
                <a:solidFill>
                  <a:srgbClr val="003365"/>
                </a:solidFill>
                <a:latin typeface="Arial"/>
                <a:cs typeface="Arial"/>
              </a:rPr>
              <a:t>specific projects, </a:t>
            </a:r>
            <a:r>
              <a:rPr sz="2000" spc="-5" dirty="0">
                <a:solidFill>
                  <a:srgbClr val="003365"/>
                </a:solidFill>
                <a:latin typeface="Arial"/>
                <a:cs typeface="Arial"/>
              </a:rPr>
              <a:t>in </a:t>
            </a:r>
            <a:r>
              <a:rPr sz="2000" spc="-10" dirty="0">
                <a:solidFill>
                  <a:srgbClr val="003365"/>
                </a:solidFill>
                <a:latin typeface="Arial"/>
                <a:cs typeface="Arial"/>
              </a:rPr>
              <a:t>response </a:t>
            </a:r>
            <a:r>
              <a:rPr sz="2000" spc="-5" dirty="0">
                <a:solidFill>
                  <a:srgbClr val="003365"/>
                </a:solidFill>
                <a:latin typeface="Arial"/>
                <a:cs typeface="Arial"/>
              </a:rPr>
              <a:t>to </a:t>
            </a:r>
            <a:r>
              <a:rPr sz="2000" spc="-10" dirty="0">
                <a:solidFill>
                  <a:srgbClr val="003365"/>
                </a:solidFill>
                <a:latin typeface="Arial"/>
                <a:cs typeface="Arial"/>
              </a:rPr>
              <a:t>specific  </a:t>
            </a:r>
            <a:r>
              <a:rPr sz="2000" spc="-5" dirty="0">
                <a:solidFill>
                  <a:srgbClr val="003365"/>
                </a:solidFill>
                <a:latin typeface="Arial"/>
                <a:cs typeface="Arial"/>
              </a:rPr>
              <a:t>business </a:t>
            </a:r>
            <a:r>
              <a:rPr sz="2000" spc="-10" dirty="0">
                <a:solidFill>
                  <a:srgbClr val="003365"/>
                </a:solidFill>
                <a:latin typeface="Arial"/>
                <a:cs typeface="Arial"/>
              </a:rPr>
              <a:t>needs</a:t>
            </a:r>
            <a:endParaRPr sz="2000">
              <a:latin typeface="Arial"/>
              <a:cs typeface="Arial"/>
            </a:endParaRPr>
          </a:p>
          <a:p>
            <a:pPr marL="755650" marR="275590" lvl="1" indent="-285750">
              <a:lnSpc>
                <a:spcPct val="100000"/>
              </a:lnSpc>
              <a:spcBef>
                <a:spcPts val="480"/>
              </a:spcBef>
              <a:buSzPct val="120000"/>
              <a:buChar char="•"/>
              <a:tabLst>
                <a:tab pos="755015" algn="l"/>
                <a:tab pos="755650" algn="l"/>
              </a:tabLst>
            </a:pPr>
            <a:r>
              <a:rPr sz="2000" spc="-5" dirty="0">
                <a:solidFill>
                  <a:srgbClr val="003365"/>
                </a:solidFill>
                <a:latin typeface="Arial"/>
                <a:cs typeface="Arial"/>
              </a:rPr>
              <a:t>Flexibility and capabilities increase exponentially with each new  service.</a:t>
            </a:r>
            <a:endParaRPr sz="200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23557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Hierarchy </a:t>
            </a:r>
            <a:r>
              <a:rPr i="0" spc="-5" dirty="0">
                <a:solidFill>
                  <a:srgbClr val="9A0033"/>
                </a:solidFill>
                <a:latin typeface="Arial"/>
                <a:cs typeface="Arial"/>
              </a:rPr>
              <a:t>of </a:t>
            </a:r>
            <a:r>
              <a:rPr i="0" spc="-10" dirty="0">
                <a:solidFill>
                  <a:srgbClr val="9A0033"/>
                </a:solidFill>
                <a:latin typeface="Arial"/>
                <a:cs typeface="Arial"/>
              </a:rPr>
              <a:t>Service Types</a:t>
            </a:r>
          </a:p>
        </p:txBody>
      </p:sp>
      <p:sp>
        <p:nvSpPr>
          <p:cNvPr id="5" name="object 5"/>
          <p:cNvSpPr txBox="1"/>
          <p:nvPr/>
        </p:nvSpPr>
        <p:spPr>
          <a:xfrm>
            <a:off x="3930396" y="2133600"/>
            <a:ext cx="1388110" cy="695325"/>
          </a:xfrm>
          <a:prstGeom prst="rect">
            <a:avLst/>
          </a:prstGeom>
          <a:solidFill>
            <a:srgbClr val="33CCCC"/>
          </a:solidFill>
          <a:ln w="9525">
            <a:solidFill>
              <a:srgbClr val="000000"/>
            </a:solidFill>
          </a:ln>
        </p:spPr>
        <p:txBody>
          <a:bodyPr vert="horz" wrap="square" lIns="0" tIns="58419" rIns="0" bIns="0" rtlCol="0">
            <a:spAutoFit/>
          </a:bodyPr>
          <a:lstStyle/>
          <a:p>
            <a:pPr marL="375920" marR="345440" indent="-35560" algn="just">
              <a:lnSpc>
                <a:spcPct val="101000"/>
              </a:lnSpc>
              <a:spcBef>
                <a:spcPts val="459"/>
              </a:spcBef>
            </a:pPr>
            <a:r>
              <a:rPr sz="1200" spc="-5" dirty="0">
                <a:latin typeface="Arial"/>
                <a:cs typeface="Arial"/>
              </a:rPr>
              <a:t>Enter</a:t>
            </a:r>
            <a:r>
              <a:rPr sz="1200" spc="-15" dirty="0">
                <a:latin typeface="Arial"/>
                <a:cs typeface="Arial"/>
              </a:rPr>
              <a:t>p</a:t>
            </a:r>
            <a:r>
              <a:rPr sz="1200" dirty="0">
                <a:latin typeface="Arial"/>
                <a:cs typeface="Arial"/>
              </a:rPr>
              <a:t>ri</a:t>
            </a:r>
            <a:r>
              <a:rPr sz="1200" spc="-15" dirty="0">
                <a:latin typeface="Arial"/>
                <a:cs typeface="Arial"/>
              </a:rPr>
              <a:t>s</a:t>
            </a:r>
            <a:r>
              <a:rPr sz="1200" spc="-5" dirty="0">
                <a:latin typeface="Arial"/>
                <a:cs typeface="Arial"/>
              </a:rPr>
              <a:t>e  </a:t>
            </a:r>
            <a:r>
              <a:rPr sz="1200" spc="-10" dirty="0">
                <a:latin typeface="Arial"/>
                <a:cs typeface="Arial"/>
              </a:rPr>
              <a:t>Business  </a:t>
            </a:r>
            <a:r>
              <a:rPr sz="1200" spc="-5" dirty="0">
                <a:latin typeface="Arial"/>
                <a:cs typeface="Arial"/>
              </a:rPr>
              <a:t>Process</a:t>
            </a:r>
            <a:endParaRPr sz="1200">
              <a:latin typeface="Arial"/>
              <a:cs typeface="Arial"/>
            </a:endParaRPr>
          </a:p>
        </p:txBody>
      </p:sp>
      <p:sp>
        <p:nvSpPr>
          <p:cNvPr id="6" name="object 6"/>
          <p:cNvSpPr/>
          <p:nvPr/>
        </p:nvSpPr>
        <p:spPr>
          <a:xfrm>
            <a:off x="5580126" y="3125723"/>
            <a:ext cx="154305" cy="120650"/>
          </a:xfrm>
          <a:custGeom>
            <a:avLst/>
            <a:gdLst/>
            <a:ahLst/>
            <a:cxnLst/>
            <a:rect l="l" t="t" r="r" b="b"/>
            <a:pathLst>
              <a:path w="154304" h="120650">
                <a:moveTo>
                  <a:pt x="153924" y="120395"/>
                </a:moveTo>
                <a:lnTo>
                  <a:pt x="52577" y="0"/>
                </a:lnTo>
                <a:lnTo>
                  <a:pt x="0" y="86105"/>
                </a:lnTo>
                <a:lnTo>
                  <a:pt x="153924" y="120395"/>
                </a:lnTo>
                <a:close/>
              </a:path>
            </a:pathLst>
          </a:custGeom>
          <a:solidFill>
            <a:srgbClr val="000000"/>
          </a:solidFill>
        </p:spPr>
        <p:txBody>
          <a:bodyPr wrap="square" lIns="0" tIns="0" rIns="0" bIns="0" rtlCol="0"/>
          <a:lstStyle/>
          <a:p>
            <a:endParaRPr/>
          </a:p>
        </p:txBody>
      </p:sp>
      <p:sp>
        <p:nvSpPr>
          <p:cNvPr id="7" name="object 7"/>
          <p:cNvSpPr/>
          <p:nvPr/>
        </p:nvSpPr>
        <p:spPr>
          <a:xfrm>
            <a:off x="5040629" y="2828544"/>
            <a:ext cx="576580" cy="346710"/>
          </a:xfrm>
          <a:custGeom>
            <a:avLst/>
            <a:gdLst/>
            <a:ahLst/>
            <a:cxnLst/>
            <a:rect l="l" t="t" r="r" b="b"/>
            <a:pathLst>
              <a:path w="576579" h="346710">
                <a:moveTo>
                  <a:pt x="0" y="0"/>
                </a:moveTo>
                <a:lnTo>
                  <a:pt x="576072" y="346710"/>
                </a:lnTo>
              </a:path>
            </a:pathLst>
          </a:custGeom>
          <a:ln w="11112">
            <a:solidFill>
              <a:srgbClr val="000000"/>
            </a:solidFill>
          </a:ln>
        </p:spPr>
        <p:txBody>
          <a:bodyPr wrap="square" lIns="0" tIns="0" rIns="0" bIns="0" rtlCol="0"/>
          <a:lstStyle/>
          <a:p>
            <a:endParaRPr/>
          </a:p>
        </p:txBody>
      </p:sp>
      <p:sp>
        <p:nvSpPr>
          <p:cNvPr id="8" name="object 8"/>
          <p:cNvSpPr txBox="1"/>
          <p:nvPr/>
        </p:nvSpPr>
        <p:spPr>
          <a:xfrm>
            <a:off x="5460746" y="2886710"/>
            <a:ext cx="292100" cy="178435"/>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uses</a:t>
            </a:r>
            <a:endParaRPr sz="1000">
              <a:latin typeface="Arial"/>
              <a:cs typeface="Arial"/>
            </a:endParaRPr>
          </a:p>
        </p:txBody>
      </p:sp>
      <p:sp>
        <p:nvSpPr>
          <p:cNvPr id="9" name="object 9"/>
          <p:cNvSpPr/>
          <p:nvPr/>
        </p:nvSpPr>
        <p:spPr>
          <a:xfrm>
            <a:off x="3632453" y="2828544"/>
            <a:ext cx="576580" cy="346710"/>
          </a:xfrm>
          <a:custGeom>
            <a:avLst/>
            <a:gdLst/>
            <a:ahLst/>
            <a:cxnLst/>
            <a:rect l="l" t="t" r="r" b="b"/>
            <a:pathLst>
              <a:path w="576579" h="346710">
                <a:moveTo>
                  <a:pt x="576072" y="0"/>
                </a:moveTo>
                <a:lnTo>
                  <a:pt x="0" y="346710"/>
                </a:lnTo>
              </a:path>
            </a:pathLst>
          </a:custGeom>
          <a:ln w="11112">
            <a:solidFill>
              <a:srgbClr val="000000"/>
            </a:solidFill>
          </a:ln>
        </p:spPr>
        <p:txBody>
          <a:bodyPr wrap="square" lIns="0" tIns="0" rIns="0" bIns="0" rtlCol="0"/>
          <a:lstStyle/>
          <a:p>
            <a:endParaRPr/>
          </a:p>
        </p:txBody>
      </p:sp>
      <p:sp>
        <p:nvSpPr>
          <p:cNvPr id="10" name="object 10"/>
          <p:cNvSpPr/>
          <p:nvPr/>
        </p:nvSpPr>
        <p:spPr>
          <a:xfrm>
            <a:off x="3512820" y="3125723"/>
            <a:ext cx="154305" cy="120650"/>
          </a:xfrm>
          <a:custGeom>
            <a:avLst/>
            <a:gdLst/>
            <a:ahLst/>
            <a:cxnLst/>
            <a:rect l="l" t="t" r="r" b="b"/>
            <a:pathLst>
              <a:path w="154304" h="120650">
                <a:moveTo>
                  <a:pt x="153924" y="86105"/>
                </a:moveTo>
                <a:lnTo>
                  <a:pt x="103631" y="0"/>
                </a:lnTo>
                <a:lnTo>
                  <a:pt x="0" y="120395"/>
                </a:lnTo>
                <a:lnTo>
                  <a:pt x="153924" y="86105"/>
                </a:lnTo>
                <a:close/>
              </a:path>
            </a:pathLst>
          </a:custGeom>
          <a:solidFill>
            <a:srgbClr val="000000"/>
          </a:solidFill>
        </p:spPr>
        <p:txBody>
          <a:bodyPr wrap="square" lIns="0" tIns="0" rIns="0" bIns="0" rtlCol="0"/>
          <a:lstStyle/>
          <a:p>
            <a:endParaRPr/>
          </a:p>
        </p:txBody>
      </p:sp>
      <p:sp>
        <p:nvSpPr>
          <p:cNvPr id="11" name="object 11"/>
          <p:cNvSpPr txBox="1"/>
          <p:nvPr/>
        </p:nvSpPr>
        <p:spPr>
          <a:xfrm>
            <a:off x="3449828" y="2886710"/>
            <a:ext cx="292100" cy="178435"/>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uses</a:t>
            </a:r>
            <a:endParaRPr sz="1000">
              <a:latin typeface="Arial"/>
              <a:cs typeface="Arial"/>
            </a:endParaRPr>
          </a:p>
        </p:txBody>
      </p:sp>
      <p:sp>
        <p:nvSpPr>
          <p:cNvPr id="12" name="object 12"/>
          <p:cNvSpPr txBox="1"/>
          <p:nvPr/>
        </p:nvSpPr>
        <p:spPr>
          <a:xfrm>
            <a:off x="2819400" y="3246120"/>
            <a:ext cx="1389380" cy="416559"/>
          </a:xfrm>
          <a:prstGeom prst="rect">
            <a:avLst/>
          </a:prstGeom>
          <a:solidFill>
            <a:srgbClr val="666699"/>
          </a:solidFill>
          <a:ln w="11112">
            <a:solidFill>
              <a:srgbClr val="000000"/>
            </a:solidFill>
          </a:ln>
        </p:spPr>
        <p:txBody>
          <a:bodyPr vert="horz" wrap="square" lIns="0" tIns="9525" rIns="0" bIns="0" rtlCol="0">
            <a:spAutoFit/>
          </a:bodyPr>
          <a:lstStyle/>
          <a:p>
            <a:pPr marL="433070" marR="391160" indent="-59690">
              <a:lnSpc>
                <a:spcPct val="101699"/>
              </a:lnSpc>
              <a:spcBef>
                <a:spcPts val="75"/>
              </a:spcBef>
            </a:pPr>
            <a:r>
              <a:rPr sz="1200" spc="-10" dirty="0">
                <a:solidFill>
                  <a:srgbClr val="FFFFFF"/>
                </a:solidFill>
                <a:latin typeface="Arial"/>
                <a:cs typeface="Arial"/>
              </a:rPr>
              <a:t>Business  Service</a:t>
            </a:r>
            <a:endParaRPr sz="1200">
              <a:latin typeface="Arial"/>
              <a:cs typeface="Arial"/>
            </a:endParaRPr>
          </a:p>
        </p:txBody>
      </p:sp>
      <p:sp>
        <p:nvSpPr>
          <p:cNvPr id="13" name="object 13"/>
          <p:cNvSpPr txBox="1"/>
          <p:nvPr/>
        </p:nvSpPr>
        <p:spPr>
          <a:xfrm>
            <a:off x="5804153" y="4060697"/>
            <a:ext cx="1389380" cy="417830"/>
          </a:xfrm>
          <a:prstGeom prst="rect">
            <a:avLst/>
          </a:prstGeom>
          <a:solidFill>
            <a:srgbClr val="CC99FF"/>
          </a:solidFill>
          <a:ln w="11112">
            <a:solidFill>
              <a:srgbClr val="000000"/>
            </a:solidFill>
          </a:ln>
        </p:spPr>
        <p:txBody>
          <a:bodyPr vert="horz" wrap="square" lIns="0" tIns="17145" rIns="0" bIns="0" rtlCol="0">
            <a:spAutoFit/>
          </a:bodyPr>
          <a:lstStyle/>
          <a:p>
            <a:pPr marL="432434" marR="440690" indent="-20955">
              <a:lnSpc>
                <a:spcPct val="100800"/>
              </a:lnSpc>
              <a:spcBef>
                <a:spcPts val="135"/>
              </a:spcBef>
            </a:pPr>
            <a:r>
              <a:rPr sz="1200" spc="-10" dirty="0">
                <a:latin typeface="Arial"/>
                <a:cs typeface="Arial"/>
              </a:rPr>
              <a:t>Domain  Service</a:t>
            </a:r>
            <a:endParaRPr sz="1200">
              <a:latin typeface="Arial"/>
              <a:cs typeface="Arial"/>
            </a:endParaRPr>
          </a:p>
        </p:txBody>
      </p:sp>
      <p:sp>
        <p:nvSpPr>
          <p:cNvPr id="14" name="object 14"/>
          <p:cNvSpPr txBox="1"/>
          <p:nvPr/>
        </p:nvSpPr>
        <p:spPr>
          <a:xfrm>
            <a:off x="5040629" y="3246120"/>
            <a:ext cx="1388745" cy="416559"/>
          </a:xfrm>
          <a:prstGeom prst="rect">
            <a:avLst/>
          </a:prstGeom>
          <a:solidFill>
            <a:srgbClr val="666699"/>
          </a:solidFill>
          <a:ln w="11112">
            <a:solidFill>
              <a:srgbClr val="000000"/>
            </a:solidFill>
          </a:ln>
        </p:spPr>
        <p:txBody>
          <a:bodyPr vert="horz" wrap="square" lIns="0" tIns="9525" rIns="0" bIns="0" rtlCol="0">
            <a:spAutoFit/>
          </a:bodyPr>
          <a:lstStyle/>
          <a:p>
            <a:pPr marL="432434" marR="391160" indent="-59690">
              <a:lnSpc>
                <a:spcPct val="101699"/>
              </a:lnSpc>
              <a:spcBef>
                <a:spcPts val="75"/>
              </a:spcBef>
            </a:pPr>
            <a:r>
              <a:rPr sz="1200" spc="-10" dirty="0">
                <a:solidFill>
                  <a:srgbClr val="FFFFFF"/>
                </a:solidFill>
                <a:latin typeface="Arial"/>
                <a:cs typeface="Arial"/>
              </a:rPr>
              <a:t>Business  Service</a:t>
            </a:r>
            <a:endParaRPr sz="1200">
              <a:latin typeface="Arial"/>
              <a:cs typeface="Arial"/>
            </a:endParaRPr>
          </a:p>
        </p:txBody>
      </p:sp>
      <p:sp>
        <p:nvSpPr>
          <p:cNvPr id="15" name="object 15"/>
          <p:cNvSpPr/>
          <p:nvPr/>
        </p:nvSpPr>
        <p:spPr>
          <a:xfrm>
            <a:off x="6359652" y="3918203"/>
            <a:ext cx="138430" cy="142875"/>
          </a:xfrm>
          <a:custGeom>
            <a:avLst/>
            <a:gdLst/>
            <a:ahLst/>
            <a:cxnLst/>
            <a:rect l="l" t="t" r="r" b="b"/>
            <a:pathLst>
              <a:path w="138429" h="142875">
                <a:moveTo>
                  <a:pt x="137922" y="142494"/>
                </a:moveTo>
                <a:lnTo>
                  <a:pt x="73151" y="0"/>
                </a:lnTo>
                <a:lnTo>
                  <a:pt x="0" y="67818"/>
                </a:lnTo>
                <a:lnTo>
                  <a:pt x="137922" y="142494"/>
                </a:lnTo>
                <a:close/>
              </a:path>
            </a:pathLst>
          </a:custGeom>
          <a:solidFill>
            <a:srgbClr val="000000"/>
          </a:solidFill>
        </p:spPr>
        <p:txBody>
          <a:bodyPr wrap="square" lIns="0" tIns="0" rIns="0" bIns="0" rtlCol="0"/>
          <a:lstStyle/>
          <a:p>
            <a:endParaRPr/>
          </a:p>
        </p:txBody>
      </p:sp>
      <p:sp>
        <p:nvSpPr>
          <p:cNvPr id="16" name="object 16"/>
          <p:cNvSpPr/>
          <p:nvPr/>
        </p:nvSpPr>
        <p:spPr>
          <a:xfrm>
            <a:off x="6151626" y="3682746"/>
            <a:ext cx="254000" cy="278130"/>
          </a:xfrm>
          <a:custGeom>
            <a:avLst/>
            <a:gdLst/>
            <a:ahLst/>
            <a:cxnLst/>
            <a:rect l="l" t="t" r="r" b="b"/>
            <a:pathLst>
              <a:path w="254000" h="278129">
                <a:moveTo>
                  <a:pt x="0" y="0"/>
                </a:moveTo>
                <a:lnTo>
                  <a:pt x="253746" y="278129"/>
                </a:lnTo>
              </a:path>
            </a:pathLst>
          </a:custGeom>
          <a:ln w="11112">
            <a:solidFill>
              <a:srgbClr val="000000"/>
            </a:solidFill>
          </a:ln>
        </p:spPr>
        <p:txBody>
          <a:bodyPr wrap="square" lIns="0" tIns="0" rIns="0" bIns="0" rtlCol="0"/>
          <a:lstStyle/>
          <a:p>
            <a:endParaRPr/>
          </a:p>
        </p:txBody>
      </p:sp>
      <p:sp>
        <p:nvSpPr>
          <p:cNvPr id="17" name="object 17"/>
          <p:cNvSpPr txBox="1"/>
          <p:nvPr/>
        </p:nvSpPr>
        <p:spPr>
          <a:xfrm>
            <a:off x="6433820" y="3742436"/>
            <a:ext cx="292100" cy="178435"/>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uses</a:t>
            </a:r>
            <a:endParaRPr sz="1000">
              <a:latin typeface="Arial"/>
              <a:cs typeface="Arial"/>
            </a:endParaRPr>
          </a:p>
        </p:txBody>
      </p:sp>
      <p:sp>
        <p:nvSpPr>
          <p:cNvPr id="18" name="object 18"/>
          <p:cNvSpPr txBox="1"/>
          <p:nvPr/>
        </p:nvSpPr>
        <p:spPr>
          <a:xfrm>
            <a:off x="4305553" y="2814319"/>
            <a:ext cx="640715" cy="1036955"/>
          </a:xfrm>
          <a:prstGeom prst="rect">
            <a:avLst/>
          </a:prstGeom>
        </p:spPr>
        <p:txBody>
          <a:bodyPr vert="horz" wrap="square" lIns="0" tIns="12700" rIns="0" bIns="0" rtlCol="0">
            <a:spAutoFit/>
          </a:bodyPr>
          <a:lstStyle/>
          <a:p>
            <a:pPr marL="12700">
              <a:lnSpc>
                <a:spcPts val="6859"/>
              </a:lnSpc>
              <a:spcBef>
                <a:spcPts val="100"/>
              </a:spcBef>
            </a:pPr>
            <a:r>
              <a:rPr sz="5800" dirty="0">
                <a:latin typeface="Arial"/>
                <a:cs typeface="Arial"/>
              </a:rPr>
              <a:t>...</a:t>
            </a:r>
            <a:endParaRPr sz="5800">
              <a:latin typeface="Arial"/>
              <a:cs typeface="Arial"/>
            </a:endParaRPr>
          </a:p>
          <a:p>
            <a:pPr marL="266065">
              <a:lnSpc>
                <a:spcPts val="1100"/>
              </a:lnSpc>
            </a:pPr>
            <a:r>
              <a:rPr sz="1000" spc="-5" dirty="0">
                <a:latin typeface="Arial"/>
                <a:cs typeface="Arial"/>
              </a:rPr>
              <a:t>uses</a:t>
            </a:r>
            <a:endParaRPr sz="1000">
              <a:latin typeface="Arial"/>
              <a:cs typeface="Arial"/>
            </a:endParaRPr>
          </a:p>
        </p:txBody>
      </p:sp>
      <p:sp>
        <p:nvSpPr>
          <p:cNvPr id="19" name="object 19"/>
          <p:cNvSpPr/>
          <p:nvPr/>
        </p:nvSpPr>
        <p:spPr>
          <a:xfrm>
            <a:off x="4340352" y="3682746"/>
            <a:ext cx="1186180" cy="341630"/>
          </a:xfrm>
          <a:custGeom>
            <a:avLst/>
            <a:gdLst/>
            <a:ahLst/>
            <a:cxnLst/>
            <a:rect l="l" t="t" r="r" b="b"/>
            <a:pathLst>
              <a:path w="1186179" h="341629">
                <a:moveTo>
                  <a:pt x="1185672" y="0"/>
                </a:moveTo>
                <a:lnTo>
                  <a:pt x="0" y="341375"/>
                </a:lnTo>
              </a:path>
            </a:pathLst>
          </a:custGeom>
          <a:ln w="11112">
            <a:solidFill>
              <a:srgbClr val="000000"/>
            </a:solidFill>
          </a:ln>
        </p:spPr>
        <p:txBody>
          <a:bodyPr wrap="square" lIns="0" tIns="0" rIns="0" bIns="0" rtlCol="0"/>
          <a:lstStyle/>
          <a:p>
            <a:endParaRPr/>
          </a:p>
        </p:txBody>
      </p:sp>
      <p:sp>
        <p:nvSpPr>
          <p:cNvPr id="20" name="object 20"/>
          <p:cNvSpPr/>
          <p:nvPr/>
        </p:nvSpPr>
        <p:spPr>
          <a:xfrm>
            <a:off x="4208526" y="3971544"/>
            <a:ext cx="157480" cy="97790"/>
          </a:xfrm>
          <a:custGeom>
            <a:avLst/>
            <a:gdLst/>
            <a:ahLst/>
            <a:cxnLst/>
            <a:rect l="l" t="t" r="r" b="b"/>
            <a:pathLst>
              <a:path w="157479" h="97789">
                <a:moveTo>
                  <a:pt x="156972" y="97535"/>
                </a:moveTo>
                <a:lnTo>
                  <a:pt x="130301" y="0"/>
                </a:lnTo>
                <a:lnTo>
                  <a:pt x="0" y="89153"/>
                </a:lnTo>
                <a:lnTo>
                  <a:pt x="156972" y="97535"/>
                </a:lnTo>
                <a:close/>
              </a:path>
            </a:pathLst>
          </a:custGeom>
          <a:solidFill>
            <a:srgbClr val="000000"/>
          </a:solidFill>
        </p:spPr>
        <p:txBody>
          <a:bodyPr wrap="square" lIns="0" tIns="0" rIns="0" bIns="0" rtlCol="0"/>
          <a:lstStyle/>
          <a:p>
            <a:endParaRPr/>
          </a:p>
        </p:txBody>
      </p:sp>
      <p:sp>
        <p:nvSpPr>
          <p:cNvPr id="21" name="object 21"/>
          <p:cNvSpPr txBox="1"/>
          <p:nvPr/>
        </p:nvSpPr>
        <p:spPr>
          <a:xfrm>
            <a:off x="5069078" y="3634994"/>
            <a:ext cx="640715" cy="909955"/>
          </a:xfrm>
          <a:prstGeom prst="rect">
            <a:avLst/>
          </a:prstGeom>
        </p:spPr>
        <p:txBody>
          <a:bodyPr vert="horz" wrap="square" lIns="0" tIns="12700" rIns="0" bIns="0" rtlCol="0">
            <a:spAutoFit/>
          </a:bodyPr>
          <a:lstStyle/>
          <a:p>
            <a:pPr marL="12700">
              <a:lnSpc>
                <a:spcPct val="100000"/>
              </a:lnSpc>
              <a:spcBef>
                <a:spcPts val="100"/>
              </a:spcBef>
            </a:pPr>
            <a:r>
              <a:rPr sz="5800" dirty="0">
                <a:latin typeface="Arial"/>
                <a:cs typeface="Arial"/>
              </a:rPr>
              <a:t>...</a:t>
            </a:r>
            <a:endParaRPr sz="5800">
              <a:latin typeface="Arial"/>
              <a:cs typeface="Arial"/>
            </a:endParaRPr>
          </a:p>
        </p:txBody>
      </p:sp>
      <p:sp>
        <p:nvSpPr>
          <p:cNvPr id="22" name="object 22"/>
          <p:cNvSpPr txBox="1"/>
          <p:nvPr/>
        </p:nvSpPr>
        <p:spPr>
          <a:xfrm>
            <a:off x="3582923" y="4060697"/>
            <a:ext cx="1389380" cy="417830"/>
          </a:xfrm>
          <a:prstGeom prst="rect">
            <a:avLst/>
          </a:prstGeom>
          <a:solidFill>
            <a:srgbClr val="CC99FF"/>
          </a:solidFill>
          <a:ln w="11175">
            <a:solidFill>
              <a:srgbClr val="000000"/>
            </a:solidFill>
          </a:ln>
        </p:spPr>
        <p:txBody>
          <a:bodyPr vert="horz" wrap="square" lIns="0" tIns="17145" rIns="0" bIns="0" rtlCol="0">
            <a:spAutoFit/>
          </a:bodyPr>
          <a:lstStyle/>
          <a:p>
            <a:pPr marL="433070" marR="434975" indent="-10160">
              <a:lnSpc>
                <a:spcPct val="100800"/>
              </a:lnSpc>
              <a:spcBef>
                <a:spcPts val="135"/>
              </a:spcBef>
            </a:pPr>
            <a:r>
              <a:rPr sz="1200" spc="-10" dirty="0">
                <a:latin typeface="Arial"/>
                <a:cs typeface="Arial"/>
              </a:rPr>
              <a:t>Domain  Service</a:t>
            </a:r>
            <a:endParaRPr sz="1200">
              <a:latin typeface="Arial"/>
              <a:cs typeface="Arial"/>
            </a:endParaRPr>
          </a:p>
        </p:txBody>
      </p:sp>
      <p:sp>
        <p:nvSpPr>
          <p:cNvPr id="23" name="object 23"/>
          <p:cNvSpPr txBox="1"/>
          <p:nvPr/>
        </p:nvSpPr>
        <p:spPr>
          <a:xfrm>
            <a:off x="3595878" y="4898897"/>
            <a:ext cx="1389380" cy="417830"/>
          </a:xfrm>
          <a:prstGeom prst="rect">
            <a:avLst/>
          </a:prstGeom>
          <a:solidFill>
            <a:srgbClr val="CCFFCC"/>
          </a:solidFill>
          <a:ln w="11175">
            <a:solidFill>
              <a:srgbClr val="000000"/>
            </a:solidFill>
          </a:ln>
        </p:spPr>
        <p:txBody>
          <a:bodyPr vert="horz" wrap="square" lIns="0" tIns="12065" rIns="0" bIns="0" rtlCol="0">
            <a:spAutoFit/>
          </a:bodyPr>
          <a:lstStyle/>
          <a:p>
            <a:pPr marL="85090" marR="86995" indent="347980">
              <a:lnSpc>
                <a:spcPct val="101299"/>
              </a:lnSpc>
              <a:spcBef>
                <a:spcPts val="95"/>
              </a:spcBef>
            </a:pPr>
            <a:r>
              <a:rPr sz="1200" spc="-10" dirty="0">
                <a:latin typeface="Arial"/>
                <a:cs typeface="Arial"/>
              </a:rPr>
              <a:t>Internal  Business</a:t>
            </a:r>
            <a:r>
              <a:rPr sz="1200" spc="-50" dirty="0">
                <a:latin typeface="Arial"/>
                <a:cs typeface="Arial"/>
              </a:rPr>
              <a:t> </a:t>
            </a:r>
            <a:r>
              <a:rPr sz="1200" spc="-5" dirty="0">
                <a:latin typeface="Arial"/>
                <a:cs typeface="Arial"/>
              </a:rPr>
              <a:t>Process</a:t>
            </a:r>
            <a:endParaRPr sz="1200">
              <a:latin typeface="Arial"/>
              <a:cs typeface="Arial"/>
            </a:endParaRPr>
          </a:p>
        </p:txBody>
      </p:sp>
      <p:sp>
        <p:nvSpPr>
          <p:cNvPr id="24" name="object 24"/>
          <p:cNvSpPr/>
          <p:nvPr/>
        </p:nvSpPr>
        <p:spPr>
          <a:xfrm>
            <a:off x="4290821" y="4482846"/>
            <a:ext cx="1905" cy="280035"/>
          </a:xfrm>
          <a:custGeom>
            <a:avLst/>
            <a:gdLst/>
            <a:ahLst/>
            <a:cxnLst/>
            <a:rect l="l" t="t" r="r" b="b"/>
            <a:pathLst>
              <a:path w="1904" h="280035">
                <a:moveTo>
                  <a:pt x="0" y="0"/>
                </a:moveTo>
                <a:lnTo>
                  <a:pt x="1524" y="279653"/>
                </a:lnTo>
              </a:path>
            </a:pathLst>
          </a:custGeom>
          <a:ln w="11112">
            <a:solidFill>
              <a:srgbClr val="000000"/>
            </a:solidFill>
          </a:ln>
        </p:spPr>
        <p:txBody>
          <a:bodyPr wrap="square" lIns="0" tIns="0" rIns="0" bIns="0" rtlCol="0"/>
          <a:lstStyle/>
          <a:p>
            <a:endParaRPr/>
          </a:p>
        </p:txBody>
      </p:sp>
      <p:sp>
        <p:nvSpPr>
          <p:cNvPr id="25" name="object 25"/>
          <p:cNvSpPr/>
          <p:nvPr/>
        </p:nvSpPr>
        <p:spPr>
          <a:xfrm>
            <a:off x="4240529" y="4749546"/>
            <a:ext cx="100330" cy="149860"/>
          </a:xfrm>
          <a:custGeom>
            <a:avLst/>
            <a:gdLst/>
            <a:ahLst/>
            <a:cxnLst/>
            <a:rect l="l" t="t" r="r" b="b"/>
            <a:pathLst>
              <a:path w="100329" h="149860">
                <a:moveTo>
                  <a:pt x="99822" y="0"/>
                </a:moveTo>
                <a:lnTo>
                  <a:pt x="0" y="0"/>
                </a:lnTo>
                <a:lnTo>
                  <a:pt x="50292" y="149351"/>
                </a:lnTo>
                <a:lnTo>
                  <a:pt x="99822" y="0"/>
                </a:lnTo>
                <a:close/>
              </a:path>
            </a:pathLst>
          </a:custGeom>
          <a:solidFill>
            <a:srgbClr val="000000"/>
          </a:solidFill>
        </p:spPr>
        <p:txBody>
          <a:bodyPr wrap="square" lIns="0" tIns="0" rIns="0" bIns="0" rtlCol="0"/>
          <a:lstStyle/>
          <a:p>
            <a:endParaRPr/>
          </a:p>
        </p:txBody>
      </p:sp>
      <p:sp>
        <p:nvSpPr>
          <p:cNvPr id="26" name="object 26"/>
          <p:cNvSpPr txBox="1"/>
          <p:nvPr/>
        </p:nvSpPr>
        <p:spPr>
          <a:xfrm>
            <a:off x="4362703" y="4541011"/>
            <a:ext cx="756285" cy="318770"/>
          </a:xfrm>
          <a:prstGeom prst="rect">
            <a:avLst/>
          </a:prstGeom>
        </p:spPr>
        <p:txBody>
          <a:bodyPr vert="horz" wrap="square" lIns="0" tIns="27940" rIns="0" bIns="0" rtlCol="0">
            <a:spAutoFit/>
          </a:bodyPr>
          <a:lstStyle/>
          <a:p>
            <a:pPr marL="300990" marR="5080" indent="-288925">
              <a:lnSpc>
                <a:spcPts val="1100"/>
              </a:lnSpc>
              <a:spcBef>
                <a:spcPts val="220"/>
              </a:spcBef>
            </a:pPr>
            <a:r>
              <a:rPr sz="1000" spc="-5" dirty="0">
                <a:latin typeface="Arial"/>
                <a:cs typeface="Arial"/>
              </a:rPr>
              <a:t>Im</a:t>
            </a:r>
            <a:r>
              <a:rPr sz="1000" dirty="0">
                <a:latin typeface="Arial"/>
                <a:cs typeface="Arial"/>
              </a:rPr>
              <a:t>p</a:t>
            </a:r>
            <a:r>
              <a:rPr sz="1000" spc="-10" dirty="0">
                <a:latin typeface="Arial"/>
                <a:cs typeface="Arial"/>
              </a:rPr>
              <a:t>l</a:t>
            </a:r>
            <a:r>
              <a:rPr sz="1000" dirty="0">
                <a:latin typeface="Arial"/>
                <a:cs typeface="Arial"/>
              </a:rPr>
              <a:t>e</a:t>
            </a:r>
            <a:r>
              <a:rPr sz="1000" spc="-5" dirty="0">
                <a:latin typeface="Arial"/>
                <a:cs typeface="Arial"/>
              </a:rPr>
              <a:t>mented  </a:t>
            </a:r>
            <a:r>
              <a:rPr sz="1000" dirty="0">
                <a:latin typeface="Arial"/>
                <a:cs typeface="Arial"/>
              </a:rPr>
              <a:t>by</a:t>
            </a:r>
            <a:endParaRPr sz="1000">
              <a:latin typeface="Arial"/>
              <a:cs typeface="Arial"/>
            </a:endParaRPr>
          </a:p>
        </p:txBody>
      </p:sp>
      <p:sp>
        <p:nvSpPr>
          <p:cNvPr id="27" name="object 27"/>
          <p:cNvSpPr txBox="1"/>
          <p:nvPr/>
        </p:nvSpPr>
        <p:spPr>
          <a:xfrm>
            <a:off x="3236976" y="5729478"/>
            <a:ext cx="1388110" cy="416559"/>
          </a:xfrm>
          <a:prstGeom prst="rect">
            <a:avLst/>
          </a:prstGeom>
          <a:solidFill>
            <a:srgbClr val="00FFFF"/>
          </a:solidFill>
          <a:ln w="11176">
            <a:solidFill>
              <a:srgbClr val="000000"/>
            </a:solidFill>
          </a:ln>
        </p:spPr>
        <p:txBody>
          <a:bodyPr vert="horz" wrap="square" lIns="0" tIns="13335" rIns="0" bIns="0" rtlCol="0">
            <a:spAutoFit/>
          </a:bodyPr>
          <a:lstStyle/>
          <a:p>
            <a:pPr marL="292735" marR="303530" indent="81280">
              <a:lnSpc>
                <a:spcPct val="101699"/>
              </a:lnSpc>
              <a:spcBef>
                <a:spcPts val="105"/>
              </a:spcBef>
            </a:pPr>
            <a:r>
              <a:rPr sz="1200" spc="-10" dirty="0">
                <a:latin typeface="Arial"/>
                <a:cs typeface="Arial"/>
              </a:rPr>
              <a:t>Business  Component</a:t>
            </a:r>
            <a:endParaRPr sz="1200">
              <a:latin typeface="Arial"/>
              <a:cs typeface="Arial"/>
            </a:endParaRPr>
          </a:p>
        </p:txBody>
      </p:sp>
      <p:sp>
        <p:nvSpPr>
          <p:cNvPr id="28" name="object 28"/>
          <p:cNvSpPr txBox="1"/>
          <p:nvPr/>
        </p:nvSpPr>
        <p:spPr>
          <a:xfrm>
            <a:off x="5457444" y="5698997"/>
            <a:ext cx="1388110" cy="416559"/>
          </a:xfrm>
          <a:prstGeom prst="rect">
            <a:avLst/>
          </a:prstGeom>
          <a:solidFill>
            <a:srgbClr val="BBE0E3"/>
          </a:solidFill>
          <a:ln w="11176">
            <a:solidFill>
              <a:srgbClr val="000000"/>
            </a:solidFill>
          </a:ln>
        </p:spPr>
        <p:txBody>
          <a:bodyPr vert="horz" wrap="square" lIns="0" tIns="10160" rIns="0" bIns="0" rtlCol="0">
            <a:spAutoFit/>
          </a:bodyPr>
          <a:lstStyle/>
          <a:p>
            <a:pPr marL="433070" marR="332105" indent="-104775">
              <a:lnSpc>
                <a:spcPct val="101299"/>
              </a:lnSpc>
              <a:spcBef>
                <a:spcPts val="80"/>
              </a:spcBef>
            </a:pPr>
            <a:r>
              <a:rPr sz="1200" spc="-5" dirty="0">
                <a:latin typeface="Arial"/>
                <a:cs typeface="Arial"/>
              </a:rPr>
              <a:t>Integrat</a:t>
            </a:r>
            <a:r>
              <a:rPr sz="1200" spc="-10" dirty="0">
                <a:latin typeface="Arial"/>
                <a:cs typeface="Arial"/>
              </a:rPr>
              <a:t>ion  Service</a:t>
            </a:r>
            <a:endParaRPr sz="1200">
              <a:latin typeface="Arial"/>
              <a:cs typeface="Arial"/>
            </a:endParaRPr>
          </a:p>
        </p:txBody>
      </p:sp>
      <p:sp>
        <p:nvSpPr>
          <p:cNvPr id="29" name="object 29"/>
          <p:cNvSpPr txBox="1"/>
          <p:nvPr/>
        </p:nvSpPr>
        <p:spPr>
          <a:xfrm>
            <a:off x="4721605" y="5301488"/>
            <a:ext cx="640715" cy="909955"/>
          </a:xfrm>
          <a:prstGeom prst="rect">
            <a:avLst/>
          </a:prstGeom>
        </p:spPr>
        <p:txBody>
          <a:bodyPr vert="horz" wrap="square" lIns="0" tIns="12700" rIns="0" bIns="0" rtlCol="0">
            <a:spAutoFit/>
          </a:bodyPr>
          <a:lstStyle/>
          <a:p>
            <a:pPr marL="12700">
              <a:lnSpc>
                <a:spcPct val="100000"/>
              </a:lnSpc>
              <a:spcBef>
                <a:spcPts val="100"/>
              </a:spcBef>
            </a:pPr>
            <a:r>
              <a:rPr sz="5800" dirty="0">
                <a:latin typeface="Arial"/>
                <a:cs typeface="Arial"/>
              </a:rPr>
              <a:t>...</a:t>
            </a:r>
            <a:endParaRPr sz="5800">
              <a:latin typeface="Arial"/>
              <a:cs typeface="Arial"/>
            </a:endParaRPr>
          </a:p>
        </p:txBody>
      </p:sp>
      <p:sp>
        <p:nvSpPr>
          <p:cNvPr id="30" name="object 30"/>
          <p:cNvSpPr/>
          <p:nvPr/>
        </p:nvSpPr>
        <p:spPr>
          <a:xfrm>
            <a:off x="3930396" y="5316473"/>
            <a:ext cx="1905" cy="274320"/>
          </a:xfrm>
          <a:custGeom>
            <a:avLst/>
            <a:gdLst/>
            <a:ahLst/>
            <a:cxnLst/>
            <a:rect l="l" t="t" r="r" b="b"/>
            <a:pathLst>
              <a:path w="1904" h="274320">
                <a:moveTo>
                  <a:pt x="0" y="0"/>
                </a:moveTo>
                <a:lnTo>
                  <a:pt x="1524" y="274320"/>
                </a:lnTo>
              </a:path>
            </a:pathLst>
          </a:custGeom>
          <a:ln w="11112">
            <a:solidFill>
              <a:srgbClr val="000000"/>
            </a:solidFill>
          </a:ln>
        </p:spPr>
        <p:txBody>
          <a:bodyPr wrap="square" lIns="0" tIns="0" rIns="0" bIns="0" rtlCol="0"/>
          <a:lstStyle/>
          <a:p>
            <a:endParaRPr/>
          </a:p>
        </p:txBody>
      </p:sp>
      <p:sp>
        <p:nvSpPr>
          <p:cNvPr id="31" name="object 31"/>
          <p:cNvSpPr/>
          <p:nvPr/>
        </p:nvSpPr>
        <p:spPr>
          <a:xfrm>
            <a:off x="3880103" y="5578602"/>
            <a:ext cx="100330" cy="151130"/>
          </a:xfrm>
          <a:custGeom>
            <a:avLst/>
            <a:gdLst/>
            <a:ahLst/>
            <a:cxnLst/>
            <a:rect l="l" t="t" r="r" b="b"/>
            <a:pathLst>
              <a:path w="100329" h="151129">
                <a:moveTo>
                  <a:pt x="99822" y="0"/>
                </a:moveTo>
                <a:lnTo>
                  <a:pt x="0" y="0"/>
                </a:lnTo>
                <a:lnTo>
                  <a:pt x="50292" y="150875"/>
                </a:lnTo>
                <a:lnTo>
                  <a:pt x="99822" y="0"/>
                </a:lnTo>
                <a:close/>
              </a:path>
            </a:pathLst>
          </a:custGeom>
          <a:solidFill>
            <a:srgbClr val="000000"/>
          </a:solidFill>
        </p:spPr>
        <p:txBody>
          <a:bodyPr wrap="square" lIns="0" tIns="0" rIns="0" bIns="0" rtlCol="0"/>
          <a:lstStyle/>
          <a:p>
            <a:endParaRPr/>
          </a:p>
        </p:txBody>
      </p:sp>
      <p:sp>
        <p:nvSpPr>
          <p:cNvPr id="32" name="object 32"/>
          <p:cNvSpPr/>
          <p:nvPr/>
        </p:nvSpPr>
        <p:spPr>
          <a:xfrm>
            <a:off x="4624578" y="5316473"/>
            <a:ext cx="1392555" cy="349250"/>
          </a:xfrm>
          <a:custGeom>
            <a:avLst/>
            <a:gdLst/>
            <a:ahLst/>
            <a:cxnLst/>
            <a:rect l="l" t="t" r="r" b="b"/>
            <a:pathLst>
              <a:path w="1392554" h="349250">
                <a:moveTo>
                  <a:pt x="0" y="0"/>
                </a:moveTo>
                <a:lnTo>
                  <a:pt x="1392174" y="348995"/>
                </a:lnTo>
              </a:path>
            </a:pathLst>
          </a:custGeom>
          <a:ln w="11112">
            <a:solidFill>
              <a:srgbClr val="000000"/>
            </a:solidFill>
          </a:ln>
        </p:spPr>
        <p:txBody>
          <a:bodyPr wrap="square" lIns="0" tIns="0" rIns="0" bIns="0" rtlCol="0"/>
          <a:lstStyle/>
          <a:p>
            <a:endParaRPr/>
          </a:p>
        </p:txBody>
      </p:sp>
      <p:sp>
        <p:nvSpPr>
          <p:cNvPr id="33" name="object 33"/>
          <p:cNvSpPr/>
          <p:nvPr/>
        </p:nvSpPr>
        <p:spPr>
          <a:xfrm>
            <a:off x="5993129" y="5613653"/>
            <a:ext cx="158750" cy="97155"/>
          </a:xfrm>
          <a:custGeom>
            <a:avLst/>
            <a:gdLst/>
            <a:ahLst/>
            <a:cxnLst/>
            <a:rect l="l" t="t" r="r" b="b"/>
            <a:pathLst>
              <a:path w="158750" h="97154">
                <a:moveTo>
                  <a:pt x="158496" y="85344"/>
                </a:moveTo>
                <a:lnTo>
                  <a:pt x="23622" y="0"/>
                </a:lnTo>
                <a:lnTo>
                  <a:pt x="0" y="96774"/>
                </a:lnTo>
                <a:lnTo>
                  <a:pt x="158496" y="85344"/>
                </a:lnTo>
                <a:close/>
              </a:path>
            </a:pathLst>
          </a:custGeom>
          <a:solidFill>
            <a:srgbClr val="000000"/>
          </a:solidFill>
        </p:spPr>
        <p:txBody>
          <a:bodyPr wrap="square" lIns="0" tIns="0" rIns="0" bIns="0" rtlCol="0"/>
          <a:lstStyle/>
          <a:p>
            <a:endParaRPr/>
          </a:p>
        </p:txBody>
      </p:sp>
      <p:sp>
        <p:nvSpPr>
          <p:cNvPr id="34" name="object 34"/>
          <p:cNvSpPr txBox="1"/>
          <p:nvPr/>
        </p:nvSpPr>
        <p:spPr>
          <a:xfrm>
            <a:off x="5460746" y="5306060"/>
            <a:ext cx="292100" cy="178435"/>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uses</a:t>
            </a:r>
            <a:endParaRPr sz="1000">
              <a:latin typeface="Arial"/>
              <a:cs typeface="Arial"/>
            </a:endParaRPr>
          </a:p>
        </p:txBody>
      </p:sp>
      <p:sp>
        <p:nvSpPr>
          <p:cNvPr id="36" name="object 3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18</a:t>
            </a:fld>
            <a:endParaRPr dirty="0"/>
          </a:p>
        </p:txBody>
      </p:sp>
      <p:sp>
        <p:nvSpPr>
          <p:cNvPr id="37" name="object 3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35" name="object 35"/>
          <p:cNvSpPr txBox="1"/>
          <p:nvPr/>
        </p:nvSpPr>
        <p:spPr>
          <a:xfrm>
            <a:off x="4003802" y="5374637"/>
            <a:ext cx="292100" cy="178435"/>
          </a:xfrm>
          <a:prstGeom prst="rect">
            <a:avLst/>
          </a:prstGeom>
        </p:spPr>
        <p:txBody>
          <a:bodyPr vert="horz" wrap="square" lIns="0" tIns="12700" rIns="0" bIns="0" rtlCol="0">
            <a:spAutoFit/>
          </a:bodyPr>
          <a:lstStyle/>
          <a:p>
            <a:pPr marL="12700">
              <a:lnSpc>
                <a:spcPct val="100000"/>
              </a:lnSpc>
              <a:spcBef>
                <a:spcPts val="100"/>
              </a:spcBef>
            </a:pPr>
            <a:r>
              <a:rPr sz="1000" spc="-5" dirty="0">
                <a:latin typeface="Arial"/>
                <a:cs typeface="Arial"/>
              </a:rPr>
              <a:t>uses</a:t>
            </a:r>
            <a:endParaRPr sz="10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14413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Factors Affecting</a:t>
            </a:r>
            <a:r>
              <a:rPr i="0" dirty="0">
                <a:solidFill>
                  <a:srgbClr val="9A0033"/>
                </a:solidFill>
                <a:latin typeface="Arial"/>
                <a:cs typeface="Arial"/>
              </a:rPr>
              <a:t> </a:t>
            </a:r>
            <a:r>
              <a:rPr i="0" spc="-10" dirty="0">
                <a:solidFill>
                  <a:srgbClr val="9A0033"/>
                </a:solidFill>
                <a:latin typeface="Arial"/>
                <a:cs typeface="Arial"/>
              </a:rPr>
              <a:t>Services</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19</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18158"/>
            <a:ext cx="7773670" cy="4993005"/>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Granularity – Amount </a:t>
            </a:r>
            <a:r>
              <a:rPr sz="2400" dirty="0">
                <a:solidFill>
                  <a:srgbClr val="003365"/>
                </a:solidFill>
                <a:latin typeface="Arial"/>
                <a:cs typeface="Arial"/>
              </a:rPr>
              <a:t>of </a:t>
            </a:r>
            <a:r>
              <a:rPr sz="2400" spc="-5" dirty="0">
                <a:solidFill>
                  <a:srgbClr val="003365"/>
                </a:solidFill>
                <a:latin typeface="Arial"/>
                <a:cs typeface="Arial"/>
              </a:rPr>
              <a:t>work performed per</a:t>
            </a:r>
            <a:r>
              <a:rPr sz="2400" spc="120" dirty="0">
                <a:solidFill>
                  <a:srgbClr val="003365"/>
                </a:solidFill>
                <a:latin typeface="Arial"/>
                <a:cs typeface="Arial"/>
              </a:rPr>
              <a:t> </a:t>
            </a:r>
            <a:r>
              <a:rPr sz="2400" spc="-5" dirty="0">
                <a:solidFill>
                  <a:srgbClr val="003365"/>
                </a:solidFill>
                <a:latin typeface="Arial"/>
                <a:cs typeface="Arial"/>
              </a:rPr>
              <a:t>invocation</a:t>
            </a:r>
            <a:endParaRPr sz="2400">
              <a:latin typeface="Arial"/>
              <a:cs typeface="Arial"/>
            </a:endParaRPr>
          </a:p>
          <a:p>
            <a:pPr marL="755650" lvl="1" indent="-285750">
              <a:lnSpc>
                <a:spcPct val="100000"/>
              </a:lnSpc>
              <a:spcBef>
                <a:spcPts val="235"/>
              </a:spcBef>
              <a:buSzPct val="120000"/>
              <a:buChar char="•"/>
              <a:tabLst>
                <a:tab pos="755015" algn="l"/>
                <a:tab pos="755650" algn="l"/>
              </a:tabLst>
            </a:pPr>
            <a:r>
              <a:rPr sz="2000" spc="-5" dirty="0">
                <a:solidFill>
                  <a:srgbClr val="003365"/>
                </a:solidFill>
                <a:latin typeface="Arial"/>
                <a:cs typeface="Arial"/>
              </a:rPr>
              <a:t>Fine</a:t>
            </a:r>
            <a:endParaRPr sz="2000">
              <a:latin typeface="Arial"/>
              <a:cs typeface="Arial"/>
            </a:endParaRPr>
          </a:p>
          <a:p>
            <a:pPr marL="755650" lvl="1" indent="-285750">
              <a:lnSpc>
                <a:spcPct val="100000"/>
              </a:lnSpc>
              <a:spcBef>
                <a:spcPts val="240"/>
              </a:spcBef>
              <a:buSzPct val="120000"/>
              <a:buChar char="•"/>
              <a:tabLst>
                <a:tab pos="755015" algn="l"/>
                <a:tab pos="755650" algn="l"/>
              </a:tabLst>
            </a:pPr>
            <a:r>
              <a:rPr sz="2000" spc="-5" dirty="0">
                <a:solidFill>
                  <a:srgbClr val="003365"/>
                </a:solidFill>
                <a:latin typeface="Arial"/>
                <a:cs typeface="Arial"/>
              </a:rPr>
              <a:t>Medium</a:t>
            </a:r>
            <a:endParaRPr sz="2000">
              <a:latin typeface="Arial"/>
              <a:cs typeface="Arial"/>
            </a:endParaRPr>
          </a:p>
          <a:p>
            <a:pPr marL="755650" lvl="1" indent="-285750">
              <a:lnSpc>
                <a:spcPct val="100000"/>
              </a:lnSpc>
              <a:spcBef>
                <a:spcPts val="235"/>
              </a:spcBef>
              <a:buSzPct val="120000"/>
              <a:buChar char="•"/>
              <a:tabLst>
                <a:tab pos="755015" algn="l"/>
                <a:tab pos="755650" algn="l"/>
              </a:tabLst>
            </a:pPr>
            <a:r>
              <a:rPr sz="2000" spc="-10" dirty="0">
                <a:solidFill>
                  <a:srgbClr val="003365"/>
                </a:solidFill>
                <a:latin typeface="Arial"/>
                <a:cs typeface="Arial"/>
              </a:rPr>
              <a:t>Large</a:t>
            </a:r>
            <a:endParaRPr sz="2000">
              <a:latin typeface="Arial"/>
              <a:cs typeface="Arial"/>
            </a:endParaRPr>
          </a:p>
          <a:p>
            <a:pPr marL="355600" indent="-342900">
              <a:lnSpc>
                <a:spcPct val="100000"/>
              </a:lnSpc>
              <a:spcBef>
                <a:spcPts val="2005"/>
              </a:spcBef>
              <a:buSzPct val="75000"/>
              <a:buFont typeface="Wingdings"/>
              <a:buChar char=""/>
              <a:tabLst>
                <a:tab pos="354965" algn="l"/>
                <a:tab pos="355600" algn="l"/>
              </a:tabLst>
            </a:pPr>
            <a:r>
              <a:rPr sz="2400" spc="-5" dirty="0">
                <a:solidFill>
                  <a:srgbClr val="003365"/>
                </a:solidFill>
                <a:latin typeface="Arial"/>
                <a:cs typeface="Arial"/>
              </a:rPr>
              <a:t>Visibility – Who can see and invoke </a:t>
            </a:r>
            <a:r>
              <a:rPr sz="2400" dirty="0">
                <a:solidFill>
                  <a:srgbClr val="003365"/>
                </a:solidFill>
                <a:latin typeface="Arial"/>
                <a:cs typeface="Arial"/>
              </a:rPr>
              <a:t>the</a:t>
            </a:r>
            <a:r>
              <a:rPr sz="2400" spc="55" dirty="0">
                <a:solidFill>
                  <a:srgbClr val="003365"/>
                </a:solidFill>
                <a:latin typeface="Arial"/>
                <a:cs typeface="Arial"/>
              </a:rPr>
              <a:t> </a:t>
            </a:r>
            <a:r>
              <a:rPr sz="2400" spc="-5" dirty="0">
                <a:solidFill>
                  <a:srgbClr val="003365"/>
                </a:solidFill>
                <a:latin typeface="Arial"/>
                <a:cs typeface="Arial"/>
              </a:rPr>
              <a:t>service</a:t>
            </a:r>
            <a:endParaRPr sz="2400">
              <a:latin typeface="Arial"/>
              <a:cs typeface="Arial"/>
            </a:endParaRPr>
          </a:p>
          <a:p>
            <a:pPr marL="755650" lvl="1" indent="-285750">
              <a:lnSpc>
                <a:spcPct val="100000"/>
              </a:lnSpc>
              <a:spcBef>
                <a:spcPts val="245"/>
              </a:spcBef>
              <a:buSzPct val="120000"/>
              <a:buChar char="•"/>
              <a:tabLst>
                <a:tab pos="755015" algn="l"/>
                <a:tab pos="755650" algn="l"/>
              </a:tabLst>
            </a:pPr>
            <a:r>
              <a:rPr sz="2000" spc="-5" dirty="0">
                <a:solidFill>
                  <a:srgbClr val="003365"/>
                </a:solidFill>
                <a:latin typeface="Arial"/>
                <a:cs typeface="Arial"/>
              </a:rPr>
              <a:t>Published</a:t>
            </a:r>
            <a:endParaRPr sz="2000">
              <a:latin typeface="Arial"/>
              <a:cs typeface="Arial"/>
            </a:endParaRPr>
          </a:p>
          <a:p>
            <a:pPr marL="755650" lvl="1" indent="-285750">
              <a:lnSpc>
                <a:spcPct val="100000"/>
              </a:lnSpc>
              <a:spcBef>
                <a:spcPts val="235"/>
              </a:spcBef>
              <a:buSzPct val="120000"/>
              <a:buChar char="•"/>
              <a:tabLst>
                <a:tab pos="755015" algn="l"/>
                <a:tab pos="755650" algn="l"/>
              </a:tabLst>
            </a:pPr>
            <a:r>
              <a:rPr sz="2000" spc="-5" dirty="0">
                <a:solidFill>
                  <a:srgbClr val="003365"/>
                </a:solidFill>
                <a:latin typeface="Arial"/>
                <a:cs typeface="Arial"/>
              </a:rPr>
              <a:t>Public</a:t>
            </a:r>
            <a:endParaRPr sz="2000">
              <a:latin typeface="Arial"/>
              <a:cs typeface="Arial"/>
            </a:endParaRPr>
          </a:p>
          <a:p>
            <a:pPr marL="755650" lvl="1" indent="-285750">
              <a:lnSpc>
                <a:spcPct val="100000"/>
              </a:lnSpc>
              <a:spcBef>
                <a:spcPts val="240"/>
              </a:spcBef>
              <a:buSzPct val="120000"/>
              <a:buChar char="•"/>
              <a:tabLst>
                <a:tab pos="755015" algn="l"/>
                <a:tab pos="755650" algn="l"/>
              </a:tabLst>
            </a:pPr>
            <a:r>
              <a:rPr sz="2000" spc="-5" dirty="0">
                <a:solidFill>
                  <a:srgbClr val="003365"/>
                </a:solidFill>
                <a:latin typeface="Arial"/>
                <a:cs typeface="Arial"/>
              </a:rPr>
              <a:t>Private</a:t>
            </a:r>
            <a:endParaRPr sz="2000">
              <a:latin typeface="Arial"/>
              <a:cs typeface="Arial"/>
            </a:endParaRPr>
          </a:p>
          <a:p>
            <a:pPr marL="355600" indent="-342900">
              <a:lnSpc>
                <a:spcPct val="100000"/>
              </a:lnSpc>
              <a:spcBef>
                <a:spcPts val="2000"/>
              </a:spcBef>
              <a:buSzPct val="75000"/>
              <a:buFont typeface="Wingdings"/>
              <a:buChar char=""/>
              <a:tabLst>
                <a:tab pos="354965" algn="l"/>
                <a:tab pos="355600" algn="l"/>
              </a:tabLst>
            </a:pPr>
            <a:r>
              <a:rPr sz="2400" spc="-5" dirty="0">
                <a:solidFill>
                  <a:srgbClr val="003365"/>
                </a:solidFill>
                <a:latin typeface="Arial"/>
                <a:cs typeface="Arial"/>
              </a:rPr>
              <a:t>Scope – Organization unit or boundary </a:t>
            </a:r>
            <a:r>
              <a:rPr sz="2400" dirty="0">
                <a:solidFill>
                  <a:srgbClr val="003365"/>
                </a:solidFill>
                <a:latin typeface="Arial"/>
                <a:cs typeface="Arial"/>
              </a:rPr>
              <a:t>for the</a:t>
            </a:r>
            <a:r>
              <a:rPr sz="2400" spc="85" dirty="0">
                <a:solidFill>
                  <a:srgbClr val="003365"/>
                </a:solidFill>
                <a:latin typeface="Arial"/>
                <a:cs typeface="Arial"/>
              </a:rPr>
              <a:t> </a:t>
            </a:r>
            <a:r>
              <a:rPr sz="2400" spc="-5" dirty="0">
                <a:solidFill>
                  <a:srgbClr val="003365"/>
                </a:solidFill>
                <a:latin typeface="Arial"/>
                <a:cs typeface="Arial"/>
              </a:rPr>
              <a:t>service</a:t>
            </a:r>
            <a:endParaRPr sz="2400">
              <a:latin typeface="Arial"/>
              <a:cs typeface="Arial"/>
            </a:endParaRPr>
          </a:p>
          <a:p>
            <a:pPr marL="755650" lvl="1" indent="-285750">
              <a:lnSpc>
                <a:spcPct val="100000"/>
              </a:lnSpc>
              <a:spcBef>
                <a:spcPts val="244"/>
              </a:spcBef>
              <a:buSzPct val="120000"/>
              <a:buChar char="•"/>
              <a:tabLst>
                <a:tab pos="755015" algn="l"/>
                <a:tab pos="755650" algn="l"/>
              </a:tabLst>
            </a:pPr>
            <a:r>
              <a:rPr sz="2000" spc="-5" dirty="0">
                <a:solidFill>
                  <a:srgbClr val="003365"/>
                </a:solidFill>
                <a:latin typeface="Arial"/>
                <a:cs typeface="Arial"/>
              </a:rPr>
              <a:t>Application</a:t>
            </a:r>
            <a:endParaRPr sz="2000">
              <a:latin typeface="Arial"/>
              <a:cs typeface="Arial"/>
            </a:endParaRPr>
          </a:p>
          <a:p>
            <a:pPr marL="755650" lvl="1" indent="-285750">
              <a:lnSpc>
                <a:spcPct val="100000"/>
              </a:lnSpc>
              <a:spcBef>
                <a:spcPts val="240"/>
              </a:spcBef>
              <a:buSzPct val="120000"/>
              <a:buChar char="•"/>
              <a:tabLst>
                <a:tab pos="755015" algn="l"/>
                <a:tab pos="755650" algn="l"/>
              </a:tabLst>
            </a:pPr>
            <a:r>
              <a:rPr sz="2000" spc="-5" dirty="0">
                <a:solidFill>
                  <a:srgbClr val="003365"/>
                </a:solidFill>
                <a:latin typeface="Arial"/>
                <a:cs typeface="Arial"/>
              </a:rPr>
              <a:t>Workgroup</a:t>
            </a:r>
            <a:endParaRPr sz="2000">
              <a:latin typeface="Arial"/>
              <a:cs typeface="Arial"/>
            </a:endParaRPr>
          </a:p>
          <a:p>
            <a:pPr marL="755650" lvl="1" indent="-285750">
              <a:lnSpc>
                <a:spcPct val="100000"/>
              </a:lnSpc>
              <a:spcBef>
                <a:spcPts val="229"/>
              </a:spcBef>
              <a:buSzPct val="120000"/>
              <a:buChar char="•"/>
              <a:tabLst>
                <a:tab pos="755015" algn="l"/>
                <a:tab pos="755650" algn="l"/>
              </a:tabLst>
            </a:pPr>
            <a:r>
              <a:rPr sz="2000" spc="-5" dirty="0">
                <a:solidFill>
                  <a:srgbClr val="003365"/>
                </a:solidFill>
                <a:latin typeface="Arial"/>
                <a:cs typeface="Arial"/>
              </a:rPr>
              <a:t>Line-of-business or</a:t>
            </a:r>
            <a:r>
              <a:rPr sz="2000" spc="-10" dirty="0">
                <a:solidFill>
                  <a:srgbClr val="003365"/>
                </a:solidFill>
                <a:latin typeface="Arial"/>
                <a:cs typeface="Arial"/>
              </a:rPr>
              <a:t> </a:t>
            </a:r>
            <a:r>
              <a:rPr sz="2000" dirty="0">
                <a:solidFill>
                  <a:srgbClr val="003365"/>
                </a:solidFill>
                <a:latin typeface="Arial"/>
                <a:cs typeface="Arial"/>
              </a:rPr>
              <a:t>division</a:t>
            </a:r>
            <a:endParaRPr sz="2000">
              <a:latin typeface="Arial"/>
              <a:cs typeface="Arial"/>
            </a:endParaRPr>
          </a:p>
          <a:p>
            <a:pPr marL="755650" lvl="1" indent="-285750">
              <a:lnSpc>
                <a:spcPct val="100000"/>
              </a:lnSpc>
              <a:spcBef>
                <a:spcPts val="240"/>
              </a:spcBef>
              <a:buSzPct val="120000"/>
              <a:buChar char="•"/>
              <a:tabLst>
                <a:tab pos="755015" algn="l"/>
                <a:tab pos="755650" algn="l"/>
              </a:tabLst>
            </a:pPr>
            <a:r>
              <a:rPr sz="2000" spc="-5" dirty="0">
                <a:solidFill>
                  <a:srgbClr val="003365"/>
                </a:solidFill>
                <a:latin typeface="Arial"/>
                <a:cs typeface="Arial"/>
              </a:rPr>
              <a:t>Enterprise</a:t>
            </a:r>
            <a:endParaRPr sz="20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151447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Agenda</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5619115" cy="3677285"/>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Enterprise Application</a:t>
            </a:r>
            <a:r>
              <a:rPr sz="2400" spc="10" dirty="0">
                <a:solidFill>
                  <a:srgbClr val="003365"/>
                </a:solidFill>
                <a:latin typeface="Arial"/>
                <a:cs typeface="Arial"/>
              </a:rPr>
              <a:t> </a:t>
            </a:r>
            <a:r>
              <a:rPr sz="2400" spc="-5" dirty="0">
                <a:solidFill>
                  <a:srgbClr val="003365"/>
                </a:solidFill>
                <a:latin typeface="Arial"/>
                <a:cs typeface="Arial"/>
              </a:rPr>
              <a:t>Integration</a:t>
            </a:r>
            <a:endParaRPr sz="240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dirty="0">
                <a:solidFill>
                  <a:srgbClr val="003365"/>
                </a:solidFill>
                <a:latin typeface="Arial"/>
                <a:cs typeface="Arial"/>
              </a:rPr>
              <a:t>Web </a:t>
            </a:r>
            <a:r>
              <a:rPr sz="2400" spc="-5" dirty="0">
                <a:solidFill>
                  <a:srgbClr val="003365"/>
                </a:solidFill>
                <a:latin typeface="Arial"/>
                <a:cs typeface="Arial"/>
              </a:rPr>
              <a:t>Services </a:t>
            </a:r>
            <a:r>
              <a:rPr sz="2400" dirty="0">
                <a:solidFill>
                  <a:srgbClr val="003365"/>
                </a:solidFill>
                <a:latin typeface="Arial"/>
                <a:cs typeface="Arial"/>
              </a:rPr>
              <a:t>to the</a:t>
            </a:r>
            <a:r>
              <a:rPr sz="2400" spc="-25" dirty="0">
                <a:solidFill>
                  <a:srgbClr val="003365"/>
                </a:solidFill>
                <a:latin typeface="Arial"/>
                <a:cs typeface="Arial"/>
              </a:rPr>
              <a:t> </a:t>
            </a:r>
            <a:r>
              <a:rPr sz="2400" spc="-5" dirty="0">
                <a:solidFill>
                  <a:srgbClr val="003365"/>
                </a:solidFill>
                <a:latin typeface="Arial"/>
                <a:cs typeface="Arial"/>
              </a:rPr>
              <a:t>Rescue</a:t>
            </a:r>
            <a:endParaRPr sz="2400">
              <a:latin typeface="Arial"/>
              <a:cs typeface="Arial"/>
            </a:endParaRPr>
          </a:p>
          <a:p>
            <a:pPr marL="355600" indent="-342900">
              <a:lnSpc>
                <a:spcPct val="100000"/>
              </a:lnSpc>
              <a:spcBef>
                <a:spcPts val="2300"/>
              </a:spcBef>
              <a:buSzPct val="75000"/>
              <a:buFont typeface="Wingdings"/>
              <a:buChar char=""/>
              <a:tabLst>
                <a:tab pos="354965" algn="l"/>
                <a:tab pos="355600" algn="l"/>
              </a:tabLst>
            </a:pPr>
            <a:r>
              <a:rPr sz="2400" dirty="0">
                <a:solidFill>
                  <a:srgbClr val="003365"/>
                </a:solidFill>
                <a:latin typeface="Arial"/>
                <a:cs typeface="Arial"/>
              </a:rPr>
              <a:t>What </a:t>
            </a:r>
            <a:r>
              <a:rPr sz="2400" spc="-5" dirty="0">
                <a:solidFill>
                  <a:srgbClr val="003365"/>
                </a:solidFill>
                <a:latin typeface="Arial"/>
                <a:cs typeface="Arial"/>
              </a:rPr>
              <a:t>is Service Oriented</a:t>
            </a:r>
            <a:r>
              <a:rPr sz="2400" spc="30" dirty="0">
                <a:solidFill>
                  <a:srgbClr val="003365"/>
                </a:solidFill>
                <a:latin typeface="Arial"/>
                <a:cs typeface="Arial"/>
              </a:rPr>
              <a:t> </a:t>
            </a:r>
            <a:r>
              <a:rPr sz="2400" spc="-5" dirty="0">
                <a:solidFill>
                  <a:srgbClr val="003365"/>
                </a:solidFill>
                <a:latin typeface="Arial"/>
                <a:cs typeface="Arial"/>
              </a:rPr>
              <a:t>Architecture?</a:t>
            </a:r>
            <a:endParaRPr sz="240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Business and Integration</a:t>
            </a:r>
            <a:r>
              <a:rPr sz="2400" spc="20" dirty="0">
                <a:solidFill>
                  <a:srgbClr val="003365"/>
                </a:solidFill>
                <a:latin typeface="Arial"/>
                <a:cs typeface="Arial"/>
              </a:rPr>
              <a:t> </a:t>
            </a:r>
            <a:r>
              <a:rPr sz="2400" spc="-5" dirty="0">
                <a:solidFill>
                  <a:srgbClr val="003365"/>
                </a:solidFill>
                <a:latin typeface="Arial"/>
                <a:cs typeface="Arial"/>
              </a:rPr>
              <a:t>Services</a:t>
            </a:r>
            <a:endParaRPr sz="2400">
              <a:latin typeface="Arial"/>
              <a:cs typeface="Arial"/>
            </a:endParaRPr>
          </a:p>
          <a:p>
            <a:pPr marL="355600" indent="-342900">
              <a:lnSpc>
                <a:spcPct val="100000"/>
              </a:lnSpc>
              <a:spcBef>
                <a:spcPts val="2300"/>
              </a:spcBef>
              <a:buSzPct val="75000"/>
              <a:buFont typeface="Wingdings"/>
              <a:buChar char=""/>
              <a:tabLst>
                <a:tab pos="354965" algn="l"/>
                <a:tab pos="355600" algn="l"/>
              </a:tabLst>
            </a:pPr>
            <a:r>
              <a:rPr sz="2400" spc="-5" dirty="0">
                <a:solidFill>
                  <a:srgbClr val="003365"/>
                </a:solidFill>
                <a:latin typeface="Arial"/>
                <a:cs typeface="Arial"/>
              </a:rPr>
              <a:t>Enterprise </a:t>
            </a:r>
            <a:r>
              <a:rPr sz="2400" dirty="0">
                <a:solidFill>
                  <a:srgbClr val="003365"/>
                </a:solidFill>
                <a:latin typeface="Arial"/>
                <a:cs typeface="Arial"/>
              </a:rPr>
              <a:t>Architecture for</a:t>
            </a:r>
            <a:r>
              <a:rPr sz="2400" spc="-20" dirty="0">
                <a:solidFill>
                  <a:srgbClr val="003365"/>
                </a:solidFill>
                <a:latin typeface="Arial"/>
                <a:cs typeface="Arial"/>
              </a:rPr>
              <a:t> </a:t>
            </a:r>
            <a:r>
              <a:rPr sz="2400" dirty="0">
                <a:solidFill>
                  <a:srgbClr val="003365"/>
                </a:solidFill>
                <a:latin typeface="Arial"/>
                <a:cs typeface="Arial"/>
              </a:rPr>
              <a:t>SOI</a:t>
            </a:r>
            <a:endParaRPr sz="240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Conclusion</a:t>
            </a:r>
            <a:endParaRPr sz="24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390525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Integration</a:t>
            </a:r>
            <a:r>
              <a:rPr i="0" spc="-30" dirty="0">
                <a:solidFill>
                  <a:srgbClr val="9A0033"/>
                </a:solidFill>
                <a:latin typeface="Arial"/>
                <a:cs typeface="Arial"/>
              </a:rPr>
              <a:t> </a:t>
            </a:r>
            <a:r>
              <a:rPr i="0" spc="-10" dirty="0">
                <a:solidFill>
                  <a:srgbClr val="9A0033"/>
                </a:solidFill>
                <a:latin typeface="Arial"/>
                <a:cs typeface="Arial"/>
              </a:rPr>
              <a:t>Services</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20</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8268334" cy="4931410"/>
          </a:xfrm>
          <a:prstGeom prst="rect">
            <a:avLst/>
          </a:prstGeom>
        </p:spPr>
        <p:txBody>
          <a:bodyPr vert="horz" wrap="square" lIns="0" tIns="12700" rIns="0" bIns="0" rtlCol="0">
            <a:spAutoFit/>
          </a:bodyPr>
          <a:lstStyle/>
          <a:p>
            <a:pPr marL="355600" marR="1343025"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An architectural and implementation approach </a:t>
            </a:r>
            <a:r>
              <a:rPr sz="2400" dirty="0">
                <a:solidFill>
                  <a:srgbClr val="003365"/>
                </a:solidFill>
                <a:latin typeface="Arial"/>
                <a:cs typeface="Arial"/>
              </a:rPr>
              <a:t>to  </a:t>
            </a:r>
            <a:r>
              <a:rPr sz="2400" spc="-5" dirty="0">
                <a:solidFill>
                  <a:srgbClr val="003365"/>
                </a:solidFill>
                <a:latin typeface="Arial"/>
                <a:cs typeface="Arial"/>
              </a:rPr>
              <a:t>integration using </a:t>
            </a:r>
            <a:r>
              <a:rPr sz="2400" dirty="0">
                <a:solidFill>
                  <a:srgbClr val="003365"/>
                </a:solidFill>
                <a:latin typeface="Arial"/>
                <a:cs typeface="Arial"/>
              </a:rPr>
              <a:t>Web </a:t>
            </a:r>
            <a:r>
              <a:rPr sz="2400" spc="-5" dirty="0">
                <a:solidFill>
                  <a:srgbClr val="003365"/>
                </a:solidFill>
                <a:latin typeface="Arial"/>
                <a:cs typeface="Arial"/>
              </a:rPr>
              <a:t>services and</a:t>
            </a:r>
            <a:r>
              <a:rPr sz="2400" spc="20" dirty="0">
                <a:solidFill>
                  <a:srgbClr val="003365"/>
                </a:solidFill>
                <a:latin typeface="Arial"/>
                <a:cs typeface="Arial"/>
              </a:rPr>
              <a:t> </a:t>
            </a:r>
            <a:r>
              <a:rPr sz="2400" dirty="0">
                <a:solidFill>
                  <a:srgbClr val="003365"/>
                </a:solidFill>
                <a:latin typeface="Arial"/>
                <a:cs typeface="Arial"/>
              </a:rPr>
              <a:t>SOA</a:t>
            </a:r>
            <a:endParaRPr sz="2400">
              <a:latin typeface="Arial"/>
              <a:cs typeface="Arial"/>
            </a:endParaRPr>
          </a:p>
          <a:p>
            <a:pPr marL="355600" marR="5080" indent="-342900">
              <a:lnSpc>
                <a:spcPct val="100000"/>
              </a:lnSpc>
              <a:spcBef>
                <a:spcPts val="2285"/>
              </a:spcBef>
              <a:buClr>
                <a:srgbClr val="003365"/>
              </a:buClr>
              <a:buSzPct val="75000"/>
              <a:buFont typeface="Wingdings"/>
              <a:buChar char=""/>
              <a:tabLst>
                <a:tab pos="354965" algn="l"/>
                <a:tab pos="355600" algn="l"/>
              </a:tabLst>
            </a:pPr>
            <a:r>
              <a:rPr sz="2400" spc="-5" dirty="0">
                <a:latin typeface="Arial"/>
                <a:cs typeface="Arial"/>
              </a:rPr>
              <a:t>Data Integration Service </a:t>
            </a:r>
            <a:r>
              <a:rPr sz="2400" spc="-5" dirty="0">
                <a:solidFill>
                  <a:srgbClr val="003365"/>
                </a:solidFill>
                <a:latin typeface="Arial"/>
                <a:cs typeface="Arial"/>
              </a:rPr>
              <a:t>– provides data integration  between multiple applications. Initiated by a legacy system  in which data has changed. Frequently implemented as  Publish and</a:t>
            </a:r>
            <a:r>
              <a:rPr sz="2400" dirty="0">
                <a:solidFill>
                  <a:srgbClr val="003365"/>
                </a:solidFill>
                <a:latin typeface="Arial"/>
                <a:cs typeface="Arial"/>
              </a:rPr>
              <a:t> </a:t>
            </a:r>
            <a:r>
              <a:rPr sz="2400" spc="-5" dirty="0">
                <a:solidFill>
                  <a:srgbClr val="003365"/>
                </a:solidFill>
                <a:latin typeface="Arial"/>
                <a:cs typeface="Arial"/>
              </a:rPr>
              <a:t>Subscribe.</a:t>
            </a:r>
            <a:endParaRPr sz="2400">
              <a:latin typeface="Arial"/>
              <a:cs typeface="Arial"/>
            </a:endParaRPr>
          </a:p>
          <a:p>
            <a:pPr marL="355600" marR="73025" indent="-342900">
              <a:lnSpc>
                <a:spcPct val="100000"/>
              </a:lnSpc>
              <a:spcBef>
                <a:spcPts val="2280"/>
              </a:spcBef>
              <a:buClr>
                <a:srgbClr val="003365"/>
              </a:buClr>
              <a:buSzPct val="75000"/>
              <a:buFont typeface="Wingdings"/>
              <a:buChar char=""/>
              <a:tabLst>
                <a:tab pos="354965" algn="l"/>
                <a:tab pos="355600" algn="l"/>
              </a:tabLst>
            </a:pPr>
            <a:r>
              <a:rPr sz="2400" spc="-5" dirty="0">
                <a:latin typeface="Arial"/>
                <a:cs typeface="Arial"/>
              </a:rPr>
              <a:t>Functional Integration Service </a:t>
            </a:r>
            <a:r>
              <a:rPr sz="2400" spc="-5" dirty="0">
                <a:solidFill>
                  <a:srgbClr val="003365"/>
                </a:solidFill>
                <a:latin typeface="Arial"/>
                <a:cs typeface="Arial"/>
              </a:rPr>
              <a:t>– provides shared  functionality between multiple applications. Initiated by </a:t>
            </a:r>
            <a:r>
              <a:rPr sz="2400" dirty="0">
                <a:solidFill>
                  <a:srgbClr val="003365"/>
                </a:solidFill>
                <a:latin typeface="Arial"/>
                <a:cs typeface="Arial"/>
              </a:rPr>
              <a:t>the  </a:t>
            </a:r>
            <a:r>
              <a:rPr sz="2400" spc="-5" dirty="0">
                <a:solidFill>
                  <a:srgbClr val="003365"/>
                </a:solidFill>
                <a:latin typeface="Arial"/>
                <a:cs typeface="Arial"/>
              </a:rPr>
              <a:t>application requiring </a:t>
            </a:r>
            <a:r>
              <a:rPr sz="2400" dirty="0">
                <a:solidFill>
                  <a:srgbClr val="003365"/>
                </a:solidFill>
                <a:latin typeface="Arial"/>
                <a:cs typeface="Arial"/>
              </a:rPr>
              <a:t>the</a:t>
            </a:r>
            <a:r>
              <a:rPr sz="2400" spc="15" dirty="0">
                <a:solidFill>
                  <a:srgbClr val="003365"/>
                </a:solidFill>
                <a:latin typeface="Arial"/>
                <a:cs typeface="Arial"/>
              </a:rPr>
              <a:t> </a:t>
            </a:r>
            <a:r>
              <a:rPr sz="2400" spc="-5" dirty="0">
                <a:solidFill>
                  <a:srgbClr val="003365"/>
                </a:solidFill>
                <a:latin typeface="Arial"/>
                <a:cs typeface="Arial"/>
              </a:rPr>
              <a:t>functionality.</a:t>
            </a:r>
            <a:endParaRPr sz="2400">
              <a:latin typeface="Arial"/>
              <a:cs typeface="Arial"/>
            </a:endParaRPr>
          </a:p>
          <a:p>
            <a:pPr marL="355600" indent="-342900">
              <a:lnSpc>
                <a:spcPct val="100000"/>
              </a:lnSpc>
              <a:spcBef>
                <a:spcPts val="2285"/>
              </a:spcBef>
              <a:buSzPct val="75000"/>
              <a:buFont typeface="Wingdings"/>
              <a:buChar char=""/>
              <a:tabLst>
                <a:tab pos="354965" algn="l"/>
                <a:tab pos="355600" algn="l"/>
              </a:tabLst>
            </a:pPr>
            <a:r>
              <a:rPr sz="2400" dirty="0">
                <a:solidFill>
                  <a:srgbClr val="003365"/>
                </a:solidFill>
                <a:latin typeface="Arial"/>
                <a:cs typeface="Arial"/>
              </a:rPr>
              <a:t>Not the </a:t>
            </a:r>
            <a:r>
              <a:rPr sz="2400" spc="-5" dirty="0">
                <a:solidFill>
                  <a:srgbClr val="003365"/>
                </a:solidFill>
                <a:latin typeface="Arial"/>
                <a:cs typeface="Arial"/>
              </a:rPr>
              <a:t>same as </a:t>
            </a:r>
            <a:r>
              <a:rPr sz="2400" dirty="0">
                <a:solidFill>
                  <a:srgbClr val="003365"/>
                </a:solidFill>
                <a:latin typeface="Arial"/>
                <a:cs typeface="Arial"/>
              </a:rPr>
              <a:t>SOA </a:t>
            </a:r>
            <a:r>
              <a:rPr sz="2400" spc="-5" dirty="0">
                <a:solidFill>
                  <a:srgbClr val="003365"/>
                </a:solidFill>
                <a:latin typeface="Arial"/>
                <a:cs typeface="Arial"/>
              </a:rPr>
              <a:t>Business</a:t>
            </a:r>
            <a:r>
              <a:rPr sz="2400" dirty="0">
                <a:solidFill>
                  <a:srgbClr val="003365"/>
                </a:solidFill>
                <a:latin typeface="Arial"/>
                <a:cs typeface="Arial"/>
              </a:rPr>
              <a:t> Services!!!</a:t>
            </a:r>
            <a:endParaRPr sz="2400">
              <a:latin typeface="Arial"/>
              <a:cs typeface="Arial"/>
            </a:endParaRPr>
          </a:p>
          <a:p>
            <a:pPr marL="755650" lvl="1" indent="-285750">
              <a:lnSpc>
                <a:spcPct val="100000"/>
              </a:lnSpc>
              <a:spcBef>
                <a:spcPts val="495"/>
              </a:spcBef>
              <a:buSzPct val="120000"/>
              <a:buChar char="•"/>
              <a:tabLst>
                <a:tab pos="755015" algn="l"/>
                <a:tab pos="755650" algn="l"/>
              </a:tabLst>
            </a:pPr>
            <a:r>
              <a:rPr sz="2000" spc="-10" dirty="0">
                <a:solidFill>
                  <a:srgbClr val="003365"/>
                </a:solidFill>
                <a:latin typeface="Arial"/>
                <a:cs typeface="Arial"/>
              </a:rPr>
              <a:t>Although </a:t>
            </a:r>
            <a:r>
              <a:rPr sz="2000" spc="-5" dirty="0">
                <a:solidFill>
                  <a:srgbClr val="003365"/>
                </a:solidFill>
                <a:latin typeface="Arial"/>
                <a:cs typeface="Arial"/>
              </a:rPr>
              <a:t>often </a:t>
            </a:r>
            <a:r>
              <a:rPr sz="2000" spc="-10" dirty="0">
                <a:solidFill>
                  <a:srgbClr val="003365"/>
                </a:solidFill>
                <a:latin typeface="Arial"/>
                <a:cs typeface="Arial"/>
              </a:rPr>
              <a:t>treated </a:t>
            </a:r>
            <a:r>
              <a:rPr sz="2000" spc="-5" dirty="0">
                <a:solidFill>
                  <a:srgbClr val="003365"/>
                </a:solidFill>
                <a:latin typeface="Arial"/>
                <a:cs typeface="Arial"/>
              </a:rPr>
              <a:t>the</a:t>
            </a:r>
            <a:r>
              <a:rPr sz="2000" dirty="0">
                <a:solidFill>
                  <a:srgbClr val="003365"/>
                </a:solidFill>
                <a:latin typeface="Arial"/>
                <a:cs typeface="Arial"/>
              </a:rPr>
              <a:t> </a:t>
            </a:r>
            <a:r>
              <a:rPr sz="2000" spc="-10" dirty="0">
                <a:solidFill>
                  <a:srgbClr val="003365"/>
                </a:solidFill>
                <a:latin typeface="Arial"/>
                <a:cs typeface="Arial"/>
              </a:rPr>
              <a:t>same.</a:t>
            </a:r>
            <a:endParaRPr sz="200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451294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Integration Services</a:t>
            </a:r>
            <a:r>
              <a:rPr i="0" spc="-5" dirty="0">
                <a:solidFill>
                  <a:srgbClr val="9A0033"/>
                </a:solidFill>
                <a:latin typeface="Arial"/>
                <a:cs typeface="Arial"/>
              </a:rPr>
              <a:t> </a:t>
            </a:r>
            <a:r>
              <a:rPr i="0" spc="-10" dirty="0">
                <a:solidFill>
                  <a:srgbClr val="9A0033"/>
                </a:solidFill>
                <a:latin typeface="Arial"/>
                <a:cs typeface="Arial"/>
              </a:rPr>
              <a:t>(2)</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21</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8352155" cy="4128135"/>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Integration services provide interface </a:t>
            </a:r>
            <a:r>
              <a:rPr sz="2400" dirty="0">
                <a:solidFill>
                  <a:srgbClr val="003365"/>
                </a:solidFill>
                <a:latin typeface="Arial"/>
                <a:cs typeface="Arial"/>
              </a:rPr>
              <a:t>to </a:t>
            </a:r>
            <a:r>
              <a:rPr sz="2400" spc="-5" dirty="0">
                <a:solidFill>
                  <a:srgbClr val="003365"/>
                </a:solidFill>
                <a:latin typeface="Arial"/>
                <a:cs typeface="Arial"/>
              </a:rPr>
              <a:t>existing</a:t>
            </a:r>
            <a:r>
              <a:rPr sz="2400" spc="170" dirty="0">
                <a:solidFill>
                  <a:srgbClr val="003365"/>
                </a:solidFill>
                <a:latin typeface="Arial"/>
                <a:cs typeface="Arial"/>
              </a:rPr>
              <a:t> </a:t>
            </a:r>
            <a:r>
              <a:rPr sz="2400" spc="-5" dirty="0">
                <a:solidFill>
                  <a:srgbClr val="003365"/>
                </a:solidFill>
                <a:latin typeface="Arial"/>
                <a:cs typeface="Arial"/>
              </a:rPr>
              <a:t>application</a:t>
            </a:r>
            <a:endParaRPr sz="2400" dirty="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dirty="0">
                <a:solidFill>
                  <a:srgbClr val="003365"/>
                </a:solidFill>
                <a:latin typeface="Arial"/>
                <a:cs typeface="Arial"/>
              </a:rPr>
              <a:t>Interface </a:t>
            </a:r>
            <a:r>
              <a:rPr sz="2400" spc="-5" dirty="0">
                <a:solidFill>
                  <a:srgbClr val="003365"/>
                </a:solidFill>
                <a:latin typeface="Arial"/>
                <a:cs typeface="Arial"/>
              </a:rPr>
              <a:t>granularity influenced by existing</a:t>
            </a:r>
            <a:r>
              <a:rPr sz="2400" spc="55" dirty="0">
                <a:solidFill>
                  <a:srgbClr val="003365"/>
                </a:solidFill>
                <a:latin typeface="Arial"/>
                <a:cs typeface="Arial"/>
              </a:rPr>
              <a:t> </a:t>
            </a:r>
            <a:r>
              <a:rPr sz="2400" spc="-5" dirty="0">
                <a:solidFill>
                  <a:srgbClr val="003365"/>
                </a:solidFill>
                <a:latin typeface="Arial"/>
                <a:cs typeface="Arial"/>
              </a:rPr>
              <a:t>applications</a:t>
            </a:r>
            <a:endParaRPr sz="2400" dirty="0">
              <a:latin typeface="Arial"/>
              <a:cs typeface="Arial"/>
            </a:endParaRPr>
          </a:p>
          <a:p>
            <a:pPr marL="355600" indent="-342900">
              <a:lnSpc>
                <a:spcPct val="100000"/>
              </a:lnSpc>
              <a:spcBef>
                <a:spcPts val="2300"/>
              </a:spcBef>
              <a:buSzPct val="75000"/>
              <a:buFont typeface="Wingdings"/>
              <a:buChar char=""/>
              <a:tabLst>
                <a:tab pos="354965" algn="l"/>
                <a:tab pos="355600" algn="l"/>
              </a:tabLst>
            </a:pPr>
            <a:r>
              <a:rPr sz="2400" spc="-5" dirty="0">
                <a:solidFill>
                  <a:srgbClr val="003365"/>
                </a:solidFill>
                <a:latin typeface="Arial"/>
                <a:cs typeface="Arial"/>
              </a:rPr>
              <a:t>Synchronous Invocation is</a:t>
            </a:r>
            <a:r>
              <a:rPr sz="2400" spc="10" dirty="0">
                <a:solidFill>
                  <a:srgbClr val="003365"/>
                </a:solidFill>
                <a:latin typeface="Arial"/>
                <a:cs typeface="Arial"/>
              </a:rPr>
              <a:t> </a:t>
            </a:r>
            <a:r>
              <a:rPr sz="2400" spc="-5" dirty="0">
                <a:solidFill>
                  <a:srgbClr val="003365"/>
                </a:solidFill>
                <a:latin typeface="Arial"/>
                <a:cs typeface="Arial"/>
              </a:rPr>
              <a:t>common</a:t>
            </a:r>
            <a:endParaRPr sz="2400" dirty="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dirty="0">
                <a:solidFill>
                  <a:srgbClr val="003365"/>
                </a:solidFill>
                <a:latin typeface="Arial"/>
                <a:cs typeface="Arial"/>
              </a:rPr>
              <a:t>ACID </a:t>
            </a:r>
            <a:r>
              <a:rPr sz="2400" spc="-5" dirty="0">
                <a:solidFill>
                  <a:srgbClr val="003365"/>
                </a:solidFill>
                <a:latin typeface="Arial"/>
                <a:cs typeface="Arial"/>
              </a:rPr>
              <a:t>Transactions </a:t>
            </a:r>
            <a:r>
              <a:rPr sz="2400" dirty="0">
                <a:solidFill>
                  <a:srgbClr val="003365"/>
                </a:solidFill>
                <a:latin typeface="Arial"/>
                <a:cs typeface="Arial"/>
              </a:rPr>
              <a:t>may </a:t>
            </a:r>
            <a:r>
              <a:rPr sz="2400" spc="-5" dirty="0">
                <a:solidFill>
                  <a:srgbClr val="003365"/>
                </a:solidFill>
                <a:latin typeface="Arial"/>
                <a:cs typeface="Arial"/>
              </a:rPr>
              <a:t>be</a:t>
            </a:r>
            <a:r>
              <a:rPr sz="2400" spc="5" dirty="0">
                <a:solidFill>
                  <a:srgbClr val="003365"/>
                </a:solidFill>
                <a:latin typeface="Arial"/>
                <a:cs typeface="Arial"/>
              </a:rPr>
              <a:t> </a:t>
            </a:r>
            <a:r>
              <a:rPr sz="2400" spc="-5" dirty="0">
                <a:solidFill>
                  <a:srgbClr val="003365"/>
                </a:solidFill>
                <a:latin typeface="Arial"/>
                <a:cs typeface="Arial"/>
              </a:rPr>
              <a:t>required</a:t>
            </a:r>
            <a:endParaRPr sz="2400" dirty="0">
              <a:latin typeface="Arial"/>
              <a:cs typeface="Arial"/>
            </a:endParaRPr>
          </a:p>
          <a:p>
            <a:pPr marL="355600" indent="-342900">
              <a:lnSpc>
                <a:spcPct val="100000"/>
              </a:lnSpc>
              <a:spcBef>
                <a:spcPts val="2300"/>
              </a:spcBef>
              <a:buSzPct val="75000"/>
              <a:buFont typeface="Wingdings"/>
              <a:buChar char=""/>
              <a:tabLst>
                <a:tab pos="354965" algn="l"/>
                <a:tab pos="355600" algn="l"/>
              </a:tabLst>
            </a:pPr>
            <a:r>
              <a:rPr sz="2400" dirty="0">
                <a:solidFill>
                  <a:srgbClr val="003365"/>
                </a:solidFill>
                <a:latin typeface="Arial"/>
                <a:cs typeface="Arial"/>
              </a:rPr>
              <a:t>Not </a:t>
            </a:r>
            <a:r>
              <a:rPr sz="2400" spc="-5" dirty="0">
                <a:solidFill>
                  <a:srgbClr val="003365"/>
                </a:solidFill>
                <a:latin typeface="Arial"/>
                <a:cs typeface="Arial"/>
              </a:rPr>
              <a:t>exposed directly </a:t>
            </a:r>
            <a:r>
              <a:rPr sz="2400" dirty="0">
                <a:solidFill>
                  <a:srgbClr val="003365"/>
                </a:solidFill>
                <a:latin typeface="Arial"/>
                <a:cs typeface="Arial"/>
              </a:rPr>
              <a:t>to </a:t>
            </a:r>
            <a:r>
              <a:rPr sz="2400" spc="-5" dirty="0">
                <a:solidFill>
                  <a:srgbClr val="003365"/>
                </a:solidFill>
                <a:latin typeface="Arial"/>
                <a:cs typeface="Arial"/>
              </a:rPr>
              <a:t>business</a:t>
            </a:r>
            <a:r>
              <a:rPr sz="2400" spc="15" dirty="0">
                <a:solidFill>
                  <a:srgbClr val="003365"/>
                </a:solidFill>
                <a:latin typeface="Arial"/>
                <a:cs typeface="Arial"/>
              </a:rPr>
              <a:t> </a:t>
            </a:r>
            <a:r>
              <a:rPr sz="2400" spc="-5" dirty="0">
                <a:solidFill>
                  <a:srgbClr val="003365"/>
                </a:solidFill>
                <a:latin typeface="Arial"/>
                <a:cs typeface="Arial"/>
              </a:rPr>
              <a:t>services</a:t>
            </a:r>
            <a:endParaRPr sz="2400" dirty="0">
              <a:latin typeface="Arial"/>
              <a:cs typeface="Arial"/>
            </a:endParaRPr>
          </a:p>
          <a:p>
            <a:pPr marL="755650" lvl="1" indent="-285750">
              <a:lnSpc>
                <a:spcPct val="100000"/>
              </a:lnSpc>
              <a:spcBef>
                <a:spcPts val="495"/>
              </a:spcBef>
              <a:buSzPct val="120000"/>
              <a:buChar char="•"/>
              <a:tabLst>
                <a:tab pos="755015" algn="l"/>
                <a:tab pos="755650" algn="l"/>
              </a:tabLst>
            </a:pPr>
            <a:r>
              <a:rPr sz="2000" spc="-10" dirty="0">
                <a:solidFill>
                  <a:srgbClr val="003365"/>
                </a:solidFill>
                <a:latin typeface="Arial"/>
                <a:cs typeface="Arial"/>
              </a:rPr>
              <a:t>Wrapped </a:t>
            </a:r>
            <a:r>
              <a:rPr sz="2000" spc="-5" dirty="0">
                <a:solidFill>
                  <a:srgbClr val="003365"/>
                </a:solidFill>
                <a:latin typeface="Arial"/>
                <a:cs typeface="Arial"/>
              </a:rPr>
              <a:t>by business </a:t>
            </a:r>
            <a:r>
              <a:rPr sz="2000" spc="-10" dirty="0">
                <a:solidFill>
                  <a:srgbClr val="003365"/>
                </a:solidFill>
                <a:latin typeface="Arial"/>
                <a:cs typeface="Arial"/>
              </a:rPr>
              <a:t>components </a:t>
            </a:r>
            <a:r>
              <a:rPr sz="2000" spc="-5" dirty="0">
                <a:solidFill>
                  <a:srgbClr val="003365"/>
                </a:solidFill>
                <a:latin typeface="Arial"/>
                <a:cs typeface="Arial"/>
              </a:rPr>
              <a:t>or other</a:t>
            </a:r>
            <a:r>
              <a:rPr sz="2000" spc="35" dirty="0">
                <a:solidFill>
                  <a:srgbClr val="003365"/>
                </a:solidFill>
                <a:latin typeface="Arial"/>
                <a:cs typeface="Arial"/>
              </a:rPr>
              <a:t> </a:t>
            </a:r>
            <a:r>
              <a:rPr sz="2000" spc="-10" dirty="0">
                <a:solidFill>
                  <a:srgbClr val="003365"/>
                </a:solidFill>
                <a:latin typeface="Arial"/>
                <a:cs typeface="Arial"/>
              </a:rPr>
              <a:t>services</a:t>
            </a:r>
            <a:endParaRPr sz="2000" dirty="0">
              <a:latin typeface="Arial"/>
              <a:cs typeface="Arial"/>
            </a:endParaRPr>
          </a:p>
          <a:p>
            <a:pPr marL="75565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Hide internal API’s, data models and application</a:t>
            </a:r>
            <a:r>
              <a:rPr sz="2000" spc="40" dirty="0">
                <a:solidFill>
                  <a:srgbClr val="003365"/>
                </a:solidFill>
                <a:latin typeface="Arial"/>
                <a:cs typeface="Arial"/>
              </a:rPr>
              <a:t> </a:t>
            </a:r>
            <a:r>
              <a:rPr sz="2000" spc="-5" dirty="0">
                <a:solidFill>
                  <a:srgbClr val="003365"/>
                </a:solidFill>
                <a:latin typeface="Arial"/>
                <a:cs typeface="Arial"/>
              </a:rPr>
              <a:t>topology</a:t>
            </a:r>
            <a:endParaRPr sz="2000" dirty="0">
              <a:latin typeface="Arial"/>
              <a:cs typeface="Arial"/>
            </a:endParaRPr>
          </a:p>
          <a:p>
            <a:pPr marL="755650" lvl="1" indent="-285750">
              <a:lnSpc>
                <a:spcPct val="100000"/>
              </a:lnSpc>
              <a:spcBef>
                <a:spcPts val="470"/>
              </a:spcBef>
              <a:buSzPct val="120000"/>
              <a:buChar char="•"/>
              <a:tabLst>
                <a:tab pos="755015" algn="l"/>
                <a:tab pos="755650" algn="l"/>
              </a:tabLst>
            </a:pPr>
            <a:r>
              <a:rPr sz="2000" spc="-5" dirty="0">
                <a:solidFill>
                  <a:srgbClr val="003365"/>
                </a:solidFill>
                <a:latin typeface="Arial"/>
                <a:cs typeface="Arial"/>
              </a:rPr>
              <a:t>Enhance, modify or combine existing</a:t>
            </a:r>
            <a:r>
              <a:rPr sz="2000" spc="30" dirty="0">
                <a:solidFill>
                  <a:srgbClr val="003365"/>
                </a:solidFill>
                <a:latin typeface="Arial"/>
                <a:cs typeface="Arial"/>
              </a:rPr>
              <a:t> </a:t>
            </a:r>
            <a:r>
              <a:rPr sz="2000" spc="-5" dirty="0">
                <a:solidFill>
                  <a:srgbClr val="003365"/>
                </a:solidFill>
                <a:latin typeface="Arial"/>
                <a:cs typeface="Arial"/>
              </a:rPr>
              <a:t>functionality</a:t>
            </a:r>
            <a:endParaRPr sz="2000"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2079498" y="2895600"/>
            <a:ext cx="3048000" cy="3505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79498" y="2895600"/>
            <a:ext cx="3048000" cy="3505200"/>
          </a:xfrm>
          <a:custGeom>
            <a:avLst/>
            <a:gdLst/>
            <a:ahLst/>
            <a:cxnLst/>
            <a:rect l="l" t="t" r="r" b="b"/>
            <a:pathLst>
              <a:path w="3048000" h="3505200">
                <a:moveTo>
                  <a:pt x="0" y="0"/>
                </a:moveTo>
                <a:lnTo>
                  <a:pt x="0" y="3505200"/>
                </a:lnTo>
                <a:lnTo>
                  <a:pt x="3048000" y="3505200"/>
                </a:lnTo>
                <a:lnTo>
                  <a:pt x="3048000" y="0"/>
                </a:lnTo>
                <a:lnTo>
                  <a:pt x="0" y="0"/>
                </a:lnTo>
                <a:close/>
              </a:path>
            </a:pathLst>
          </a:custGeom>
          <a:ln w="9525">
            <a:solidFill>
              <a:srgbClr val="000000"/>
            </a:solidFill>
          </a:ln>
        </p:spPr>
        <p:txBody>
          <a:bodyPr wrap="square" lIns="0" tIns="0" rIns="0" bIns="0" rtlCol="0"/>
          <a:lstStyle/>
          <a:p>
            <a:endParaRPr/>
          </a:p>
        </p:txBody>
      </p:sp>
      <p:sp>
        <p:nvSpPr>
          <p:cNvPr id="6" name="object 6"/>
          <p:cNvSpPr txBox="1"/>
          <p:nvPr/>
        </p:nvSpPr>
        <p:spPr>
          <a:xfrm>
            <a:off x="5356097" y="3657600"/>
            <a:ext cx="1143000" cy="457200"/>
          </a:xfrm>
          <a:prstGeom prst="rect">
            <a:avLst/>
          </a:prstGeom>
          <a:solidFill>
            <a:srgbClr val="FFCC99"/>
          </a:solidFill>
          <a:ln w="9525">
            <a:solidFill>
              <a:srgbClr val="000000"/>
            </a:solidFill>
          </a:ln>
        </p:spPr>
        <p:txBody>
          <a:bodyPr vert="horz" wrap="square" lIns="0" tIns="46990" rIns="0" bIns="0" rtlCol="0">
            <a:spAutoFit/>
          </a:bodyPr>
          <a:lstStyle/>
          <a:p>
            <a:pPr marL="283210" marR="276860" indent="25400">
              <a:lnSpc>
                <a:spcPct val="100000"/>
              </a:lnSpc>
              <a:spcBef>
                <a:spcPts val="370"/>
              </a:spcBef>
            </a:pPr>
            <a:r>
              <a:rPr sz="1200" b="1" spc="-5" dirty="0">
                <a:latin typeface="Arial"/>
                <a:cs typeface="Arial"/>
              </a:rPr>
              <a:t>Legacy  </a:t>
            </a:r>
            <a:r>
              <a:rPr sz="1200" b="1" spc="-10" dirty="0">
                <a:latin typeface="Arial"/>
                <a:cs typeface="Arial"/>
              </a:rPr>
              <a:t>Adapter</a:t>
            </a:r>
            <a:endParaRPr sz="1200">
              <a:latin typeface="Arial"/>
              <a:cs typeface="Arial"/>
            </a:endParaRPr>
          </a:p>
        </p:txBody>
      </p:sp>
      <p:sp>
        <p:nvSpPr>
          <p:cNvPr id="7" name="object 7"/>
          <p:cNvSpPr txBox="1"/>
          <p:nvPr/>
        </p:nvSpPr>
        <p:spPr>
          <a:xfrm>
            <a:off x="6867397" y="4525771"/>
            <a:ext cx="13760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Legacy</a:t>
            </a:r>
            <a:r>
              <a:rPr sz="1200" spc="-30" dirty="0">
                <a:latin typeface="Arial"/>
                <a:cs typeface="Arial"/>
              </a:rPr>
              <a:t> </a:t>
            </a:r>
            <a:r>
              <a:rPr sz="1200" spc="-10" dirty="0">
                <a:latin typeface="Arial"/>
                <a:cs typeface="Arial"/>
              </a:rPr>
              <a:t>Applications</a:t>
            </a:r>
            <a:endParaRPr sz="1200">
              <a:latin typeface="Arial"/>
              <a:cs typeface="Arial"/>
            </a:endParaRPr>
          </a:p>
        </p:txBody>
      </p:sp>
      <p:sp>
        <p:nvSpPr>
          <p:cNvPr id="8" name="object 8"/>
          <p:cNvSpPr/>
          <p:nvPr/>
        </p:nvSpPr>
        <p:spPr>
          <a:xfrm>
            <a:off x="6499097" y="3829050"/>
            <a:ext cx="457200" cy="1905"/>
          </a:xfrm>
          <a:custGeom>
            <a:avLst/>
            <a:gdLst/>
            <a:ahLst/>
            <a:cxnLst/>
            <a:rect l="l" t="t" r="r" b="b"/>
            <a:pathLst>
              <a:path w="457200" h="1904">
                <a:moveTo>
                  <a:pt x="0" y="0"/>
                </a:moveTo>
                <a:lnTo>
                  <a:pt x="457200" y="1524"/>
                </a:lnTo>
              </a:path>
            </a:pathLst>
          </a:custGeom>
          <a:ln w="9525">
            <a:solidFill>
              <a:srgbClr val="000000"/>
            </a:solidFill>
          </a:ln>
        </p:spPr>
        <p:txBody>
          <a:bodyPr wrap="square" lIns="0" tIns="0" rIns="0" bIns="0" rtlCol="0"/>
          <a:lstStyle/>
          <a:p>
            <a:endParaRPr/>
          </a:p>
        </p:txBody>
      </p:sp>
      <p:sp>
        <p:nvSpPr>
          <p:cNvPr id="9" name="object 9"/>
          <p:cNvSpPr/>
          <p:nvPr/>
        </p:nvSpPr>
        <p:spPr>
          <a:xfrm>
            <a:off x="6499097" y="5257038"/>
            <a:ext cx="462280" cy="0"/>
          </a:xfrm>
          <a:custGeom>
            <a:avLst/>
            <a:gdLst/>
            <a:ahLst/>
            <a:cxnLst/>
            <a:rect l="l" t="t" r="r" b="b"/>
            <a:pathLst>
              <a:path w="462279">
                <a:moveTo>
                  <a:pt x="0" y="0"/>
                </a:moveTo>
                <a:lnTo>
                  <a:pt x="461962" y="0"/>
                </a:lnTo>
              </a:path>
            </a:pathLst>
          </a:custGeom>
          <a:ln w="11049">
            <a:solidFill>
              <a:srgbClr val="000000"/>
            </a:solidFill>
          </a:ln>
        </p:spPr>
        <p:txBody>
          <a:bodyPr wrap="square" lIns="0" tIns="0" rIns="0" bIns="0" rtlCol="0"/>
          <a:lstStyle/>
          <a:p>
            <a:endParaRPr/>
          </a:p>
        </p:txBody>
      </p:sp>
      <p:sp>
        <p:nvSpPr>
          <p:cNvPr id="10" name="object 10"/>
          <p:cNvSpPr/>
          <p:nvPr/>
        </p:nvSpPr>
        <p:spPr>
          <a:xfrm>
            <a:off x="3755897" y="3552444"/>
            <a:ext cx="0" cy="181610"/>
          </a:xfrm>
          <a:custGeom>
            <a:avLst/>
            <a:gdLst/>
            <a:ahLst/>
            <a:cxnLst/>
            <a:rect l="l" t="t" r="r" b="b"/>
            <a:pathLst>
              <a:path h="181610">
                <a:moveTo>
                  <a:pt x="0" y="181355"/>
                </a:moveTo>
                <a:lnTo>
                  <a:pt x="0" y="0"/>
                </a:lnTo>
              </a:path>
            </a:pathLst>
          </a:custGeom>
          <a:ln w="9525">
            <a:solidFill>
              <a:srgbClr val="000000"/>
            </a:solidFill>
          </a:ln>
        </p:spPr>
        <p:txBody>
          <a:bodyPr wrap="square" lIns="0" tIns="0" rIns="0" bIns="0" rtlCol="0"/>
          <a:lstStyle/>
          <a:p>
            <a:endParaRPr/>
          </a:p>
        </p:txBody>
      </p:sp>
      <p:sp>
        <p:nvSpPr>
          <p:cNvPr id="11" name="object 11"/>
          <p:cNvSpPr/>
          <p:nvPr/>
        </p:nvSpPr>
        <p:spPr>
          <a:xfrm>
            <a:off x="4060697" y="3543300"/>
            <a:ext cx="0" cy="739140"/>
          </a:xfrm>
          <a:custGeom>
            <a:avLst/>
            <a:gdLst/>
            <a:ahLst/>
            <a:cxnLst/>
            <a:rect l="l" t="t" r="r" b="b"/>
            <a:pathLst>
              <a:path h="739139">
                <a:moveTo>
                  <a:pt x="0" y="0"/>
                </a:moveTo>
                <a:lnTo>
                  <a:pt x="0" y="739139"/>
                </a:lnTo>
              </a:path>
            </a:pathLst>
          </a:custGeom>
          <a:ln w="9525">
            <a:solidFill>
              <a:srgbClr val="000000"/>
            </a:solidFill>
          </a:ln>
        </p:spPr>
        <p:txBody>
          <a:bodyPr wrap="square" lIns="0" tIns="0" rIns="0" bIns="0" rtlCol="0"/>
          <a:lstStyle/>
          <a:p>
            <a:endParaRPr/>
          </a:p>
        </p:txBody>
      </p:sp>
      <p:sp>
        <p:nvSpPr>
          <p:cNvPr id="12" name="object 12"/>
          <p:cNvSpPr/>
          <p:nvPr/>
        </p:nvSpPr>
        <p:spPr>
          <a:xfrm>
            <a:off x="4365497" y="3543300"/>
            <a:ext cx="0" cy="1257300"/>
          </a:xfrm>
          <a:custGeom>
            <a:avLst/>
            <a:gdLst/>
            <a:ahLst/>
            <a:cxnLst/>
            <a:rect l="l" t="t" r="r" b="b"/>
            <a:pathLst>
              <a:path h="1257300">
                <a:moveTo>
                  <a:pt x="0" y="0"/>
                </a:moveTo>
                <a:lnTo>
                  <a:pt x="0" y="1257300"/>
                </a:lnTo>
              </a:path>
            </a:pathLst>
          </a:custGeom>
          <a:ln w="9525">
            <a:solidFill>
              <a:srgbClr val="000000"/>
            </a:solidFill>
          </a:ln>
        </p:spPr>
        <p:txBody>
          <a:bodyPr wrap="square" lIns="0" tIns="0" rIns="0" bIns="0" rtlCol="0"/>
          <a:lstStyle/>
          <a:p>
            <a:endParaRPr/>
          </a:p>
        </p:txBody>
      </p:sp>
      <p:sp>
        <p:nvSpPr>
          <p:cNvPr id="13" name="object 13"/>
          <p:cNvSpPr/>
          <p:nvPr/>
        </p:nvSpPr>
        <p:spPr>
          <a:xfrm>
            <a:off x="4746497" y="3552444"/>
            <a:ext cx="0" cy="1781810"/>
          </a:xfrm>
          <a:custGeom>
            <a:avLst/>
            <a:gdLst/>
            <a:ahLst/>
            <a:cxnLst/>
            <a:rect l="l" t="t" r="r" b="b"/>
            <a:pathLst>
              <a:path h="1781810">
                <a:moveTo>
                  <a:pt x="0" y="1781555"/>
                </a:moveTo>
                <a:lnTo>
                  <a:pt x="0" y="0"/>
                </a:lnTo>
              </a:path>
            </a:pathLst>
          </a:custGeom>
          <a:ln w="9525">
            <a:solidFill>
              <a:srgbClr val="000000"/>
            </a:solidFill>
          </a:ln>
        </p:spPr>
        <p:txBody>
          <a:bodyPr wrap="square" lIns="0" tIns="0" rIns="0" bIns="0" rtlCol="0"/>
          <a:lstStyle/>
          <a:p>
            <a:endParaRPr/>
          </a:p>
        </p:txBody>
      </p:sp>
      <p:sp>
        <p:nvSpPr>
          <p:cNvPr id="14" name="object 14"/>
          <p:cNvSpPr/>
          <p:nvPr/>
        </p:nvSpPr>
        <p:spPr>
          <a:xfrm>
            <a:off x="4136897" y="3886200"/>
            <a:ext cx="1219200" cy="609600"/>
          </a:xfrm>
          <a:custGeom>
            <a:avLst/>
            <a:gdLst/>
            <a:ahLst/>
            <a:cxnLst/>
            <a:rect l="l" t="t" r="r" b="b"/>
            <a:pathLst>
              <a:path w="1219200" h="609600">
                <a:moveTo>
                  <a:pt x="0" y="609600"/>
                </a:moveTo>
                <a:lnTo>
                  <a:pt x="1219200" y="0"/>
                </a:lnTo>
              </a:path>
            </a:pathLst>
          </a:custGeom>
          <a:ln w="9525">
            <a:solidFill>
              <a:srgbClr val="000000"/>
            </a:solidFill>
          </a:ln>
        </p:spPr>
        <p:txBody>
          <a:bodyPr wrap="square" lIns="0" tIns="0" rIns="0" bIns="0" rtlCol="0"/>
          <a:lstStyle/>
          <a:p>
            <a:endParaRPr/>
          </a:p>
        </p:txBody>
      </p:sp>
      <p:sp>
        <p:nvSpPr>
          <p:cNvPr id="15" name="object 15"/>
          <p:cNvSpPr/>
          <p:nvPr/>
        </p:nvSpPr>
        <p:spPr>
          <a:xfrm>
            <a:off x="4594097" y="5029200"/>
            <a:ext cx="762000" cy="228600"/>
          </a:xfrm>
          <a:custGeom>
            <a:avLst/>
            <a:gdLst/>
            <a:ahLst/>
            <a:cxnLst/>
            <a:rect l="l" t="t" r="r" b="b"/>
            <a:pathLst>
              <a:path w="762000" h="228600">
                <a:moveTo>
                  <a:pt x="0" y="0"/>
                </a:moveTo>
                <a:lnTo>
                  <a:pt x="762000" y="228600"/>
                </a:lnTo>
              </a:path>
            </a:pathLst>
          </a:custGeom>
          <a:ln w="9525">
            <a:solidFill>
              <a:srgbClr val="000000"/>
            </a:solidFill>
          </a:ln>
        </p:spPr>
        <p:txBody>
          <a:bodyPr wrap="square" lIns="0" tIns="0" rIns="0" bIns="0" rtlCol="0"/>
          <a:lstStyle/>
          <a:p>
            <a:endParaRPr/>
          </a:p>
        </p:txBody>
      </p:sp>
      <p:sp>
        <p:nvSpPr>
          <p:cNvPr id="16" name="object 16"/>
          <p:cNvSpPr txBox="1"/>
          <p:nvPr/>
        </p:nvSpPr>
        <p:spPr>
          <a:xfrm>
            <a:off x="2743454" y="6017005"/>
            <a:ext cx="1878964" cy="238760"/>
          </a:xfrm>
          <a:prstGeom prst="rect">
            <a:avLst/>
          </a:prstGeom>
        </p:spPr>
        <p:txBody>
          <a:bodyPr vert="horz" wrap="square" lIns="0" tIns="12065" rIns="0" bIns="0" rtlCol="0">
            <a:spAutoFit/>
          </a:bodyPr>
          <a:lstStyle/>
          <a:p>
            <a:pPr marL="12700">
              <a:lnSpc>
                <a:spcPct val="100000"/>
              </a:lnSpc>
              <a:spcBef>
                <a:spcPts val="95"/>
              </a:spcBef>
            </a:pPr>
            <a:r>
              <a:rPr sz="1400" spc="-5" dirty="0">
                <a:solidFill>
                  <a:srgbClr val="FFFFFF"/>
                </a:solidFill>
                <a:latin typeface="Arial"/>
                <a:cs typeface="Arial"/>
              </a:rPr>
              <a:t>Service</a:t>
            </a:r>
            <a:r>
              <a:rPr sz="1400" spc="-35" dirty="0">
                <a:solidFill>
                  <a:srgbClr val="FFFFFF"/>
                </a:solidFill>
                <a:latin typeface="Arial"/>
                <a:cs typeface="Arial"/>
              </a:rPr>
              <a:t> </a:t>
            </a:r>
            <a:r>
              <a:rPr sz="1400" spc="-5" dirty="0">
                <a:solidFill>
                  <a:srgbClr val="FFFFFF"/>
                </a:solidFill>
                <a:latin typeface="Arial"/>
                <a:cs typeface="Arial"/>
              </a:rPr>
              <a:t>Implementation</a:t>
            </a:r>
            <a:endParaRPr sz="1400">
              <a:latin typeface="Arial"/>
              <a:cs typeface="Arial"/>
            </a:endParaRPr>
          </a:p>
        </p:txBody>
      </p:sp>
      <p:sp>
        <p:nvSpPr>
          <p:cNvPr id="17" name="object 17"/>
          <p:cNvSpPr/>
          <p:nvPr/>
        </p:nvSpPr>
        <p:spPr>
          <a:xfrm>
            <a:off x="4212335" y="2633281"/>
            <a:ext cx="0" cy="491490"/>
          </a:xfrm>
          <a:custGeom>
            <a:avLst/>
            <a:gdLst/>
            <a:ahLst/>
            <a:cxnLst/>
            <a:rect l="l" t="t" r="r" b="b"/>
            <a:pathLst>
              <a:path h="491489">
                <a:moveTo>
                  <a:pt x="0" y="0"/>
                </a:moveTo>
                <a:lnTo>
                  <a:pt x="0" y="490918"/>
                </a:lnTo>
              </a:path>
            </a:pathLst>
          </a:custGeom>
          <a:ln w="11049">
            <a:solidFill>
              <a:srgbClr val="000000"/>
            </a:solidFill>
          </a:ln>
        </p:spPr>
        <p:txBody>
          <a:bodyPr wrap="square" lIns="0" tIns="0" rIns="0" bIns="0" rtlCol="0"/>
          <a:lstStyle/>
          <a:p>
            <a:endParaRPr/>
          </a:p>
        </p:txBody>
      </p:sp>
      <p:sp>
        <p:nvSpPr>
          <p:cNvPr id="18" name="object 18"/>
          <p:cNvSpPr txBox="1"/>
          <p:nvPr/>
        </p:nvSpPr>
        <p:spPr>
          <a:xfrm>
            <a:off x="3513073" y="2130806"/>
            <a:ext cx="1475105" cy="238760"/>
          </a:xfrm>
          <a:prstGeom prst="rect">
            <a:avLst/>
          </a:prstGeom>
        </p:spPr>
        <p:txBody>
          <a:bodyPr vert="horz" wrap="square" lIns="0" tIns="12065" rIns="0" bIns="0" rtlCol="0">
            <a:spAutoFit/>
          </a:bodyPr>
          <a:lstStyle/>
          <a:p>
            <a:pPr marL="12700">
              <a:lnSpc>
                <a:spcPct val="100000"/>
              </a:lnSpc>
              <a:spcBef>
                <a:spcPts val="95"/>
              </a:spcBef>
            </a:pPr>
            <a:r>
              <a:rPr sz="1400" spc="-10" dirty="0">
                <a:latin typeface="Arial"/>
                <a:cs typeface="Arial"/>
              </a:rPr>
              <a:t>Service</a:t>
            </a:r>
            <a:r>
              <a:rPr sz="1400" spc="-30" dirty="0">
                <a:latin typeface="Arial"/>
                <a:cs typeface="Arial"/>
              </a:rPr>
              <a:t> </a:t>
            </a:r>
            <a:r>
              <a:rPr sz="1400" spc="-10" dirty="0">
                <a:latin typeface="Arial"/>
                <a:cs typeface="Arial"/>
              </a:rPr>
              <a:t>Invocation</a:t>
            </a:r>
            <a:endParaRPr sz="1400">
              <a:latin typeface="Arial"/>
              <a:cs typeface="Arial"/>
            </a:endParaRPr>
          </a:p>
        </p:txBody>
      </p:sp>
      <p:sp>
        <p:nvSpPr>
          <p:cNvPr id="19" name="object 19"/>
          <p:cNvSpPr/>
          <p:nvPr/>
        </p:nvSpPr>
        <p:spPr>
          <a:xfrm>
            <a:off x="2656332" y="37490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solidFill>
            <a:srgbClr val="00FFFF"/>
          </a:solidFill>
        </p:spPr>
        <p:txBody>
          <a:bodyPr wrap="square" lIns="0" tIns="0" rIns="0" bIns="0" rtlCol="0"/>
          <a:lstStyle/>
          <a:p>
            <a:endParaRPr/>
          </a:p>
        </p:txBody>
      </p:sp>
      <p:sp>
        <p:nvSpPr>
          <p:cNvPr id="20" name="object 20"/>
          <p:cNvSpPr/>
          <p:nvPr/>
        </p:nvSpPr>
        <p:spPr>
          <a:xfrm>
            <a:off x="2656332" y="37490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ln w="6032">
            <a:solidFill>
              <a:srgbClr val="000000"/>
            </a:solidFill>
          </a:ln>
        </p:spPr>
        <p:txBody>
          <a:bodyPr wrap="square" lIns="0" tIns="0" rIns="0" bIns="0" rtlCol="0"/>
          <a:lstStyle/>
          <a:p>
            <a:endParaRPr/>
          </a:p>
        </p:txBody>
      </p:sp>
      <p:sp>
        <p:nvSpPr>
          <p:cNvPr id="21" name="object 21"/>
          <p:cNvSpPr/>
          <p:nvPr/>
        </p:nvSpPr>
        <p:spPr>
          <a:xfrm>
            <a:off x="2339339" y="3802379"/>
            <a:ext cx="633730" cy="106680"/>
          </a:xfrm>
          <a:custGeom>
            <a:avLst/>
            <a:gdLst/>
            <a:ahLst/>
            <a:cxnLst/>
            <a:rect l="l" t="t" r="r" b="b"/>
            <a:pathLst>
              <a:path w="633730" h="106679">
                <a:moveTo>
                  <a:pt x="0" y="0"/>
                </a:moveTo>
                <a:lnTo>
                  <a:pt x="0" y="106679"/>
                </a:lnTo>
                <a:lnTo>
                  <a:pt x="633222" y="106679"/>
                </a:lnTo>
                <a:lnTo>
                  <a:pt x="633222" y="0"/>
                </a:lnTo>
                <a:lnTo>
                  <a:pt x="0" y="0"/>
                </a:lnTo>
                <a:close/>
              </a:path>
            </a:pathLst>
          </a:custGeom>
          <a:solidFill>
            <a:srgbClr val="00FFFF"/>
          </a:solidFill>
        </p:spPr>
        <p:txBody>
          <a:bodyPr wrap="square" lIns="0" tIns="0" rIns="0" bIns="0" rtlCol="0"/>
          <a:lstStyle/>
          <a:p>
            <a:endParaRPr/>
          </a:p>
        </p:txBody>
      </p:sp>
      <p:sp>
        <p:nvSpPr>
          <p:cNvPr id="22" name="object 22"/>
          <p:cNvSpPr/>
          <p:nvPr/>
        </p:nvSpPr>
        <p:spPr>
          <a:xfrm>
            <a:off x="2339339" y="3802379"/>
            <a:ext cx="633730" cy="106680"/>
          </a:xfrm>
          <a:custGeom>
            <a:avLst/>
            <a:gdLst/>
            <a:ahLst/>
            <a:cxnLst/>
            <a:rect l="l" t="t" r="r" b="b"/>
            <a:pathLst>
              <a:path w="633730" h="106679">
                <a:moveTo>
                  <a:pt x="0" y="0"/>
                </a:moveTo>
                <a:lnTo>
                  <a:pt x="0" y="106679"/>
                </a:lnTo>
                <a:lnTo>
                  <a:pt x="633222" y="106679"/>
                </a:lnTo>
                <a:lnTo>
                  <a:pt x="633222" y="0"/>
                </a:lnTo>
                <a:lnTo>
                  <a:pt x="0" y="0"/>
                </a:lnTo>
                <a:close/>
              </a:path>
            </a:pathLst>
          </a:custGeom>
          <a:ln w="6032">
            <a:solidFill>
              <a:srgbClr val="000000"/>
            </a:solidFill>
          </a:ln>
        </p:spPr>
        <p:txBody>
          <a:bodyPr wrap="square" lIns="0" tIns="0" rIns="0" bIns="0" rtlCol="0"/>
          <a:lstStyle/>
          <a:p>
            <a:endParaRPr/>
          </a:p>
        </p:txBody>
      </p:sp>
      <p:sp>
        <p:nvSpPr>
          <p:cNvPr id="23" name="object 23"/>
          <p:cNvSpPr/>
          <p:nvPr/>
        </p:nvSpPr>
        <p:spPr>
          <a:xfrm>
            <a:off x="2339339" y="4015740"/>
            <a:ext cx="633730" cy="106680"/>
          </a:xfrm>
          <a:custGeom>
            <a:avLst/>
            <a:gdLst/>
            <a:ahLst/>
            <a:cxnLst/>
            <a:rect l="l" t="t" r="r" b="b"/>
            <a:pathLst>
              <a:path w="633730" h="106679">
                <a:moveTo>
                  <a:pt x="0" y="0"/>
                </a:moveTo>
                <a:lnTo>
                  <a:pt x="0" y="106679"/>
                </a:lnTo>
                <a:lnTo>
                  <a:pt x="633222" y="106679"/>
                </a:lnTo>
                <a:lnTo>
                  <a:pt x="633222" y="0"/>
                </a:lnTo>
                <a:lnTo>
                  <a:pt x="0" y="0"/>
                </a:lnTo>
                <a:close/>
              </a:path>
            </a:pathLst>
          </a:custGeom>
          <a:solidFill>
            <a:srgbClr val="00FFFF"/>
          </a:solidFill>
        </p:spPr>
        <p:txBody>
          <a:bodyPr wrap="square" lIns="0" tIns="0" rIns="0" bIns="0" rtlCol="0"/>
          <a:lstStyle/>
          <a:p>
            <a:endParaRPr/>
          </a:p>
        </p:txBody>
      </p:sp>
      <p:sp>
        <p:nvSpPr>
          <p:cNvPr id="24" name="object 24"/>
          <p:cNvSpPr/>
          <p:nvPr/>
        </p:nvSpPr>
        <p:spPr>
          <a:xfrm>
            <a:off x="2339339" y="4015740"/>
            <a:ext cx="633730" cy="106680"/>
          </a:xfrm>
          <a:custGeom>
            <a:avLst/>
            <a:gdLst/>
            <a:ahLst/>
            <a:cxnLst/>
            <a:rect l="l" t="t" r="r" b="b"/>
            <a:pathLst>
              <a:path w="633730" h="106679">
                <a:moveTo>
                  <a:pt x="0" y="0"/>
                </a:moveTo>
                <a:lnTo>
                  <a:pt x="0" y="106679"/>
                </a:lnTo>
                <a:lnTo>
                  <a:pt x="633222" y="106679"/>
                </a:lnTo>
                <a:lnTo>
                  <a:pt x="633222" y="0"/>
                </a:lnTo>
                <a:lnTo>
                  <a:pt x="0" y="0"/>
                </a:lnTo>
                <a:close/>
              </a:path>
            </a:pathLst>
          </a:custGeom>
          <a:ln w="6032">
            <a:solidFill>
              <a:srgbClr val="000000"/>
            </a:solidFill>
          </a:ln>
        </p:spPr>
        <p:txBody>
          <a:bodyPr wrap="square" lIns="0" tIns="0" rIns="0" bIns="0" rtlCol="0"/>
          <a:lstStyle/>
          <a:p>
            <a:endParaRPr/>
          </a:p>
        </p:txBody>
      </p:sp>
      <p:sp>
        <p:nvSpPr>
          <p:cNvPr id="25" name="object 25"/>
          <p:cNvSpPr txBox="1"/>
          <p:nvPr/>
        </p:nvSpPr>
        <p:spPr>
          <a:xfrm>
            <a:off x="2339339" y="3859021"/>
            <a:ext cx="1537335" cy="208279"/>
          </a:xfrm>
          <a:prstGeom prst="rect">
            <a:avLst/>
          </a:prstGeom>
        </p:spPr>
        <p:txBody>
          <a:bodyPr vert="horz" wrap="square" lIns="0" tIns="12700" rIns="0" bIns="0" rtlCol="0">
            <a:spAutoFit/>
          </a:bodyPr>
          <a:lstStyle/>
          <a:p>
            <a:pPr marL="629285">
              <a:lnSpc>
                <a:spcPct val="100000"/>
              </a:lnSpc>
              <a:spcBef>
                <a:spcPts val="100"/>
              </a:spcBef>
            </a:pPr>
            <a:r>
              <a:rPr sz="1200" b="1" spc="-5" dirty="0">
                <a:latin typeface="Arial"/>
                <a:cs typeface="Arial"/>
              </a:rPr>
              <a:t>Component</a:t>
            </a:r>
            <a:endParaRPr sz="1200">
              <a:latin typeface="Arial"/>
              <a:cs typeface="Arial"/>
            </a:endParaRPr>
          </a:p>
        </p:txBody>
      </p:sp>
      <p:sp>
        <p:nvSpPr>
          <p:cNvPr id="26" name="object 26"/>
          <p:cNvSpPr/>
          <p:nvPr/>
        </p:nvSpPr>
        <p:spPr>
          <a:xfrm>
            <a:off x="7072121" y="3964685"/>
            <a:ext cx="17145" cy="13335"/>
          </a:xfrm>
          <a:custGeom>
            <a:avLst/>
            <a:gdLst/>
            <a:ahLst/>
            <a:cxnLst/>
            <a:rect l="l" t="t" r="r" b="b"/>
            <a:pathLst>
              <a:path w="17145" h="13335">
                <a:moveTo>
                  <a:pt x="16764" y="12953"/>
                </a:moveTo>
                <a:lnTo>
                  <a:pt x="16764" y="0"/>
                </a:lnTo>
                <a:lnTo>
                  <a:pt x="0" y="0"/>
                </a:lnTo>
                <a:lnTo>
                  <a:pt x="0" y="12953"/>
                </a:lnTo>
                <a:lnTo>
                  <a:pt x="16764" y="12953"/>
                </a:lnTo>
                <a:close/>
              </a:path>
            </a:pathLst>
          </a:custGeom>
          <a:solidFill>
            <a:srgbClr val="000000"/>
          </a:solidFill>
        </p:spPr>
        <p:txBody>
          <a:bodyPr wrap="square" lIns="0" tIns="0" rIns="0" bIns="0" rtlCol="0"/>
          <a:lstStyle/>
          <a:p>
            <a:endParaRPr/>
          </a:p>
        </p:txBody>
      </p:sp>
      <p:sp>
        <p:nvSpPr>
          <p:cNvPr id="27" name="object 27"/>
          <p:cNvSpPr/>
          <p:nvPr/>
        </p:nvSpPr>
        <p:spPr>
          <a:xfrm>
            <a:off x="7143750" y="3984497"/>
            <a:ext cx="17780" cy="13335"/>
          </a:xfrm>
          <a:custGeom>
            <a:avLst/>
            <a:gdLst/>
            <a:ahLst/>
            <a:cxnLst/>
            <a:rect l="l" t="t" r="r" b="b"/>
            <a:pathLst>
              <a:path w="17779" h="13335">
                <a:moveTo>
                  <a:pt x="17525" y="12953"/>
                </a:moveTo>
                <a:lnTo>
                  <a:pt x="17525" y="0"/>
                </a:lnTo>
                <a:lnTo>
                  <a:pt x="0" y="0"/>
                </a:lnTo>
                <a:lnTo>
                  <a:pt x="0" y="12953"/>
                </a:lnTo>
                <a:lnTo>
                  <a:pt x="17525" y="12953"/>
                </a:lnTo>
                <a:close/>
              </a:path>
            </a:pathLst>
          </a:custGeom>
          <a:solidFill>
            <a:srgbClr val="000000"/>
          </a:solidFill>
        </p:spPr>
        <p:txBody>
          <a:bodyPr wrap="square" lIns="0" tIns="0" rIns="0" bIns="0" rtlCol="0"/>
          <a:lstStyle/>
          <a:p>
            <a:endParaRPr/>
          </a:p>
        </p:txBody>
      </p:sp>
      <p:sp>
        <p:nvSpPr>
          <p:cNvPr id="28" name="object 28"/>
          <p:cNvSpPr/>
          <p:nvPr/>
        </p:nvSpPr>
        <p:spPr>
          <a:xfrm>
            <a:off x="7371586" y="3984497"/>
            <a:ext cx="17145" cy="13335"/>
          </a:xfrm>
          <a:custGeom>
            <a:avLst/>
            <a:gdLst/>
            <a:ahLst/>
            <a:cxnLst/>
            <a:rect l="l" t="t" r="r" b="b"/>
            <a:pathLst>
              <a:path w="17145" h="13335">
                <a:moveTo>
                  <a:pt x="16765" y="12953"/>
                </a:moveTo>
                <a:lnTo>
                  <a:pt x="16765" y="0"/>
                </a:lnTo>
                <a:lnTo>
                  <a:pt x="0" y="0"/>
                </a:lnTo>
                <a:lnTo>
                  <a:pt x="0" y="12953"/>
                </a:lnTo>
                <a:lnTo>
                  <a:pt x="16765" y="12953"/>
                </a:lnTo>
                <a:close/>
              </a:path>
            </a:pathLst>
          </a:custGeom>
          <a:solidFill>
            <a:srgbClr val="000000"/>
          </a:solidFill>
        </p:spPr>
        <p:txBody>
          <a:bodyPr wrap="square" lIns="0" tIns="0" rIns="0" bIns="0" rtlCol="0"/>
          <a:lstStyle/>
          <a:p>
            <a:endParaRPr/>
          </a:p>
        </p:txBody>
      </p:sp>
      <p:sp>
        <p:nvSpPr>
          <p:cNvPr id="29" name="object 29"/>
          <p:cNvSpPr/>
          <p:nvPr/>
        </p:nvSpPr>
        <p:spPr>
          <a:xfrm>
            <a:off x="7408164" y="3984497"/>
            <a:ext cx="17780" cy="13335"/>
          </a:xfrm>
          <a:custGeom>
            <a:avLst/>
            <a:gdLst/>
            <a:ahLst/>
            <a:cxnLst/>
            <a:rect l="l" t="t" r="r" b="b"/>
            <a:pathLst>
              <a:path w="17779" h="13335">
                <a:moveTo>
                  <a:pt x="17525" y="12953"/>
                </a:moveTo>
                <a:lnTo>
                  <a:pt x="17525" y="0"/>
                </a:lnTo>
                <a:lnTo>
                  <a:pt x="0" y="0"/>
                </a:lnTo>
                <a:lnTo>
                  <a:pt x="0" y="12953"/>
                </a:lnTo>
                <a:lnTo>
                  <a:pt x="17525" y="12953"/>
                </a:lnTo>
                <a:close/>
              </a:path>
            </a:pathLst>
          </a:custGeom>
          <a:solidFill>
            <a:srgbClr val="000000"/>
          </a:solidFill>
        </p:spPr>
        <p:txBody>
          <a:bodyPr wrap="square" lIns="0" tIns="0" rIns="0" bIns="0" rtlCol="0"/>
          <a:lstStyle/>
          <a:p>
            <a:endParaRPr/>
          </a:p>
        </p:txBody>
      </p:sp>
      <p:sp>
        <p:nvSpPr>
          <p:cNvPr id="30" name="object 30"/>
          <p:cNvSpPr/>
          <p:nvPr/>
        </p:nvSpPr>
        <p:spPr>
          <a:xfrm>
            <a:off x="7510271" y="3984497"/>
            <a:ext cx="17145" cy="13335"/>
          </a:xfrm>
          <a:custGeom>
            <a:avLst/>
            <a:gdLst/>
            <a:ahLst/>
            <a:cxnLst/>
            <a:rect l="l" t="t" r="r" b="b"/>
            <a:pathLst>
              <a:path w="17145" h="13335">
                <a:moveTo>
                  <a:pt x="16764" y="12953"/>
                </a:moveTo>
                <a:lnTo>
                  <a:pt x="16764" y="0"/>
                </a:lnTo>
                <a:lnTo>
                  <a:pt x="0" y="0"/>
                </a:lnTo>
                <a:lnTo>
                  <a:pt x="0" y="12953"/>
                </a:lnTo>
                <a:lnTo>
                  <a:pt x="16764" y="12953"/>
                </a:lnTo>
                <a:close/>
              </a:path>
            </a:pathLst>
          </a:custGeom>
          <a:solidFill>
            <a:srgbClr val="000000"/>
          </a:solidFill>
        </p:spPr>
        <p:txBody>
          <a:bodyPr wrap="square" lIns="0" tIns="0" rIns="0" bIns="0" rtlCol="0"/>
          <a:lstStyle/>
          <a:p>
            <a:endParaRPr/>
          </a:p>
        </p:txBody>
      </p:sp>
      <p:sp>
        <p:nvSpPr>
          <p:cNvPr id="31" name="object 31"/>
          <p:cNvSpPr/>
          <p:nvPr/>
        </p:nvSpPr>
        <p:spPr>
          <a:xfrm>
            <a:off x="7546847" y="3961638"/>
            <a:ext cx="17780" cy="13335"/>
          </a:xfrm>
          <a:custGeom>
            <a:avLst/>
            <a:gdLst/>
            <a:ahLst/>
            <a:cxnLst/>
            <a:rect l="l" t="t" r="r" b="b"/>
            <a:pathLst>
              <a:path w="17779" h="13335">
                <a:moveTo>
                  <a:pt x="17525" y="12953"/>
                </a:moveTo>
                <a:lnTo>
                  <a:pt x="17525" y="0"/>
                </a:lnTo>
                <a:lnTo>
                  <a:pt x="0" y="0"/>
                </a:lnTo>
                <a:lnTo>
                  <a:pt x="0" y="12953"/>
                </a:lnTo>
                <a:lnTo>
                  <a:pt x="17525" y="12953"/>
                </a:lnTo>
                <a:close/>
              </a:path>
            </a:pathLst>
          </a:custGeom>
          <a:solidFill>
            <a:srgbClr val="000000"/>
          </a:solidFill>
        </p:spPr>
        <p:txBody>
          <a:bodyPr wrap="square" lIns="0" tIns="0" rIns="0" bIns="0" rtlCol="0"/>
          <a:lstStyle/>
          <a:p>
            <a:endParaRPr/>
          </a:p>
        </p:txBody>
      </p:sp>
      <p:sp>
        <p:nvSpPr>
          <p:cNvPr id="32" name="object 32"/>
          <p:cNvSpPr/>
          <p:nvPr/>
        </p:nvSpPr>
        <p:spPr>
          <a:xfrm>
            <a:off x="7072121" y="3964685"/>
            <a:ext cx="17145" cy="13335"/>
          </a:xfrm>
          <a:custGeom>
            <a:avLst/>
            <a:gdLst/>
            <a:ahLst/>
            <a:cxnLst/>
            <a:rect l="l" t="t" r="r" b="b"/>
            <a:pathLst>
              <a:path w="17145" h="13335">
                <a:moveTo>
                  <a:pt x="0" y="0"/>
                </a:moveTo>
                <a:lnTo>
                  <a:pt x="0" y="12953"/>
                </a:lnTo>
                <a:lnTo>
                  <a:pt x="16764" y="12953"/>
                </a:lnTo>
                <a:lnTo>
                  <a:pt x="16764" y="0"/>
                </a:lnTo>
                <a:lnTo>
                  <a:pt x="0" y="0"/>
                </a:lnTo>
                <a:close/>
              </a:path>
            </a:pathLst>
          </a:custGeom>
          <a:ln w="11328">
            <a:solidFill>
              <a:srgbClr val="000000"/>
            </a:solidFill>
          </a:ln>
        </p:spPr>
        <p:txBody>
          <a:bodyPr wrap="square" lIns="0" tIns="0" rIns="0" bIns="0" rtlCol="0"/>
          <a:lstStyle/>
          <a:p>
            <a:endParaRPr/>
          </a:p>
        </p:txBody>
      </p:sp>
      <p:sp>
        <p:nvSpPr>
          <p:cNvPr id="33" name="object 33"/>
          <p:cNvSpPr/>
          <p:nvPr/>
        </p:nvSpPr>
        <p:spPr>
          <a:xfrm>
            <a:off x="7143750" y="3984497"/>
            <a:ext cx="17780" cy="13335"/>
          </a:xfrm>
          <a:custGeom>
            <a:avLst/>
            <a:gdLst/>
            <a:ahLst/>
            <a:cxnLst/>
            <a:rect l="l" t="t" r="r" b="b"/>
            <a:pathLst>
              <a:path w="17779" h="13335">
                <a:moveTo>
                  <a:pt x="0" y="0"/>
                </a:moveTo>
                <a:lnTo>
                  <a:pt x="0" y="12953"/>
                </a:lnTo>
                <a:lnTo>
                  <a:pt x="17525" y="12953"/>
                </a:lnTo>
                <a:lnTo>
                  <a:pt x="17525" y="0"/>
                </a:lnTo>
                <a:lnTo>
                  <a:pt x="0" y="0"/>
                </a:lnTo>
                <a:close/>
              </a:path>
            </a:pathLst>
          </a:custGeom>
          <a:ln w="11328">
            <a:solidFill>
              <a:srgbClr val="000000"/>
            </a:solidFill>
          </a:ln>
        </p:spPr>
        <p:txBody>
          <a:bodyPr wrap="square" lIns="0" tIns="0" rIns="0" bIns="0" rtlCol="0"/>
          <a:lstStyle/>
          <a:p>
            <a:endParaRPr/>
          </a:p>
        </p:txBody>
      </p:sp>
      <p:sp>
        <p:nvSpPr>
          <p:cNvPr id="34" name="object 34"/>
          <p:cNvSpPr/>
          <p:nvPr/>
        </p:nvSpPr>
        <p:spPr>
          <a:xfrm>
            <a:off x="7371586" y="3984497"/>
            <a:ext cx="17145" cy="13335"/>
          </a:xfrm>
          <a:custGeom>
            <a:avLst/>
            <a:gdLst/>
            <a:ahLst/>
            <a:cxnLst/>
            <a:rect l="l" t="t" r="r" b="b"/>
            <a:pathLst>
              <a:path w="17145" h="13335">
                <a:moveTo>
                  <a:pt x="16765" y="0"/>
                </a:moveTo>
                <a:lnTo>
                  <a:pt x="16765" y="12953"/>
                </a:lnTo>
                <a:lnTo>
                  <a:pt x="0" y="12953"/>
                </a:lnTo>
                <a:lnTo>
                  <a:pt x="0" y="0"/>
                </a:lnTo>
                <a:lnTo>
                  <a:pt x="16765" y="0"/>
                </a:lnTo>
                <a:close/>
              </a:path>
            </a:pathLst>
          </a:custGeom>
          <a:ln w="11328">
            <a:solidFill>
              <a:srgbClr val="000000"/>
            </a:solidFill>
          </a:ln>
        </p:spPr>
        <p:txBody>
          <a:bodyPr wrap="square" lIns="0" tIns="0" rIns="0" bIns="0" rtlCol="0"/>
          <a:lstStyle/>
          <a:p>
            <a:endParaRPr/>
          </a:p>
        </p:txBody>
      </p:sp>
      <p:sp>
        <p:nvSpPr>
          <p:cNvPr id="35" name="object 35"/>
          <p:cNvSpPr/>
          <p:nvPr/>
        </p:nvSpPr>
        <p:spPr>
          <a:xfrm>
            <a:off x="7408164" y="3984497"/>
            <a:ext cx="17780" cy="13335"/>
          </a:xfrm>
          <a:custGeom>
            <a:avLst/>
            <a:gdLst/>
            <a:ahLst/>
            <a:cxnLst/>
            <a:rect l="l" t="t" r="r" b="b"/>
            <a:pathLst>
              <a:path w="17779" h="13335">
                <a:moveTo>
                  <a:pt x="0" y="0"/>
                </a:moveTo>
                <a:lnTo>
                  <a:pt x="0" y="12953"/>
                </a:lnTo>
                <a:lnTo>
                  <a:pt x="17525" y="12953"/>
                </a:lnTo>
                <a:lnTo>
                  <a:pt x="17525" y="0"/>
                </a:lnTo>
                <a:lnTo>
                  <a:pt x="0" y="0"/>
                </a:lnTo>
                <a:close/>
              </a:path>
            </a:pathLst>
          </a:custGeom>
          <a:ln w="11328">
            <a:solidFill>
              <a:srgbClr val="000000"/>
            </a:solidFill>
          </a:ln>
        </p:spPr>
        <p:txBody>
          <a:bodyPr wrap="square" lIns="0" tIns="0" rIns="0" bIns="0" rtlCol="0"/>
          <a:lstStyle/>
          <a:p>
            <a:endParaRPr/>
          </a:p>
        </p:txBody>
      </p:sp>
      <p:sp>
        <p:nvSpPr>
          <p:cNvPr id="36" name="object 36"/>
          <p:cNvSpPr/>
          <p:nvPr/>
        </p:nvSpPr>
        <p:spPr>
          <a:xfrm>
            <a:off x="7510271" y="3984497"/>
            <a:ext cx="17145" cy="13335"/>
          </a:xfrm>
          <a:custGeom>
            <a:avLst/>
            <a:gdLst/>
            <a:ahLst/>
            <a:cxnLst/>
            <a:rect l="l" t="t" r="r" b="b"/>
            <a:pathLst>
              <a:path w="17145" h="13335">
                <a:moveTo>
                  <a:pt x="0" y="0"/>
                </a:moveTo>
                <a:lnTo>
                  <a:pt x="0" y="12953"/>
                </a:lnTo>
                <a:lnTo>
                  <a:pt x="16764" y="12953"/>
                </a:lnTo>
                <a:lnTo>
                  <a:pt x="16764" y="0"/>
                </a:lnTo>
                <a:lnTo>
                  <a:pt x="0" y="0"/>
                </a:lnTo>
                <a:close/>
              </a:path>
            </a:pathLst>
          </a:custGeom>
          <a:ln w="11328">
            <a:solidFill>
              <a:srgbClr val="000000"/>
            </a:solidFill>
          </a:ln>
        </p:spPr>
        <p:txBody>
          <a:bodyPr wrap="square" lIns="0" tIns="0" rIns="0" bIns="0" rtlCol="0"/>
          <a:lstStyle/>
          <a:p>
            <a:endParaRPr/>
          </a:p>
        </p:txBody>
      </p:sp>
      <p:sp>
        <p:nvSpPr>
          <p:cNvPr id="37" name="object 37"/>
          <p:cNvSpPr/>
          <p:nvPr/>
        </p:nvSpPr>
        <p:spPr>
          <a:xfrm>
            <a:off x="7546847" y="3961638"/>
            <a:ext cx="17780" cy="13335"/>
          </a:xfrm>
          <a:custGeom>
            <a:avLst/>
            <a:gdLst/>
            <a:ahLst/>
            <a:cxnLst/>
            <a:rect l="l" t="t" r="r" b="b"/>
            <a:pathLst>
              <a:path w="17779" h="13335">
                <a:moveTo>
                  <a:pt x="0" y="0"/>
                </a:moveTo>
                <a:lnTo>
                  <a:pt x="0" y="12953"/>
                </a:lnTo>
                <a:lnTo>
                  <a:pt x="17525" y="12953"/>
                </a:lnTo>
                <a:lnTo>
                  <a:pt x="17525" y="0"/>
                </a:lnTo>
                <a:lnTo>
                  <a:pt x="0" y="0"/>
                </a:lnTo>
                <a:close/>
              </a:path>
            </a:pathLst>
          </a:custGeom>
          <a:ln w="11328">
            <a:solidFill>
              <a:srgbClr val="000000"/>
            </a:solidFill>
          </a:ln>
        </p:spPr>
        <p:txBody>
          <a:bodyPr wrap="square" lIns="0" tIns="0" rIns="0" bIns="0" rtlCol="0"/>
          <a:lstStyle/>
          <a:p>
            <a:endParaRPr/>
          </a:p>
        </p:txBody>
      </p:sp>
      <p:sp>
        <p:nvSpPr>
          <p:cNvPr id="38" name="object 38"/>
          <p:cNvSpPr/>
          <p:nvPr/>
        </p:nvSpPr>
        <p:spPr>
          <a:xfrm>
            <a:off x="7556754" y="3315461"/>
            <a:ext cx="0" cy="676275"/>
          </a:xfrm>
          <a:custGeom>
            <a:avLst/>
            <a:gdLst/>
            <a:ahLst/>
            <a:cxnLst/>
            <a:rect l="l" t="t" r="r" b="b"/>
            <a:pathLst>
              <a:path h="676275">
                <a:moveTo>
                  <a:pt x="0" y="0"/>
                </a:moveTo>
                <a:lnTo>
                  <a:pt x="0" y="675893"/>
                </a:lnTo>
              </a:path>
            </a:pathLst>
          </a:custGeom>
          <a:ln w="39624">
            <a:solidFill>
              <a:srgbClr val="666666"/>
            </a:solidFill>
          </a:ln>
        </p:spPr>
        <p:txBody>
          <a:bodyPr wrap="square" lIns="0" tIns="0" rIns="0" bIns="0" rtlCol="0"/>
          <a:lstStyle/>
          <a:p>
            <a:endParaRPr/>
          </a:p>
        </p:txBody>
      </p:sp>
      <p:sp>
        <p:nvSpPr>
          <p:cNvPr id="39" name="object 39"/>
          <p:cNvSpPr/>
          <p:nvPr/>
        </p:nvSpPr>
        <p:spPr>
          <a:xfrm>
            <a:off x="7062216" y="3315461"/>
            <a:ext cx="514350" cy="675894"/>
          </a:xfrm>
          <a:prstGeom prst="rect">
            <a:avLst/>
          </a:prstGeom>
          <a:blipFill>
            <a:blip r:embed="rId4" cstate="print"/>
            <a:stretch>
              <a:fillRect/>
            </a:stretch>
          </a:blipFill>
        </p:spPr>
        <p:txBody>
          <a:bodyPr wrap="square" lIns="0" tIns="0" rIns="0" bIns="0" rtlCol="0"/>
          <a:lstStyle/>
          <a:p>
            <a:endParaRPr/>
          </a:p>
        </p:txBody>
      </p:sp>
      <p:sp>
        <p:nvSpPr>
          <p:cNvPr id="40" name="object 40"/>
          <p:cNvSpPr/>
          <p:nvPr/>
        </p:nvSpPr>
        <p:spPr>
          <a:xfrm>
            <a:off x="7398257" y="3355847"/>
            <a:ext cx="139065" cy="635635"/>
          </a:xfrm>
          <a:custGeom>
            <a:avLst/>
            <a:gdLst/>
            <a:ahLst/>
            <a:cxnLst/>
            <a:rect l="l" t="t" r="r" b="b"/>
            <a:pathLst>
              <a:path w="139065" h="635635">
                <a:moveTo>
                  <a:pt x="0" y="635508"/>
                </a:moveTo>
                <a:lnTo>
                  <a:pt x="0" y="0"/>
                </a:lnTo>
                <a:lnTo>
                  <a:pt x="138683" y="0"/>
                </a:lnTo>
                <a:lnTo>
                  <a:pt x="138683" y="635508"/>
                </a:lnTo>
                <a:lnTo>
                  <a:pt x="0" y="635508"/>
                </a:lnTo>
                <a:close/>
              </a:path>
            </a:pathLst>
          </a:custGeom>
          <a:ln w="3771">
            <a:solidFill>
              <a:srgbClr val="000000"/>
            </a:solidFill>
          </a:ln>
        </p:spPr>
        <p:txBody>
          <a:bodyPr wrap="square" lIns="0" tIns="0" rIns="0" bIns="0" rtlCol="0"/>
          <a:lstStyle/>
          <a:p>
            <a:endParaRPr/>
          </a:p>
        </p:txBody>
      </p:sp>
      <p:sp>
        <p:nvSpPr>
          <p:cNvPr id="41" name="object 41"/>
          <p:cNvSpPr/>
          <p:nvPr/>
        </p:nvSpPr>
        <p:spPr>
          <a:xfrm>
            <a:off x="7131557" y="3355847"/>
            <a:ext cx="266700" cy="635508"/>
          </a:xfrm>
          <a:prstGeom prst="rect">
            <a:avLst/>
          </a:prstGeom>
          <a:blipFill>
            <a:blip r:embed="rId5" cstate="print"/>
            <a:stretch>
              <a:fillRect/>
            </a:stretch>
          </a:blipFill>
        </p:spPr>
        <p:txBody>
          <a:bodyPr wrap="square" lIns="0" tIns="0" rIns="0" bIns="0" rtlCol="0"/>
          <a:lstStyle/>
          <a:p>
            <a:endParaRPr/>
          </a:p>
        </p:txBody>
      </p:sp>
      <p:sp>
        <p:nvSpPr>
          <p:cNvPr id="42" name="object 42"/>
          <p:cNvSpPr/>
          <p:nvPr/>
        </p:nvSpPr>
        <p:spPr>
          <a:xfrm>
            <a:off x="7131557" y="3355847"/>
            <a:ext cx="266700" cy="635635"/>
          </a:xfrm>
          <a:custGeom>
            <a:avLst/>
            <a:gdLst/>
            <a:ahLst/>
            <a:cxnLst/>
            <a:rect l="l" t="t" r="r" b="b"/>
            <a:pathLst>
              <a:path w="266700" h="635635">
                <a:moveTo>
                  <a:pt x="0" y="0"/>
                </a:moveTo>
                <a:lnTo>
                  <a:pt x="0" y="635508"/>
                </a:lnTo>
                <a:lnTo>
                  <a:pt x="266700" y="635508"/>
                </a:lnTo>
                <a:lnTo>
                  <a:pt x="266700" y="0"/>
                </a:lnTo>
                <a:lnTo>
                  <a:pt x="0" y="0"/>
                </a:lnTo>
                <a:close/>
              </a:path>
            </a:pathLst>
          </a:custGeom>
          <a:ln w="3771">
            <a:solidFill>
              <a:srgbClr val="000000"/>
            </a:solidFill>
          </a:ln>
        </p:spPr>
        <p:txBody>
          <a:bodyPr wrap="square" lIns="0" tIns="0" rIns="0" bIns="0" rtlCol="0"/>
          <a:lstStyle/>
          <a:p>
            <a:endParaRPr/>
          </a:p>
        </p:txBody>
      </p:sp>
      <p:sp>
        <p:nvSpPr>
          <p:cNvPr id="43" name="object 43"/>
          <p:cNvSpPr/>
          <p:nvPr/>
        </p:nvSpPr>
        <p:spPr>
          <a:xfrm>
            <a:off x="7062216" y="3385565"/>
            <a:ext cx="69342" cy="585977"/>
          </a:xfrm>
          <a:prstGeom prst="rect">
            <a:avLst/>
          </a:prstGeom>
          <a:blipFill>
            <a:blip r:embed="rId6" cstate="print"/>
            <a:stretch>
              <a:fillRect/>
            </a:stretch>
          </a:blipFill>
        </p:spPr>
        <p:txBody>
          <a:bodyPr wrap="square" lIns="0" tIns="0" rIns="0" bIns="0" rtlCol="0"/>
          <a:lstStyle/>
          <a:p>
            <a:endParaRPr/>
          </a:p>
        </p:txBody>
      </p:sp>
      <p:sp>
        <p:nvSpPr>
          <p:cNvPr id="44" name="object 44"/>
          <p:cNvSpPr/>
          <p:nvPr/>
        </p:nvSpPr>
        <p:spPr>
          <a:xfrm>
            <a:off x="7062216" y="3385565"/>
            <a:ext cx="69850" cy="586105"/>
          </a:xfrm>
          <a:custGeom>
            <a:avLst/>
            <a:gdLst/>
            <a:ahLst/>
            <a:cxnLst/>
            <a:rect l="l" t="t" r="r" b="b"/>
            <a:pathLst>
              <a:path w="69850" h="586104">
                <a:moveTo>
                  <a:pt x="0" y="0"/>
                </a:moveTo>
                <a:lnTo>
                  <a:pt x="0" y="585977"/>
                </a:lnTo>
                <a:lnTo>
                  <a:pt x="69342" y="585977"/>
                </a:lnTo>
                <a:lnTo>
                  <a:pt x="69342" y="0"/>
                </a:lnTo>
                <a:lnTo>
                  <a:pt x="0" y="0"/>
                </a:lnTo>
                <a:close/>
              </a:path>
            </a:pathLst>
          </a:custGeom>
          <a:ln w="3771">
            <a:solidFill>
              <a:srgbClr val="000000"/>
            </a:solidFill>
          </a:ln>
        </p:spPr>
        <p:txBody>
          <a:bodyPr wrap="square" lIns="0" tIns="0" rIns="0" bIns="0" rtlCol="0"/>
          <a:lstStyle/>
          <a:p>
            <a:endParaRPr/>
          </a:p>
        </p:txBody>
      </p:sp>
      <p:sp>
        <p:nvSpPr>
          <p:cNvPr id="45" name="object 45"/>
          <p:cNvSpPr/>
          <p:nvPr/>
        </p:nvSpPr>
        <p:spPr>
          <a:xfrm>
            <a:off x="7078980" y="3405378"/>
            <a:ext cx="52577" cy="546353"/>
          </a:xfrm>
          <a:prstGeom prst="rect">
            <a:avLst/>
          </a:prstGeom>
          <a:blipFill>
            <a:blip r:embed="rId7" cstate="print"/>
            <a:stretch>
              <a:fillRect/>
            </a:stretch>
          </a:blipFill>
        </p:spPr>
        <p:txBody>
          <a:bodyPr wrap="square" lIns="0" tIns="0" rIns="0" bIns="0" rtlCol="0"/>
          <a:lstStyle/>
          <a:p>
            <a:endParaRPr/>
          </a:p>
        </p:txBody>
      </p:sp>
      <p:sp>
        <p:nvSpPr>
          <p:cNvPr id="46" name="object 46"/>
          <p:cNvSpPr/>
          <p:nvPr/>
        </p:nvSpPr>
        <p:spPr>
          <a:xfrm>
            <a:off x="7078980" y="3405378"/>
            <a:ext cx="52705" cy="546735"/>
          </a:xfrm>
          <a:custGeom>
            <a:avLst/>
            <a:gdLst/>
            <a:ahLst/>
            <a:cxnLst/>
            <a:rect l="l" t="t" r="r" b="b"/>
            <a:pathLst>
              <a:path w="52704" h="546735">
                <a:moveTo>
                  <a:pt x="0" y="0"/>
                </a:moveTo>
                <a:lnTo>
                  <a:pt x="0" y="546353"/>
                </a:lnTo>
                <a:lnTo>
                  <a:pt x="52577" y="546353"/>
                </a:lnTo>
                <a:lnTo>
                  <a:pt x="52577" y="0"/>
                </a:lnTo>
                <a:lnTo>
                  <a:pt x="0" y="0"/>
                </a:lnTo>
                <a:close/>
              </a:path>
            </a:pathLst>
          </a:custGeom>
          <a:ln w="3771">
            <a:solidFill>
              <a:srgbClr val="000000"/>
            </a:solidFill>
          </a:ln>
        </p:spPr>
        <p:txBody>
          <a:bodyPr wrap="square" lIns="0" tIns="0" rIns="0" bIns="0" rtlCol="0"/>
          <a:lstStyle/>
          <a:p>
            <a:endParaRPr/>
          </a:p>
        </p:txBody>
      </p:sp>
      <p:sp>
        <p:nvSpPr>
          <p:cNvPr id="47" name="object 47"/>
          <p:cNvSpPr/>
          <p:nvPr/>
        </p:nvSpPr>
        <p:spPr>
          <a:xfrm>
            <a:off x="7475219" y="3380993"/>
            <a:ext cx="42671" cy="24383"/>
          </a:xfrm>
          <a:prstGeom prst="rect">
            <a:avLst/>
          </a:prstGeom>
          <a:blipFill>
            <a:blip r:embed="rId8" cstate="print"/>
            <a:stretch>
              <a:fillRect/>
            </a:stretch>
          </a:blipFill>
        </p:spPr>
        <p:txBody>
          <a:bodyPr wrap="square" lIns="0" tIns="0" rIns="0" bIns="0" rtlCol="0"/>
          <a:lstStyle/>
          <a:p>
            <a:endParaRPr/>
          </a:p>
        </p:txBody>
      </p:sp>
      <p:sp>
        <p:nvSpPr>
          <p:cNvPr id="48" name="object 48"/>
          <p:cNvSpPr/>
          <p:nvPr/>
        </p:nvSpPr>
        <p:spPr>
          <a:xfrm>
            <a:off x="7418069" y="3379108"/>
            <a:ext cx="100945" cy="107803"/>
          </a:xfrm>
          <a:prstGeom prst="rect">
            <a:avLst/>
          </a:prstGeom>
          <a:blipFill>
            <a:blip r:embed="rId9" cstate="print"/>
            <a:stretch>
              <a:fillRect/>
            </a:stretch>
          </a:blipFill>
        </p:spPr>
        <p:txBody>
          <a:bodyPr wrap="square" lIns="0" tIns="0" rIns="0" bIns="0" rtlCol="0"/>
          <a:lstStyle/>
          <a:p>
            <a:endParaRPr/>
          </a:p>
        </p:txBody>
      </p:sp>
      <p:sp>
        <p:nvSpPr>
          <p:cNvPr id="49" name="object 49"/>
          <p:cNvSpPr/>
          <p:nvPr/>
        </p:nvSpPr>
        <p:spPr>
          <a:xfrm>
            <a:off x="7418069" y="3433571"/>
            <a:ext cx="99060" cy="53340"/>
          </a:xfrm>
          <a:custGeom>
            <a:avLst/>
            <a:gdLst/>
            <a:ahLst/>
            <a:cxnLst/>
            <a:rect l="l" t="t" r="r" b="b"/>
            <a:pathLst>
              <a:path w="99059" h="53339">
                <a:moveTo>
                  <a:pt x="0" y="0"/>
                </a:moveTo>
                <a:lnTo>
                  <a:pt x="0" y="53339"/>
                </a:lnTo>
                <a:lnTo>
                  <a:pt x="99059" y="53339"/>
                </a:lnTo>
                <a:lnTo>
                  <a:pt x="99059" y="0"/>
                </a:lnTo>
                <a:lnTo>
                  <a:pt x="0" y="0"/>
                </a:lnTo>
                <a:close/>
              </a:path>
            </a:pathLst>
          </a:custGeom>
          <a:ln w="3771">
            <a:solidFill>
              <a:srgbClr val="000000"/>
            </a:solidFill>
          </a:ln>
        </p:spPr>
        <p:txBody>
          <a:bodyPr wrap="square" lIns="0" tIns="0" rIns="0" bIns="0" rtlCol="0"/>
          <a:lstStyle/>
          <a:p>
            <a:endParaRPr/>
          </a:p>
        </p:txBody>
      </p:sp>
      <p:sp>
        <p:nvSpPr>
          <p:cNvPr id="50" name="object 50"/>
          <p:cNvSpPr/>
          <p:nvPr/>
        </p:nvSpPr>
        <p:spPr>
          <a:xfrm>
            <a:off x="7418069" y="3355847"/>
            <a:ext cx="0" cy="635635"/>
          </a:xfrm>
          <a:custGeom>
            <a:avLst/>
            <a:gdLst/>
            <a:ahLst/>
            <a:cxnLst/>
            <a:rect l="l" t="t" r="r" b="b"/>
            <a:pathLst>
              <a:path h="635635">
                <a:moveTo>
                  <a:pt x="0" y="0"/>
                </a:moveTo>
                <a:lnTo>
                  <a:pt x="0" y="635507"/>
                </a:lnTo>
              </a:path>
            </a:pathLst>
          </a:custGeom>
          <a:ln w="3771">
            <a:solidFill>
              <a:srgbClr val="000000"/>
            </a:solidFill>
          </a:ln>
        </p:spPr>
        <p:txBody>
          <a:bodyPr wrap="square" lIns="0" tIns="0" rIns="0" bIns="0" rtlCol="0"/>
          <a:lstStyle/>
          <a:p>
            <a:endParaRPr/>
          </a:p>
        </p:txBody>
      </p:sp>
      <p:sp>
        <p:nvSpPr>
          <p:cNvPr id="51" name="object 51"/>
          <p:cNvSpPr/>
          <p:nvPr/>
        </p:nvSpPr>
        <p:spPr>
          <a:xfrm>
            <a:off x="7517130" y="3355847"/>
            <a:ext cx="0" cy="635635"/>
          </a:xfrm>
          <a:custGeom>
            <a:avLst/>
            <a:gdLst/>
            <a:ahLst/>
            <a:cxnLst/>
            <a:rect l="l" t="t" r="r" b="b"/>
            <a:pathLst>
              <a:path h="635635">
                <a:moveTo>
                  <a:pt x="0" y="0"/>
                </a:moveTo>
                <a:lnTo>
                  <a:pt x="0" y="635507"/>
                </a:lnTo>
              </a:path>
            </a:pathLst>
          </a:custGeom>
          <a:ln w="3771">
            <a:solidFill>
              <a:srgbClr val="000000"/>
            </a:solidFill>
          </a:ln>
        </p:spPr>
        <p:txBody>
          <a:bodyPr wrap="square" lIns="0" tIns="0" rIns="0" bIns="0" rtlCol="0"/>
          <a:lstStyle/>
          <a:p>
            <a:endParaRPr/>
          </a:p>
        </p:txBody>
      </p:sp>
      <p:sp>
        <p:nvSpPr>
          <p:cNvPr id="52" name="object 52"/>
          <p:cNvSpPr/>
          <p:nvPr/>
        </p:nvSpPr>
        <p:spPr>
          <a:xfrm>
            <a:off x="7434071" y="3448050"/>
            <a:ext cx="67945" cy="26670"/>
          </a:xfrm>
          <a:custGeom>
            <a:avLst/>
            <a:gdLst/>
            <a:ahLst/>
            <a:cxnLst/>
            <a:rect l="l" t="t" r="r" b="b"/>
            <a:pathLst>
              <a:path w="67945" h="26670">
                <a:moveTo>
                  <a:pt x="0" y="0"/>
                </a:moveTo>
                <a:lnTo>
                  <a:pt x="0" y="26670"/>
                </a:lnTo>
                <a:lnTo>
                  <a:pt x="67818" y="26670"/>
                </a:lnTo>
                <a:lnTo>
                  <a:pt x="67818" y="0"/>
                </a:lnTo>
                <a:lnTo>
                  <a:pt x="0" y="0"/>
                </a:lnTo>
                <a:close/>
              </a:path>
            </a:pathLst>
          </a:custGeom>
          <a:solidFill>
            <a:srgbClr val="666666"/>
          </a:solidFill>
        </p:spPr>
        <p:txBody>
          <a:bodyPr wrap="square" lIns="0" tIns="0" rIns="0" bIns="0" rtlCol="0"/>
          <a:lstStyle/>
          <a:p>
            <a:endParaRPr/>
          </a:p>
        </p:txBody>
      </p:sp>
      <p:sp>
        <p:nvSpPr>
          <p:cNvPr id="53" name="object 53"/>
          <p:cNvSpPr/>
          <p:nvPr/>
        </p:nvSpPr>
        <p:spPr>
          <a:xfrm>
            <a:off x="7434071" y="3448050"/>
            <a:ext cx="67945" cy="26670"/>
          </a:xfrm>
          <a:custGeom>
            <a:avLst/>
            <a:gdLst/>
            <a:ahLst/>
            <a:cxnLst/>
            <a:rect l="l" t="t" r="r" b="b"/>
            <a:pathLst>
              <a:path w="67945" h="26670">
                <a:moveTo>
                  <a:pt x="0" y="0"/>
                </a:moveTo>
                <a:lnTo>
                  <a:pt x="0" y="26670"/>
                </a:lnTo>
                <a:lnTo>
                  <a:pt x="67818" y="26670"/>
                </a:lnTo>
                <a:lnTo>
                  <a:pt x="67818" y="0"/>
                </a:lnTo>
                <a:lnTo>
                  <a:pt x="0" y="0"/>
                </a:lnTo>
                <a:close/>
              </a:path>
            </a:pathLst>
          </a:custGeom>
          <a:ln w="3175">
            <a:solidFill>
              <a:srgbClr val="000000"/>
            </a:solidFill>
          </a:ln>
        </p:spPr>
        <p:txBody>
          <a:bodyPr wrap="square" lIns="0" tIns="0" rIns="0" bIns="0" rtlCol="0"/>
          <a:lstStyle/>
          <a:p>
            <a:endParaRPr/>
          </a:p>
        </p:txBody>
      </p:sp>
      <p:sp>
        <p:nvSpPr>
          <p:cNvPr id="54" name="object 54"/>
          <p:cNvSpPr/>
          <p:nvPr/>
        </p:nvSpPr>
        <p:spPr>
          <a:xfrm>
            <a:off x="7441692" y="3460241"/>
            <a:ext cx="17780" cy="10160"/>
          </a:xfrm>
          <a:custGeom>
            <a:avLst/>
            <a:gdLst/>
            <a:ahLst/>
            <a:cxnLst/>
            <a:rect l="l" t="t" r="r" b="b"/>
            <a:pathLst>
              <a:path w="17779" h="10160">
                <a:moveTo>
                  <a:pt x="0" y="0"/>
                </a:moveTo>
                <a:lnTo>
                  <a:pt x="0" y="9905"/>
                </a:lnTo>
                <a:lnTo>
                  <a:pt x="17525" y="9905"/>
                </a:lnTo>
                <a:lnTo>
                  <a:pt x="17525" y="0"/>
                </a:lnTo>
                <a:lnTo>
                  <a:pt x="0" y="0"/>
                </a:lnTo>
                <a:close/>
              </a:path>
            </a:pathLst>
          </a:custGeom>
          <a:solidFill>
            <a:srgbClr val="FF0000"/>
          </a:solidFill>
        </p:spPr>
        <p:txBody>
          <a:bodyPr wrap="square" lIns="0" tIns="0" rIns="0" bIns="0" rtlCol="0"/>
          <a:lstStyle/>
          <a:p>
            <a:endParaRPr/>
          </a:p>
        </p:txBody>
      </p:sp>
      <p:sp>
        <p:nvSpPr>
          <p:cNvPr id="55" name="object 55"/>
          <p:cNvSpPr/>
          <p:nvPr/>
        </p:nvSpPr>
        <p:spPr>
          <a:xfrm>
            <a:off x="7459218" y="3460241"/>
            <a:ext cx="17780" cy="10160"/>
          </a:xfrm>
          <a:custGeom>
            <a:avLst/>
            <a:gdLst/>
            <a:ahLst/>
            <a:cxnLst/>
            <a:rect l="l" t="t" r="r" b="b"/>
            <a:pathLst>
              <a:path w="17779" h="10160">
                <a:moveTo>
                  <a:pt x="0" y="0"/>
                </a:moveTo>
                <a:lnTo>
                  <a:pt x="0" y="9905"/>
                </a:lnTo>
                <a:lnTo>
                  <a:pt x="17525" y="9905"/>
                </a:lnTo>
                <a:lnTo>
                  <a:pt x="17525" y="0"/>
                </a:lnTo>
                <a:lnTo>
                  <a:pt x="0" y="0"/>
                </a:lnTo>
                <a:close/>
              </a:path>
            </a:pathLst>
          </a:custGeom>
          <a:solidFill>
            <a:srgbClr val="9F9FFF"/>
          </a:solidFill>
        </p:spPr>
        <p:txBody>
          <a:bodyPr wrap="square" lIns="0" tIns="0" rIns="0" bIns="0" rtlCol="0"/>
          <a:lstStyle/>
          <a:p>
            <a:endParaRPr/>
          </a:p>
        </p:txBody>
      </p:sp>
      <p:sp>
        <p:nvSpPr>
          <p:cNvPr id="56" name="object 56"/>
          <p:cNvSpPr/>
          <p:nvPr/>
        </p:nvSpPr>
        <p:spPr>
          <a:xfrm>
            <a:off x="7441692" y="3453384"/>
            <a:ext cx="51816" cy="6857"/>
          </a:xfrm>
          <a:prstGeom prst="rect">
            <a:avLst/>
          </a:prstGeom>
          <a:blipFill>
            <a:blip r:embed="rId10" cstate="print"/>
            <a:stretch>
              <a:fillRect/>
            </a:stretch>
          </a:blipFill>
        </p:spPr>
        <p:txBody>
          <a:bodyPr wrap="square" lIns="0" tIns="0" rIns="0" bIns="0" rtlCol="0"/>
          <a:lstStyle/>
          <a:p>
            <a:endParaRPr/>
          </a:p>
        </p:txBody>
      </p:sp>
      <p:sp>
        <p:nvSpPr>
          <p:cNvPr id="57" name="object 57"/>
          <p:cNvSpPr/>
          <p:nvPr/>
        </p:nvSpPr>
        <p:spPr>
          <a:xfrm>
            <a:off x="7476743" y="3460241"/>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00FF00"/>
          </a:solidFill>
        </p:spPr>
        <p:txBody>
          <a:bodyPr wrap="square" lIns="0" tIns="0" rIns="0" bIns="0" rtlCol="0"/>
          <a:lstStyle/>
          <a:p>
            <a:endParaRPr/>
          </a:p>
        </p:txBody>
      </p:sp>
      <p:sp>
        <p:nvSpPr>
          <p:cNvPr id="58" name="object 58"/>
          <p:cNvSpPr/>
          <p:nvPr/>
        </p:nvSpPr>
        <p:spPr>
          <a:xfrm>
            <a:off x="7062216" y="3315461"/>
            <a:ext cx="514350" cy="676275"/>
          </a:xfrm>
          <a:custGeom>
            <a:avLst/>
            <a:gdLst/>
            <a:ahLst/>
            <a:cxnLst/>
            <a:rect l="l" t="t" r="r" b="b"/>
            <a:pathLst>
              <a:path w="514350" h="676275">
                <a:moveTo>
                  <a:pt x="69341" y="675893"/>
                </a:moveTo>
                <a:lnTo>
                  <a:pt x="69341" y="656082"/>
                </a:lnTo>
                <a:lnTo>
                  <a:pt x="0" y="656082"/>
                </a:lnTo>
                <a:lnTo>
                  <a:pt x="0" y="70103"/>
                </a:lnTo>
                <a:lnTo>
                  <a:pt x="19811" y="50291"/>
                </a:lnTo>
                <a:lnTo>
                  <a:pt x="69341" y="50291"/>
                </a:lnTo>
                <a:lnTo>
                  <a:pt x="69341" y="40386"/>
                </a:lnTo>
                <a:lnTo>
                  <a:pt x="108965" y="0"/>
                </a:lnTo>
                <a:lnTo>
                  <a:pt x="514350" y="0"/>
                </a:lnTo>
                <a:lnTo>
                  <a:pt x="514350" y="636270"/>
                </a:lnTo>
                <a:lnTo>
                  <a:pt x="474725" y="675893"/>
                </a:lnTo>
                <a:lnTo>
                  <a:pt x="69341" y="675893"/>
                </a:lnTo>
                <a:close/>
              </a:path>
            </a:pathLst>
          </a:custGeom>
          <a:ln w="11328">
            <a:solidFill>
              <a:srgbClr val="000000"/>
            </a:solidFill>
          </a:ln>
        </p:spPr>
        <p:txBody>
          <a:bodyPr wrap="square" lIns="0" tIns="0" rIns="0" bIns="0" rtlCol="0"/>
          <a:lstStyle/>
          <a:p>
            <a:endParaRPr/>
          </a:p>
        </p:txBody>
      </p:sp>
      <p:sp>
        <p:nvSpPr>
          <p:cNvPr id="59" name="object 59"/>
          <p:cNvSpPr/>
          <p:nvPr/>
        </p:nvSpPr>
        <p:spPr>
          <a:xfrm>
            <a:off x="7790688" y="3483102"/>
            <a:ext cx="10795" cy="8890"/>
          </a:xfrm>
          <a:custGeom>
            <a:avLst/>
            <a:gdLst/>
            <a:ahLst/>
            <a:cxnLst/>
            <a:rect l="l" t="t" r="r" b="b"/>
            <a:pathLst>
              <a:path w="10795" h="8889">
                <a:moveTo>
                  <a:pt x="10668" y="8382"/>
                </a:moveTo>
                <a:lnTo>
                  <a:pt x="10668" y="0"/>
                </a:lnTo>
                <a:lnTo>
                  <a:pt x="0" y="0"/>
                </a:lnTo>
                <a:lnTo>
                  <a:pt x="0" y="8382"/>
                </a:lnTo>
                <a:lnTo>
                  <a:pt x="10668" y="8382"/>
                </a:lnTo>
                <a:close/>
              </a:path>
            </a:pathLst>
          </a:custGeom>
          <a:solidFill>
            <a:srgbClr val="000000"/>
          </a:solidFill>
        </p:spPr>
        <p:txBody>
          <a:bodyPr wrap="square" lIns="0" tIns="0" rIns="0" bIns="0" rtlCol="0"/>
          <a:lstStyle/>
          <a:p>
            <a:endParaRPr/>
          </a:p>
        </p:txBody>
      </p:sp>
      <p:sp>
        <p:nvSpPr>
          <p:cNvPr id="60" name="object 60"/>
          <p:cNvSpPr/>
          <p:nvPr/>
        </p:nvSpPr>
        <p:spPr>
          <a:xfrm>
            <a:off x="7836407" y="3495294"/>
            <a:ext cx="10160" cy="8890"/>
          </a:xfrm>
          <a:custGeom>
            <a:avLst/>
            <a:gdLst/>
            <a:ahLst/>
            <a:cxnLst/>
            <a:rect l="l" t="t" r="r" b="b"/>
            <a:pathLst>
              <a:path w="10159" h="8889">
                <a:moveTo>
                  <a:pt x="9905" y="8382"/>
                </a:moveTo>
                <a:lnTo>
                  <a:pt x="9905" y="0"/>
                </a:lnTo>
                <a:lnTo>
                  <a:pt x="0" y="0"/>
                </a:lnTo>
                <a:lnTo>
                  <a:pt x="0" y="8382"/>
                </a:lnTo>
                <a:lnTo>
                  <a:pt x="9905" y="8382"/>
                </a:lnTo>
                <a:close/>
              </a:path>
            </a:pathLst>
          </a:custGeom>
          <a:solidFill>
            <a:srgbClr val="000000"/>
          </a:solidFill>
        </p:spPr>
        <p:txBody>
          <a:bodyPr wrap="square" lIns="0" tIns="0" rIns="0" bIns="0" rtlCol="0"/>
          <a:lstStyle/>
          <a:p>
            <a:endParaRPr/>
          </a:p>
        </p:txBody>
      </p:sp>
      <p:sp>
        <p:nvSpPr>
          <p:cNvPr id="61" name="object 61"/>
          <p:cNvSpPr/>
          <p:nvPr/>
        </p:nvSpPr>
        <p:spPr>
          <a:xfrm>
            <a:off x="7978139" y="3495294"/>
            <a:ext cx="10795" cy="8890"/>
          </a:xfrm>
          <a:custGeom>
            <a:avLst/>
            <a:gdLst/>
            <a:ahLst/>
            <a:cxnLst/>
            <a:rect l="l" t="t" r="r" b="b"/>
            <a:pathLst>
              <a:path w="10795" h="8889">
                <a:moveTo>
                  <a:pt x="10668" y="8382"/>
                </a:moveTo>
                <a:lnTo>
                  <a:pt x="10668" y="0"/>
                </a:lnTo>
                <a:lnTo>
                  <a:pt x="0" y="0"/>
                </a:lnTo>
                <a:lnTo>
                  <a:pt x="0" y="8382"/>
                </a:lnTo>
                <a:lnTo>
                  <a:pt x="10668" y="8382"/>
                </a:lnTo>
                <a:close/>
              </a:path>
            </a:pathLst>
          </a:custGeom>
          <a:solidFill>
            <a:srgbClr val="000000"/>
          </a:solidFill>
        </p:spPr>
        <p:txBody>
          <a:bodyPr wrap="square" lIns="0" tIns="0" rIns="0" bIns="0" rtlCol="0"/>
          <a:lstStyle/>
          <a:p>
            <a:endParaRPr/>
          </a:p>
        </p:txBody>
      </p:sp>
      <p:sp>
        <p:nvSpPr>
          <p:cNvPr id="62" name="object 62"/>
          <p:cNvSpPr/>
          <p:nvPr/>
        </p:nvSpPr>
        <p:spPr>
          <a:xfrm>
            <a:off x="8001761" y="3495294"/>
            <a:ext cx="10160" cy="8890"/>
          </a:xfrm>
          <a:custGeom>
            <a:avLst/>
            <a:gdLst/>
            <a:ahLst/>
            <a:cxnLst/>
            <a:rect l="l" t="t" r="r" b="b"/>
            <a:pathLst>
              <a:path w="10159" h="8889">
                <a:moveTo>
                  <a:pt x="9905" y="8382"/>
                </a:moveTo>
                <a:lnTo>
                  <a:pt x="9905" y="0"/>
                </a:lnTo>
                <a:lnTo>
                  <a:pt x="0" y="0"/>
                </a:lnTo>
                <a:lnTo>
                  <a:pt x="0" y="8382"/>
                </a:lnTo>
                <a:lnTo>
                  <a:pt x="9905" y="8382"/>
                </a:lnTo>
                <a:close/>
              </a:path>
            </a:pathLst>
          </a:custGeom>
          <a:solidFill>
            <a:srgbClr val="000000"/>
          </a:solidFill>
        </p:spPr>
        <p:txBody>
          <a:bodyPr wrap="square" lIns="0" tIns="0" rIns="0" bIns="0" rtlCol="0"/>
          <a:lstStyle/>
          <a:p>
            <a:endParaRPr/>
          </a:p>
        </p:txBody>
      </p:sp>
      <p:sp>
        <p:nvSpPr>
          <p:cNvPr id="63" name="object 63"/>
          <p:cNvSpPr/>
          <p:nvPr/>
        </p:nvSpPr>
        <p:spPr>
          <a:xfrm>
            <a:off x="8065007" y="3495294"/>
            <a:ext cx="10795" cy="8890"/>
          </a:xfrm>
          <a:custGeom>
            <a:avLst/>
            <a:gdLst/>
            <a:ahLst/>
            <a:cxnLst/>
            <a:rect l="l" t="t" r="r" b="b"/>
            <a:pathLst>
              <a:path w="10795" h="8889">
                <a:moveTo>
                  <a:pt x="10668" y="8382"/>
                </a:moveTo>
                <a:lnTo>
                  <a:pt x="10668" y="0"/>
                </a:lnTo>
                <a:lnTo>
                  <a:pt x="0" y="0"/>
                </a:lnTo>
                <a:lnTo>
                  <a:pt x="0" y="8382"/>
                </a:lnTo>
                <a:lnTo>
                  <a:pt x="10668" y="8382"/>
                </a:lnTo>
                <a:close/>
              </a:path>
            </a:pathLst>
          </a:custGeom>
          <a:solidFill>
            <a:srgbClr val="000000"/>
          </a:solidFill>
        </p:spPr>
        <p:txBody>
          <a:bodyPr wrap="square" lIns="0" tIns="0" rIns="0" bIns="0" rtlCol="0"/>
          <a:lstStyle/>
          <a:p>
            <a:endParaRPr/>
          </a:p>
        </p:txBody>
      </p:sp>
      <p:sp>
        <p:nvSpPr>
          <p:cNvPr id="64" name="object 64"/>
          <p:cNvSpPr/>
          <p:nvPr/>
        </p:nvSpPr>
        <p:spPr>
          <a:xfrm>
            <a:off x="8087868" y="3480815"/>
            <a:ext cx="10795" cy="8890"/>
          </a:xfrm>
          <a:custGeom>
            <a:avLst/>
            <a:gdLst/>
            <a:ahLst/>
            <a:cxnLst/>
            <a:rect l="l" t="t" r="r" b="b"/>
            <a:pathLst>
              <a:path w="10795" h="8889">
                <a:moveTo>
                  <a:pt x="10668" y="8382"/>
                </a:moveTo>
                <a:lnTo>
                  <a:pt x="10668" y="0"/>
                </a:lnTo>
                <a:lnTo>
                  <a:pt x="0" y="0"/>
                </a:lnTo>
                <a:lnTo>
                  <a:pt x="0" y="8382"/>
                </a:lnTo>
                <a:lnTo>
                  <a:pt x="10668" y="8382"/>
                </a:lnTo>
                <a:close/>
              </a:path>
            </a:pathLst>
          </a:custGeom>
          <a:solidFill>
            <a:srgbClr val="000000"/>
          </a:solidFill>
        </p:spPr>
        <p:txBody>
          <a:bodyPr wrap="square" lIns="0" tIns="0" rIns="0" bIns="0" rtlCol="0"/>
          <a:lstStyle/>
          <a:p>
            <a:endParaRPr/>
          </a:p>
        </p:txBody>
      </p:sp>
      <p:sp>
        <p:nvSpPr>
          <p:cNvPr id="65" name="object 65"/>
          <p:cNvSpPr/>
          <p:nvPr/>
        </p:nvSpPr>
        <p:spPr>
          <a:xfrm>
            <a:off x="7790688" y="3483102"/>
            <a:ext cx="10795" cy="8890"/>
          </a:xfrm>
          <a:custGeom>
            <a:avLst/>
            <a:gdLst/>
            <a:ahLst/>
            <a:cxnLst/>
            <a:rect l="l" t="t" r="r" b="b"/>
            <a:pathLst>
              <a:path w="10795" h="8889">
                <a:moveTo>
                  <a:pt x="0" y="0"/>
                </a:moveTo>
                <a:lnTo>
                  <a:pt x="0" y="8382"/>
                </a:lnTo>
                <a:lnTo>
                  <a:pt x="10668" y="8382"/>
                </a:lnTo>
                <a:lnTo>
                  <a:pt x="10668" y="0"/>
                </a:lnTo>
                <a:lnTo>
                  <a:pt x="0" y="0"/>
                </a:lnTo>
                <a:close/>
              </a:path>
            </a:pathLst>
          </a:custGeom>
          <a:ln w="11328">
            <a:solidFill>
              <a:srgbClr val="000000"/>
            </a:solidFill>
          </a:ln>
        </p:spPr>
        <p:txBody>
          <a:bodyPr wrap="square" lIns="0" tIns="0" rIns="0" bIns="0" rtlCol="0"/>
          <a:lstStyle/>
          <a:p>
            <a:endParaRPr/>
          </a:p>
        </p:txBody>
      </p:sp>
      <p:sp>
        <p:nvSpPr>
          <p:cNvPr id="66" name="object 66"/>
          <p:cNvSpPr/>
          <p:nvPr/>
        </p:nvSpPr>
        <p:spPr>
          <a:xfrm>
            <a:off x="7836407" y="3495294"/>
            <a:ext cx="10160" cy="8890"/>
          </a:xfrm>
          <a:custGeom>
            <a:avLst/>
            <a:gdLst/>
            <a:ahLst/>
            <a:cxnLst/>
            <a:rect l="l" t="t" r="r" b="b"/>
            <a:pathLst>
              <a:path w="10159" h="8889">
                <a:moveTo>
                  <a:pt x="0" y="0"/>
                </a:moveTo>
                <a:lnTo>
                  <a:pt x="0" y="8382"/>
                </a:lnTo>
                <a:lnTo>
                  <a:pt x="9905" y="8382"/>
                </a:lnTo>
                <a:lnTo>
                  <a:pt x="9905" y="0"/>
                </a:lnTo>
                <a:lnTo>
                  <a:pt x="0" y="0"/>
                </a:lnTo>
                <a:close/>
              </a:path>
            </a:pathLst>
          </a:custGeom>
          <a:ln w="11328">
            <a:solidFill>
              <a:srgbClr val="000000"/>
            </a:solidFill>
          </a:ln>
        </p:spPr>
        <p:txBody>
          <a:bodyPr wrap="square" lIns="0" tIns="0" rIns="0" bIns="0" rtlCol="0"/>
          <a:lstStyle/>
          <a:p>
            <a:endParaRPr/>
          </a:p>
        </p:txBody>
      </p:sp>
      <p:sp>
        <p:nvSpPr>
          <p:cNvPr id="67" name="object 67"/>
          <p:cNvSpPr/>
          <p:nvPr/>
        </p:nvSpPr>
        <p:spPr>
          <a:xfrm>
            <a:off x="7978139" y="3495294"/>
            <a:ext cx="10795" cy="8890"/>
          </a:xfrm>
          <a:custGeom>
            <a:avLst/>
            <a:gdLst/>
            <a:ahLst/>
            <a:cxnLst/>
            <a:rect l="l" t="t" r="r" b="b"/>
            <a:pathLst>
              <a:path w="10795" h="8889">
                <a:moveTo>
                  <a:pt x="10668" y="0"/>
                </a:moveTo>
                <a:lnTo>
                  <a:pt x="10668" y="8382"/>
                </a:lnTo>
                <a:lnTo>
                  <a:pt x="0" y="8382"/>
                </a:lnTo>
                <a:lnTo>
                  <a:pt x="0" y="0"/>
                </a:lnTo>
                <a:lnTo>
                  <a:pt x="10668" y="0"/>
                </a:lnTo>
                <a:close/>
              </a:path>
            </a:pathLst>
          </a:custGeom>
          <a:ln w="11328">
            <a:solidFill>
              <a:srgbClr val="000000"/>
            </a:solidFill>
          </a:ln>
        </p:spPr>
        <p:txBody>
          <a:bodyPr wrap="square" lIns="0" tIns="0" rIns="0" bIns="0" rtlCol="0"/>
          <a:lstStyle/>
          <a:p>
            <a:endParaRPr/>
          </a:p>
        </p:txBody>
      </p:sp>
      <p:sp>
        <p:nvSpPr>
          <p:cNvPr id="68" name="object 68"/>
          <p:cNvSpPr/>
          <p:nvPr/>
        </p:nvSpPr>
        <p:spPr>
          <a:xfrm>
            <a:off x="8001761" y="3495294"/>
            <a:ext cx="10160" cy="8890"/>
          </a:xfrm>
          <a:custGeom>
            <a:avLst/>
            <a:gdLst/>
            <a:ahLst/>
            <a:cxnLst/>
            <a:rect l="l" t="t" r="r" b="b"/>
            <a:pathLst>
              <a:path w="10159" h="8889">
                <a:moveTo>
                  <a:pt x="0" y="0"/>
                </a:moveTo>
                <a:lnTo>
                  <a:pt x="0" y="8382"/>
                </a:lnTo>
                <a:lnTo>
                  <a:pt x="9905" y="8382"/>
                </a:lnTo>
                <a:lnTo>
                  <a:pt x="9905" y="0"/>
                </a:lnTo>
                <a:lnTo>
                  <a:pt x="0" y="0"/>
                </a:lnTo>
                <a:close/>
              </a:path>
            </a:pathLst>
          </a:custGeom>
          <a:ln w="11328">
            <a:solidFill>
              <a:srgbClr val="000000"/>
            </a:solidFill>
          </a:ln>
        </p:spPr>
        <p:txBody>
          <a:bodyPr wrap="square" lIns="0" tIns="0" rIns="0" bIns="0" rtlCol="0"/>
          <a:lstStyle/>
          <a:p>
            <a:endParaRPr/>
          </a:p>
        </p:txBody>
      </p:sp>
      <p:sp>
        <p:nvSpPr>
          <p:cNvPr id="69" name="object 69"/>
          <p:cNvSpPr/>
          <p:nvPr/>
        </p:nvSpPr>
        <p:spPr>
          <a:xfrm>
            <a:off x="8065007" y="3495294"/>
            <a:ext cx="10795" cy="8890"/>
          </a:xfrm>
          <a:custGeom>
            <a:avLst/>
            <a:gdLst/>
            <a:ahLst/>
            <a:cxnLst/>
            <a:rect l="l" t="t" r="r" b="b"/>
            <a:pathLst>
              <a:path w="10795" h="8889">
                <a:moveTo>
                  <a:pt x="0" y="0"/>
                </a:moveTo>
                <a:lnTo>
                  <a:pt x="0" y="8382"/>
                </a:lnTo>
                <a:lnTo>
                  <a:pt x="10668" y="8382"/>
                </a:lnTo>
                <a:lnTo>
                  <a:pt x="10668" y="0"/>
                </a:lnTo>
                <a:lnTo>
                  <a:pt x="0" y="0"/>
                </a:lnTo>
                <a:close/>
              </a:path>
            </a:pathLst>
          </a:custGeom>
          <a:ln w="11328">
            <a:solidFill>
              <a:srgbClr val="000000"/>
            </a:solidFill>
          </a:ln>
        </p:spPr>
        <p:txBody>
          <a:bodyPr wrap="square" lIns="0" tIns="0" rIns="0" bIns="0" rtlCol="0"/>
          <a:lstStyle/>
          <a:p>
            <a:endParaRPr/>
          </a:p>
        </p:txBody>
      </p:sp>
      <p:sp>
        <p:nvSpPr>
          <p:cNvPr id="70" name="object 70"/>
          <p:cNvSpPr/>
          <p:nvPr/>
        </p:nvSpPr>
        <p:spPr>
          <a:xfrm>
            <a:off x="8087868" y="3480815"/>
            <a:ext cx="10795" cy="8890"/>
          </a:xfrm>
          <a:custGeom>
            <a:avLst/>
            <a:gdLst/>
            <a:ahLst/>
            <a:cxnLst/>
            <a:rect l="l" t="t" r="r" b="b"/>
            <a:pathLst>
              <a:path w="10795" h="8889">
                <a:moveTo>
                  <a:pt x="0" y="0"/>
                </a:moveTo>
                <a:lnTo>
                  <a:pt x="0" y="8382"/>
                </a:lnTo>
                <a:lnTo>
                  <a:pt x="10668" y="8382"/>
                </a:lnTo>
                <a:lnTo>
                  <a:pt x="10668" y="0"/>
                </a:lnTo>
                <a:lnTo>
                  <a:pt x="0" y="0"/>
                </a:lnTo>
                <a:close/>
              </a:path>
            </a:pathLst>
          </a:custGeom>
          <a:ln w="11328">
            <a:solidFill>
              <a:srgbClr val="000000"/>
            </a:solidFill>
          </a:ln>
        </p:spPr>
        <p:txBody>
          <a:bodyPr wrap="square" lIns="0" tIns="0" rIns="0" bIns="0" rtlCol="0"/>
          <a:lstStyle/>
          <a:p>
            <a:endParaRPr/>
          </a:p>
        </p:txBody>
      </p:sp>
      <p:sp>
        <p:nvSpPr>
          <p:cNvPr id="71" name="object 71"/>
          <p:cNvSpPr/>
          <p:nvPr/>
        </p:nvSpPr>
        <p:spPr>
          <a:xfrm>
            <a:off x="8094344" y="3077717"/>
            <a:ext cx="0" cy="422275"/>
          </a:xfrm>
          <a:custGeom>
            <a:avLst/>
            <a:gdLst/>
            <a:ahLst/>
            <a:cxnLst/>
            <a:rect l="l" t="t" r="r" b="b"/>
            <a:pathLst>
              <a:path h="422275">
                <a:moveTo>
                  <a:pt x="0" y="0"/>
                </a:moveTo>
                <a:lnTo>
                  <a:pt x="0" y="422147"/>
                </a:lnTo>
              </a:path>
            </a:pathLst>
          </a:custGeom>
          <a:ln w="25146">
            <a:solidFill>
              <a:srgbClr val="666666"/>
            </a:solidFill>
          </a:ln>
        </p:spPr>
        <p:txBody>
          <a:bodyPr wrap="square" lIns="0" tIns="0" rIns="0" bIns="0" rtlCol="0"/>
          <a:lstStyle/>
          <a:p>
            <a:endParaRPr/>
          </a:p>
        </p:txBody>
      </p:sp>
      <p:sp>
        <p:nvSpPr>
          <p:cNvPr id="72" name="object 72"/>
          <p:cNvSpPr/>
          <p:nvPr/>
        </p:nvSpPr>
        <p:spPr>
          <a:xfrm>
            <a:off x="7784592" y="3077717"/>
            <a:ext cx="322325" cy="422147"/>
          </a:xfrm>
          <a:prstGeom prst="rect">
            <a:avLst/>
          </a:prstGeom>
          <a:blipFill>
            <a:blip r:embed="rId11" cstate="print"/>
            <a:stretch>
              <a:fillRect/>
            </a:stretch>
          </a:blipFill>
        </p:spPr>
        <p:txBody>
          <a:bodyPr wrap="square" lIns="0" tIns="0" rIns="0" bIns="0" rtlCol="0"/>
          <a:lstStyle/>
          <a:p>
            <a:endParaRPr/>
          </a:p>
        </p:txBody>
      </p:sp>
      <p:sp>
        <p:nvSpPr>
          <p:cNvPr id="73" name="object 73"/>
          <p:cNvSpPr/>
          <p:nvPr/>
        </p:nvSpPr>
        <p:spPr>
          <a:xfrm>
            <a:off x="7994904" y="3102101"/>
            <a:ext cx="86995" cy="398145"/>
          </a:xfrm>
          <a:custGeom>
            <a:avLst/>
            <a:gdLst/>
            <a:ahLst/>
            <a:cxnLst/>
            <a:rect l="l" t="t" r="r" b="b"/>
            <a:pathLst>
              <a:path w="86995" h="398145">
                <a:moveTo>
                  <a:pt x="0" y="397763"/>
                </a:moveTo>
                <a:lnTo>
                  <a:pt x="0" y="0"/>
                </a:lnTo>
                <a:lnTo>
                  <a:pt x="86868" y="0"/>
                </a:lnTo>
                <a:lnTo>
                  <a:pt x="86868" y="397763"/>
                </a:lnTo>
                <a:lnTo>
                  <a:pt x="0" y="397763"/>
                </a:lnTo>
                <a:close/>
              </a:path>
            </a:pathLst>
          </a:custGeom>
          <a:ln w="3771">
            <a:solidFill>
              <a:srgbClr val="000000"/>
            </a:solidFill>
          </a:ln>
        </p:spPr>
        <p:txBody>
          <a:bodyPr wrap="square" lIns="0" tIns="0" rIns="0" bIns="0" rtlCol="0"/>
          <a:lstStyle/>
          <a:p>
            <a:endParaRPr/>
          </a:p>
        </p:txBody>
      </p:sp>
      <p:sp>
        <p:nvSpPr>
          <p:cNvPr id="74" name="object 74"/>
          <p:cNvSpPr/>
          <p:nvPr/>
        </p:nvSpPr>
        <p:spPr>
          <a:xfrm>
            <a:off x="7828026" y="3102101"/>
            <a:ext cx="166877" cy="397763"/>
          </a:xfrm>
          <a:prstGeom prst="rect">
            <a:avLst/>
          </a:prstGeom>
          <a:blipFill>
            <a:blip r:embed="rId12" cstate="print"/>
            <a:stretch>
              <a:fillRect/>
            </a:stretch>
          </a:blipFill>
        </p:spPr>
        <p:txBody>
          <a:bodyPr wrap="square" lIns="0" tIns="0" rIns="0" bIns="0" rtlCol="0"/>
          <a:lstStyle/>
          <a:p>
            <a:endParaRPr/>
          </a:p>
        </p:txBody>
      </p:sp>
      <p:sp>
        <p:nvSpPr>
          <p:cNvPr id="75" name="object 75"/>
          <p:cNvSpPr/>
          <p:nvPr/>
        </p:nvSpPr>
        <p:spPr>
          <a:xfrm>
            <a:off x="7828026" y="3102101"/>
            <a:ext cx="167005" cy="398145"/>
          </a:xfrm>
          <a:custGeom>
            <a:avLst/>
            <a:gdLst/>
            <a:ahLst/>
            <a:cxnLst/>
            <a:rect l="l" t="t" r="r" b="b"/>
            <a:pathLst>
              <a:path w="167004" h="398145">
                <a:moveTo>
                  <a:pt x="0" y="0"/>
                </a:moveTo>
                <a:lnTo>
                  <a:pt x="0" y="397763"/>
                </a:lnTo>
                <a:lnTo>
                  <a:pt x="166877" y="397763"/>
                </a:lnTo>
                <a:lnTo>
                  <a:pt x="166877" y="0"/>
                </a:lnTo>
                <a:lnTo>
                  <a:pt x="0" y="0"/>
                </a:lnTo>
                <a:close/>
              </a:path>
            </a:pathLst>
          </a:custGeom>
          <a:ln w="3771">
            <a:solidFill>
              <a:srgbClr val="000000"/>
            </a:solidFill>
          </a:ln>
        </p:spPr>
        <p:txBody>
          <a:bodyPr wrap="square" lIns="0" tIns="0" rIns="0" bIns="0" rtlCol="0"/>
          <a:lstStyle/>
          <a:p>
            <a:endParaRPr/>
          </a:p>
        </p:txBody>
      </p:sp>
      <p:sp>
        <p:nvSpPr>
          <p:cNvPr id="76" name="object 76"/>
          <p:cNvSpPr/>
          <p:nvPr/>
        </p:nvSpPr>
        <p:spPr>
          <a:xfrm>
            <a:off x="7784592" y="3121151"/>
            <a:ext cx="43433" cy="365759"/>
          </a:xfrm>
          <a:prstGeom prst="rect">
            <a:avLst/>
          </a:prstGeom>
          <a:blipFill>
            <a:blip r:embed="rId13" cstate="print"/>
            <a:stretch>
              <a:fillRect/>
            </a:stretch>
          </a:blipFill>
        </p:spPr>
        <p:txBody>
          <a:bodyPr wrap="square" lIns="0" tIns="0" rIns="0" bIns="0" rtlCol="0"/>
          <a:lstStyle/>
          <a:p>
            <a:endParaRPr/>
          </a:p>
        </p:txBody>
      </p:sp>
      <p:sp>
        <p:nvSpPr>
          <p:cNvPr id="77" name="object 77"/>
          <p:cNvSpPr/>
          <p:nvPr/>
        </p:nvSpPr>
        <p:spPr>
          <a:xfrm>
            <a:off x="7784592" y="3121151"/>
            <a:ext cx="43815" cy="365760"/>
          </a:xfrm>
          <a:custGeom>
            <a:avLst/>
            <a:gdLst/>
            <a:ahLst/>
            <a:cxnLst/>
            <a:rect l="l" t="t" r="r" b="b"/>
            <a:pathLst>
              <a:path w="43815" h="365760">
                <a:moveTo>
                  <a:pt x="0" y="0"/>
                </a:moveTo>
                <a:lnTo>
                  <a:pt x="0" y="365759"/>
                </a:lnTo>
                <a:lnTo>
                  <a:pt x="43433" y="365759"/>
                </a:lnTo>
                <a:lnTo>
                  <a:pt x="43433" y="0"/>
                </a:lnTo>
                <a:lnTo>
                  <a:pt x="0" y="0"/>
                </a:lnTo>
                <a:close/>
              </a:path>
            </a:pathLst>
          </a:custGeom>
          <a:ln w="3771">
            <a:solidFill>
              <a:srgbClr val="000000"/>
            </a:solidFill>
          </a:ln>
        </p:spPr>
        <p:txBody>
          <a:bodyPr wrap="square" lIns="0" tIns="0" rIns="0" bIns="0" rtlCol="0"/>
          <a:lstStyle/>
          <a:p>
            <a:endParaRPr/>
          </a:p>
        </p:txBody>
      </p:sp>
      <p:sp>
        <p:nvSpPr>
          <p:cNvPr id="78" name="object 78"/>
          <p:cNvSpPr/>
          <p:nvPr/>
        </p:nvSpPr>
        <p:spPr>
          <a:xfrm>
            <a:off x="7795259" y="3133344"/>
            <a:ext cx="32766" cy="341375"/>
          </a:xfrm>
          <a:prstGeom prst="rect">
            <a:avLst/>
          </a:prstGeom>
          <a:blipFill>
            <a:blip r:embed="rId14" cstate="print"/>
            <a:stretch>
              <a:fillRect/>
            </a:stretch>
          </a:blipFill>
        </p:spPr>
        <p:txBody>
          <a:bodyPr wrap="square" lIns="0" tIns="0" rIns="0" bIns="0" rtlCol="0"/>
          <a:lstStyle/>
          <a:p>
            <a:endParaRPr/>
          </a:p>
        </p:txBody>
      </p:sp>
      <p:sp>
        <p:nvSpPr>
          <p:cNvPr id="79" name="object 79"/>
          <p:cNvSpPr/>
          <p:nvPr/>
        </p:nvSpPr>
        <p:spPr>
          <a:xfrm>
            <a:off x="7795259" y="3133344"/>
            <a:ext cx="33020" cy="341630"/>
          </a:xfrm>
          <a:custGeom>
            <a:avLst/>
            <a:gdLst/>
            <a:ahLst/>
            <a:cxnLst/>
            <a:rect l="l" t="t" r="r" b="b"/>
            <a:pathLst>
              <a:path w="33020" h="341629">
                <a:moveTo>
                  <a:pt x="0" y="0"/>
                </a:moveTo>
                <a:lnTo>
                  <a:pt x="0" y="341375"/>
                </a:lnTo>
                <a:lnTo>
                  <a:pt x="32766" y="341375"/>
                </a:lnTo>
                <a:lnTo>
                  <a:pt x="32766" y="0"/>
                </a:lnTo>
                <a:lnTo>
                  <a:pt x="0" y="0"/>
                </a:lnTo>
                <a:close/>
              </a:path>
            </a:pathLst>
          </a:custGeom>
          <a:ln w="3771">
            <a:solidFill>
              <a:srgbClr val="000000"/>
            </a:solidFill>
          </a:ln>
        </p:spPr>
        <p:txBody>
          <a:bodyPr wrap="square" lIns="0" tIns="0" rIns="0" bIns="0" rtlCol="0"/>
          <a:lstStyle/>
          <a:p>
            <a:endParaRPr/>
          </a:p>
        </p:txBody>
      </p:sp>
      <p:sp>
        <p:nvSpPr>
          <p:cNvPr id="80" name="object 80"/>
          <p:cNvSpPr/>
          <p:nvPr/>
        </p:nvSpPr>
        <p:spPr>
          <a:xfrm>
            <a:off x="8042909" y="3118103"/>
            <a:ext cx="30480" cy="15240"/>
          </a:xfrm>
          <a:prstGeom prst="rect">
            <a:avLst/>
          </a:prstGeom>
          <a:blipFill>
            <a:blip r:embed="rId15" cstate="print"/>
            <a:stretch>
              <a:fillRect/>
            </a:stretch>
          </a:blipFill>
        </p:spPr>
        <p:txBody>
          <a:bodyPr wrap="square" lIns="0" tIns="0" rIns="0" bIns="0" rtlCol="0"/>
          <a:lstStyle/>
          <a:p>
            <a:endParaRPr/>
          </a:p>
        </p:txBody>
      </p:sp>
      <p:sp>
        <p:nvSpPr>
          <p:cNvPr id="81" name="object 81"/>
          <p:cNvSpPr/>
          <p:nvPr/>
        </p:nvSpPr>
        <p:spPr>
          <a:xfrm>
            <a:off x="8007857" y="3116218"/>
            <a:ext cx="63607" cy="68179"/>
          </a:xfrm>
          <a:prstGeom prst="rect">
            <a:avLst/>
          </a:prstGeom>
          <a:blipFill>
            <a:blip r:embed="rId16" cstate="print"/>
            <a:stretch>
              <a:fillRect/>
            </a:stretch>
          </a:blipFill>
        </p:spPr>
        <p:txBody>
          <a:bodyPr wrap="square" lIns="0" tIns="0" rIns="0" bIns="0" rtlCol="0"/>
          <a:lstStyle/>
          <a:p>
            <a:endParaRPr/>
          </a:p>
        </p:txBody>
      </p:sp>
      <p:sp>
        <p:nvSpPr>
          <p:cNvPr id="82" name="object 82"/>
          <p:cNvSpPr/>
          <p:nvPr/>
        </p:nvSpPr>
        <p:spPr>
          <a:xfrm>
            <a:off x="8007857" y="3151632"/>
            <a:ext cx="62230" cy="33020"/>
          </a:xfrm>
          <a:custGeom>
            <a:avLst/>
            <a:gdLst/>
            <a:ahLst/>
            <a:cxnLst/>
            <a:rect l="l" t="t" r="r" b="b"/>
            <a:pathLst>
              <a:path w="62229" h="33019">
                <a:moveTo>
                  <a:pt x="0" y="0"/>
                </a:moveTo>
                <a:lnTo>
                  <a:pt x="0" y="32766"/>
                </a:lnTo>
                <a:lnTo>
                  <a:pt x="61722" y="32766"/>
                </a:lnTo>
                <a:lnTo>
                  <a:pt x="61722" y="0"/>
                </a:lnTo>
                <a:lnTo>
                  <a:pt x="0" y="0"/>
                </a:lnTo>
                <a:close/>
              </a:path>
            </a:pathLst>
          </a:custGeom>
          <a:ln w="3771">
            <a:solidFill>
              <a:srgbClr val="000000"/>
            </a:solidFill>
          </a:ln>
        </p:spPr>
        <p:txBody>
          <a:bodyPr wrap="square" lIns="0" tIns="0" rIns="0" bIns="0" rtlCol="0"/>
          <a:lstStyle/>
          <a:p>
            <a:endParaRPr/>
          </a:p>
        </p:txBody>
      </p:sp>
      <p:sp>
        <p:nvSpPr>
          <p:cNvPr id="83" name="object 83"/>
          <p:cNvSpPr/>
          <p:nvPr/>
        </p:nvSpPr>
        <p:spPr>
          <a:xfrm>
            <a:off x="8007857" y="3102101"/>
            <a:ext cx="0" cy="398145"/>
          </a:xfrm>
          <a:custGeom>
            <a:avLst/>
            <a:gdLst/>
            <a:ahLst/>
            <a:cxnLst/>
            <a:rect l="l" t="t" r="r" b="b"/>
            <a:pathLst>
              <a:path h="398145">
                <a:moveTo>
                  <a:pt x="0" y="0"/>
                </a:moveTo>
                <a:lnTo>
                  <a:pt x="0" y="397763"/>
                </a:lnTo>
              </a:path>
            </a:pathLst>
          </a:custGeom>
          <a:ln w="3771">
            <a:solidFill>
              <a:srgbClr val="000000"/>
            </a:solidFill>
          </a:ln>
        </p:spPr>
        <p:txBody>
          <a:bodyPr wrap="square" lIns="0" tIns="0" rIns="0" bIns="0" rtlCol="0"/>
          <a:lstStyle/>
          <a:p>
            <a:endParaRPr/>
          </a:p>
        </p:txBody>
      </p:sp>
      <p:sp>
        <p:nvSpPr>
          <p:cNvPr id="84" name="object 84"/>
          <p:cNvSpPr/>
          <p:nvPr/>
        </p:nvSpPr>
        <p:spPr>
          <a:xfrm>
            <a:off x="8069580" y="3102101"/>
            <a:ext cx="0" cy="398145"/>
          </a:xfrm>
          <a:custGeom>
            <a:avLst/>
            <a:gdLst/>
            <a:ahLst/>
            <a:cxnLst/>
            <a:rect l="l" t="t" r="r" b="b"/>
            <a:pathLst>
              <a:path h="398145">
                <a:moveTo>
                  <a:pt x="0" y="0"/>
                </a:moveTo>
                <a:lnTo>
                  <a:pt x="0" y="397763"/>
                </a:lnTo>
              </a:path>
            </a:pathLst>
          </a:custGeom>
          <a:ln w="3771">
            <a:solidFill>
              <a:srgbClr val="000000"/>
            </a:solidFill>
          </a:ln>
        </p:spPr>
        <p:txBody>
          <a:bodyPr wrap="square" lIns="0" tIns="0" rIns="0" bIns="0" rtlCol="0"/>
          <a:lstStyle/>
          <a:p>
            <a:endParaRPr/>
          </a:p>
        </p:txBody>
      </p:sp>
      <p:sp>
        <p:nvSpPr>
          <p:cNvPr id="85" name="object 85"/>
          <p:cNvSpPr/>
          <p:nvPr/>
        </p:nvSpPr>
        <p:spPr>
          <a:xfrm>
            <a:off x="8017002" y="3160014"/>
            <a:ext cx="43180" cy="17145"/>
          </a:xfrm>
          <a:custGeom>
            <a:avLst/>
            <a:gdLst/>
            <a:ahLst/>
            <a:cxnLst/>
            <a:rect l="l" t="t" r="r" b="b"/>
            <a:pathLst>
              <a:path w="43179" h="17144">
                <a:moveTo>
                  <a:pt x="0" y="0"/>
                </a:moveTo>
                <a:lnTo>
                  <a:pt x="0" y="16764"/>
                </a:lnTo>
                <a:lnTo>
                  <a:pt x="42672" y="16764"/>
                </a:lnTo>
                <a:lnTo>
                  <a:pt x="42672" y="0"/>
                </a:lnTo>
                <a:lnTo>
                  <a:pt x="0" y="0"/>
                </a:lnTo>
                <a:close/>
              </a:path>
            </a:pathLst>
          </a:custGeom>
          <a:solidFill>
            <a:srgbClr val="666666"/>
          </a:solidFill>
        </p:spPr>
        <p:txBody>
          <a:bodyPr wrap="square" lIns="0" tIns="0" rIns="0" bIns="0" rtlCol="0"/>
          <a:lstStyle/>
          <a:p>
            <a:endParaRPr/>
          </a:p>
        </p:txBody>
      </p:sp>
      <p:sp>
        <p:nvSpPr>
          <p:cNvPr id="86" name="object 86"/>
          <p:cNvSpPr/>
          <p:nvPr/>
        </p:nvSpPr>
        <p:spPr>
          <a:xfrm>
            <a:off x="8017002" y="3160014"/>
            <a:ext cx="43180" cy="17145"/>
          </a:xfrm>
          <a:custGeom>
            <a:avLst/>
            <a:gdLst/>
            <a:ahLst/>
            <a:cxnLst/>
            <a:rect l="l" t="t" r="r" b="b"/>
            <a:pathLst>
              <a:path w="43179" h="17144">
                <a:moveTo>
                  <a:pt x="0" y="0"/>
                </a:moveTo>
                <a:lnTo>
                  <a:pt x="0" y="16764"/>
                </a:lnTo>
                <a:lnTo>
                  <a:pt x="42672" y="16764"/>
                </a:lnTo>
                <a:lnTo>
                  <a:pt x="42672" y="0"/>
                </a:lnTo>
                <a:lnTo>
                  <a:pt x="0" y="0"/>
                </a:lnTo>
                <a:close/>
              </a:path>
            </a:pathLst>
          </a:custGeom>
          <a:ln w="3175">
            <a:solidFill>
              <a:srgbClr val="000000"/>
            </a:solidFill>
          </a:ln>
        </p:spPr>
        <p:txBody>
          <a:bodyPr wrap="square" lIns="0" tIns="0" rIns="0" bIns="0" rtlCol="0"/>
          <a:lstStyle/>
          <a:p>
            <a:endParaRPr/>
          </a:p>
        </p:txBody>
      </p:sp>
      <p:sp>
        <p:nvSpPr>
          <p:cNvPr id="87" name="object 87"/>
          <p:cNvSpPr/>
          <p:nvPr/>
        </p:nvSpPr>
        <p:spPr>
          <a:xfrm>
            <a:off x="8022335" y="3167633"/>
            <a:ext cx="10795" cy="6350"/>
          </a:xfrm>
          <a:custGeom>
            <a:avLst/>
            <a:gdLst/>
            <a:ahLst/>
            <a:cxnLst/>
            <a:rect l="l" t="t" r="r" b="b"/>
            <a:pathLst>
              <a:path w="10795" h="6350">
                <a:moveTo>
                  <a:pt x="0" y="0"/>
                </a:moveTo>
                <a:lnTo>
                  <a:pt x="0" y="6095"/>
                </a:lnTo>
                <a:lnTo>
                  <a:pt x="10667" y="6095"/>
                </a:lnTo>
                <a:lnTo>
                  <a:pt x="10667" y="0"/>
                </a:lnTo>
                <a:lnTo>
                  <a:pt x="0" y="0"/>
                </a:lnTo>
                <a:close/>
              </a:path>
            </a:pathLst>
          </a:custGeom>
          <a:solidFill>
            <a:srgbClr val="FF0000"/>
          </a:solidFill>
        </p:spPr>
        <p:txBody>
          <a:bodyPr wrap="square" lIns="0" tIns="0" rIns="0" bIns="0" rtlCol="0"/>
          <a:lstStyle/>
          <a:p>
            <a:endParaRPr/>
          </a:p>
        </p:txBody>
      </p:sp>
      <p:sp>
        <p:nvSpPr>
          <p:cNvPr id="88" name="object 88"/>
          <p:cNvSpPr/>
          <p:nvPr/>
        </p:nvSpPr>
        <p:spPr>
          <a:xfrm>
            <a:off x="8033004" y="3167633"/>
            <a:ext cx="10795" cy="6350"/>
          </a:xfrm>
          <a:custGeom>
            <a:avLst/>
            <a:gdLst/>
            <a:ahLst/>
            <a:cxnLst/>
            <a:rect l="l" t="t" r="r" b="b"/>
            <a:pathLst>
              <a:path w="10795" h="6350">
                <a:moveTo>
                  <a:pt x="0" y="0"/>
                </a:moveTo>
                <a:lnTo>
                  <a:pt x="0" y="6095"/>
                </a:lnTo>
                <a:lnTo>
                  <a:pt x="10668" y="6095"/>
                </a:lnTo>
                <a:lnTo>
                  <a:pt x="10668" y="0"/>
                </a:lnTo>
                <a:lnTo>
                  <a:pt x="0" y="0"/>
                </a:lnTo>
                <a:close/>
              </a:path>
            </a:pathLst>
          </a:custGeom>
          <a:solidFill>
            <a:srgbClr val="9F9FFF"/>
          </a:solidFill>
        </p:spPr>
        <p:txBody>
          <a:bodyPr wrap="square" lIns="0" tIns="0" rIns="0" bIns="0" rtlCol="0"/>
          <a:lstStyle/>
          <a:p>
            <a:endParaRPr/>
          </a:p>
        </p:txBody>
      </p:sp>
      <p:sp>
        <p:nvSpPr>
          <p:cNvPr id="89" name="object 89"/>
          <p:cNvSpPr/>
          <p:nvPr/>
        </p:nvSpPr>
        <p:spPr>
          <a:xfrm>
            <a:off x="8043671" y="3167633"/>
            <a:ext cx="10795" cy="6350"/>
          </a:xfrm>
          <a:custGeom>
            <a:avLst/>
            <a:gdLst/>
            <a:ahLst/>
            <a:cxnLst/>
            <a:rect l="l" t="t" r="r" b="b"/>
            <a:pathLst>
              <a:path w="10795" h="6350">
                <a:moveTo>
                  <a:pt x="0" y="0"/>
                </a:moveTo>
                <a:lnTo>
                  <a:pt x="0" y="6095"/>
                </a:lnTo>
                <a:lnTo>
                  <a:pt x="10667" y="6095"/>
                </a:lnTo>
                <a:lnTo>
                  <a:pt x="10667" y="0"/>
                </a:lnTo>
                <a:lnTo>
                  <a:pt x="0" y="0"/>
                </a:lnTo>
                <a:close/>
              </a:path>
            </a:pathLst>
          </a:custGeom>
          <a:solidFill>
            <a:srgbClr val="00FF00"/>
          </a:solidFill>
        </p:spPr>
        <p:txBody>
          <a:bodyPr wrap="square" lIns="0" tIns="0" rIns="0" bIns="0" rtlCol="0"/>
          <a:lstStyle/>
          <a:p>
            <a:endParaRPr/>
          </a:p>
        </p:txBody>
      </p:sp>
      <p:sp>
        <p:nvSpPr>
          <p:cNvPr id="90" name="object 90"/>
          <p:cNvSpPr/>
          <p:nvPr/>
        </p:nvSpPr>
        <p:spPr>
          <a:xfrm>
            <a:off x="7784592" y="3077717"/>
            <a:ext cx="322580" cy="422275"/>
          </a:xfrm>
          <a:custGeom>
            <a:avLst/>
            <a:gdLst/>
            <a:ahLst/>
            <a:cxnLst/>
            <a:rect l="l" t="t" r="r" b="b"/>
            <a:pathLst>
              <a:path w="322579" h="422275">
                <a:moveTo>
                  <a:pt x="43433" y="422147"/>
                </a:moveTo>
                <a:lnTo>
                  <a:pt x="43433" y="409193"/>
                </a:lnTo>
                <a:lnTo>
                  <a:pt x="0" y="409193"/>
                </a:lnTo>
                <a:lnTo>
                  <a:pt x="0" y="43433"/>
                </a:lnTo>
                <a:lnTo>
                  <a:pt x="12953" y="30480"/>
                </a:lnTo>
                <a:lnTo>
                  <a:pt x="43433" y="30480"/>
                </a:lnTo>
                <a:lnTo>
                  <a:pt x="43433" y="24383"/>
                </a:lnTo>
                <a:lnTo>
                  <a:pt x="68579" y="0"/>
                </a:lnTo>
                <a:lnTo>
                  <a:pt x="322325" y="0"/>
                </a:lnTo>
                <a:lnTo>
                  <a:pt x="322325" y="397001"/>
                </a:lnTo>
                <a:lnTo>
                  <a:pt x="297179" y="422147"/>
                </a:lnTo>
                <a:lnTo>
                  <a:pt x="43433" y="422147"/>
                </a:lnTo>
                <a:close/>
              </a:path>
            </a:pathLst>
          </a:custGeom>
          <a:ln w="11328">
            <a:solidFill>
              <a:srgbClr val="000000"/>
            </a:solidFill>
          </a:ln>
        </p:spPr>
        <p:txBody>
          <a:bodyPr wrap="square" lIns="0" tIns="0" rIns="0" bIns="0" rtlCol="0"/>
          <a:lstStyle/>
          <a:p>
            <a:endParaRPr/>
          </a:p>
        </p:txBody>
      </p:sp>
      <p:sp>
        <p:nvSpPr>
          <p:cNvPr id="91" name="object 91"/>
          <p:cNvSpPr/>
          <p:nvPr/>
        </p:nvSpPr>
        <p:spPr>
          <a:xfrm>
            <a:off x="7663433" y="4037838"/>
            <a:ext cx="12700" cy="10160"/>
          </a:xfrm>
          <a:custGeom>
            <a:avLst/>
            <a:gdLst/>
            <a:ahLst/>
            <a:cxnLst/>
            <a:rect l="l" t="t" r="r" b="b"/>
            <a:pathLst>
              <a:path w="12700" h="10160">
                <a:moveTo>
                  <a:pt x="12192" y="9905"/>
                </a:moveTo>
                <a:lnTo>
                  <a:pt x="12192" y="0"/>
                </a:lnTo>
                <a:lnTo>
                  <a:pt x="0" y="0"/>
                </a:lnTo>
                <a:lnTo>
                  <a:pt x="0" y="9905"/>
                </a:lnTo>
                <a:lnTo>
                  <a:pt x="12192" y="9905"/>
                </a:lnTo>
                <a:close/>
              </a:path>
            </a:pathLst>
          </a:custGeom>
          <a:solidFill>
            <a:srgbClr val="000000"/>
          </a:solidFill>
        </p:spPr>
        <p:txBody>
          <a:bodyPr wrap="square" lIns="0" tIns="0" rIns="0" bIns="0" rtlCol="0"/>
          <a:lstStyle/>
          <a:p>
            <a:endParaRPr/>
          </a:p>
        </p:txBody>
      </p:sp>
      <p:sp>
        <p:nvSpPr>
          <p:cNvPr id="92" name="object 92"/>
          <p:cNvSpPr/>
          <p:nvPr/>
        </p:nvSpPr>
        <p:spPr>
          <a:xfrm>
            <a:off x="7716011" y="4052315"/>
            <a:ext cx="12700" cy="10160"/>
          </a:xfrm>
          <a:custGeom>
            <a:avLst/>
            <a:gdLst/>
            <a:ahLst/>
            <a:cxnLst/>
            <a:rect l="l" t="t" r="r" b="b"/>
            <a:pathLst>
              <a:path w="12700" h="10160">
                <a:moveTo>
                  <a:pt x="12191" y="9906"/>
                </a:moveTo>
                <a:lnTo>
                  <a:pt x="12191" y="0"/>
                </a:lnTo>
                <a:lnTo>
                  <a:pt x="0" y="0"/>
                </a:lnTo>
                <a:lnTo>
                  <a:pt x="0" y="9906"/>
                </a:lnTo>
                <a:lnTo>
                  <a:pt x="12191" y="9906"/>
                </a:lnTo>
                <a:close/>
              </a:path>
            </a:pathLst>
          </a:custGeom>
          <a:solidFill>
            <a:srgbClr val="000000"/>
          </a:solidFill>
        </p:spPr>
        <p:txBody>
          <a:bodyPr wrap="square" lIns="0" tIns="0" rIns="0" bIns="0" rtlCol="0"/>
          <a:lstStyle/>
          <a:p>
            <a:endParaRPr/>
          </a:p>
        </p:txBody>
      </p:sp>
      <p:sp>
        <p:nvSpPr>
          <p:cNvPr id="93" name="object 93"/>
          <p:cNvSpPr/>
          <p:nvPr/>
        </p:nvSpPr>
        <p:spPr>
          <a:xfrm>
            <a:off x="7882128" y="4052315"/>
            <a:ext cx="12700" cy="10160"/>
          </a:xfrm>
          <a:custGeom>
            <a:avLst/>
            <a:gdLst/>
            <a:ahLst/>
            <a:cxnLst/>
            <a:rect l="l" t="t" r="r" b="b"/>
            <a:pathLst>
              <a:path w="12700" h="10160">
                <a:moveTo>
                  <a:pt x="12191" y="9906"/>
                </a:moveTo>
                <a:lnTo>
                  <a:pt x="12191" y="0"/>
                </a:lnTo>
                <a:lnTo>
                  <a:pt x="0" y="0"/>
                </a:lnTo>
                <a:lnTo>
                  <a:pt x="0" y="9906"/>
                </a:lnTo>
                <a:lnTo>
                  <a:pt x="12191" y="9906"/>
                </a:lnTo>
                <a:close/>
              </a:path>
            </a:pathLst>
          </a:custGeom>
          <a:solidFill>
            <a:srgbClr val="000000"/>
          </a:solidFill>
        </p:spPr>
        <p:txBody>
          <a:bodyPr wrap="square" lIns="0" tIns="0" rIns="0" bIns="0" rtlCol="0"/>
          <a:lstStyle/>
          <a:p>
            <a:endParaRPr/>
          </a:p>
        </p:txBody>
      </p:sp>
      <p:sp>
        <p:nvSpPr>
          <p:cNvPr id="94" name="object 94"/>
          <p:cNvSpPr/>
          <p:nvPr/>
        </p:nvSpPr>
        <p:spPr>
          <a:xfrm>
            <a:off x="7908797" y="4052315"/>
            <a:ext cx="12700" cy="10160"/>
          </a:xfrm>
          <a:custGeom>
            <a:avLst/>
            <a:gdLst/>
            <a:ahLst/>
            <a:cxnLst/>
            <a:rect l="l" t="t" r="r" b="b"/>
            <a:pathLst>
              <a:path w="12700" h="10160">
                <a:moveTo>
                  <a:pt x="12191" y="9906"/>
                </a:moveTo>
                <a:lnTo>
                  <a:pt x="12191" y="0"/>
                </a:lnTo>
                <a:lnTo>
                  <a:pt x="0" y="0"/>
                </a:lnTo>
                <a:lnTo>
                  <a:pt x="0" y="9906"/>
                </a:lnTo>
                <a:lnTo>
                  <a:pt x="12191" y="9906"/>
                </a:lnTo>
                <a:close/>
              </a:path>
            </a:pathLst>
          </a:custGeom>
          <a:solidFill>
            <a:srgbClr val="000000"/>
          </a:solidFill>
        </p:spPr>
        <p:txBody>
          <a:bodyPr wrap="square" lIns="0" tIns="0" rIns="0" bIns="0" rtlCol="0"/>
          <a:lstStyle/>
          <a:p>
            <a:endParaRPr/>
          </a:p>
        </p:txBody>
      </p:sp>
      <p:sp>
        <p:nvSpPr>
          <p:cNvPr id="95" name="object 95"/>
          <p:cNvSpPr/>
          <p:nvPr/>
        </p:nvSpPr>
        <p:spPr>
          <a:xfrm>
            <a:off x="7982711" y="4052315"/>
            <a:ext cx="13335" cy="10160"/>
          </a:xfrm>
          <a:custGeom>
            <a:avLst/>
            <a:gdLst/>
            <a:ahLst/>
            <a:cxnLst/>
            <a:rect l="l" t="t" r="r" b="b"/>
            <a:pathLst>
              <a:path w="13334" h="10160">
                <a:moveTo>
                  <a:pt x="12953" y="9906"/>
                </a:moveTo>
                <a:lnTo>
                  <a:pt x="12953" y="0"/>
                </a:lnTo>
                <a:lnTo>
                  <a:pt x="0" y="0"/>
                </a:lnTo>
                <a:lnTo>
                  <a:pt x="0" y="9906"/>
                </a:lnTo>
                <a:lnTo>
                  <a:pt x="12953" y="9906"/>
                </a:lnTo>
                <a:close/>
              </a:path>
            </a:pathLst>
          </a:custGeom>
          <a:solidFill>
            <a:srgbClr val="000000"/>
          </a:solidFill>
        </p:spPr>
        <p:txBody>
          <a:bodyPr wrap="square" lIns="0" tIns="0" rIns="0" bIns="0" rtlCol="0"/>
          <a:lstStyle/>
          <a:p>
            <a:endParaRPr/>
          </a:p>
        </p:txBody>
      </p:sp>
      <p:sp>
        <p:nvSpPr>
          <p:cNvPr id="96" name="object 96"/>
          <p:cNvSpPr/>
          <p:nvPr/>
        </p:nvSpPr>
        <p:spPr>
          <a:xfrm>
            <a:off x="8010143" y="4035552"/>
            <a:ext cx="12700" cy="10160"/>
          </a:xfrm>
          <a:custGeom>
            <a:avLst/>
            <a:gdLst/>
            <a:ahLst/>
            <a:cxnLst/>
            <a:rect l="l" t="t" r="r" b="b"/>
            <a:pathLst>
              <a:path w="12700" h="10160">
                <a:moveTo>
                  <a:pt x="12192" y="9905"/>
                </a:moveTo>
                <a:lnTo>
                  <a:pt x="12192" y="0"/>
                </a:lnTo>
                <a:lnTo>
                  <a:pt x="0" y="0"/>
                </a:lnTo>
                <a:lnTo>
                  <a:pt x="0" y="9905"/>
                </a:lnTo>
                <a:lnTo>
                  <a:pt x="12192" y="9905"/>
                </a:lnTo>
                <a:close/>
              </a:path>
            </a:pathLst>
          </a:custGeom>
          <a:solidFill>
            <a:srgbClr val="000000"/>
          </a:solidFill>
        </p:spPr>
        <p:txBody>
          <a:bodyPr wrap="square" lIns="0" tIns="0" rIns="0" bIns="0" rtlCol="0"/>
          <a:lstStyle/>
          <a:p>
            <a:endParaRPr/>
          </a:p>
        </p:txBody>
      </p:sp>
      <p:sp>
        <p:nvSpPr>
          <p:cNvPr id="97" name="object 97"/>
          <p:cNvSpPr/>
          <p:nvPr/>
        </p:nvSpPr>
        <p:spPr>
          <a:xfrm>
            <a:off x="7663433" y="4037838"/>
            <a:ext cx="12700" cy="10160"/>
          </a:xfrm>
          <a:custGeom>
            <a:avLst/>
            <a:gdLst/>
            <a:ahLst/>
            <a:cxnLst/>
            <a:rect l="l" t="t" r="r" b="b"/>
            <a:pathLst>
              <a:path w="12700" h="10160">
                <a:moveTo>
                  <a:pt x="0" y="0"/>
                </a:moveTo>
                <a:lnTo>
                  <a:pt x="0" y="9905"/>
                </a:lnTo>
                <a:lnTo>
                  <a:pt x="12192" y="9905"/>
                </a:lnTo>
                <a:lnTo>
                  <a:pt x="12192" y="0"/>
                </a:lnTo>
                <a:lnTo>
                  <a:pt x="0" y="0"/>
                </a:lnTo>
                <a:close/>
              </a:path>
            </a:pathLst>
          </a:custGeom>
          <a:ln w="11328">
            <a:solidFill>
              <a:srgbClr val="000000"/>
            </a:solidFill>
          </a:ln>
        </p:spPr>
        <p:txBody>
          <a:bodyPr wrap="square" lIns="0" tIns="0" rIns="0" bIns="0" rtlCol="0"/>
          <a:lstStyle/>
          <a:p>
            <a:endParaRPr/>
          </a:p>
        </p:txBody>
      </p:sp>
      <p:sp>
        <p:nvSpPr>
          <p:cNvPr id="98" name="object 98"/>
          <p:cNvSpPr/>
          <p:nvPr/>
        </p:nvSpPr>
        <p:spPr>
          <a:xfrm>
            <a:off x="7716011" y="4052315"/>
            <a:ext cx="12700" cy="10160"/>
          </a:xfrm>
          <a:custGeom>
            <a:avLst/>
            <a:gdLst/>
            <a:ahLst/>
            <a:cxnLst/>
            <a:rect l="l" t="t" r="r" b="b"/>
            <a:pathLst>
              <a:path w="12700" h="10160">
                <a:moveTo>
                  <a:pt x="0" y="0"/>
                </a:moveTo>
                <a:lnTo>
                  <a:pt x="0" y="9906"/>
                </a:lnTo>
                <a:lnTo>
                  <a:pt x="12191" y="9906"/>
                </a:lnTo>
                <a:lnTo>
                  <a:pt x="12191" y="0"/>
                </a:lnTo>
                <a:lnTo>
                  <a:pt x="0" y="0"/>
                </a:lnTo>
                <a:close/>
              </a:path>
            </a:pathLst>
          </a:custGeom>
          <a:ln w="11328">
            <a:solidFill>
              <a:srgbClr val="000000"/>
            </a:solidFill>
          </a:ln>
        </p:spPr>
        <p:txBody>
          <a:bodyPr wrap="square" lIns="0" tIns="0" rIns="0" bIns="0" rtlCol="0"/>
          <a:lstStyle/>
          <a:p>
            <a:endParaRPr/>
          </a:p>
        </p:txBody>
      </p:sp>
      <p:sp>
        <p:nvSpPr>
          <p:cNvPr id="99" name="object 99"/>
          <p:cNvSpPr/>
          <p:nvPr/>
        </p:nvSpPr>
        <p:spPr>
          <a:xfrm>
            <a:off x="7882128" y="4052315"/>
            <a:ext cx="12700" cy="10160"/>
          </a:xfrm>
          <a:custGeom>
            <a:avLst/>
            <a:gdLst/>
            <a:ahLst/>
            <a:cxnLst/>
            <a:rect l="l" t="t" r="r" b="b"/>
            <a:pathLst>
              <a:path w="12700" h="10160">
                <a:moveTo>
                  <a:pt x="12191" y="0"/>
                </a:moveTo>
                <a:lnTo>
                  <a:pt x="12191" y="9906"/>
                </a:lnTo>
                <a:lnTo>
                  <a:pt x="0" y="9906"/>
                </a:lnTo>
                <a:lnTo>
                  <a:pt x="0" y="0"/>
                </a:lnTo>
                <a:lnTo>
                  <a:pt x="12191" y="0"/>
                </a:lnTo>
                <a:close/>
              </a:path>
            </a:pathLst>
          </a:custGeom>
          <a:ln w="11328">
            <a:solidFill>
              <a:srgbClr val="000000"/>
            </a:solidFill>
          </a:ln>
        </p:spPr>
        <p:txBody>
          <a:bodyPr wrap="square" lIns="0" tIns="0" rIns="0" bIns="0" rtlCol="0"/>
          <a:lstStyle/>
          <a:p>
            <a:endParaRPr/>
          </a:p>
        </p:txBody>
      </p:sp>
      <p:sp>
        <p:nvSpPr>
          <p:cNvPr id="100" name="object 100"/>
          <p:cNvSpPr/>
          <p:nvPr/>
        </p:nvSpPr>
        <p:spPr>
          <a:xfrm>
            <a:off x="7908797" y="4052315"/>
            <a:ext cx="12700" cy="10160"/>
          </a:xfrm>
          <a:custGeom>
            <a:avLst/>
            <a:gdLst/>
            <a:ahLst/>
            <a:cxnLst/>
            <a:rect l="l" t="t" r="r" b="b"/>
            <a:pathLst>
              <a:path w="12700" h="10160">
                <a:moveTo>
                  <a:pt x="0" y="0"/>
                </a:moveTo>
                <a:lnTo>
                  <a:pt x="0" y="9906"/>
                </a:lnTo>
                <a:lnTo>
                  <a:pt x="12191" y="9906"/>
                </a:lnTo>
                <a:lnTo>
                  <a:pt x="12191" y="0"/>
                </a:lnTo>
                <a:lnTo>
                  <a:pt x="0" y="0"/>
                </a:lnTo>
                <a:close/>
              </a:path>
            </a:pathLst>
          </a:custGeom>
          <a:ln w="11328">
            <a:solidFill>
              <a:srgbClr val="000000"/>
            </a:solidFill>
          </a:ln>
        </p:spPr>
        <p:txBody>
          <a:bodyPr wrap="square" lIns="0" tIns="0" rIns="0" bIns="0" rtlCol="0"/>
          <a:lstStyle/>
          <a:p>
            <a:endParaRPr/>
          </a:p>
        </p:txBody>
      </p:sp>
      <p:sp>
        <p:nvSpPr>
          <p:cNvPr id="101" name="object 101"/>
          <p:cNvSpPr/>
          <p:nvPr/>
        </p:nvSpPr>
        <p:spPr>
          <a:xfrm>
            <a:off x="7982711" y="4052315"/>
            <a:ext cx="13335" cy="10160"/>
          </a:xfrm>
          <a:custGeom>
            <a:avLst/>
            <a:gdLst/>
            <a:ahLst/>
            <a:cxnLst/>
            <a:rect l="l" t="t" r="r" b="b"/>
            <a:pathLst>
              <a:path w="13334" h="10160">
                <a:moveTo>
                  <a:pt x="0" y="0"/>
                </a:moveTo>
                <a:lnTo>
                  <a:pt x="0" y="9906"/>
                </a:lnTo>
                <a:lnTo>
                  <a:pt x="12953" y="9906"/>
                </a:lnTo>
                <a:lnTo>
                  <a:pt x="12953" y="0"/>
                </a:lnTo>
                <a:lnTo>
                  <a:pt x="0" y="0"/>
                </a:lnTo>
                <a:close/>
              </a:path>
            </a:pathLst>
          </a:custGeom>
          <a:ln w="11328">
            <a:solidFill>
              <a:srgbClr val="000000"/>
            </a:solidFill>
          </a:ln>
        </p:spPr>
        <p:txBody>
          <a:bodyPr wrap="square" lIns="0" tIns="0" rIns="0" bIns="0" rtlCol="0"/>
          <a:lstStyle/>
          <a:p>
            <a:endParaRPr/>
          </a:p>
        </p:txBody>
      </p:sp>
      <p:sp>
        <p:nvSpPr>
          <p:cNvPr id="102" name="object 102"/>
          <p:cNvSpPr/>
          <p:nvPr/>
        </p:nvSpPr>
        <p:spPr>
          <a:xfrm>
            <a:off x="8010143" y="4035552"/>
            <a:ext cx="12700" cy="10160"/>
          </a:xfrm>
          <a:custGeom>
            <a:avLst/>
            <a:gdLst/>
            <a:ahLst/>
            <a:cxnLst/>
            <a:rect l="l" t="t" r="r" b="b"/>
            <a:pathLst>
              <a:path w="12700" h="10160">
                <a:moveTo>
                  <a:pt x="0" y="0"/>
                </a:moveTo>
                <a:lnTo>
                  <a:pt x="0" y="9905"/>
                </a:lnTo>
                <a:lnTo>
                  <a:pt x="12192" y="9905"/>
                </a:lnTo>
                <a:lnTo>
                  <a:pt x="12192" y="0"/>
                </a:lnTo>
                <a:lnTo>
                  <a:pt x="0" y="0"/>
                </a:lnTo>
                <a:close/>
              </a:path>
            </a:pathLst>
          </a:custGeom>
          <a:ln w="11328">
            <a:solidFill>
              <a:srgbClr val="000000"/>
            </a:solidFill>
          </a:ln>
        </p:spPr>
        <p:txBody>
          <a:bodyPr wrap="square" lIns="0" tIns="0" rIns="0" bIns="0" rtlCol="0"/>
          <a:lstStyle/>
          <a:p>
            <a:endParaRPr/>
          </a:p>
        </p:txBody>
      </p:sp>
      <p:sp>
        <p:nvSpPr>
          <p:cNvPr id="103" name="object 103"/>
          <p:cNvSpPr/>
          <p:nvPr/>
        </p:nvSpPr>
        <p:spPr>
          <a:xfrm>
            <a:off x="8017002" y="3564635"/>
            <a:ext cx="0" cy="493395"/>
          </a:xfrm>
          <a:custGeom>
            <a:avLst/>
            <a:gdLst/>
            <a:ahLst/>
            <a:cxnLst/>
            <a:rect l="l" t="t" r="r" b="b"/>
            <a:pathLst>
              <a:path h="493395">
                <a:moveTo>
                  <a:pt x="0" y="0"/>
                </a:moveTo>
                <a:lnTo>
                  <a:pt x="0" y="493013"/>
                </a:lnTo>
              </a:path>
            </a:pathLst>
          </a:custGeom>
          <a:ln w="28955">
            <a:solidFill>
              <a:srgbClr val="666666"/>
            </a:solidFill>
          </a:ln>
        </p:spPr>
        <p:txBody>
          <a:bodyPr wrap="square" lIns="0" tIns="0" rIns="0" bIns="0" rtlCol="0"/>
          <a:lstStyle/>
          <a:p>
            <a:endParaRPr/>
          </a:p>
        </p:txBody>
      </p:sp>
      <p:sp>
        <p:nvSpPr>
          <p:cNvPr id="104" name="object 104"/>
          <p:cNvSpPr/>
          <p:nvPr/>
        </p:nvSpPr>
        <p:spPr>
          <a:xfrm>
            <a:off x="7655814" y="3564635"/>
            <a:ext cx="375665" cy="493013"/>
          </a:xfrm>
          <a:prstGeom prst="rect">
            <a:avLst/>
          </a:prstGeom>
          <a:blipFill>
            <a:blip r:embed="rId17" cstate="print"/>
            <a:stretch>
              <a:fillRect/>
            </a:stretch>
          </a:blipFill>
        </p:spPr>
        <p:txBody>
          <a:bodyPr wrap="square" lIns="0" tIns="0" rIns="0" bIns="0" rtlCol="0"/>
          <a:lstStyle/>
          <a:p>
            <a:endParaRPr/>
          </a:p>
        </p:txBody>
      </p:sp>
      <p:sp>
        <p:nvSpPr>
          <p:cNvPr id="105" name="object 105"/>
          <p:cNvSpPr/>
          <p:nvPr/>
        </p:nvSpPr>
        <p:spPr>
          <a:xfrm>
            <a:off x="7901940" y="3593591"/>
            <a:ext cx="100965" cy="464184"/>
          </a:xfrm>
          <a:custGeom>
            <a:avLst/>
            <a:gdLst/>
            <a:ahLst/>
            <a:cxnLst/>
            <a:rect l="l" t="t" r="r" b="b"/>
            <a:pathLst>
              <a:path w="100965" h="464185">
                <a:moveTo>
                  <a:pt x="0" y="464058"/>
                </a:moveTo>
                <a:lnTo>
                  <a:pt x="0" y="0"/>
                </a:lnTo>
                <a:lnTo>
                  <a:pt x="100583" y="0"/>
                </a:lnTo>
                <a:lnTo>
                  <a:pt x="100583" y="464058"/>
                </a:lnTo>
                <a:lnTo>
                  <a:pt x="0" y="464058"/>
                </a:lnTo>
                <a:close/>
              </a:path>
            </a:pathLst>
          </a:custGeom>
          <a:ln w="3771">
            <a:solidFill>
              <a:srgbClr val="000000"/>
            </a:solidFill>
          </a:ln>
        </p:spPr>
        <p:txBody>
          <a:bodyPr wrap="square" lIns="0" tIns="0" rIns="0" bIns="0" rtlCol="0"/>
          <a:lstStyle/>
          <a:p>
            <a:endParaRPr/>
          </a:p>
        </p:txBody>
      </p:sp>
      <p:sp>
        <p:nvSpPr>
          <p:cNvPr id="106" name="object 106"/>
          <p:cNvSpPr/>
          <p:nvPr/>
        </p:nvSpPr>
        <p:spPr>
          <a:xfrm>
            <a:off x="7706868" y="3593591"/>
            <a:ext cx="195072" cy="464058"/>
          </a:xfrm>
          <a:prstGeom prst="rect">
            <a:avLst/>
          </a:prstGeom>
          <a:blipFill>
            <a:blip r:embed="rId18" cstate="print"/>
            <a:stretch>
              <a:fillRect/>
            </a:stretch>
          </a:blipFill>
        </p:spPr>
        <p:txBody>
          <a:bodyPr wrap="square" lIns="0" tIns="0" rIns="0" bIns="0" rtlCol="0"/>
          <a:lstStyle/>
          <a:p>
            <a:endParaRPr/>
          </a:p>
        </p:txBody>
      </p:sp>
      <p:sp>
        <p:nvSpPr>
          <p:cNvPr id="107" name="object 107"/>
          <p:cNvSpPr/>
          <p:nvPr/>
        </p:nvSpPr>
        <p:spPr>
          <a:xfrm>
            <a:off x="7706868" y="3593591"/>
            <a:ext cx="195580" cy="464184"/>
          </a:xfrm>
          <a:custGeom>
            <a:avLst/>
            <a:gdLst/>
            <a:ahLst/>
            <a:cxnLst/>
            <a:rect l="l" t="t" r="r" b="b"/>
            <a:pathLst>
              <a:path w="195579" h="464185">
                <a:moveTo>
                  <a:pt x="0" y="0"/>
                </a:moveTo>
                <a:lnTo>
                  <a:pt x="0" y="464058"/>
                </a:lnTo>
                <a:lnTo>
                  <a:pt x="195072" y="464058"/>
                </a:lnTo>
                <a:lnTo>
                  <a:pt x="195072" y="0"/>
                </a:lnTo>
                <a:lnTo>
                  <a:pt x="0" y="0"/>
                </a:lnTo>
                <a:close/>
              </a:path>
            </a:pathLst>
          </a:custGeom>
          <a:ln w="3771">
            <a:solidFill>
              <a:srgbClr val="000000"/>
            </a:solidFill>
          </a:ln>
        </p:spPr>
        <p:txBody>
          <a:bodyPr wrap="square" lIns="0" tIns="0" rIns="0" bIns="0" rtlCol="0"/>
          <a:lstStyle/>
          <a:p>
            <a:endParaRPr/>
          </a:p>
        </p:txBody>
      </p:sp>
      <p:sp>
        <p:nvSpPr>
          <p:cNvPr id="108" name="object 108"/>
          <p:cNvSpPr/>
          <p:nvPr/>
        </p:nvSpPr>
        <p:spPr>
          <a:xfrm>
            <a:off x="7655814" y="3615690"/>
            <a:ext cx="51053" cy="427482"/>
          </a:xfrm>
          <a:prstGeom prst="rect">
            <a:avLst/>
          </a:prstGeom>
          <a:blipFill>
            <a:blip r:embed="rId19" cstate="print"/>
            <a:stretch>
              <a:fillRect/>
            </a:stretch>
          </a:blipFill>
        </p:spPr>
        <p:txBody>
          <a:bodyPr wrap="square" lIns="0" tIns="0" rIns="0" bIns="0" rtlCol="0"/>
          <a:lstStyle/>
          <a:p>
            <a:endParaRPr/>
          </a:p>
        </p:txBody>
      </p:sp>
      <p:sp>
        <p:nvSpPr>
          <p:cNvPr id="109" name="object 109"/>
          <p:cNvSpPr/>
          <p:nvPr/>
        </p:nvSpPr>
        <p:spPr>
          <a:xfrm>
            <a:off x="7655814" y="3615690"/>
            <a:ext cx="51435" cy="427990"/>
          </a:xfrm>
          <a:custGeom>
            <a:avLst/>
            <a:gdLst/>
            <a:ahLst/>
            <a:cxnLst/>
            <a:rect l="l" t="t" r="r" b="b"/>
            <a:pathLst>
              <a:path w="51434" h="427989">
                <a:moveTo>
                  <a:pt x="0" y="0"/>
                </a:moveTo>
                <a:lnTo>
                  <a:pt x="0" y="427482"/>
                </a:lnTo>
                <a:lnTo>
                  <a:pt x="51053" y="427482"/>
                </a:lnTo>
                <a:lnTo>
                  <a:pt x="51053" y="0"/>
                </a:lnTo>
                <a:lnTo>
                  <a:pt x="0" y="0"/>
                </a:lnTo>
                <a:close/>
              </a:path>
            </a:pathLst>
          </a:custGeom>
          <a:ln w="3771">
            <a:solidFill>
              <a:srgbClr val="000000"/>
            </a:solidFill>
          </a:ln>
        </p:spPr>
        <p:txBody>
          <a:bodyPr wrap="square" lIns="0" tIns="0" rIns="0" bIns="0" rtlCol="0"/>
          <a:lstStyle/>
          <a:p>
            <a:endParaRPr/>
          </a:p>
        </p:txBody>
      </p:sp>
      <p:sp>
        <p:nvSpPr>
          <p:cNvPr id="110" name="object 110"/>
          <p:cNvSpPr/>
          <p:nvPr/>
        </p:nvSpPr>
        <p:spPr>
          <a:xfrm>
            <a:off x="7668768" y="3630167"/>
            <a:ext cx="38100" cy="398525"/>
          </a:xfrm>
          <a:prstGeom prst="rect">
            <a:avLst/>
          </a:prstGeom>
          <a:blipFill>
            <a:blip r:embed="rId20" cstate="print"/>
            <a:stretch>
              <a:fillRect/>
            </a:stretch>
          </a:blipFill>
        </p:spPr>
        <p:txBody>
          <a:bodyPr wrap="square" lIns="0" tIns="0" rIns="0" bIns="0" rtlCol="0"/>
          <a:lstStyle/>
          <a:p>
            <a:endParaRPr/>
          </a:p>
        </p:txBody>
      </p:sp>
      <p:sp>
        <p:nvSpPr>
          <p:cNvPr id="111" name="object 111"/>
          <p:cNvSpPr/>
          <p:nvPr/>
        </p:nvSpPr>
        <p:spPr>
          <a:xfrm>
            <a:off x="7668768" y="3630167"/>
            <a:ext cx="38100" cy="398780"/>
          </a:xfrm>
          <a:custGeom>
            <a:avLst/>
            <a:gdLst/>
            <a:ahLst/>
            <a:cxnLst/>
            <a:rect l="l" t="t" r="r" b="b"/>
            <a:pathLst>
              <a:path w="38100" h="398779">
                <a:moveTo>
                  <a:pt x="0" y="0"/>
                </a:moveTo>
                <a:lnTo>
                  <a:pt x="0" y="398525"/>
                </a:lnTo>
                <a:lnTo>
                  <a:pt x="38100" y="398525"/>
                </a:lnTo>
                <a:lnTo>
                  <a:pt x="38100" y="0"/>
                </a:lnTo>
                <a:lnTo>
                  <a:pt x="0" y="0"/>
                </a:lnTo>
                <a:close/>
              </a:path>
            </a:pathLst>
          </a:custGeom>
          <a:ln w="3771">
            <a:solidFill>
              <a:srgbClr val="000000"/>
            </a:solidFill>
          </a:ln>
        </p:spPr>
        <p:txBody>
          <a:bodyPr wrap="square" lIns="0" tIns="0" rIns="0" bIns="0" rtlCol="0"/>
          <a:lstStyle/>
          <a:p>
            <a:endParaRPr/>
          </a:p>
        </p:txBody>
      </p:sp>
      <p:sp>
        <p:nvSpPr>
          <p:cNvPr id="112" name="object 112"/>
          <p:cNvSpPr/>
          <p:nvPr/>
        </p:nvSpPr>
        <p:spPr>
          <a:xfrm>
            <a:off x="7957565" y="3612641"/>
            <a:ext cx="30480" cy="17525"/>
          </a:xfrm>
          <a:prstGeom prst="rect">
            <a:avLst/>
          </a:prstGeom>
          <a:blipFill>
            <a:blip r:embed="rId21" cstate="print"/>
            <a:stretch>
              <a:fillRect/>
            </a:stretch>
          </a:blipFill>
        </p:spPr>
        <p:txBody>
          <a:bodyPr wrap="square" lIns="0" tIns="0" rIns="0" bIns="0" rtlCol="0"/>
          <a:lstStyle/>
          <a:p>
            <a:endParaRPr/>
          </a:p>
        </p:txBody>
      </p:sp>
      <p:sp>
        <p:nvSpPr>
          <p:cNvPr id="113" name="object 113"/>
          <p:cNvSpPr/>
          <p:nvPr/>
        </p:nvSpPr>
        <p:spPr>
          <a:xfrm>
            <a:off x="7915656" y="3610755"/>
            <a:ext cx="74275" cy="78847"/>
          </a:xfrm>
          <a:prstGeom prst="rect">
            <a:avLst/>
          </a:prstGeom>
          <a:blipFill>
            <a:blip r:embed="rId22" cstate="print"/>
            <a:stretch>
              <a:fillRect/>
            </a:stretch>
          </a:blipFill>
        </p:spPr>
        <p:txBody>
          <a:bodyPr wrap="square" lIns="0" tIns="0" rIns="0" bIns="0" rtlCol="0"/>
          <a:lstStyle/>
          <a:p>
            <a:endParaRPr/>
          </a:p>
        </p:txBody>
      </p:sp>
      <p:sp>
        <p:nvSpPr>
          <p:cNvPr id="114" name="object 114"/>
          <p:cNvSpPr/>
          <p:nvPr/>
        </p:nvSpPr>
        <p:spPr>
          <a:xfrm>
            <a:off x="7915656" y="3650741"/>
            <a:ext cx="72390" cy="39370"/>
          </a:xfrm>
          <a:custGeom>
            <a:avLst/>
            <a:gdLst/>
            <a:ahLst/>
            <a:cxnLst/>
            <a:rect l="l" t="t" r="r" b="b"/>
            <a:pathLst>
              <a:path w="72390" h="39370">
                <a:moveTo>
                  <a:pt x="0" y="0"/>
                </a:moveTo>
                <a:lnTo>
                  <a:pt x="0" y="38862"/>
                </a:lnTo>
                <a:lnTo>
                  <a:pt x="72390" y="38862"/>
                </a:lnTo>
                <a:lnTo>
                  <a:pt x="72390" y="0"/>
                </a:lnTo>
                <a:lnTo>
                  <a:pt x="0" y="0"/>
                </a:lnTo>
                <a:close/>
              </a:path>
            </a:pathLst>
          </a:custGeom>
          <a:ln w="3771">
            <a:solidFill>
              <a:srgbClr val="000000"/>
            </a:solidFill>
          </a:ln>
        </p:spPr>
        <p:txBody>
          <a:bodyPr wrap="square" lIns="0" tIns="0" rIns="0" bIns="0" rtlCol="0"/>
          <a:lstStyle/>
          <a:p>
            <a:endParaRPr/>
          </a:p>
        </p:txBody>
      </p:sp>
      <p:sp>
        <p:nvSpPr>
          <p:cNvPr id="115" name="object 115"/>
          <p:cNvSpPr/>
          <p:nvPr/>
        </p:nvSpPr>
        <p:spPr>
          <a:xfrm>
            <a:off x="7915656" y="3593591"/>
            <a:ext cx="0" cy="464184"/>
          </a:xfrm>
          <a:custGeom>
            <a:avLst/>
            <a:gdLst/>
            <a:ahLst/>
            <a:cxnLst/>
            <a:rect l="l" t="t" r="r" b="b"/>
            <a:pathLst>
              <a:path h="464185">
                <a:moveTo>
                  <a:pt x="0" y="0"/>
                </a:moveTo>
                <a:lnTo>
                  <a:pt x="0" y="464058"/>
                </a:lnTo>
              </a:path>
            </a:pathLst>
          </a:custGeom>
          <a:ln w="3771">
            <a:solidFill>
              <a:srgbClr val="000000"/>
            </a:solidFill>
          </a:ln>
        </p:spPr>
        <p:txBody>
          <a:bodyPr wrap="square" lIns="0" tIns="0" rIns="0" bIns="0" rtlCol="0"/>
          <a:lstStyle/>
          <a:p>
            <a:endParaRPr/>
          </a:p>
        </p:txBody>
      </p:sp>
      <p:sp>
        <p:nvSpPr>
          <p:cNvPr id="116" name="object 116"/>
          <p:cNvSpPr/>
          <p:nvPr/>
        </p:nvSpPr>
        <p:spPr>
          <a:xfrm>
            <a:off x="7988045" y="3593591"/>
            <a:ext cx="0" cy="464184"/>
          </a:xfrm>
          <a:custGeom>
            <a:avLst/>
            <a:gdLst/>
            <a:ahLst/>
            <a:cxnLst/>
            <a:rect l="l" t="t" r="r" b="b"/>
            <a:pathLst>
              <a:path h="464185">
                <a:moveTo>
                  <a:pt x="0" y="0"/>
                </a:moveTo>
                <a:lnTo>
                  <a:pt x="0" y="464058"/>
                </a:lnTo>
              </a:path>
            </a:pathLst>
          </a:custGeom>
          <a:ln w="3771">
            <a:solidFill>
              <a:srgbClr val="000000"/>
            </a:solidFill>
          </a:ln>
        </p:spPr>
        <p:txBody>
          <a:bodyPr wrap="square" lIns="0" tIns="0" rIns="0" bIns="0" rtlCol="0"/>
          <a:lstStyle/>
          <a:p>
            <a:endParaRPr/>
          </a:p>
        </p:txBody>
      </p:sp>
      <p:sp>
        <p:nvSpPr>
          <p:cNvPr id="117" name="object 117"/>
          <p:cNvSpPr/>
          <p:nvPr/>
        </p:nvSpPr>
        <p:spPr>
          <a:xfrm>
            <a:off x="7927085" y="3661409"/>
            <a:ext cx="49530" cy="19050"/>
          </a:xfrm>
          <a:custGeom>
            <a:avLst/>
            <a:gdLst/>
            <a:ahLst/>
            <a:cxnLst/>
            <a:rect l="l" t="t" r="r" b="b"/>
            <a:pathLst>
              <a:path w="49529" h="19050">
                <a:moveTo>
                  <a:pt x="0" y="0"/>
                </a:moveTo>
                <a:lnTo>
                  <a:pt x="0" y="19050"/>
                </a:lnTo>
                <a:lnTo>
                  <a:pt x="49529" y="19050"/>
                </a:lnTo>
                <a:lnTo>
                  <a:pt x="49529" y="0"/>
                </a:lnTo>
                <a:lnTo>
                  <a:pt x="0" y="0"/>
                </a:lnTo>
                <a:close/>
              </a:path>
            </a:pathLst>
          </a:custGeom>
          <a:solidFill>
            <a:srgbClr val="666666"/>
          </a:solidFill>
        </p:spPr>
        <p:txBody>
          <a:bodyPr wrap="square" lIns="0" tIns="0" rIns="0" bIns="0" rtlCol="0"/>
          <a:lstStyle/>
          <a:p>
            <a:endParaRPr/>
          </a:p>
        </p:txBody>
      </p:sp>
      <p:sp>
        <p:nvSpPr>
          <p:cNvPr id="118" name="object 118"/>
          <p:cNvSpPr/>
          <p:nvPr/>
        </p:nvSpPr>
        <p:spPr>
          <a:xfrm>
            <a:off x="7927085" y="3661409"/>
            <a:ext cx="49530" cy="19050"/>
          </a:xfrm>
          <a:custGeom>
            <a:avLst/>
            <a:gdLst/>
            <a:ahLst/>
            <a:cxnLst/>
            <a:rect l="l" t="t" r="r" b="b"/>
            <a:pathLst>
              <a:path w="49529" h="19050">
                <a:moveTo>
                  <a:pt x="0" y="0"/>
                </a:moveTo>
                <a:lnTo>
                  <a:pt x="0" y="19050"/>
                </a:lnTo>
                <a:lnTo>
                  <a:pt x="49529" y="19050"/>
                </a:lnTo>
                <a:lnTo>
                  <a:pt x="49529" y="0"/>
                </a:lnTo>
                <a:lnTo>
                  <a:pt x="0" y="0"/>
                </a:lnTo>
                <a:close/>
              </a:path>
            </a:pathLst>
          </a:custGeom>
          <a:ln w="3175">
            <a:solidFill>
              <a:srgbClr val="000000"/>
            </a:solidFill>
          </a:ln>
        </p:spPr>
        <p:txBody>
          <a:bodyPr wrap="square" lIns="0" tIns="0" rIns="0" bIns="0" rtlCol="0"/>
          <a:lstStyle/>
          <a:p>
            <a:endParaRPr/>
          </a:p>
        </p:txBody>
      </p:sp>
      <p:sp>
        <p:nvSpPr>
          <p:cNvPr id="119" name="object 119"/>
          <p:cNvSpPr/>
          <p:nvPr/>
        </p:nvSpPr>
        <p:spPr>
          <a:xfrm>
            <a:off x="7933181" y="3669791"/>
            <a:ext cx="12700" cy="7620"/>
          </a:xfrm>
          <a:custGeom>
            <a:avLst/>
            <a:gdLst/>
            <a:ahLst/>
            <a:cxnLst/>
            <a:rect l="l" t="t" r="r" b="b"/>
            <a:pathLst>
              <a:path w="12700" h="7620">
                <a:moveTo>
                  <a:pt x="0" y="0"/>
                </a:moveTo>
                <a:lnTo>
                  <a:pt x="0" y="7620"/>
                </a:lnTo>
                <a:lnTo>
                  <a:pt x="12192" y="7620"/>
                </a:lnTo>
                <a:lnTo>
                  <a:pt x="12192" y="0"/>
                </a:lnTo>
                <a:lnTo>
                  <a:pt x="0" y="0"/>
                </a:lnTo>
                <a:close/>
              </a:path>
            </a:pathLst>
          </a:custGeom>
          <a:solidFill>
            <a:srgbClr val="FF0000"/>
          </a:solidFill>
        </p:spPr>
        <p:txBody>
          <a:bodyPr wrap="square" lIns="0" tIns="0" rIns="0" bIns="0" rtlCol="0"/>
          <a:lstStyle/>
          <a:p>
            <a:endParaRPr/>
          </a:p>
        </p:txBody>
      </p:sp>
      <p:sp>
        <p:nvSpPr>
          <p:cNvPr id="120" name="object 120"/>
          <p:cNvSpPr/>
          <p:nvPr/>
        </p:nvSpPr>
        <p:spPr>
          <a:xfrm>
            <a:off x="7945373" y="3669791"/>
            <a:ext cx="13335" cy="7620"/>
          </a:xfrm>
          <a:custGeom>
            <a:avLst/>
            <a:gdLst/>
            <a:ahLst/>
            <a:cxnLst/>
            <a:rect l="l" t="t" r="r" b="b"/>
            <a:pathLst>
              <a:path w="13334" h="7620">
                <a:moveTo>
                  <a:pt x="0" y="0"/>
                </a:moveTo>
                <a:lnTo>
                  <a:pt x="0" y="7620"/>
                </a:lnTo>
                <a:lnTo>
                  <a:pt x="12953" y="7620"/>
                </a:lnTo>
                <a:lnTo>
                  <a:pt x="12953" y="0"/>
                </a:lnTo>
                <a:lnTo>
                  <a:pt x="0" y="0"/>
                </a:lnTo>
                <a:close/>
              </a:path>
            </a:pathLst>
          </a:custGeom>
          <a:solidFill>
            <a:srgbClr val="9F9FFF"/>
          </a:solidFill>
        </p:spPr>
        <p:txBody>
          <a:bodyPr wrap="square" lIns="0" tIns="0" rIns="0" bIns="0" rtlCol="0"/>
          <a:lstStyle/>
          <a:p>
            <a:endParaRPr/>
          </a:p>
        </p:txBody>
      </p:sp>
      <p:sp>
        <p:nvSpPr>
          <p:cNvPr id="121" name="object 121"/>
          <p:cNvSpPr/>
          <p:nvPr/>
        </p:nvSpPr>
        <p:spPr>
          <a:xfrm>
            <a:off x="7958328" y="3669791"/>
            <a:ext cx="13335" cy="7620"/>
          </a:xfrm>
          <a:custGeom>
            <a:avLst/>
            <a:gdLst/>
            <a:ahLst/>
            <a:cxnLst/>
            <a:rect l="l" t="t" r="r" b="b"/>
            <a:pathLst>
              <a:path w="13334" h="7620">
                <a:moveTo>
                  <a:pt x="0" y="0"/>
                </a:moveTo>
                <a:lnTo>
                  <a:pt x="0" y="7620"/>
                </a:lnTo>
                <a:lnTo>
                  <a:pt x="12953" y="7620"/>
                </a:lnTo>
                <a:lnTo>
                  <a:pt x="12953" y="0"/>
                </a:lnTo>
                <a:lnTo>
                  <a:pt x="0" y="0"/>
                </a:lnTo>
                <a:close/>
              </a:path>
            </a:pathLst>
          </a:custGeom>
          <a:solidFill>
            <a:srgbClr val="00FF00"/>
          </a:solidFill>
        </p:spPr>
        <p:txBody>
          <a:bodyPr wrap="square" lIns="0" tIns="0" rIns="0" bIns="0" rtlCol="0"/>
          <a:lstStyle/>
          <a:p>
            <a:endParaRPr/>
          </a:p>
        </p:txBody>
      </p:sp>
      <p:sp>
        <p:nvSpPr>
          <p:cNvPr id="122" name="object 122"/>
          <p:cNvSpPr/>
          <p:nvPr/>
        </p:nvSpPr>
        <p:spPr>
          <a:xfrm>
            <a:off x="7655814" y="3564635"/>
            <a:ext cx="375920" cy="493395"/>
          </a:xfrm>
          <a:custGeom>
            <a:avLst/>
            <a:gdLst/>
            <a:ahLst/>
            <a:cxnLst/>
            <a:rect l="l" t="t" r="r" b="b"/>
            <a:pathLst>
              <a:path w="375920" h="493395">
                <a:moveTo>
                  <a:pt x="51053" y="493013"/>
                </a:moveTo>
                <a:lnTo>
                  <a:pt x="51053" y="478536"/>
                </a:lnTo>
                <a:lnTo>
                  <a:pt x="0" y="478536"/>
                </a:lnTo>
                <a:lnTo>
                  <a:pt x="0" y="51053"/>
                </a:lnTo>
                <a:lnTo>
                  <a:pt x="14477" y="36575"/>
                </a:lnTo>
                <a:lnTo>
                  <a:pt x="51053" y="36575"/>
                </a:lnTo>
                <a:lnTo>
                  <a:pt x="51053" y="28955"/>
                </a:lnTo>
                <a:lnTo>
                  <a:pt x="80009" y="0"/>
                </a:lnTo>
                <a:lnTo>
                  <a:pt x="375665" y="0"/>
                </a:lnTo>
                <a:lnTo>
                  <a:pt x="375665" y="464058"/>
                </a:lnTo>
                <a:lnTo>
                  <a:pt x="346709" y="493013"/>
                </a:lnTo>
                <a:lnTo>
                  <a:pt x="51053" y="493013"/>
                </a:lnTo>
                <a:close/>
              </a:path>
            </a:pathLst>
          </a:custGeom>
          <a:ln w="11328">
            <a:solidFill>
              <a:srgbClr val="000000"/>
            </a:solidFill>
          </a:ln>
        </p:spPr>
        <p:txBody>
          <a:bodyPr wrap="square" lIns="0" tIns="0" rIns="0" bIns="0" rtlCol="0"/>
          <a:lstStyle/>
          <a:p>
            <a:endParaRPr/>
          </a:p>
        </p:txBody>
      </p:sp>
      <p:sp>
        <p:nvSpPr>
          <p:cNvPr id="123" name="object 123"/>
          <p:cNvSpPr/>
          <p:nvPr/>
        </p:nvSpPr>
        <p:spPr>
          <a:xfrm>
            <a:off x="7190231" y="4177283"/>
            <a:ext cx="646175" cy="141731"/>
          </a:xfrm>
          <a:prstGeom prst="rect">
            <a:avLst/>
          </a:prstGeom>
          <a:blipFill>
            <a:blip r:embed="rId23" cstate="print"/>
            <a:stretch>
              <a:fillRect/>
            </a:stretch>
          </a:blipFill>
        </p:spPr>
        <p:txBody>
          <a:bodyPr wrap="square" lIns="0" tIns="0" rIns="0" bIns="0" rtlCol="0"/>
          <a:lstStyle/>
          <a:p>
            <a:endParaRPr/>
          </a:p>
        </p:txBody>
      </p:sp>
      <p:sp>
        <p:nvSpPr>
          <p:cNvPr id="124" name="object 124"/>
          <p:cNvSpPr/>
          <p:nvPr/>
        </p:nvSpPr>
        <p:spPr>
          <a:xfrm>
            <a:off x="7789164" y="5772911"/>
            <a:ext cx="94615" cy="66040"/>
          </a:xfrm>
          <a:custGeom>
            <a:avLst/>
            <a:gdLst/>
            <a:ahLst/>
            <a:cxnLst/>
            <a:rect l="l" t="t" r="r" b="b"/>
            <a:pathLst>
              <a:path w="94615" h="66039">
                <a:moveTo>
                  <a:pt x="94487" y="9905"/>
                </a:moveTo>
                <a:lnTo>
                  <a:pt x="94487" y="0"/>
                </a:lnTo>
                <a:lnTo>
                  <a:pt x="0" y="55625"/>
                </a:lnTo>
                <a:lnTo>
                  <a:pt x="0" y="65532"/>
                </a:lnTo>
                <a:lnTo>
                  <a:pt x="94487" y="9905"/>
                </a:lnTo>
                <a:close/>
              </a:path>
            </a:pathLst>
          </a:custGeom>
          <a:solidFill>
            <a:srgbClr val="9A9A9A"/>
          </a:solidFill>
        </p:spPr>
        <p:txBody>
          <a:bodyPr wrap="square" lIns="0" tIns="0" rIns="0" bIns="0" rtlCol="0"/>
          <a:lstStyle/>
          <a:p>
            <a:endParaRPr/>
          </a:p>
        </p:txBody>
      </p:sp>
      <p:sp>
        <p:nvSpPr>
          <p:cNvPr id="125" name="object 125"/>
          <p:cNvSpPr/>
          <p:nvPr/>
        </p:nvSpPr>
        <p:spPr>
          <a:xfrm>
            <a:off x="7531607" y="5366765"/>
            <a:ext cx="357505" cy="52705"/>
          </a:xfrm>
          <a:custGeom>
            <a:avLst/>
            <a:gdLst/>
            <a:ahLst/>
            <a:cxnLst/>
            <a:rect l="l" t="t" r="r" b="b"/>
            <a:pathLst>
              <a:path w="357504" h="52704">
                <a:moveTo>
                  <a:pt x="357377" y="0"/>
                </a:moveTo>
                <a:lnTo>
                  <a:pt x="89916" y="0"/>
                </a:lnTo>
                <a:lnTo>
                  <a:pt x="0" y="52578"/>
                </a:lnTo>
                <a:lnTo>
                  <a:pt x="268224" y="52578"/>
                </a:lnTo>
                <a:lnTo>
                  <a:pt x="357377" y="0"/>
                </a:lnTo>
                <a:close/>
              </a:path>
            </a:pathLst>
          </a:custGeom>
          <a:solidFill>
            <a:srgbClr val="E6E6E6"/>
          </a:solidFill>
        </p:spPr>
        <p:txBody>
          <a:bodyPr wrap="square" lIns="0" tIns="0" rIns="0" bIns="0" rtlCol="0"/>
          <a:lstStyle/>
          <a:p>
            <a:endParaRPr/>
          </a:p>
        </p:txBody>
      </p:sp>
      <p:sp>
        <p:nvSpPr>
          <p:cNvPr id="126" name="object 126"/>
          <p:cNvSpPr/>
          <p:nvPr/>
        </p:nvSpPr>
        <p:spPr>
          <a:xfrm>
            <a:off x="7799831" y="5366765"/>
            <a:ext cx="89535" cy="462280"/>
          </a:xfrm>
          <a:custGeom>
            <a:avLst/>
            <a:gdLst/>
            <a:ahLst/>
            <a:cxnLst/>
            <a:rect l="l" t="t" r="r" b="b"/>
            <a:pathLst>
              <a:path w="89534" h="462279">
                <a:moveTo>
                  <a:pt x="89153" y="409956"/>
                </a:moveTo>
                <a:lnTo>
                  <a:pt x="89153" y="0"/>
                </a:lnTo>
                <a:lnTo>
                  <a:pt x="0" y="52578"/>
                </a:lnTo>
                <a:lnTo>
                  <a:pt x="0" y="461772"/>
                </a:lnTo>
                <a:lnTo>
                  <a:pt x="89153" y="409956"/>
                </a:lnTo>
                <a:close/>
              </a:path>
            </a:pathLst>
          </a:custGeom>
          <a:solidFill>
            <a:srgbClr val="9A9A9A"/>
          </a:solidFill>
        </p:spPr>
        <p:txBody>
          <a:bodyPr wrap="square" lIns="0" tIns="0" rIns="0" bIns="0" rtlCol="0"/>
          <a:lstStyle/>
          <a:p>
            <a:endParaRPr/>
          </a:p>
        </p:txBody>
      </p:sp>
      <p:sp>
        <p:nvSpPr>
          <p:cNvPr id="127" name="object 127"/>
          <p:cNvSpPr/>
          <p:nvPr/>
        </p:nvSpPr>
        <p:spPr>
          <a:xfrm>
            <a:off x="7531607" y="5419344"/>
            <a:ext cx="268605" cy="409575"/>
          </a:xfrm>
          <a:custGeom>
            <a:avLst/>
            <a:gdLst/>
            <a:ahLst/>
            <a:cxnLst/>
            <a:rect l="l" t="t" r="r" b="b"/>
            <a:pathLst>
              <a:path w="268604" h="409575">
                <a:moveTo>
                  <a:pt x="0" y="0"/>
                </a:moveTo>
                <a:lnTo>
                  <a:pt x="0" y="409194"/>
                </a:lnTo>
                <a:lnTo>
                  <a:pt x="268224" y="409194"/>
                </a:lnTo>
                <a:lnTo>
                  <a:pt x="268224" y="0"/>
                </a:lnTo>
                <a:lnTo>
                  <a:pt x="0" y="0"/>
                </a:lnTo>
                <a:close/>
              </a:path>
            </a:pathLst>
          </a:custGeom>
          <a:solidFill>
            <a:srgbClr val="C0C0C0"/>
          </a:solidFill>
        </p:spPr>
        <p:txBody>
          <a:bodyPr wrap="square" lIns="0" tIns="0" rIns="0" bIns="0" rtlCol="0"/>
          <a:lstStyle/>
          <a:p>
            <a:endParaRPr/>
          </a:p>
        </p:txBody>
      </p:sp>
      <p:sp>
        <p:nvSpPr>
          <p:cNvPr id="128" name="object 128"/>
          <p:cNvSpPr/>
          <p:nvPr/>
        </p:nvSpPr>
        <p:spPr>
          <a:xfrm>
            <a:off x="7531607" y="5419344"/>
            <a:ext cx="268605" cy="409575"/>
          </a:xfrm>
          <a:custGeom>
            <a:avLst/>
            <a:gdLst/>
            <a:ahLst/>
            <a:cxnLst/>
            <a:rect l="l" t="t" r="r" b="b"/>
            <a:pathLst>
              <a:path w="268604" h="409575">
                <a:moveTo>
                  <a:pt x="0" y="409193"/>
                </a:moveTo>
                <a:lnTo>
                  <a:pt x="0" y="0"/>
                </a:lnTo>
                <a:lnTo>
                  <a:pt x="268224" y="0"/>
                </a:lnTo>
                <a:lnTo>
                  <a:pt x="268224" y="409193"/>
                </a:lnTo>
                <a:lnTo>
                  <a:pt x="0" y="409193"/>
                </a:lnTo>
                <a:close/>
              </a:path>
            </a:pathLst>
          </a:custGeom>
          <a:ln w="4343">
            <a:solidFill>
              <a:srgbClr val="000000"/>
            </a:solidFill>
          </a:ln>
        </p:spPr>
        <p:txBody>
          <a:bodyPr wrap="square" lIns="0" tIns="0" rIns="0" bIns="0" rtlCol="0"/>
          <a:lstStyle/>
          <a:p>
            <a:endParaRPr/>
          </a:p>
        </p:txBody>
      </p:sp>
      <p:sp>
        <p:nvSpPr>
          <p:cNvPr id="129" name="object 129"/>
          <p:cNvSpPr/>
          <p:nvPr/>
        </p:nvSpPr>
        <p:spPr>
          <a:xfrm>
            <a:off x="7565135" y="5439155"/>
            <a:ext cx="201168" cy="249174"/>
          </a:xfrm>
          <a:prstGeom prst="rect">
            <a:avLst/>
          </a:prstGeom>
          <a:blipFill>
            <a:blip r:embed="rId24" cstate="print"/>
            <a:stretch>
              <a:fillRect/>
            </a:stretch>
          </a:blipFill>
        </p:spPr>
        <p:txBody>
          <a:bodyPr wrap="square" lIns="0" tIns="0" rIns="0" bIns="0" rtlCol="0"/>
          <a:lstStyle/>
          <a:p>
            <a:endParaRPr/>
          </a:p>
        </p:txBody>
      </p:sp>
      <p:sp>
        <p:nvSpPr>
          <p:cNvPr id="130" name="object 130"/>
          <p:cNvSpPr/>
          <p:nvPr/>
        </p:nvSpPr>
        <p:spPr>
          <a:xfrm>
            <a:off x="7565135" y="5439155"/>
            <a:ext cx="201295" cy="249554"/>
          </a:xfrm>
          <a:custGeom>
            <a:avLst/>
            <a:gdLst/>
            <a:ahLst/>
            <a:cxnLst/>
            <a:rect l="l" t="t" r="r" b="b"/>
            <a:pathLst>
              <a:path w="201295" h="249554">
                <a:moveTo>
                  <a:pt x="0" y="249174"/>
                </a:moveTo>
                <a:lnTo>
                  <a:pt x="0" y="0"/>
                </a:lnTo>
                <a:lnTo>
                  <a:pt x="201168" y="0"/>
                </a:lnTo>
                <a:lnTo>
                  <a:pt x="201168" y="249174"/>
                </a:lnTo>
                <a:lnTo>
                  <a:pt x="0" y="249174"/>
                </a:lnTo>
                <a:close/>
              </a:path>
            </a:pathLst>
          </a:custGeom>
          <a:ln w="4343">
            <a:solidFill>
              <a:srgbClr val="000000"/>
            </a:solidFill>
          </a:ln>
        </p:spPr>
        <p:txBody>
          <a:bodyPr wrap="square" lIns="0" tIns="0" rIns="0" bIns="0" rtlCol="0"/>
          <a:lstStyle/>
          <a:p>
            <a:endParaRPr/>
          </a:p>
        </p:txBody>
      </p:sp>
      <p:sp>
        <p:nvSpPr>
          <p:cNvPr id="131" name="object 131"/>
          <p:cNvSpPr/>
          <p:nvPr/>
        </p:nvSpPr>
        <p:spPr>
          <a:xfrm>
            <a:off x="7589519" y="5655564"/>
            <a:ext cx="153670" cy="0"/>
          </a:xfrm>
          <a:custGeom>
            <a:avLst/>
            <a:gdLst/>
            <a:ahLst/>
            <a:cxnLst/>
            <a:rect l="l" t="t" r="r" b="b"/>
            <a:pathLst>
              <a:path w="153670">
                <a:moveTo>
                  <a:pt x="0" y="0"/>
                </a:moveTo>
                <a:lnTo>
                  <a:pt x="153161" y="0"/>
                </a:lnTo>
              </a:path>
            </a:pathLst>
          </a:custGeom>
          <a:ln w="21336">
            <a:solidFill>
              <a:srgbClr val="C0C0C0"/>
            </a:solidFill>
          </a:ln>
        </p:spPr>
        <p:txBody>
          <a:bodyPr wrap="square" lIns="0" tIns="0" rIns="0" bIns="0" rtlCol="0"/>
          <a:lstStyle/>
          <a:p>
            <a:endParaRPr/>
          </a:p>
        </p:txBody>
      </p:sp>
      <p:sp>
        <p:nvSpPr>
          <p:cNvPr id="132" name="object 132"/>
          <p:cNvSpPr/>
          <p:nvPr/>
        </p:nvSpPr>
        <p:spPr>
          <a:xfrm>
            <a:off x="7589519" y="5622797"/>
            <a:ext cx="153670" cy="0"/>
          </a:xfrm>
          <a:custGeom>
            <a:avLst/>
            <a:gdLst/>
            <a:ahLst/>
            <a:cxnLst/>
            <a:rect l="l" t="t" r="r" b="b"/>
            <a:pathLst>
              <a:path w="153670">
                <a:moveTo>
                  <a:pt x="0" y="0"/>
                </a:moveTo>
                <a:lnTo>
                  <a:pt x="153161" y="0"/>
                </a:lnTo>
              </a:path>
            </a:pathLst>
          </a:custGeom>
          <a:ln w="21336">
            <a:solidFill>
              <a:srgbClr val="C0C0C0"/>
            </a:solidFill>
          </a:ln>
        </p:spPr>
        <p:txBody>
          <a:bodyPr wrap="square" lIns="0" tIns="0" rIns="0" bIns="0" rtlCol="0"/>
          <a:lstStyle/>
          <a:p>
            <a:endParaRPr/>
          </a:p>
        </p:txBody>
      </p:sp>
      <p:sp>
        <p:nvSpPr>
          <p:cNvPr id="133" name="object 133"/>
          <p:cNvSpPr/>
          <p:nvPr/>
        </p:nvSpPr>
        <p:spPr>
          <a:xfrm>
            <a:off x="7589519" y="5590032"/>
            <a:ext cx="153670" cy="0"/>
          </a:xfrm>
          <a:custGeom>
            <a:avLst/>
            <a:gdLst/>
            <a:ahLst/>
            <a:cxnLst/>
            <a:rect l="l" t="t" r="r" b="b"/>
            <a:pathLst>
              <a:path w="153670">
                <a:moveTo>
                  <a:pt x="0" y="0"/>
                </a:moveTo>
                <a:lnTo>
                  <a:pt x="153161" y="0"/>
                </a:lnTo>
              </a:path>
            </a:pathLst>
          </a:custGeom>
          <a:ln w="21336">
            <a:solidFill>
              <a:srgbClr val="C0C0C0"/>
            </a:solidFill>
          </a:ln>
        </p:spPr>
        <p:txBody>
          <a:bodyPr wrap="square" lIns="0" tIns="0" rIns="0" bIns="0" rtlCol="0"/>
          <a:lstStyle/>
          <a:p>
            <a:endParaRPr/>
          </a:p>
        </p:txBody>
      </p:sp>
      <p:sp>
        <p:nvSpPr>
          <p:cNvPr id="134" name="object 134"/>
          <p:cNvSpPr/>
          <p:nvPr/>
        </p:nvSpPr>
        <p:spPr>
          <a:xfrm>
            <a:off x="7589519" y="5557265"/>
            <a:ext cx="153670" cy="0"/>
          </a:xfrm>
          <a:custGeom>
            <a:avLst/>
            <a:gdLst/>
            <a:ahLst/>
            <a:cxnLst/>
            <a:rect l="l" t="t" r="r" b="b"/>
            <a:pathLst>
              <a:path w="153670">
                <a:moveTo>
                  <a:pt x="0" y="0"/>
                </a:moveTo>
                <a:lnTo>
                  <a:pt x="153161" y="0"/>
                </a:lnTo>
              </a:path>
            </a:pathLst>
          </a:custGeom>
          <a:ln w="21336">
            <a:solidFill>
              <a:srgbClr val="C0C0C0"/>
            </a:solidFill>
          </a:ln>
        </p:spPr>
        <p:txBody>
          <a:bodyPr wrap="square" lIns="0" tIns="0" rIns="0" bIns="0" rtlCol="0"/>
          <a:lstStyle/>
          <a:p>
            <a:endParaRPr/>
          </a:p>
        </p:txBody>
      </p:sp>
      <p:sp>
        <p:nvSpPr>
          <p:cNvPr id="135" name="object 135"/>
          <p:cNvSpPr/>
          <p:nvPr/>
        </p:nvSpPr>
        <p:spPr>
          <a:xfrm>
            <a:off x="7589519" y="5517641"/>
            <a:ext cx="153670" cy="0"/>
          </a:xfrm>
          <a:custGeom>
            <a:avLst/>
            <a:gdLst/>
            <a:ahLst/>
            <a:cxnLst/>
            <a:rect l="l" t="t" r="r" b="b"/>
            <a:pathLst>
              <a:path w="153670">
                <a:moveTo>
                  <a:pt x="0" y="0"/>
                </a:moveTo>
                <a:lnTo>
                  <a:pt x="153161" y="0"/>
                </a:lnTo>
              </a:path>
            </a:pathLst>
          </a:custGeom>
          <a:ln w="36575">
            <a:solidFill>
              <a:srgbClr val="C0C0C0"/>
            </a:solidFill>
          </a:ln>
        </p:spPr>
        <p:txBody>
          <a:bodyPr wrap="square" lIns="0" tIns="0" rIns="0" bIns="0" rtlCol="0"/>
          <a:lstStyle/>
          <a:p>
            <a:endParaRPr/>
          </a:p>
        </p:txBody>
      </p:sp>
      <p:sp>
        <p:nvSpPr>
          <p:cNvPr id="136" name="object 136"/>
          <p:cNvSpPr/>
          <p:nvPr/>
        </p:nvSpPr>
        <p:spPr>
          <a:xfrm>
            <a:off x="7589519" y="5470016"/>
            <a:ext cx="153670" cy="0"/>
          </a:xfrm>
          <a:custGeom>
            <a:avLst/>
            <a:gdLst/>
            <a:ahLst/>
            <a:cxnLst/>
            <a:rect l="l" t="t" r="r" b="b"/>
            <a:pathLst>
              <a:path w="153670">
                <a:moveTo>
                  <a:pt x="0" y="0"/>
                </a:moveTo>
                <a:lnTo>
                  <a:pt x="153161" y="0"/>
                </a:lnTo>
              </a:path>
            </a:pathLst>
          </a:custGeom>
          <a:ln w="35813">
            <a:solidFill>
              <a:srgbClr val="C0C0C0"/>
            </a:solidFill>
          </a:ln>
        </p:spPr>
        <p:txBody>
          <a:bodyPr wrap="square" lIns="0" tIns="0" rIns="0" bIns="0" rtlCol="0"/>
          <a:lstStyle/>
          <a:p>
            <a:endParaRPr/>
          </a:p>
        </p:txBody>
      </p:sp>
      <p:sp>
        <p:nvSpPr>
          <p:cNvPr id="137" name="object 137"/>
          <p:cNvSpPr/>
          <p:nvPr/>
        </p:nvSpPr>
        <p:spPr>
          <a:xfrm>
            <a:off x="7589519" y="5644896"/>
            <a:ext cx="153670" cy="21590"/>
          </a:xfrm>
          <a:custGeom>
            <a:avLst/>
            <a:gdLst/>
            <a:ahLst/>
            <a:cxnLst/>
            <a:rect l="l" t="t" r="r" b="b"/>
            <a:pathLst>
              <a:path w="153670" h="21589">
                <a:moveTo>
                  <a:pt x="0" y="21336"/>
                </a:moveTo>
                <a:lnTo>
                  <a:pt x="0" y="0"/>
                </a:lnTo>
                <a:lnTo>
                  <a:pt x="153161" y="0"/>
                </a:lnTo>
                <a:lnTo>
                  <a:pt x="153161" y="21336"/>
                </a:lnTo>
                <a:lnTo>
                  <a:pt x="0" y="21336"/>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7589519" y="5612129"/>
            <a:ext cx="153670" cy="21590"/>
          </a:xfrm>
          <a:custGeom>
            <a:avLst/>
            <a:gdLst/>
            <a:ahLst/>
            <a:cxnLst/>
            <a:rect l="l" t="t" r="r" b="b"/>
            <a:pathLst>
              <a:path w="153670" h="21589">
                <a:moveTo>
                  <a:pt x="0" y="21336"/>
                </a:moveTo>
                <a:lnTo>
                  <a:pt x="0" y="0"/>
                </a:lnTo>
                <a:lnTo>
                  <a:pt x="153161" y="0"/>
                </a:lnTo>
                <a:lnTo>
                  <a:pt x="153161" y="21336"/>
                </a:lnTo>
                <a:lnTo>
                  <a:pt x="0" y="21336"/>
                </a:lnTo>
                <a:close/>
              </a:path>
            </a:pathLst>
          </a:custGeom>
          <a:ln w="3175">
            <a:solidFill>
              <a:srgbClr val="000000"/>
            </a:solidFill>
          </a:ln>
        </p:spPr>
        <p:txBody>
          <a:bodyPr wrap="square" lIns="0" tIns="0" rIns="0" bIns="0" rtlCol="0"/>
          <a:lstStyle/>
          <a:p>
            <a:endParaRPr/>
          </a:p>
        </p:txBody>
      </p:sp>
      <p:sp>
        <p:nvSpPr>
          <p:cNvPr id="139" name="object 139"/>
          <p:cNvSpPr/>
          <p:nvPr/>
        </p:nvSpPr>
        <p:spPr>
          <a:xfrm>
            <a:off x="7589519" y="5579364"/>
            <a:ext cx="153670" cy="21590"/>
          </a:xfrm>
          <a:custGeom>
            <a:avLst/>
            <a:gdLst/>
            <a:ahLst/>
            <a:cxnLst/>
            <a:rect l="l" t="t" r="r" b="b"/>
            <a:pathLst>
              <a:path w="153670" h="21589">
                <a:moveTo>
                  <a:pt x="0" y="21336"/>
                </a:moveTo>
                <a:lnTo>
                  <a:pt x="0" y="0"/>
                </a:lnTo>
                <a:lnTo>
                  <a:pt x="153161" y="0"/>
                </a:lnTo>
                <a:lnTo>
                  <a:pt x="153161" y="21336"/>
                </a:lnTo>
                <a:lnTo>
                  <a:pt x="0" y="21336"/>
                </a:lnTo>
                <a:close/>
              </a:path>
            </a:pathLst>
          </a:custGeom>
          <a:ln w="3175">
            <a:solidFill>
              <a:srgbClr val="000000"/>
            </a:solidFill>
          </a:ln>
        </p:spPr>
        <p:txBody>
          <a:bodyPr wrap="square" lIns="0" tIns="0" rIns="0" bIns="0" rtlCol="0"/>
          <a:lstStyle/>
          <a:p>
            <a:endParaRPr/>
          </a:p>
        </p:txBody>
      </p:sp>
      <p:sp>
        <p:nvSpPr>
          <p:cNvPr id="140" name="object 140"/>
          <p:cNvSpPr/>
          <p:nvPr/>
        </p:nvSpPr>
        <p:spPr>
          <a:xfrm>
            <a:off x="7589519" y="5546597"/>
            <a:ext cx="153670" cy="21590"/>
          </a:xfrm>
          <a:custGeom>
            <a:avLst/>
            <a:gdLst/>
            <a:ahLst/>
            <a:cxnLst/>
            <a:rect l="l" t="t" r="r" b="b"/>
            <a:pathLst>
              <a:path w="153670" h="21589">
                <a:moveTo>
                  <a:pt x="0" y="21336"/>
                </a:moveTo>
                <a:lnTo>
                  <a:pt x="0" y="0"/>
                </a:lnTo>
                <a:lnTo>
                  <a:pt x="153161" y="0"/>
                </a:lnTo>
                <a:lnTo>
                  <a:pt x="153161" y="21336"/>
                </a:lnTo>
                <a:lnTo>
                  <a:pt x="0" y="21336"/>
                </a:lnTo>
                <a:close/>
              </a:path>
            </a:pathLst>
          </a:custGeom>
          <a:ln w="3175">
            <a:solidFill>
              <a:srgbClr val="000000"/>
            </a:solidFill>
          </a:ln>
        </p:spPr>
        <p:txBody>
          <a:bodyPr wrap="square" lIns="0" tIns="0" rIns="0" bIns="0" rtlCol="0"/>
          <a:lstStyle/>
          <a:p>
            <a:endParaRPr/>
          </a:p>
        </p:txBody>
      </p:sp>
      <p:sp>
        <p:nvSpPr>
          <p:cNvPr id="141" name="object 141"/>
          <p:cNvSpPr/>
          <p:nvPr/>
        </p:nvSpPr>
        <p:spPr>
          <a:xfrm>
            <a:off x="7589519" y="5499353"/>
            <a:ext cx="153670" cy="36830"/>
          </a:xfrm>
          <a:custGeom>
            <a:avLst/>
            <a:gdLst/>
            <a:ahLst/>
            <a:cxnLst/>
            <a:rect l="l" t="t" r="r" b="b"/>
            <a:pathLst>
              <a:path w="153670" h="36829">
                <a:moveTo>
                  <a:pt x="0" y="36575"/>
                </a:moveTo>
                <a:lnTo>
                  <a:pt x="0" y="0"/>
                </a:lnTo>
                <a:lnTo>
                  <a:pt x="153161" y="0"/>
                </a:lnTo>
                <a:lnTo>
                  <a:pt x="153161" y="36575"/>
                </a:lnTo>
                <a:lnTo>
                  <a:pt x="0" y="36575"/>
                </a:lnTo>
                <a:close/>
              </a:path>
            </a:pathLst>
          </a:custGeom>
          <a:ln w="3175">
            <a:solidFill>
              <a:srgbClr val="000000"/>
            </a:solidFill>
          </a:ln>
        </p:spPr>
        <p:txBody>
          <a:bodyPr wrap="square" lIns="0" tIns="0" rIns="0" bIns="0" rtlCol="0"/>
          <a:lstStyle/>
          <a:p>
            <a:endParaRPr/>
          </a:p>
        </p:txBody>
      </p:sp>
      <p:sp>
        <p:nvSpPr>
          <p:cNvPr id="142" name="object 142"/>
          <p:cNvSpPr/>
          <p:nvPr/>
        </p:nvSpPr>
        <p:spPr>
          <a:xfrm>
            <a:off x="7589519" y="5452109"/>
            <a:ext cx="153670" cy="36195"/>
          </a:xfrm>
          <a:custGeom>
            <a:avLst/>
            <a:gdLst/>
            <a:ahLst/>
            <a:cxnLst/>
            <a:rect l="l" t="t" r="r" b="b"/>
            <a:pathLst>
              <a:path w="153670" h="36195">
                <a:moveTo>
                  <a:pt x="0" y="35813"/>
                </a:moveTo>
                <a:lnTo>
                  <a:pt x="0" y="0"/>
                </a:lnTo>
                <a:lnTo>
                  <a:pt x="153161" y="0"/>
                </a:lnTo>
                <a:lnTo>
                  <a:pt x="153161" y="35813"/>
                </a:lnTo>
                <a:lnTo>
                  <a:pt x="0" y="35813"/>
                </a:lnTo>
                <a:close/>
              </a:path>
            </a:pathLst>
          </a:custGeom>
          <a:ln w="3175">
            <a:solidFill>
              <a:srgbClr val="000000"/>
            </a:solidFill>
          </a:ln>
        </p:spPr>
        <p:txBody>
          <a:bodyPr wrap="square" lIns="0" tIns="0" rIns="0" bIns="0" rtlCol="0"/>
          <a:lstStyle/>
          <a:p>
            <a:endParaRPr/>
          </a:p>
        </p:txBody>
      </p:sp>
      <p:sp>
        <p:nvSpPr>
          <p:cNvPr id="143" name="object 143"/>
          <p:cNvSpPr/>
          <p:nvPr/>
        </p:nvSpPr>
        <p:spPr>
          <a:xfrm>
            <a:off x="7543038" y="5833490"/>
            <a:ext cx="246379" cy="0"/>
          </a:xfrm>
          <a:custGeom>
            <a:avLst/>
            <a:gdLst/>
            <a:ahLst/>
            <a:cxnLst/>
            <a:rect l="l" t="t" r="r" b="b"/>
            <a:pathLst>
              <a:path w="246379">
                <a:moveTo>
                  <a:pt x="0" y="0"/>
                </a:moveTo>
                <a:lnTo>
                  <a:pt x="246125" y="0"/>
                </a:lnTo>
              </a:path>
            </a:pathLst>
          </a:custGeom>
          <a:ln w="9905">
            <a:solidFill>
              <a:srgbClr val="9A9A9A"/>
            </a:solidFill>
          </a:ln>
        </p:spPr>
        <p:txBody>
          <a:bodyPr wrap="square" lIns="0" tIns="0" rIns="0" bIns="0" rtlCol="0"/>
          <a:lstStyle/>
          <a:p>
            <a:endParaRPr/>
          </a:p>
        </p:txBody>
      </p:sp>
      <p:sp>
        <p:nvSpPr>
          <p:cNvPr id="144" name="object 144"/>
          <p:cNvSpPr/>
          <p:nvPr/>
        </p:nvSpPr>
        <p:spPr>
          <a:xfrm>
            <a:off x="7647431" y="5711952"/>
            <a:ext cx="36575" cy="43433"/>
          </a:xfrm>
          <a:prstGeom prst="rect">
            <a:avLst/>
          </a:prstGeom>
          <a:blipFill>
            <a:blip r:embed="rId25" cstate="print"/>
            <a:stretch>
              <a:fillRect/>
            </a:stretch>
          </a:blipFill>
        </p:spPr>
        <p:txBody>
          <a:bodyPr wrap="square" lIns="0" tIns="0" rIns="0" bIns="0" rtlCol="0"/>
          <a:lstStyle/>
          <a:p>
            <a:endParaRPr/>
          </a:p>
        </p:txBody>
      </p:sp>
      <p:sp>
        <p:nvSpPr>
          <p:cNvPr id="145" name="object 145"/>
          <p:cNvSpPr/>
          <p:nvPr/>
        </p:nvSpPr>
        <p:spPr>
          <a:xfrm>
            <a:off x="7626857" y="5470397"/>
            <a:ext cx="22225" cy="3175"/>
          </a:xfrm>
          <a:custGeom>
            <a:avLst/>
            <a:gdLst/>
            <a:ahLst/>
            <a:cxnLst/>
            <a:rect l="l" t="t" r="r" b="b"/>
            <a:pathLst>
              <a:path w="22225" h="3175">
                <a:moveTo>
                  <a:pt x="0" y="0"/>
                </a:moveTo>
                <a:lnTo>
                  <a:pt x="0" y="3047"/>
                </a:lnTo>
                <a:lnTo>
                  <a:pt x="22098" y="3047"/>
                </a:lnTo>
                <a:lnTo>
                  <a:pt x="22098" y="0"/>
                </a:lnTo>
                <a:lnTo>
                  <a:pt x="0" y="0"/>
                </a:lnTo>
                <a:close/>
              </a:path>
            </a:pathLst>
          </a:custGeom>
          <a:solidFill>
            <a:srgbClr val="9A9A9A"/>
          </a:solidFill>
        </p:spPr>
        <p:txBody>
          <a:bodyPr wrap="square" lIns="0" tIns="0" rIns="0" bIns="0" rtlCol="0"/>
          <a:lstStyle/>
          <a:p>
            <a:endParaRPr/>
          </a:p>
        </p:txBody>
      </p:sp>
      <p:sp>
        <p:nvSpPr>
          <p:cNvPr id="146" name="object 146"/>
          <p:cNvSpPr/>
          <p:nvPr/>
        </p:nvSpPr>
        <p:spPr>
          <a:xfrm>
            <a:off x="7600950" y="5458967"/>
            <a:ext cx="134111" cy="6858"/>
          </a:xfrm>
          <a:prstGeom prst="rect">
            <a:avLst/>
          </a:prstGeom>
          <a:blipFill>
            <a:blip r:embed="rId26" cstate="print"/>
            <a:stretch>
              <a:fillRect/>
            </a:stretch>
          </a:blipFill>
        </p:spPr>
        <p:txBody>
          <a:bodyPr wrap="square" lIns="0" tIns="0" rIns="0" bIns="0" rtlCol="0"/>
          <a:lstStyle/>
          <a:p>
            <a:endParaRPr/>
          </a:p>
        </p:txBody>
      </p:sp>
      <p:sp>
        <p:nvSpPr>
          <p:cNvPr id="147" name="object 147"/>
          <p:cNvSpPr/>
          <p:nvPr/>
        </p:nvSpPr>
        <p:spPr>
          <a:xfrm>
            <a:off x="7598664" y="5457881"/>
            <a:ext cx="132911" cy="64331"/>
          </a:xfrm>
          <a:prstGeom prst="rect">
            <a:avLst/>
          </a:prstGeom>
          <a:blipFill>
            <a:blip r:embed="rId27" cstate="print"/>
            <a:stretch>
              <a:fillRect/>
            </a:stretch>
          </a:blipFill>
        </p:spPr>
        <p:txBody>
          <a:bodyPr wrap="square" lIns="0" tIns="0" rIns="0" bIns="0" rtlCol="0"/>
          <a:lstStyle/>
          <a:p>
            <a:endParaRPr/>
          </a:p>
        </p:txBody>
      </p:sp>
      <p:sp>
        <p:nvSpPr>
          <p:cNvPr id="148" name="object 148"/>
          <p:cNvSpPr/>
          <p:nvPr/>
        </p:nvSpPr>
        <p:spPr>
          <a:xfrm>
            <a:off x="7597578" y="5508174"/>
            <a:ext cx="135197" cy="52901"/>
          </a:xfrm>
          <a:prstGeom prst="rect">
            <a:avLst/>
          </a:prstGeom>
          <a:blipFill>
            <a:blip r:embed="rId28" cstate="print"/>
            <a:stretch>
              <a:fillRect/>
            </a:stretch>
          </a:blipFill>
        </p:spPr>
        <p:txBody>
          <a:bodyPr wrap="square" lIns="0" tIns="0" rIns="0" bIns="0" rtlCol="0"/>
          <a:lstStyle/>
          <a:p>
            <a:endParaRPr/>
          </a:p>
        </p:txBody>
      </p:sp>
      <p:sp>
        <p:nvSpPr>
          <p:cNvPr id="149" name="object 149"/>
          <p:cNvSpPr/>
          <p:nvPr/>
        </p:nvSpPr>
        <p:spPr>
          <a:xfrm>
            <a:off x="7598664" y="5550408"/>
            <a:ext cx="134620" cy="10160"/>
          </a:xfrm>
          <a:custGeom>
            <a:avLst/>
            <a:gdLst/>
            <a:ahLst/>
            <a:cxnLst/>
            <a:rect l="l" t="t" r="r" b="b"/>
            <a:pathLst>
              <a:path w="134620" h="10160">
                <a:moveTo>
                  <a:pt x="0" y="8381"/>
                </a:moveTo>
                <a:lnTo>
                  <a:pt x="0" y="2286"/>
                </a:lnTo>
                <a:lnTo>
                  <a:pt x="43433" y="2286"/>
                </a:lnTo>
                <a:lnTo>
                  <a:pt x="54899" y="571"/>
                </a:lnTo>
                <a:lnTo>
                  <a:pt x="67151" y="0"/>
                </a:lnTo>
                <a:lnTo>
                  <a:pt x="79545" y="571"/>
                </a:lnTo>
                <a:lnTo>
                  <a:pt x="91439" y="2286"/>
                </a:lnTo>
                <a:lnTo>
                  <a:pt x="134111" y="2286"/>
                </a:lnTo>
                <a:lnTo>
                  <a:pt x="134111" y="8381"/>
                </a:lnTo>
                <a:lnTo>
                  <a:pt x="91439" y="8381"/>
                </a:lnTo>
                <a:lnTo>
                  <a:pt x="79652" y="9667"/>
                </a:lnTo>
                <a:lnTo>
                  <a:pt x="67437" y="10096"/>
                </a:lnTo>
                <a:lnTo>
                  <a:pt x="55221" y="9667"/>
                </a:lnTo>
                <a:lnTo>
                  <a:pt x="43433" y="8381"/>
                </a:lnTo>
                <a:lnTo>
                  <a:pt x="0" y="8381"/>
                </a:lnTo>
                <a:close/>
              </a:path>
            </a:pathLst>
          </a:custGeom>
          <a:ln w="3175">
            <a:solidFill>
              <a:srgbClr val="000000"/>
            </a:solidFill>
          </a:ln>
        </p:spPr>
        <p:txBody>
          <a:bodyPr wrap="square" lIns="0" tIns="0" rIns="0" bIns="0" rtlCol="0"/>
          <a:lstStyle/>
          <a:p>
            <a:endParaRPr/>
          </a:p>
        </p:txBody>
      </p:sp>
      <p:sp>
        <p:nvSpPr>
          <p:cNvPr id="150" name="object 150"/>
          <p:cNvSpPr/>
          <p:nvPr/>
        </p:nvSpPr>
        <p:spPr>
          <a:xfrm>
            <a:off x="7667243" y="5468873"/>
            <a:ext cx="63246" cy="7620"/>
          </a:xfrm>
          <a:prstGeom prst="rect">
            <a:avLst/>
          </a:prstGeom>
          <a:blipFill>
            <a:blip r:embed="rId29" cstate="print"/>
            <a:stretch>
              <a:fillRect/>
            </a:stretch>
          </a:blipFill>
        </p:spPr>
        <p:txBody>
          <a:bodyPr wrap="square" lIns="0" tIns="0" rIns="0" bIns="0" rtlCol="0"/>
          <a:lstStyle/>
          <a:p>
            <a:endParaRPr/>
          </a:p>
        </p:txBody>
      </p:sp>
      <p:sp>
        <p:nvSpPr>
          <p:cNvPr id="151" name="object 151"/>
          <p:cNvSpPr/>
          <p:nvPr/>
        </p:nvSpPr>
        <p:spPr>
          <a:xfrm>
            <a:off x="7703819" y="5526023"/>
            <a:ext cx="28955" cy="39623"/>
          </a:xfrm>
          <a:prstGeom prst="rect">
            <a:avLst/>
          </a:prstGeom>
          <a:blipFill>
            <a:blip r:embed="rId30" cstate="print"/>
            <a:stretch>
              <a:fillRect/>
            </a:stretch>
          </a:blipFill>
        </p:spPr>
        <p:txBody>
          <a:bodyPr wrap="square" lIns="0" tIns="0" rIns="0" bIns="0" rtlCol="0"/>
          <a:lstStyle/>
          <a:p>
            <a:endParaRPr/>
          </a:p>
        </p:txBody>
      </p:sp>
      <p:sp>
        <p:nvSpPr>
          <p:cNvPr id="152" name="object 152"/>
          <p:cNvSpPr/>
          <p:nvPr/>
        </p:nvSpPr>
        <p:spPr>
          <a:xfrm>
            <a:off x="7712964" y="5468873"/>
            <a:ext cx="17780" cy="5715"/>
          </a:xfrm>
          <a:custGeom>
            <a:avLst/>
            <a:gdLst/>
            <a:ahLst/>
            <a:cxnLst/>
            <a:rect l="l" t="t" r="r" b="b"/>
            <a:pathLst>
              <a:path w="17779" h="5714">
                <a:moveTo>
                  <a:pt x="0" y="0"/>
                </a:moveTo>
                <a:lnTo>
                  <a:pt x="0" y="5334"/>
                </a:lnTo>
                <a:lnTo>
                  <a:pt x="17525" y="5334"/>
                </a:lnTo>
                <a:lnTo>
                  <a:pt x="17525" y="0"/>
                </a:lnTo>
                <a:lnTo>
                  <a:pt x="0" y="0"/>
                </a:lnTo>
                <a:close/>
              </a:path>
            </a:pathLst>
          </a:custGeom>
          <a:ln w="3175">
            <a:solidFill>
              <a:srgbClr val="000000"/>
            </a:solidFill>
          </a:ln>
        </p:spPr>
        <p:txBody>
          <a:bodyPr wrap="square" lIns="0" tIns="0" rIns="0" bIns="0" rtlCol="0"/>
          <a:lstStyle/>
          <a:p>
            <a:endParaRPr/>
          </a:p>
        </p:txBody>
      </p:sp>
      <p:sp>
        <p:nvSpPr>
          <p:cNvPr id="153" name="object 153"/>
          <p:cNvSpPr/>
          <p:nvPr/>
        </p:nvSpPr>
        <p:spPr>
          <a:xfrm>
            <a:off x="7683245" y="5469635"/>
            <a:ext cx="12700" cy="6985"/>
          </a:xfrm>
          <a:custGeom>
            <a:avLst/>
            <a:gdLst/>
            <a:ahLst/>
            <a:cxnLst/>
            <a:rect l="l" t="t" r="r" b="b"/>
            <a:pathLst>
              <a:path w="12700" h="6985">
                <a:moveTo>
                  <a:pt x="12192" y="3810"/>
                </a:moveTo>
                <a:lnTo>
                  <a:pt x="0" y="6858"/>
                </a:lnTo>
                <a:lnTo>
                  <a:pt x="0" y="0"/>
                </a:lnTo>
                <a:lnTo>
                  <a:pt x="12192" y="3810"/>
                </a:lnTo>
                <a:close/>
              </a:path>
            </a:pathLst>
          </a:custGeom>
          <a:ln w="3175">
            <a:solidFill>
              <a:srgbClr val="000000"/>
            </a:solidFill>
          </a:ln>
        </p:spPr>
        <p:txBody>
          <a:bodyPr wrap="square" lIns="0" tIns="0" rIns="0" bIns="0" rtlCol="0"/>
          <a:lstStyle/>
          <a:p>
            <a:endParaRPr/>
          </a:p>
        </p:txBody>
      </p:sp>
      <p:sp>
        <p:nvSpPr>
          <p:cNvPr id="154" name="object 154"/>
          <p:cNvSpPr/>
          <p:nvPr/>
        </p:nvSpPr>
        <p:spPr>
          <a:xfrm>
            <a:off x="7665719" y="5469635"/>
            <a:ext cx="12700" cy="6985"/>
          </a:xfrm>
          <a:custGeom>
            <a:avLst/>
            <a:gdLst/>
            <a:ahLst/>
            <a:cxnLst/>
            <a:rect l="l" t="t" r="r" b="b"/>
            <a:pathLst>
              <a:path w="12700" h="6985">
                <a:moveTo>
                  <a:pt x="0" y="3810"/>
                </a:moveTo>
                <a:lnTo>
                  <a:pt x="12191" y="0"/>
                </a:lnTo>
                <a:lnTo>
                  <a:pt x="12191" y="6858"/>
                </a:lnTo>
                <a:lnTo>
                  <a:pt x="0" y="3810"/>
                </a:lnTo>
                <a:close/>
              </a:path>
            </a:pathLst>
          </a:custGeom>
          <a:ln w="3175">
            <a:solidFill>
              <a:srgbClr val="000000"/>
            </a:solidFill>
          </a:ln>
        </p:spPr>
        <p:txBody>
          <a:bodyPr wrap="square" lIns="0" tIns="0" rIns="0" bIns="0" rtlCol="0"/>
          <a:lstStyle/>
          <a:p>
            <a:endParaRPr/>
          </a:p>
        </p:txBody>
      </p:sp>
      <p:sp>
        <p:nvSpPr>
          <p:cNvPr id="155" name="object 155"/>
          <p:cNvSpPr/>
          <p:nvPr/>
        </p:nvSpPr>
        <p:spPr>
          <a:xfrm>
            <a:off x="7703819" y="5526023"/>
            <a:ext cx="24130" cy="3175"/>
          </a:xfrm>
          <a:custGeom>
            <a:avLst/>
            <a:gdLst/>
            <a:ahLst/>
            <a:cxnLst/>
            <a:rect l="l" t="t" r="r" b="b"/>
            <a:pathLst>
              <a:path w="24129" h="3175">
                <a:moveTo>
                  <a:pt x="0" y="0"/>
                </a:moveTo>
                <a:lnTo>
                  <a:pt x="0" y="3047"/>
                </a:lnTo>
                <a:lnTo>
                  <a:pt x="23622" y="3047"/>
                </a:lnTo>
                <a:lnTo>
                  <a:pt x="23622" y="0"/>
                </a:lnTo>
                <a:lnTo>
                  <a:pt x="0" y="0"/>
                </a:lnTo>
                <a:close/>
              </a:path>
            </a:pathLst>
          </a:custGeom>
          <a:ln w="3175">
            <a:solidFill>
              <a:srgbClr val="000000"/>
            </a:solidFill>
          </a:ln>
        </p:spPr>
        <p:txBody>
          <a:bodyPr wrap="square" lIns="0" tIns="0" rIns="0" bIns="0" rtlCol="0"/>
          <a:lstStyle/>
          <a:p>
            <a:endParaRPr/>
          </a:p>
        </p:txBody>
      </p:sp>
      <p:sp>
        <p:nvSpPr>
          <p:cNvPr id="156" name="object 156"/>
          <p:cNvSpPr/>
          <p:nvPr/>
        </p:nvSpPr>
        <p:spPr>
          <a:xfrm>
            <a:off x="7709154" y="5561838"/>
            <a:ext cx="24130" cy="3810"/>
          </a:xfrm>
          <a:custGeom>
            <a:avLst/>
            <a:gdLst/>
            <a:ahLst/>
            <a:cxnLst/>
            <a:rect l="l" t="t" r="r" b="b"/>
            <a:pathLst>
              <a:path w="24129" h="3810">
                <a:moveTo>
                  <a:pt x="0" y="0"/>
                </a:moveTo>
                <a:lnTo>
                  <a:pt x="0" y="3810"/>
                </a:lnTo>
                <a:lnTo>
                  <a:pt x="23622" y="3810"/>
                </a:lnTo>
                <a:lnTo>
                  <a:pt x="23622" y="0"/>
                </a:lnTo>
                <a:lnTo>
                  <a:pt x="0" y="0"/>
                </a:lnTo>
                <a:close/>
              </a:path>
            </a:pathLst>
          </a:custGeom>
          <a:ln w="3175">
            <a:solidFill>
              <a:srgbClr val="000000"/>
            </a:solidFill>
          </a:ln>
        </p:spPr>
        <p:txBody>
          <a:bodyPr wrap="square" lIns="0" tIns="0" rIns="0" bIns="0" rtlCol="0"/>
          <a:lstStyle/>
          <a:p>
            <a:endParaRPr/>
          </a:p>
        </p:txBody>
      </p:sp>
      <p:sp>
        <p:nvSpPr>
          <p:cNvPr id="157" name="object 157"/>
          <p:cNvSpPr/>
          <p:nvPr/>
        </p:nvSpPr>
        <p:spPr>
          <a:xfrm>
            <a:off x="7601711" y="5470397"/>
            <a:ext cx="11430" cy="0"/>
          </a:xfrm>
          <a:custGeom>
            <a:avLst/>
            <a:gdLst/>
            <a:ahLst/>
            <a:cxnLst/>
            <a:rect l="l" t="t" r="r" b="b"/>
            <a:pathLst>
              <a:path w="11429">
                <a:moveTo>
                  <a:pt x="0" y="0"/>
                </a:moveTo>
                <a:lnTo>
                  <a:pt x="11430" y="0"/>
                </a:lnTo>
              </a:path>
            </a:pathLst>
          </a:custGeom>
          <a:ln w="4343">
            <a:solidFill>
              <a:srgbClr val="00FF00"/>
            </a:solidFill>
          </a:ln>
        </p:spPr>
        <p:txBody>
          <a:bodyPr wrap="square" lIns="0" tIns="0" rIns="0" bIns="0" rtlCol="0"/>
          <a:lstStyle/>
          <a:p>
            <a:endParaRPr/>
          </a:p>
        </p:txBody>
      </p:sp>
      <p:sp>
        <p:nvSpPr>
          <p:cNvPr id="158" name="object 158"/>
          <p:cNvSpPr/>
          <p:nvPr/>
        </p:nvSpPr>
        <p:spPr>
          <a:xfrm>
            <a:off x="7598664" y="5527547"/>
            <a:ext cx="11430" cy="0"/>
          </a:xfrm>
          <a:custGeom>
            <a:avLst/>
            <a:gdLst/>
            <a:ahLst/>
            <a:cxnLst/>
            <a:rect l="l" t="t" r="r" b="b"/>
            <a:pathLst>
              <a:path w="11429">
                <a:moveTo>
                  <a:pt x="0" y="0"/>
                </a:moveTo>
                <a:lnTo>
                  <a:pt x="11429" y="0"/>
                </a:lnTo>
              </a:path>
            </a:pathLst>
          </a:custGeom>
          <a:ln w="4343">
            <a:solidFill>
              <a:srgbClr val="00FF00"/>
            </a:solidFill>
          </a:ln>
        </p:spPr>
        <p:txBody>
          <a:bodyPr wrap="square" lIns="0" tIns="0" rIns="0" bIns="0" rtlCol="0"/>
          <a:lstStyle/>
          <a:p>
            <a:endParaRPr/>
          </a:p>
        </p:txBody>
      </p:sp>
      <p:sp>
        <p:nvSpPr>
          <p:cNvPr id="159" name="object 159"/>
          <p:cNvSpPr/>
          <p:nvPr/>
        </p:nvSpPr>
        <p:spPr>
          <a:xfrm>
            <a:off x="7565135" y="5805678"/>
            <a:ext cx="63246" cy="6858"/>
          </a:xfrm>
          <a:prstGeom prst="rect">
            <a:avLst/>
          </a:prstGeom>
          <a:blipFill>
            <a:blip r:embed="rId31" cstate="print"/>
            <a:stretch>
              <a:fillRect/>
            </a:stretch>
          </a:blipFill>
        </p:spPr>
        <p:txBody>
          <a:bodyPr wrap="square" lIns="0" tIns="0" rIns="0" bIns="0" rtlCol="0"/>
          <a:lstStyle/>
          <a:p>
            <a:endParaRPr/>
          </a:p>
        </p:txBody>
      </p:sp>
      <p:sp>
        <p:nvSpPr>
          <p:cNvPr id="160" name="object 160"/>
          <p:cNvSpPr/>
          <p:nvPr/>
        </p:nvSpPr>
        <p:spPr>
          <a:xfrm>
            <a:off x="7565135" y="5704332"/>
            <a:ext cx="63246" cy="91440"/>
          </a:xfrm>
          <a:prstGeom prst="rect">
            <a:avLst/>
          </a:prstGeom>
          <a:blipFill>
            <a:blip r:embed="rId32" cstate="print"/>
            <a:stretch>
              <a:fillRect/>
            </a:stretch>
          </a:blipFill>
        </p:spPr>
        <p:txBody>
          <a:bodyPr wrap="square" lIns="0" tIns="0" rIns="0" bIns="0" rtlCol="0"/>
          <a:lstStyle/>
          <a:p>
            <a:endParaRPr/>
          </a:p>
        </p:txBody>
      </p:sp>
      <p:sp>
        <p:nvSpPr>
          <p:cNvPr id="161" name="object 161"/>
          <p:cNvSpPr/>
          <p:nvPr/>
        </p:nvSpPr>
        <p:spPr>
          <a:xfrm>
            <a:off x="7703057" y="5807202"/>
            <a:ext cx="63246" cy="6857"/>
          </a:xfrm>
          <a:prstGeom prst="rect">
            <a:avLst/>
          </a:prstGeom>
          <a:blipFill>
            <a:blip r:embed="rId33" cstate="print"/>
            <a:stretch>
              <a:fillRect/>
            </a:stretch>
          </a:blipFill>
        </p:spPr>
        <p:txBody>
          <a:bodyPr wrap="square" lIns="0" tIns="0" rIns="0" bIns="0" rtlCol="0"/>
          <a:lstStyle/>
          <a:p>
            <a:endParaRPr/>
          </a:p>
        </p:txBody>
      </p:sp>
      <p:sp>
        <p:nvSpPr>
          <p:cNvPr id="162" name="object 162"/>
          <p:cNvSpPr/>
          <p:nvPr/>
        </p:nvSpPr>
        <p:spPr>
          <a:xfrm>
            <a:off x="7703057" y="5705855"/>
            <a:ext cx="63246" cy="91440"/>
          </a:xfrm>
          <a:prstGeom prst="rect">
            <a:avLst/>
          </a:prstGeom>
          <a:blipFill>
            <a:blip r:embed="rId34" cstate="print"/>
            <a:stretch>
              <a:fillRect/>
            </a:stretch>
          </a:blipFill>
        </p:spPr>
        <p:txBody>
          <a:bodyPr wrap="square" lIns="0" tIns="0" rIns="0" bIns="0" rtlCol="0"/>
          <a:lstStyle/>
          <a:p>
            <a:endParaRPr/>
          </a:p>
        </p:txBody>
      </p:sp>
      <p:sp>
        <p:nvSpPr>
          <p:cNvPr id="163" name="object 163"/>
          <p:cNvSpPr/>
          <p:nvPr/>
        </p:nvSpPr>
        <p:spPr>
          <a:xfrm>
            <a:off x="7531607" y="5366765"/>
            <a:ext cx="357505" cy="471805"/>
          </a:xfrm>
          <a:custGeom>
            <a:avLst/>
            <a:gdLst/>
            <a:ahLst/>
            <a:cxnLst/>
            <a:rect l="l" t="t" r="r" b="b"/>
            <a:pathLst>
              <a:path w="357504" h="471804">
                <a:moveTo>
                  <a:pt x="11430" y="471678"/>
                </a:moveTo>
                <a:lnTo>
                  <a:pt x="11430" y="461772"/>
                </a:lnTo>
                <a:lnTo>
                  <a:pt x="0" y="461772"/>
                </a:lnTo>
                <a:lnTo>
                  <a:pt x="0" y="52578"/>
                </a:lnTo>
                <a:lnTo>
                  <a:pt x="89916" y="0"/>
                </a:lnTo>
                <a:lnTo>
                  <a:pt x="357377" y="0"/>
                </a:lnTo>
                <a:lnTo>
                  <a:pt x="357377" y="409956"/>
                </a:lnTo>
                <a:lnTo>
                  <a:pt x="352044" y="413004"/>
                </a:lnTo>
                <a:lnTo>
                  <a:pt x="352044" y="416051"/>
                </a:lnTo>
                <a:lnTo>
                  <a:pt x="257556" y="471678"/>
                </a:lnTo>
                <a:lnTo>
                  <a:pt x="11430" y="471678"/>
                </a:lnTo>
                <a:close/>
              </a:path>
            </a:pathLst>
          </a:custGeom>
          <a:ln w="13042">
            <a:solidFill>
              <a:srgbClr val="000000"/>
            </a:solidFill>
          </a:ln>
        </p:spPr>
        <p:txBody>
          <a:bodyPr wrap="square" lIns="0" tIns="0" rIns="0" bIns="0" rtlCol="0"/>
          <a:lstStyle/>
          <a:p>
            <a:endParaRPr/>
          </a:p>
        </p:txBody>
      </p:sp>
      <p:sp>
        <p:nvSpPr>
          <p:cNvPr id="164" name="object 164"/>
          <p:cNvSpPr/>
          <p:nvPr/>
        </p:nvSpPr>
        <p:spPr>
          <a:xfrm>
            <a:off x="7919466" y="5289803"/>
            <a:ext cx="71755" cy="49530"/>
          </a:xfrm>
          <a:custGeom>
            <a:avLst/>
            <a:gdLst/>
            <a:ahLst/>
            <a:cxnLst/>
            <a:rect l="l" t="t" r="r" b="b"/>
            <a:pathLst>
              <a:path w="71754" h="49529">
                <a:moveTo>
                  <a:pt x="71627" y="7620"/>
                </a:moveTo>
                <a:lnTo>
                  <a:pt x="71627" y="0"/>
                </a:lnTo>
                <a:lnTo>
                  <a:pt x="0" y="42672"/>
                </a:lnTo>
                <a:lnTo>
                  <a:pt x="0" y="49530"/>
                </a:lnTo>
                <a:lnTo>
                  <a:pt x="71627" y="7620"/>
                </a:lnTo>
                <a:close/>
              </a:path>
            </a:pathLst>
          </a:custGeom>
          <a:solidFill>
            <a:srgbClr val="9A9A9A"/>
          </a:solidFill>
        </p:spPr>
        <p:txBody>
          <a:bodyPr wrap="square" lIns="0" tIns="0" rIns="0" bIns="0" rtlCol="0"/>
          <a:lstStyle/>
          <a:p>
            <a:endParaRPr/>
          </a:p>
        </p:txBody>
      </p:sp>
      <p:sp>
        <p:nvSpPr>
          <p:cNvPr id="165" name="object 165"/>
          <p:cNvSpPr/>
          <p:nvPr/>
        </p:nvSpPr>
        <p:spPr>
          <a:xfrm>
            <a:off x="7723631" y="4980432"/>
            <a:ext cx="272415" cy="40005"/>
          </a:xfrm>
          <a:custGeom>
            <a:avLst/>
            <a:gdLst/>
            <a:ahLst/>
            <a:cxnLst/>
            <a:rect l="l" t="t" r="r" b="b"/>
            <a:pathLst>
              <a:path w="272415" h="40004">
                <a:moveTo>
                  <a:pt x="272034" y="0"/>
                </a:moveTo>
                <a:lnTo>
                  <a:pt x="67818" y="0"/>
                </a:lnTo>
                <a:lnTo>
                  <a:pt x="0" y="39623"/>
                </a:lnTo>
                <a:lnTo>
                  <a:pt x="204216" y="39623"/>
                </a:lnTo>
                <a:lnTo>
                  <a:pt x="272034" y="0"/>
                </a:lnTo>
                <a:close/>
              </a:path>
            </a:pathLst>
          </a:custGeom>
          <a:solidFill>
            <a:srgbClr val="E6E6E6"/>
          </a:solidFill>
        </p:spPr>
        <p:txBody>
          <a:bodyPr wrap="square" lIns="0" tIns="0" rIns="0" bIns="0" rtlCol="0"/>
          <a:lstStyle/>
          <a:p>
            <a:endParaRPr/>
          </a:p>
        </p:txBody>
      </p:sp>
      <p:sp>
        <p:nvSpPr>
          <p:cNvPr id="166" name="object 166"/>
          <p:cNvSpPr/>
          <p:nvPr/>
        </p:nvSpPr>
        <p:spPr>
          <a:xfrm>
            <a:off x="7927847" y="4980432"/>
            <a:ext cx="67945" cy="352425"/>
          </a:xfrm>
          <a:custGeom>
            <a:avLst/>
            <a:gdLst/>
            <a:ahLst/>
            <a:cxnLst/>
            <a:rect l="l" t="t" r="r" b="b"/>
            <a:pathLst>
              <a:path w="67945" h="352425">
                <a:moveTo>
                  <a:pt x="67818" y="311657"/>
                </a:moveTo>
                <a:lnTo>
                  <a:pt x="67818" y="0"/>
                </a:lnTo>
                <a:lnTo>
                  <a:pt x="0" y="39623"/>
                </a:lnTo>
                <a:lnTo>
                  <a:pt x="0" y="352043"/>
                </a:lnTo>
                <a:lnTo>
                  <a:pt x="67818" y="311657"/>
                </a:lnTo>
                <a:close/>
              </a:path>
            </a:pathLst>
          </a:custGeom>
          <a:solidFill>
            <a:srgbClr val="9A9A9A"/>
          </a:solidFill>
        </p:spPr>
        <p:txBody>
          <a:bodyPr wrap="square" lIns="0" tIns="0" rIns="0" bIns="0" rtlCol="0"/>
          <a:lstStyle/>
          <a:p>
            <a:endParaRPr/>
          </a:p>
        </p:txBody>
      </p:sp>
      <p:sp>
        <p:nvSpPr>
          <p:cNvPr id="167" name="object 167"/>
          <p:cNvSpPr/>
          <p:nvPr/>
        </p:nvSpPr>
        <p:spPr>
          <a:xfrm>
            <a:off x="7723631" y="5020055"/>
            <a:ext cx="204470" cy="312420"/>
          </a:xfrm>
          <a:custGeom>
            <a:avLst/>
            <a:gdLst/>
            <a:ahLst/>
            <a:cxnLst/>
            <a:rect l="l" t="t" r="r" b="b"/>
            <a:pathLst>
              <a:path w="204470" h="312420">
                <a:moveTo>
                  <a:pt x="0" y="0"/>
                </a:moveTo>
                <a:lnTo>
                  <a:pt x="0" y="312420"/>
                </a:lnTo>
                <a:lnTo>
                  <a:pt x="204216" y="312420"/>
                </a:lnTo>
                <a:lnTo>
                  <a:pt x="204216" y="0"/>
                </a:lnTo>
                <a:lnTo>
                  <a:pt x="0" y="0"/>
                </a:lnTo>
                <a:close/>
              </a:path>
            </a:pathLst>
          </a:custGeom>
          <a:solidFill>
            <a:srgbClr val="C0C0C0"/>
          </a:solidFill>
        </p:spPr>
        <p:txBody>
          <a:bodyPr wrap="square" lIns="0" tIns="0" rIns="0" bIns="0" rtlCol="0"/>
          <a:lstStyle/>
          <a:p>
            <a:endParaRPr/>
          </a:p>
        </p:txBody>
      </p:sp>
      <p:sp>
        <p:nvSpPr>
          <p:cNvPr id="168" name="object 168"/>
          <p:cNvSpPr/>
          <p:nvPr/>
        </p:nvSpPr>
        <p:spPr>
          <a:xfrm>
            <a:off x="7723631" y="5020055"/>
            <a:ext cx="204470" cy="312420"/>
          </a:xfrm>
          <a:custGeom>
            <a:avLst/>
            <a:gdLst/>
            <a:ahLst/>
            <a:cxnLst/>
            <a:rect l="l" t="t" r="r" b="b"/>
            <a:pathLst>
              <a:path w="204470" h="312420">
                <a:moveTo>
                  <a:pt x="0" y="312420"/>
                </a:moveTo>
                <a:lnTo>
                  <a:pt x="0" y="0"/>
                </a:lnTo>
                <a:lnTo>
                  <a:pt x="204216" y="0"/>
                </a:lnTo>
                <a:lnTo>
                  <a:pt x="204216" y="312420"/>
                </a:lnTo>
                <a:lnTo>
                  <a:pt x="0" y="312420"/>
                </a:lnTo>
                <a:close/>
              </a:path>
            </a:pathLst>
          </a:custGeom>
          <a:ln w="4343">
            <a:solidFill>
              <a:srgbClr val="000000"/>
            </a:solidFill>
          </a:ln>
        </p:spPr>
        <p:txBody>
          <a:bodyPr wrap="square" lIns="0" tIns="0" rIns="0" bIns="0" rtlCol="0"/>
          <a:lstStyle/>
          <a:p>
            <a:endParaRPr/>
          </a:p>
        </p:txBody>
      </p:sp>
      <p:sp>
        <p:nvSpPr>
          <p:cNvPr id="169" name="object 169"/>
          <p:cNvSpPr/>
          <p:nvPr/>
        </p:nvSpPr>
        <p:spPr>
          <a:xfrm>
            <a:off x="7748778" y="5035296"/>
            <a:ext cx="153161" cy="189737"/>
          </a:xfrm>
          <a:prstGeom prst="rect">
            <a:avLst/>
          </a:prstGeom>
          <a:blipFill>
            <a:blip r:embed="rId35" cstate="print"/>
            <a:stretch>
              <a:fillRect/>
            </a:stretch>
          </a:blipFill>
        </p:spPr>
        <p:txBody>
          <a:bodyPr wrap="square" lIns="0" tIns="0" rIns="0" bIns="0" rtlCol="0"/>
          <a:lstStyle/>
          <a:p>
            <a:endParaRPr/>
          </a:p>
        </p:txBody>
      </p:sp>
      <p:sp>
        <p:nvSpPr>
          <p:cNvPr id="170" name="object 170"/>
          <p:cNvSpPr/>
          <p:nvPr/>
        </p:nvSpPr>
        <p:spPr>
          <a:xfrm>
            <a:off x="7748778" y="5035296"/>
            <a:ext cx="153670" cy="189865"/>
          </a:xfrm>
          <a:custGeom>
            <a:avLst/>
            <a:gdLst/>
            <a:ahLst/>
            <a:cxnLst/>
            <a:rect l="l" t="t" r="r" b="b"/>
            <a:pathLst>
              <a:path w="153670" h="189864">
                <a:moveTo>
                  <a:pt x="0" y="189737"/>
                </a:moveTo>
                <a:lnTo>
                  <a:pt x="0" y="0"/>
                </a:lnTo>
                <a:lnTo>
                  <a:pt x="153161" y="0"/>
                </a:lnTo>
                <a:lnTo>
                  <a:pt x="153161" y="189737"/>
                </a:lnTo>
                <a:lnTo>
                  <a:pt x="0" y="189737"/>
                </a:lnTo>
                <a:close/>
              </a:path>
            </a:pathLst>
          </a:custGeom>
          <a:ln w="4343">
            <a:solidFill>
              <a:srgbClr val="000000"/>
            </a:solidFill>
          </a:ln>
        </p:spPr>
        <p:txBody>
          <a:bodyPr wrap="square" lIns="0" tIns="0" rIns="0" bIns="0" rtlCol="0"/>
          <a:lstStyle/>
          <a:p>
            <a:endParaRPr/>
          </a:p>
        </p:txBody>
      </p:sp>
      <p:sp>
        <p:nvSpPr>
          <p:cNvPr id="171" name="object 171"/>
          <p:cNvSpPr/>
          <p:nvPr/>
        </p:nvSpPr>
        <p:spPr>
          <a:xfrm>
            <a:off x="7767066" y="5199888"/>
            <a:ext cx="116839" cy="0"/>
          </a:xfrm>
          <a:custGeom>
            <a:avLst/>
            <a:gdLst/>
            <a:ahLst/>
            <a:cxnLst/>
            <a:rect l="l" t="t" r="r" b="b"/>
            <a:pathLst>
              <a:path w="116840">
                <a:moveTo>
                  <a:pt x="0" y="0"/>
                </a:moveTo>
                <a:lnTo>
                  <a:pt x="116587" y="0"/>
                </a:lnTo>
              </a:path>
            </a:pathLst>
          </a:custGeom>
          <a:ln w="16763">
            <a:solidFill>
              <a:srgbClr val="C0C0C0"/>
            </a:solidFill>
          </a:ln>
        </p:spPr>
        <p:txBody>
          <a:bodyPr wrap="square" lIns="0" tIns="0" rIns="0" bIns="0" rtlCol="0"/>
          <a:lstStyle/>
          <a:p>
            <a:endParaRPr/>
          </a:p>
        </p:txBody>
      </p:sp>
      <p:sp>
        <p:nvSpPr>
          <p:cNvPr id="172" name="object 172"/>
          <p:cNvSpPr/>
          <p:nvPr/>
        </p:nvSpPr>
        <p:spPr>
          <a:xfrm>
            <a:off x="7767066" y="5175122"/>
            <a:ext cx="116839" cy="0"/>
          </a:xfrm>
          <a:custGeom>
            <a:avLst/>
            <a:gdLst/>
            <a:ahLst/>
            <a:cxnLst/>
            <a:rect l="l" t="t" r="r" b="b"/>
            <a:pathLst>
              <a:path w="116840">
                <a:moveTo>
                  <a:pt x="0" y="0"/>
                </a:moveTo>
                <a:lnTo>
                  <a:pt x="116587" y="0"/>
                </a:lnTo>
              </a:path>
            </a:pathLst>
          </a:custGeom>
          <a:ln w="16001">
            <a:solidFill>
              <a:srgbClr val="C0C0C0"/>
            </a:solidFill>
          </a:ln>
        </p:spPr>
        <p:txBody>
          <a:bodyPr wrap="square" lIns="0" tIns="0" rIns="0" bIns="0" rtlCol="0"/>
          <a:lstStyle/>
          <a:p>
            <a:endParaRPr/>
          </a:p>
        </p:txBody>
      </p:sp>
      <p:sp>
        <p:nvSpPr>
          <p:cNvPr id="173" name="object 173"/>
          <p:cNvSpPr/>
          <p:nvPr/>
        </p:nvSpPr>
        <p:spPr>
          <a:xfrm>
            <a:off x="7767066" y="5149977"/>
            <a:ext cx="116839" cy="0"/>
          </a:xfrm>
          <a:custGeom>
            <a:avLst/>
            <a:gdLst/>
            <a:ahLst/>
            <a:cxnLst/>
            <a:rect l="l" t="t" r="r" b="b"/>
            <a:pathLst>
              <a:path w="116840">
                <a:moveTo>
                  <a:pt x="0" y="0"/>
                </a:moveTo>
                <a:lnTo>
                  <a:pt x="116587" y="0"/>
                </a:lnTo>
              </a:path>
            </a:pathLst>
          </a:custGeom>
          <a:ln w="16001">
            <a:solidFill>
              <a:srgbClr val="C0C0C0"/>
            </a:solidFill>
          </a:ln>
        </p:spPr>
        <p:txBody>
          <a:bodyPr wrap="square" lIns="0" tIns="0" rIns="0" bIns="0" rtlCol="0"/>
          <a:lstStyle/>
          <a:p>
            <a:endParaRPr/>
          </a:p>
        </p:txBody>
      </p:sp>
      <p:sp>
        <p:nvSpPr>
          <p:cNvPr id="174" name="object 174"/>
          <p:cNvSpPr/>
          <p:nvPr/>
        </p:nvSpPr>
        <p:spPr>
          <a:xfrm>
            <a:off x="7767066" y="5124830"/>
            <a:ext cx="116839" cy="0"/>
          </a:xfrm>
          <a:custGeom>
            <a:avLst/>
            <a:gdLst/>
            <a:ahLst/>
            <a:cxnLst/>
            <a:rect l="l" t="t" r="r" b="b"/>
            <a:pathLst>
              <a:path w="116840">
                <a:moveTo>
                  <a:pt x="0" y="0"/>
                </a:moveTo>
                <a:lnTo>
                  <a:pt x="116587" y="0"/>
                </a:lnTo>
              </a:path>
            </a:pathLst>
          </a:custGeom>
          <a:ln w="16001">
            <a:solidFill>
              <a:srgbClr val="C0C0C0"/>
            </a:solidFill>
          </a:ln>
        </p:spPr>
        <p:txBody>
          <a:bodyPr wrap="square" lIns="0" tIns="0" rIns="0" bIns="0" rtlCol="0"/>
          <a:lstStyle/>
          <a:p>
            <a:endParaRPr/>
          </a:p>
        </p:txBody>
      </p:sp>
      <p:sp>
        <p:nvSpPr>
          <p:cNvPr id="175" name="object 175"/>
          <p:cNvSpPr/>
          <p:nvPr/>
        </p:nvSpPr>
        <p:spPr>
          <a:xfrm>
            <a:off x="7767066" y="5094732"/>
            <a:ext cx="116839" cy="0"/>
          </a:xfrm>
          <a:custGeom>
            <a:avLst/>
            <a:gdLst/>
            <a:ahLst/>
            <a:cxnLst/>
            <a:rect l="l" t="t" r="r" b="b"/>
            <a:pathLst>
              <a:path w="116840">
                <a:moveTo>
                  <a:pt x="0" y="0"/>
                </a:moveTo>
                <a:lnTo>
                  <a:pt x="116587" y="0"/>
                </a:lnTo>
              </a:path>
            </a:pathLst>
          </a:custGeom>
          <a:ln w="27432">
            <a:solidFill>
              <a:srgbClr val="C0C0C0"/>
            </a:solidFill>
          </a:ln>
        </p:spPr>
        <p:txBody>
          <a:bodyPr wrap="square" lIns="0" tIns="0" rIns="0" bIns="0" rtlCol="0"/>
          <a:lstStyle/>
          <a:p>
            <a:endParaRPr/>
          </a:p>
        </p:txBody>
      </p:sp>
      <p:sp>
        <p:nvSpPr>
          <p:cNvPr id="176" name="object 176"/>
          <p:cNvSpPr/>
          <p:nvPr/>
        </p:nvSpPr>
        <p:spPr>
          <a:xfrm>
            <a:off x="7767066" y="5058917"/>
            <a:ext cx="116839" cy="0"/>
          </a:xfrm>
          <a:custGeom>
            <a:avLst/>
            <a:gdLst/>
            <a:ahLst/>
            <a:cxnLst/>
            <a:rect l="l" t="t" r="r" b="b"/>
            <a:pathLst>
              <a:path w="116840">
                <a:moveTo>
                  <a:pt x="0" y="0"/>
                </a:moveTo>
                <a:lnTo>
                  <a:pt x="116587" y="0"/>
                </a:lnTo>
              </a:path>
            </a:pathLst>
          </a:custGeom>
          <a:ln w="27432">
            <a:solidFill>
              <a:srgbClr val="C0C0C0"/>
            </a:solidFill>
          </a:ln>
        </p:spPr>
        <p:txBody>
          <a:bodyPr wrap="square" lIns="0" tIns="0" rIns="0" bIns="0" rtlCol="0"/>
          <a:lstStyle/>
          <a:p>
            <a:endParaRPr/>
          </a:p>
        </p:txBody>
      </p:sp>
      <p:sp>
        <p:nvSpPr>
          <p:cNvPr id="177" name="object 177"/>
          <p:cNvSpPr/>
          <p:nvPr/>
        </p:nvSpPr>
        <p:spPr>
          <a:xfrm>
            <a:off x="7767066" y="5191505"/>
            <a:ext cx="116839" cy="17145"/>
          </a:xfrm>
          <a:custGeom>
            <a:avLst/>
            <a:gdLst/>
            <a:ahLst/>
            <a:cxnLst/>
            <a:rect l="l" t="t" r="r" b="b"/>
            <a:pathLst>
              <a:path w="116840" h="17145">
                <a:moveTo>
                  <a:pt x="0" y="16763"/>
                </a:moveTo>
                <a:lnTo>
                  <a:pt x="0" y="0"/>
                </a:lnTo>
                <a:lnTo>
                  <a:pt x="116587" y="0"/>
                </a:lnTo>
                <a:lnTo>
                  <a:pt x="116587" y="16763"/>
                </a:lnTo>
                <a:lnTo>
                  <a:pt x="0" y="16763"/>
                </a:lnTo>
                <a:close/>
              </a:path>
            </a:pathLst>
          </a:custGeom>
          <a:ln w="3175">
            <a:solidFill>
              <a:srgbClr val="000000"/>
            </a:solidFill>
          </a:ln>
        </p:spPr>
        <p:txBody>
          <a:bodyPr wrap="square" lIns="0" tIns="0" rIns="0" bIns="0" rtlCol="0"/>
          <a:lstStyle/>
          <a:p>
            <a:endParaRPr/>
          </a:p>
        </p:txBody>
      </p:sp>
      <p:sp>
        <p:nvSpPr>
          <p:cNvPr id="178" name="object 178"/>
          <p:cNvSpPr/>
          <p:nvPr/>
        </p:nvSpPr>
        <p:spPr>
          <a:xfrm>
            <a:off x="7767066" y="5167121"/>
            <a:ext cx="116839" cy="16510"/>
          </a:xfrm>
          <a:custGeom>
            <a:avLst/>
            <a:gdLst/>
            <a:ahLst/>
            <a:cxnLst/>
            <a:rect l="l" t="t" r="r" b="b"/>
            <a:pathLst>
              <a:path w="116840" h="16510">
                <a:moveTo>
                  <a:pt x="0" y="16001"/>
                </a:moveTo>
                <a:lnTo>
                  <a:pt x="0" y="0"/>
                </a:lnTo>
                <a:lnTo>
                  <a:pt x="116587" y="0"/>
                </a:lnTo>
                <a:lnTo>
                  <a:pt x="116587" y="16001"/>
                </a:lnTo>
                <a:lnTo>
                  <a:pt x="0" y="16001"/>
                </a:lnTo>
                <a:close/>
              </a:path>
            </a:pathLst>
          </a:custGeom>
          <a:ln w="3175">
            <a:solidFill>
              <a:srgbClr val="000000"/>
            </a:solidFill>
          </a:ln>
        </p:spPr>
        <p:txBody>
          <a:bodyPr wrap="square" lIns="0" tIns="0" rIns="0" bIns="0" rtlCol="0"/>
          <a:lstStyle/>
          <a:p>
            <a:endParaRPr/>
          </a:p>
        </p:txBody>
      </p:sp>
      <p:sp>
        <p:nvSpPr>
          <p:cNvPr id="179" name="object 179"/>
          <p:cNvSpPr/>
          <p:nvPr/>
        </p:nvSpPr>
        <p:spPr>
          <a:xfrm>
            <a:off x="7767066" y="5141976"/>
            <a:ext cx="116839" cy="16510"/>
          </a:xfrm>
          <a:custGeom>
            <a:avLst/>
            <a:gdLst/>
            <a:ahLst/>
            <a:cxnLst/>
            <a:rect l="l" t="t" r="r" b="b"/>
            <a:pathLst>
              <a:path w="116840" h="16510">
                <a:moveTo>
                  <a:pt x="0" y="16001"/>
                </a:moveTo>
                <a:lnTo>
                  <a:pt x="0" y="0"/>
                </a:lnTo>
                <a:lnTo>
                  <a:pt x="116587" y="0"/>
                </a:lnTo>
                <a:lnTo>
                  <a:pt x="116587" y="16001"/>
                </a:lnTo>
                <a:lnTo>
                  <a:pt x="0" y="16001"/>
                </a:lnTo>
                <a:close/>
              </a:path>
            </a:pathLst>
          </a:custGeom>
          <a:ln w="3175">
            <a:solidFill>
              <a:srgbClr val="000000"/>
            </a:solidFill>
          </a:ln>
        </p:spPr>
        <p:txBody>
          <a:bodyPr wrap="square" lIns="0" tIns="0" rIns="0" bIns="0" rtlCol="0"/>
          <a:lstStyle/>
          <a:p>
            <a:endParaRPr/>
          </a:p>
        </p:txBody>
      </p:sp>
      <p:sp>
        <p:nvSpPr>
          <p:cNvPr id="180" name="object 180"/>
          <p:cNvSpPr/>
          <p:nvPr/>
        </p:nvSpPr>
        <p:spPr>
          <a:xfrm>
            <a:off x="7767066" y="5116829"/>
            <a:ext cx="116839" cy="16510"/>
          </a:xfrm>
          <a:custGeom>
            <a:avLst/>
            <a:gdLst/>
            <a:ahLst/>
            <a:cxnLst/>
            <a:rect l="l" t="t" r="r" b="b"/>
            <a:pathLst>
              <a:path w="116840" h="16510">
                <a:moveTo>
                  <a:pt x="0" y="16001"/>
                </a:moveTo>
                <a:lnTo>
                  <a:pt x="0" y="0"/>
                </a:lnTo>
                <a:lnTo>
                  <a:pt x="116587" y="0"/>
                </a:lnTo>
                <a:lnTo>
                  <a:pt x="116587" y="16001"/>
                </a:lnTo>
                <a:lnTo>
                  <a:pt x="0" y="16001"/>
                </a:lnTo>
                <a:close/>
              </a:path>
            </a:pathLst>
          </a:custGeom>
          <a:ln w="3175">
            <a:solidFill>
              <a:srgbClr val="000000"/>
            </a:solidFill>
          </a:ln>
        </p:spPr>
        <p:txBody>
          <a:bodyPr wrap="square" lIns="0" tIns="0" rIns="0" bIns="0" rtlCol="0"/>
          <a:lstStyle/>
          <a:p>
            <a:endParaRPr/>
          </a:p>
        </p:txBody>
      </p:sp>
      <p:sp>
        <p:nvSpPr>
          <p:cNvPr id="181" name="object 181"/>
          <p:cNvSpPr/>
          <p:nvPr/>
        </p:nvSpPr>
        <p:spPr>
          <a:xfrm>
            <a:off x="7767066" y="5081015"/>
            <a:ext cx="116839" cy="27940"/>
          </a:xfrm>
          <a:custGeom>
            <a:avLst/>
            <a:gdLst/>
            <a:ahLst/>
            <a:cxnLst/>
            <a:rect l="l" t="t" r="r" b="b"/>
            <a:pathLst>
              <a:path w="116840" h="27939">
                <a:moveTo>
                  <a:pt x="0" y="27432"/>
                </a:moveTo>
                <a:lnTo>
                  <a:pt x="0" y="0"/>
                </a:lnTo>
                <a:lnTo>
                  <a:pt x="116587" y="0"/>
                </a:lnTo>
                <a:lnTo>
                  <a:pt x="116587" y="27432"/>
                </a:lnTo>
                <a:lnTo>
                  <a:pt x="0" y="27432"/>
                </a:lnTo>
                <a:close/>
              </a:path>
            </a:pathLst>
          </a:custGeom>
          <a:ln w="3175">
            <a:solidFill>
              <a:srgbClr val="000000"/>
            </a:solidFill>
          </a:ln>
        </p:spPr>
        <p:txBody>
          <a:bodyPr wrap="square" lIns="0" tIns="0" rIns="0" bIns="0" rtlCol="0"/>
          <a:lstStyle/>
          <a:p>
            <a:endParaRPr/>
          </a:p>
        </p:txBody>
      </p:sp>
      <p:sp>
        <p:nvSpPr>
          <p:cNvPr id="182" name="object 182"/>
          <p:cNvSpPr/>
          <p:nvPr/>
        </p:nvSpPr>
        <p:spPr>
          <a:xfrm>
            <a:off x="7767066" y="5045202"/>
            <a:ext cx="116839" cy="27940"/>
          </a:xfrm>
          <a:custGeom>
            <a:avLst/>
            <a:gdLst/>
            <a:ahLst/>
            <a:cxnLst/>
            <a:rect l="l" t="t" r="r" b="b"/>
            <a:pathLst>
              <a:path w="116840" h="27939">
                <a:moveTo>
                  <a:pt x="0" y="27432"/>
                </a:moveTo>
                <a:lnTo>
                  <a:pt x="0" y="0"/>
                </a:lnTo>
                <a:lnTo>
                  <a:pt x="116587" y="0"/>
                </a:lnTo>
                <a:lnTo>
                  <a:pt x="116587" y="27432"/>
                </a:lnTo>
                <a:lnTo>
                  <a:pt x="0" y="27432"/>
                </a:lnTo>
                <a:close/>
              </a:path>
            </a:pathLst>
          </a:custGeom>
          <a:ln w="3175">
            <a:solidFill>
              <a:srgbClr val="000000"/>
            </a:solidFill>
          </a:ln>
        </p:spPr>
        <p:txBody>
          <a:bodyPr wrap="square" lIns="0" tIns="0" rIns="0" bIns="0" rtlCol="0"/>
          <a:lstStyle/>
          <a:p>
            <a:endParaRPr/>
          </a:p>
        </p:txBody>
      </p:sp>
      <p:sp>
        <p:nvSpPr>
          <p:cNvPr id="183" name="object 183"/>
          <p:cNvSpPr/>
          <p:nvPr/>
        </p:nvSpPr>
        <p:spPr>
          <a:xfrm>
            <a:off x="7732014" y="5335904"/>
            <a:ext cx="187960" cy="0"/>
          </a:xfrm>
          <a:custGeom>
            <a:avLst/>
            <a:gdLst/>
            <a:ahLst/>
            <a:cxnLst/>
            <a:rect l="l" t="t" r="r" b="b"/>
            <a:pathLst>
              <a:path w="187959">
                <a:moveTo>
                  <a:pt x="0" y="0"/>
                </a:moveTo>
                <a:lnTo>
                  <a:pt x="187451" y="0"/>
                </a:lnTo>
              </a:path>
            </a:pathLst>
          </a:custGeom>
          <a:ln w="6858">
            <a:solidFill>
              <a:srgbClr val="9A9A9A"/>
            </a:solidFill>
          </a:ln>
        </p:spPr>
        <p:txBody>
          <a:bodyPr wrap="square" lIns="0" tIns="0" rIns="0" bIns="0" rtlCol="0"/>
          <a:lstStyle/>
          <a:p>
            <a:endParaRPr/>
          </a:p>
        </p:txBody>
      </p:sp>
      <p:sp>
        <p:nvSpPr>
          <p:cNvPr id="184" name="object 184"/>
          <p:cNvSpPr/>
          <p:nvPr/>
        </p:nvSpPr>
        <p:spPr>
          <a:xfrm>
            <a:off x="7811261" y="5243321"/>
            <a:ext cx="28194" cy="32765"/>
          </a:xfrm>
          <a:prstGeom prst="rect">
            <a:avLst/>
          </a:prstGeom>
          <a:blipFill>
            <a:blip r:embed="rId36" cstate="print"/>
            <a:stretch>
              <a:fillRect/>
            </a:stretch>
          </a:blipFill>
        </p:spPr>
        <p:txBody>
          <a:bodyPr wrap="square" lIns="0" tIns="0" rIns="0" bIns="0" rtlCol="0"/>
          <a:lstStyle/>
          <a:p>
            <a:endParaRPr/>
          </a:p>
        </p:txBody>
      </p:sp>
      <p:sp>
        <p:nvSpPr>
          <p:cNvPr id="185" name="object 185"/>
          <p:cNvSpPr/>
          <p:nvPr/>
        </p:nvSpPr>
        <p:spPr>
          <a:xfrm>
            <a:off x="7796021" y="5058917"/>
            <a:ext cx="17145" cy="2540"/>
          </a:xfrm>
          <a:custGeom>
            <a:avLst/>
            <a:gdLst/>
            <a:ahLst/>
            <a:cxnLst/>
            <a:rect l="l" t="t" r="r" b="b"/>
            <a:pathLst>
              <a:path w="17145" h="2539">
                <a:moveTo>
                  <a:pt x="0" y="0"/>
                </a:moveTo>
                <a:lnTo>
                  <a:pt x="0" y="2285"/>
                </a:lnTo>
                <a:lnTo>
                  <a:pt x="16764" y="2285"/>
                </a:lnTo>
                <a:lnTo>
                  <a:pt x="16764" y="0"/>
                </a:lnTo>
                <a:lnTo>
                  <a:pt x="0" y="0"/>
                </a:lnTo>
                <a:close/>
              </a:path>
            </a:pathLst>
          </a:custGeom>
          <a:solidFill>
            <a:srgbClr val="9A9A9A"/>
          </a:solidFill>
        </p:spPr>
        <p:txBody>
          <a:bodyPr wrap="square" lIns="0" tIns="0" rIns="0" bIns="0" rtlCol="0"/>
          <a:lstStyle/>
          <a:p>
            <a:endParaRPr/>
          </a:p>
        </p:txBody>
      </p:sp>
      <p:sp>
        <p:nvSpPr>
          <p:cNvPr id="186" name="object 186"/>
          <p:cNvSpPr/>
          <p:nvPr/>
        </p:nvSpPr>
        <p:spPr>
          <a:xfrm>
            <a:off x="7776209" y="5049773"/>
            <a:ext cx="103631" cy="5333"/>
          </a:xfrm>
          <a:prstGeom prst="rect">
            <a:avLst/>
          </a:prstGeom>
          <a:blipFill>
            <a:blip r:embed="rId37" cstate="print"/>
            <a:stretch>
              <a:fillRect/>
            </a:stretch>
          </a:blipFill>
        </p:spPr>
        <p:txBody>
          <a:bodyPr wrap="square" lIns="0" tIns="0" rIns="0" bIns="0" rtlCol="0"/>
          <a:lstStyle/>
          <a:p>
            <a:endParaRPr/>
          </a:p>
        </p:txBody>
      </p:sp>
      <p:sp>
        <p:nvSpPr>
          <p:cNvPr id="187" name="object 187"/>
          <p:cNvSpPr/>
          <p:nvPr/>
        </p:nvSpPr>
        <p:spPr>
          <a:xfrm>
            <a:off x="7773923" y="5048687"/>
            <a:ext cx="101669" cy="49853"/>
          </a:xfrm>
          <a:prstGeom prst="rect">
            <a:avLst/>
          </a:prstGeom>
          <a:blipFill>
            <a:blip r:embed="rId38" cstate="print"/>
            <a:stretch>
              <a:fillRect/>
            </a:stretch>
          </a:blipFill>
        </p:spPr>
        <p:txBody>
          <a:bodyPr wrap="square" lIns="0" tIns="0" rIns="0" bIns="0" rtlCol="0"/>
          <a:lstStyle/>
          <a:p>
            <a:endParaRPr/>
          </a:p>
        </p:txBody>
      </p:sp>
      <p:sp>
        <p:nvSpPr>
          <p:cNvPr id="188" name="object 188"/>
          <p:cNvSpPr/>
          <p:nvPr/>
        </p:nvSpPr>
        <p:spPr>
          <a:xfrm>
            <a:off x="7772837" y="5087359"/>
            <a:ext cx="103955" cy="40138"/>
          </a:xfrm>
          <a:prstGeom prst="rect">
            <a:avLst/>
          </a:prstGeom>
          <a:blipFill>
            <a:blip r:embed="rId39" cstate="print"/>
            <a:stretch>
              <a:fillRect/>
            </a:stretch>
          </a:blipFill>
        </p:spPr>
        <p:txBody>
          <a:bodyPr wrap="square" lIns="0" tIns="0" rIns="0" bIns="0" rtlCol="0"/>
          <a:lstStyle/>
          <a:p>
            <a:endParaRPr/>
          </a:p>
        </p:txBody>
      </p:sp>
      <p:sp>
        <p:nvSpPr>
          <p:cNvPr id="189" name="object 189"/>
          <p:cNvSpPr/>
          <p:nvPr/>
        </p:nvSpPr>
        <p:spPr>
          <a:xfrm>
            <a:off x="7773599" y="5058155"/>
            <a:ext cx="104279" cy="73151"/>
          </a:xfrm>
          <a:prstGeom prst="rect">
            <a:avLst/>
          </a:prstGeom>
          <a:blipFill>
            <a:blip r:embed="rId40" cstate="print"/>
            <a:stretch>
              <a:fillRect/>
            </a:stretch>
          </a:blipFill>
        </p:spPr>
        <p:txBody>
          <a:bodyPr wrap="square" lIns="0" tIns="0" rIns="0" bIns="0" rtlCol="0"/>
          <a:lstStyle/>
          <a:p>
            <a:endParaRPr/>
          </a:p>
        </p:txBody>
      </p:sp>
      <p:sp>
        <p:nvSpPr>
          <p:cNvPr id="190" name="object 190"/>
          <p:cNvSpPr/>
          <p:nvPr/>
        </p:nvSpPr>
        <p:spPr>
          <a:xfrm>
            <a:off x="7861554" y="5058155"/>
            <a:ext cx="13970" cy="3810"/>
          </a:xfrm>
          <a:custGeom>
            <a:avLst/>
            <a:gdLst/>
            <a:ahLst/>
            <a:cxnLst/>
            <a:rect l="l" t="t" r="r" b="b"/>
            <a:pathLst>
              <a:path w="13970" h="3810">
                <a:moveTo>
                  <a:pt x="0" y="0"/>
                </a:moveTo>
                <a:lnTo>
                  <a:pt x="0" y="3809"/>
                </a:lnTo>
                <a:lnTo>
                  <a:pt x="13716" y="3809"/>
                </a:lnTo>
                <a:lnTo>
                  <a:pt x="13716" y="0"/>
                </a:lnTo>
                <a:lnTo>
                  <a:pt x="0" y="0"/>
                </a:lnTo>
                <a:close/>
              </a:path>
            </a:pathLst>
          </a:custGeom>
          <a:ln w="3175">
            <a:solidFill>
              <a:srgbClr val="000000"/>
            </a:solidFill>
          </a:ln>
        </p:spPr>
        <p:txBody>
          <a:bodyPr wrap="square" lIns="0" tIns="0" rIns="0" bIns="0" rtlCol="0"/>
          <a:lstStyle/>
          <a:p>
            <a:endParaRPr/>
          </a:p>
        </p:txBody>
      </p:sp>
      <p:sp>
        <p:nvSpPr>
          <p:cNvPr id="191" name="object 191"/>
          <p:cNvSpPr/>
          <p:nvPr/>
        </p:nvSpPr>
        <p:spPr>
          <a:xfrm>
            <a:off x="7838693" y="5058917"/>
            <a:ext cx="9525" cy="5715"/>
          </a:xfrm>
          <a:custGeom>
            <a:avLst/>
            <a:gdLst/>
            <a:ahLst/>
            <a:cxnLst/>
            <a:rect l="l" t="t" r="r" b="b"/>
            <a:pathLst>
              <a:path w="9525" h="5714">
                <a:moveTo>
                  <a:pt x="9144" y="2286"/>
                </a:moveTo>
                <a:lnTo>
                  <a:pt x="0" y="5334"/>
                </a:lnTo>
                <a:lnTo>
                  <a:pt x="0" y="0"/>
                </a:lnTo>
                <a:lnTo>
                  <a:pt x="9144" y="2286"/>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7825740" y="5058917"/>
            <a:ext cx="8890" cy="5715"/>
          </a:xfrm>
          <a:custGeom>
            <a:avLst/>
            <a:gdLst/>
            <a:ahLst/>
            <a:cxnLst/>
            <a:rect l="l" t="t" r="r" b="b"/>
            <a:pathLst>
              <a:path w="8890" h="5714">
                <a:moveTo>
                  <a:pt x="0" y="2286"/>
                </a:moveTo>
                <a:lnTo>
                  <a:pt x="8381" y="0"/>
                </a:lnTo>
                <a:lnTo>
                  <a:pt x="8381" y="5334"/>
                </a:lnTo>
                <a:lnTo>
                  <a:pt x="0" y="2286"/>
                </a:lnTo>
                <a:close/>
              </a:path>
            </a:pathLst>
          </a:custGeom>
          <a:ln w="3175">
            <a:solidFill>
              <a:srgbClr val="000000"/>
            </a:solidFill>
          </a:ln>
        </p:spPr>
        <p:txBody>
          <a:bodyPr wrap="square" lIns="0" tIns="0" rIns="0" bIns="0" rtlCol="0"/>
          <a:lstStyle/>
          <a:p>
            <a:endParaRPr/>
          </a:p>
        </p:txBody>
      </p:sp>
      <p:sp>
        <p:nvSpPr>
          <p:cNvPr id="193" name="object 193"/>
          <p:cNvSpPr/>
          <p:nvPr/>
        </p:nvSpPr>
        <p:spPr>
          <a:xfrm>
            <a:off x="7854695" y="5100828"/>
            <a:ext cx="17780" cy="3175"/>
          </a:xfrm>
          <a:custGeom>
            <a:avLst/>
            <a:gdLst/>
            <a:ahLst/>
            <a:cxnLst/>
            <a:rect l="l" t="t" r="r" b="b"/>
            <a:pathLst>
              <a:path w="17779" h="3175">
                <a:moveTo>
                  <a:pt x="0" y="0"/>
                </a:moveTo>
                <a:lnTo>
                  <a:pt x="0" y="3047"/>
                </a:lnTo>
                <a:lnTo>
                  <a:pt x="17525" y="3047"/>
                </a:lnTo>
                <a:lnTo>
                  <a:pt x="17525" y="0"/>
                </a:lnTo>
                <a:lnTo>
                  <a:pt x="0" y="0"/>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7858506" y="5128259"/>
            <a:ext cx="18415" cy="3175"/>
          </a:xfrm>
          <a:custGeom>
            <a:avLst/>
            <a:gdLst/>
            <a:ahLst/>
            <a:cxnLst/>
            <a:rect l="l" t="t" r="r" b="b"/>
            <a:pathLst>
              <a:path w="18415" h="3175">
                <a:moveTo>
                  <a:pt x="0" y="0"/>
                </a:moveTo>
                <a:lnTo>
                  <a:pt x="0" y="3047"/>
                </a:lnTo>
                <a:lnTo>
                  <a:pt x="18288" y="3047"/>
                </a:lnTo>
                <a:lnTo>
                  <a:pt x="18288" y="0"/>
                </a:lnTo>
                <a:lnTo>
                  <a:pt x="0" y="0"/>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7776971" y="5058917"/>
            <a:ext cx="8890" cy="0"/>
          </a:xfrm>
          <a:custGeom>
            <a:avLst/>
            <a:gdLst/>
            <a:ahLst/>
            <a:cxnLst/>
            <a:rect l="l" t="t" r="r" b="b"/>
            <a:pathLst>
              <a:path w="8890">
                <a:moveTo>
                  <a:pt x="0" y="0"/>
                </a:moveTo>
                <a:lnTo>
                  <a:pt x="8381" y="0"/>
                </a:lnTo>
              </a:path>
            </a:pathLst>
          </a:custGeom>
          <a:ln w="4343">
            <a:solidFill>
              <a:srgbClr val="00FF00"/>
            </a:solidFill>
          </a:ln>
        </p:spPr>
        <p:txBody>
          <a:bodyPr wrap="square" lIns="0" tIns="0" rIns="0" bIns="0" rtlCol="0"/>
          <a:lstStyle/>
          <a:p>
            <a:endParaRPr/>
          </a:p>
        </p:txBody>
      </p:sp>
      <p:sp>
        <p:nvSpPr>
          <p:cNvPr id="196" name="object 196"/>
          <p:cNvSpPr/>
          <p:nvPr/>
        </p:nvSpPr>
        <p:spPr>
          <a:xfrm>
            <a:off x="7774685" y="5102352"/>
            <a:ext cx="8890" cy="0"/>
          </a:xfrm>
          <a:custGeom>
            <a:avLst/>
            <a:gdLst/>
            <a:ahLst/>
            <a:cxnLst/>
            <a:rect l="l" t="t" r="r" b="b"/>
            <a:pathLst>
              <a:path w="8890">
                <a:moveTo>
                  <a:pt x="0" y="0"/>
                </a:moveTo>
                <a:lnTo>
                  <a:pt x="8382" y="0"/>
                </a:lnTo>
              </a:path>
            </a:pathLst>
          </a:custGeom>
          <a:ln w="4343">
            <a:solidFill>
              <a:srgbClr val="00FF00"/>
            </a:solidFill>
          </a:ln>
        </p:spPr>
        <p:txBody>
          <a:bodyPr wrap="square" lIns="0" tIns="0" rIns="0" bIns="0" rtlCol="0"/>
          <a:lstStyle/>
          <a:p>
            <a:endParaRPr/>
          </a:p>
        </p:txBody>
      </p:sp>
      <p:sp>
        <p:nvSpPr>
          <p:cNvPr id="197" name="object 197"/>
          <p:cNvSpPr/>
          <p:nvPr/>
        </p:nvSpPr>
        <p:spPr>
          <a:xfrm>
            <a:off x="7748778" y="5237226"/>
            <a:ext cx="48005" cy="82296"/>
          </a:xfrm>
          <a:prstGeom prst="rect">
            <a:avLst/>
          </a:prstGeom>
          <a:blipFill>
            <a:blip r:embed="rId41" cstate="print"/>
            <a:stretch>
              <a:fillRect/>
            </a:stretch>
          </a:blipFill>
        </p:spPr>
        <p:txBody>
          <a:bodyPr wrap="square" lIns="0" tIns="0" rIns="0" bIns="0" rtlCol="0"/>
          <a:lstStyle/>
          <a:p>
            <a:endParaRPr/>
          </a:p>
        </p:txBody>
      </p:sp>
      <p:sp>
        <p:nvSpPr>
          <p:cNvPr id="198" name="object 198"/>
          <p:cNvSpPr/>
          <p:nvPr/>
        </p:nvSpPr>
        <p:spPr>
          <a:xfrm>
            <a:off x="7853933" y="5238750"/>
            <a:ext cx="48005" cy="82296"/>
          </a:xfrm>
          <a:prstGeom prst="rect">
            <a:avLst/>
          </a:prstGeom>
          <a:blipFill>
            <a:blip r:embed="rId42" cstate="print"/>
            <a:stretch>
              <a:fillRect/>
            </a:stretch>
          </a:blipFill>
        </p:spPr>
        <p:txBody>
          <a:bodyPr wrap="square" lIns="0" tIns="0" rIns="0" bIns="0" rtlCol="0"/>
          <a:lstStyle/>
          <a:p>
            <a:endParaRPr/>
          </a:p>
        </p:txBody>
      </p:sp>
      <p:sp>
        <p:nvSpPr>
          <p:cNvPr id="199" name="object 199"/>
          <p:cNvSpPr/>
          <p:nvPr/>
        </p:nvSpPr>
        <p:spPr>
          <a:xfrm>
            <a:off x="7723631" y="4980432"/>
            <a:ext cx="272415" cy="359410"/>
          </a:xfrm>
          <a:custGeom>
            <a:avLst/>
            <a:gdLst/>
            <a:ahLst/>
            <a:cxnLst/>
            <a:rect l="l" t="t" r="r" b="b"/>
            <a:pathLst>
              <a:path w="272415" h="359410">
                <a:moveTo>
                  <a:pt x="8382" y="358901"/>
                </a:moveTo>
                <a:lnTo>
                  <a:pt x="8382" y="352043"/>
                </a:lnTo>
                <a:lnTo>
                  <a:pt x="0" y="352043"/>
                </a:lnTo>
                <a:lnTo>
                  <a:pt x="0" y="39623"/>
                </a:lnTo>
                <a:lnTo>
                  <a:pt x="67818" y="0"/>
                </a:lnTo>
                <a:lnTo>
                  <a:pt x="272034" y="0"/>
                </a:lnTo>
                <a:lnTo>
                  <a:pt x="272034" y="311657"/>
                </a:lnTo>
                <a:lnTo>
                  <a:pt x="267462" y="313943"/>
                </a:lnTo>
                <a:lnTo>
                  <a:pt x="267462" y="316991"/>
                </a:lnTo>
                <a:lnTo>
                  <a:pt x="195834" y="358901"/>
                </a:lnTo>
                <a:lnTo>
                  <a:pt x="8382" y="358901"/>
                </a:lnTo>
                <a:close/>
              </a:path>
            </a:pathLst>
          </a:custGeom>
          <a:ln w="13042">
            <a:solidFill>
              <a:srgbClr val="000000"/>
            </a:solidFill>
          </a:ln>
        </p:spPr>
        <p:txBody>
          <a:bodyPr wrap="square" lIns="0" tIns="0" rIns="0" bIns="0" rtlCol="0"/>
          <a:lstStyle/>
          <a:p>
            <a:endParaRPr/>
          </a:p>
        </p:txBody>
      </p:sp>
      <p:sp>
        <p:nvSpPr>
          <p:cNvPr id="200" name="object 200"/>
          <p:cNvSpPr/>
          <p:nvPr/>
        </p:nvSpPr>
        <p:spPr>
          <a:xfrm>
            <a:off x="7353300" y="5554217"/>
            <a:ext cx="108585" cy="74930"/>
          </a:xfrm>
          <a:custGeom>
            <a:avLst/>
            <a:gdLst/>
            <a:ahLst/>
            <a:cxnLst/>
            <a:rect l="l" t="t" r="r" b="b"/>
            <a:pathLst>
              <a:path w="108584" h="74929">
                <a:moveTo>
                  <a:pt x="108203" y="11430"/>
                </a:moveTo>
                <a:lnTo>
                  <a:pt x="108203" y="0"/>
                </a:lnTo>
                <a:lnTo>
                  <a:pt x="0" y="64008"/>
                </a:lnTo>
                <a:lnTo>
                  <a:pt x="0" y="74676"/>
                </a:lnTo>
                <a:lnTo>
                  <a:pt x="108203" y="11430"/>
                </a:lnTo>
                <a:close/>
              </a:path>
            </a:pathLst>
          </a:custGeom>
          <a:solidFill>
            <a:srgbClr val="9A9A9A"/>
          </a:solidFill>
        </p:spPr>
        <p:txBody>
          <a:bodyPr wrap="square" lIns="0" tIns="0" rIns="0" bIns="0" rtlCol="0"/>
          <a:lstStyle/>
          <a:p>
            <a:endParaRPr/>
          </a:p>
        </p:txBody>
      </p:sp>
      <p:sp>
        <p:nvSpPr>
          <p:cNvPr id="201" name="object 201"/>
          <p:cNvSpPr/>
          <p:nvPr/>
        </p:nvSpPr>
        <p:spPr>
          <a:xfrm>
            <a:off x="7059930" y="5090159"/>
            <a:ext cx="408940" cy="59690"/>
          </a:xfrm>
          <a:custGeom>
            <a:avLst/>
            <a:gdLst/>
            <a:ahLst/>
            <a:cxnLst/>
            <a:rect l="l" t="t" r="r" b="b"/>
            <a:pathLst>
              <a:path w="408940" h="59689">
                <a:moveTo>
                  <a:pt x="408431" y="0"/>
                </a:moveTo>
                <a:lnTo>
                  <a:pt x="102108" y="0"/>
                </a:lnTo>
                <a:lnTo>
                  <a:pt x="0" y="59436"/>
                </a:lnTo>
                <a:lnTo>
                  <a:pt x="306324" y="59436"/>
                </a:lnTo>
                <a:lnTo>
                  <a:pt x="408431" y="0"/>
                </a:lnTo>
                <a:close/>
              </a:path>
            </a:pathLst>
          </a:custGeom>
          <a:solidFill>
            <a:srgbClr val="E6E6E6"/>
          </a:solidFill>
        </p:spPr>
        <p:txBody>
          <a:bodyPr wrap="square" lIns="0" tIns="0" rIns="0" bIns="0" rtlCol="0"/>
          <a:lstStyle/>
          <a:p>
            <a:endParaRPr/>
          </a:p>
        </p:txBody>
      </p:sp>
      <p:sp>
        <p:nvSpPr>
          <p:cNvPr id="202" name="object 202"/>
          <p:cNvSpPr/>
          <p:nvPr/>
        </p:nvSpPr>
        <p:spPr>
          <a:xfrm>
            <a:off x="7366254" y="5090159"/>
            <a:ext cx="102235" cy="528320"/>
          </a:xfrm>
          <a:custGeom>
            <a:avLst/>
            <a:gdLst/>
            <a:ahLst/>
            <a:cxnLst/>
            <a:rect l="l" t="t" r="r" b="b"/>
            <a:pathLst>
              <a:path w="102234" h="528320">
                <a:moveTo>
                  <a:pt x="102107" y="467867"/>
                </a:moveTo>
                <a:lnTo>
                  <a:pt x="102107" y="0"/>
                </a:lnTo>
                <a:lnTo>
                  <a:pt x="0" y="59436"/>
                </a:lnTo>
                <a:lnTo>
                  <a:pt x="0" y="528065"/>
                </a:lnTo>
                <a:lnTo>
                  <a:pt x="102107" y="467867"/>
                </a:lnTo>
                <a:close/>
              </a:path>
            </a:pathLst>
          </a:custGeom>
          <a:solidFill>
            <a:srgbClr val="9A9A9A"/>
          </a:solidFill>
        </p:spPr>
        <p:txBody>
          <a:bodyPr wrap="square" lIns="0" tIns="0" rIns="0" bIns="0" rtlCol="0"/>
          <a:lstStyle/>
          <a:p>
            <a:endParaRPr/>
          </a:p>
        </p:txBody>
      </p:sp>
      <p:sp>
        <p:nvSpPr>
          <p:cNvPr id="203" name="object 203"/>
          <p:cNvSpPr/>
          <p:nvPr/>
        </p:nvSpPr>
        <p:spPr>
          <a:xfrm>
            <a:off x="7059930" y="5149596"/>
            <a:ext cx="306705" cy="468630"/>
          </a:xfrm>
          <a:custGeom>
            <a:avLst/>
            <a:gdLst/>
            <a:ahLst/>
            <a:cxnLst/>
            <a:rect l="l" t="t" r="r" b="b"/>
            <a:pathLst>
              <a:path w="306704" h="468629">
                <a:moveTo>
                  <a:pt x="0" y="0"/>
                </a:moveTo>
                <a:lnTo>
                  <a:pt x="0" y="468629"/>
                </a:lnTo>
                <a:lnTo>
                  <a:pt x="306324" y="468629"/>
                </a:lnTo>
                <a:lnTo>
                  <a:pt x="306324" y="0"/>
                </a:lnTo>
                <a:lnTo>
                  <a:pt x="0" y="0"/>
                </a:lnTo>
                <a:close/>
              </a:path>
            </a:pathLst>
          </a:custGeom>
          <a:solidFill>
            <a:srgbClr val="C0C0C0"/>
          </a:solidFill>
        </p:spPr>
        <p:txBody>
          <a:bodyPr wrap="square" lIns="0" tIns="0" rIns="0" bIns="0" rtlCol="0"/>
          <a:lstStyle/>
          <a:p>
            <a:endParaRPr/>
          </a:p>
        </p:txBody>
      </p:sp>
      <p:sp>
        <p:nvSpPr>
          <p:cNvPr id="204" name="object 204"/>
          <p:cNvSpPr/>
          <p:nvPr/>
        </p:nvSpPr>
        <p:spPr>
          <a:xfrm>
            <a:off x="7059930" y="5149596"/>
            <a:ext cx="306705" cy="468630"/>
          </a:xfrm>
          <a:custGeom>
            <a:avLst/>
            <a:gdLst/>
            <a:ahLst/>
            <a:cxnLst/>
            <a:rect l="l" t="t" r="r" b="b"/>
            <a:pathLst>
              <a:path w="306704" h="468629">
                <a:moveTo>
                  <a:pt x="0" y="468629"/>
                </a:moveTo>
                <a:lnTo>
                  <a:pt x="0" y="0"/>
                </a:lnTo>
                <a:lnTo>
                  <a:pt x="306324" y="0"/>
                </a:lnTo>
                <a:lnTo>
                  <a:pt x="306324" y="468629"/>
                </a:lnTo>
                <a:lnTo>
                  <a:pt x="0" y="468629"/>
                </a:lnTo>
                <a:close/>
              </a:path>
            </a:pathLst>
          </a:custGeom>
          <a:ln w="4343">
            <a:solidFill>
              <a:srgbClr val="000000"/>
            </a:solidFill>
          </a:ln>
        </p:spPr>
        <p:txBody>
          <a:bodyPr wrap="square" lIns="0" tIns="0" rIns="0" bIns="0" rtlCol="0"/>
          <a:lstStyle/>
          <a:p>
            <a:endParaRPr/>
          </a:p>
        </p:txBody>
      </p:sp>
      <p:sp>
        <p:nvSpPr>
          <p:cNvPr id="205" name="object 205"/>
          <p:cNvSpPr/>
          <p:nvPr/>
        </p:nvSpPr>
        <p:spPr>
          <a:xfrm>
            <a:off x="7098030" y="5172455"/>
            <a:ext cx="229361" cy="284225"/>
          </a:xfrm>
          <a:prstGeom prst="rect">
            <a:avLst/>
          </a:prstGeom>
          <a:blipFill>
            <a:blip r:embed="rId43" cstate="print"/>
            <a:stretch>
              <a:fillRect/>
            </a:stretch>
          </a:blipFill>
        </p:spPr>
        <p:txBody>
          <a:bodyPr wrap="square" lIns="0" tIns="0" rIns="0" bIns="0" rtlCol="0"/>
          <a:lstStyle/>
          <a:p>
            <a:endParaRPr/>
          </a:p>
        </p:txBody>
      </p:sp>
      <p:sp>
        <p:nvSpPr>
          <p:cNvPr id="206" name="object 206"/>
          <p:cNvSpPr/>
          <p:nvPr/>
        </p:nvSpPr>
        <p:spPr>
          <a:xfrm>
            <a:off x="7098030" y="5172455"/>
            <a:ext cx="229870" cy="284480"/>
          </a:xfrm>
          <a:custGeom>
            <a:avLst/>
            <a:gdLst/>
            <a:ahLst/>
            <a:cxnLst/>
            <a:rect l="l" t="t" r="r" b="b"/>
            <a:pathLst>
              <a:path w="229870" h="284479">
                <a:moveTo>
                  <a:pt x="0" y="284225"/>
                </a:moveTo>
                <a:lnTo>
                  <a:pt x="0" y="0"/>
                </a:lnTo>
                <a:lnTo>
                  <a:pt x="229361" y="0"/>
                </a:lnTo>
                <a:lnTo>
                  <a:pt x="229361" y="284225"/>
                </a:lnTo>
                <a:lnTo>
                  <a:pt x="0" y="284225"/>
                </a:lnTo>
                <a:close/>
              </a:path>
            </a:pathLst>
          </a:custGeom>
          <a:ln w="4343">
            <a:solidFill>
              <a:srgbClr val="000000"/>
            </a:solidFill>
          </a:ln>
        </p:spPr>
        <p:txBody>
          <a:bodyPr wrap="square" lIns="0" tIns="0" rIns="0" bIns="0" rtlCol="0"/>
          <a:lstStyle/>
          <a:p>
            <a:endParaRPr/>
          </a:p>
        </p:txBody>
      </p:sp>
      <p:sp>
        <p:nvSpPr>
          <p:cNvPr id="207" name="object 207"/>
          <p:cNvSpPr/>
          <p:nvPr/>
        </p:nvSpPr>
        <p:spPr>
          <a:xfrm>
            <a:off x="7124375" y="5186610"/>
            <a:ext cx="176669" cy="246011"/>
          </a:xfrm>
          <a:prstGeom prst="rect">
            <a:avLst/>
          </a:prstGeom>
          <a:blipFill>
            <a:blip r:embed="rId44" cstate="print"/>
            <a:stretch>
              <a:fillRect/>
            </a:stretch>
          </a:blipFill>
        </p:spPr>
        <p:txBody>
          <a:bodyPr wrap="square" lIns="0" tIns="0" rIns="0" bIns="0" rtlCol="0"/>
          <a:lstStyle/>
          <a:p>
            <a:endParaRPr/>
          </a:p>
        </p:txBody>
      </p:sp>
      <p:sp>
        <p:nvSpPr>
          <p:cNvPr id="208" name="object 208"/>
          <p:cNvSpPr/>
          <p:nvPr/>
        </p:nvSpPr>
        <p:spPr>
          <a:xfrm>
            <a:off x="7072883" y="5623559"/>
            <a:ext cx="280670" cy="0"/>
          </a:xfrm>
          <a:custGeom>
            <a:avLst/>
            <a:gdLst/>
            <a:ahLst/>
            <a:cxnLst/>
            <a:rect l="l" t="t" r="r" b="b"/>
            <a:pathLst>
              <a:path w="280670">
                <a:moveTo>
                  <a:pt x="0" y="0"/>
                </a:moveTo>
                <a:lnTo>
                  <a:pt x="280416" y="0"/>
                </a:lnTo>
              </a:path>
            </a:pathLst>
          </a:custGeom>
          <a:ln w="10667">
            <a:solidFill>
              <a:srgbClr val="9A9A9A"/>
            </a:solidFill>
          </a:ln>
        </p:spPr>
        <p:txBody>
          <a:bodyPr wrap="square" lIns="0" tIns="0" rIns="0" bIns="0" rtlCol="0"/>
          <a:lstStyle/>
          <a:p>
            <a:endParaRPr/>
          </a:p>
        </p:txBody>
      </p:sp>
      <p:sp>
        <p:nvSpPr>
          <p:cNvPr id="209" name="object 209"/>
          <p:cNvSpPr/>
          <p:nvPr/>
        </p:nvSpPr>
        <p:spPr>
          <a:xfrm>
            <a:off x="7191756" y="5484876"/>
            <a:ext cx="41910" cy="49529"/>
          </a:xfrm>
          <a:prstGeom prst="rect">
            <a:avLst/>
          </a:prstGeom>
          <a:blipFill>
            <a:blip r:embed="rId45" cstate="print"/>
            <a:stretch>
              <a:fillRect/>
            </a:stretch>
          </a:blipFill>
        </p:spPr>
        <p:txBody>
          <a:bodyPr wrap="square" lIns="0" tIns="0" rIns="0" bIns="0" rtlCol="0"/>
          <a:lstStyle/>
          <a:p>
            <a:endParaRPr/>
          </a:p>
        </p:txBody>
      </p:sp>
      <p:sp>
        <p:nvSpPr>
          <p:cNvPr id="210" name="object 210"/>
          <p:cNvSpPr/>
          <p:nvPr/>
        </p:nvSpPr>
        <p:spPr>
          <a:xfrm>
            <a:off x="7168133" y="5207508"/>
            <a:ext cx="26034" cy="5080"/>
          </a:xfrm>
          <a:custGeom>
            <a:avLst/>
            <a:gdLst/>
            <a:ahLst/>
            <a:cxnLst/>
            <a:rect l="l" t="t" r="r" b="b"/>
            <a:pathLst>
              <a:path w="26034" h="5079">
                <a:moveTo>
                  <a:pt x="0" y="0"/>
                </a:moveTo>
                <a:lnTo>
                  <a:pt x="0" y="4571"/>
                </a:lnTo>
                <a:lnTo>
                  <a:pt x="25907" y="4571"/>
                </a:lnTo>
                <a:lnTo>
                  <a:pt x="25907" y="0"/>
                </a:lnTo>
                <a:lnTo>
                  <a:pt x="0" y="0"/>
                </a:lnTo>
                <a:close/>
              </a:path>
            </a:pathLst>
          </a:custGeom>
          <a:solidFill>
            <a:srgbClr val="9A9A9A"/>
          </a:solidFill>
        </p:spPr>
        <p:txBody>
          <a:bodyPr wrap="square" lIns="0" tIns="0" rIns="0" bIns="0" rtlCol="0"/>
          <a:lstStyle/>
          <a:p>
            <a:endParaRPr/>
          </a:p>
        </p:txBody>
      </p:sp>
      <p:sp>
        <p:nvSpPr>
          <p:cNvPr id="211" name="object 211"/>
          <p:cNvSpPr/>
          <p:nvPr/>
        </p:nvSpPr>
        <p:spPr>
          <a:xfrm>
            <a:off x="7139177" y="5194553"/>
            <a:ext cx="152400" cy="8382"/>
          </a:xfrm>
          <a:prstGeom prst="rect">
            <a:avLst/>
          </a:prstGeom>
          <a:blipFill>
            <a:blip r:embed="rId46" cstate="print"/>
            <a:stretch>
              <a:fillRect/>
            </a:stretch>
          </a:blipFill>
        </p:spPr>
        <p:txBody>
          <a:bodyPr wrap="square" lIns="0" tIns="0" rIns="0" bIns="0" rtlCol="0"/>
          <a:lstStyle/>
          <a:p>
            <a:endParaRPr/>
          </a:p>
        </p:txBody>
      </p:sp>
      <p:sp>
        <p:nvSpPr>
          <p:cNvPr id="212" name="object 212"/>
          <p:cNvSpPr/>
          <p:nvPr/>
        </p:nvSpPr>
        <p:spPr>
          <a:xfrm>
            <a:off x="7135368" y="5193468"/>
            <a:ext cx="152723" cy="74237"/>
          </a:xfrm>
          <a:prstGeom prst="rect">
            <a:avLst/>
          </a:prstGeom>
          <a:blipFill>
            <a:blip r:embed="rId47" cstate="print"/>
            <a:stretch>
              <a:fillRect/>
            </a:stretch>
          </a:blipFill>
        </p:spPr>
        <p:txBody>
          <a:bodyPr wrap="square" lIns="0" tIns="0" rIns="0" bIns="0" rtlCol="0"/>
          <a:lstStyle/>
          <a:p>
            <a:endParaRPr/>
          </a:p>
        </p:txBody>
      </p:sp>
      <p:sp>
        <p:nvSpPr>
          <p:cNvPr id="213" name="object 213"/>
          <p:cNvSpPr/>
          <p:nvPr/>
        </p:nvSpPr>
        <p:spPr>
          <a:xfrm>
            <a:off x="7134282" y="5251380"/>
            <a:ext cx="155009" cy="59759"/>
          </a:xfrm>
          <a:prstGeom prst="rect">
            <a:avLst/>
          </a:prstGeom>
          <a:blipFill>
            <a:blip r:embed="rId48" cstate="print"/>
            <a:stretch>
              <a:fillRect/>
            </a:stretch>
          </a:blipFill>
        </p:spPr>
        <p:txBody>
          <a:bodyPr wrap="square" lIns="0" tIns="0" rIns="0" bIns="0" rtlCol="0"/>
          <a:lstStyle/>
          <a:p>
            <a:endParaRPr/>
          </a:p>
        </p:txBody>
      </p:sp>
      <p:sp>
        <p:nvSpPr>
          <p:cNvPr id="214" name="object 214"/>
          <p:cNvSpPr/>
          <p:nvPr/>
        </p:nvSpPr>
        <p:spPr>
          <a:xfrm>
            <a:off x="7136130" y="5299900"/>
            <a:ext cx="153670" cy="11430"/>
          </a:xfrm>
          <a:custGeom>
            <a:avLst/>
            <a:gdLst/>
            <a:ahLst/>
            <a:cxnLst/>
            <a:rect l="l" t="t" r="r" b="b"/>
            <a:pathLst>
              <a:path w="153670" h="11429">
                <a:moveTo>
                  <a:pt x="0" y="8953"/>
                </a:moveTo>
                <a:lnTo>
                  <a:pt x="0" y="2857"/>
                </a:lnTo>
                <a:lnTo>
                  <a:pt x="49529" y="2857"/>
                </a:lnTo>
                <a:lnTo>
                  <a:pt x="62710" y="714"/>
                </a:lnTo>
                <a:lnTo>
                  <a:pt x="76676" y="0"/>
                </a:lnTo>
                <a:lnTo>
                  <a:pt x="90785" y="714"/>
                </a:lnTo>
                <a:lnTo>
                  <a:pt x="104394" y="2857"/>
                </a:lnTo>
                <a:lnTo>
                  <a:pt x="153162" y="2857"/>
                </a:lnTo>
                <a:lnTo>
                  <a:pt x="153162" y="8953"/>
                </a:lnTo>
                <a:lnTo>
                  <a:pt x="104394" y="8953"/>
                </a:lnTo>
                <a:lnTo>
                  <a:pt x="90785" y="10667"/>
                </a:lnTo>
                <a:lnTo>
                  <a:pt x="76676" y="11239"/>
                </a:lnTo>
                <a:lnTo>
                  <a:pt x="62710" y="10667"/>
                </a:lnTo>
                <a:lnTo>
                  <a:pt x="49529" y="8953"/>
                </a:lnTo>
                <a:lnTo>
                  <a:pt x="0" y="8953"/>
                </a:lnTo>
                <a:close/>
              </a:path>
            </a:pathLst>
          </a:custGeom>
          <a:ln w="3175">
            <a:solidFill>
              <a:srgbClr val="000000"/>
            </a:solidFill>
          </a:ln>
        </p:spPr>
        <p:txBody>
          <a:bodyPr wrap="square" lIns="0" tIns="0" rIns="0" bIns="0" rtlCol="0"/>
          <a:lstStyle/>
          <a:p>
            <a:endParaRPr/>
          </a:p>
        </p:txBody>
      </p:sp>
      <p:sp>
        <p:nvSpPr>
          <p:cNvPr id="215" name="object 215"/>
          <p:cNvSpPr/>
          <p:nvPr/>
        </p:nvSpPr>
        <p:spPr>
          <a:xfrm>
            <a:off x="7213092" y="5206746"/>
            <a:ext cx="73913" cy="8381"/>
          </a:xfrm>
          <a:prstGeom prst="rect">
            <a:avLst/>
          </a:prstGeom>
          <a:blipFill>
            <a:blip r:embed="rId49" cstate="print"/>
            <a:stretch>
              <a:fillRect/>
            </a:stretch>
          </a:blipFill>
        </p:spPr>
        <p:txBody>
          <a:bodyPr wrap="square" lIns="0" tIns="0" rIns="0" bIns="0" rtlCol="0"/>
          <a:lstStyle/>
          <a:p>
            <a:endParaRPr/>
          </a:p>
        </p:txBody>
      </p:sp>
      <p:sp>
        <p:nvSpPr>
          <p:cNvPr id="216" name="object 216"/>
          <p:cNvSpPr/>
          <p:nvPr/>
        </p:nvSpPr>
        <p:spPr>
          <a:xfrm>
            <a:off x="7255764" y="5271515"/>
            <a:ext cx="33527" cy="44957"/>
          </a:xfrm>
          <a:prstGeom prst="rect">
            <a:avLst/>
          </a:prstGeom>
          <a:blipFill>
            <a:blip r:embed="rId50" cstate="print"/>
            <a:stretch>
              <a:fillRect/>
            </a:stretch>
          </a:blipFill>
        </p:spPr>
        <p:txBody>
          <a:bodyPr wrap="square" lIns="0" tIns="0" rIns="0" bIns="0" rtlCol="0"/>
          <a:lstStyle/>
          <a:p>
            <a:endParaRPr/>
          </a:p>
        </p:txBody>
      </p:sp>
      <p:sp>
        <p:nvSpPr>
          <p:cNvPr id="217" name="object 217"/>
          <p:cNvSpPr/>
          <p:nvPr/>
        </p:nvSpPr>
        <p:spPr>
          <a:xfrm>
            <a:off x="7266431" y="5206746"/>
            <a:ext cx="20955" cy="6350"/>
          </a:xfrm>
          <a:custGeom>
            <a:avLst/>
            <a:gdLst/>
            <a:ahLst/>
            <a:cxnLst/>
            <a:rect l="l" t="t" r="r" b="b"/>
            <a:pathLst>
              <a:path w="20954" h="6350">
                <a:moveTo>
                  <a:pt x="0" y="0"/>
                </a:moveTo>
                <a:lnTo>
                  <a:pt x="0" y="6095"/>
                </a:lnTo>
                <a:lnTo>
                  <a:pt x="20574" y="6095"/>
                </a:lnTo>
                <a:lnTo>
                  <a:pt x="20574" y="0"/>
                </a:lnTo>
                <a:lnTo>
                  <a:pt x="0" y="0"/>
                </a:lnTo>
                <a:close/>
              </a:path>
            </a:pathLst>
          </a:custGeom>
          <a:ln w="3175">
            <a:solidFill>
              <a:srgbClr val="000000"/>
            </a:solidFill>
          </a:ln>
        </p:spPr>
        <p:txBody>
          <a:bodyPr wrap="square" lIns="0" tIns="0" rIns="0" bIns="0" rtlCol="0"/>
          <a:lstStyle/>
          <a:p>
            <a:endParaRPr/>
          </a:p>
        </p:txBody>
      </p:sp>
      <p:sp>
        <p:nvSpPr>
          <p:cNvPr id="218" name="object 218"/>
          <p:cNvSpPr/>
          <p:nvPr/>
        </p:nvSpPr>
        <p:spPr>
          <a:xfrm>
            <a:off x="7232904" y="5207508"/>
            <a:ext cx="13970" cy="7620"/>
          </a:xfrm>
          <a:custGeom>
            <a:avLst/>
            <a:gdLst/>
            <a:ahLst/>
            <a:cxnLst/>
            <a:rect l="l" t="t" r="r" b="b"/>
            <a:pathLst>
              <a:path w="13970" h="7620">
                <a:moveTo>
                  <a:pt x="13716" y="3809"/>
                </a:moveTo>
                <a:lnTo>
                  <a:pt x="0" y="7619"/>
                </a:lnTo>
                <a:lnTo>
                  <a:pt x="0" y="0"/>
                </a:lnTo>
                <a:lnTo>
                  <a:pt x="13716" y="3809"/>
                </a:lnTo>
                <a:close/>
              </a:path>
            </a:pathLst>
          </a:custGeom>
          <a:ln w="3175">
            <a:solidFill>
              <a:srgbClr val="000000"/>
            </a:solidFill>
          </a:ln>
        </p:spPr>
        <p:txBody>
          <a:bodyPr wrap="square" lIns="0" tIns="0" rIns="0" bIns="0" rtlCol="0"/>
          <a:lstStyle/>
          <a:p>
            <a:endParaRPr/>
          </a:p>
        </p:txBody>
      </p:sp>
      <p:sp>
        <p:nvSpPr>
          <p:cNvPr id="219" name="object 219"/>
          <p:cNvSpPr/>
          <p:nvPr/>
        </p:nvSpPr>
        <p:spPr>
          <a:xfrm>
            <a:off x="7213092" y="5207508"/>
            <a:ext cx="13335" cy="7620"/>
          </a:xfrm>
          <a:custGeom>
            <a:avLst/>
            <a:gdLst/>
            <a:ahLst/>
            <a:cxnLst/>
            <a:rect l="l" t="t" r="r" b="b"/>
            <a:pathLst>
              <a:path w="13334" h="7620">
                <a:moveTo>
                  <a:pt x="0" y="3809"/>
                </a:moveTo>
                <a:lnTo>
                  <a:pt x="12953" y="0"/>
                </a:lnTo>
                <a:lnTo>
                  <a:pt x="12953" y="7619"/>
                </a:lnTo>
                <a:lnTo>
                  <a:pt x="0" y="3809"/>
                </a:lnTo>
                <a:close/>
              </a:path>
            </a:pathLst>
          </a:custGeom>
          <a:ln w="3175">
            <a:solidFill>
              <a:srgbClr val="000000"/>
            </a:solidFill>
          </a:ln>
        </p:spPr>
        <p:txBody>
          <a:bodyPr wrap="square" lIns="0" tIns="0" rIns="0" bIns="0" rtlCol="0"/>
          <a:lstStyle/>
          <a:p>
            <a:endParaRPr/>
          </a:p>
        </p:txBody>
      </p:sp>
      <p:sp>
        <p:nvSpPr>
          <p:cNvPr id="220" name="object 220"/>
          <p:cNvSpPr/>
          <p:nvPr/>
        </p:nvSpPr>
        <p:spPr>
          <a:xfrm>
            <a:off x="7255764" y="5271515"/>
            <a:ext cx="27940" cy="3810"/>
          </a:xfrm>
          <a:custGeom>
            <a:avLst/>
            <a:gdLst/>
            <a:ahLst/>
            <a:cxnLst/>
            <a:rect l="l" t="t" r="r" b="b"/>
            <a:pathLst>
              <a:path w="27940" h="3810">
                <a:moveTo>
                  <a:pt x="0" y="0"/>
                </a:moveTo>
                <a:lnTo>
                  <a:pt x="0" y="3810"/>
                </a:lnTo>
                <a:lnTo>
                  <a:pt x="27431" y="3810"/>
                </a:lnTo>
                <a:lnTo>
                  <a:pt x="27431" y="0"/>
                </a:lnTo>
                <a:lnTo>
                  <a:pt x="0" y="0"/>
                </a:lnTo>
                <a:close/>
              </a:path>
            </a:pathLst>
          </a:custGeom>
          <a:ln w="3175">
            <a:solidFill>
              <a:srgbClr val="000000"/>
            </a:solidFill>
          </a:ln>
        </p:spPr>
        <p:txBody>
          <a:bodyPr wrap="square" lIns="0" tIns="0" rIns="0" bIns="0" rtlCol="0"/>
          <a:lstStyle/>
          <a:p>
            <a:endParaRPr/>
          </a:p>
        </p:txBody>
      </p:sp>
      <p:sp>
        <p:nvSpPr>
          <p:cNvPr id="221" name="object 221"/>
          <p:cNvSpPr/>
          <p:nvPr/>
        </p:nvSpPr>
        <p:spPr>
          <a:xfrm>
            <a:off x="7262621" y="5312664"/>
            <a:ext cx="26670" cy="3810"/>
          </a:xfrm>
          <a:custGeom>
            <a:avLst/>
            <a:gdLst/>
            <a:ahLst/>
            <a:cxnLst/>
            <a:rect l="l" t="t" r="r" b="b"/>
            <a:pathLst>
              <a:path w="26670" h="3810">
                <a:moveTo>
                  <a:pt x="0" y="0"/>
                </a:moveTo>
                <a:lnTo>
                  <a:pt x="0" y="3809"/>
                </a:lnTo>
                <a:lnTo>
                  <a:pt x="26670" y="3809"/>
                </a:lnTo>
                <a:lnTo>
                  <a:pt x="26670" y="0"/>
                </a:lnTo>
                <a:lnTo>
                  <a:pt x="0" y="0"/>
                </a:lnTo>
                <a:close/>
              </a:path>
            </a:pathLst>
          </a:custGeom>
          <a:ln w="3175">
            <a:solidFill>
              <a:srgbClr val="000000"/>
            </a:solidFill>
          </a:ln>
        </p:spPr>
        <p:txBody>
          <a:bodyPr wrap="square" lIns="0" tIns="0" rIns="0" bIns="0" rtlCol="0"/>
          <a:lstStyle/>
          <a:p>
            <a:endParaRPr/>
          </a:p>
        </p:txBody>
      </p:sp>
      <p:sp>
        <p:nvSpPr>
          <p:cNvPr id="222" name="object 222"/>
          <p:cNvSpPr/>
          <p:nvPr/>
        </p:nvSpPr>
        <p:spPr>
          <a:xfrm>
            <a:off x="7139178" y="5208270"/>
            <a:ext cx="13335" cy="0"/>
          </a:xfrm>
          <a:custGeom>
            <a:avLst/>
            <a:gdLst/>
            <a:ahLst/>
            <a:cxnLst/>
            <a:rect l="l" t="t" r="r" b="b"/>
            <a:pathLst>
              <a:path w="13334">
                <a:moveTo>
                  <a:pt x="0" y="0"/>
                </a:moveTo>
                <a:lnTo>
                  <a:pt x="12953" y="0"/>
                </a:lnTo>
              </a:path>
            </a:pathLst>
          </a:custGeom>
          <a:ln w="4343">
            <a:solidFill>
              <a:srgbClr val="00FF00"/>
            </a:solidFill>
          </a:ln>
        </p:spPr>
        <p:txBody>
          <a:bodyPr wrap="square" lIns="0" tIns="0" rIns="0" bIns="0" rtlCol="0"/>
          <a:lstStyle/>
          <a:p>
            <a:endParaRPr/>
          </a:p>
        </p:txBody>
      </p:sp>
      <p:sp>
        <p:nvSpPr>
          <p:cNvPr id="223" name="object 223"/>
          <p:cNvSpPr/>
          <p:nvPr/>
        </p:nvSpPr>
        <p:spPr>
          <a:xfrm>
            <a:off x="7136130" y="5273802"/>
            <a:ext cx="13335" cy="0"/>
          </a:xfrm>
          <a:custGeom>
            <a:avLst/>
            <a:gdLst/>
            <a:ahLst/>
            <a:cxnLst/>
            <a:rect l="l" t="t" r="r" b="b"/>
            <a:pathLst>
              <a:path w="13334">
                <a:moveTo>
                  <a:pt x="0" y="0"/>
                </a:moveTo>
                <a:lnTo>
                  <a:pt x="12953" y="0"/>
                </a:lnTo>
              </a:path>
            </a:pathLst>
          </a:custGeom>
          <a:ln w="4343">
            <a:solidFill>
              <a:srgbClr val="00FF00"/>
            </a:solidFill>
          </a:ln>
        </p:spPr>
        <p:txBody>
          <a:bodyPr wrap="square" lIns="0" tIns="0" rIns="0" bIns="0" rtlCol="0"/>
          <a:lstStyle/>
          <a:p>
            <a:endParaRPr/>
          </a:p>
        </p:txBody>
      </p:sp>
      <p:sp>
        <p:nvSpPr>
          <p:cNvPr id="224" name="object 224"/>
          <p:cNvSpPr/>
          <p:nvPr/>
        </p:nvSpPr>
        <p:spPr>
          <a:xfrm>
            <a:off x="7098030" y="5591555"/>
            <a:ext cx="72390" cy="7620"/>
          </a:xfrm>
          <a:prstGeom prst="rect">
            <a:avLst/>
          </a:prstGeom>
          <a:blipFill>
            <a:blip r:embed="rId51" cstate="print"/>
            <a:stretch>
              <a:fillRect/>
            </a:stretch>
          </a:blipFill>
        </p:spPr>
        <p:txBody>
          <a:bodyPr wrap="square" lIns="0" tIns="0" rIns="0" bIns="0" rtlCol="0"/>
          <a:lstStyle/>
          <a:p>
            <a:endParaRPr/>
          </a:p>
        </p:txBody>
      </p:sp>
      <p:sp>
        <p:nvSpPr>
          <p:cNvPr id="225" name="object 225"/>
          <p:cNvSpPr/>
          <p:nvPr/>
        </p:nvSpPr>
        <p:spPr>
          <a:xfrm>
            <a:off x="7098030" y="5475732"/>
            <a:ext cx="72390" cy="104394"/>
          </a:xfrm>
          <a:prstGeom prst="rect">
            <a:avLst/>
          </a:prstGeom>
          <a:blipFill>
            <a:blip r:embed="rId52" cstate="print"/>
            <a:stretch>
              <a:fillRect/>
            </a:stretch>
          </a:blipFill>
        </p:spPr>
        <p:txBody>
          <a:bodyPr wrap="square" lIns="0" tIns="0" rIns="0" bIns="0" rtlCol="0"/>
          <a:lstStyle/>
          <a:p>
            <a:endParaRPr/>
          </a:p>
        </p:txBody>
      </p:sp>
      <p:sp>
        <p:nvSpPr>
          <p:cNvPr id="226" name="object 226"/>
          <p:cNvSpPr/>
          <p:nvPr/>
        </p:nvSpPr>
        <p:spPr>
          <a:xfrm>
            <a:off x="7255764" y="5593079"/>
            <a:ext cx="71627" cy="7620"/>
          </a:xfrm>
          <a:prstGeom prst="rect">
            <a:avLst/>
          </a:prstGeom>
          <a:blipFill>
            <a:blip r:embed="rId53" cstate="print"/>
            <a:stretch>
              <a:fillRect/>
            </a:stretch>
          </a:blipFill>
        </p:spPr>
        <p:txBody>
          <a:bodyPr wrap="square" lIns="0" tIns="0" rIns="0" bIns="0" rtlCol="0"/>
          <a:lstStyle/>
          <a:p>
            <a:endParaRPr/>
          </a:p>
        </p:txBody>
      </p:sp>
      <p:sp>
        <p:nvSpPr>
          <p:cNvPr id="227" name="object 227"/>
          <p:cNvSpPr/>
          <p:nvPr/>
        </p:nvSpPr>
        <p:spPr>
          <a:xfrm>
            <a:off x="7255764" y="5477255"/>
            <a:ext cx="71627" cy="104394"/>
          </a:xfrm>
          <a:prstGeom prst="rect">
            <a:avLst/>
          </a:prstGeom>
          <a:blipFill>
            <a:blip r:embed="rId54" cstate="print"/>
            <a:stretch>
              <a:fillRect/>
            </a:stretch>
          </a:blipFill>
        </p:spPr>
        <p:txBody>
          <a:bodyPr wrap="square" lIns="0" tIns="0" rIns="0" bIns="0" rtlCol="0"/>
          <a:lstStyle/>
          <a:p>
            <a:endParaRPr/>
          </a:p>
        </p:txBody>
      </p:sp>
      <p:sp>
        <p:nvSpPr>
          <p:cNvPr id="228" name="object 228"/>
          <p:cNvSpPr/>
          <p:nvPr/>
        </p:nvSpPr>
        <p:spPr>
          <a:xfrm>
            <a:off x="7059930" y="5090159"/>
            <a:ext cx="408940" cy="539115"/>
          </a:xfrm>
          <a:custGeom>
            <a:avLst/>
            <a:gdLst/>
            <a:ahLst/>
            <a:cxnLst/>
            <a:rect l="l" t="t" r="r" b="b"/>
            <a:pathLst>
              <a:path w="408940" h="539114">
                <a:moveTo>
                  <a:pt x="12953" y="538734"/>
                </a:moveTo>
                <a:lnTo>
                  <a:pt x="12953" y="528065"/>
                </a:lnTo>
                <a:lnTo>
                  <a:pt x="0" y="528065"/>
                </a:lnTo>
                <a:lnTo>
                  <a:pt x="0" y="59436"/>
                </a:lnTo>
                <a:lnTo>
                  <a:pt x="102108" y="0"/>
                </a:lnTo>
                <a:lnTo>
                  <a:pt x="408431" y="0"/>
                </a:lnTo>
                <a:lnTo>
                  <a:pt x="408431" y="467867"/>
                </a:lnTo>
                <a:lnTo>
                  <a:pt x="401574" y="471677"/>
                </a:lnTo>
                <a:lnTo>
                  <a:pt x="401574" y="475488"/>
                </a:lnTo>
                <a:lnTo>
                  <a:pt x="293370" y="538734"/>
                </a:lnTo>
                <a:lnTo>
                  <a:pt x="12953" y="538734"/>
                </a:lnTo>
                <a:close/>
              </a:path>
            </a:pathLst>
          </a:custGeom>
          <a:ln w="13042">
            <a:solidFill>
              <a:srgbClr val="000000"/>
            </a:solidFill>
          </a:ln>
        </p:spPr>
        <p:txBody>
          <a:bodyPr wrap="square" lIns="0" tIns="0" rIns="0" bIns="0" rtlCol="0"/>
          <a:lstStyle/>
          <a:p>
            <a:endParaRPr/>
          </a:p>
        </p:txBody>
      </p:sp>
      <p:sp>
        <p:nvSpPr>
          <p:cNvPr id="229" name="object 229"/>
          <p:cNvSpPr/>
          <p:nvPr/>
        </p:nvSpPr>
        <p:spPr>
          <a:xfrm>
            <a:off x="7199376" y="5926073"/>
            <a:ext cx="481583" cy="214883"/>
          </a:xfrm>
          <a:prstGeom prst="rect">
            <a:avLst/>
          </a:prstGeom>
          <a:blipFill>
            <a:blip r:embed="rId55" cstate="print"/>
            <a:stretch>
              <a:fillRect/>
            </a:stretch>
          </a:blipFill>
        </p:spPr>
        <p:txBody>
          <a:bodyPr wrap="square" lIns="0" tIns="0" rIns="0" bIns="0" rtlCol="0"/>
          <a:lstStyle/>
          <a:p>
            <a:endParaRPr/>
          </a:p>
        </p:txBody>
      </p:sp>
      <p:sp>
        <p:nvSpPr>
          <p:cNvPr id="230" name="object 230"/>
          <p:cNvSpPr/>
          <p:nvPr/>
        </p:nvSpPr>
        <p:spPr>
          <a:xfrm>
            <a:off x="4132135" y="2433637"/>
            <a:ext cx="238125" cy="238125"/>
          </a:xfrm>
          <a:prstGeom prst="rect">
            <a:avLst/>
          </a:prstGeom>
          <a:blipFill>
            <a:blip r:embed="rId56" cstate="print"/>
            <a:stretch>
              <a:fillRect/>
            </a:stretch>
          </a:blipFill>
        </p:spPr>
        <p:txBody>
          <a:bodyPr wrap="square" lIns="0" tIns="0" rIns="0" bIns="0" rtlCol="0"/>
          <a:lstStyle/>
          <a:p>
            <a:endParaRPr/>
          </a:p>
        </p:txBody>
      </p:sp>
      <p:sp>
        <p:nvSpPr>
          <p:cNvPr id="231" name="object 231"/>
          <p:cNvSpPr/>
          <p:nvPr/>
        </p:nvSpPr>
        <p:spPr>
          <a:xfrm>
            <a:off x="2961132" y="42824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solidFill>
            <a:srgbClr val="00FFFF"/>
          </a:solidFill>
        </p:spPr>
        <p:txBody>
          <a:bodyPr wrap="square" lIns="0" tIns="0" rIns="0" bIns="0" rtlCol="0"/>
          <a:lstStyle/>
          <a:p>
            <a:endParaRPr/>
          </a:p>
        </p:txBody>
      </p:sp>
      <p:sp>
        <p:nvSpPr>
          <p:cNvPr id="232" name="object 232"/>
          <p:cNvSpPr/>
          <p:nvPr/>
        </p:nvSpPr>
        <p:spPr>
          <a:xfrm>
            <a:off x="2961132" y="42824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ln w="6032">
            <a:solidFill>
              <a:srgbClr val="000000"/>
            </a:solidFill>
          </a:ln>
        </p:spPr>
        <p:txBody>
          <a:bodyPr wrap="square" lIns="0" tIns="0" rIns="0" bIns="0" rtlCol="0"/>
          <a:lstStyle/>
          <a:p>
            <a:endParaRPr/>
          </a:p>
        </p:txBody>
      </p:sp>
      <p:sp>
        <p:nvSpPr>
          <p:cNvPr id="233" name="object 233"/>
          <p:cNvSpPr/>
          <p:nvPr/>
        </p:nvSpPr>
        <p:spPr>
          <a:xfrm>
            <a:off x="2644139" y="4335779"/>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solidFill>
            <a:srgbClr val="00FFFF"/>
          </a:solidFill>
        </p:spPr>
        <p:txBody>
          <a:bodyPr wrap="square" lIns="0" tIns="0" rIns="0" bIns="0" rtlCol="0"/>
          <a:lstStyle/>
          <a:p>
            <a:endParaRPr/>
          </a:p>
        </p:txBody>
      </p:sp>
      <p:sp>
        <p:nvSpPr>
          <p:cNvPr id="234" name="object 234"/>
          <p:cNvSpPr/>
          <p:nvPr/>
        </p:nvSpPr>
        <p:spPr>
          <a:xfrm>
            <a:off x="2644139" y="4335779"/>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ln w="6032">
            <a:solidFill>
              <a:srgbClr val="000000"/>
            </a:solidFill>
          </a:ln>
        </p:spPr>
        <p:txBody>
          <a:bodyPr wrap="square" lIns="0" tIns="0" rIns="0" bIns="0" rtlCol="0"/>
          <a:lstStyle/>
          <a:p>
            <a:endParaRPr/>
          </a:p>
        </p:txBody>
      </p:sp>
      <p:sp>
        <p:nvSpPr>
          <p:cNvPr id="235" name="object 235"/>
          <p:cNvSpPr/>
          <p:nvPr/>
        </p:nvSpPr>
        <p:spPr>
          <a:xfrm>
            <a:off x="2644139" y="4549140"/>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solidFill>
            <a:srgbClr val="00FFFF"/>
          </a:solidFill>
        </p:spPr>
        <p:txBody>
          <a:bodyPr wrap="square" lIns="0" tIns="0" rIns="0" bIns="0" rtlCol="0"/>
          <a:lstStyle/>
          <a:p>
            <a:endParaRPr/>
          </a:p>
        </p:txBody>
      </p:sp>
      <p:sp>
        <p:nvSpPr>
          <p:cNvPr id="236" name="object 236"/>
          <p:cNvSpPr/>
          <p:nvPr/>
        </p:nvSpPr>
        <p:spPr>
          <a:xfrm>
            <a:off x="2644139" y="4549140"/>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ln w="6032">
            <a:solidFill>
              <a:srgbClr val="000000"/>
            </a:solidFill>
          </a:ln>
        </p:spPr>
        <p:txBody>
          <a:bodyPr wrap="square" lIns="0" tIns="0" rIns="0" bIns="0" rtlCol="0"/>
          <a:lstStyle/>
          <a:p>
            <a:endParaRPr/>
          </a:p>
        </p:txBody>
      </p:sp>
      <p:sp>
        <p:nvSpPr>
          <p:cNvPr id="237" name="object 237"/>
          <p:cNvSpPr txBox="1"/>
          <p:nvPr/>
        </p:nvSpPr>
        <p:spPr>
          <a:xfrm>
            <a:off x="2644139" y="4392421"/>
            <a:ext cx="1537335" cy="208279"/>
          </a:xfrm>
          <a:prstGeom prst="rect">
            <a:avLst/>
          </a:prstGeom>
        </p:spPr>
        <p:txBody>
          <a:bodyPr vert="horz" wrap="square" lIns="0" tIns="12700" rIns="0" bIns="0" rtlCol="0">
            <a:spAutoFit/>
          </a:bodyPr>
          <a:lstStyle/>
          <a:p>
            <a:pPr marL="629285">
              <a:lnSpc>
                <a:spcPct val="100000"/>
              </a:lnSpc>
              <a:spcBef>
                <a:spcPts val="100"/>
              </a:spcBef>
            </a:pPr>
            <a:r>
              <a:rPr sz="1200" b="1" spc="-5" dirty="0">
                <a:latin typeface="Arial"/>
                <a:cs typeface="Arial"/>
              </a:rPr>
              <a:t>Component</a:t>
            </a:r>
            <a:endParaRPr sz="1200">
              <a:latin typeface="Arial"/>
              <a:cs typeface="Arial"/>
            </a:endParaRPr>
          </a:p>
        </p:txBody>
      </p:sp>
      <p:sp>
        <p:nvSpPr>
          <p:cNvPr id="238" name="object 238"/>
          <p:cNvSpPr/>
          <p:nvPr/>
        </p:nvSpPr>
        <p:spPr>
          <a:xfrm>
            <a:off x="3342132" y="48158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solidFill>
            <a:srgbClr val="00FFFF"/>
          </a:solidFill>
        </p:spPr>
        <p:txBody>
          <a:bodyPr wrap="square" lIns="0" tIns="0" rIns="0" bIns="0" rtlCol="0"/>
          <a:lstStyle/>
          <a:p>
            <a:endParaRPr/>
          </a:p>
        </p:txBody>
      </p:sp>
      <p:sp>
        <p:nvSpPr>
          <p:cNvPr id="239" name="object 239"/>
          <p:cNvSpPr/>
          <p:nvPr/>
        </p:nvSpPr>
        <p:spPr>
          <a:xfrm>
            <a:off x="3342132" y="48158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ln w="6032">
            <a:solidFill>
              <a:srgbClr val="000000"/>
            </a:solidFill>
          </a:ln>
        </p:spPr>
        <p:txBody>
          <a:bodyPr wrap="square" lIns="0" tIns="0" rIns="0" bIns="0" rtlCol="0"/>
          <a:lstStyle/>
          <a:p>
            <a:endParaRPr/>
          </a:p>
        </p:txBody>
      </p:sp>
      <p:sp>
        <p:nvSpPr>
          <p:cNvPr id="240" name="object 240"/>
          <p:cNvSpPr/>
          <p:nvPr/>
        </p:nvSpPr>
        <p:spPr>
          <a:xfrm>
            <a:off x="3025139" y="4869179"/>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solidFill>
            <a:srgbClr val="00FFFF"/>
          </a:solidFill>
        </p:spPr>
        <p:txBody>
          <a:bodyPr wrap="square" lIns="0" tIns="0" rIns="0" bIns="0" rtlCol="0"/>
          <a:lstStyle/>
          <a:p>
            <a:endParaRPr/>
          </a:p>
        </p:txBody>
      </p:sp>
      <p:sp>
        <p:nvSpPr>
          <p:cNvPr id="241" name="object 241"/>
          <p:cNvSpPr/>
          <p:nvPr/>
        </p:nvSpPr>
        <p:spPr>
          <a:xfrm>
            <a:off x="3025139" y="4869179"/>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ln w="6032">
            <a:solidFill>
              <a:srgbClr val="000000"/>
            </a:solidFill>
          </a:ln>
        </p:spPr>
        <p:txBody>
          <a:bodyPr wrap="square" lIns="0" tIns="0" rIns="0" bIns="0" rtlCol="0"/>
          <a:lstStyle/>
          <a:p>
            <a:endParaRPr/>
          </a:p>
        </p:txBody>
      </p:sp>
      <p:sp>
        <p:nvSpPr>
          <p:cNvPr id="242" name="object 242"/>
          <p:cNvSpPr/>
          <p:nvPr/>
        </p:nvSpPr>
        <p:spPr>
          <a:xfrm>
            <a:off x="3025139" y="5082540"/>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solidFill>
            <a:srgbClr val="00FFFF"/>
          </a:solidFill>
        </p:spPr>
        <p:txBody>
          <a:bodyPr wrap="square" lIns="0" tIns="0" rIns="0" bIns="0" rtlCol="0"/>
          <a:lstStyle/>
          <a:p>
            <a:endParaRPr/>
          </a:p>
        </p:txBody>
      </p:sp>
      <p:sp>
        <p:nvSpPr>
          <p:cNvPr id="243" name="object 243"/>
          <p:cNvSpPr/>
          <p:nvPr/>
        </p:nvSpPr>
        <p:spPr>
          <a:xfrm>
            <a:off x="3025139" y="5082540"/>
            <a:ext cx="633730" cy="106680"/>
          </a:xfrm>
          <a:custGeom>
            <a:avLst/>
            <a:gdLst/>
            <a:ahLst/>
            <a:cxnLst/>
            <a:rect l="l" t="t" r="r" b="b"/>
            <a:pathLst>
              <a:path w="633729" h="106679">
                <a:moveTo>
                  <a:pt x="0" y="0"/>
                </a:moveTo>
                <a:lnTo>
                  <a:pt x="0" y="106679"/>
                </a:lnTo>
                <a:lnTo>
                  <a:pt x="633221" y="106679"/>
                </a:lnTo>
                <a:lnTo>
                  <a:pt x="633221" y="0"/>
                </a:lnTo>
                <a:lnTo>
                  <a:pt x="0" y="0"/>
                </a:lnTo>
                <a:close/>
              </a:path>
            </a:pathLst>
          </a:custGeom>
          <a:ln w="6032">
            <a:solidFill>
              <a:srgbClr val="000000"/>
            </a:solidFill>
          </a:ln>
        </p:spPr>
        <p:txBody>
          <a:bodyPr wrap="square" lIns="0" tIns="0" rIns="0" bIns="0" rtlCol="0"/>
          <a:lstStyle/>
          <a:p>
            <a:endParaRPr/>
          </a:p>
        </p:txBody>
      </p:sp>
      <p:sp>
        <p:nvSpPr>
          <p:cNvPr id="244" name="object 244"/>
          <p:cNvSpPr txBox="1"/>
          <p:nvPr/>
        </p:nvSpPr>
        <p:spPr>
          <a:xfrm>
            <a:off x="3025139" y="4925821"/>
            <a:ext cx="1537335" cy="208279"/>
          </a:xfrm>
          <a:prstGeom prst="rect">
            <a:avLst/>
          </a:prstGeom>
        </p:spPr>
        <p:txBody>
          <a:bodyPr vert="horz" wrap="square" lIns="0" tIns="12700" rIns="0" bIns="0" rtlCol="0">
            <a:spAutoFit/>
          </a:bodyPr>
          <a:lstStyle/>
          <a:p>
            <a:pPr marL="629285">
              <a:lnSpc>
                <a:spcPct val="100000"/>
              </a:lnSpc>
              <a:spcBef>
                <a:spcPts val="100"/>
              </a:spcBef>
            </a:pPr>
            <a:r>
              <a:rPr sz="1200" b="1" spc="-5" dirty="0">
                <a:latin typeface="Arial"/>
                <a:cs typeface="Arial"/>
              </a:rPr>
              <a:t>Component</a:t>
            </a:r>
            <a:endParaRPr sz="1200">
              <a:latin typeface="Arial"/>
              <a:cs typeface="Arial"/>
            </a:endParaRPr>
          </a:p>
        </p:txBody>
      </p:sp>
      <p:sp>
        <p:nvSpPr>
          <p:cNvPr id="245" name="object 245"/>
          <p:cNvSpPr/>
          <p:nvPr/>
        </p:nvSpPr>
        <p:spPr>
          <a:xfrm>
            <a:off x="3646932" y="53492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solidFill>
            <a:srgbClr val="00FFFF"/>
          </a:solidFill>
        </p:spPr>
        <p:txBody>
          <a:bodyPr wrap="square" lIns="0" tIns="0" rIns="0" bIns="0" rtlCol="0"/>
          <a:lstStyle/>
          <a:p>
            <a:endParaRPr/>
          </a:p>
        </p:txBody>
      </p:sp>
      <p:sp>
        <p:nvSpPr>
          <p:cNvPr id="246" name="object 246"/>
          <p:cNvSpPr/>
          <p:nvPr/>
        </p:nvSpPr>
        <p:spPr>
          <a:xfrm>
            <a:off x="3646932" y="5349240"/>
            <a:ext cx="1220470" cy="426720"/>
          </a:xfrm>
          <a:custGeom>
            <a:avLst/>
            <a:gdLst/>
            <a:ahLst/>
            <a:cxnLst/>
            <a:rect l="l" t="t" r="r" b="b"/>
            <a:pathLst>
              <a:path w="1220470" h="426720">
                <a:moveTo>
                  <a:pt x="0" y="0"/>
                </a:moveTo>
                <a:lnTo>
                  <a:pt x="0" y="426720"/>
                </a:lnTo>
                <a:lnTo>
                  <a:pt x="1219962" y="426720"/>
                </a:lnTo>
                <a:lnTo>
                  <a:pt x="1219962" y="0"/>
                </a:lnTo>
                <a:lnTo>
                  <a:pt x="0" y="0"/>
                </a:lnTo>
                <a:close/>
              </a:path>
            </a:pathLst>
          </a:custGeom>
          <a:ln w="6032">
            <a:solidFill>
              <a:srgbClr val="000000"/>
            </a:solidFill>
          </a:ln>
        </p:spPr>
        <p:txBody>
          <a:bodyPr wrap="square" lIns="0" tIns="0" rIns="0" bIns="0" rtlCol="0"/>
          <a:lstStyle/>
          <a:p>
            <a:endParaRPr/>
          </a:p>
        </p:txBody>
      </p:sp>
      <p:sp>
        <p:nvSpPr>
          <p:cNvPr id="247" name="object 247"/>
          <p:cNvSpPr/>
          <p:nvPr/>
        </p:nvSpPr>
        <p:spPr>
          <a:xfrm>
            <a:off x="3329940" y="5402579"/>
            <a:ext cx="633730" cy="106680"/>
          </a:xfrm>
          <a:custGeom>
            <a:avLst/>
            <a:gdLst/>
            <a:ahLst/>
            <a:cxnLst/>
            <a:rect l="l" t="t" r="r" b="b"/>
            <a:pathLst>
              <a:path w="633729" h="106679">
                <a:moveTo>
                  <a:pt x="0" y="0"/>
                </a:moveTo>
                <a:lnTo>
                  <a:pt x="0" y="106679"/>
                </a:lnTo>
                <a:lnTo>
                  <a:pt x="633222" y="106679"/>
                </a:lnTo>
                <a:lnTo>
                  <a:pt x="633222" y="0"/>
                </a:lnTo>
                <a:lnTo>
                  <a:pt x="0" y="0"/>
                </a:lnTo>
                <a:close/>
              </a:path>
            </a:pathLst>
          </a:custGeom>
          <a:solidFill>
            <a:srgbClr val="00FFFF"/>
          </a:solidFill>
        </p:spPr>
        <p:txBody>
          <a:bodyPr wrap="square" lIns="0" tIns="0" rIns="0" bIns="0" rtlCol="0"/>
          <a:lstStyle/>
          <a:p>
            <a:endParaRPr/>
          </a:p>
        </p:txBody>
      </p:sp>
      <p:sp>
        <p:nvSpPr>
          <p:cNvPr id="248" name="object 248"/>
          <p:cNvSpPr/>
          <p:nvPr/>
        </p:nvSpPr>
        <p:spPr>
          <a:xfrm>
            <a:off x="3329940" y="5402579"/>
            <a:ext cx="633730" cy="106680"/>
          </a:xfrm>
          <a:custGeom>
            <a:avLst/>
            <a:gdLst/>
            <a:ahLst/>
            <a:cxnLst/>
            <a:rect l="l" t="t" r="r" b="b"/>
            <a:pathLst>
              <a:path w="633729" h="106679">
                <a:moveTo>
                  <a:pt x="0" y="0"/>
                </a:moveTo>
                <a:lnTo>
                  <a:pt x="0" y="106679"/>
                </a:lnTo>
                <a:lnTo>
                  <a:pt x="633222" y="106679"/>
                </a:lnTo>
                <a:lnTo>
                  <a:pt x="633222" y="0"/>
                </a:lnTo>
                <a:lnTo>
                  <a:pt x="0" y="0"/>
                </a:lnTo>
                <a:close/>
              </a:path>
            </a:pathLst>
          </a:custGeom>
          <a:ln w="6032">
            <a:solidFill>
              <a:srgbClr val="000000"/>
            </a:solidFill>
          </a:ln>
        </p:spPr>
        <p:txBody>
          <a:bodyPr wrap="square" lIns="0" tIns="0" rIns="0" bIns="0" rtlCol="0"/>
          <a:lstStyle/>
          <a:p>
            <a:endParaRPr/>
          </a:p>
        </p:txBody>
      </p:sp>
      <p:sp>
        <p:nvSpPr>
          <p:cNvPr id="249" name="object 249"/>
          <p:cNvSpPr/>
          <p:nvPr/>
        </p:nvSpPr>
        <p:spPr>
          <a:xfrm>
            <a:off x="3329940" y="5615940"/>
            <a:ext cx="633730" cy="106680"/>
          </a:xfrm>
          <a:custGeom>
            <a:avLst/>
            <a:gdLst/>
            <a:ahLst/>
            <a:cxnLst/>
            <a:rect l="l" t="t" r="r" b="b"/>
            <a:pathLst>
              <a:path w="633729" h="106679">
                <a:moveTo>
                  <a:pt x="0" y="0"/>
                </a:moveTo>
                <a:lnTo>
                  <a:pt x="0" y="106679"/>
                </a:lnTo>
                <a:lnTo>
                  <a:pt x="633222" y="106679"/>
                </a:lnTo>
                <a:lnTo>
                  <a:pt x="633222" y="0"/>
                </a:lnTo>
                <a:lnTo>
                  <a:pt x="0" y="0"/>
                </a:lnTo>
                <a:close/>
              </a:path>
            </a:pathLst>
          </a:custGeom>
          <a:solidFill>
            <a:srgbClr val="00FFFF"/>
          </a:solidFill>
        </p:spPr>
        <p:txBody>
          <a:bodyPr wrap="square" lIns="0" tIns="0" rIns="0" bIns="0" rtlCol="0"/>
          <a:lstStyle/>
          <a:p>
            <a:endParaRPr/>
          </a:p>
        </p:txBody>
      </p:sp>
      <p:sp>
        <p:nvSpPr>
          <p:cNvPr id="250" name="object 250"/>
          <p:cNvSpPr/>
          <p:nvPr/>
        </p:nvSpPr>
        <p:spPr>
          <a:xfrm>
            <a:off x="3329940" y="5615940"/>
            <a:ext cx="633730" cy="106680"/>
          </a:xfrm>
          <a:custGeom>
            <a:avLst/>
            <a:gdLst/>
            <a:ahLst/>
            <a:cxnLst/>
            <a:rect l="l" t="t" r="r" b="b"/>
            <a:pathLst>
              <a:path w="633729" h="106679">
                <a:moveTo>
                  <a:pt x="0" y="0"/>
                </a:moveTo>
                <a:lnTo>
                  <a:pt x="0" y="106679"/>
                </a:lnTo>
                <a:lnTo>
                  <a:pt x="633222" y="106679"/>
                </a:lnTo>
                <a:lnTo>
                  <a:pt x="633222" y="0"/>
                </a:lnTo>
                <a:lnTo>
                  <a:pt x="0" y="0"/>
                </a:lnTo>
                <a:close/>
              </a:path>
            </a:pathLst>
          </a:custGeom>
          <a:ln w="6032">
            <a:solidFill>
              <a:srgbClr val="000000"/>
            </a:solidFill>
          </a:ln>
        </p:spPr>
        <p:txBody>
          <a:bodyPr wrap="square" lIns="0" tIns="0" rIns="0" bIns="0" rtlCol="0"/>
          <a:lstStyle/>
          <a:p>
            <a:endParaRPr/>
          </a:p>
        </p:txBody>
      </p:sp>
      <p:sp>
        <p:nvSpPr>
          <p:cNvPr id="251" name="object 251"/>
          <p:cNvSpPr txBox="1"/>
          <p:nvPr/>
        </p:nvSpPr>
        <p:spPr>
          <a:xfrm>
            <a:off x="3329940" y="5459221"/>
            <a:ext cx="1537335" cy="208279"/>
          </a:xfrm>
          <a:prstGeom prst="rect">
            <a:avLst/>
          </a:prstGeom>
        </p:spPr>
        <p:txBody>
          <a:bodyPr vert="horz" wrap="square" lIns="0" tIns="12700" rIns="0" bIns="0" rtlCol="0">
            <a:spAutoFit/>
          </a:bodyPr>
          <a:lstStyle/>
          <a:p>
            <a:pPr marL="629285">
              <a:lnSpc>
                <a:spcPct val="100000"/>
              </a:lnSpc>
              <a:spcBef>
                <a:spcPts val="100"/>
              </a:spcBef>
            </a:pPr>
            <a:r>
              <a:rPr sz="1200" b="1" spc="-5" dirty="0">
                <a:latin typeface="Arial"/>
                <a:cs typeface="Arial"/>
              </a:rPr>
              <a:t>Component</a:t>
            </a:r>
            <a:endParaRPr sz="1200">
              <a:latin typeface="Arial"/>
              <a:cs typeface="Arial"/>
            </a:endParaRPr>
          </a:p>
        </p:txBody>
      </p:sp>
      <p:sp>
        <p:nvSpPr>
          <p:cNvPr id="255" name="object 255"/>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22</a:t>
            </a:fld>
            <a:endParaRPr dirty="0"/>
          </a:p>
        </p:txBody>
      </p:sp>
      <p:sp>
        <p:nvSpPr>
          <p:cNvPr id="256" name="object 25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252" name="object 252"/>
          <p:cNvSpPr txBox="1"/>
          <p:nvPr/>
        </p:nvSpPr>
        <p:spPr>
          <a:xfrm>
            <a:off x="5356097" y="5029200"/>
            <a:ext cx="1143000" cy="457200"/>
          </a:xfrm>
          <a:prstGeom prst="rect">
            <a:avLst/>
          </a:prstGeom>
          <a:solidFill>
            <a:srgbClr val="FFCC99"/>
          </a:solidFill>
          <a:ln w="9525">
            <a:solidFill>
              <a:srgbClr val="000000"/>
            </a:solidFill>
          </a:ln>
        </p:spPr>
        <p:txBody>
          <a:bodyPr vert="horz" wrap="square" lIns="0" tIns="46990" rIns="0" bIns="0" rtlCol="0">
            <a:spAutoFit/>
          </a:bodyPr>
          <a:lstStyle/>
          <a:p>
            <a:pPr marL="283210" marR="276860" indent="25400">
              <a:lnSpc>
                <a:spcPct val="100000"/>
              </a:lnSpc>
              <a:spcBef>
                <a:spcPts val="370"/>
              </a:spcBef>
            </a:pPr>
            <a:r>
              <a:rPr sz="1200" b="1" spc="-5" dirty="0">
                <a:latin typeface="Arial"/>
                <a:cs typeface="Arial"/>
              </a:rPr>
              <a:t>Legacy  </a:t>
            </a:r>
            <a:r>
              <a:rPr sz="1200" b="1" spc="-10" dirty="0">
                <a:latin typeface="Arial"/>
                <a:cs typeface="Arial"/>
              </a:rPr>
              <a:t>Adapter</a:t>
            </a:r>
            <a:endParaRPr sz="1200">
              <a:latin typeface="Arial"/>
              <a:cs typeface="Arial"/>
            </a:endParaRPr>
          </a:p>
        </p:txBody>
      </p:sp>
      <p:sp>
        <p:nvSpPr>
          <p:cNvPr id="253" name="object 253"/>
          <p:cNvSpPr txBox="1"/>
          <p:nvPr/>
        </p:nvSpPr>
        <p:spPr>
          <a:xfrm>
            <a:off x="3527297" y="3124200"/>
            <a:ext cx="1355725" cy="419100"/>
          </a:xfrm>
          <a:prstGeom prst="rect">
            <a:avLst/>
          </a:prstGeom>
          <a:solidFill>
            <a:srgbClr val="C0C0C0"/>
          </a:solidFill>
          <a:ln w="9525">
            <a:solidFill>
              <a:srgbClr val="000000"/>
            </a:solidFill>
          </a:ln>
        </p:spPr>
        <p:txBody>
          <a:bodyPr vert="horz" wrap="square" lIns="0" tIns="114300" rIns="0" bIns="0" rtlCol="0">
            <a:spAutoFit/>
          </a:bodyPr>
          <a:lstStyle/>
          <a:p>
            <a:pPr marL="131445">
              <a:lnSpc>
                <a:spcPct val="100000"/>
              </a:lnSpc>
              <a:spcBef>
                <a:spcPts val="900"/>
              </a:spcBef>
            </a:pPr>
            <a:r>
              <a:rPr sz="1200" b="1" spc="-5" dirty="0">
                <a:latin typeface="Arial"/>
                <a:cs typeface="Arial"/>
              </a:rPr>
              <a:t>Service</a:t>
            </a:r>
            <a:r>
              <a:rPr sz="1200" b="1" spc="-25" dirty="0">
                <a:latin typeface="Arial"/>
                <a:cs typeface="Arial"/>
              </a:rPr>
              <a:t> </a:t>
            </a:r>
            <a:r>
              <a:rPr sz="1200" b="1" spc="-5" dirty="0">
                <a:latin typeface="Arial"/>
                <a:cs typeface="Arial"/>
              </a:rPr>
              <a:t>Facade</a:t>
            </a:r>
            <a:endParaRPr sz="1200">
              <a:latin typeface="Arial"/>
              <a:cs typeface="Arial"/>
            </a:endParaRPr>
          </a:p>
        </p:txBody>
      </p:sp>
      <p:sp>
        <p:nvSpPr>
          <p:cNvPr id="254" name="object 254"/>
          <p:cNvSpPr txBox="1">
            <a:spLocks noGrp="1"/>
          </p:cNvSpPr>
          <p:nvPr>
            <p:ph type="title"/>
          </p:nvPr>
        </p:nvSpPr>
        <p:spPr>
          <a:xfrm>
            <a:off x="977900" y="708151"/>
            <a:ext cx="518922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Integration Service</a:t>
            </a:r>
            <a:r>
              <a:rPr i="0" spc="5" dirty="0">
                <a:solidFill>
                  <a:srgbClr val="9A0033"/>
                </a:solidFill>
                <a:latin typeface="Arial"/>
                <a:cs typeface="Arial"/>
              </a:rPr>
              <a:t> </a:t>
            </a:r>
            <a:r>
              <a:rPr i="0" spc="-10" dirty="0">
                <a:solidFill>
                  <a:srgbClr val="9A0033"/>
                </a:solidFill>
                <a:latin typeface="Arial"/>
                <a:cs typeface="Arial"/>
              </a:rPr>
              <a:t>Pattern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620585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Common ‘Bottom </a:t>
            </a:r>
            <a:r>
              <a:rPr i="0" spc="-5" dirty="0">
                <a:solidFill>
                  <a:srgbClr val="9A0033"/>
                </a:solidFill>
                <a:latin typeface="Arial"/>
                <a:cs typeface="Arial"/>
              </a:rPr>
              <a:t>Up’ </a:t>
            </a:r>
            <a:r>
              <a:rPr i="0" spc="-10" dirty="0">
                <a:solidFill>
                  <a:srgbClr val="9A0033"/>
                </a:solidFill>
                <a:latin typeface="Arial"/>
                <a:cs typeface="Arial"/>
              </a:rPr>
              <a:t>Approach</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23</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50924"/>
            <a:ext cx="7980680" cy="5234305"/>
          </a:xfrm>
          <a:prstGeom prst="rect">
            <a:avLst/>
          </a:prstGeom>
        </p:spPr>
        <p:txBody>
          <a:bodyPr vert="horz" wrap="square" lIns="0" tIns="12065" rIns="0" bIns="0" rtlCol="0">
            <a:spAutoFit/>
          </a:bodyPr>
          <a:lstStyle/>
          <a:p>
            <a:pPr marL="355600" indent="-342900" algn="just">
              <a:lnSpc>
                <a:spcPct val="100000"/>
              </a:lnSpc>
              <a:spcBef>
                <a:spcPts val="95"/>
              </a:spcBef>
              <a:buSzPct val="75000"/>
              <a:buFont typeface="Wingdings"/>
              <a:buChar char=""/>
              <a:tabLst>
                <a:tab pos="355600" algn="l"/>
              </a:tabLst>
            </a:pPr>
            <a:r>
              <a:rPr sz="2000" spc="-5" dirty="0">
                <a:solidFill>
                  <a:srgbClr val="003365"/>
                </a:solidFill>
                <a:latin typeface="Arial"/>
                <a:cs typeface="Arial"/>
              </a:rPr>
              <a:t>Start with existing application</a:t>
            </a:r>
            <a:r>
              <a:rPr sz="2000" spc="20" dirty="0">
                <a:solidFill>
                  <a:srgbClr val="003365"/>
                </a:solidFill>
                <a:latin typeface="Arial"/>
                <a:cs typeface="Arial"/>
              </a:rPr>
              <a:t> </a:t>
            </a:r>
            <a:r>
              <a:rPr sz="2000" spc="-5" dirty="0">
                <a:solidFill>
                  <a:srgbClr val="003365"/>
                </a:solidFill>
                <a:latin typeface="Arial"/>
                <a:cs typeface="Arial"/>
              </a:rPr>
              <a:t>functionality</a:t>
            </a:r>
            <a:endParaRPr sz="2000" dirty="0">
              <a:latin typeface="Arial"/>
              <a:cs typeface="Arial"/>
            </a:endParaRPr>
          </a:p>
          <a:p>
            <a:pPr marL="755650" lvl="1" indent="-285750" algn="just">
              <a:lnSpc>
                <a:spcPct val="100000"/>
              </a:lnSpc>
              <a:spcBef>
                <a:spcPts val="440"/>
              </a:spcBef>
              <a:buSzPct val="122222"/>
              <a:buChar char="•"/>
              <a:tabLst>
                <a:tab pos="755650" algn="l"/>
              </a:tabLst>
            </a:pPr>
            <a:r>
              <a:rPr sz="1800" spc="-5" dirty="0">
                <a:solidFill>
                  <a:srgbClr val="003365"/>
                </a:solidFill>
                <a:latin typeface="Arial"/>
                <a:cs typeface="Arial"/>
              </a:rPr>
              <a:t>Expose functionality as a ‘service’ using existing</a:t>
            </a:r>
            <a:r>
              <a:rPr sz="1800" spc="-20" dirty="0">
                <a:solidFill>
                  <a:srgbClr val="003365"/>
                </a:solidFill>
                <a:latin typeface="Arial"/>
                <a:cs typeface="Arial"/>
              </a:rPr>
              <a:t> </a:t>
            </a:r>
            <a:r>
              <a:rPr sz="1800" spc="-5" dirty="0">
                <a:solidFill>
                  <a:srgbClr val="003365"/>
                </a:solidFill>
                <a:latin typeface="Arial"/>
                <a:cs typeface="Arial"/>
              </a:rPr>
              <a:t>API</a:t>
            </a:r>
            <a:endParaRPr sz="1800" dirty="0">
              <a:latin typeface="Arial"/>
              <a:cs typeface="Arial"/>
            </a:endParaRPr>
          </a:p>
          <a:p>
            <a:pPr marL="755650" lvl="1" indent="-285750" algn="just">
              <a:lnSpc>
                <a:spcPct val="100000"/>
              </a:lnSpc>
              <a:spcBef>
                <a:spcPts val="440"/>
              </a:spcBef>
              <a:buSzPct val="122222"/>
              <a:buChar char="•"/>
              <a:tabLst>
                <a:tab pos="755650" algn="l"/>
              </a:tabLst>
            </a:pPr>
            <a:r>
              <a:rPr sz="1800" spc="-5" dirty="0">
                <a:solidFill>
                  <a:srgbClr val="003365"/>
                </a:solidFill>
                <a:latin typeface="Arial"/>
                <a:cs typeface="Arial"/>
              </a:rPr>
              <a:t>Expose data model in the service</a:t>
            </a:r>
            <a:r>
              <a:rPr sz="1800" spc="-10" dirty="0">
                <a:solidFill>
                  <a:srgbClr val="003365"/>
                </a:solidFill>
                <a:latin typeface="Arial"/>
                <a:cs typeface="Arial"/>
              </a:rPr>
              <a:t> interface</a:t>
            </a:r>
            <a:endParaRPr sz="1800" dirty="0">
              <a:latin typeface="Arial"/>
              <a:cs typeface="Arial"/>
            </a:endParaRPr>
          </a:p>
          <a:p>
            <a:pPr marL="755650" marR="474345" lvl="1" indent="-285750" algn="just">
              <a:lnSpc>
                <a:spcPct val="100000"/>
              </a:lnSpc>
              <a:spcBef>
                <a:spcPts val="434"/>
              </a:spcBef>
              <a:buSzPct val="122222"/>
              <a:buChar char="•"/>
              <a:tabLst>
                <a:tab pos="755650" algn="l"/>
              </a:tabLst>
            </a:pPr>
            <a:r>
              <a:rPr sz="1800" spc="-5" dirty="0">
                <a:solidFill>
                  <a:srgbClr val="003365"/>
                </a:solidFill>
                <a:latin typeface="Arial"/>
                <a:cs typeface="Arial"/>
              </a:rPr>
              <a:t>Creates dependency between existing application and new </a:t>
            </a:r>
            <a:r>
              <a:rPr sz="1800" spc="-10" dirty="0">
                <a:solidFill>
                  <a:srgbClr val="003365"/>
                </a:solidFill>
                <a:latin typeface="Arial"/>
                <a:cs typeface="Arial"/>
              </a:rPr>
              <a:t>service  interface</a:t>
            </a:r>
            <a:endParaRPr sz="1800" dirty="0">
              <a:latin typeface="Arial"/>
              <a:cs typeface="Arial"/>
            </a:endParaRPr>
          </a:p>
          <a:p>
            <a:pPr marL="755650" marR="5080" lvl="1" indent="-285750" algn="just">
              <a:lnSpc>
                <a:spcPct val="100000"/>
              </a:lnSpc>
              <a:spcBef>
                <a:spcPts val="445"/>
              </a:spcBef>
              <a:buSzPct val="122222"/>
              <a:buChar char="•"/>
              <a:tabLst>
                <a:tab pos="755650" algn="l"/>
              </a:tabLst>
            </a:pPr>
            <a:r>
              <a:rPr sz="1800" dirty="0">
                <a:solidFill>
                  <a:srgbClr val="003365"/>
                </a:solidFill>
                <a:latin typeface="Arial"/>
                <a:cs typeface="Arial"/>
              </a:rPr>
              <a:t>API </a:t>
            </a:r>
            <a:r>
              <a:rPr sz="1800" spc="-5" dirty="0">
                <a:solidFill>
                  <a:srgbClr val="003365"/>
                </a:solidFill>
                <a:latin typeface="Arial"/>
                <a:cs typeface="Arial"/>
              </a:rPr>
              <a:t>and data model dependencies create functionally and semantically  incompatible service interactions, essentially limiting service to </a:t>
            </a:r>
            <a:r>
              <a:rPr sz="1800" spc="-10" dirty="0">
                <a:solidFill>
                  <a:srgbClr val="003365"/>
                </a:solidFill>
                <a:latin typeface="Arial"/>
                <a:cs typeface="Arial"/>
              </a:rPr>
              <a:t>point-to-  </a:t>
            </a:r>
            <a:r>
              <a:rPr sz="1800" spc="-5" dirty="0">
                <a:solidFill>
                  <a:srgbClr val="003365"/>
                </a:solidFill>
                <a:latin typeface="Arial"/>
                <a:cs typeface="Arial"/>
              </a:rPr>
              <a:t>point</a:t>
            </a:r>
            <a:r>
              <a:rPr sz="1800" spc="-10" dirty="0">
                <a:solidFill>
                  <a:srgbClr val="003365"/>
                </a:solidFill>
                <a:latin typeface="Arial"/>
                <a:cs typeface="Arial"/>
              </a:rPr>
              <a:t> integration</a:t>
            </a:r>
            <a:endParaRPr sz="1800" dirty="0">
              <a:latin typeface="Arial"/>
              <a:cs typeface="Arial"/>
            </a:endParaRPr>
          </a:p>
          <a:p>
            <a:pPr marL="755650" lvl="1" indent="-285750" algn="just">
              <a:lnSpc>
                <a:spcPct val="100000"/>
              </a:lnSpc>
              <a:spcBef>
                <a:spcPts val="445"/>
              </a:spcBef>
              <a:buSzPct val="122222"/>
              <a:buChar char="•"/>
              <a:tabLst>
                <a:tab pos="755650" algn="l"/>
              </a:tabLst>
            </a:pPr>
            <a:r>
              <a:rPr sz="1800" spc="-5" dirty="0">
                <a:solidFill>
                  <a:srgbClr val="003365"/>
                </a:solidFill>
                <a:latin typeface="Arial"/>
                <a:cs typeface="Arial"/>
              </a:rPr>
              <a:t>Not driven by enterprise</a:t>
            </a:r>
            <a:r>
              <a:rPr sz="1800" spc="-10" dirty="0">
                <a:solidFill>
                  <a:srgbClr val="003365"/>
                </a:solidFill>
                <a:latin typeface="Arial"/>
                <a:cs typeface="Arial"/>
              </a:rPr>
              <a:t> requirements</a:t>
            </a:r>
            <a:endParaRPr sz="1800" dirty="0">
              <a:latin typeface="Arial"/>
              <a:cs typeface="Arial"/>
            </a:endParaRPr>
          </a:p>
          <a:p>
            <a:pPr marL="355600" indent="-342900">
              <a:lnSpc>
                <a:spcPct val="100000"/>
              </a:lnSpc>
              <a:spcBef>
                <a:spcPts val="1930"/>
              </a:spcBef>
              <a:buSzPct val="75000"/>
              <a:buFont typeface="Wingdings"/>
              <a:buChar char=""/>
              <a:tabLst>
                <a:tab pos="354965" algn="l"/>
                <a:tab pos="355600" algn="l"/>
              </a:tabLst>
            </a:pPr>
            <a:r>
              <a:rPr sz="2000" spc="-10" dirty="0">
                <a:solidFill>
                  <a:srgbClr val="003365"/>
                </a:solidFill>
                <a:latin typeface="Arial"/>
                <a:cs typeface="Arial"/>
              </a:rPr>
              <a:t>Promoted </a:t>
            </a:r>
            <a:r>
              <a:rPr sz="2000" spc="-5" dirty="0">
                <a:solidFill>
                  <a:srgbClr val="003365"/>
                </a:solidFill>
                <a:latin typeface="Arial"/>
                <a:cs typeface="Arial"/>
              </a:rPr>
              <a:t>by tool</a:t>
            </a:r>
            <a:r>
              <a:rPr sz="2000" spc="10" dirty="0">
                <a:solidFill>
                  <a:srgbClr val="003365"/>
                </a:solidFill>
                <a:latin typeface="Arial"/>
                <a:cs typeface="Arial"/>
              </a:rPr>
              <a:t> </a:t>
            </a:r>
            <a:r>
              <a:rPr sz="2000" spc="-10" dirty="0">
                <a:solidFill>
                  <a:srgbClr val="003365"/>
                </a:solidFill>
                <a:latin typeface="Arial"/>
                <a:cs typeface="Arial"/>
              </a:rPr>
              <a:t>vendors</a:t>
            </a:r>
            <a:endParaRPr sz="2000" dirty="0">
              <a:latin typeface="Arial"/>
              <a:cs typeface="Arial"/>
            </a:endParaRPr>
          </a:p>
          <a:p>
            <a:pPr marL="75565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Service interface can be generated</a:t>
            </a:r>
            <a:endParaRPr sz="1800" dirty="0">
              <a:latin typeface="Arial"/>
              <a:cs typeface="Arial"/>
            </a:endParaRPr>
          </a:p>
          <a:p>
            <a:pPr marL="755650" lvl="1" indent="-285750">
              <a:lnSpc>
                <a:spcPct val="100000"/>
              </a:lnSpc>
              <a:spcBef>
                <a:spcPts val="439"/>
              </a:spcBef>
              <a:buSzPct val="122222"/>
              <a:buChar char="•"/>
              <a:tabLst>
                <a:tab pos="755015" algn="l"/>
                <a:tab pos="755650" algn="l"/>
              </a:tabLst>
            </a:pPr>
            <a:r>
              <a:rPr sz="1800" spc="-5" dirty="0">
                <a:solidFill>
                  <a:srgbClr val="003365"/>
                </a:solidFill>
                <a:latin typeface="Arial"/>
                <a:cs typeface="Arial"/>
              </a:rPr>
              <a:t>Makes a great</a:t>
            </a:r>
            <a:r>
              <a:rPr sz="1800" spc="-10" dirty="0">
                <a:solidFill>
                  <a:srgbClr val="003365"/>
                </a:solidFill>
                <a:latin typeface="Arial"/>
                <a:cs typeface="Arial"/>
              </a:rPr>
              <a:t> </a:t>
            </a:r>
            <a:r>
              <a:rPr sz="1800" spc="-5" dirty="0">
                <a:solidFill>
                  <a:srgbClr val="003365"/>
                </a:solidFill>
                <a:latin typeface="Arial"/>
                <a:cs typeface="Arial"/>
              </a:rPr>
              <a:t>demo</a:t>
            </a:r>
            <a:endParaRPr sz="1800" dirty="0">
              <a:latin typeface="Arial"/>
              <a:cs typeface="Arial"/>
            </a:endParaRPr>
          </a:p>
          <a:p>
            <a:pPr marL="355600" indent="-342900">
              <a:lnSpc>
                <a:spcPct val="100000"/>
              </a:lnSpc>
              <a:spcBef>
                <a:spcPts val="1930"/>
              </a:spcBef>
              <a:buSzPct val="75000"/>
              <a:buFont typeface="Wingdings"/>
              <a:buChar char=""/>
              <a:tabLst>
                <a:tab pos="354965" algn="l"/>
                <a:tab pos="355600" algn="l"/>
              </a:tabLst>
            </a:pPr>
            <a:r>
              <a:rPr sz="2000" spc="-5" dirty="0">
                <a:solidFill>
                  <a:srgbClr val="003365"/>
                </a:solidFill>
                <a:latin typeface="Arial"/>
                <a:cs typeface="Arial"/>
              </a:rPr>
              <a:t>EAI all over</a:t>
            </a:r>
            <a:r>
              <a:rPr sz="2000" spc="5" dirty="0">
                <a:solidFill>
                  <a:srgbClr val="003365"/>
                </a:solidFill>
                <a:latin typeface="Arial"/>
                <a:cs typeface="Arial"/>
              </a:rPr>
              <a:t> </a:t>
            </a:r>
            <a:r>
              <a:rPr sz="2000" spc="-5" dirty="0">
                <a:solidFill>
                  <a:srgbClr val="003365"/>
                </a:solidFill>
                <a:latin typeface="Arial"/>
                <a:cs typeface="Arial"/>
              </a:rPr>
              <a:t>again</a:t>
            </a:r>
            <a:endParaRPr sz="2000" dirty="0">
              <a:latin typeface="Arial"/>
              <a:cs typeface="Arial"/>
            </a:endParaRPr>
          </a:p>
          <a:p>
            <a:pPr marL="755650" lvl="1" indent="-285750">
              <a:lnSpc>
                <a:spcPct val="100000"/>
              </a:lnSpc>
              <a:spcBef>
                <a:spcPts val="430"/>
              </a:spcBef>
              <a:buSzPct val="122222"/>
              <a:buChar char="•"/>
              <a:tabLst>
                <a:tab pos="755015" algn="l"/>
                <a:tab pos="755650" algn="l"/>
              </a:tabLst>
            </a:pPr>
            <a:r>
              <a:rPr sz="1800" spc="-5" dirty="0">
                <a:solidFill>
                  <a:srgbClr val="003365"/>
                </a:solidFill>
                <a:latin typeface="Arial"/>
                <a:cs typeface="Arial"/>
              </a:rPr>
              <a:t>New </a:t>
            </a:r>
            <a:r>
              <a:rPr sz="1800" dirty="0">
                <a:solidFill>
                  <a:srgbClr val="003365"/>
                </a:solidFill>
                <a:latin typeface="Arial"/>
                <a:cs typeface="Arial"/>
              </a:rPr>
              <a:t>Web </a:t>
            </a:r>
            <a:r>
              <a:rPr sz="1800" spc="-5" dirty="0">
                <a:solidFill>
                  <a:srgbClr val="003365"/>
                </a:solidFill>
                <a:latin typeface="Arial"/>
                <a:cs typeface="Arial"/>
              </a:rPr>
              <a:t>services</a:t>
            </a:r>
            <a:r>
              <a:rPr sz="1800" dirty="0">
                <a:solidFill>
                  <a:srgbClr val="003365"/>
                </a:solidFill>
                <a:latin typeface="Arial"/>
                <a:cs typeface="Arial"/>
              </a:rPr>
              <a:t> </a:t>
            </a:r>
            <a:r>
              <a:rPr sz="1800" spc="-5" dirty="0">
                <a:solidFill>
                  <a:srgbClr val="003365"/>
                </a:solidFill>
                <a:latin typeface="Arial"/>
                <a:cs typeface="Arial"/>
              </a:rPr>
              <a:t>technologies</a:t>
            </a:r>
            <a:endParaRPr sz="1800" dirty="0">
              <a:latin typeface="Arial"/>
              <a:cs typeface="Arial"/>
            </a:endParaRPr>
          </a:p>
          <a:p>
            <a:pPr marL="75565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Same old architectural</a:t>
            </a:r>
            <a:r>
              <a:rPr sz="1800" spc="-55" dirty="0">
                <a:solidFill>
                  <a:srgbClr val="003365"/>
                </a:solidFill>
                <a:latin typeface="Arial"/>
                <a:cs typeface="Arial"/>
              </a:rPr>
              <a:t> </a:t>
            </a:r>
            <a:r>
              <a:rPr sz="1800" spc="-10" dirty="0">
                <a:solidFill>
                  <a:srgbClr val="003365"/>
                </a:solidFill>
                <a:latin typeface="Arial"/>
                <a:cs typeface="Arial"/>
              </a:rPr>
              <a:t>problems</a:t>
            </a:r>
            <a:endParaRPr sz="180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7591297" y="6095491"/>
            <a:ext cx="1118235" cy="57531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Enterprise  </a:t>
            </a:r>
            <a:r>
              <a:rPr sz="1800" spc="-5" dirty="0">
                <a:latin typeface="Arial"/>
                <a:cs typeface="Arial"/>
              </a:rPr>
              <a:t>Resources</a:t>
            </a:r>
            <a:endParaRPr sz="1800">
              <a:latin typeface="Arial"/>
              <a:cs typeface="Arial"/>
            </a:endParaRPr>
          </a:p>
        </p:txBody>
      </p:sp>
      <p:sp>
        <p:nvSpPr>
          <p:cNvPr id="5" name="object 5"/>
          <p:cNvSpPr txBox="1"/>
          <p:nvPr/>
        </p:nvSpPr>
        <p:spPr>
          <a:xfrm>
            <a:off x="7591297" y="4632452"/>
            <a:ext cx="1550035" cy="84836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Components  and </a:t>
            </a:r>
            <a:r>
              <a:rPr sz="1800" spc="-10" dirty="0">
                <a:latin typeface="Arial"/>
                <a:cs typeface="Arial"/>
              </a:rPr>
              <a:t>Integration  Services</a:t>
            </a:r>
            <a:endParaRPr sz="1800">
              <a:latin typeface="Arial"/>
              <a:cs typeface="Arial"/>
            </a:endParaRPr>
          </a:p>
        </p:txBody>
      </p:sp>
      <p:sp>
        <p:nvSpPr>
          <p:cNvPr id="6" name="object 6"/>
          <p:cNvSpPr txBox="1"/>
          <p:nvPr/>
        </p:nvSpPr>
        <p:spPr>
          <a:xfrm>
            <a:off x="7667490" y="3579360"/>
            <a:ext cx="953135" cy="57531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Business  Services</a:t>
            </a:r>
            <a:endParaRPr sz="1800">
              <a:latin typeface="Arial"/>
              <a:cs typeface="Arial"/>
            </a:endParaRPr>
          </a:p>
        </p:txBody>
      </p:sp>
      <p:sp>
        <p:nvSpPr>
          <p:cNvPr id="7" name="object 7"/>
          <p:cNvSpPr txBox="1"/>
          <p:nvPr/>
        </p:nvSpPr>
        <p:spPr>
          <a:xfrm>
            <a:off x="7651488" y="2075926"/>
            <a:ext cx="1092200" cy="57531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Business  Processes</a:t>
            </a:r>
            <a:endParaRPr sz="1800">
              <a:latin typeface="Arial"/>
              <a:cs typeface="Arial"/>
            </a:endParaRPr>
          </a:p>
        </p:txBody>
      </p:sp>
      <p:sp>
        <p:nvSpPr>
          <p:cNvPr id="8" name="object 8"/>
          <p:cNvSpPr/>
          <p:nvPr/>
        </p:nvSpPr>
        <p:spPr>
          <a:xfrm>
            <a:off x="1371600" y="5732526"/>
            <a:ext cx="5943600" cy="1202055"/>
          </a:xfrm>
          <a:custGeom>
            <a:avLst/>
            <a:gdLst/>
            <a:ahLst/>
            <a:cxnLst/>
            <a:rect l="l" t="t" r="r" b="b"/>
            <a:pathLst>
              <a:path w="5943600" h="1202054">
                <a:moveTo>
                  <a:pt x="0" y="0"/>
                </a:moveTo>
                <a:lnTo>
                  <a:pt x="0" y="1201674"/>
                </a:lnTo>
                <a:lnTo>
                  <a:pt x="5943600" y="1201674"/>
                </a:lnTo>
                <a:lnTo>
                  <a:pt x="5943600" y="0"/>
                </a:lnTo>
                <a:lnTo>
                  <a:pt x="0" y="0"/>
                </a:lnTo>
                <a:close/>
              </a:path>
            </a:pathLst>
          </a:custGeom>
          <a:ln w="9525">
            <a:solidFill>
              <a:srgbClr val="000000"/>
            </a:solidFill>
          </a:ln>
        </p:spPr>
        <p:txBody>
          <a:bodyPr wrap="square" lIns="0" tIns="0" rIns="0" bIns="0" rtlCol="0"/>
          <a:lstStyle/>
          <a:p>
            <a:endParaRPr/>
          </a:p>
        </p:txBody>
      </p:sp>
      <p:sp>
        <p:nvSpPr>
          <p:cNvPr id="9" name="object 9"/>
          <p:cNvSpPr/>
          <p:nvPr/>
        </p:nvSpPr>
        <p:spPr>
          <a:xfrm>
            <a:off x="1371600" y="4529328"/>
            <a:ext cx="5943600" cy="1203325"/>
          </a:xfrm>
          <a:custGeom>
            <a:avLst/>
            <a:gdLst/>
            <a:ahLst/>
            <a:cxnLst/>
            <a:rect l="l" t="t" r="r" b="b"/>
            <a:pathLst>
              <a:path w="5943600" h="1203325">
                <a:moveTo>
                  <a:pt x="0" y="0"/>
                </a:moveTo>
                <a:lnTo>
                  <a:pt x="0" y="1203198"/>
                </a:lnTo>
                <a:lnTo>
                  <a:pt x="5943600" y="1203198"/>
                </a:lnTo>
                <a:lnTo>
                  <a:pt x="5943600" y="0"/>
                </a:lnTo>
                <a:lnTo>
                  <a:pt x="0" y="0"/>
                </a:lnTo>
                <a:close/>
              </a:path>
            </a:pathLst>
          </a:custGeom>
          <a:ln w="9525">
            <a:solidFill>
              <a:srgbClr val="000000"/>
            </a:solidFill>
          </a:ln>
        </p:spPr>
        <p:txBody>
          <a:bodyPr wrap="square" lIns="0" tIns="0" rIns="0" bIns="0" rtlCol="0"/>
          <a:lstStyle/>
          <a:p>
            <a:endParaRPr/>
          </a:p>
        </p:txBody>
      </p:sp>
      <p:sp>
        <p:nvSpPr>
          <p:cNvPr id="10" name="object 10"/>
          <p:cNvSpPr/>
          <p:nvPr/>
        </p:nvSpPr>
        <p:spPr>
          <a:xfrm>
            <a:off x="1371600" y="3327653"/>
            <a:ext cx="5943600" cy="1202055"/>
          </a:xfrm>
          <a:custGeom>
            <a:avLst/>
            <a:gdLst/>
            <a:ahLst/>
            <a:cxnLst/>
            <a:rect l="l" t="t" r="r" b="b"/>
            <a:pathLst>
              <a:path w="5943600" h="1202054">
                <a:moveTo>
                  <a:pt x="0" y="0"/>
                </a:moveTo>
                <a:lnTo>
                  <a:pt x="0" y="1201674"/>
                </a:lnTo>
                <a:lnTo>
                  <a:pt x="5943600" y="1201674"/>
                </a:lnTo>
                <a:lnTo>
                  <a:pt x="5943600" y="0"/>
                </a:lnTo>
                <a:lnTo>
                  <a:pt x="0" y="0"/>
                </a:lnTo>
                <a:close/>
              </a:path>
            </a:pathLst>
          </a:custGeom>
          <a:ln w="9525">
            <a:solidFill>
              <a:srgbClr val="000000"/>
            </a:solidFill>
          </a:ln>
        </p:spPr>
        <p:txBody>
          <a:bodyPr wrap="square" lIns="0" tIns="0" rIns="0" bIns="0" rtlCol="0"/>
          <a:lstStyle/>
          <a:p>
            <a:endParaRPr/>
          </a:p>
        </p:txBody>
      </p:sp>
      <p:sp>
        <p:nvSpPr>
          <p:cNvPr id="11" name="object 11"/>
          <p:cNvSpPr/>
          <p:nvPr/>
        </p:nvSpPr>
        <p:spPr>
          <a:xfrm>
            <a:off x="1371600" y="1524000"/>
            <a:ext cx="5943600" cy="1804035"/>
          </a:xfrm>
          <a:custGeom>
            <a:avLst/>
            <a:gdLst/>
            <a:ahLst/>
            <a:cxnLst/>
            <a:rect l="l" t="t" r="r" b="b"/>
            <a:pathLst>
              <a:path w="5943600" h="1804035">
                <a:moveTo>
                  <a:pt x="0" y="0"/>
                </a:moveTo>
                <a:lnTo>
                  <a:pt x="0" y="1803653"/>
                </a:lnTo>
                <a:lnTo>
                  <a:pt x="5943600" y="1803653"/>
                </a:lnTo>
                <a:lnTo>
                  <a:pt x="5943600" y="0"/>
                </a:lnTo>
                <a:lnTo>
                  <a:pt x="0" y="0"/>
                </a:lnTo>
                <a:close/>
              </a:path>
            </a:pathLst>
          </a:custGeom>
          <a:ln w="9524">
            <a:solidFill>
              <a:srgbClr val="000000"/>
            </a:solidFill>
          </a:ln>
        </p:spPr>
        <p:txBody>
          <a:bodyPr wrap="square" lIns="0" tIns="0" rIns="0" bIns="0" rtlCol="0"/>
          <a:lstStyle/>
          <a:p>
            <a:endParaRPr/>
          </a:p>
        </p:txBody>
      </p:sp>
      <p:sp>
        <p:nvSpPr>
          <p:cNvPr id="12" name="object 12"/>
          <p:cNvSpPr/>
          <p:nvPr/>
        </p:nvSpPr>
        <p:spPr>
          <a:xfrm>
            <a:off x="1475232" y="6528816"/>
            <a:ext cx="13970" cy="10795"/>
          </a:xfrm>
          <a:custGeom>
            <a:avLst/>
            <a:gdLst/>
            <a:ahLst/>
            <a:cxnLst/>
            <a:rect l="l" t="t" r="r" b="b"/>
            <a:pathLst>
              <a:path w="13969" h="10795">
                <a:moveTo>
                  <a:pt x="13715" y="10667"/>
                </a:moveTo>
                <a:lnTo>
                  <a:pt x="13715" y="0"/>
                </a:lnTo>
                <a:lnTo>
                  <a:pt x="0" y="0"/>
                </a:lnTo>
                <a:lnTo>
                  <a:pt x="0" y="10667"/>
                </a:lnTo>
                <a:lnTo>
                  <a:pt x="13715" y="10667"/>
                </a:lnTo>
                <a:close/>
              </a:path>
            </a:pathLst>
          </a:custGeom>
          <a:solidFill>
            <a:srgbClr val="000000"/>
          </a:solidFill>
        </p:spPr>
        <p:txBody>
          <a:bodyPr wrap="square" lIns="0" tIns="0" rIns="0" bIns="0" rtlCol="0"/>
          <a:lstStyle/>
          <a:p>
            <a:endParaRPr/>
          </a:p>
        </p:txBody>
      </p:sp>
      <p:sp>
        <p:nvSpPr>
          <p:cNvPr id="13" name="object 13"/>
          <p:cNvSpPr/>
          <p:nvPr/>
        </p:nvSpPr>
        <p:spPr>
          <a:xfrm>
            <a:off x="1533144" y="6544818"/>
            <a:ext cx="13970" cy="10795"/>
          </a:xfrm>
          <a:custGeom>
            <a:avLst/>
            <a:gdLst/>
            <a:ahLst/>
            <a:cxnLst/>
            <a:rect l="l" t="t" r="r" b="b"/>
            <a:pathLst>
              <a:path w="13969" h="10795">
                <a:moveTo>
                  <a:pt x="13715" y="10667"/>
                </a:moveTo>
                <a:lnTo>
                  <a:pt x="13715" y="0"/>
                </a:lnTo>
                <a:lnTo>
                  <a:pt x="0" y="0"/>
                </a:lnTo>
                <a:lnTo>
                  <a:pt x="0" y="10667"/>
                </a:lnTo>
                <a:lnTo>
                  <a:pt x="13715" y="10667"/>
                </a:lnTo>
                <a:close/>
              </a:path>
            </a:pathLst>
          </a:custGeom>
          <a:solidFill>
            <a:srgbClr val="000000"/>
          </a:solidFill>
        </p:spPr>
        <p:txBody>
          <a:bodyPr wrap="square" lIns="0" tIns="0" rIns="0" bIns="0" rtlCol="0"/>
          <a:lstStyle/>
          <a:p>
            <a:endParaRPr/>
          </a:p>
        </p:txBody>
      </p:sp>
      <p:sp>
        <p:nvSpPr>
          <p:cNvPr id="14" name="object 14"/>
          <p:cNvSpPr/>
          <p:nvPr/>
        </p:nvSpPr>
        <p:spPr>
          <a:xfrm>
            <a:off x="1716785" y="6544818"/>
            <a:ext cx="13970" cy="10795"/>
          </a:xfrm>
          <a:custGeom>
            <a:avLst/>
            <a:gdLst/>
            <a:ahLst/>
            <a:cxnLst/>
            <a:rect l="l" t="t" r="r" b="b"/>
            <a:pathLst>
              <a:path w="13969" h="10795">
                <a:moveTo>
                  <a:pt x="13716" y="10667"/>
                </a:moveTo>
                <a:lnTo>
                  <a:pt x="13716" y="0"/>
                </a:lnTo>
                <a:lnTo>
                  <a:pt x="0" y="0"/>
                </a:lnTo>
                <a:lnTo>
                  <a:pt x="0" y="10667"/>
                </a:lnTo>
                <a:lnTo>
                  <a:pt x="13716" y="10667"/>
                </a:lnTo>
                <a:close/>
              </a:path>
            </a:pathLst>
          </a:custGeom>
          <a:solidFill>
            <a:srgbClr val="000000"/>
          </a:solidFill>
        </p:spPr>
        <p:txBody>
          <a:bodyPr wrap="square" lIns="0" tIns="0" rIns="0" bIns="0" rtlCol="0"/>
          <a:lstStyle/>
          <a:p>
            <a:endParaRPr/>
          </a:p>
        </p:txBody>
      </p:sp>
      <p:sp>
        <p:nvSpPr>
          <p:cNvPr id="15" name="object 15"/>
          <p:cNvSpPr/>
          <p:nvPr/>
        </p:nvSpPr>
        <p:spPr>
          <a:xfrm>
            <a:off x="1746504" y="6544818"/>
            <a:ext cx="13970" cy="10795"/>
          </a:xfrm>
          <a:custGeom>
            <a:avLst/>
            <a:gdLst/>
            <a:ahLst/>
            <a:cxnLst/>
            <a:rect l="l" t="t" r="r" b="b"/>
            <a:pathLst>
              <a:path w="13969" h="10795">
                <a:moveTo>
                  <a:pt x="13716" y="10667"/>
                </a:moveTo>
                <a:lnTo>
                  <a:pt x="13716" y="0"/>
                </a:lnTo>
                <a:lnTo>
                  <a:pt x="0" y="0"/>
                </a:lnTo>
                <a:lnTo>
                  <a:pt x="0" y="10667"/>
                </a:lnTo>
                <a:lnTo>
                  <a:pt x="13716" y="10667"/>
                </a:lnTo>
                <a:close/>
              </a:path>
            </a:pathLst>
          </a:custGeom>
          <a:solidFill>
            <a:srgbClr val="000000"/>
          </a:solidFill>
        </p:spPr>
        <p:txBody>
          <a:bodyPr wrap="square" lIns="0" tIns="0" rIns="0" bIns="0" rtlCol="0"/>
          <a:lstStyle/>
          <a:p>
            <a:endParaRPr/>
          </a:p>
        </p:txBody>
      </p:sp>
      <p:sp>
        <p:nvSpPr>
          <p:cNvPr id="16" name="object 16"/>
          <p:cNvSpPr/>
          <p:nvPr/>
        </p:nvSpPr>
        <p:spPr>
          <a:xfrm>
            <a:off x="1828800" y="6544818"/>
            <a:ext cx="13970" cy="10795"/>
          </a:xfrm>
          <a:custGeom>
            <a:avLst/>
            <a:gdLst/>
            <a:ahLst/>
            <a:cxnLst/>
            <a:rect l="l" t="t" r="r" b="b"/>
            <a:pathLst>
              <a:path w="13969" h="10795">
                <a:moveTo>
                  <a:pt x="13716" y="10667"/>
                </a:moveTo>
                <a:lnTo>
                  <a:pt x="13716" y="0"/>
                </a:lnTo>
                <a:lnTo>
                  <a:pt x="0" y="0"/>
                </a:lnTo>
                <a:lnTo>
                  <a:pt x="0" y="10667"/>
                </a:lnTo>
                <a:lnTo>
                  <a:pt x="13716" y="10667"/>
                </a:lnTo>
                <a:close/>
              </a:path>
            </a:pathLst>
          </a:custGeom>
          <a:solidFill>
            <a:srgbClr val="000000"/>
          </a:solidFill>
        </p:spPr>
        <p:txBody>
          <a:bodyPr wrap="square" lIns="0" tIns="0" rIns="0" bIns="0" rtlCol="0"/>
          <a:lstStyle/>
          <a:p>
            <a:endParaRPr/>
          </a:p>
        </p:txBody>
      </p:sp>
      <p:sp>
        <p:nvSpPr>
          <p:cNvPr id="17" name="object 17"/>
          <p:cNvSpPr/>
          <p:nvPr/>
        </p:nvSpPr>
        <p:spPr>
          <a:xfrm>
            <a:off x="1858517" y="6526530"/>
            <a:ext cx="13970" cy="10795"/>
          </a:xfrm>
          <a:custGeom>
            <a:avLst/>
            <a:gdLst/>
            <a:ahLst/>
            <a:cxnLst/>
            <a:rect l="l" t="t" r="r" b="b"/>
            <a:pathLst>
              <a:path w="13969" h="10795">
                <a:moveTo>
                  <a:pt x="13716" y="10667"/>
                </a:moveTo>
                <a:lnTo>
                  <a:pt x="13716" y="0"/>
                </a:lnTo>
                <a:lnTo>
                  <a:pt x="0" y="0"/>
                </a:lnTo>
                <a:lnTo>
                  <a:pt x="0" y="10667"/>
                </a:lnTo>
                <a:lnTo>
                  <a:pt x="13716" y="10667"/>
                </a:lnTo>
                <a:close/>
              </a:path>
            </a:pathLst>
          </a:custGeom>
          <a:solidFill>
            <a:srgbClr val="000000"/>
          </a:solidFill>
        </p:spPr>
        <p:txBody>
          <a:bodyPr wrap="square" lIns="0" tIns="0" rIns="0" bIns="0" rtlCol="0"/>
          <a:lstStyle/>
          <a:p>
            <a:endParaRPr/>
          </a:p>
        </p:txBody>
      </p:sp>
      <p:sp>
        <p:nvSpPr>
          <p:cNvPr id="18" name="object 18"/>
          <p:cNvSpPr/>
          <p:nvPr/>
        </p:nvSpPr>
        <p:spPr>
          <a:xfrm>
            <a:off x="1475232" y="6528816"/>
            <a:ext cx="13970" cy="10795"/>
          </a:xfrm>
          <a:custGeom>
            <a:avLst/>
            <a:gdLst/>
            <a:ahLst/>
            <a:cxnLst/>
            <a:rect l="l" t="t" r="r" b="b"/>
            <a:pathLst>
              <a:path w="13969" h="10795">
                <a:moveTo>
                  <a:pt x="0" y="0"/>
                </a:moveTo>
                <a:lnTo>
                  <a:pt x="0" y="10667"/>
                </a:lnTo>
                <a:lnTo>
                  <a:pt x="13715" y="10667"/>
                </a:lnTo>
                <a:lnTo>
                  <a:pt x="13715" y="0"/>
                </a:lnTo>
                <a:lnTo>
                  <a:pt x="0" y="0"/>
                </a:lnTo>
                <a:close/>
              </a:path>
            </a:pathLst>
          </a:custGeom>
          <a:ln w="9144">
            <a:solidFill>
              <a:srgbClr val="000000"/>
            </a:solidFill>
          </a:ln>
        </p:spPr>
        <p:txBody>
          <a:bodyPr wrap="square" lIns="0" tIns="0" rIns="0" bIns="0" rtlCol="0"/>
          <a:lstStyle/>
          <a:p>
            <a:endParaRPr/>
          </a:p>
        </p:txBody>
      </p:sp>
      <p:sp>
        <p:nvSpPr>
          <p:cNvPr id="19" name="object 19"/>
          <p:cNvSpPr/>
          <p:nvPr/>
        </p:nvSpPr>
        <p:spPr>
          <a:xfrm>
            <a:off x="1533144" y="6544818"/>
            <a:ext cx="13970" cy="10795"/>
          </a:xfrm>
          <a:custGeom>
            <a:avLst/>
            <a:gdLst/>
            <a:ahLst/>
            <a:cxnLst/>
            <a:rect l="l" t="t" r="r" b="b"/>
            <a:pathLst>
              <a:path w="13969" h="10795">
                <a:moveTo>
                  <a:pt x="0" y="0"/>
                </a:moveTo>
                <a:lnTo>
                  <a:pt x="0" y="10667"/>
                </a:lnTo>
                <a:lnTo>
                  <a:pt x="13715" y="10667"/>
                </a:lnTo>
                <a:lnTo>
                  <a:pt x="13715" y="0"/>
                </a:lnTo>
                <a:lnTo>
                  <a:pt x="0" y="0"/>
                </a:lnTo>
                <a:close/>
              </a:path>
            </a:pathLst>
          </a:custGeom>
          <a:ln w="9144">
            <a:solidFill>
              <a:srgbClr val="000000"/>
            </a:solidFill>
          </a:ln>
        </p:spPr>
        <p:txBody>
          <a:bodyPr wrap="square" lIns="0" tIns="0" rIns="0" bIns="0" rtlCol="0"/>
          <a:lstStyle/>
          <a:p>
            <a:endParaRPr/>
          </a:p>
        </p:txBody>
      </p:sp>
      <p:sp>
        <p:nvSpPr>
          <p:cNvPr id="20" name="object 20"/>
          <p:cNvSpPr/>
          <p:nvPr/>
        </p:nvSpPr>
        <p:spPr>
          <a:xfrm>
            <a:off x="1716785" y="6544818"/>
            <a:ext cx="13970" cy="10795"/>
          </a:xfrm>
          <a:custGeom>
            <a:avLst/>
            <a:gdLst/>
            <a:ahLst/>
            <a:cxnLst/>
            <a:rect l="l" t="t" r="r" b="b"/>
            <a:pathLst>
              <a:path w="13969" h="10795">
                <a:moveTo>
                  <a:pt x="13716" y="0"/>
                </a:moveTo>
                <a:lnTo>
                  <a:pt x="13716" y="10667"/>
                </a:lnTo>
                <a:lnTo>
                  <a:pt x="0" y="10667"/>
                </a:lnTo>
                <a:lnTo>
                  <a:pt x="0" y="0"/>
                </a:lnTo>
                <a:lnTo>
                  <a:pt x="13716" y="0"/>
                </a:lnTo>
                <a:close/>
              </a:path>
            </a:pathLst>
          </a:custGeom>
          <a:ln w="9144">
            <a:solidFill>
              <a:srgbClr val="000000"/>
            </a:solidFill>
          </a:ln>
        </p:spPr>
        <p:txBody>
          <a:bodyPr wrap="square" lIns="0" tIns="0" rIns="0" bIns="0" rtlCol="0"/>
          <a:lstStyle/>
          <a:p>
            <a:endParaRPr/>
          </a:p>
        </p:txBody>
      </p:sp>
      <p:sp>
        <p:nvSpPr>
          <p:cNvPr id="21" name="object 21"/>
          <p:cNvSpPr/>
          <p:nvPr/>
        </p:nvSpPr>
        <p:spPr>
          <a:xfrm>
            <a:off x="1746504" y="6544818"/>
            <a:ext cx="13970" cy="10795"/>
          </a:xfrm>
          <a:custGeom>
            <a:avLst/>
            <a:gdLst/>
            <a:ahLst/>
            <a:cxnLst/>
            <a:rect l="l" t="t" r="r" b="b"/>
            <a:pathLst>
              <a:path w="13969" h="10795">
                <a:moveTo>
                  <a:pt x="0" y="0"/>
                </a:moveTo>
                <a:lnTo>
                  <a:pt x="0" y="10667"/>
                </a:lnTo>
                <a:lnTo>
                  <a:pt x="13716" y="10667"/>
                </a:lnTo>
                <a:lnTo>
                  <a:pt x="13716" y="0"/>
                </a:lnTo>
                <a:lnTo>
                  <a:pt x="0" y="0"/>
                </a:lnTo>
                <a:close/>
              </a:path>
            </a:pathLst>
          </a:custGeom>
          <a:ln w="9144">
            <a:solidFill>
              <a:srgbClr val="000000"/>
            </a:solidFill>
          </a:ln>
        </p:spPr>
        <p:txBody>
          <a:bodyPr wrap="square" lIns="0" tIns="0" rIns="0" bIns="0" rtlCol="0"/>
          <a:lstStyle/>
          <a:p>
            <a:endParaRPr/>
          </a:p>
        </p:txBody>
      </p:sp>
      <p:sp>
        <p:nvSpPr>
          <p:cNvPr id="22" name="object 22"/>
          <p:cNvSpPr/>
          <p:nvPr/>
        </p:nvSpPr>
        <p:spPr>
          <a:xfrm>
            <a:off x="1828800" y="6544818"/>
            <a:ext cx="13970" cy="10795"/>
          </a:xfrm>
          <a:custGeom>
            <a:avLst/>
            <a:gdLst/>
            <a:ahLst/>
            <a:cxnLst/>
            <a:rect l="l" t="t" r="r" b="b"/>
            <a:pathLst>
              <a:path w="13969" h="10795">
                <a:moveTo>
                  <a:pt x="0" y="0"/>
                </a:moveTo>
                <a:lnTo>
                  <a:pt x="0" y="10667"/>
                </a:lnTo>
                <a:lnTo>
                  <a:pt x="13716" y="10667"/>
                </a:lnTo>
                <a:lnTo>
                  <a:pt x="13716" y="0"/>
                </a:lnTo>
                <a:lnTo>
                  <a:pt x="0" y="0"/>
                </a:lnTo>
                <a:close/>
              </a:path>
            </a:pathLst>
          </a:custGeom>
          <a:ln w="9144">
            <a:solidFill>
              <a:srgbClr val="000000"/>
            </a:solidFill>
          </a:ln>
        </p:spPr>
        <p:txBody>
          <a:bodyPr wrap="square" lIns="0" tIns="0" rIns="0" bIns="0" rtlCol="0"/>
          <a:lstStyle/>
          <a:p>
            <a:endParaRPr/>
          </a:p>
        </p:txBody>
      </p:sp>
      <p:sp>
        <p:nvSpPr>
          <p:cNvPr id="23" name="object 23"/>
          <p:cNvSpPr/>
          <p:nvPr/>
        </p:nvSpPr>
        <p:spPr>
          <a:xfrm>
            <a:off x="1858517" y="6526530"/>
            <a:ext cx="13970" cy="10795"/>
          </a:xfrm>
          <a:custGeom>
            <a:avLst/>
            <a:gdLst/>
            <a:ahLst/>
            <a:cxnLst/>
            <a:rect l="l" t="t" r="r" b="b"/>
            <a:pathLst>
              <a:path w="13969" h="10795">
                <a:moveTo>
                  <a:pt x="0" y="0"/>
                </a:moveTo>
                <a:lnTo>
                  <a:pt x="0" y="10667"/>
                </a:lnTo>
                <a:lnTo>
                  <a:pt x="13716" y="10667"/>
                </a:lnTo>
                <a:lnTo>
                  <a:pt x="13716" y="0"/>
                </a:lnTo>
                <a:lnTo>
                  <a:pt x="0" y="0"/>
                </a:lnTo>
                <a:close/>
              </a:path>
            </a:pathLst>
          </a:custGeom>
          <a:ln w="9144">
            <a:solidFill>
              <a:srgbClr val="000000"/>
            </a:solidFill>
          </a:ln>
        </p:spPr>
        <p:txBody>
          <a:bodyPr wrap="square" lIns="0" tIns="0" rIns="0" bIns="0" rtlCol="0"/>
          <a:lstStyle/>
          <a:p>
            <a:endParaRPr/>
          </a:p>
        </p:txBody>
      </p:sp>
      <p:sp>
        <p:nvSpPr>
          <p:cNvPr id="24" name="object 24"/>
          <p:cNvSpPr/>
          <p:nvPr/>
        </p:nvSpPr>
        <p:spPr>
          <a:xfrm>
            <a:off x="1866138" y="6015228"/>
            <a:ext cx="0" cy="535305"/>
          </a:xfrm>
          <a:custGeom>
            <a:avLst/>
            <a:gdLst/>
            <a:ahLst/>
            <a:cxnLst/>
            <a:rect l="l" t="t" r="r" b="b"/>
            <a:pathLst>
              <a:path h="535304">
                <a:moveTo>
                  <a:pt x="0" y="0"/>
                </a:moveTo>
                <a:lnTo>
                  <a:pt x="0" y="534924"/>
                </a:lnTo>
              </a:path>
            </a:pathLst>
          </a:custGeom>
          <a:ln w="32003">
            <a:solidFill>
              <a:srgbClr val="666666"/>
            </a:solidFill>
          </a:ln>
        </p:spPr>
        <p:txBody>
          <a:bodyPr wrap="square" lIns="0" tIns="0" rIns="0" bIns="0" rtlCol="0"/>
          <a:lstStyle/>
          <a:p>
            <a:endParaRPr/>
          </a:p>
        </p:txBody>
      </p:sp>
      <p:sp>
        <p:nvSpPr>
          <p:cNvPr id="25" name="object 25"/>
          <p:cNvSpPr/>
          <p:nvPr/>
        </p:nvSpPr>
        <p:spPr>
          <a:xfrm>
            <a:off x="1466850" y="6015228"/>
            <a:ext cx="415289" cy="534924"/>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1738883" y="6046470"/>
            <a:ext cx="111760" cy="504190"/>
          </a:xfrm>
          <a:custGeom>
            <a:avLst/>
            <a:gdLst/>
            <a:ahLst/>
            <a:cxnLst/>
            <a:rect l="l" t="t" r="r" b="b"/>
            <a:pathLst>
              <a:path w="111760" h="504190">
                <a:moveTo>
                  <a:pt x="0" y="503681"/>
                </a:moveTo>
                <a:lnTo>
                  <a:pt x="0" y="0"/>
                </a:lnTo>
                <a:lnTo>
                  <a:pt x="111251" y="0"/>
                </a:lnTo>
                <a:lnTo>
                  <a:pt x="111251" y="503681"/>
                </a:lnTo>
                <a:lnTo>
                  <a:pt x="0" y="503681"/>
                </a:lnTo>
                <a:close/>
              </a:path>
            </a:pathLst>
          </a:custGeom>
          <a:ln w="3175">
            <a:solidFill>
              <a:srgbClr val="000000"/>
            </a:solidFill>
          </a:ln>
        </p:spPr>
        <p:txBody>
          <a:bodyPr wrap="square" lIns="0" tIns="0" rIns="0" bIns="0" rtlCol="0"/>
          <a:lstStyle/>
          <a:p>
            <a:endParaRPr/>
          </a:p>
        </p:txBody>
      </p:sp>
      <p:sp>
        <p:nvSpPr>
          <p:cNvPr id="27" name="object 27"/>
          <p:cNvSpPr/>
          <p:nvPr/>
        </p:nvSpPr>
        <p:spPr>
          <a:xfrm>
            <a:off x="1523238" y="6046470"/>
            <a:ext cx="215645" cy="503681"/>
          </a:xfrm>
          <a:prstGeom prst="rect">
            <a:avLst/>
          </a:prstGeom>
          <a:blipFill>
            <a:blip r:embed="rId4" cstate="print"/>
            <a:stretch>
              <a:fillRect/>
            </a:stretch>
          </a:blipFill>
        </p:spPr>
        <p:txBody>
          <a:bodyPr wrap="square" lIns="0" tIns="0" rIns="0" bIns="0" rtlCol="0"/>
          <a:lstStyle/>
          <a:p>
            <a:endParaRPr/>
          </a:p>
        </p:txBody>
      </p:sp>
      <p:sp>
        <p:nvSpPr>
          <p:cNvPr id="28" name="object 28"/>
          <p:cNvSpPr/>
          <p:nvPr/>
        </p:nvSpPr>
        <p:spPr>
          <a:xfrm>
            <a:off x="1523238" y="6046470"/>
            <a:ext cx="215900" cy="504190"/>
          </a:xfrm>
          <a:custGeom>
            <a:avLst/>
            <a:gdLst/>
            <a:ahLst/>
            <a:cxnLst/>
            <a:rect l="l" t="t" r="r" b="b"/>
            <a:pathLst>
              <a:path w="215900" h="504190">
                <a:moveTo>
                  <a:pt x="0" y="0"/>
                </a:moveTo>
                <a:lnTo>
                  <a:pt x="0" y="503681"/>
                </a:lnTo>
                <a:lnTo>
                  <a:pt x="215645" y="503681"/>
                </a:lnTo>
                <a:lnTo>
                  <a:pt x="215645" y="0"/>
                </a:lnTo>
                <a:lnTo>
                  <a:pt x="0" y="0"/>
                </a:lnTo>
                <a:close/>
              </a:path>
            </a:pathLst>
          </a:custGeom>
          <a:ln w="3175">
            <a:solidFill>
              <a:srgbClr val="000000"/>
            </a:solidFill>
          </a:ln>
        </p:spPr>
        <p:txBody>
          <a:bodyPr wrap="square" lIns="0" tIns="0" rIns="0" bIns="0" rtlCol="0"/>
          <a:lstStyle/>
          <a:p>
            <a:endParaRPr/>
          </a:p>
        </p:txBody>
      </p:sp>
      <p:sp>
        <p:nvSpPr>
          <p:cNvPr id="29" name="object 29"/>
          <p:cNvSpPr/>
          <p:nvPr/>
        </p:nvSpPr>
        <p:spPr>
          <a:xfrm>
            <a:off x="1466850" y="6070091"/>
            <a:ext cx="56387" cy="464058"/>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1466850" y="6070091"/>
            <a:ext cx="56515" cy="464184"/>
          </a:xfrm>
          <a:custGeom>
            <a:avLst/>
            <a:gdLst/>
            <a:ahLst/>
            <a:cxnLst/>
            <a:rect l="l" t="t" r="r" b="b"/>
            <a:pathLst>
              <a:path w="56515" h="464184">
                <a:moveTo>
                  <a:pt x="0" y="0"/>
                </a:moveTo>
                <a:lnTo>
                  <a:pt x="0" y="464058"/>
                </a:lnTo>
                <a:lnTo>
                  <a:pt x="56387" y="464058"/>
                </a:lnTo>
                <a:lnTo>
                  <a:pt x="56387" y="0"/>
                </a:lnTo>
                <a:lnTo>
                  <a:pt x="0" y="0"/>
                </a:lnTo>
                <a:close/>
              </a:path>
            </a:pathLst>
          </a:custGeom>
          <a:ln w="3175">
            <a:solidFill>
              <a:srgbClr val="000000"/>
            </a:solidFill>
          </a:ln>
        </p:spPr>
        <p:txBody>
          <a:bodyPr wrap="square" lIns="0" tIns="0" rIns="0" bIns="0" rtlCol="0"/>
          <a:lstStyle/>
          <a:p>
            <a:endParaRPr/>
          </a:p>
        </p:txBody>
      </p:sp>
      <p:sp>
        <p:nvSpPr>
          <p:cNvPr id="31" name="object 31"/>
          <p:cNvSpPr/>
          <p:nvPr/>
        </p:nvSpPr>
        <p:spPr>
          <a:xfrm>
            <a:off x="1480566" y="6086094"/>
            <a:ext cx="42671" cy="432816"/>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1480566" y="6086094"/>
            <a:ext cx="43180" cy="433070"/>
          </a:xfrm>
          <a:custGeom>
            <a:avLst/>
            <a:gdLst/>
            <a:ahLst/>
            <a:cxnLst/>
            <a:rect l="l" t="t" r="r" b="b"/>
            <a:pathLst>
              <a:path w="43180" h="433070">
                <a:moveTo>
                  <a:pt x="0" y="0"/>
                </a:moveTo>
                <a:lnTo>
                  <a:pt x="0" y="432816"/>
                </a:lnTo>
                <a:lnTo>
                  <a:pt x="42671" y="432816"/>
                </a:lnTo>
                <a:lnTo>
                  <a:pt x="42671" y="0"/>
                </a:lnTo>
                <a:lnTo>
                  <a:pt x="0" y="0"/>
                </a:lnTo>
                <a:close/>
              </a:path>
            </a:pathLst>
          </a:custGeom>
          <a:ln w="3175">
            <a:solidFill>
              <a:srgbClr val="000000"/>
            </a:solidFill>
          </a:ln>
        </p:spPr>
        <p:txBody>
          <a:bodyPr wrap="square" lIns="0" tIns="0" rIns="0" bIns="0" rtlCol="0"/>
          <a:lstStyle/>
          <a:p>
            <a:endParaRPr/>
          </a:p>
        </p:txBody>
      </p:sp>
      <p:sp>
        <p:nvSpPr>
          <p:cNvPr id="33" name="object 33"/>
          <p:cNvSpPr/>
          <p:nvPr/>
        </p:nvSpPr>
        <p:spPr>
          <a:xfrm>
            <a:off x="1799844" y="6066281"/>
            <a:ext cx="36576" cy="19811"/>
          </a:xfrm>
          <a:prstGeom prst="rect">
            <a:avLst/>
          </a:prstGeom>
          <a:blipFill>
            <a:blip r:embed="rId7" cstate="print"/>
            <a:stretch>
              <a:fillRect/>
            </a:stretch>
          </a:blipFill>
        </p:spPr>
        <p:txBody>
          <a:bodyPr wrap="square" lIns="0" tIns="0" rIns="0" bIns="0" rtlCol="0"/>
          <a:lstStyle/>
          <a:p>
            <a:endParaRPr/>
          </a:p>
        </p:txBody>
      </p:sp>
      <p:sp>
        <p:nvSpPr>
          <p:cNvPr id="34" name="object 34"/>
          <p:cNvSpPr/>
          <p:nvPr/>
        </p:nvSpPr>
        <p:spPr>
          <a:xfrm>
            <a:off x="1754885" y="6064758"/>
            <a:ext cx="80771" cy="86105"/>
          </a:xfrm>
          <a:prstGeom prst="rect">
            <a:avLst/>
          </a:prstGeom>
          <a:blipFill>
            <a:blip r:embed="rId8" cstate="print"/>
            <a:stretch>
              <a:fillRect/>
            </a:stretch>
          </a:blipFill>
        </p:spPr>
        <p:txBody>
          <a:bodyPr wrap="square" lIns="0" tIns="0" rIns="0" bIns="0" rtlCol="0"/>
          <a:lstStyle/>
          <a:p>
            <a:endParaRPr/>
          </a:p>
        </p:txBody>
      </p:sp>
      <p:sp>
        <p:nvSpPr>
          <p:cNvPr id="35" name="object 35"/>
          <p:cNvSpPr/>
          <p:nvPr/>
        </p:nvSpPr>
        <p:spPr>
          <a:xfrm>
            <a:off x="1754885" y="6108191"/>
            <a:ext cx="79375" cy="43180"/>
          </a:xfrm>
          <a:custGeom>
            <a:avLst/>
            <a:gdLst/>
            <a:ahLst/>
            <a:cxnLst/>
            <a:rect l="l" t="t" r="r" b="b"/>
            <a:pathLst>
              <a:path w="79375" h="43179">
                <a:moveTo>
                  <a:pt x="0" y="0"/>
                </a:moveTo>
                <a:lnTo>
                  <a:pt x="0" y="42672"/>
                </a:lnTo>
                <a:lnTo>
                  <a:pt x="79248" y="42672"/>
                </a:lnTo>
                <a:lnTo>
                  <a:pt x="79248" y="0"/>
                </a:lnTo>
                <a:lnTo>
                  <a:pt x="0" y="0"/>
                </a:lnTo>
                <a:close/>
              </a:path>
            </a:pathLst>
          </a:custGeom>
          <a:ln w="3175">
            <a:solidFill>
              <a:srgbClr val="000000"/>
            </a:solidFill>
          </a:ln>
        </p:spPr>
        <p:txBody>
          <a:bodyPr wrap="square" lIns="0" tIns="0" rIns="0" bIns="0" rtlCol="0"/>
          <a:lstStyle/>
          <a:p>
            <a:endParaRPr/>
          </a:p>
        </p:txBody>
      </p:sp>
      <p:sp>
        <p:nvSpPr>
          <p:cNvPr id="36" name="object 36"/>
          <p:cNvSpPr/>
          <p:nvPr/>
        </p:nvSpPr>
        <p:spPr>
          <a:xfrm>
            <a:off x="1754885" y="6046470"/>
            <a:ext cx="0" cy="504190"/>
          </a:xfrm>
          <a:custGeom>
            <a:avLst/>
            <a:gdLst/>
            <a:ahLst/>
            <a:cxnLst/>
            <a:rect l="l" t="t" r="r" b="b"/>
            <a:pathLst>
              <a:path h="504190">
                <a:moveTo>
                  <a:pt x="0" y="0"/>
                </a:moveTo>
                <a:lnTo>
                  <a:pt x="0" y="503681"/>
                </a:lnTo>
              </a:path>
            </a:pathLst>
          </a:custGeom>
          <a:ln w="3175">
            <a:solidFill>
              <a:srgbClr val="000000"/>
            </a:solidFill>
          </a:ln>
        </p:spPr>
        <p:txBody>
          <a:bodyPr wrap="square" lIns="0" tIns="0" rIns="0" bIns="0" rtlCol="0"/>
          <a:lstStyle/>
          <a:p>
            <a:endParaRPr/>
          </a:p>
        </p:txBody>
      </p:sp>
      <p:sp>
        <p:nvSpPr>
          <p:cNvPr id="37" name="object 37"/>
          <p:cNvSpPr/>
          <p:nvPr/>
        </p:nvSpPr>
        <p:spPr>
          <a:xfrm>
            <a:off x="1834133" y="6046470"/>
            <a:ext cx="0" cy="504190"/>
          </a:xfrm>
          <a:custGeom>
            <a:avLst/>
            <a:gdLst/>
            <a:ahLst/>
            <a:cxnLst/>
            <a:rect l="l" t="t" r="r" b="b"/>
            <a:pathLst>
              <a:path h="504190">
                <a:moveTo>
                  <a:pt x="0" y="0"/>
                </a:moveTo>
                <a:lnTo>
                  <a:pt x="0" y="503681"/>
                </a:lnTo>
              </a:path>
            </a:pathLst>
          </a:custGeom>
          <a:ln w="3175">
            <a:solidFill>
              <a:srgbClr val="000000"/>
            </a:solidFill>
          </a:ln>
        </p:spPr>
        <p:txBody>
          <a:bodyPr wrap="square" lIns="0" tIns="0" rIns="0" bIns="0" rtlCol="0"/>
          <a:lstStyle/>
          <a:p>
            <a:endParaRPr/>
          </a:p>
        </p:txBody>
      </p:sp>
      <p:sp>
        <p:nvSpPr>
          <p:cNvPr id="38" name="object 38"/>
          <p:cNvSpPr/>
          <p:nvPr/>
        </p:nvSpPr>
        <p:spPr>
          <a:xfrm>
            <a:off x="1767077" y="6119621"/>
            <a:ext cx="55244" cy="21590"/>
          </a:xfrm>
          <a:custGeom>
            <a:avLst/>
            <a:gdLst/>
            <a:ahLst/>
            <a:cxnLst/>
            <a:rect l="l" t="t" r="r" b="b"/>
            <a:pathLst>
              <a:path w="55244" h="21589">
                <a:moveTo>
                  <a:pt x="0" y="0"/>
                </a:moveTo>
                <a:lnTo>
                  <a:pt x="0" y="21336"/>
                </a:lnTo>
                <a:lnTo>
                  <a:pt x="54863" y="21336"/>
                </a:lnTo>
                <a:lnTo>
                  <a:pt x="54863" y="0"/>
                </a:lnTo>
                <a:lnTo>
                  <a:pt x="0" y="0"/>
                </a:lnTo>
                <a:close/>
              </a:path>
            </a:pathLst>
          </a:custGeom>
          <a:solidFill>
            <a:srgbClr val="666666"/>
          </a:solidFill>
        </p:spPr>
        <p:txBody>
          <a:bodyPr wrap="square" lIns="0" tIns="0" rIns="0" bIns="0" rtlCol="0"/>
          <a:lstStyle/>
          <a:p>
            <a:endParaRPr/>
          </a:p>
        </p:txBody>
      </p:sp>
      <p:sp>
        <p:nvSpPr>
          <p:cNvPr id="39" name="object 39"/>
          <p:cNvSpPr/>
          <p:nvPr/>
        </p:nvSpPr>
        <p:spPr>
          <a:xfrm>
            <a:off x="1767077" y="6119621"/>
            <a:ext cx="55244" cy="21590"/>
          </a:xfrm>
          <a:custGeom>
            <a:avLst/>
            <a:gdLst/>
            <a:ahLst/>
            <a:cxnLst/>
            <a:rect l="l" t="t" r="r" b="b"/>
            <a:pathLst>
              <a:path w="55244" h="21589">
                <a:moveTo>
                  <a:pt x="0" y="0"/>
                </a:moveTo>
                <a:lnTo>
                  <a:pt x="0" y="21336"/>
                </a:lnTo>
                <a:lnTo>
                  <a:pt x="54863" y="21336"/>
                </a:lnTo>
                <a:lnTo>
                  <a:pt x="54863" y="0"/>
                </a:lnTo>
                <a:lnTo>
                  <a:pt x="0" y="0"/>
                </a:lnTo>
                <a:close/>
              </a:path>
            </a:pathLst>
          </a:custGeom>
          <a:ln w="3175">
            <a:solidFill>
              <a:srgbClr val="000000"/>
            </a:solidFill>
          </a:ln>
        </p:spPr>
        <p:txBody>
          <a:bodyPr wrap="square" lIns="0" tIns="0" rIns="0" bIns="0" rtlCol="0"/>
          <a:lstStyle/>
          <a:p>
            <a:endParaRPr/>
          </a:p>
        </p:txBody>
      </p:sp>
      <p:sp>
        <p:nvSpPr>
          <p:cNvPr id="40" name="object 40"/>
          <p:cNvSpPr/>
          <p:nvPr/>
        </p:nvSpPr>
        <p:spPr>
          <a:xfrm>
            <a:off x="1773173" y="6129528"/>
            <a:ext cx="14604" cy="7620"/>
          </a:xfrm>
          <a:custGeom>
            <a:avLst/>
            <a:gdLst/>
            <a:ahLst/>
            <a:cxnLst/>
            <a:rect l="l" t="t" r="r" b="b"/>
            <a:pathLst>
              <a:path w="14605" h="7620">
                <a:moveTo>
                  <a:pt x="0" y="0"/>
                </a:moveTo>
                <a:lnTo>
                  <a:pt x="0" y="7620"/>
                </a:lnTo>
                <a:lnTo>
                  <a:pt x="14477" y="7620"/>
                </a:lnTo>
                <a:lnTo>
                  <a:pt x="14477" y="0"/>
                </a:lnTo>
                <a:lnTo>
                  <a:pt x="0" y="0"/>
                </a:lnTo>
                <a:close/>
              </a:path>
            </a:pathLst>
          </a:custGeom>
          <a:solidFill>
            <a:srgbClr val="FF0000"/>
          </a:solidFill>
        </p:spPr>
        <p:txBody>
          <a:bodyPr wrap="square" lIns="0" tIns="0" rIns="0" bIns="0" rtlCol="0"/>
          <a:lstStyle/>
          <a:p>
            <a:endParaRPr/>
          </a:p>
        </p:txBody>
      </p:sp>
      <p:sp>
        <p:nvSpPr>
          <p:cNvPr id="41" name="object 41"/>
          <p:cNvSpPr/>
          <p:nvPr/>
        </p:nvSpPr>
        <p:spPr>
          <a:xfrm>
            <a:off x="1787651" y="6129528"/>
            <a:ext cx="13970" cy="7620"/>
          </a:xfrm>
          <a:custGeom>
            <a:avLst/>
            <a:gdLst/>
            <a:ahLst/>
            <a:cxnLst/>
            <a:rect l="l" t="t" r="r" b="b"/>
            <a:pathLst>
              <a:path w="13969" h="7620">
                <a:moveTo>
                  <a:pt x="0" y="0"/>
                </a:moveTo>
                <a:lnTo>
                  <a:pt x="0" y="7620"/>
                </a:lnTo>
                <a:lnTo>
                  <a:pt x="13716" y="7620"/>
                </a:lnTo>
                <a:lnTo>
                  <a:pt x="13716" y="0"/>
                </a:lnTo>
                <a:lnTo>
                  <a:pt x="0" y="0"/>
                </a:lnTo>
                <a:close/>
              </a:path>
            </a:pathLst>
          </a:custGeom>
          <a:solidFill>
            <a:srgbClr val="9F9FFF"/>
          </a:solidFill>
        </p:spPr>
        <p:txBody>
          <a:bodyPr wrap="square" lIns="0" tIns="0" rIns="0" bIns="0" rtlCol="0"/>
          <a:lstStyle/>
          <a:p>
            <a:endParaRPr/>
          </a:p>
        </p:txBody>
      </p:sp>
      <p:sp>
        <p:nvSpPr>
          <p:cNvPr id="42" name="object 42"/>
          <p:cNvSpPr/>
          <p:nvPr/>
        </p:nvSpPr>
        <p:spPr>
          <a:xfrm>
            <a:off x="1773173" y="6124194"/>
            <a:ext cx="41910" cy="5334"/>
          </a:xfrm>
          <a:prstGeom prst="rect">
            <a:avLst/>
          </a:prstGeom>
          <a:blipFill>
            <a:blip r:embed="rId9" cstate="print"/>
            <a:stretch>
              <a:fillRect/>
            </a:stretch>
          </a:blipFill>
        </p:spPr>
        <p:txBody>
          <a:bodyPr wrap="square" lIns="0" tIns="0" rIns="0" bIns="0" rtlCol="0"/>
          <a:lstStyle/>
          <a:p>
            <a:endParaRPr/>
          </a:p>
        </p:txBody>
      </p:sp>
      <p:sp>
        <p:nvSpPr>
          <p:cNvPr id="43" name="object 43"/>
          <p:cNvSpPr/>
          <p:nvPr/>
        </p:nvSpPr>
        <p:spPr>
          <a:xfrm>
            <a:off x="1801367" y="6129528"/>
            <a:ext cx="13970" cy="7620"/>
          </a:xfrm>
          <a:custGeom>
            <a:avLst/>
            <a:gdLst/>
            <a:ahLst/>
            <a:cxnLst/>
            <a:rect l="l" t="t" r="r" b="b"/>
            <a:pathLst>
              <a:path w="13969" h="7620">
                <a:moveTo>
                  <a:pt x="0" y="0"/>
                </a:moveTo>
                <a:lnTo>
                  <a:pt x="0" y="7620"/>
                </a:lnTo>
                <a:lnTo>
                  <a:pt x="13716" y="7620"/>
                </a:lnTo>
                <a:lnTo>
                  <a:pt x="13716" y="0"/>
                </a:lnTo>
                <a:lnTo>
                  <a:pt x="0" y="0"/>
                </a:lnTo>
                <a:close/>
              </a:path>
            </a:pathLst>
          </a:custGeom>
          <a:solidFill>
            <a:srgbClr val="00FF00"/>
          </a:solidFill>
        </p:spPr>
        <p:txBody>
          <a:bodyPr wrap="square" lIns="0" tIns="0" rIns="0" bIns="0" rtlCol="0"/>
          <a:lstStyle/>
          <a:p>
            <a:endParaRPr/>
          </a:p>
        </p:txBody>
      </p:sp>
      <p:sp>
        <p:nvSpPr>
          <p:cNvPr id="44" name="object 44"/>
          <p:cNvSpPr/>
          <p:nvPr/>
        </p:nvSpPr>
        <p:spPr>
          <a:xfrm>
            <a:off x="1466850" y="6015228"/>
            <a:ext cx="415290" cy="535305"/>
          </a:xfrm>
          <a:custGeom>
            <a:avLst/>
            <a:gdLst/>
            <a:ahLst/>
            <a:cxnLst/>
            <a:rect l="l" t="t" r="r" b="b"/>
            <a:pathLst>
              <a:path w="415289" h="535304">
                <a:moveTo>
                  <a:pt x="56387" y="534924"/>
                </a:moveTo>
                <a:lnTo>
                  <a:pt x="56387" y="518922"/>
                </a:lnTo>
                <a:lnTo>
                  <a:pt x="0" y="518922"/>
                </a:lnTo>
                <a:lnTo>
                  <a:pt x="0" y="54863"/>
                </a:lnTo>
                <a:lnTo>
                  <a:pt x="16002" y="38862"/>
                </a:lnTo>
                <a:lnTo>
                  <a:pt x="56387" y="38862"/>
                </a:lnTo>
                <a:lnTo>
                  <a:pt x="56387" y="31242"/>
                </a:lnTo>
                <a:lnTo>
                  <a:pt x="87630" y="0"/>
                </a:lnTo>
                <a:lnTo>
                  <a:pt x="415289" y="0"/>
                </a:lnTo>
                <a:lnTo>
                  <a:pt x="415289" y="503681"/>
                </a:lnTo>
                <a:lnTo>
                  <a:pt x="383286" y="534924"/>
                </a:lnTo>
                <a:lnTo>
                  <a:pt x="56387" y="534924"/>
                </a:lnTo>
                <a:close/>
              </a:path>
            </a:pathLst>
          </a:custGeom>
          <a:ln w="9143">
            <a:solidFill>
              <a:srgbClr val="000000"/>
            </a:solidFill>
          </a:ln>
        </p:spPr>
        <p:txBody>
          <a:bodyPr wrap="square" lIns="0" tIns="0" rIns="0" bIns="0" rtlCol="0"/>
          <a:lstStyle/>
          <a:p>
            <a:endParaRPr/>
          </a:p>
        </p:txBody>
      </p:sp>
      <p:sp>
        <p:nvSpPr>
          <p:cNvPr id="45" name="object 45"/>
          <p:cNvSpPr/>
          <p:nvPr/>
        </p:nvSpPr>
        <p:spPr>
          <a:xfrm>
            <a:off x="2055114" y="6147053"/>
            <a:ext cx="8890" cy="6985"/>
          </a:xfrm>
          <a:custGeom>
            <a:avLst/>
            <a:gdLst/>
            <a:ahLst/>
            <a:cxnLst/>
            <a:rect l="l" t="t" r="r" b="b"/>
            <a:pathLst>
              <a:path w="8889" h="6985">
                <a:moveTo>
                  <a:pt x="8381" y="6858"/>
                </a:moveTo>
                <a:lnTo>
                  <a:pt x="8381" y="0"/>
                </a:lnTo>
                <a:lnTo>
                  <a:pt x="0" y="0"/>
                </a:lnTo>
                <a:lnTo>
                  <a:pt x="0" y="6858"/>
                </a:lnTo>
                <a:lnTo>
                  <a:pt x="8381" y="6858"/>
                </a:lnTo>
                <a:close/>
              </a:path>
            </a:pathLst>
          </a:custGeom>
          <a:solidFill>
            <a:srgbClr val="000000"/>
          </a:solidFill>
        </p:spPr>
        <p:txBody>
          <a:bodyPr wrap="square" lIns="0" tIns="0" rIns="0" bIns="0" rtlCol="0"/>
          <a:lstStyle/>
          <a:p>
            <a:endParaRPr/>
          </a:p>
        </p:txBody>
      </p:sp>
      <p:sp>
        <p:nvSpPr>
          <p:cNvPr id="46" name="object 46"/>
          <p:cNvSpPr/>
          <p:nvPr/>
        </p:nvSpPr>
        <p:spPr>
          <a:xfrm>
            <a:off x="2091689" y="6156959"/>
            <a:ext cx="8890" cy="6985"/>
          </a:xfrm>
          <a:custGeom>
            <a:avLst/>
            <a:gdLst/>
            <a:ahLst/>
            <a:cxnLst/>
            <a:rect l="l" t="t" r="r" b="b"/>
            <a:pathLst>
              <a:path w="8889" h="6985">
                <a:moveTo>
                  <a:pt x="8381" y="6857"/>
                </a:moveTo>
                <a:lnTo>
                  <a:pt x="8381" y="0"/>
                </a:lnTo>
                <a:lnTo>
                  <a:pt x="0" y="0"/>
                </a:lnTo>
                <a:lnTo>
                  <a:pt x="0" y="6857"/>
                </a:lnTo>
                <a:lnTo>
                  <a:pt x="8381" y="6857"/>
                </a:lnTo>
                <a:close/>
              </a:path>
            </a:pathLst>
          </a:custGeom>
          <a:solidFill>
            <a:srgbClr val="000000"/>
          </a:solidFill>
        </p:spPr>
        <p:txBody>
          <a:bodyPr wrap="square" lIns="0" tIns="0" rIns="0" bIns="0" rtlCol="0"/>
          <a:lstStyle/>
          <a:p>
            <a:endParaRPr/>
          </a:p>
        </p:txBody>
      </p:sp>
      <p:sp>
        <p:nvSpPr>
          <p:cNvPr id="47" name="object 47"/>
          <p:cNvSpPr/>
          <p:nvPr/>
        </p:nvSpPr>
        <p:spPr>
          <a:xfrm>
            <a:off x="2205990" y="6156959"/>
            <a:ext cx="8890" cy="6985"/>
          </a:xfrm>
          <a:custGeom>
            <a:avLst/>
            <a:gdLst/>
            <a:ahLst/>
            <a:cxnLst/>
            <a:rect l="l" t="t" r="r" b="b"/>
            <a:pathLst>
              <a:path w="8889" h="6985">
                <a:moveTo>
                  <a:pt x="8381" y="6857"/>
                </a:moveTo>
                <a:lnTo>
                  <a:pt x="8381" y="0"/>
                </a:lnTo>
                <a:lnTo>
                  <a:pt x="0" y="0"/>
                </a:lnTo>
                <a:lnTo>
                  <a:pt x="0" y="6857"/>
                </a:lnTo>
                <a:lnTo>
                  <a:pt x="8381" y="6857"/>
                </a:lnTo>
                <a:close/>
              </a:path>
            </a:pathLst>
          </a:custGeom>
          <a:solidFill>
            <a:srgbClr val="000000"/>
          </a:solidFill>
        </p:spPr>
        <p:txBody>
          <a:bodyPr wrap="square" lIns="0" tIns="0" rIns="0" bIns="0" rtlCol="0"/>
          <a:lstStyle/>
          <a:p>
            <a:endParaRPr/>
          </a:p>
        </p:txBody>
      </p:sp>
      <p:sp>
        <p:nvSpPr>
          <p:cNvPr id="48" name="object 48"/>
          <p:cNvSpPr/>
          <p:nvPr/>
        </p:nvSpPr>
        <p:spPr>
          <a:xfrm>
            <a:off x="2225039" y="6156959"/>
            <a:ext cx="8890" cy="6985"/>
          </a:xfrm>
          <a:custGeom>
            <a:avLst/>
            <a:gdLst/>
            <a:ahLst/>
            <a:cxnLst/>
            <a:rect l="l" t="t" r="r" b="b"/>
            <a:pathLst>
              <a:path w="8889" h="6985">
                <a:moveTo>
                  <a:pt x="8381" y="6857"/>
                </a:moveTo>
                <a:lnTo>
                  <a:pt x="8381" y="0"/>
                </a:lnTo>
                <a:lnTo>
                  <a:pt x="0" y="0"/>
                </a:lnTo>
                <a:lnTo>
                  <a:pt x="0" y="6857"/>
                </a:lnTo>
                <a:lnTo>
                  <a:pt x="8381" y="6857"/>
                </a:lnTo>
                <a:close/>
              </a:path>
            </a:pathLst>
          </a:custGeom>
          <a:solidFill>
            <a:srgbClr val="000000"/>
          </a:solidFill>
        </p:spPr>
        <p:txBody>
          <a:bodyPr wrap="square" lIns="0" tIns="0" rIns="0" bIns="0" rtlCol="0"/>
          <a:lstStyle/>
          <a:p>
            <a:endParaRPr/>
          </a:p>
        </p:txBody>
      </p:sp>
      <p:sp>
        <p:nvSpPr>
          <p:cNvPr id="49" name="object 49"/>
          <p:cNvSpPr/>
          <p:nvPr/>
        </p:nvSpPr>
        <p:spPr>
          <a:xfrm>
            <a:off x="2276094" y="6156959"/>
            <a:ext cx="8890" cy="6985"/>
          </a:xfrm>
          <a:custGeom>
            <a:avLst/>
            <a:gdLst/>
            <a:ahLst/>
            <a:cxnLst/>
            <a:rect l="l" t="t" r="r" b="b"/>
            <a:pathLst>
              <a:path w="8889" h="6985">
                <a:moveTo>
                  <a:pt x="8381" y="6857"/>
                </a:moveTo>
                <a:lnTo>
                  <a:pt x="8381" y="0"/>
                </a:lnTo>
                <a:lnTo>
                  <a:pt x="0" y="0"/>
                </a:lnTo>
                <a:lnTo>
                  <a:pt x="0" y="6857"/>
                </a:lnTo>
                <a:lnTo>
                  <a:pt x="8381" y="6857"/>
                </a:lnTo>
                <a:close/>
              </a:path>
            </a:pathLst>
          </a:custGeom>
          <a:solidFill>
            <a:srgbClr val="000000"/>
          </a:solidFill>
        </p:spPr>
        <p:txBody>
          <a:bodyPr wrap="square" lIns="0" tIns="0" rIns="0" bIns="0" rtlCol="0"/>
          <a:lstStyle/>
          <a:p>
            <a:endParaRPr/>
          </a:p>
        </p:txBody>
      </p:sp>
      <p:sp>
        <p:nvSpPr>
          <p:cNvPr id="50" name="object 50"/>
          <p:cNvSpPr/>
          <p:nvPr/>
        </p:nvSpPr>
        <p:spPr>
          <a:xfrm>
            <a:off x="2294382" y="6145529"/>
            <a:ext cx="9525" cy="6985"/>
          </a:xfrm>
          <a:custGeom>
            <a:avLst/>
            <a:gdLst/>
            <a:ahLst/>
            <a:cxnLst/>
            <a:rect l="l" t="t" r="r" b="b"/>
            <a:pathLst>
              <a:path w="9525" h="6985">
                <a:moveTo>
                  <a:pt x="9143" y="6858"/>
                </a:moveTo>
                <a:lnTo>
                  <a:pt x="9143" y="0"/>
                </a:lnTo>
                <a:lnTo>
                  <a:pt x="0" y="0"/>
                </a:lnTo>
                <a:lnTo>
                  <a:pt x="0" y="6858"/>
                </a:lnTo>
                <a:lnTo>
                  <a:pt x="9143" y="6858"/>
                </a:lnTo>
                <a:close/>
              </a:path>
            </a:pathLst>
          </a:custGeom>
          <a:solidFill>
            <a:srgbClr val="000000"/>
          </a:solidFill>
        </p:spPr>
        <p:txBody>
          <a:bodyPr wrap="square" lIns="0" tIns="0" rIns="0" bIns="0" rtlCol="0"/>
          <a:lstStyle/>
          <a:p>
            <a:endParaRPr/>
          </a:p>
        </p:txBody>
      </p:sp>
      <p:sp>
        <p:nvSpPr>
          <p:cNvPr id="51" name="object 51"/>
          <p:cNvSpPr/>
          <p:nvPr/>
        </p:nvSpPr>
        <p:spPr>
          <a:xfrm>
            <a:off x="2055114" y="6147053"/>
            <a:ext cx="8890" cy="6985"/>
          </a:xfrm>
          <a:custGeom>
            <a:avLst/>
            <a:gdLst/>
            <a:ahLst/>
            <a:cxnLst/>
            <a:rect l="l" t="t" r="r" b="b"/>
            <a:pathLst>
              <a:path w="8889" h="6985">
                <a:moveTo>
                  <a:pt x="0" y="0"/>
                </a:moveTo>
                <a:lnTo>
                  <a:pt x="0" y="6858"/>
                </a:lnTo>
                <a:lnTo>
                  <a:pt x="8381" y="6858"/>
                </a:lnTo>
                <a:lnTo>
                  <a:pt x="8381" y="0"/>
                </a:lnTo>
                <a:lnTo>
                  <a:pt x="0" y="0"/>
                </a:lnTo>
                <a:close/>
              </a:path>
            </a:pathLst>
          </a:custGeom>
          <a:ln w="9144">
            <a:solidFill>
              <a:srgbClr val="000000"/>
            </a:solidFill>
          </a:ln>
        </p:spPr>
        <p:txBody>
          <a:bodyPr wrap="square" lIns="0" tIns="0" rIns="0" bIns="0" rtlCol="0"/>
          <a:lstStyle/>
          <a:p>
            <a:endParaRPr/>
          </a:p>
        </p:txBody>
      </p:sp>
      <p:sp>
        <p:nvSpPr>
          <p:cNvPr id="52" name="object 52"/>
          <p:cNvSpPr/>
          <p:nvPr/>
        </p:nvSpPr>
        <p:spPr>
          <a:xfrm>
            <a:off x="2091689" y="6156959"/>
            <a:ext cx="8890" cy="6985"/>
          </a:xfrm>
          <a:custGeom>
            <a:avLst/>
            <a:gdLst/>
            <a:ahLst/>
            <a:cxnLst/>
            <a:rect l="l" t="t" r="r" b="b"/>
            <a:pathLst>
              <a:path w="8889" h="6985">
                <a:moveTo>
                  <a:pt x="0" y="0"/>
                </a:moveTo>
                <a:lnTo>
                  <a:pt x="0" y="6857"/>
                </a:lnTo>
                <a:lnTo>
                  <a:pt x="8381" y="6857"/>
                </a:lnTo>
                <a:lnTo>
                  <a:pt x="8381" y="0"/>
                </a:lnTo>
                <a:lnTo>
                  <a:pt x="0" y="0"/>
                </a:lnTo>
                <a:close/>
              </a:path>
            </a:pathLst>
          </a:custGeom>
          <a:ln w="9144">
            <a:solidFill>
              <a:srgbClr val="000000"/>
            </a:solidFill>
          </a:ln>
        </p:spPr>
        <p:txBody>
          <a:bodyPr wrap="square" lIns="0" tIns="0" rIns="0" bIns="0" rtlCol="0"/>
          <a:lstStyle/>
          <a:p>
            <a:endParaRPr/>
          </a:p>
        </p:txBody>
      </p:sp>
      <p:sp>
        <p:nvSpPr>
          <p:cNvPr id="53" name="object 53"/>
          <p:cNvSpPr/>
          <p:nvPr/>
        </p:nvSpPr>
        <p:spPr>
          <a:xfrm>
            <a:off x="2205990" y="6156959"/>
            <a:ext cx="8890" cy="6985"/>
          </a:xfrm>
          <a:custGeom>
            <a:avLst/>
            <a:gdLst/>
            <a:ahLst/>
            <a:cxnLst/>
            <a:rect l="l" t="t" r="r" b="b"/>
            <a:pathLst>
              <a:path w="8889" h="6985">
                <a:moveTo>
                  <a:pt x="8381" y="0"/>
                </a:moveTo>
                <a:lnTo>
                  <a:pt x="8381" y="6857"/>
                </a:lnTo>
                <a:lnTo>
                  <a:pt x="0" y="6857"/>
                </a:lnTo>
                <a:lnTo>
                  <a:pt x="0" y="0"/>
                </a:lnTo>
                <a:lnTo>
                  <a:pt x="8381" y="0"/>
                </a:lnTo>
                <a:close/>
              </a:path>
            </a:pathLst>
          </a:custGeom>
          <a:ln w="9144">
            <a:solidFill>
              <a:srgbClr val="000000"/>
            </a:solidFill>
          </a:ln>
        </p:spPr>
        <p:txBody>
          <a:bodyPr wrap="square" lIns="0" tIns="0" rIns="0" bIns="0" rtlCol="0"/>
          <a:lstStyle/>
          <a:p>
            <a:endParaRPr/>
          </a:p>
        </p:txBody>
      </p:sp>
      <p:sp>
        <p:nvSpPr>
          <p:cNvPr id="54" name="object 54"/>
          <p:cNvSpPr/>
          <p:nvPr/>
        </p:nvSpPr>
        <p:spPr>
          <a:xfrm>
            <a:off x="2225039" y="6156959"/>
            <a:ext cx="8890" cy="6985"/>
          </a:xfrm>
          <a:custGeom>
            <a:avLst/>
            <a:gdLst/>
            <a:ahLst/>
            <a:cxnLst/>
            <a:rect l="l" t="t" r="r" b="b"/>
            <a:pathLst>
              <a:path w="8889" h="6985">
                <a:moveTo>
                  <a:pt x="0" y="0"/>
                </a:moveTo>
                <a:lnTo>
                  <a:pt x="0" y="6857"/>
                </a:lnTo>
                <a:lnTo>
                  <a:pt x="8381" y="6857"/>
                </a:lnTo>
                <a:lnTo>
                  <a:pt x="8381" y="0"/>
                </a:lnTo>
                <a:lnTo>
                  <a:pt x="0" y="0"/>
                </a:lnTo>
                <a:close/>
              </a:path>
            </a:pathLst>
          </a:custGeom>
          <a:ln w="9144">
            <a:solidFill>
              <a:srgbClr val="000000"/>
            </a:solidFill>
          </a:ln>
        </p:spPr>
        <p:txBody>
          <a:bodyPr wrap="square" lIns="0" tIns="0" rIns="0" bIns="0" rtlCol="0"/>
          <a:lstStyle/>
          <a:p>
            <a:endParaRPr/>
          </a:p>
        </p:txBody>
      </p:sp>
      <p:sp>
        <p:nvSpPr>
          <p:cNvPr id="55" name="object 55"/>
          <p:cNvSpPr/>
          <p:nvPr/>
        </p:nvSpPr>
        <p:spPr>
          <a:xfrm>
            <a:off x="2276094" y="6156959"/>
            <a:ext cx="8890" cy="6985"/>
          </a:xfrm>
          <a:custGeom>
            <a:avLst/>
            <a:gdLst/>
            <a:ahLst/>
            <a:cxnLst/>
            <a:rect l="l" t="t" r="r" b="b"/>
            <a:pathLst>
              <a:path w="8889" h="6985">
                <a:moveTo>
                  <a:pt x="0" y="0"/>
                </a:moveTo>
                <a:lnTo>
                  <a:pt x="0" y="6857"/>
                </a:lnTo>
                <a:lnTo>
                  <a:pt x="8381" y="6857"/>
                </a:lnTo>
                <a:lnTo>
                  <a:pt x="8381" y="0"/>
                </a:lnTo>
                <a:lnTo>
                  <a:pt x="0" y="0"/>
                </a:lnTo>
                <a:close/>
              </a:path>
            </a:pathLst>
          </a:custGeom>
          <a:ln w="9144">
            <a:solidFill>
              <a:srgbClr val="000000"/>
            </a:solidFill>
          </a:ln>
        </p:spPr>
        <p:txBody>
          <a:bodyPr wrap="square" lIns="0" tIns="0" rIns="0" bIns="0" rtlCol="0"/>
          <a:lstStyle/>
          <a:p>
            <a:endParaRPr/>
          </a:p>
        </p:txBody>
      </p:sp>
      <p:sp>
        <p:nvSpPr>
          <p:cNvPr id="56" name="object 56"/>
          <p:cNvSpPr/>
          <p:nvPr/>
        </p:nvSpPr>
        <p:spPr>
          <a:xfrm>
            <a:off x="2294382" y="6145529"/>
            <a:ext cx="9525" cy="6985"/>
          </a:xfrm>
          <a:custGeom>
            <a:avLst/>
            <a:gdLst/>
            <a:ahLst/>
            <a:cxnLst/>
            <a:rect l="l" t="t" r="r" b="b"/>
            <a:pathLst>
              <a:path w="9525" h="6985">
                <a:moveTo>
                  <a:pt x="0" y="0"/>
                </a:moveTo>
                <a:lnTo>
                  <a:pt x="0" y="6858"/>
                </a:lnTo>
                <a:lnTo>
                  <a:pt x="9143" y="6858"/>
                </a:lnTo>
                <a:lnTo>
                  <a:pt x="9143" y="0"/>
                </a:lnTo>
                <a:lnTo>
                  <a:pt x="0" y="0"/>
                </a:lnTo>
                <a:close/>
              </a:path>
            </a:pathLst>
          </a:custGeom>
          <a:ln w="9144">
            <a:solidFill>
              <a:srgbClr val="000000"/>
            </a:solidFill>
          </a:ln>
        </p:spPr>
        <p:txBody>
          <a:bodyPr wrap="square" lIns="0" tIns="0" rIns="0" bIns="0" rtlCol="0"/>
          <a:lstStyle/>
          <a:p>
            <a:endParaRPr/>
          </a:p>
        </p:txBody>
      </p:sp>
      <p:sp>
        <p:nvSpPr>
          <p:cNvPr id="57" name="object 57"/>
          <p:cNvSpPr/>
          <p:nvPr/>
        </p:nvSpPr>
        <p:spPr>
          <a:xfrm>
            <a:off x="2299716" y="5826252"/>
            <a:ext cx="0" cy="334645"/>
          </a:xfrm>
          <a:custGeom>
            <a:avLst/>
            <a:gdLst/>
            <a:ahLst/>
            <a:cxnLst/>
            <a:rect l="l" t="t" r="r" b="b"/>
            <a:pathLst>
              <a:path h="334645">
                <a:moveTo>
                  <a:pt x="0" y="0"/>
                </a:moveTo>
                <a:lnTo>
                  <a:pt x="0" y="334518"/>
                </a:lnTo>
              </a:path>
            </a:pathLst>
          </a:custGeom>
          <a:ln w="19812">
            <a:solidFill>
              <a:srgbClr val="666666"/>
            </a:solidFill>
          </a:ln>
        </p:spPr>
        <p:txBody>
          <a:bodyPr wrap="square" lIns="0" tIns="0" rIns="0" bIns="0" rtlCol="0"/>
          <a:lstStyle/>
          <a:p>
            <a:endParaRPr/>
          </a:p>
        </p:txBody>
      </p:sp>
      <p:sp>
        <p:nvSpPr>
          <p:cNvPr id="58" name="object 58"/>
          <p:cNvSpPr/>
          <p:nvPr/>
        </p:nvSpPr>
        <p:spPr>
          <a:xfrm>
            <a:off x="2049779" y="5826252"/>
            <a:ext cx="259842" cy="334518"/>
          </a:xfrm>
          <a:prstGeom prst="rect">
            <a:avLst/>
          </a:prstGeom>
          <a:blipFill>
            <a:blip r:embed="rId10" cstate="print"/>
            <a:stretch>
              <a:fillRect/>
            </a:stretch>
          </a:blipFill>
        </p:spPr>
        <p:txBody>
          <a:bodyPr wrap="square" lIns="0" tIns="0" rIns="0" bIns="0" rtlCol="0"/>
          <a:lstStyle/>
          <a:p>
            <a:endParaRPr/>
          </a:p>
        </p:txBody>
      </p:sp>
      <p:sp>
        <p:nvSpPr>
          <p:cNvPr id="59" name="object 59"/>
          <p:cNvSpPr/>
          <p:nvPr/>
        </p:nvSpPr>
        <p:spPr>
          <a:xfrm>
            <a:off x="2219705" y="5846064"/>
            <a:ext cx="70485" cy="314960"/>
          </a:xfrm>
          <a:custGeom>
            <a:avLst/>
            <a:gdLst/>
            <a:ahLst/>
            <a:cxnLst/>
            <a:rect l="l" t="t" r="r" b="b"/>
            <a:pathLst>
              <a:path w="70485" h="314960">
                <a:moveTo>
                  <a:pt x="0" y="314705"/>
                </a:moveTo>
                <a:lnTo>
                  <a:pt x="0" y="0"/>
                </a:lnTo>
                <a:lnTo>
                  <a:pt x="70104" y="0"/>
                </a:lnTo>
                <a:lnTo>
                  <a:pt x="70104" y="314705"/>
                </a:lnTo>
                <a:lnTo>
                  <a:pt x="0" y="314705"/>
                </a:lnTo>
                <a:close/>
              </a:path>
            </a:pathLst>
          </a:custGeom>
          <a:ln w="3175">
            <a:solidFill>
              <a:srgbClr val="000000"/>
            </a:solidFill>
          </a:ln>
        </p:spPr>
        <p:txBody>
          <a:bodyPr wrap="square" lIns="0" tIns="0" rIns="0" bIns="0" rtlCol="0"/>
          <a:lstStyle/>
          <a:p>
            <a:endParaRPr/>
          </a:p>
        </p:txBody>
      </p:sp>
      <p:sp>
        <p:nvSpPr>
          <p:cNvPr id="60" name="object 60"/>
          <p:cNvSpPr/>
          <p:nvPr/>
        </p:nvSpPr>
        <p:spPr>
          <a:xfrm>
            <a:off x="2084832" y="5846064"/>
            <a:ext cx="134874" cy="314706"/>
          </a:xfrm>
          <a:prstGeom prst="rect">
            <a:avLst/>
          </a:prstGeom>
          <a:blipFill>
            <a:blip r:embed="rId11" cstate="print"/>
            <a:stretch>
              <a:fillRect/>
            </a:stretch>
          </a:blipFill>
        </p:spPr>
        <p:txBody>
          <a:bodyPr wrap="square" lIns="0" tIns="0" rIns="0" bIns="0" rtlCol="0"/>
          <a:lstStyle/>
          <a:p>
            <a:endParaRPr/>
          </a:p>
        </p:txBody>
      </p:sp>
      <p:sp>
        <p:nvSpPr>
          <p:cNvPr id="61" name="object 61"/>
          <p:cNvSpPr/>
          <p:nvPr/>
        </p:nvSpPr>
        <p:spPr>
          <a:xfrm>
            <a:off x="2084832" y="5846064"/>
            <a:ext cx="135255" cy="314960"/>
          </a:xfrm>
          <a:custGeom>
            <a:avLst/>
            <a:gdLst/>
            <a:ahLst/>
            <a:cxnLst/>
            <a:rect l="l" t="t" r="r" b="b"/>
            <a:pathLst>
              <a:path w="135255" h="314960">
                <a:moveTo>
                  <a:pt x="0" y="0"/>
                </a:moveTo>
                <a:lnTo>
                  <a:pt x="0" y="314706"/>
                </a:lnTo>
                <a:lnTo>
                  <a:pt x="134874" y="314706"/>
                </a:lnTo>
                <a:lnTo>
                  <a:pt x="134874" y="0"/>
                </a:lnTo>
                <a:lnTo>
                  <a:pt x="0" y="0"/>
                </a:lnTo>
                <a:close/>
              </a:path>
            </a:pathLst>
          </a:custGeom>
          <a:ln w="3175">
            <a:solidFill>
              <a:srgbClr val="000000"/>
            </a:solidFill>
          </a:ln>
        </p:spPr>
        <p:txBody>
          <a:bodyPr wrap="square" lIns="0" tIns="0" rIns="0" bIns="0" rtlCol="0"/>
          <a:lstStyle/>
          <a:p>
            <a:endParaRPr/>
          </a:p>
        </p:txBody>
      </p:sp>
      <p:sp>
        <p:nvSpPr>
          <p:cNvPr id="62" name="object 62"/>
          <p:cNvSpPr/>
          <p:nvPr/>
        </p:nvSpPr>
        <p:spPr>
          <a:xfrm>
            <a:off x="2049779" y="5860541"/>
            <a:ext cx="35051" cy="290322"/>
          </a:xfrm>
          <a:prstGeom prst="rect">
            <a:avLst/>
          </a:prstGeom>
          <a:blipFill>
            <a:blip r:embed="rId12" cstate="print"/>
            <a:stretch>
              <a:fillRect/>
            </a:stretch>
          </a:blipFill>
        </p:spPr>
        <p:txBody>
          <a:bodyPr wrap="square" lIns="0" tIns="0" rIns="0" bIns="0" rtlCol="0"/>
          <a:lstStyle/>
          <a:p>
            <a:endParaRPr/>
          </a:p>
        </p:txBody>
      </p:sp>
      <p:sp>
        <p:nvSpPr>
          <p:cNvPr id="63" name="object 63"/>
          <p:cNvSpPr/>
          <p:nvPr/>
        </p:nvSpPr>
        <p:spPr>
          <a:xfrm>
            <a:off x="2049779" y="5860541"/>
            <a:ext cx="35560" cy="290830"/>
          </a:xfrm>
          <a:custGeom>
            <a:avLst/>
            <a:gdLst/>
            <a:ahLst/>
            <a:cxnLst/>
            <a:rect l="l" t="t" r="r" b="b"/>
            <a:pathLst>
              <a:path w="35560" h="290829">
                <a:moveTo>
                  <a:pt x="0" y="0"/>
                </a:moveTo>
                <a:lnTo>
                  <a:pt x="0" y="290322"/>
                </a:lnTo>
                <a:lnTo>
                  <a:pt x="35051" y="290322"/>
                </a:lnTo>
                <a:lnTo>
                  <a:pt x="35051" y="0"/>
                </a:lnTo>
                <a:lnTo>
                  <a:pt x="0" y="0"/>
                </a:lnTo>
                <a:close/>
              </a:path>
            </a:pathLst>
          </a:custGeom>
          <a:ln w="3175">
            <a:solidFill>
              <a:srgbClr val="000000"/>
            </a:solidFill>
          </a:ln>
        </p:spPr>
        <p:txBody>
          <a:bodyPr wrap="square" lIns="0" tIns="0" rIns="0" bIns="0" rtlCol="0"/>
          <a:lstStyle/>
          <a:p>
            <a:endParaRPr/>
          </a:p>
        </p:txBody>
      </p:sp>
      <p:sp>
        <p:nvSpPr>
          <p:cNvPr id="64" name="object 64"/>
          <p:cNvSpPr/>
          <p:nvPr/>
        </p:nvSpPr>
        <p:spPr>
          <a:xfrm>
            <a:off x="2058923" y="5870447"/>
            <a:ext cx="25907" cy="270510"/>
          </a:xfrm>
          <a:prstGeom prst="rect">
            <a:avLst/>
          </a:prstGeom>
          <a:blipFill>
            <a:blip r:embed="rId13" cstate="print"/>
            <a:stretch>
              <a:fillRect/>
            </a:stretch>
          </a:blipFill>
        </p:spPr>
        <p:txBody>
          <a:bodyPr wrap="square" lIns="0" tIns="0" rIns="0" bIns="0" rtlCol="0"/>
          <a:lstStyle/>
          <a:p>
            <a:endParaRPr/>
          </a:p>
        </p:txBody>
      </p:sp>
      <p:sp>
        <p:nvSpPr>
          <p:cNvPr id="65" name="object 65"/>
          <p:cNvSpPr/>
          <p:nvPr/>
        </p:nvSpPr>
        <p:spPr>
          <a:xfrm>
            <a:off x="2058923" y="5870447"/>
            <a:ext cx="26034" cy="270510"/>
          </a:xfrm>
          <a:custGeom>
            <a:avLst/>
            <a:gdLst/>
            <a:ahLst/>
            <a:cxnLst/>
            <a:rect l="l" t="t" r="r" b="b"/>
            <a:pathLst>
              <a:path w="26035" h="270510">
                <a:moveTo>
                  <a:pt x="0" y="0"/>
                </a:moveTo>
                <a:lnTo>
                  <a:pt x="0" y="270510"/>
                </a:lnTo>
                <a:lnTo>
                  <a:pt x="25907" y="270510"/>
                </a:lnTo>
                <a:lnTo>
                  <a:pt x="25907" y="0"/>
                </a:lnTo>
                <a:lnTo>
                  <a:pt x="0" y="0"/>
                </a:lnTo>
                <a:close/>
              </a:path>
            </a:pathLst>
          </a:custGeom>
          <a:ln w="3175">
            <a:solidFill>
              <a:srgbClr val="000000"/>
            </a:solidFill>
          </a:ln>
        </p:spPr>
        <p:txBody>
          <a:bodyPr wrap="square" lIns="0" tIns="0" rIns="0" bIns="0" rtlCol="0"/>
          <a:lstStyle/>
          <a:p>
            <a:endParaRPr/>
          </a:p>
        </p:txBody>
      </p:sp>
      <p:sp>
        <p:nvSpPr>
          <p:cNvPr id="66" name="object 66"/>
          <p:cNvSpPr/>
          <p:nvPr/>
        </p:nvSpPr>
        <p:spPr>
          <a:xfrm>
            <a:off x="2258568" y="5858255"/>
            <a:ext cx="24383" cy="12191"/>
          </a:xfrm>
          <a:prstGeom prst="rect">
            <a:avLst/>
          </a:prstGeom>
          <a:blipFill>
            <a:blip r:embed="rId14" cstate="print"/>
            <a:stretch>
              <a:fillRect/>
            </a:stretch>
          </a:blipFill>
        </p:spPr>
        <p:txBody>
          <a:bodyPr wrap="square" lIns="0" tIns="0" rIns="0" bIns="0" rtlCol="0"/>
          <a:lstStyle/>
          <a:p>
            <a:endParaRPr/>
          </a:p>
        </p:txBody>
      </p:sp>
      <p:sp>
        <p:nvSpPr>
          <p:cNvPr id="67" name="object 67"/>
          <p:cNvSpPr/>
          <p:nvPr/>
        </p:nvSpPr>
        <p:spPr>
          <a:xfrm>
            <a:off x="2229611" y="5856732"/>
            <a:ext cx="51816" cy="54102"/>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2229611" y="5884926"/>
            <a:ext cx="50800" cy="26034"/>
          </a:xfrm>
          <a:custGeom>
            <a:avLst/>
            <a:gdLst/>
            <a:ahLst/>
            <a:cxnLst/>
            <a:rect l="l" t="t" r="r" b="b"/>
            <a:pathLst>
              <a:path w="50800" h="26035">
                <a:moveTo>
                  <a:pt x="0" y="0"/>
                </a:moveTo>
                <a:lnTo>
                  <a:pt x="0" y="25908"/>
                </a:lnTo>
                <a:lnTo>
                  <a:pt x="50292" y="25908"/>
                </a:lnTo>
                <a:lnTo>
                  <a:pt x="50292" y="0"/>
                </a:lnTo>
                <a:lnTo>
                  <a:pt x="0" y="0"/>
                </a:lnTo>
                <a:close/>
              </a:path>
            </a:pathLst>
          </a:custGeom>
          <a:ln w="3175">
            <a:solidFill>
              <a:srgbClr val="000000"/>
            </a:solidFill>
          </a:ln>
        </p:spPr>
        <p:txBody>
          <a:bodyPr wrap="square" lIns="0" tIns="0" rIns="0" bIns="0" rtlCol="0"/>
          <a:lstStyle/>
          <a:p>
            <a:endParaRPr/>
          </a:p>
        </p:txBody>
      </p:sp>
      <p:sp>
        <p:nvSpPr>
          <p:cNvPr id="69" name="object 69"/>
          <p:cNvSpPr/>
          <p:nvPr/>
        </p:nvSpPr>
        <p:spPr>
          <a:xfrm>
            <a:off x="2229611" y="5846064"/>
            <a:ext cx="0" cy="314960"/>
          </a:xfrm>
          <a:custGeom>
            <a:avLst/>
            <a:gdLst/>
            <a:ahLst/>
            <a:cxnLst/>
            <a:rect l="l" t="t" r="r" b="b"/>
            <a:pathLst>
              <a:path h="314960">
                <a:moveTo>
                  <a:pt x="0" y="0"/>
                </a:moveTo>
                <a:lnTo>
                  <a:pt x="0" y="314706"/>
                </a:lnTo>
              </a:path>
            </a:pathLst>
          </a:custGeom>
          <a:ln w="3175">
            <a:solidFill>
              <a:srgbClr val="000000"/>
            </a:solidFill>
          </a:ln>
        </p:spPr>
        <p:txBody>
          <a:bodyPr wrap="square" lIns="0" tIns="0" rIns="0" bIns="0" rtlCol="0"/>
          <a:lstStyle/>
          <a:p>
            <a:endParaRPr/>
          </a:p>
        </p:txBody>
      </p:sp>
      <p:sp>
        <p:nvSpPr>
          <p:cNvPr id="70" name="object 70"/>
          <p:cNvSpPr/>
          <p:nvPr/>
        </p:nvSpPr>
        <p:spPr>
          <a:xfrm>
            <a:off x="2279904" y="5846064"/>
            <a:ext cx="0" cy="314960"/>
          </a:xfrm>
          <a:custGeom>
            <a:avLst/>
            <a:gdLst/>
            <a:ahLst/>
            <a:cxnLst/>
            <a:rect l="l" t="t" r="r" b="b"/>
            <a:pathLst>
              <a:path h="314960">
                <a:moveTo>
                  <a:pt x="0" y="0"/>
                </a:moveTo>
                <a:lnTo>
                  <a:pt x="0" y="314706"/>
                </a:lnTo>
              </a:path>
            </a:pathLst>
          </a:custGeom>
          <a:ln w="3175">
            <a:solidFill>
              <a:srgbClr val="000000"/>
            </a:solidFill>
          </a:ln>
        </p:spPr>
        <p:txBody>
          <a:bodyPr wrap="square" lIns="0" tIns="0" rIns="0" bIns="0" rtlCol="0"/>
          <a:lstStyle/>
          <a:p>
            <a:endParaRPr/>
          </a:p>
        </p:txBody>
      </p:sp>
      <p:sp>
        <p:nvSpPr>
          <p:cNvPr id="71" name="object 71"/>
          <p:cNvSpPr/>
          <p:nvPr/>
        </p:nvSpPr>
        <p:spPr>
          <a:xfrm>
            <a:off x="2237232" y="5891784"/>
            <a:ext cx="34290" cy="13335"/>
          </a:xfrm>
          <a:custGeom>
            <a:avLst/>
            <a:gdLst/>
            <a:ahLst/>
            <a:cxnLst/>
            <a:rect l="l" t="t" r="r" b="b"/>
            <a:pathLst>
              <a:path w="34289" h="13335">
                <a:moveTo>
                  <a:pt x="0" y="0"/>
                </a:moveTo>
                <a:lnTo>
                  <a:pt x="0" y="12953"/>
                </a:lnTo>
                <a:lnTo>
                  <a:pt x="34289" y="12953"/>
                </a:lnTo>
                <a:lnTo>
                  <a:pt x="34289" y="0"/>
                </a:lnTo>
                <a:lnTo>
                  <a:pt x="0" y="0"/>
                </a:lnTo>
                <a:close/>
              </a:path>
            </a:pathLst>
          </a:custGeom>
          <a:solidFill>
            <a:srgbClr val="666666"/>
          </a:solidFill>
        </p:spPr>
        <p:txBody>
          <a:bodyPr wrap="square" lIns="0" tIns="0" rIns="0" bIns="0" rtlCol="0"/>
          <a:lstStyle/>
          <a:p>
            <a:endParaRPr/>
          </a:p>
        </p:txBody>
      </p:sp>
      <p:sp>
        <p:nvSpPr>
          <p:cNvPr id="72" name="object 72"/>
          <p:cNvSpPr/>
          <p:nvPr/>
        </p:nvSpPr>
        <p:spPr>
          <a:xfrm>
            <a:off x="2237232" y="5891784"/>
            <a:ext cx="34290" cy="13335"/>
          </a:xfrm>
          <a:custGeom>
            <a:avLst/>
            <a:gdLst/>
            <a:ahLst/>
            <a:cxnLst/>
            <a:rect l="l" t="t" r="r" b="b"/>
            <a:pathLst>
              <a:path w="34289" h="13335">
                <a:moveTo>
                  <a:pt x="0" y="0"/>
                </a:moveTo>
                <a:lnTo>
                  <a:pt x="0" y="12953"/>
                </a:lnTo>
                <a:lnTo>
                  <a:pt x="34289" y="12953"/>
                </a:lnTo>
                <a:lnTo>
                  <a:pt x="34289" y="0"/>
                </a:lnTo>
                <a:lnTo>
                  <a:pt x="0" y="0"/>
                </a:lnTo>
                <a:close/>
              </a:path>
            </a:pathLst>
          </a:custGeom>
          <a:ln w="3175">
            <a:solidFill>
              <a:srgbClr val="000000"/>
            </a:solidFill>
          </a:ln>
        </p:spPr>
        <p:txBody>
          <a:bodyPr wrap="square" lIns="0" tIns="0" rIns="0" bIns="0" rtlCol="0"/>
          <a:lstStyle/>
          <a:p>
            <a:endParaRPr/>
          </a:p>
        </p:txBody>
      </p:sp>
      <p:sp>
        <p:nvSpPr>
          <p:cNvPr id="73" name="object 73"/>
          <p:cNvSpPr/>
          <p:nvPr/>
        </p:nvSpPr>
        <p:spPr>
          <a:xfrm>
            <a:off x="2241804" y="5897879"/>
            <a:ext cx="8890" cy="5080"/>
          </a:xfrm>
          <a:custGeom>
            <a:avLst/>
            <a:gdLst/>
            <a:ahLst/>
            <a:cxnLst/>
            <a:rect l="l" t="t" r="r" b="b"/>
            <a:pathLst>
              <a:path w="8889" h="5079">
                <a:moveTo>
                  <a:pt x="0" y="0"/>
                </a:moveTo>
                <a:lnTo>
                  <a:pt x="0" y="4572"/>
                </a:lnTo>
                <a:lnTo>
                  <a:pt x="8381" y="4572"/>
                </a:lnTo>
                <a:lnTo>
                  <a:pt x="8381" y="0"/>
                </a:lnTo>
                <a:lnTo>
                  <a:pt x="0" y="0"/>
                </a:lnTo>
                <a:close/>
              </a:path>
            </a:pathLst>
          </a:custGeom>
          <a:solidFill>
            <a:srgbClr val="FF0000"/>
          </a:solidFill>
        </p:spPr>
        <p:txBody>
          <a:bodyPr wrap="square" lIns="0" tIns="0" rIns="0" bIns="0" rtlCol="0"/>
          <a:lstStyle/>
          <a:p>
            <a:endParaRPr/>
          </a:p>
        </p:txBody>
      </p:sp>
      <p:sp>
        <p:nvSpPr>
          <p:cNvPr id="74" name="object 74"/>
          <p:cNvSpPr/>
          <p:nvPr/>
        </p:nvSpPr>
        <p:spPr>
          <a:xfrm>
            <a:off x="2250185" y="5897879"/>
            <a:ext cx="9525" cy="5080"/>
          </a:xfrm>
          <a:custGeom>
            <a:avLst/>
            <a:gdLst/>
            <a:ahLst/>
            <a:cxnLst/>
            <a:rect l="l" t="t" r="r" b="b"/>
            <a:pathLst>
              <a:path w="9525" h="5079">
                <a:moveTo>
                  <a:pt x="0" y="0"/>
                </a:moveTo>
                <a:lnTo>
                  <a:pt x="0" y="4572"/>
                </a:lnTo>
                <a:lnTo>
                  <a:pt x="9143" y="4572"/>
                </a:lnTo>
                <a:lnTo>
                  <a:pt x="9143" y="0"/>
                </a:lnTo>
                <a:lnTo>
                  <a:pt x="0" y="0"/>
                </a:lnTo>
                <a:close/>
              </a:path>
            </a:pathLst>
          </a:custGeom>
          <a:solidFill>
            <a:srgbClr val="9F9FFF"/>
          </a:solidFill>
        </p:spPr>
        <p:txBody>
          <a:bodyPr wrap="square" lIns="0" tIns="0" rIns="0" bIns="0" rtlCol="0"/>
          <a:lstStyle/>
          <a:p>
            <a:endParaRPr/>
          </a:p>
        </p:txBody>
      </p:sp>
      <p:sp>
        <p:nvSpPr>
          <p:cNvPr id="75" name="object 75"/>
          <p:cNvSpPr/>
          <p:nvPr/>
        </p:nvSpPr>
        <p:spPr>
          <a:xfrm>
            <a:off x="2259329" y="5897879"/>
            <a:ext cx="8890" cy="5080"/>
          </a:xfrm>
          <a:custGeom>
            <a:avLst/>
            <a:gdLst/>
            <a:ahLst/>
            <a:cxnLst/>
            <a:rect l="l" t="t" r="r" b="b"/>
            <a:pathLst>
              <a:path w="8889" h="5079">
                <a:moveTo>
                  <a:pt x="0" y="0"/>
                </a:moveTo>
                <a:lnTo>
                  <a:pt x="0" y="4572"/>
                </a:lnTo>
                <a:lnTo>
                  <a:pt x="8381" y="4572"/>
                </a:lnTo>
                <a:lnTo>
                  <a:pt x="8381" y="0"/>
                </a:lnTo>
                <a:lnTo>
                  <a:pt x="0" y="0"/>
                </a:lnTo>
                <a:close/>
              </a:path>
            </a:pathLst>
          </a:custGeom>
          <a:solidFill>
            <a:srgbClr val="00FF00"/>
          </a:solidFill>
        </p:spPr>
        <p:txBody>
          <a:bodyPr wrap="square" lIns="0" tIns="0" rIns="0" bIns="0" rtlCol="0"/>
          <a:lstStyle/>
          <a:p>
            <a:endParaRPr/>
          </a:p>
        </p:txBody>
      </p:sp>
      <p:sp>
        <p:nvSpPr>
          <p:cNvPr id="76" name="object 76"/>
          <p:cNvSpPr/>
          <p:nvPr/>
        </p:nvSpPr>
        <p:spPr>
          <a:xfrm>
            <a:off x="2049779" y="5826252"/>
            <a:ext cx="260350" cy="334645"/>
          </a:xfrm>
          <a:custGeom>
            <a:avLst/>
            <a:gdLst/>
            <a:ahLst/>
            <a:cxnLst/>
            <a:rect l="l" t="t" r="r" b="b"/>
            <a:pathLst>
              <a:path w="260350" h="334645">
                <a:moveTo>
                  <a:pt x="35051" y="334518"/>
                </a:moveTo>
                <a:lnTo>
                  <a:pt x="35051" y="324612"/>
                </a:lnTo>
                <a:lnTo>
                  <a:pt x="0" y="324612"/>
                </a:lnTo>
                <a:lnTo>
                  <a:pt x="0" y="34289"/>
                </a:lnTo>
                <a:lnTo>
                  <a:pt x="9906" y="24384"/>
                </a:lnTo>
                <a:lnTo>
                  <a:pt x="35051" y="24384"/>
                </a:lnTo>
                <a:lnTo>
                  <a:pt x="35051" y="19812"/>
                </a:lnTo>
                <a:lnTo>
                  <a:pt x="54863" y="0"/>
                </a:lnTo>
                <a:lnTo>
                  <a:pt x="259842" y="0"/>
                </a:lnTo>
                <a:lnTo>
                  <a:pt x="259842" y="314706"/>
                </a:lnTo>
                <a:lnTo>
                  <a:pt x="240030" y="334518"/>
                </a:lnTo>
                <a:lnTo>
                  <a:pt x="35051" y="334518"/>
                </a:lnTo>
                <a:close/>
              </a:path>
            </a:pathLst>
          </a:custGeom>
          <a:ln w="9144">
            <a:solidFill>
              <a:srgbClr val="000000"/>
            </a:solidFill>
          </a:ln>
        </p:spPr>
        <p:txBody>
          <a:bodyPr wrap="square" lIns="0" tIns="0" rIns="0" bIns="0" rtlCol="0"/>
          <a:lstStyle/>
          <a:p>
            <a:endParaRPr/>
          </a:p>
        </p:txBody>
      </p:sp>
      <p:sp>
        <p:nvSpPr>
          <p:cNvPr id="77" name="object 77"/>
          <p:cNvSpPr/>
          <p:nvPr/>
        </p:nvSpPr>
        <p:spPr>
          <a:xfrm>
            <a:off x="1952244" y="6587490"/>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78" name="object 78"/>
          <p:cNvSpPr/>
          <p:nvPr/>
        </p:nvSpPr>
        <p:spPr>
          <a:xfrm>
            <a:off x="1994154" y="6598919"/>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79" name="object 79"/>
          <p:cNvSpPr/>
          <p:nvPr/>
        </p:nvSpPr>
        <p:spPr>
          <a:xfrm>
            <a:off x="2128266" y="6598919"/>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80" name="object 80"/>
          <p:cNvSpPr/>
          <p:nvPr/>
        </p:nvSpPr>
        <p:spPr>
          <a:xfrm>
            <a:off x="2150364" y="6598919"/>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81" name="object 81"/>
          <p:cNvSpPr/>
          <p:nvPr/>
        </p:nvSpPr>
        <p:spPr>
          <a:xfrm>
            <a:off x="2209800" y="6598919"/>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82" name="object 82"/>
          <p:cNvSpPr/>
          <p:nvPr/>
        </p:nvSpPr>
        <p:spPr>
          <a:xfrm>
            <a:off x="2231898" y="6585204"/>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83" name="object 83"/>
          <p:cNvSpPr/>
          <p:nvPr/>
        </p:nvSpPr>
        <p:spPr>
          <a:xfrm>
            <a:off x="1952244" y="6587490"/>
            <a:ext cx="10160" cy="7620"/>
          </a:xfrm>
          <a:custGeom>
            <a:avLst/>
            <a:gdLst/>
            <a:ahLst/>
            <a:cxnLst/>
            <a:rect l="l" t="t" r="r" b="b"/>
            <a:pathLst>
              <a:path w="10160" h="7620">
                <a:moveTo>
                  <a:pt x="0" y="0"/>
                </a:moveTo>
                <a:lnTo>
                  <a:pt x="0" y="7619"/>
                </a:lnTo>
                <a:lnTo>
                  <a:pt x="9906" y="7619"/>
                </a:lnTo>
                <a:lnTo>
                  <a:pt x="9906" y="0"/>
                </a:lnTo>
                <a:lnTo>
                  <a:pt x="0" y="0"/>
                </a:lnTo>
                <a:close/>
              </a:path>
            </a:pathLst>
          </a:custGeom>
          <a:ln w="9144">
            <a:solidFill>
              <a:srgbClr val="000000"/>
            </a:solidFill>
          </a:ln>
        </p:spPr>
        <p:txBody>
          <a:bodyPr wrap="square" lIns="0" tIns="0" rIns="0" bIns="0" rtlCol="0"/>
          <a:lstStyle/>
          <a:p>
            <a:endParaRPr/>
          </a:p>
        </p:txBody>
      </p:sp>
      <p:sp>
        <p:nvSpPr>
          <p:cNvPr id="84" name="object 84"/>
          <p:cNvSpPr/>
          <p:nvPr/>
        </p:nvSpPr>
        <p:spPr>
          <a:xfrm>
            <a:off x="1994154" y="6598919"/>
            <a:ext cx="10160" cy="7620"/>
          </a:xfrm>
          <a:custGeom>
            <a:avLst/>
            <a:gdLst/>
            <a:ahLst/>
            <a:cxnLst/>
            <a:rect l="l" t="t" r="r" b="b"/>
            <a:pathLst>
              <a:path w="10160" h="7620">
                <a:moveTo>
                  <a:pt x="0" y="0"/>
                </a:moveTo>
                <a:lnTo>
                  <a:pt x="0" y="7619"/>
                </a:lnTo>
                <a:lnTo>
                  <a:pt x="9906" y="7619"/>
                </a:lnTo>
                <a:lnTo>
                  <a:pt x="9906" y="0"/>
                </a:lnTo>
                <a:lnTo>
                  <a:pt x="0" y="0"/>
                </a:lnTo>
                <a:close/>
              </a:path>
            </a:pathLst>
          </a:custGeom>
          <a:ln w="9144">
            <a:solidFill>
              <a:srgbClr val="000000"/>
            </a:solidFill>
          </a:ln>
        </p:spPr>
        <p:txBody>
          <a:bodyPr wrap="square" lIns="0" tIns="0" rIns="0" bIns="0" rtlCol="0"/>
          <a:lstStyle/>
          <a:p>
            <a:endParaRPr/>
          </a:p>
        </p:txBody>
      </p:sp>
      <p:sp>
        <p:nvSpPr>
          <p:cNvPr id="85" name="object 85"/>
          <p:cNvSpPr/>
          <p:nvPr/>
        </p:nvSpPr>
        <p:spPr>
          <a:xfrm>
            <a:off x="2128266" y="6598919"/>
            <a:ext cx="10160" cy="7620"/>
          </a:xfrm>
          <a:custGeom>
            <a:avLst/>
            <a:gdLst/>
            <a:ahLst/>
            <a:cxnLst/>
            <a:rect l="l" t="t" r="r" b="b"/>
            <a:pathLst>
              <a:path w="10160" h="7620">
                <a:moveTo>
                  <a:pt x="9906" y="0"/>
                </a:moveTo>
                <a:lnTo>
                  <a:pt x="9906" y="7619"/>
                </a:lnTo>
                <a:lnTo>
                  <a:pt x="0" y="7619"/>
                </a:lnTo>
                <a:lnTo>
                  <a:pt x="0" y="0"/>
                </a:lnTo>
                <a:lnTo>
                  <a:pt x="9906" y="0"/>
                </a:lnTo>
                <a:close/>
              </a:path>
            </a:pathLst>
          </a:custGeom>
          <a:ln w="9144">
            <a:solidFill>
              <a:srgbClr val="000000"/>
            </a:solidFill>
          </a:ln>
        </p:spPr>
        <p:txBody>
          <a:bodyPr wrap="square" lIns="0" tIns="0" rIns="0" bIns="0" rtlCol="0"/>
          <a:lstStyle/>
          <a:p>
            <a:endParaRPr/>
          </a:p>
        </p:txBody>
      </p:sp>
      <p:sp>
        <p:nvSpPr>
          <p:cNvPr id="86" name="object 86"/>
          <p:cNvSpPr/>
          <p:nvPr/>
        </p:nvSpPr>
        <p:spPr>
          <a:xfrm>
            <a:off x="2150364" y="6598919"/>
            <a:ext cx="10160" cy="7620"/>
          </a:xfrm>
          <a:custGeom>
            <a:avLst/>
            <a:gdLst/>
            <a:ahLst/>
            <a:cxnLst/>
            <a:rect l="l" t="t" r="r" b="b"/>
            <a:pathLst>
              <a:path w="10160" h="7620">
                <a:moveTo>
                  <a:pt x="0" y="0"/>
                </a:moveTo>
                <a:lnTo>
                  <a:pt x="0" y="7619"/>
                </a:lnTo>
                <a:lnTo>
                  <a:pt x="9906" y="7619"/>
                </a:lnTo>
                <a:lnTo>
                  <a:pt x="9906" y="0"/>
                </a:lnTo>
                <a:lnTo>
                  <a:pt x="0" y="0"/>
                </a:lnTo>
                <a:close/>
              </a:path>
            </a:pathLst>
          </a:custGeom>
          <a:ln w="9144">
            <a:solidFill>
              <a:srgbClr val="000000"/>
            </a:solidFill>
          </a:ln>
        </p:spPr>
        <p:txBody>
          <a:bodyPr wrap="square" lIns="0" tIns="0" rIns="0" bIns="0" rtlCol="0"/>
          <a:lstStyle/>
          <a:p>
            <a:endParaRPr/>
          </a:p>
        </p:txBody>
      </p:sp>
      <p:sp>
        <p:nvSpPr>
          <p:cNvPr id="87" name="object 87"/>
          <p:cNvSpPr/>
          <p:nvPr/>
        </p:nvSpPr>
        <p:spPr>
          <a:xfrm>
            <a:off x="2209800" y="6598919"/>
            <a:ext cx="10160" cy="7620"/>
          </a:xfrm>
          <a:custGeom>
            <a:avLst/>
            <a:gdLst/>
            <a:ahLst/>
            <a:cxnLst/>
            <a:rect l="l" t="t" r="r" b="b"/>
            <a:pathLst>
              <a:path w="10160" h="7620">
                <a:moveTo>
                  <a:pt x="0" y="0"/>
                </a:moveTo>
                <a:lnTo>
                  <a:pt x="0" y="7619"/>
                </a:lnTo>
                <a:lnTo>
                  <a:pt x="9906" y="7619"/>
                </a:lnTo>
                <a:lnTo>
                  <a:pt x="9906" y="0"/>
                </a:lnTo>
                <a:lnTo>
                  <a:pt x="0" y="0"/>
                </a:lnTo>
                <a:close/>
              </a:path>
            </a:pathLst>
          </a:custGeom>
          <a:ln w="9144">
            <a:solidFill>
              <a:srgbClr val="000000"/>
            </a:solidFill>
          </a:ln>
        </p:spPr>
        <p:txBody>
          <a:bodyPr wrap="square" lIns="0" tIns="0" rIns="0" bIns="0" rtlCol="0"/>
          <a:lstStyle/>
          <a:p>
            <a:endParaRPr/>
          </a:p>
        </p:txBody>
      </p:sp>
      <p:sp>
        <p:nvSpPr>
          <p:cNvPr id="88" name="object 88"/>
          <p:cNvSpPr/>
          <p:nvPr/>
        </p:nvSpPr>
        <p:spPr>
          <a:xfrm>
            <a:off x="2231898" y="6585204"/>
            <a:ext cx="10160" cy="7620"/>
          </a:xfrm>
          <a:custGeom>
            <a:avLst/>
            <a:gdLst/>
            <a:ahLst/>
            <a:cxnLst/>
            <a:rect l="l" t="t" r="r" b="b"/>
            <a:pathLst>
              <a:path w="10160" h="7620">
                <a:moveTo>
                  <a:pt x="0" y="0"/>
                </a:moveTo>
                <a:lnTo>
                  <a:pt x="0" y="7619"/>
                </a:lnTo>
                <a:lnTo>
                  <a:pt x="9906" y="7619"/>
                </a:lnTo>
                <a:lnTo>
                  <a:pt x="9906" y="0"/>
                </a:lnTo>
                <a:lnTo>
                  <a:pt x="0" y="0"/>
                </a:lnTo>
                <a:close/>
              </a:path>
            </a:pathLst>
          </a:custGeom>
          <a:ln w="9144">
            <a:solidFill>
              <a:srgbClr val="000000"/>
            </a:solidFill>
          </a:ln>
        </p:spPr>
        <p:txBody>
          <a:bodyPr wrap="square" lIns="0" tIns="0" rIns="0" bIns="0" rtlCol="0"/>
          <a:lstStyle/>
          <a:p>
            <a:endParaRPr/>
          </a:p>
        </p:txBody>
      </p:sp>
      <p:sp>
        <p:nvSpPr>
          <p:cNvPr id="89" name="object 89"/>
          <p:cNvSpPr/>
          <p:nvPr/>
        </p:nvSpPr>
        <p:spPr>
          <a:xfrm>
            <a:off x="2237232" y="6212585"/>
            <a:ext cx="0" cy="390525"/>
          </a:xfrm>
          <a:custGeom>
            <a:avLst/>
            <a:gdLst/>
            <a:ahLst/>
            <a:cxnLst/>
            <a:rect l="l" t="t" r="r" b="b"/>
            <a:pathLst>
              <a:path h="390525">
                <a:moveTo>
                  <a:pt x="0" y="0"/>
                </a:moveTo>
                <a:lnTo>
                  <a:pt x="0" y="390143"/>
                </a:lnTo>
              </a:path>
            </a:pathLst>
          </a:custGeom>
          <a:ln w="22860">
            <a:solidFill>
              <a:srgbClr val="666666"/>
            </a:solidFill>
          </a:ln>
        </p:spPr>
        <p:txBody>
          <a:bodyPr wrap="square" lIns="0" tIns="0" rIns="0" bIns="0" rtlCol="0"/>
          <a:lstStyle/>
          <a:p>
            <a:endParaRPr/>
          </a:p>
        </p:txBody>
      </p:sp>
      <p:sp>
        <p:nvSpPr>
          <p:cNvPr id="90" name="object 90"/>
          <p:cNvSpPr/>
          <p:nvPr/>
        </p:nvSpPr>
        <p:spPr>
          <a:xfrm>
            <a:off x="1946149" y="6212585"/>
            <a:ext cx="302512" cy="390143"/>
          </a:xfrm>
          <a:prstGeom prst="rect">
            <a:avLst/>
          </a:prstGeom>
          <a:blipFill>
            <a:blip r:embed="rId16" cstate="print"/>
            <a:stretch>
              <a:fillRect/>
            </a:stretch>
          </a:blipFill>
        </p:spPr>
        <p:txBody>
          <a:bodyPr wrap="square" lIns="0" tIns="0" rIns="0" bIns="0" rtlCol="0"/>
          <a:lstStyle/>
          <a:p>
            <a:endParaRPr/>
          </a:p>
        </p:txBody>
      </p:sp>
      <p:sp>
        <p:nvSpPr>
          <p:cNvPr id="91" name="object 91"/>
          <p:cNvSpPr/>
          <p:nvPr/>
        </p:nvSpPr>
        <p:spPr>
          <a:xfrm>
            <a:off x="2144267" y="6235446"/>
            <a:ext cx="81915" cy="367665"/>
          </a:xfrm>
          <a:custGeom>
            <a:avLst/>
            <a:gdLst/>
            <a:ahLst/>
            <a:cxnLst/>
            <a:rect l="l" t="t" r="r" b="b"/>
            <a:pathLst>
              <a:path w="81914" h="367665">
                <a:moveTo>
                  <a:pt x="0" y="367284"/>
                </a:moveTo>
                <a:lnTo>
                  <a:pt x="0" y="0"/>
                </a:lnTo>
                <a:lnTo>
                  <a:pt x="81533" y="0"/>
                </a:lnTo>
                <a:lnTo>
                  <a:pt x="81533" y="367284"/>
                </a:lnTo>
                <a:lnTo>
                  <a:pt x="0" y="367284"/>
                </a:lnTo>
                <a:close/>
              </a:path>
            </a:pathLst>
          </a:custGeom>
          <a:ln w="3175">
            <a:solidFill>
              <a:srgbClr val="000000"/>
            </a:solidFill>
          </a:ln>
        </p:spPr>
        <p:txBody>
          <a:bodyPr wrap="square" lIns="0" tIns="0" rIns="0" bIns="0" rtlCol="0"/>
          <a:lstStyle/>
          <a:p>
            <a:endParaRPr/>
          </a:p>
        </p:txBody>
      </p:sp>
      <p:sp>
        <p:nvSpPr>
          <p:cNvPr id="92" name="object 92"/>
          <p:cNvSpPr/>
          <p:nvPr/>
        </p:nvSpPr>
        <p:spPr>
          <a:xfrm>
            <a:off x="1987295" y="6235446"/>
            <a:ext cx="156971" cy="367283"/>
          </a:xfrm>
          <a:prstGeom prst="rect">
            <a:avLst/>
          </a:prstGeom>
          <a:blipFill>
            <a:blip r:embed="rId17" cstate="print"/>
            <a:stretch>
              <a:fillRect/>
            </a:stretch>
          </a:blipFill>
        </p:spPr>
        <p:txBody>
          <a:bodyPr wrap="square" lIns="0" tIns="0" rIns="0" bIns="0" rtlCol="0"/>
          <a:lstStyle/>
          <a:p>
            <a:endParaRPr/>
          </a:p>
        </p:txBody>
      </p:sp>
      <p:sp>
        <p:nvSpPr>
          <p:cNvPr id="93" name="object 93"/>
          <p:cNvSpPr/>
          <p:nvPr/>
        </p:nvSpPr>
        <p:spPr>
          <a:xfrm>
            <a:off x="1987295" y="6235446"/>
            <a:ext cx="157480" cy="367665"/>
          </a:xfrm>
          <a:custGeom>
            <a:avLst/>
            <a:gdLst/>
            <a:ahLst/>
            <a:cxnLst/>
            <a:rect l="l" t="t" r="r" b="b"/>
            <a:pathLst>
              <a:path w="157480" h="367665">
                <a:moveTo>
                  <a:pt x="0" y="0"/>
                </a:moveTo>
                <a:lnTo>
                  <a:pt x="0" y="367283"/>
                </a:lnTo>
                <a:lnTo>
                  <a:pt x="156971" y="367283"/>
                </a:lnTo>
                <a:lnTo>
                  <a:pt x="156971" y="0"/>
                </a:lnTo>
                <a:lnTo>
                  <a:pt x="0" y="0"/>
                </a:lnTo>
                <a:close/>
              </a:path>
            </a:pathLst>
          </a:custGeom>
          <a:ln w="3175">
            <a:solidFill>
              <a:srgbClr val="000000"/>
            </a:solidFill>
          </a:ln>
        </p:spPr>
        <p:txBody>
          <a:bodyPr wrap="square" lIns="0" tIns="0" rIns="0" bIns="0" rtlCol="0"/>
          <a:lstStyle/>
          <a:p>
            <a:endParaRPr/>
          </a:p>
        </p:txBody>
      </p:sp>
      <p:sp>
        <p:nvSpPr>
          <p:cNvPr id="94" name="object 94"/>
          <p:cNvSpPr/>
          <p:nvPr/>
        </p:nvSpPr>
        <p:spPr>
          <a:xfrm>
            <a:off x="1946148" y="6252209"/>
            <a:ext cx="41148" cy="339089"/>
          </a:xfrm>
          <a:prstGeom prst="rect">
            <a:avLst/>
          </a:prstGeom>
          <a:blipFill>
            <a:blip r:embed="rId18" cstate="print"/>
            <a:stretch>
              <a:fillRect/>
            </a:stretch>
          </a:blipFill>
        </p:spPr>
        <p:txBody>
          <a:bodyPr wrap="square" lIns="0" tIns="0" rIns="0" bIns="0" rtlCol="0"/>
          <a:lstStyle/>
          <a:p>
            <a:endParaRPr/>
          </a:p>
        </p:txBody>
      </p:sp>
      <p:sp>
        <p:nvSpPr>
          <p:cNvPr id="95" name="object 95"/>
          <p:cNvSpPr/>
          <p:nvPr/>
        </p:nvSpPr>
        <p:spPr>
          <a:xfrm>
            <a:off x="1946148" y="6252209"/>
            <a:ext cx="41275" cy="339090"/>
          </a:xfrm>
          <a:custGeom>
            <a:avLst/>
            <a:gdLst/>
            <a:ahLst/>
            <a:cxnLst/>
            <a:rect l="l" t="t" r="r" b="b"/>
            <a:pathLst>
              <a:path w="41275" h="339090">
                <a:moveTo>
                  <a:pt x="0" y="0"/>
                </a:moveTo>
                <a:lnTo>
                  <a:pt x="0" y="339089"/>
                </a:lnTo>
                <a:lnTo>
                  <a:pt x="41148" y="339089"/>
                </a:lnTo>
                <a:lnTo>
                  <a:pt x="41148" y="0"/>
                </a:lnTo>
                <a:lnTo>
                  <a:pt x="0" y="0"/>
                </a:lnTo>
                <a:close/>
              </a:path>
            </a:pathLst>
          </a:custGeom>
          <a:ln w="3175">
            <a:solidFill>
              <a:srgbClr val="000000"/>
            </a:solidFill>
          </a:ln>
        </p:spPr>
        <p:txBody>
          <a:bodyPr wrap="square" lIns="0" tIns="0" rIns="0" bIns="0" rtlCol="0"/>
          <a:lstStyle/>
          <a:p>
            <a:endParaRPr/>
          </a:p>
        </p:txBody>
      </p:sp>
      <p:sp>
        <p:nvSpPr>
          <p:cNvPr id="96" name="object 96"/>
          <p:cNvSpPr/>
          <p:nvPr/>
        </p:nvSpPr>
        <p:spPr>
          <a:xfrm>
            <a:off x="1956054" y="6263640"/>
            <a:ext cx="31242" cy="316230"/>
          </a:xfrm>
          <a:prstGeom prst="rect">
            <a:avLst/>
          </a:prstGeom>
          <a:blipFill>
            <a:blip r:embed="rId19" cstate="print"/>
            <a:stretch>
              <a:fillRect/>
            </a:stretch>
          </a:blipFill>
        </p:spPr>
        <p:txBody>
          <a:bodyPr wrap="square" lIns="0" tIns="0" rIns="0" bIns="0" rtlCol="0"/>
          <a:lstStyle/>
          <a:p>
            <a:endParaRPr/>
          </a:p>
        </p:txBody>
      </p:sp>
      <p:sp>
        <p:nvSpPr>
          <p:cNvPr id="97" name="object 97"/>
          <p:cNvSpPr/>
          <p:nvPr/>
        </p:nvSpPr>
        <p:spPr>
          <a:xfrm>
            <a:off x="1956054" y="6263640"/>
            <a:ext cx="31750" cy="316230"/>
          </a:xfrm>
          <a:custGeom>
            <a:avLst/>
            <a:gdLst/>
            <a:ahLst/>
            <a:cxnLst/>
            <a:rect l="l" t="t" r="r" b="b"/>
            <a:pathLst>
              <a:path w="31750" h="316229">
                <a:moveTo>
                  <a:pt x="0" y="0"/>
                </a:moveTo>
                <a:lnTo>
                  <a:pt x="0" y="316230"/>
                </a:lnTo>
                <a:lnTo>
                  <a:pt x="31242" y="316230"/>
                </a:lnTo>
                <a:lnTo>
                  <a:pt x="31242" y="0"/>
                </a:lnTo>
                <a:lnTo>
                  <a:pt x="0" y="0"/>
                </a:lnTo>
                <a:close/>
              </a:path>
            </a:pathLst>
          </a:custGeom>
          <a:ln w="3175">
            <a:solidFill>
              <a:srgbClr val="000000"/>
            </a:solidFill>
          </a:ln>
        </p:spPr>
        <p:txBody>
          <a:bodyPr wrap="square" lIns="0" tIns="0" rIns="0" bIns="0" rtlCol="0"/>
          <a:lstStyle/>
          <a:p>
            <a:endParaRPr/>
          </a:p>
        </p:txBody>
      </p:sp>
      <p:sp>
        <p:nvSpPr>
          <p:cNvPr id="98" name="object 98"/>
          <p:cNvSpPr/>
          <p:nvPr/>
        </p:nvSpPr>
        <p:spPr>
          <a:xfrm>
            <a:off x="2189226" y="6249923"/>
            <a:ext cx="30480" cy="13716"/>
          </a:xfrm>
          <a:prstGeom prst="rect">
            <a:avLst/>
          </a:prstGeom>
          <a:blipFill>
            <a:blip r:embed="rId20" cstate="print"/>
            <a:stretch>
              <a:fillRect/>
            </a:stretch>
          </a:blipFill>
        </p:spPr>
        <p:txBody>
          <a:bodyPr wrap="square" lIns="0" tIns="0" rIns="0" bIns="0" rtlCol="0"/>
          <a:lstStyle/>
          <a:p>
            <a:endParaRPr/>
          </a:p>
        </p:txBody>
      </p:sp>
      <p:sp>
        <p:nvSpPr>
          <p:cNvPr id="99" name="object 99"/>
          <p:cNvSpPr/>
          <p:nvPr/>
        </p:nvSpPr>
        <p:spPr>
          <a:xfrm>
            <a:off x="2155698" y="6248400"/>
            <a:ext cx="60197" cy="62483"/>
          </a:xfrm>
          <a:prstGeom prst="rect">
            <a:avLst/>
          </a:prstGeom>
          <a:blipFill>
            <a:blip r:embed="rId21" cstate="print"/>
            <a:stretch>
              <a:fillRect/>
            </a:stretch>
          </a:blipFill>
        </p:spPr>
        <p:txBody>
          <a:bodyPr wrap="square" lIns="0" tIns="0" rIns="0" bIns="0" rtlCol="0"/>
          <a:lstStyle/>
          <a:p>
            <a:endParaRPr/>
          </a:p>
        </p:txBody>
      </p:sp>
      <p:sp>
        <p:nvSpPr>
          <p:cNvPr id="100" name="object 100"/>
          <p:cNvSpPr/>
          <p:nvPr/>
        </p:nvSpPr>
        <p:spPr>
          <a:xfrm>
            <a:off x="2155698" y="6280403"/>
            <a:ext cx="59055" cy="30480"/>
          </a:xfrm>
          <a:custGeom>
            <a:avLst/>
            <a:gdLst/>
            <a:ahLst/>
            <a:cxnLst/>
            <a:rect l="l" t="t" r="r" b="b"/>
            <a:pathLst>
              <a:path w="59055" h="30479">
                <a:moveTo>
                  <a:pt x="0" y="0"/>
                </a:moveTo>
                <a:lnTo>
                  <a:pt x="0" y="30479"/>
                </a:lnTo>
                <a:lnTo>
                  <a:pt x="58674" y="30479"/>
                </a:lnTo>
                <a:lnTo>
                  <a:pt x="58674" y="0"/>
                </a:lnTo>
                <a:lnTo>
                  <a:pt x="0" y="0"/>
                </a:lnTo>
                <a:close/>
              </a:path>
            </a:pathLst>
          </a:custGeom>
          <a:ln w="3175">
            <a:solidFill>
              <a:srgbClr val="000000"/>
            </a:solidFill>
          </a:ln>
        </p:spPr>
        <p:txBody>
          <a:bodyPr wrap="square" lIns="0" tIns="0" rIns="0" bIns="0" rtlCol="0"/>
          <a:lstStyle/>
          <a:p>
            <a:endParaRPr/>
          </a:p>
        </p:txBody>
      </p:sp>
      <p:sp>
        <p:nvSpPr>
          <p:cNvPr id="101" name="object 101"/>
          <p:cNvSpPr/>
          <p:nvPr/>
        </p:nvSpPr>
        <p:spPr>
          <a:xfrm>
            <a:off x="2155698" y="6235446"/>
            <a:ext cx="0" cy="367665"/>
          </a:xfrm>
          <a:custGeom>
            <a:avLst/>
            <a:gdLst/>
            <a:ahLst/>
            <a:cxnLst/>
            <a:rect l="l" t="t" r="r" b="b"/>
            <a:pathLst>
              <a:path h="367665">
                <a:moveTo>
                  <a:pt x="0" y="0"/>
                </a:moveTo>
                <a:lnTo>
                  <a:pt x="0" y="367283"/>
                </a:lnTo>
              </a:path>
            </a:pathLst>
          </a:custGeom>
          <a:ln w="3175">
            <a:solidFill>
              <a:srgbClr val="000000"/>
            </a:solidFill>
          </a:ln>
        </p:spPr>
        <p:txBody>
          <a:bodyPr wrap="square" lIns="0" tIns="0" rIns="0" bIns="0" rtlCol="0"/>
          <a:lstStyle/>
          <a:p>
            <a:endParaRPr/>
          </a:p>
        </p:txBody>
      </p:sp>
      <p:sp>
        <p:nvSpPr>
          <p:cNvPr id="102" name="object 102"/>
          <p:cNvSpPr/>
          <p:nvPr/>
        </p:nvSpPr>
        <p:spPr>
          <a:xfrm>
            <a:off x="2214372" y="6235446"/>
            <a:ext cx="0" cy="367665"/>
          </a:xfrm>
          <a:custGeom>
            <a:avLst/>
            <a:gdLst/>
            <a:ahLst/>
            <a:cxnLst/>
            <a:rect l="l" t="t" r="r" b="b"/>
            <a:pathLst>
              <a:path h="367665">
                <a:moveTo>
                  <a:pt x="0" y="0"/>
                </a:moveTo>
                <a:lnTo>
                  <a:pt x="0" y="367283"/>
                </a:lnTo>
              </a:path>
            </a:pathLst>
          </a:custGeom>
          <a:ln w="3175">
            <a:solidFill>
              <a:srgbClr val="000000"/>
            </a:solidFill>
          </a:ln>
        </p:spPr>
        <p:txBody>
          <a:bodyPr wrap="square" lIns="0" tIns="0" rIns="0" bIns="0" rtlCol="0"/>
          <a:lstStyle/>
          <a:p>
            <a:endParaRPr/>
          </a:p>
        </p:txBody>
      </p:sp>
      <p:sp>
        <p:nvSpPr>
          <p:cNvPr id="103" name="object 103"/>
          <p:cNvSpPr/>
          <p:nvPr/>
        </p:nvSpPr>
        <p:spPr>
          <a:xfrm>
            <a:off x="2164842" y="6288785"/>
            <a:ext cx="40640" cy="15240"/>
          </a:xfrm>
          <a:custGeom>
            <a:avLst/>
            <a:gdLst/>
            <a:ahLst/>
            <a:cxnLst/>
            <a:rect l="l" t="t" r="r" b="b"/>
            <a:pathLst>
              <a:path w="40639" h="15239">
                <a:moveTo>
                  <a:pt x="0" y="0"/>
                </a:moveTo>
                <a:lnTo>
                  <a:pt x="0" y="15239"/>
                </a:lnTo>
                <a:lnTo>
                  <a:pt x="40386" y="15239"/>
                </a:lnTo>
                <a:lnTo>
                  <a:pt x="40386" y="0"/>
                </a:lnTo>
                <a:lnTo>
                  <a:pt x="0" y="0"/>
                </a:lnTo>
                <a:close/>
              </a:path>
            </a:pathLst>
          </a:custGeom>
          <a:solidFill>
            <a:srgbClr val="666666"/>
          </a:solidFill>
        </p:spPr>
        <p:txBody>
          <a:bodyPr wrap="square" lIns="0" tIns="0" rIns="0" bIns="0" rtlCol="0"/>
          <a:lstStyle/>
          <a:p>
            <a:endParaRPr/>
          </a:p>
        </p:txBody>
      </p:sp>
      <p:sp>
        <p:nvSpPr>
          <p:cNvPr id="104" name="object 104"/>
          <p:cNvSpPr/>
          <p:nvPr/>
        </p:nvSpPr>
        <p:spPr>
          <a:xfrm>
            <a:off x="2164842" y="6288785"/>
            <a:ext cx="40640" cy="15240"/>
          </a:xfrm>
          <a:custGeom>
            <a:avLst/>
            <a:gdLst/>
            <a:ahLst/>
            <a:cxnLst/>
            <a:rect l="l" t="t" r="r" b="b"/>
            <a:pathLst>
              <a:path w="40639" h="15239">
                <a:moveTo>
                  <a:pt x="0" y="0"/>
                </a:moveTo>
                <a:lnTo>
                  <a:pt x="0" y="15239"/>
                </a:lnTo>
                <a:lnTo>
                  <a:pt x="40386" y="15239"/>
                </a:lnTo>
                <a:lnTo>
                  <a:pt x="40386" y="0"/>
                </a:lnTo>
                <a:lnTo>
                  <a:pt x="0" y="0"/>
                </a:lnTo>
                <a:close/>
              </a:path>
            </a:pathLst>
          </a:custGeom>
          <a:ln w="3175">
            <a:solidFill>
              <a:srgbClr val="000000"/>
            </a:solidFill>
          </a:ln>
        </p:spPr>
        <p:txBody>
          <a:bodyPr wrap="square" lIns="0" tIns="0" rIns="0" bIns="0" rtlCol="0"/>
          <a:lstStyle/>
          <a:p>
            <a:endParaRPr/>
          </a:p>
        </p:txBody>
      </p:sp>
      <p:sp>
        <p:nvSpPr>
          <p:cNvPr id="105" name="object 105"/>
          <p:cNvSpPr/>
          <p:nvPr/>
        </p:nvSpPr>
        <p:spPr>
          <a:xfrm>
            <a:off x="2169414" y="6295644"/>
            <a:ext cx="10795" cy="6350"/>
          </a:xfrm>
          <a:custGeom>
            <a:avLst/>
            <a:gdLst/>
            <a:ahLst/>
            <a:cxnLst/>
            <a:rect l="l" t="t" r="r" b="b"/>
            <a:pathLst>
              <a:path w="10794" h="6350">
                <a:moveTo>
                  <a:pt x="0" y="0"/>
                </a:moveTo>
                <a:lnTo>
                  <a:pt x="0" y="6095"/>
                </a:lnTo>
                <a:lnTo>
                  <a:pt x="10668" y="6095"/>
                </a:lnTo>
                <a:lnTo>
                  <a:pt x="10668" y="0"/>
                </a:lnTo>
                <a:lnTo>
                  <a:pt x="0" y="0"/>
                </a:lnTo>
                <a:close/>
              </a:path>
            </a:pathLst>
          </a:custGeom>
          <a:solidFill>
            <a:srgbClr val="FF0000"/>
          </a:solidFill>
        </p:spPr>
        <p:txBody>
          <a:bodyPr wrap="square" lIns="0" tIns="0" rIns="0" bIns="0" rtlCol="0"/>
          <a:lstStyle/>
          <a:p>
            <a:endParaRPr/>
          </a:p>
        </p:txBody>
      </p:sp>
      <p:sp>
        <p:nvSpPr>
          <p:cNvPr id="106" name="object 106"/>
          <p:cNvSpPr/>
          <p:nvPr/>
        </p:nvSpPr>
        <p:spPr>
          <a:xfrm>
            <a:off x="2180082" y="6295644"/>
            <a:ext cx="10160" cy="6350"/>
          </a:xfrm>
          <a:custGeom>
            <a:avLst/>
            <a:gdLst/>
            <a:ahLst/>
            <a:cxnLst/>
            <a:rect l="l" t="t" r="r" b="b"/>
            <a:pathLst>
              <a:path w="10160" h="6350">
                <a:moveTo>
                  <a:pt x="0" y="0"/>
                </a:moveTo>
                <a:lnTo>
                  <a:pt x="0" y="6095"/>
                </a:lnTo>
                <a:lnTo>
                  <a:pt x="9906" y="6095"/>
                </a:lnTo>
                <a:lnTo>
                  <a:pt x="9906" y="0"/>
                </a:lnTo>
                <a:lnTo>
                  <a:pt x="0" y="0"/>
                </a:lnTo>
                <a:close/>
              </a:path>
            </a:pathLst>
          </a:custGeom>
          <a:solidFill>
            <a:srgbClr val="9F9FFF"/>
          </a:solidFill>
        </p:spPr>
        <p:txBody>
          <a:bodyPr wrap="square" lIns="0" tIns="0" rIns="0" bIns="0" rtlCol="0"/>
          <a:lstStyle/>
          <a:p>
            <a:endParaRPr/>
          </a:p>
        </p:txBody>
      </p:sp>
      <p:sp>
        <p:nvSpPr>
          <p:cNvPr id="107" name="object 107"/>
          <p:cNvSpPr/>
          <p:nvPr/>
        </p:nvSpPr>
        <p:spPr>
          <a:xfrm>
            <a:off x="2189988" y="6295644"/>
            <a:ext cx="10160" cy="6350"/>
          </a:xfrm>
          <a:custGeom>
            <a:avLst/>
            <a:gdLst/>
            <a:ahLst/>
            <a:cxnLst/>
            <a:rect l="l" t="t" r="r" b="b"/>
            <a:pathLst>
              <a:path w="10160" h="6350">
                <a:moveTo>
                  <a:pt x="0" y="0"/>
                </a:moveTo>
                <a:lnTo>
                  <a:pt x="0" y="6095"/>
                </a:lnTo>
                <a:lnTo>
                  <a:pt x="9906" y="6095"/>
                </a:lnTo>
                <a:lnTo>
                  <a:pt x="9906" y="0"/>
                </a:lnTo>
                <a:lnTo>
                  <a:pt x="0" y="0"/>
                </a:lnTo>
                <a:close/>
              </a:path>
            </a:pathLst>
          </a:custGeom>
          <a:solidFill>
            <a:srgbClr val="00FF00"/>
          </a:solidFill>
        </p:spPr>
        <p:txBody>
          <a:bodyPr wrap="square" lIns="0" tIns="0" rIns="0" bIns="0" rtlCol="0"/>
          <a:lstStyle/>
          <a:p>
            <a:endParaRPr/>
          </a:p>
        </p:txBody>
      </p:sp>
      <p:sp>
        <p:nvSpPr>
          <p:cNvPr id="108" name="object 108"/>
          <p:cNvSpPr/>
          <p:nvPr/>
        </p:nvSpPr>
        <p:spPr>
          <a:xfrm>
            <a:off x="1946148" y="6212585"/>
            <a:ext cx="302895" cy="390525"/>
          </a:xfrm>
          <a:custGeom>
            <a:avLst/>
            <a:gdLst/>
            <a:ahLst/>
            <a:cxnLst/>
            <a:rect l="l" t="t" r="r" b="b"/>
            <a:pathLst>
              <a:path w="302894" h="390525">
                <a:moveTo>
                  <a:pt x="41147" y="390143"/>
                </a:moveTo>
                <a:lnTo>
                  <a:pt x="41147" y="378713"/>
                </a:lnTo>
                <a:lnTo>
                  <a:pt x="0" y="378713"/>
                </a:lnTo>
                <a:lnTo>
                  <a:pt x="0" y="39624"/>
                </a:lnTo>
                <a:lnTo>
                  <a:pt x="11429" y="28193"/>
                </a:lnTo>
                <a:lnTo>
                  <a:pt x="41147" y="28193"/>
                </a:lnTo>
                <a:lnTo>
                  <a:pt x="41147" y="22860"/>
                </a:lnTo>
                <a:lnTo>
                  <a:pt x="64007" y="0"/>
                </a:lnTo>
                <a:lnTo>
                  <a:pt x="302513" y="0"/>
                </a:lnTo>
                <a:lnTo>
                  <a:pt x="302513" y="367284"/>
                </a:lnTo>
                <a:lnTo>
                  <a:pt x="279653" y="390143"/>
                </a:lnTo>
                <a:lnTo>
                  <a:pt x="41147" y="390143"/>
                </a:lnTo>
                <a:close/>
              </a:path>
            </a:pathLst>
          </a:custGeom>
          <a:ln w="9144">
            <a:solidFill>
              <a:srgbClr val="000000"/>
            </a:solidFill>
          </a:ln>
        </p:spPr>
        <p:txBody>
          <a:bodyPr wrap="square" lIns="0" tIns="0" rIns="0" bIns="0" rtlCol="0"/>
          <a:lstStyle/>
          <a:p>
            <a:endParaRPr/>
          </a:p>
        </p:txBody>
      </p:sp>
      <p:sp>
        <p:nvSpPr>
          <p:cNvPr id="109" name="object 109"/>
          <p:cNvSpPr/>
          <p:nvPr/>
        </p:nvSpPr>
        <p:spPr>
          <a:xfrm>
            <a:off x="1571244" y="6697979"/>
            <a:ext cx="518160" cy="73152"/>
          </a:xfrm>
          <a:prstGeom prst="rect">
            <a:avLst/>
          </a:prstGeom>
          <a:blipFill>
            <a:blip r:embed="rId22" cstate="print"/>
            <a:stretch>
              <a:fillRect/>
            </a:stretch>
          </a:blipFill>
        </p:spPr>
        <p:txBody>
          <a:bodyPr wrap="square" lIns="0" tIns="0" rIns="0" bIns="0" rtlCol="0"/>
          <a:lstStyle/>
          <a:p>
            <a:endParaRPr/>
          </a:p>
        </p:txBody>
      </p:sp>
      <p:sp>
        <p:nvSpPr>
          <p:cNvPr id="110" name="object 110"/>
          <p:cNvSpPr/>
          <p:nvPr/>
        </p:nvSpPr>
        <p:spPr>
          <a:xfrm>
            <a:off x="2457450" y="6428232"/>
            <a:ext cx="445770" cy="369570"/>
          </a:xfrm>
          <a:custGeom>
            <a:avLst/>
            <a:gdLst/>
            <a:ahLst/>
            <a:cxnLst/>
            <a:rect l="l" t="t" r="r" b="b"/>
            <a:pathLst>
              <a:path w="445769" h="369570">
                <a:moveTo>
                  <a:pt x="445769" y="314706"/>
                </a:moveTo>
                <a:lnTo>
                  <a:pt x="445769" y="54101"/>
                </a:lnTo>
                <a:lnTo>
                  <a:pt x="434400" y="37063"/>
                </a:lnTo>
                <a:lnTo>
                  <a:pt x="402732" y="22219"/>
                </a:lnTo>
                <a:lnTo>
                  <a:pt x="354421" y="10485"/>
                </a:lnTo>
                <a:lnTo>
                  <a:pt x="293126" y="2773"/>
                </a:lnTo>
                <a:lnTo>
                  <a:pt x="222504" y="0"/>
                </a:lnTo>
                <a:lnTo>
                  <a:pt x="152253" y="2773"/>
                </a:lnTo>
                <a:lnTo>
                  <a:pt x="91183" y="10485"/>
                </a:lnTo>
                <a:lnTo>
                  <a:pt x="42988" y="22219"/>
                </a:lnTo>
                <a:lnTo>
                  <a:pt x="11362" y="37063"/>
                </a:lnTo>
                <a:lnTo>
                  <a:pt x="0" y="54101"/>
                </a:lnTo>
                <a:lnTo>
                  <a:pt x="0" y="314706"/>
                </a:lnTo>
                <a:lnTo>
                  <a:pt x="42988" y="347185"/>
                </a:lnTo>
                <a:lnTo>
                  <a:pt x="91183" y="359036"/>
                </a:lnTo>
                <a:lnTo>
                  <a:pt x="152253" y="366790"/>
                </a:lnTo>
                <a:lnTo>
                  <a:pt x="222504" y="369569"/>
                </a:lnTo>
                <a:lnTo>
                  <a:pt x="293126" y="366790"/>
                </a:lnTo>
                <a:lnTo>
                  <a:pt x="354421" y="359036"/>
                </a:lnTo>
                <a:lnTo>
                  <a:pt x="402732" y="347185"/>
                </a:lnTo>
                <a:lnTo>
                  <a:pt x="434400" y="332116"/>
                </a:lnTo>
                <a:lnTo>
                  <a:pt x="445769" y="314706"/>
                </a:lnTo>
                <a:close/>
              </a:path>
            </a:pathLst>
          </a:custGeom>
          <a:solidFill>
            <a:srgbClr val="FFFF00"/>
          </a:solidFill>
        </p:spPr>
        <p:txBody>
          <a:bodyPr wrap="square" lIns="0" tIns="0" rIns="0" bIns="0" rtlCol="0"/>
          <a:lstStyle/>
          <a:p>
            <a:endParaRPr/>
          </a:p>
        </p:txBody>
      </p:sp>
      <p:sp>
        <p:nvSpPr>
          <p:cNvPr id="111" name="object 111"/>
          <p:cNvSpPr/>
          <p:nvPr/>
        </p:nvSpPr>
        <p:spPr>
          <a:xfrm>
            <a:off x="2457450" y="6428232"/>
            <a:ext cx="445770" cy="369570"/>
          </a:xfrm>
          <a:custGeom>
            <a:avLst/>
            <a:gdLst/>
            <a:ahLst/>
            <a:cxnLst/>
            <a:rect l="l" t="t" r="r" b="b"/>
            <a:pathLst>
              <a:path w="445769" h="369570">
                <a:moveTo>
                  <a:pt x="0" y="54101"/>
                </a:moveTo>
                <a:lnTo>
                  <a:pt x="0" y="314706"/>
                </a:lnTo>
                <a:lnTo>
                  <a:pt x="11362" y="332116"/>
                </a:lnTo>
                <a:lnTo>
                  <a:pt x="42988" y="347185"/>
                </a:lnTo>
                <a:lnTo>
                  <a:pt x="91183" y="359036"/>
                </a:lnTo>
                <a:lnTo>
                  <a:pt x="152253" y="366790"/>
                </a:lnTo>
                <a:lnTo>
                  <a:pt x="222504" y="369569"/>
                </a:lnTo>
                <a:lnTo>
                  <a:pt x="293126" y="366790"/>
                </a:lnTo>
                <a:lnTo>
                  <a:pt x="354421" y="359036"/>
                </a:lnTo>
                <a:lnTo>
                  <a:pt x="402732" y="347185"/>
                </a:lnTo>
                <a:lnTo>
                  <a:pt x="434400" y="332116"/>
                </a:lnTo>
                <a:lnTo>
                  <a:pt x="445769" y="314706"/>
                </a:lnTo>
                <a:lnTo>
                  <a:pt x="445769" y="54101"/>
                </a:lnTo>
                <a:lnTo>
                  <a:pt x="402732" y="22219"/>
                </a:lnTo>
                <a:lnTo>
                  <a:pt x="354421" y="10485"/>
                </a:lnTo>
                <a:lnTo>
                  <a:pt x="293126" y="2773"/>
                </a:lnTo>
                <a:lnTo>
                  <a:pt x="222504" y="0"/>
                </a:lnTo>
                <a:lnTo>
                  <a:pt x="152253" y="2773"/>
                </a:lnTo>
                <a:lnTo>
                  <a:pt x="91183" y="10485"/>
                </a:lnTo>
                <a:lnTo>
                  <a:pt x="42988" y="22219"/>
                </a:lnTo>
                <a:lnTo>
                  <a:pt x="11362" y="37063"/>
                </a:lnTo>
                <a:lnTo>
                  <a:pt x="0" y="54101"/>
                </a:lnTo>
                <a:close/>
              </a:path>
            </a:pathLst>
          </a:custGeom>
          <a:ln w="9131">
            <a:solidFill>
              <a:srgbClr val="000000"/>
            </a:solidFill>
          </a:ln>
        </p:spPr>
        <p:txBody>
          <a:bodyPr wrap="square" lIns="0" tIns="0" rIns="0" bIns="0" rtlCol="0"/>
          <a:lstStyle/>
          <a:p>
            <a:endParaRPr/>
          </a:p>
        </p:txBody>
      </p:sp>
      <p:sp>
        <p:nvSpPr>
          <p:cNvPr id="112" name="object 112"/>
          <p:cNvSpPr/>
          <p:nvPr/>
        </p:nvSpPr>
        <p:spPr>
          <a:xfrm>
            <a:off x="2457450" y="6482334"/>
            <a:ext cx="445770" cy="55244"/>
          </a:xfrm>
          <a:custGeom>
            <a:avLst/>
            <a:gdLst/>
            <a:ahLst/>
            <a:cxnLst/>
            <a:rect l="l" t="t" r="r" b="b"/>
            <a:pathLst>
              <a:path w="445769" h="55245">
                <a:moveTo>
                  <a:pt x="0" y="0"/>
                </a:moveTo>
                <a:lnTo>
                  <a:pt x="42988" y="32479"/>
                </a:lnTo>
                <a:lnTo>
                  <a:pt x="91183" y="44330"/>
                </a:lnTo>
                <a:lnTo>
                  <a:pt x="152253" y="52084"/>
                </a:lnTo>
                <a:lnTo>
                  <a:pt x="222504" y="54863"/>
                </a:lnTo>
                <a:lnTo>
                  <a:pt x="293126" y="52084"/>
                </a:lnTo>
                <a:lnTo>
                  <a:pt x="354421" y="44330"/>
                </a:lnTo>
                <a:lnTo>
                  <a:pt x="402732" y="32479"/>
                </a:lnTo>
                <a:lnTo>
                  <a:pt x="434400" y="17410"/>
                </a:lnTo>
                <a:lnTo>
                  <a:pt x="445769" y="0"/>
                </a:lnTo>
              </a:path>
            </a:pathLst>
          </a:custGeom>
          <a:ln w="9131">
            <a:solidFill>
              <a:srgbClr val="000000"/>
            </a:solidFill>
          </a:ln>
        </p:spPr>
        <p:txBody>
          <a:bodyPr wrap="square" lIns="0" tIns="0" rIns="0" bIns="0" rtlCol="0"/>
          <a:lstStyle/>
          <a:p>
            <a:endParaRPr/>
          </a:p>
        </p:txBody>
      </p:sp>
      <p:sp>
        <p:nvSpPr>
          <p:cNvPr id="113" name="object 113"/>
          <p:cNvSpPr/>
          <p:nvPr/>
        </p:nvSpPr>
        <p:spPr>
          <a:xfrm>
            <a:off x="2580894" y="6598157"/>
            <a:ext cx="201168" cy="434339"/>
          </a:xfrm>
          <a:prstGeom prst="rect">
            <a:avLst/>
          </a:prstGeom>
          <a:blipFill>
            <a:blip r:embed="rId23" cstate="print"/>
            <a:stretch>
              <a:fillRect/>
            </a:stretch>
          </a:blipFill>
        </p:spPr>
        <p:txBody>
          <a:bodyPr wrap="square" lIns="0" tIns="0" rIns="0" bIns="0" rtlCol="0"/>
          <a:lstStyle/>
          <a:p>
            <a:endParaRPr/>
          </a:p>
        </p:txBody>
      </p:sp>
      <p:sp>
        <p:nvSpPr>
          <p:cNvPr id="114" name="object 114"/>
          <p:cNvSpPr/>
          <p:nvPr/>
        </p:nvSpPr>
        <p:spPr>
          <a:xfrm>
            <a:off x="5253990" y="6448044"/>
            <a:ext cx="66675" cy="45085"/>
          </a:xfrm>
          <a:custGeom>
            <a:avLst/>
            <a:gdLst/>
            <a:ahLst/>
            <a:cxnLst/>
            <a:rect l="l" t="t" r="r" b="b"/>
            <a:pathLst>
              <a:path w="66675" h="45085">
                <a:moveTo>
                  <a:pt x="66294" y="6857"/>
                </a:moveTo>
                <a:lnTo>
                  <a:pt x="66294" y="0"/>
                </a:lnTo>
                <a:lnTo>
                  <a:pt x="0" y="38100"/>
                </a:lnTo>
                <a:lnTo>
                  <a:pt x="0" y="44957"/>
                </a:lnTo>
                <a:lnTo>
                  <a:pt x="66294" y="6857"/>
                </a:lnTo>
                <a:close/>
              </a:path>
            </a:pathLst>
          </a:custGeom>
          <a:solidFill>
            <a:srgbClr val="9A9A9A"/>
          </a:solidFill>
        </p:spPr>
        <p:txBody>
          <a:bodyPr wrap="square" lIns="0" tIns="0" rIns="0" bIns="0" rtlCol="0"/>
          <a:lstStyle/>
          <a:p>
            <a:endParaRPr/>
          </a:p>
        </p:txBody>
      </p:sp>
      <p:sp>
        <p:nvSpPr>
          <p:cNvPr id="115" name="object 115"/>
          <p:cNvSpPr/>
          <p:nvPr/>
        </p:nvSpPr>
        <p:spPr>
          <a:xfrm>
            <a:off x="5074158" y="6167628"/>
            <a:ext cx="250190" cy="36195"/>
          </a:xfrm>
          <a:custGeom>
            <a:avLst/>
            <a:gdLst/>
            <a:ahLst/>
            <a:cxnLst/>
            <a:rect l="l" t="t" r="r" b="b"/>
            <a:pathLst>
              <a:path w="250189" h="36195">
                <a:moveTo>
                  <a:pt x="249936" y="0"/>
                </a:moveTo>
                <a:lnTo>
                  <a:pt x="62483" y="0"/>
                </a:lnTo>
                <a:lnTo>
                  <a:pt x="0" y="35813"/>
                </a:lnTo>
                <a:lnTo>
                  <a:pt x="187451" y="35813"/>
                </a:lnTo>
                <a:lnTo>
                  <a:pt x="249936" y="0"/>
                </a:lnTo>
                <a:close/>
              </a:path>
            </a:pathLst>
          </a:custGeom>
          <a:solidFill>
            <a:srgbClr val="E6E6E6"/>
          </a:solidFill>
        </p:spPr>
        <p:txBody>
          <a:bodyPr wrap="square" lIns="0" tIns="0" rIns="0" bIns="0" rtlCol="0"/>
          <a:lstStyle/>
          <a:p>
            <a:endParaRPr/>
          </a:p>
        </p:txBody>
      </p:sp>
      <p:sp>
        <p:nvSpPr>
          <p:cNvPr id="116" name="object 116"/>
          <p:cNvSpPr/>
          <p:nvPr/>
        </p:nvSpPr>
        <p:spPr>
          <a:xfrm>
            <a:off x="5261609" y="6167628"/>
            <a:ext cx="62865" cy="318770"/>
          </a:xfrm>
          <a:custGeom>
            <a:avLst/>
            <a:gdLst/>
            <a:ahLst/>
            <a:cxnLst/>
            <a:rect l="l" t="t" r="r" b="b"/>
            <a:pathLst>
              <a:path w="62864" h="318770">
                <a:moveTo>
                  <a:pt x="62484" y="282701"/>
                </a:moveTo>
                <a:lnTo>
                  <a:pt x="62484" y="0"/>
                </a:lnTo>
                <a:lnTo>
                  <a:pt x="0" y="35813"/>
                </a:lnTo>
                <a:lnTo>
                  <a:pt x="0" y="318516"/>
                </a:lnTo>
                <a:lnTo>
                  <a:pt x="62484" y="282701"/>
                </a:lnTo>
                <a:close/>
              </a:path>
            </a:pathLst>
          </a:custGeom>
          <a:solidFill>
            <a:srgbClr val="9A9A9A"/>
          </a:solidFill>
        </p:spPr>
        <p:txBody>
          <a:bodyPr wrap="square" lIns="0" tIns="0" rIns="0" bIns="0" rtlCol="0"/>
          <a:lstStyle/>
          <a:p>
            <a:endParaRPr/>
          </a:p>
        </p:txBody>
      </p:sp>
      <p:sp>
        <p:nvSpPr>
          <p:cNvPr id="117" name="object 117"/>
          <p:cNvSpPr/>
          <p:nvPr/>
        </p:nvSpPr>
        <p:spPr>
          <a:xfrm>
            <a:off x="5074158" y="6203441"/>
            <a:ext cx="187960" cy="283210"/>
          </a:xfrm>
          <a:custGeom>
            <a:avLst/>
            <a:gdLst/>
            <a:ahLst/>
            <a:cxnLst/>
            <a:rect l="l" t="t" r="r" b="b"/>
            <a:pathLst>
              <a:path w="187960" h="283210">
                <a:moveTo>
                  <a:pt x="0" y="0"/>
                </a:moveTo>
                <a:lnTo>
                  <a:pt x="0" y="282701"/>
                </a:lnTo>
                <a:lnTo>
                  <a:pt x="187451" y="282701"/>
                </a:lnTo>
                <a:lnTo>
                  <a:pt x="187451" y="0"/>
                </a:lnTo>
                <a:lnTo>
                  <a:pt x="0" y="0"/>
                </a:lnTo>
                <a:close/>
              </a:path>
            </a:pathLst>
          </a:custGeom>
          <a:solidFill>
            <a:srgbClr val="C0C0C0"/>
          </a:solidFill>
        </p:spPr>
        <p:txBody>
          <a:bodyPr wrap="square" lIns="0" tIns="0" rIns="0" bIns="0" rtlCol="0"/>
          <a:lstStyle/>
          <a:p>
            <a:endParaRPr/>
          </a:p>
        </p:txBody>
      </p:sp>
      <p:sp>
        <p:nvSpPr>
          <p:cNvPr id="118" name="object 118"/>
          <p:cNvSpPr/>
          <p:nvPr/>
        </p:nvSpPr>
        <p:spPr>
          <a:xfrm>
            <a:off x="5074158" y="6203441"/>
            <a:ext cx="187960" cy="283210"/>
          </a:xfrm>
          <a:custGeom>
            <a:avLst/>
            <a:gdLst/>
            <a:ahLst/>
            <a:cxnLst/>
            <a:rect l="l" t="t" r="r" b="b"/>
            <a:pathLst>
              <a:path w="187960" h="283210">
                <a:moveTo>
                  <a:pt x="0" y="282701"/>
                </a:moveTo>
                <a:lnTo>
                  <a:pt x="0" y="0"/>
                </a:lnTo>
                <a:lnTo>
                  <a:pt x="187451" y="0"/>
                </a:lnTo>
                <a:lnTo>
                  <a:pt x="187451" y="282701"/>
                </a:lnTo>
                <a:lnTo>
                  <a:pt x="0" y="282701"/>
                </a:lnTo>
                <a:close/>
              </a:path>
            </a:pathLst>
          </a:custGeom>
          <a:ln w="3175">
            <a:solidFill>
              <a:srgbClr val="000000"/>
            </a:solidFill>
          </a:ln>
        </p:spPr>
        <p:txBody>
          <a:bodyPr wrap="square" lIns="0" tIns="0" rIns="0" bIns="0" rtlCol="0"/>
          <a:lstStyle/>
          <a:p>
            <a:endParaRPr/>
          </a:p>
        </p:txBody>
      </p:sp>
      <p:sp>
        <p:nvSpPr>
          <p:cNvPr id="119" name="object 119"/>
          <p:cNvSpPr/>
          <p:nvPr/>
        </p:nvSpPr>
        <p:spPr>
          <a:xfrm>
            <a:off x="5097779" y="6217157"/>
            <a:ext cx="140208" cy="172211"/>
          </a:xfrm>
          <a:prstGeom prst="rect">
            <a:avLst/>
          </a:prstGeom>
          <a:blipFill>
            <a:blip r:embed="rId24" cstate="print"/>
            <a:stretch>
              <a:fillRect/>
            </a:stretch>
          </a:blipFill>
        </p:spPr>
        <p:txBody>
          <a:bodyPr wrap="square" lIns="0" tIns="0" rIns="0" bIns="0" rtlCol="0"/>
          <a:lstStyle/>
          <a:p>
            <a:endParaRPr/>
          </a:p>
        </p:txBody>
      </p:sp>
      <p:sp>
        <p:nvSpPr>
          <p:cNvPr id="120" name="object 120"/>
          <p:cNvSpPr/>
          <p:nvPr/>
        </p:nvSpPr>
        <p:spPr>
          <a:xfrm>
            <a:off x="5097779" y="6217158"/>
            <a:ext cx="140335" cy="172720"/>
          </a:xfrm>
          <a:custGeom>
            <a:avLst/>
            <a:gdLst/>
            <a:ahLst/>
            <a:cxnLst/>
            <a:rect l="l" t="t" r="r" b="b"/>
            <a:pathLst>
              <a:path w="140335" h="172720">
                <a:moveTo>
                  <a:pt x="0" y="172212"/>
                </a:moveTo>
                <a:lnTo>
                  <a:pt x="0" y="0"/>
                </a:lnTo>
                <a:lnTo>
                  <a:pt x="140208" y="0"/>
                </a:lnTo>
                <a:lnTo>
                  <a:pt x="140208" y="172212"/>
                </a:lnTo>
                <a:lnTo>
                  <a:pt x="0" y="172212"/>
                </a:lnTo>
                <a:close/>
              </a:path>
            </a:pathLst>
          </a:custGeom>
          <a:ln w="3175">
            <a:solidFill>
              <a:srgbClr val="000000"/>
            </a:solidFill>
          </a:ln>
        </p:spPr>
        <p:txBody>
          <a:bodyPr wrap="square" lIns="0" tIns="0" rIns="0" bIns="0" rtlCol="0"/>
          <a:lstStyle/>
          <a:p>
            <a:endParaRPr/>
          </a:p>
        </p:txBody>
      </p:sp>
      <p:sp>
        <p:nvSpPr>
          <p:cNvPr id="121" name="object 121"/>
          <p:cNvSpPr/>
          <p:nvPr/>
        </p:nvSpPr>
        <p:spPr>
          <a:xfrm>
            <a:off x="5114544" y="6366509"/>
            <a:ext cx="106680" cy="0"/>
          </a:xfrm>
          <a:custGeom>
            <a:avLst/>
            <a:gdLst/>
            <a:ahLst/>
            <a:cxnLst/>
            <a:rect l="l" t="t" r="r" b="b"/>
            <a:pathLst>
              <a:path w="106679">
                <a:moveTo>
                  <a:pt x="0" y="0"/>
                </a:moveTo>
                <a:lnTo>
                  <a:pt x="106679" y="0"/>
                </a:lnTo>
              </a:path>
            </a:pathLst>
          </a:custGeom>
          <a:ln w="15239">
            <a:solidFill>
              <a:srgbClr val="C0C0C0"/>
            </a:solidFill>
          </a:ln>
        </p:spPr>
        <p:txBody>
          <a:bodyPr wrap="square" lIns="0" tIns="0" rIns="0" bIns="0" rtlCol="0"/>
          <a:lstStyle/>
          <a:p>
            <a:endParaRPr/>
          </a:p>
        </p:txBody>
      </p:sp>
      <p:sp>
        <p:nvSpPr>
          <p:cNvPr id="122" name="object 122"/>
          <p:cNvSpPr/>
          <p:nvPr/>
        </p:nvSpPr>
        <p:spPr>
          <a:xfrm>
            <a:off x="5114544" y="6344030"/>
            <a:ext cx="106680" cy="0"/>
          </a:xfrm>
          <a:custGeom>
            <a:avLst/>
            <a:gdLst/>
            <a:ahLst/>
            <a:cxnLst/>
            <a:rect l="l" t="t" r="r" b="b"/>
            <a:pathLst>
              <a:path w="106679">
                <a:moveTo>
                  <a:pt x="0" y="0"/>
                </a:moveTo>
                <a:lnTo>
                  <a:pt x="106679" y="0"/>
                </a:lnTo>
              </a:path>
            </a:pathLst>
          </a:custGeom>
          <a:ln w="14477">
            <a:solidFill>
              <a:srgbClr val="C0C0C0"/>
            </a:solidFill>
          </a:ln>
        </p:spPr>
        <p:txBody>
          <a:bodyPr wrap="square" lIns="0" tIns="0" rIns="0" bIns="0" rtlCol="0"/>
          <a:lstStyle/>
          <a:p>
            <a:endParaRPr/>
          </a:p>
        </p:txBody>
      </p:sp>
      <p:sp>
        <p:nvSpPr>
          <p:cNvPr id="123" name="object 123"/>
          <p:cNvSpPr/>
          <p:nvPr/>
        </p:nvSpPr>
        <p:spPr>
          <a:xfrm>
            <a:off x="5114544" y="6321171"/>
            <a:ext cx="106680" cy="0"/>
          </a:xfrm>
          <a:custGeom>
            <a:avLst/>
            <a:gdLst/>
            <a:ahLst/>
            <a:cxnLst/>
            <a:rect l="l" t="t" r="r" b="b"/>
            <a:pathLst>
              <a:path w="106679">
                <a:moveTo>
                  <a:pt x="0" y="0"/>
                </a:moveTo>
                <a:lnTo>
                  <a:pt x="106679" y="0"/>
                </a:lnTo>
              </a:path>
            </a:pathLst>
          </a:custGeom>
          <a:ln w="14477">
            <a:solidFill>
              <a:srgbClr val="C0C0C0"/>
            </a:solidFill>
          </a:ln>
        </p:spPr>
        <p:txBody>
          <a:bodyPr wrap="square" lIns="0" tIns="0" rIns="0" bIns="0" rtlCol="0"/>
          <a:lstStyle/>
          <a:p>
            <a:endParaRPr/>
          </a:p>
        </p:txBody>
      </p:sp>
      <p:sp>
        <p:nvSpPr>
          <p:cNvPr id="124" name="object 124"/>
          <p:cNvSpPr/>
          <p:nvPr/>
        </p:nvSpPr>
        <p:spPr>
          <a:xfrm>
            <a:off x="5114544" y="6298691"/>
            <a:ext cx="106680" cy="0"/>
          </a:xfrm>
          <a:custGeom>
            <a:avLst/>
            <a:gdLst/>
            <a:ahLst/>
            <a:cxnLst/>
            <a:rect l="l" t="t" r="r" b="b"/>
            <a:pathLst>
              <a:path w="106679">
                <a:moveTo>
                  <a:pt x="0" y="0"/>
                </a:moveTo>
                <a:lnTo>
                  <a:pt x="106679" y="0"/>
                </a:lnTo>
              </a:path>
            </a:pathLst>
          </a:custGeom>
          <a:ln w="15239">
            <a:solidFill>
              <a:srgbClr val="C0C0C0"/>
            </a:solidFill>
          </a:ln>
        </p:spPr>
        <p:txBody>
          <a:bodyPr wrap="square" lIns="0" tIns="0" rIns="0" bIns="0" rtlCol="0"/>
          <a:lstStyle/>
          <a:p>
            <a:endParaRPr/>
          </a:p>
        </p:txBody>
      </p:sp>
      <p:sp>
        <p:nvSpPr>
          <p:cNvPr id="125" name="object 125"/>
          <p:cNvSpPr/>
          <p:nvPr/>
        </p:nvSpPr>
        <p:spPr>
          <a:xfrm>
            <a:off x="5114544" y="6271640"/>
            <a:ext cx="106680" cy="0"/>
          </a:xfrm>
          <a:custGeom>
            <a:avLst/>
            <a:gdLst/>
            <a:ahLst/>
            <a:cxnLst/>
            <a:rect l="l" t="t" r="r" b="b"/>
            <a:pathLst>
              <a:path w="106679">
                <a:moveTo>
                  <a:pt x="0" y="0"/>
                </a:moveTo>
                <a:lnTo>
                  <a:pt x="106679" y="0"/>
                </a:lnTo>
              </a:path>
            </a:pathLst>
          </a:custGeom>
          <a:ln w="25146">
            <a:solidFill>
              <a:srgbClr val="C0C0C0"/>
            </a:solidFill>
          </a:ln>
        </p:spPr>
        <p:txBody>
          <a:bodyPr wrap="square" lIns="0" tIns="0" rIns="0" bIns="0" rtlCol="0"/>
          <a:lstStyle/>
          <a:p>
            <a:endParaRPr/>
          </a:p>
        </p:txBody>
      </p:sp>
      <p:sp>
        <p:nvSpPr>
          <p:cNvPr id="126" name="object 126"/>
          <p:cNvSpPr/>
          <p:nvPr/>
        </p:nvSpPr>
        <p:spPr>
          <a:xfrm>
            <a:off x="5114544" y="6238875"/>
            <a:ext cx="106680" cy="0"/>
          </a:xfrm>
          <a:custGeom>
            <a:avLst/>
            <a:gdLst/>
            <a:ahLst/>
            <a:cxnLst/>
            <a:rect l="l" t="t" r="r" b="b"/>
            <a:pathLst>
              <a:path w="106679">
                <a:moveTo>
                  <a:pt x="0" y="0"/>
                </a:moveTo>
                <a:lnTo>
                  <a:pt x="106679" y="0"/>
                </a:lnTo>
              </a:path>
            </a:pathLst>
          </a:custGeom>
          <a:ln w="25144">
            <a:solidFill>
              <a:srgbClr val="C0C0C0"/>
            </a:solidFill>
          </a:ln>
        </p:spPr>
        <p:txBody>
          <a:bodyPr wrap="square" lIns="0" tIns="0" rIns="0" bIns="0" rtlCol="0"/>
          <a:lstStyle/>
          <a:p>
            <a:endParaRPr/>
          </a:p>
        </p:txBody>
      </p:sp>
      <p:sp>
        <p:nvSpPr>
          <p:cNvPr id="127" name="object 127"/>
          <p:cNvSpPr/>
          <p:nvPr/>
        </p:nvSpPr>
        <p:spPr>
          <a:xfrm>
            <a:off x="5114544" y="6358890"/>
            <a:ext cx="106680" cy="15240"/>
          </a:xfrm>
          <a:custGeom>
            <a:avLst/>
            <a:gdLst/>
            <a:ahLst/>
            <a:cxnLst/>
            <a:rect l="l" t="t" r="r" b="b"/>
            <a:pathLst>
              <a:path w="106679" h="15239">
                <a:moveTo>
                  <a:pt x="0" y="15239"/>
                </a:moveTo>
                <a:lnTo>
                  <a:pt x="0" y="0"/>
                </a:lnTo>
                <a:lnTo>
                  <a:pt x="106679" y="0"/>
                </a:lnTo>
                <a:lnTo>
                  <a:pt x="106679" y="15239"/>
                </a:lnTo>
                <a:lnTo>
                  <a:pt x="0" y="15239"/>
                </a:lnTo>
                <a:close/>
              </a:path>
            </a:pathLst>
          </a:custGeom>
          <a:ln w="3175">
            <a:solidFill>
              <a:srgbClr val="000000"/>
            </a:solidFill>
          </a:ln>
        </p:spPr>
        <p:txBody>
          <a:bodyPr wrap="square" lIns="0" tIns="0" rIns="0" bIns="0" rtlCol="0"/>
          <a:lstStyle/>
          <a:p>
            <a:endParaRPr/>
          </a:p>
        </p:txBody>
      </p:sp>
      <p:sp>
        <p:nvSpPr>
          <p:cNvPr id="128" name="object 128"/>
          <p:cNvSpPr/>
          <p:nvPr/>
        </p:nvSpPr>
        <p:spPr>
          <a:xfrm>
            <a:off x="5114544" y="6336791"/>
            <a:ext cx="106680" cy="14604"/>
          </a:xfrm>
          <a:custGeom>
            <a:avLst/>
            <a:gdLst/>
            <a:ahLst/>
            <a:cxnLst/>
            <a:rect l="l" t="t" r="r" b="b"/>
            <a:pathLst>
              <a:path w="106679" h="14604">
                <a:moveTo>
                  <a:pt x="0" y="14477"/>
                </a:moveTo>
                <a:lnTo>
                  <a:pt x="0" y="0"/>
                </a:lnTo>
                <a:lnTo>
                  <a:pt x="106679" y="0"/>
                </a:lnTo>
                <a:lnTo>
                  <a:pt x="106679" y="14477"/>
                </a:lnTo>
                <a:lnTo>
                  <a:pt x="0" y="14477"/>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5114544" y="6313932"/>
            <a:ext cx="106680" cy="14604"/>
          </a:xfrm>
          <a:custGeom>
            <a:avLst/>
            <a:gdLst/>
            <a:ahLst/>
            <a:cxnLst/>
            <a:rect l="l" t="t" r="r" b="b"/>
            <a:pathLst>
              <a:path w="106679" h="14604">
                <a:moveTo>
                  <a:pt x="0" y="14477"/>
                </a:moveTo>
                <a:lnTo>
                  <a:pt x="0" y="0"/>
                </a:lnTo>
                <a:lnTo>
                  <a:pt x="106679" y="0"/>
                </a:lnTo>
                <a:lnTo>
                  <a:pt x="106679" y="14477"/>
                </a:lnTo>
                <a:lnTo>
                  <a:pt x="0" y="14477"/>
                </a:lnTo>
                <a:close/>
              </a:path>
            </a:pathLst>
          </a:custGeom>
          <a:ln w="3175">
            <a:solidFill>
              <a:srgbClr val="000000"/>
            </a:solidFill>
          </a:ln>
        </p:spPr>
        <p:txBody>
          <a:bodyPr wrap="square" lIns="0" tIns="0" rIns="0" bIns="0" rtlCol="0"/>
          <a:lstStyle/>
          <a:p>
            <a:endParaRPr/>
          </a:p>
        </p:txBody>
      </p:sp>
      <p:sp>
        <p:nvSpPr>
          <p:cNvPr id="130" name="object 130"/>
          <p:cNvSpPr/>
          <p:nvPr/>
        </p:nvSpPr>
        <p:spPr>
          <a:xfrm>
            <a:off x="5114544" y="6291071"/>
            <a:ext cx="106680" cy="15240"/>
          </a:xfrm>
          <a:custGeom>
            <a:avLst/>
            <a:gdLst/>
            <a:ahLst/>
            <a:cxnLst/>
            <a:rect l="l" t="t" r="r" b="b"/>
            <a:pathLst>
              <a:path w="106679" h="15239">
                <a:moveTo>
                  <a:pt x="0" y="15239"/>
                </a:moveTo>
                <a:lnTo>
                  <a:pt x="0" y="0"/>
                </a:lnTo>
                <a:lnTo>
                  <a:pt x="106679" y="0"/>
                </a:lnTo>
                <a:lnTo>
                  <a:pt x="106679" y="15239"/>
                </a:lnTo>
                <a:lnTo>
                  <a:pt x="0" y="15239"/>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5114544" y="6259067"/>
            <a:ext cx="106680" cy="25400"/>
          </a:xfrm>
          <a:custGeom>
            <a:avLst/>
            <a:gdLst/>
            <a:ahLst/>
            <a:cxnLst/>
            <a:rect l="l" t="t" r="r" b="b"/>
            <a:pathLst>
              <a:path w="106679" h="25400">
                <a:moveTo>
                  <a:pt x="0" y="25146"/>
                </a:moveTo>
                <a:lnTo>
                  <a:pt x="0" y="0"/>
                </a:lnTo>
                <a:lnTo>
                  <a:pt x="106679" y="0"/>
                </a:lnTo>
                <a:lnTo>
                  <a:pt x="106679" y="25146"/>
                </a:lnTo>
                <a:lnTo>
                  <a:pt x="0" y="25146"/>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5114544" y="6226303"/>
            <a:ext cx="106680" cy="25400"/>
          </a:xfrm>
          <a:custGeom>
            <a:avLst/>
            <a:gdLst/>
            <a:ahLst/>
            <a:cxnLst/>
            <a:rect l="l" t="t" r="r" b="b"/>
            <a:pathLst>
              <a:path w="106679" h="25400">
                <a:moveTo>
                  <a:pt x="0" y="25144"/>
                </a:moveTo>
                <a:lnTo>
                  <a:pt x="0" y="0"/>
                </a:lnTo>
                <a:lnTo>
                  <a:pt x="106679" y="0"/>
                </a:lnTo>
                <a:lnTo>
                  <a:pt x="106679" y="25144"/>
                </a:lnTo>
                <a:lnTo>
                  <a:pt x="0" y="25144"/>
                </a:lnTo>
                <a:close/>
              </a:path>
            </a:pathLst>
          </a:custGeom>
          <a:ln w="3175">
            <a:solidFill>
              <a:srgbClr val="000000"/>
            </a:solidFill>
          </a:ln>
        </p:spPr>
        <p:txBody>
          <a:bodyPr wrap="square" lIns="0" tIns="0" rIns="0" bIns="0" rtlCol="0"/>
          <a:lstStyle/>
          <a:p>
            <a:endParaRPr/>
          </a:p>
        </p:txBody>
      </p:sp>
      <p:sp>
        <p:nvSpPr>
          <p:cNvPr id="133" name="object 133"/>
          <p:cNvSpPr/>
          <p:nvPr/>
        </p:nvSpPr>
        <p:spPr>
          <a:xfrm>
            <a:off x="5081778" y="6489572"/>
            <a:ext cx="172720" cy="0"/>
          </a:xfrm>
          <a:custGeom>
            <a:avLst/>
            <a:gdLst/>
            <a:ahLst/>
            <a:cxnLst/>
            <a:rect l="l" t="t" r="r" b="b"/>
            <a:pathLst>
              <a:path w="172720">
                <a:moveTo>
                  <a:pt x="0" y="0"/>
                </a:moveTo>
                <a:lnTo>
                  <a:pt x="172212" y="0"/>
                </a:lnTo>
              </a:path>
            </a:pathLst>
          </a:custGeom>
          <a:ln w="6857">
            <a:solidFill>
              <a:srgbClr val="9A9A9A"/>
            </a:solidFill>
          </a:ln>
        </p:spPr>
        <p:txBody>
          <a:bodyPr wrap="square" lIns="0" tIns="0" rIns="0" bIns="0" rtlCol="0"/>
          <a:lstStyle/>
          <a:p>
            <a:endParaRPr/>
          </a:p>
        </p:txBody>
      </p:sp>
      <p:sp>
        <p:nvSpPr>
          <p:cNvPr id="134" name="object 134"/>
          <p:cNvSpPr/>
          <p:nvPr/>
        </p:nvSpPr>
        <p:spPr>
          <a:xfrm>
            <a:off x="5154929" y="6405371"/>
            <a:ext cx="25908" cy="30479"/>
          </a:xfrm>
          <a:prstGeom prst="rect">
            <a:avLst/>
          </a:prstGeom>
          <a:blipFill>
            <a:blip r:embed="rId25" cstate="print"/>
            <a:stretch>
              <a:fillRect/>
            </a:stretch>
          </a:blipFill>
        </p:spPr>
        <p:txBody>
          <a:bodyPr wrap="square" lIns="0" tIns="0" rIns="0" bIns="0" rtlCol="0"/>
          <a:lstStyle/>
          <a:p>
            <a:endParaRPr/>
          </a:p>
        </p:txBody>
      </p:sp>
      <p:sp>
        <p:nvSpPr>
          <p:cNvPr id="135" name="object 135"/>
          <p:cNvSpPr/>
          <p:nvPr/>
        </p:nvSpPr>
        <p:spPr>
          <a:xfrm>
            <a:off x="5140452" y="6238494"/>
            <a:ext cx="16510" cy="2540"/>
          </a:xfrm>
          <a:custGeom>
            <a:avLst/>
            <a:gdLst/>
            <a:ahLst/>
            <a:cxnLst/>
            <a:rect l="l" t="t" r="r" b="b"/>
            <a:pathLst>
              <a:path w="16510" h="2539">
                <a:moveTo>
                  <a:pt x="0" y="0"/>
                </a:moveTo>
                <a:lnTo>
                  <a:pt x="0" y="2285"/>
                </a:lnTo>
                <a:lnTo>
                  <a:pt x="16001" y="2285"/>
                </a:lnTo>
                <a:lnTo>
                  <a:pt x="16001" y="0"/>
                </a:lnTo>
                <a:lnTo>
                  <a:pt x="0" y="0"/>
                </a:lnTo>
                <a:close/>
              </a:path>
            </a:pathLst>
          </a:custGeom>
          <a:solidFill>
            <a:srgbClr val="9A9A9A"/>
          </a:solidFill>
        </p:spPr>
        <p:txBody>
          <a:bodyPr wrap="square" lIns="0" tIns="0" rIns="0" bIns="0" rtlCol="0"/>
          <a:lstStyle/>
          <a:p>
            <a:endParaRPr/>
          </a:p>
        </p:txBody>
      </p:sp>
      <p:sp>
        <p:nvSpPr>
          <p:cNvPr id="136" name="object 136"/>
          <p:cNvSpPr/>
          <p:nvPr/>
        </p:nvSpPr>
        <p:spPr>
          <a:xfrm>
            <a:off x="5122164" y="6230873"/>
            <a:ext cx="91439" cy="4572"/>
          </a:xfrm>
          <a:prstGeom prst="rect">
            <a:avLst/>
          </a:prstGeom>
          <a:blipFill>
            <a:blip r:embed="rId26" cstate="print"/>
            <a:stretch>
              <a:fillRect/>
            </a:stretch>
          </a:blipFill>
        </p:spPr>
        <p:txBody>
          <a:bodyPr wrap="square" lIns="0" tIns="0" rIns="0" bIns="0" rtlCol="0"/>
          <a:lstStyle/>
          <a:p>
            <a:endParaRPr/>
          </a:p>
        </p:txBody>
      </p:sp>
      <p:sp>
        <p:nvSpPr>
          <p:cNvPr id="137" name="object 137"/>
          <p:cNvSpPr/>
          <p:nvPr/>
        </p:nvSpPr>
        <p:spPr>
          <a:xfrm>
            <a:off x="5120640" y="6230111"/>
            <a:ext cx="92963" cy="44195"/>
          </a:xfrm>
          <a:prstGeom prst="rect">
            <a:avLst/>
          </a:prstGeom>
          <a:blipFill>
            <a:blip r:embed="rId27" cstate="print"/>
            <a:stretch>
              <a:fillRect/>
            </a:stretch>
          </a:blipFill>
        </p:spPr>
        <p:txBody>
          <a:bodyPr wrap="square" lIns="0" tIns="0" rIns="0" bIns="0" rtlCol="0"/>
          <a:lstStyle/>
          <a:p>
            <a:endParaRPr/>
          </a:p>
        </p:txBody>
      </p:sp>
      <p:sp>
        <p:nvSpPr>
          <p:cNvPr id="138" name="object 138"/>
          <p:cNvSpPr/>
          <p:nvPr/>
        </p:nvSpPr>
        <p:spPr>
          <a:xfrm>
            <a:off x="5119878" y="6264973"/>
            <a:ext cx="94487" cy="36003"/>
          </a:xfrm>
          <a:prstGeom prst="rect">
            <a:avLst/>
          </a:prstGeom>
          <a:blipFill>
            <a:blip r:embed="rId28" cstate="print"/>
            <a:stretch>
              <a:fillRect/>
            </a:stretch>
          </a:blipFill>
        </p:spPr>
        <p:txBody>
          <a:bodyPr wrap="square" lIns="0" tIns="0" rIns="0" bIns="0" rtlCol="0"/>
          <a:lstStyle/>
          <a:p>
            <a:endParaRPr/>
          </a:p>
        </p:txBody>
      </p:sp>
      <p:sp>
        <p:nvSpPr>
          <p:cNvPr id="139" name="object 139"/>
          <p:cNvSpPr/>
          <p:nvPr/>
        </p:nvSpPr>
        <p:spPr>
          <a:xfrm>
            <a:off x="5119878" y="6237732"/>
            <a:ext cx="95250" cy="67055"/>
          </a:xfrm>
          <a:prstGeom prst="rect">
            <a:avLst/>
          </a:prstGeom>
          <a:blipFill>
            <a:blip r:embed="rId29" cstate="print"/>
            <a:stretch>
              <a:fillRect/>
            </a:stretch>
          </a:blipFill>
        </p:spPr>
        <p:txBody>
          <a:bodyPr wrap="square" lIns="0" tIns="0" rIns="0" bIns="0" rtlCol="0"/>
          <a:lstStyle/>
          <a:p>
            <a:endParaRPr/>
          </a:p>
        </p:txBody>
      </p:sp>
      <p:sp>
        <p:nvSpPr>
          <p:cNvPr id="140" name="object 140"/>
          <p:cNvSpPr/>
          <p:nvPr/>
        </p:nvSpPr>
        <p:spPr>
          <a:xfrm>
            <a:off x="5200650" y="6237732"/>
            <a:ext cx="12700" cy="3810"/>
          </a:xfrm>
          <a:custGeom>
            <a:avLst/>
            <a:gdLst/>
            <a:ahLst/>
            <a:cxnLst/>
            <a:rect l="l" t="t" r="r" b="b"/>
            <a:pathLst>
              <a:path w="12700" h="3810">
                <a:moveTo>
                  <a:pt x="0" y="0"/>
                </a:moveTo>
                <a:lnTo>
                  <a:pt x="0" y="3809"/>
                </a:lnTo>
                <a:lnTo>
                  <a:pt x="12191" y="3809"/>
                </a:lnTo>
                <a:lnTo>
                  <a:pt x="12191" y="0"/>
                </a:lnTo>
                <a:lnTo>
                  <a:pt x="0" y="0"/>
                </a:lnTo>
                <a:close/>
              </a:path>
            </a:pathLst>
          </a:custGeom>
          <a:ln w="3175">
            <a:solidFill>
              <a:srgbClr val="000000"/>
            </a:solidFill>
          </a:ln>
        </p:spPr>
        <p:txBody>
          <a:bodyPr wrap="square" lIns="0" tIns="0" rIns="0" bIns="0" rtlCol="0"/>
          <a:lstStyle/>
          <a:p>
            <a:endParaRPr/>
          </a:p>
        </p:txBody>
      </p:sp>
      <p:sp>
        <p:nvSpPr>
          <p:cNvPr id="141" name="object 141"/>
          <p:cNvSpPr/>
          <p:nvPr/>
        </p:nvSpPr>
        <p:spPr>
          <a:xfrm>
            <a:off x="5180076" y="6238494"/>
            <a:ext cx="8890" cy="5080"/>
          </a:xfrm>
          <a:custGeom>
            <a:avLst/>
            <a:gdLst/>
            <a:ahLst/>
            <a:cxnLst/>
            <a:rect l="l" t="t" r="r" b="b"/>
            <a:pathLst>
              <a:path w="8889" h="5079">
                <a:moveTo>
                  <a:pt x="8382" y="2285"/>
                </a:moveTo>
                <a:lnTo>
                  <a:pt x="0" y="4571"/>
                </a:lnTo>
                <a:lnTo>
                  <a:pt x="0" y="0"/>
                </a:lnTo>
                <a:lnTo>
                  <a:pt x="8382" y="2285"/>
                </a:lnTo>
                <a:close/>
              </a:path>
            </a:pathLst>
          </a:custGeom>
          <a:ln w="3175">
            <a:solidFill>
              <a:srgbClr val="000000"/>
            </a:solidFill>
          </a:ln>
        </p:spPr>
        <p:txBody>
          <a:bodyPr wrap="square" lIns="0" tIns="0" rIns="0" bIns="0" rtlCol="0"/>
          <a:lstStyle/>
          <a:p>
            <a:endParaRPr/>
          </a:p>
        </p:txBody>
      </p:sp>
      <p:sp>
        <p:nvSpPr>
          <p:cNvPr id="142" name="object 142"/>
          <p:cNvSpPr/>
          <p:nvPr/>
        </p:nvSpPr>
        <p:spPr>
          <a:xfrm>
            <a:off x="5167884" y="6238494"/>
            <a:ext cx="8890" cy="5080"/>
          </a:xfrm>
          <a:custGeom>
            <a:avLst/>
            <a:gdLst/>
            <a:ahLst/>
            <a:cxnLst/>
            <a:rect l="l" t="t" r="r" b="b"/>
            <a:pathLst>
              <a:path w="8889" h="5079">
                <a:moveTo>
                  <a:pt x="0" y="2285"/>
                </a:moveTo>
                <a:lnTo>
                  <a:pt x="8381" y="0"/>
                </a:lnTo>
                <a:lnTo>
                  <a:pt x="8381" y="4571"/>
                </a:lnTo>
                <a:lnTo>
                  <a:pt x="0" y="2285"/>
                </a:lnTo>
                <a:close/>
              </a:path>
            </a:pathLst>
          </a:custGeom>
          <a:ln w="3175">
            <a:solidFill>
              <a:srgbClr val="000000"/>
            </a:solidFill>
          </a:ln>
        </p:spPr>
        <p:txBody>
          <a:bodyPr wrap="square" lIns="0" tIns="0" rIns="0" bIns="0" rtlCol="0"/>
          <a:lstStyle/>
          <a:p>
            <a:endParaRPr/>
          </a:p>
        </p:txBody>
      </p:sp>
      <p:sp>
        <p:nvSpPr>
          <p:cNvPr id="143" name="object 143"/>
          <p:cNvSpPr/>
          <p:nvPr/>
        </p:nvSpPr>
        <p:spPr>
          <a:xfrm>
            <a:off x="5194553" y="6277355"/>
            <a:ext cx="16510" cy="2540"/>
          </a:xfrm>
          <a:custGeom>
            <a:avLst/>
            <a:gdLst/>
            <a:ahLst/>
            <a:cxnLst/>
            <a:rect l="l" t="t" r="r" b="b"/>
            <a:pathLst>
              <a:path w="16510" h="2539">
                <a:moveTo>
                  <a:pt x="0" y="0"/>
                </a:moveTo>
                <a:lnTo>
                  <a:pt x="0" y="2285"/>
                </a:lnTo>
                <a:lnTo>
                  <a:pt x="16001" y="2285"/>
                </a:lnTo>
                <a:lnTo>
                  <a:pt x="16001" y="0"/>
                </a:lnTo>
                <a:lnTo>
                  <a:pt x="0" y="0"/>
                </a:lnTo>
                <a:close/>
              </a:path>
            </a:pathLst>
          </a:custGeom>
          <a:ln w="3175">
            <a:solidFill>
              <a:srgbClr val="000000"/>
            </a:solidFill>
          </a:ln>
        </p:spPr>
        <p:txBody>
          <a:bodyPr wrap="square" lIns="0" tIns="0" rIns="0" bIns="0" rtlCol="0"/>
          <a:lstStyle/>
          <a:p>
            <a:endParaRPr/>
          </a:p>
        </p:txBody>
      </p:sp>
      <p:sp>
        <p:nvSpPr>
          <p:cNvPr id="144" name="object 144"/>
          <p:cNvSpPr/>
          <p:nvPr/>
        </p:nvSpPr>
        <p:spPr>
          <a:xfrm>
            <a:off x="5198364" y="6301740"/>
            <a:ext cx="16510" cy="3175"/>
          </a:xfrm>
          <a:custGeom>
            <a:avLst/>
            <a:gdLst/>
            <a:ahLst/>
            <a:cxnLst/>
            <a:rect l="l" t="t" r="r" b="b"/>
            <a:pathLst>
              <a:path w="16510" h="3175">
                <a:moveTo>
                  <a:pt x="0" y="0"/>
                </a:moveTo>
                <a:lnTo>
                  <a:pt x="0" y="3047"/>
                </a:lnTo>
                <a:lnTo>
                  <a:pt x="16001" y="3047"/>
                </a:lnTo>
                <a:lnTo>
                  <a:pt x="16001" y="0"/>
                </a:lnTo>
                <a:lnTo>
                  <a:pt x="0" y="0"/>
                </a:lnTo>
                <a:close/>
              </a:path>
            </a:pathLst>
          </a:custGeom>
          <a:ln w="3175">
            <a:solidFill>
              <a:srgbClr val="000000"/>
            </a:solidFill>
          </a:ln>
        </p:spPr>
        <p:txBody>
          <a:bodyPr wrap="square" lIns="0" tIns="0" rIns="0" bIns="0" rtlCol="0"/>
          <a:lstStyle/>
          <a:p>
            <a:endParaRPr/>
          </a:p>
        </p:txBody>
      </p:sp>
      <p:sp>
        <p:nvSpPr>
          <p:cNvPr id="145" name="object 145"/>
          <p:cNvSpPr/>
          <p:nvPr/>
        </p:nvSpPr>
        <p:spPr>
          <a:xfrm>
            <a:off x="5122926" y="6238494"/>
            <a:ext cx="7620" cy="0"/>
          </a:xfrm>
          <a:custGeom>
            <a:avLst/>
            <a:gdLst/>
            <a:ahLst/>
            <a:cxnLst/>
            <a:rect l="l" t="t" r="r" b="b"/>
            <a:pathLst>
              <a:path w="7620">
                <a:moveTo>
                  <a:pt x="0" y="0"/>
                </a:moveTo>
                <a:lnTo>
                  <a:pt x="7620" y="0"/>
                </a:lnTo>
              </a:path>
            </a:pathLst>
          </a:custGeom>
          <a:ln w="3175">
            <a:solidFill>
              <a:srgbClr val="00FF00"/>
            </a:solidFill>
          </a:ln>
        </p:spPr>
        <p:txBody>
          <a:bodyPr wrap="square" lIns="0" tIns="0" rIns="0" bIns="0" rtlCol="0"/>
          <a:lstStyle/>
          <a:p>
            <a:endParaRPr/>
          </a:p>
        </p:txBody>
      </p:sp>
      <p:sp>
        <p:nvSpPr>
          <p:cNvPr id="146" name="object 146"/>
          <p:cNvSpPr/>
          <p:nvPr/>
        </p:nvSpPr>
        <p:spPr>
          <a:xfrm>
            <a:off x="5120640" y="6278117"/>
            <a:ext cx="8890" cy="0"/>
          </a:xfrm>
          <a:custGeom>
            <a:avLst/>
            <a:gdLst/>
            <a:ahLst/>
            <a:cxnLst/>
            <a:rect l="l" t="t" r="r" b="b"/>
            <a:pathLst>
              <a:path w="8889">
                <a:moveTo>
                  <a:pt x="0" y="0"/>
                </a:moveTo>
                <a:lnTo>
                  <a:pt x="8382" y="0"/>
                </a:lnTo>
              </a:path>
            </a:pathLst>
          </a:custGeom>
          <a:ln w="3175">
            <a:solidFill>
              <a:srgbClr val="00FF00"/>
            </a:solidFill>
          </a:ln>
        </p:spPr>
        <p:txBody>
          <a:bodyPr wrap="square" lIns="0" tIns="0" rIns="0" bIns="0" rtlCol="0"/>
          <a:lstStyle/>
          <a:p>
            <a:endParaRPr/>
          </a:p>
        </p:txBody>
      </p:sp>
      <p:sp>
        <p:nvSpPr>
          <p:cNvPr id="147" name="object 147"/>
          <p:cNvSpPr/>
          <p:nvPr/>
        </p:nvSpPr>
        <p:spPr>
          <a:xfrm>
            <a:off x="5097779" y="6400800"/>
            <a:ext cx="44196" cy="73913"/>
          </a:xfrm>
          <a:prstGeom prst="rect">
            <a:avLst/>
          </a:prstGeom>
          <a:blipFill>
            <a:blip r:embed="rId30" cstate="print"/>
            <a:stretch>
              <a:fillRect/>
            </a:stretch>
          </a:blipFill>
        </p:spPr>
        <p:txBody>
          <a:bodyPr wrap="square" lIns="0" tIns="0" rIns="0" bIns="0" rtlCol="0"/>
          <a:lstStyle/>
          <a:p>
            <a:endParaRPr/>
          </a:p>
        </p:txBody>
      </p:sp>
      <p:sp>
        <p:nvSpPr>
          <p:cNvPr id="148" name="object 148"/>
          <p:cNvSpPr/>
          <p:nvPr/>
        </p:nvSpPr>
        <p:spPr>
          <a:xfrm>
            <a:off x="5193791" y="6401561"/>
            <a:ext cx="44196" cy="74675"/>
          </a:xfrm>
          <a:prstGeom prst="rect">
            <a:avLst/>
          </a:prstGeom>
          <a:blipFill>
            <a:blip r:embed="rId31" cstate="print"/>
            <a:stretch>
              <a:fillRect/>
            </a:stretch>
          </a:blipFill>
        </p:spPr>
        <p:txBody>
          <a:bodyPr wrap="square" lIns="0" tIns="0" rIns="0" bIns="0" rtlCol="0"/>
          <a:lstStyle/>
          <a:p>
            <a:endParaRPr/>
          </a:p>
        </p:txBody>
      </p:sp>
      <p:sp>
        <p:nvSpPr>
          <p:cNvPr id="149" name="object 149"/>
          <p:cNvSpPr/>
          <p:nvPr/>
        </p:nvSpPr>
        <p:spPr>
          <a:xfrm>
            <a:off x="5074158" y="6167628"/>
            <a:ext cx="250190" cy="325755"/>
          </a:xfrm>
          <a:custGeom>
            <a:avLst/>
            <a:gdLst/>
            <a:ahLst/>
            <a:cxnLst/>
            <a:rect l="l" t="t" r="r" b="b"/>
            <a:pathLst>
              <a:path w="250189" h="325754">
                <a:moveTo>
                  <a:pt x="7619" y="325374"/>
                </a:moveTo>
                <a:lnTo>
                  <a:pt x="7619" y="318516"/>
                </a:lnTo>
                <a:lnTo>
                  <a:pt x="0" y="318516"/>
                </a:lnTo>
                <a:lnTo>
                  <a:pt x="0" y="35813"/>
                </a:lnTo>
                <a:lnTo>
                  <a:pt x="62483" y="0"/>
                </a:lnTo>
                <a:lnTo>
                  <a:pt x="249936" y="0"/>
                </a:lnTo>
                <a:lnTo>
                  <a:pt x="249936" y="282701"/>
                </a:lnTo>
                <a:lnTo>
                  <a:pt x="246125" y="284988"/>
                </a:lnTo>
                <a:lnTo>
                  <a:pt x="246125" y="287274"/>
                </a:lnTo>
                <a:lnTo>
                  <a:pt x="179831" y="325374"/>
                </a:lnTo>
                <a:lnTo>
                  <a:pt x="7619" y="325374"/>
                </a:lnTo>
                <a:close/>
              </a:path>
            </a:pathLst>
          </a:custGeom>
          <a:ln w="9118">
            <a:solidFill>
              <a:srgbClr val="000000"/>
            </a:solidFill>
          </a:ln>
        </p:spPr>
        <p:txBody>
          <a:bodyPr wrap="square" lIns="0" tIns="0" rIns="0" bIns="0" rtlCol="0"/>
          <a:lstStyle/>
          <a:p>
            <a:endParaRPr/>
          </a:p>
        </p:txBody>
      </p:sp>
      <p:sp>
        <p:nvSpPr>
          <p:cNvPr id="150" name="object 150"/>
          <p:cNvSpPr/>
          <p:nvPr/>
        </p:nvSpPr>
        <p:spPr>
          <a:xfrm>
            <a:off x="5344667" y="6114288"/>
            <a:ext cx="51435" cy="34290"/>
          </a:xfrm>
          <a:custGeom>
            <a:avLst/>
            <a:gdLst/>
            <a:ahLst/>
            <a:cxnLst/>
            <a:rect l="l" t="t" r="r" b="b"/>
            <a:pathLst>
              <a:path w="51435" h="34289">
                <a:moveTo>
                  <a:pt x="51054" y="5334"/>
                </a:moveTo>
                <a:lnTo>
                  <a:pt x="51054" y="0"/>
                </a:lnTo>
                <a:lnTo>
                  <a:pt x="0" y="28956"/>
                </a:lnTo>
                <a:lnTo>
                  <a:pt x="0" y="34289"/>
                </a:lnTo>
                <a:lnTo>
                  <a:pt x="51054" y="5334"/>
                </a:lnTo>
                <a:close/>
              </a:path>
            </a:pathLst>
          </a:custGeom>
          <a:solidFill>
            <a:srgbClr val="9A9A9A"/>
          </a:solidFill>
        </p:spPr>
        <p:txBody>
          <a:bodyPr wrap="square" lIns="0" tIns="0" rIns="0" bIns="0" rtlCol="0"/>
          <a:lstStyle/>
          <a:p>
            <a:endParaRPr/>
          </a:p>
        </p:txBody>
      </p:sp>
      <p:sp>
        <p:nvSpPr>
          <p:cNvPr id="151" name="object 151"/>
          <p:cNvSpPr/>
          <p:nvPr/>
        </p:nvSpPr>
        <p:spPr>
          <a:xfrm>
            <a:off x="5208270" y="5900928"/>
            <a:ext cx="190500" cy="27940"/>
          </a:xfrm>
          <a:custGeom>
            <a:avLst/>
            <a:gdLst/>
            <a:ahLst/>
            <a:cxnLst/>
            <a:rect l="l" t="t" r="r" b="b"/>
            <a:pathLst>
              <a:path w="190500" h="27939">
                <a:moveTo>
                  <a:pt x="190500" y="0"/>
                </a:moveTo>
                <a:lnTo>
                  <a:pt x="47243" y="0"/>
                </a:lnTo>
                <a:lnTo>
                  <a:pt x="0" y="27432"/>
                </a:lnTo>
                <a:lnTo>
                  <a:pt x="142493" y="27432"/>
                </a:lnTo>
                <a:lnTo>
                  <a:pt x="190500" y="0"/>
                </a:lnTo>
                <a:close/>
              </a:path>
            </a:pathLst>
          </a:custGeom>
          <a:solidFill>
            <a:srgbClr val="E6E6E6"/>
          </a:solidFill>
        </p:spPr>
        <p:txBody>
          <a:bodyPr wrap="square" lIns="0" tIns="0" rIns="0" bIns="0" rtlCol="0"/>
          <a:lstStyle/>
          <a:p>
            <a:endParaRPr/>
          </a:p>
        </p:txBody>
      </p:sp>
      <p:sp>
        <p:nvSpPr>
          <p:cNvPr id="152" name="object 152"/>
          <p:cNvSpPr/>
          <p:nvPr/>
        </p:nvSpPr>
        <p:spPr>
          <a:xfrm>
            <a:off x="5350764" y="5900928"/>
            <a:ext cx="48260" cy="242570"/>
          </a:xfrm>
          <a:custGeom>
            <a:avLst/>
            <a:gdLst/>
            <a:ahLst/>
            <a:cxnLst/>
            <a:rect l="l" t="t" r="r" b="b"/>
            <a:pathLst>
              <a:path w="48260" h="242570">
                <a:moveTo>
                  <a:pt x="48006" y="214884"/>
                </a:moveTo>
                <a:lnTo>
                  <a:pt x="48006" y="0"/>
                </a:lnTo>
                <a:lnTo>
                  <a:pt x="0" y="27432"/>
                </a:lnTo>
                <a:lnTo>
                  <a:pt x="0" y="242316"/>
                </a:lnTo>
                <a:lnTo>
                  <a:pt x="48006" y="214884"/>
                </a:lnTo>
                <a:close/>
              </a:path>
            </a:pathLst>
          </a:custGeom>
          <a:solidFill>
            <a:srgbClr val="9A9A9A"/>
          </a:solidFill>
        </p:spPr>
        <p:txBody>
          <a:bodyPr wrap="square" lIns="0" tIns="0" rIns="0" bIns="0" rtlCol="0"/>
          <a:lstStyle/>
          <a:p>
            <a:endParaRPr/>
          </a:p>
        </p:txBody>
      </p:sp>
      <p:sp>
        <p:nvSpPr>
          <p:cNvPr id="153" name="object 153"/>
          <p:cNvSpPr/>
          <p:nvPr/>
        </p:nvSpPr>
        <p:spPr>
          <a:xfrm>
            <a:off x="5208270" y="5928359"/>
            <a:ext cx="142875" cy="215265"/>
          </a:xfrm>
          <a:custGeom>
            <a:avLst/>
            <a:gdLst/>
            <a:ahLst/>
            <a:cxnLst/>
            <a:rect l="l" t="t" r="r" b="b"/>
            <a:pathLst>
              <a:path w="142875" h="215264">
                <a:moveTo>
                  <a:pt x="0" y="0"/>
                </a:moveTo>
                <a:lnTo>
                  <a:pt x="0" y="214884"/>
                </a:lnTo>
                <a:lnTo>
                  <a:pt x="142494" y="214884"/>
                </a:lnTo>
                <a:lnTo>
                  <a:pt x="142494" y="0"/>
                </a:lnTo>
                <a:lnTo>
                  <a:pt x="0" y="0"/>
                </a:lnTo>
                <a:close/>
              </a:path>
            </a:pathLst>
          </a:custGeom>
          <a:solidFill>
            <a:srgbClr val="C0C0C0"/>
          </a:solidFill>
        </p:spPr>
        <p:txBody>
          <a:bodyPr wrap="square" lIns="0" tIns="0" rIns="0" bIns="0" rtlCol="0"/>
          <a:lstStyle/>
          <a:p>
            <a:endParaRPr/>
          </a:p>
        </p:txBody>
      </p:sp>
      <p:sp>
        <p:nvSpPr>
          <p:cNvPr id="154" name="object 154"/>
          <p:cNvSpPr/>
          <p:nvPr/>
        </p:nvSpPr>
        <p:spPr>
          <a:xfrm>
            <a:off x="5208270" y="5928359"/>
            <a:ext cx="142875" cy="215265"/>
          </a:xfrm>
          <a:custGeom>
            <a:avLst/>
            <a:gdLst/>
            <a:ahLst/>
            <a:cxnLst/>
            <a:rect l="l" t="t" r="r" b="b"/>
            <a:pathLst>
              <a:path w="142875" h="215264">
                <a:moveTo>
                  <a:pt x="0" y="214884"/>
                </a:moveTo>
                <a:lnTo>
                  <a:pt x="0" y="0"/>
                </a:lnTo>
                <a:lnTo>
                  <a:pt x="142494" y="0"/>
                </a:lnTo>
                <a:lnTo>
                  <a:pt x="142494" y="214884"/>
                </a:lnTo>
                <a:lnTo>
                  <a:pt x="0" y="214884"/>
                </a:lnTo>
                <a:close/>
              </a:path>
            </a:pathLst>
          </a:custGeom>
          <a:ln w="3175">
            <a:solidFill>
              <a:srgbClr val="000000"/>
            </a:solidFill>
          </a:ln>
        </p:spPr>
        <p:txBody>
          <a:bodyPr wrap="square" lIns="0" tIns="0" rIns="0" bIns="0" rtlCol="0"/>
          <a:lstStyle/>
          <a:p>
            <a:endParaRPr/>
          </a:p>
        </p:txBody>
      </p:sp>
      <p:sp>
        <p:nvSpPr>
          <p:cNvPr id="155" name="object 155"/>
          <p:cNvSpPr/>
          <p:nvPr/>
        </p:nvSpPr>
        <p:spPr>
          <a:xfrm>
            <a:off x="5225796" y="5939027"/>
            <a:ext cx="109727" cy="130301"/>
          </a:xfrm>
          <a:prstGeom prst="rect">
            <a:avLst/>
          </a:prstGeom>
          <a:blipFill>
            <a:blip r:embed="rId32" cstate="print"/>
            <a:stretch>
              <a:fillRect/>
            </a:stretch>
          </a:blipFill>
        </p:spPr>
        <p:txBody>
          <a:bodyPr wrap="square" lIns="0" tIns="0" rIns="0" bIns="0" rtlCol="0"/>
          <a:lstStyle/>
          <a:p>
            <a:endParaRPr/>
          </a:p>
        </p:txBody>
      </p:sp>
      <p:sp>
        <p:nvSpPr>
          <p:cNvPr id="156" name="object 156"/>
          <p:cNvSpPr/>
          <p:nvPr/>
        </p:nvSpPr>
        <p:spPr>
          <a:xfrm>
            <a:off x="5225796" y="5939028"/>
            <a:ext cx="107950" cy="130810"/>
          </a:xfrm>
          <a:custGeom>
            <a:avLst/>
            <a:gdLst/>
            <a:ahLst/>
            <a:cxnLst/>
            <a:rect l="l" t="t" r="r" b="b"/>
            <a:pathLst>
              <a:path w="107950" h="130810">
                <a:moveTo>
                  <a:pt x="0" y="130301"/>
                </a:moveTo>
                <a:lnTo>
                  <a:pt x="0" y="0"/>
                </a:lnTo>
                <a:lnTo>
                  <a:pt x="107441" y="0"/>
                </a:lnTo>
                <a:lnTo>
                  <a:pt x="107441" y="130301"/>
                </a:lnTo>
                <a:lnTo>
                  <a:pt x="0" y="130301"/>
                </a:lnTo>
                <a:close/>
              </a:path>
            </a:pathLst>
          </a:custGeom>
          <a:ln w="3175">
            <a:solidFill>
              <a:srgbClr val="000000"/>
            </a:solidFill>
          </a:ln>
        </p:spPr>
        <p:txBody>
          <a:bodyPr wrap="square" lIns="0" tIns="0" rIns="0" bIns="0" rtlCol="0"/>
          <a:lstStyle/>
          <a:p>
            <a:endParaRPr/>
          </a:p>
        </p:txBody>
      </p:sp>
      <p:sp>
        <p:nvSpPr>
          <p:cNvPr id="157" name="object 157"/>
          <p:cNvSpPr/>
          <p:nvPr/>
        </p:nvSpPr>
        <p:spPr>
          <a:xfrm>
            <a:off x="5238750" y="6046469"/>
            <a:ext cx="81915" cy="11430"/>
          </a:xfrm>
          <a:custGeom>
            <a:avLst/>
            <a:gdLst/>
            <a:ahLst/>
            <a:cxnLst/>
            <a:rect l="l" t="t" r="r" b="b"/>
            <a:pathLst>
              <a:path w="81914" h="11429">
                <a:moveTo>
                  <a:pt x="81534" y="11430"/>
                </a:moveTo>
                <a:lnTo>
                  <a:pt x="81534" y="0"/>
                </a:lnTo>
                <a:lnTo>
                  <a:pt x="0" y="0"/>
                </a:lnTo>
                <a:lnTo>
                  <a:pt x="0" y="11430"/>
                </a:lnTo>
                <a:lnTo>
                  <a:pt x="81534" y="11430"/>
                </a:lnTo>
                <a:close/>
              </a:path>
            </a:pathLst>
          </a:custGeom>
          <a:solidFill>
            <a:srgbClr val="C0C0C0"/>
          </a:solidFill>
        </p:spPr>
        <p:txBody>
          <a:bodyPr wrap="square" lIns="0" tIns="0" rIns="0" bIns="0" rtlCol="0"/>
          <a:lstStyle/>
          <a:p>
            <a:endParaRPr/>
          </a:p>
        </p:txBody>
      </p:sp>
      <p:sp>
        <p:nvSpPr>
          <p:cNvPr id="158" name="object 158"/>
          <p:cNvSpPr/>
          <p:nvPr/>
        </p:nvSpPr>
        <p:spPr>
          <a:xfrm>
            <a:off x="5238750" y="6029705"/>
            <a:ext cx="81915" cy="10795"/>
          </a:xfrm>
          <a:custGeom>
            <a:avLst/>
            <a:gdLst/>
            <a:ahLst/>
            <a:cxnLst/>
            <a:rect l="l" t="t" r="r" b="b"/>
            <a:pathLst>
              <a:path w="81914" h="10795">
                <a:moveTo>
                  <a:pt x="81534" y="10668"/>
                </a:moveTo>
                <a:lnTo>
                  <a:pt x="81534" y="0"/>
                </a:lnTo>
                <a:lnTo>
                  <a:pt x="0" y="0"/>
                </a:lnTo>
                <a:lnTo>
                  <a:pt x="0" y="10668"/>
                </a:lnTo>
                <a:lnTo>
                  <a:pt x="81534" y="10668"/>
                </a:lnTo>
                <a:close/>
              </a:path>
            </a:pathLst>
          </a:custGeom>
          <a:solidFill>
            <a:srgbClr val="C0C0C0"/>
          </a:solidFill>
        </p:spPr>
        <p:txBody>
          <a:bodyPr wrap="square" lIns="0" tIns="0" rIns="0" bIns="0" rtlCol="0"/>
          <a:lstStyle/>
          <a:p>
            <a:endParaRPr/>
          </a:p>
        </p:txBody>
      </p:sp>
      <p:sp>
        <p:nvSpPr>
          <p:cNvPr id="159" name="object 159"/>
          <p:cNvSpPr/>
          <p:nvPr/>
        </p:nvSpPr>
        <p:spPr>
          <a:xfrm>
            <a:off x="5238750" y="6012179"/>
            <a:ext cx="81915" cy="11430"/>
          </a:xfrm>
          <a:custGeom>
            <a:avLst/>
            <a:gdLst/>
            <a:ahLst/>
            <a:cxnLst/>
            <a:rect l="l" t="t" r="r" b="b"/>
            <a:pathLst>
              <a:path w="81914" h="11429">
                <a:moveTo>
                  <a:pt x="81534" y="11430"/>
                </a:moveTo>
                <a:lnTo>
                  <a:pt x="81534" y="0"/>
                </a:lnTo>
                <a:lnTo>
                  <a:pt x="0" y="0"/>
                </a:lnTo>
                <a:lnTo>
                  <a:pt x="0" y="11430"/>
                </a:lnTo>
                <a:lnTo>
                  <a:pt x="81534" y="11430"/>
                </a:lnTo>
                <a:close/>
              </a:path>
            </a:pathLst>
          </a:custGeom>
          <a:solidFill>
            <a:srgbClr val="C0C0C0"/>
          </a:solidFill>
        </p:spPr>
        <p:txBody>
          <a:bodyPr wrap="square" lIns="0" tIns="0" rIns="0" bIns="0" rtlCol="0"/>
          <a:lstStyle/>
          <a:p>
            <a:endParaRPr/>
          </a:p>
        </p:txBody>
      </p:sp>
      <p:sp>
        <p:nvSpPr>
          <p:cNvPr id="160" name="object 160"/>
          <p:cNvSpPr/>
          <p:nvPr/>
        </p:nvSpPr>
        <p:spPr>
          <a:xfrm>
            <a:off x="5238750" y="5994653"/>
            <a:ext cx="81915" cy="11430"/>
          </a:xfrm>
          <a:custGeom>
            <a:avLst/>
            <a:gdLst/>
            <a:ahLst/>
            <a:cxnLst/>
            <a:rect l="l" t="t" r="r" b="b"/>
            <a:pathLst>
              <a:path w="81914" h="11429">
                <a:moveTo>
                  <a:pt x="81534" y="11430"/>
                </a:moveTo>
                <a:lnTo>
                  <a:pt x="81534" y="0"/>
                </a:lnTo>
                <a:lnTo>
                  <a:pt x="0" y="0"/>
                </a:lnTo>
                <a:lnTo>
                  <a:pt x="0" y="11430"/>
                </a:lnTo>
                <a:lnTo>
                  <a:pt x="81534" y="11430"/>
                </a:lnTo>
                <a:close/>
              </a:path>
            </a:pathLst>
          </a:custGeom>
          <a:solidFill>
            <a:srgbClr val="C0C0C0"/>
          </a:solidFill>
        </p:spPr>
        <p:txBody>
          <a:bodyPr wrap="square" lIns="0" tIns="0" rIns="0" bIns="0" rtlCol="0"/>
          <a:lstStyle/>
          <a:p>
            <a:endParaRPr/>
          </a:p>
        </p:txBody>
      </p:sp>
      <p:sp>
        <p:nvSpPr>
          <p:cNvPr id="161" name="object 161"/>
          <p:cNvSpPr/>
          <p:nvPr/>
        </p:nvSpPr>
        <p:spPr>
          <a:xfrm>
            <a:off x="5238750" y="5970270"/>
            <a:ext cx="81915" cy="19050"/>
          </a:xfrm>
          <a:custGeom>
            <a:avLst/>
            <a:gdLst/>
            <a:ahLst/>
            <a:cxnLst/>
            <a:rect l="l" t="t" r="r" b="b"/>
            <a:pathLst>
              <a:path w="81914" h="19050">
                <a:moveTo>
                  <a:pt x="81534" y="19050"/>
                </a:moveTo>
                <a:lnTo>
                  <a:pt x="81534" y="0"/>
                </a:lnTo>
                <a:lnTo>
                  <a:pt x="0" y="0"/>
                </a:lnTo>
                <a:lnTo>
                  <a:pt x="0" y="19050"/>
                </a:lnTo>
                <a:lnTo>
                  <a:pt x="81534" y="19050"/>
                </a:lnTo>
                <a:close/>
              </a:path>
            </a:pathLst>
          </a:custGeom>
          <a:solidFill>
            <a:srgbClr val="C0C0C0"/>
          </a:solidFill>
        </p:spPr>
        <p:txBody>
          <a:bodyPr wrap="square" lIns="0" tIns="0" rIns="0" bIns="0" rtlCol="0"/>
          <a:lstStyle/>
          <a:p>
            <a:endParaRPr/>
          </a:p>
        </p:txBody>
      </p:sp>
      <p:sp>
        <p:nvSpPr>
          <p:cNvPr id="162" name="object 162"/>
          <p:cNvSpPr/>
          <p:nvPr/>
        </p:nvSpPr>
        <p:spPr>
          <a:xfrm>
            <a:off x="5238750" y="5945885"/>
            <a:ext cx="81915" cy="18415"/>
          </a:xfrm>
          <a:custGeom>
            <a:avLst/>
            <a:gdLst/>
            <a:ahLst/>
            <a:cxnLst/>
            <a:rect l="l" t="t" r="r" b="b"/>
            <a:pathLst>
              <a:path w="81914" h="18414">
                <a:moveTo>
                  <a:pt x="81534" y="18287"/>
                </a:moveTo>
                <a:lnTo>
                  <a:pt x="81534" y="0"/>
                </a:lnTo>
                <a:lnTo>
                  <a:pt x="0" y="0"/>
                </a:lnTo>
                <a:lnTo>
                  <a:pt x="0" y="18287"/>
                </a:lnTo>
                <a:lnTo>
                  <a:pt x="81534" y="18287"/>
                </a:lnTo>
                <a:close/>
              </a:path>
            </a:pathLst>
          </a:custGeom>
          <a:solidFill>
            <a:srgbClr val="C0C0C0"/>
          </a:solidFill>
        </p:spPr>
        <p:txBody>
          <a:bodyPr wrap="square" lIns="0" tIns="0" rIns="0" bIns="0" rtlCol="0"/>
          <a:lstStyle/>
          <a:p>
            <a:endParaRPr/>
          </a:p>
        </p:txBody>
      </p:sp>
      <p:sp>
        <p:nvSpPr>
          <p:cNvPr id="163" name="object 163"/>
          <p:cNvSpPr/>
          <p:nvPr/>
        </p:nvSpPr>
        <p:spPr>
          <a:xfrm>
            <a:off x="5238750" y="6046469"/>
            <a:ext cx="81915" cy="11430"/>
          </a:xfrm>
          <a:custGeom>
            <a:avLst/>
            <a:gdLst/>
            <a:ahLst/>
            <a:cxnLst/>
            <a:rect l="l" t="t" r="r" b="b"/>
            <a:pathLst>
              <a:path w="81914" h="11429">
                <a:moveTo>
                  <a:pt x="0" y="11430"/>
                </a:moveTo>
                <a:lnTo>
                  <a:pt x="0" y="0"/>
                </a:lnTo>
                <a:lnTo>
                  <a:pt x="81534" y="0"/>
                </a:lnTo>
                <a:lnTo>
                  <a:pt x="81534" y="11430"/>
                </a:lnTo>
                <a:lnTo>
                  <a:pt x="0" y="11430"/>
                </a:lnTo>
                <a:close/>
              </a:path>
            </a:pathLst>
          </a:custGeom>
          <a:ln w="3175">
            <a:solidFill>
              <a:srgbClr val="000000"/>
            </a:solidFill>
          </a:ln>
        </p:spPr>
        <p:txBody>
          <a:bodyPr wrap="square" lIns="0" tIns="0" rIns="0" bIns="0" rtlCol="0"/>
          <a:lstStyle/>
          <a:p>
            <a:endParaRPr/>
          </a:p>
        </p:txBody>
      </p:sp>
      <p:sp>
        <p:nvSpPr>
          <p:cNvPr id="164" name="object 164"/>
          <p:cNvSpPr/>
          <p:nvPr/>
        </p:nvSpPr>
        <p:spPr>
          <a:xfrm>
            <a:off x="5238750" y="6029705"/>
            <a:ext cx="81915" cy="10795"/>
          </a:xfrm>
          <a:custGeom>
            <a:avLst/>
            <a:gdLst/>
            <a:ahLst/>
            <a:cxnLst/>
            <a:rect l="l" t="t" r="r" b="b"/>
            <a:pathLst>
              <a:path w="81914" h="10795">
                <a:moveTo>
                  <a:pt x="0" y="10668"/>
                </a:moveTo>
                <a:lnTo>
                  <a:pt x="0" y="0"/>
                </a:lnTo>
                <a:lnTo>
                  <a:pt x="81534" y="0"/>
                </a:lnTo>
                <a:lnTo>
                  <a:pt x="81534" y="10668"/>
                </a:lnTo>
                <a:lnTo>
                  <a:pt x="0" y="10668"/>
                </a:lnTo>
                <a:close/>
              </a:path>
            </a:pathLst>
          </a:custGeom>
          <a:ln w="3175">
            <a:solidFill>
              <a:srgbClr val="000000"/>
            </a:solidFill>
          </a:ln>
        </p:spPr>
        <p:txBody>
          <a:bodyPr wrap="square" lIns="0" tIns="0" rIns="0" bIns="0" rtlCol="0"/>
          <a:lstStyle/>
          <a:p>
            <a:endParaRPr/>
          </a:p>
        </p:txBody>
      </p:sp>
      <p:sp>
        <p:nvSpPr>
          <p:cNvPr id="165" name="object 165"/>
          <p:cNvSpPr/>
          <p:nvPr/>
        </p:nvSpPr>
        <p:spPr>
          <a:xfrm>
            <a:off x="5238750" y="6012179"/>
            <a:ext cx="81915" cy="11430"/>
          </a:xfrm>
          <a:custGeom>
            <a:avLst/>
            <a:gdLst/>
            <a:ahLst/>
            <a:cxnLst/>
            <a:rect l="l" t="t" r="r" b="b"/>
            <a:pathLst>
              <a:path w="81914" h="11429">
                <a:moveTo>
                  <a:pt x="0" y="11430"/>
                </a:moveTo>
                <a:lnTo>
                  <a:pt x="0" y="0"/>
                </a:lnTo>
                <a:lnTo>
                  <a:pt x="81534" y="0"/>
                </a:lnTo>
                <a:lnTo>
                  <a:pt x="81534" y="11430"/>
                </a:lnTo>
                <a:lnTo>
                  <a:pt x="0" y="11430"/>
                </a:lnTo>
                <a:close/>
              </a:path>
            </a:pathLst>
          </a:custGeom>
          <a:ln w="3175">
            <a:solidFill>
              <a:srgbClr val="000000"/>
            </a:solidFill>
          </a:ln>
        </p:spPr>
        <p:txBody>
          <a:bodyPr wrap="square" lIns="0" tIns="0" rIns="0" bIns="0" rtlCol="0"/>
          <a:lstStyle/>
          <a:p>
            <a:endParaRPr/>
          </a:p>
        </p:txBody>
      </p:sp>
      <p:sp>
        <p:nvSpPr>
          <p:cNvPr id="166" name="object 166"/>
          <p:cNvSpPr/>
          <p:nvPr/>
        </p:nvSpPr>
        <p:spPr>
          <a:xfrm>
            <a:off x="5238750" y="5994653"/>
            <a:ext cx="81915" cy="11430"/>
          </a:xfrm>
          <a:custGeom>
            <a:avLst/>
            <a:gdLst/>
            <a:ahLst/>
            <a:cxnLst/>
            <a:rect l="l" t="t" r="r" b="b"/>
            <a:pathLst>
              <a:path w="81914" h="11429">
                <a:moveTo>
                  <a:pt x="0" y="11430"/>
                </a:moveTo>
                <a:lnTo>
                  <a:pt x="0" y="0"/>
                </a:lnTo>
                <a:lnTo>
                  <a:pt x="81534" y="0"/>
                </a:lnTo>
                <a:lnTo>
                  <a:pt x="81534" y="11430"/>
                </a:lnTo>
                <a:lnTo>
                  <a:pt x="0" y="11430"/>
                </a:lnTo>
                <a:close/>
              </a:path>
            </a:pathLst>
          </a:custGeom>
          <a:ln w="3175">
            <a:solidFill>
              <a:srgbClr val="000000"/>
            </a:solidFill>
          </a:ln>
        </p:spPr>
        <p:txBody>
          <a:bodyPr wrap="square" lIns="0" tIns="0" rIns="0" bIns="0" rtlCol="0"/>
          <a:lstStyle/>
          <a:p>
            <a:endParaRPr/>
          </a:p>
        </p:txBody>
      </p:sp>
      <p:sp>
        <p:nvSpPr>
          <p:cNvPr id="167" name="object 167"/>
          <p:cNvSpPr/>
          <p:nvPr/>
        </p:nvSpPr>
        <p:spPr>
          <a:xfrm>
            <a:off x="5238750" y="5970270"/>
            <a:ext cx="81915" cy="19050"/>
          </a:xfrm>
          <a:custGeom>
            <a:avLst/>
            <a:gdLst/>
            <a:ahLst/>
            <a:cxnLst/>
            <a:rect l="l" t="t" r="r" b="b"/>
            <a:pathLst>
              <a:path w="81914" h="19050">
                <a:moveTo>
                  <a:pt x="0" y="19050"/>
                </a:moveTo>
                <a:lnTo>
                  <a:pt x="0" y="0"/>
                </a:lnTo>
                <a:lnTo>
                  <a:pt x="81534" y="0"/>
                </a:lnTo>
                <a:lnTo>
                  <a:pt x="81534" y="19050"/>
                </a:lnTo>
                <a:lnTo>
                  <a:pt x="0" y="19050"/>
                </a:lnTo>
                <a:close/>
              </a:path>
            </a:pathLst>
          </a:custGeom>
          <a:ln w="3175">
            <a:solidFill>
              <a:srgbClr val="000000"/>
            </a:solidFill>
          </a:ln>
        </p:spPr>
        <p:txBody>
          <a:bodyPr wrap="square" lIns="0" tIns="0" rIns="0" bIns="0" rtlCol="0"/>
          <a:lstStyle/>
          <a:p>
            <a:endParaRPr/>
          </a:p>
        </p:txBody>
      </p:sp>
      <p:sp>
        <p:nvSpPr>
          <p:cNvPr id="168" name="object 168"/>
          <p:cNvSpPr/>
          <p:nvPr/>
        </p:nvSpPr>
        <p:spPr>
          <a:xfrm>
            <a:off x="5238750" y="5945885"/>
            <a:ext cx="81915" cy="18415"/>
          </a:xfrm>
          <a:custGeom>
            <a:avLst/>
            <a:gdLst/>
            <a:ahLst/>
            <a:cxnLst/>
            <a:rect l="l" t="t" r="r" b="b"/>
            <a:pathLst>
              <a:path w="81914" h="18414">
                <a:moveTo>
                  <a:pt x="0" y="18287"/>
                </a:moveTo>
                <a:lnTo>
                  <a:pt x="0" y="0"/>
                </a:lnTo>
                <a:lnTo>
                  <a:pt x="81534" y="0"/>
                </a:lnTo>
                <a:lnTo>
                  <a:pt x="81534" y="18287"/>
                </a:lnTo>
                <a:lnTo>
                  <a:pt x="0" y="18287"/>
                </a:lnTo>
                <a:close/>
              </a:path>
            </a:pathLst>
          </a:custGeom>
          <a:ln w="3175">
            <a:solidFill>
              <a:srgbClr val="000000"/>
            </a:solidFill>
          </a:ln>
        </p:spPr>
        <p:txBody>
          <a:bodyPr wrap="square" lIns="0" tIns="0" rIns="0" bIns="0" rtlCol="0"/>
          <a:lstStyle/>
          <a:p>
            <a:endParaRPr/>
          </a:p>
        </p:txBody>
      </p:sp>
      <p:sp>
        <p:nvSpPr>
          <p:cNvPr id="169" name="object 169"/>
          <p:cNvSpPr/>
          <p:nvPr/>
        </p:nvSpPr>
        <p:spPr>
          <a:xfrm>
            <a:off x="5213603" y="6082284"/>
            <a:ext cx="131063" cy="66294"/>
          </a:xfrm>
          <a:prstGeom prst="rect">
            <a:avLst/>
          </a:prstGeom>
          <a:blipFill>
            <a:blip r:embed="rId33" cstate="print"/>
            <a:stretch>
              <a:fillRect/>
            </a:stretch>
          </a:blipFill>
        </p:spPr>
        <p:txBody>
          <a:bodyPr wrap="square" lIns="0" tIns="0" rIns="0" bIns="0" rtlCol="0"/>
          <a:lstStyle/>
          <a:p>
            <a:endParaRPr/>
          </a:p>
        </p:txBody>
      </p:sp>
      <p:sp>
        <p:nvSpPr>
          <p:cNvPr id="170" name="object 170"/>
          <p:cNvSpPr/>
          <p:nvPr/>
        </p:nvSpPr>
        <p:spPr>
          <a:xfrm>
            <a:off x="5258561" y="5955029"/>
            <a:ext cx="12700" cy="1905"/>
          </a:xfrm>
          <a:custGeom>
            <a:avLst/>
            <a:gdLst/>
            <a:ahLst/>
            <a:cxnLst/>
            <a:rect l="l" t="t" r="r" b="b"/>
            <a:pathLst>
              <a:path w="12700" h="1904">
                <a:moveTo>
                  <a:pt x="0" y="0"/>
                </a:moveTo>
                <a:lnTo>
                  <a:pt x="0" y="1524"/>
                </a:lnTo>
                <a:lnTo>
                  <a:pt x="12191" y="1524"/>
                </a:lnTo>
                <a:lnTo>
                  <a:pt x="12191" y="0"/>
                </a:lnTo>
                <a:lnTo>
                  <a:pt x="0" y="0"/>
                </a:lnTo>
                <a:close/>
              </a:path>
            </a:pathLst>
          </a:custGeom>
          <a:solidFill>
            <a:srgbClr val="9A9A9A"/>
          </a:solidFill>
        </p:spPr>
        <p:txBody>
          <a:bodyPr wrap="square" lIns="0" tIns="0" rIns="0" bIns="0" rtlCol="0"/>
          <a:lstStyle/>
          <a:p>
            <a:endParaRPr/>
          </a:p>
        </p:txBody>
      </p:sp>
      <p:sp>
        <p:nvSpPr>
          <p:cNvPr id="171" name="object 171"/>
          <p:cNvSpPr/>
          <p:nvPr/>
        </p:nvSpPr>
        <p:spPr>
          <a:xfrm>
            <a:off x="5244846" y="5948933"/>
            <a:ext cx="73151" cy="3810"/>
          </a:xfrm>
          <a:prstGeom prst="rect">
            <a:avLst/>
          </a:prstGeom>
          <a:blipFill>
            <a:blip r:embed="rId34" cstate="print"/>
            <a:stretch>
              <a:fillRect/>
            </a:stretch>
          </a:blipFill>
        </p:spPr>
        <p:txBody>
          <a:bodyPr wrap="square" lIns="0" tIns="0" rIns="0" bIns="0" rtlCol="0"/>
          <a:lstStyle/>
          <a:p>
            <a:endParaRPr/>
          </a:p>
        </p:txBody>
      </p:sp>
      <p:sp>
        <p:nvSpPr>
          <p:cNvPr id="172" name="object 172"/>
          <p:cNvSpPr/>
          <p:nvPr/>
        </p:nvSpPr>
        <p:spPr>
          <a:xfrm>
            <a:off x="5243322" y="5948171"/>
            <a:ext cx="71627" cy="34289"/>
          </a:xfrm>
          <a:prstGeom prst="rect">
            <a:avLst/>
          </a:prstGeom>
          <a:blipFill>
            <a:blip r:embed="rId35" cstate="print"/>
            <a:stretch>
              <a:fillRect/>
            </a:stretch>
          </a:blipFill>
        </p:spPr>
        <p:txBody>
          <a:bodyPr wrap="square" lIns="0" tIns="0" rIns="0" bIns="0" rtlCol="0"/>
          <a:lstStyle/>
          <a:p>
            <a:endParaRPr/>
          </a:p>
        </p:txBody>
      </p:sp>
      <p:sp>
        <p:nvSpPr>
          <p:cNvPr id="173" name="object 173"/>
          <p:cNvSpPr/>
          <p:nvPr/>
        </p:nvSpPr>
        <p:spPr>
          <a:xfrm>
            <a:off x="5242559" y="5974460"/>
            <a:ext cx="72389" cy="27812"/>
          </a:xfrm>
          <a:prstGeom prst="rect">
            <a:avLst/>
          </a:prstGeom>
          <a:blipFill>
            <a:blip r:embed="rId36" cstate="print"/>
            <a:stretch>
              <a:fillRect/>
            </a:stretch>
          </a:blipFill>
        </p:spPr>
        <p:txBody>
          <a:bodyPr wrap="square" lIns="0" tIns="0" rIns="0" bIns="0" rtlCol="0"/>
          <a:lstStyle/>
          <a:p>
            <a:endParaRPr/>
          </a:p>
        </p:txBody>
      </p:sp>
      <p:sp>
        <p:nvSpPr>
          <p:cNvPr id="174" name="object 174"/>
          <p:cNvSpPr/>
          <p:nvPr/>
        </p:nvSpPr>
        <p:spPr>
          <a:xfrm>
            <a:off x="5243321" y="5954267"/>
            <a:ext cx="72389" cy="51053"/>
          </a:xfrm>
          <a:prstGeom prst="rect">
            <a:avLst/>
          </a:prstGeom>
          <a:blipFill>
            <a:blip r:embed="rId37" cstate="print"/>
            <a:stretch>
              <a:fillRect/>
            </a:stretch>
          </a:blipFill>
        </p:spPr>
        <p:txBody>
          <a:bodyPr wrap="square" lIns="0" tIns="0" rIns="0" bIns="0" rtlCol="0"/>
          <a:lstStyle/>
          <a:p>
            <a:endParaRPr/>
          </a:p>
        </p:txBody>
      </p:sp>
      <p:sp>
        <p:nvSpPr>
          <p:cNvPr id="175" name="object 175"/>
          <p:cNvSpPr/>
          <p:nvPr/>
        </p:nvSpPr>
        <p:spPr>
          <a:xfrm>
            <a:off x="5304282" y="5954267"/>
            <a:ext cx="10160" cy="3175"/>
          </a:xfrm>
          <a:custGeom>
            <a:avLst/>
            <a:gdLst/>
            <a:ahLst/>
            <a:cxnLst/>
            <a:rect l="l" t="t" r="r" b="b"/>
            <a:pathLst>
              <a:path w="10160" h="3175">
                <a:moveTo>
                  <a:pt x="0" y="0"/>
                </a:moveTo>
                <a:lnTo>
                  <a:pt x="0" y="3047"/>
                </a:lnTo>
                <a:lnTo>
                  <a:pt x="9905" y="3047"/>
                </a:lnTo>
                <a:lnTo>
                  <a:pt x="9905" y="0"/>
                </a:lnTo>
                <a:lnTo>
                  <a:pt x="0" y="0"/>
                </a:lnTo>
                <a:close/>
              </a:path>
            </a:pathLst>
          </a:custGeom>
          <a:ln w="3175">
            <a:solidFill>
              <a:srgbClr val="000000"/>
            </a:solidFill>
          </a:ln>
        </p:spPr>
        <p:txBody>
          <a:bodyPr wrap="square" lIns="0" tIns="0" rIns="0" bIns="0" rtlCol="0"/>
          <a:lstStyle/>
          <a:p>
            <a:endParaRPr/>
          </a:p>
        </p:txBody>
      </p:sp>
      <p:sp>
        <p:nvSpPr>
          <p:cNvPr id="176" name="object 176"/>
          <p:cNvSpPr/>
          <p:nvPr/>
        </p:nvSpPr>
        <p:spPr>
          <a:xfrm>
            <a:off x="5289041" y="5955029"/>
            <a:ext cx="6350" cy="3810"/>
          </a:xfrm>
          <a:custGeom>
            <a:avLst/>
            <a:gdLst/>
            <a:ahLst/>
            <a:cxnLst/>
            <a:rect l="l" t="t" r="r" b="b"/>
            <a:pathLst>
              <a:path w="6350" h="3810">
                <a:moveTo>
                  <a:pt x="6096" y="1524"/>
                </a:moveTo>
                <a:lnTo>
                  <a:pt x="0" y="3810"/>
                </a:lnTo>
                <a:lnTo>
                  <a:pt x="0" y="0"/>
                </a:lnTo>
                <a:lnTo>
                  <a:pt x="6096" y="1524"/>
                </a:lnTo>
                <a:close/>
              </a:path>
            </a:pathLst>
          </a:custGeom>
          <a:ln w="3175">
            <a:solidFill>
              <a:srgbClr val="000000"/>
            </a:solidFill>
          </a:ln>
        </p:spPr>
        <p:txBody>
          <a:bodyPr wrap="square" lIns="0" tIns="0" rIns="0" bIns="0" rtlCol="0"/>
          <a:lstStyle/>
          <a:p>
            <a:endParaRPr/>
          </a:p>
        </p:txBody>
      </p:sp>
      <p:sp>
        <p:nvSpPr>
          <p:cNvPr id="177" name="object 177"/>
          <p:cNvSpPr/>
          <p:nvPr/>
        </p:nvSpPr>
        <p:spPr>
          <a:xfrm>
            <a:off x="5279135" y="5955029"/>
            <a:ext cx="6985" cy="3810"/>
          </a:xfrm>
          <a:custGeom>
            <a:avLst/>
            <a:gdLst/>
            <a:ahLst/>
            <a:cxnLst/>
            <a:rect l="l" t="t" r="r" b="b"/>
            <a:pathLst>
              <a:path w="6985" h="3810">
                <a:moveTo>
                  <a:pt x="0" y="1524"/>
                </a:moveTo>
                <a:lnTo>
                  <a:pt x="6858" y="0"/>
                </a:lnTo>
                <a:lnTo>
                  <a:pt x="6858" y="3810"/>
                </a:lnTo>
                <a:lnTo>
                  <a:pt x="0" y="1524"/>
                </a:lnTo>
                <a:close/>
              </a:path>
            </a:pathLst>
          </a:custGeom>
          <a:ln w="3175">
            <a:solidFill>
              <a:srgbClr val="000000"/>
            </a:solidFill>
          </a:ln>
        </p:spPr>
        <p:txBody>
          <a:bodyPr wrap="square" lIns="0" tIns="0" rIns="0" bIns="0" rtlCol="0"/>
          <a:lstStyle/>
          <a:p>
            <a:endParaRPr/>
          </a:p>
        </p:txBody>
      </p:sp>
      <p:sp>
        <p:nvSpPr>
          <p:cNvPr id="178" name="object 178"/>
          <p:cNvSpPr/>
          <p:nvPr/>
        </p:nvSpPr>
        <p:spPr>
          <a:xfrm>
            <a:off x="5299709" y="5983985"/>
            <a:ext cx="12700" cy="2540"/>
          </a:xfrm>
          <a:custGeom>
            <a:avLst/>
            <a:gdLst/>
            <a:ahLst/>
            <a:cxnLst/>
            <a:rect l="l" t="t" r="r" b="b"/>
            <a:pathLst>
              <a:path w="12700" h="2539">
                <a:moveTo>
                  <a:pt x="0" y="0"/>
                </a:moveTo>
                <a:lnTo>
                  <a:pt x="0" y="2285"/>
                </a:lnTo>
                <a:lnTo>
                  <a:pt x="12192" y="2285"/>
                </a:lnTo>
                <a:lnTo>
                  <a:pt x="12192" y="0"/>
                </a:lnTo>
                <a:lnTo>
                  <a:pt x="0" y="0"/>
                </a:lnTo>
                <a:close/>
              </a:path>
            </a:pathLst>
          </a:custGeom>
          <a:ln w="3175">
            <a:solidFill>
              <a:srgbClr val="000000"/>
            </a:solidFill>
          </a:ln>
        </p:spPr>
        <p:txBody>
          <a:bodyPr wrap="square" lIns="0" tIns="0" rIns="0" bIns="0" rtlCol="0"/>
          <a:lstStyle/>
          <a:p>
            <a:endParaRPr/>
          </a:p>
        </p:txBody>
      </p:sp>
      <p:sp>
        <p:nvSpPr>
          <p:cNvPr id="179" name="object 179"/>
          <p:cNvSpPr/>
          <p:nvPr/>
        </p:nvSpPr>
        <p:spPr>
          <a:xfrm>
            <a:off x="5302758" y="6003035"/>
            <a:ext cx="12700" cy="2540"/>
          </a:xfrm>
          <a:custGeom>
            <a:avLst/>
            <a:gdLst/>
            <a:ahLst/>
            <a:cxnLst/>
            <a:rect l="l" t="t" r="r" b="b"/>
            <a:pathLst>
              <a:path w="12700" h="2539">
                <a:moveTo>
                  <a:pt x="0" y="0"/>
                </a:moveTo>
                <a:lnTo>
                  <a:pt x="0" y="2285"/>
                </a:lnTo>
                <a:lnTo>
                  <a:pt x="12191" y="2285"/>
                </a:lnTo>
                <a:lnTo>
                  <a:pt x="12191" y="0"/>
                </a:lnTo>
                <a:lnTo>
                  <a:pt x="0" y="0"/>
                </a:lnTo>
                <a:close/>
              </a:path>
            </a:pathLst>
          </a:custGeom>
          <a:ln w="3175">
            <a:solidFill>
              <a:srgbClr val="000000"/>
            </a:solidFill>
          </a:ln>
        </p:spPr>
        <p:txBody>
          <a:bodyPr wrap="square" lIns="0" tIns="0" rIns="0" bIns="0" rtlCol="0"/>
          <a:lstStyle/>
          <a:p>
            <a:endParaRPr/>
          </a:p>
        </p:txBody>
      </p:sp>
      <p:sp>
        <p:nvSpPr>
          <p:cNvPr id="180" name="object 180"/>
          <p:cNvSpPr/>
          <p:nvPr/>
        </p:nvSpPr>
        <p:spPr>
          <a:xfrm>
            <a:off x="5244846" y="5955029"/>
            <a:ext cx="6350" cy="0"/>
          </a:xfrm>
          <a:custGeom>
            <a:avLst/>
            <a:gdLst/>
            <a:ahLst/>
            <a:cxnLst/>
            <a:rect l="l" t="t" r="r" b="b"/>
            <a:pathLst>
              <a:path w="6350">
                <a:moveTo>
                  <a:pt x="0" y="0"/>
                </a:moveTo>
                <a:lnTo>
                  <a:pt x="6095" y="0"/>
                </a:lnTo>
              </a:path>
            </a:pathLst>
          </a:custGeom>
          <a:ln w="3175">
            <a:solidFill>
              <a:srgbClr val="00FF00"/>
            </a:solidFill>
          </a:ln>
        </p:spPr>
        <p:txBody>
          <a:bodyPr wrap="square" lIns="0" tIns="0" rIns="0" bIns="0" rtlCol="0"/>
          <a:lstStyle/>
          <a:p>
            <a:endParaRPr/>
          </a:p>
        </p:txBody>
      </p:sp>
      <p:sp>
        <p:nvSpPr>
          <p:cNvPr id="181" name="object 181"/>
          <p:cNvSpPr/>
          <p:nvPr/>
        </p:nvSpPr>
        <p:spPr>
          <a:xfrm>
            <a:off x="5244084" y="5985509"/>
            <a:ext cx="5715" cy="0"/>
          </a:xfrm>
          <a:custGeom>
            <a:avLst/>
            <a:gdLst/>
            <a:ahLst/>
            <a:cxnLst/>
            <a:rect l="l" t="t" r="r" b="b"/>
            <a:pathLst>
              <a:path w="5714">
                <a:moveTo>
                  <a:pt x="0" y="0"/>
                </a:moveTo>
                <a:lnTo>
                  <a:pt x="5333" y="0"/>
                </a:lnTo>
              </a:path>
            </a:pathLst>
          </a:custGeom>
          <a:ln w="3175">
            <a:solidFill>
              <a:srgbClr val="00FF00"/>
            </a:solidFill>
          </a:ln>
        </p:spPr>
        <p:txBody>
          <a:bodyPr wrap="square" lIns="0" tIns="0" rIns="0" bIns="0" rtlCol="0"/>
          <a:lstStyle/>
          <a:p>
            <a:endParaRPr/>
          </a:p>
        </p:txBody>
      </p:sp>
      <p:sp>
        <p:nvSpPr>
          <p:cNvPr id="182" name="object 182"/>
          <p:cNvSpPr/>
          <p:nvPr/>
        </p:nvSpPr>
        <p:spPr>
          <a:xfrm>
            <a:off x="5225796" y="6078473"/>
            <a:ext cx="33527" cy="56387"/>
          </a:xfrm>
          <a:prstGeom prst="rect">
            <a:avLst/>
          </a:prstGeom>
          <a:blipFill>
            <a:blip r:embed="rId38" cstate="print"/>
            <a:stretch>
              <a:fillRect/>
            </a:stretch>
          </a:blipFill>
        </p:spPr>
        <p:txBody>
          <a:bodyPr wrap="square" lIns="0" tIns="0" rIns="0" bIns="0" rtlCol="0"/>
          <a:lstStyle/>
          <a:p>
            <a:endParaRPr/>
          </a:p>
        </p:txBody>
      </p:sp>
      <p:sp>
        <p:nvSpPr>
          <p:cNvPr id="183" name="object 183"/>
          <p:cNvSpPr/>
          <p:nvPr/>
        </p:nvSpPr>
        <p:spPr>
          <a:xfrm>
            <a:off x="5298947" y="6079235"/>
            <a:ext cx="34289" cy="56387"/>
          </a:xfrm>
          <a:prstGeom prst="rect">
            <a:avLst/>
          </a:prstGeom>
          <a:blipFill>
            <a:blip r:embed="rId39" cstate="print"/>
            <a:stretch>
              <a:fillRect/>
            </a:stretch>
          </a:blipFill>
        </p:spPr>
        <p:txBody>
          <a:bodyPr wrap="square" lIns="0" tIns="0" rIns="0" bIns="0" rtlCol="0"/>
          <a:lstStyle/>
          <a:p>
            <a:endParaRPr/>
          </a:p>
        </p:txBody>
      </p:sp>
      <p:sp>
        <p:nvSpPr>
          <p:cNvPr id="184" name="object 184"/>
          <p:cNvSpPr/>
          <p:nvPr/>
        </p:nvSpPr>
        <p:spPr>
          <a:xfrm>
            <a:off x="5208270" y="5900928"/>
            <a:ext cx="190500" cy="247650"/>
          </a:xfrm>
          <a:custGeom>
            <a:avLst/>
            <a:gdLst/>
            <a:ahLst/>
            <a:cxnLst/>
            <a:rect l="l" t="t" r="r" b="b"/>
            <a:pathLst>
              <a:path w="190500" h="247650">
                <a:moveTo>
                  <a:pt x="5333" y="247650"/>
                </a:moveTo>
                <a:lnTo>
                  <a:pt x="5333" y="242316"/>
                </a:lnTo>
                <a:lnTo>
                  <a:pt x="0" y="242316"/>
                </a:lnTo>
                <a:lnTo>
                  <a:pt x="0" y="27432"/>
                </a:lnTo>
                <a:lnTo>
                  <a:pt x="47243" y="0"/>
                </a:lnTo>
                <a:lnTo>
                  <a:pt x="190500" y="0"/>
                </a:lnTo>
                <a:lnTo>
                  <a:pt x="190500" y="214884"/>
                </a:lnTo>
                <a:lnTo>
                  <a:pt x="187451" y="216408"/>
                </a:lnTo>
                <a:lnTo>
                  <a:pt x="187451" y="218694"/>
                </a:lnTo>
                <a:lnTo>
                  <a:pt x="136397" y="247650"/>
                </a:lnTo>
                <a:lnTo>
                  <a:pt x="5333" y="247650"/>
                </a:lnTo>
                <a:close/>
              </a:path>
            </a:pathLst>
          </a:custGeom>
          <a:ln w="9118">
            <a:solidFill>
              <a:srgbClr val="000000"/>
            </a:solidFill>
          </a:ln>
        </p:spPr>
        <p:txBody>
          <a:bodyPr wrap="square" lIns="0" tIns="0" rIns="0" bIns="0" rtlCol="0"/>
          <a:lstStyle/>
          <a:p>
            <a:endParaRPr/>
          </a:p>
        </p:txBody>
      </p:sp>
      <p:sp>
        <p:nvSpPr>
          <p:cNvPr id="185" name="object 185"/>
          <p:cNvSpPr/>
          <p:nvPr/>
        </p:nvSpPr>
        <p:spPr>
          <a:xfrm>
            <a:off x="4949190" y="6296405"/>
            <a:ext cx="75565" cy="52069"/>
          </a:xfrm>
          <a:custGeom>
            <a:avLst/>
            <a:gdLst/>
            <a:ahLst/>
            <a:cxnLst/>
            <a:rect l="l" t="t" r="r" b="b"/>
            <a:pathLst>
              <a:path w="75564" h="52070">
                <a:moveTo>
                  <a:pt x="75437" y="8382"/>
                </a:moveTo>
                <a:lnTo>
                  <a:pt x="75437" y="0"/>
                </a:lnTo>
                <a:lnTo>
                  <a:pt x="0" y="44196"/>
                </a:lnTo>
                <a:lnTo>
                  <a:pt x="0" y="51816"/>
                </a:lnTo>
                <a:lnTo>
                  <a:pt x="75437" y="8382"/>
                </a:lnTo>
                <a:close/>
              </a:path>
            </a:pathLst>
          </a:custGeom>
          <a:solidFill>
            <a:srgbClr val="9A9A9A"/>
          </a:solidFill>
        </p:spPr>
        <p:txBody>
          <a:bodyPr wrap="square" lIns="0" tIns="0" rIns="0" bIns="0" rtlCol="0"/>
          <a:lstStyle/>
          <a:p>
            <a:endParaRPr/>
          </a:p>
        </p:txBody>
      </p:sp>
      <p:sp>
        <p:nvSpPr>
          <p:cNvPr id="186" name="object 186"/>
          <p:cNvSpPr/>
          <p:nvPr/>
        </p:nvSpPr>
        <p:spPr>
          <a:xfrm>
            <a:off x="4743450" y="5976365"/>
            <a:ext cx="285750" cy="41275"/>
          </a:xfrm>
          <a:custGeom>
            <a:avLst/>
            <a:gdLst/>
            <a:ahLst/>
            <a:cxnLst/>
            <a:rect l="l" t="t" r="r" b="b"/>
            <a:pathLst>
              <a:path w="285750" h="41275">
                <a:moveTo>
                  <a:pt x="285750" y="0"/>
                </a:moveTo>
                <a:lnTo>
                  <a:pt x="71627" y="0"/>
                </a:lnTo>
                <a:lnTo>
                  <a:pt x="0" y="41148"/>
                </a:lnTo>
                <a:lnTo>
                  <a:pt x="214122" y="41148"/>
                </a:lnTo>
                <a:lnTo>
                  <a:pt x="285750" y="0"/>
                </a:lnTo>
                <a:close/>
              </a:path>
            </a:pathLst>
          </a:custGeom>
          <a:solidFill>
            <a:srgbClr val="E6E6E6"/>
          </a:solidFill>
        </p:spPr>
        <p:txBody>
          <a:bodyPr wrap="square" lIns="0" tIns="0" rIns="0" bIns="0" rtlCol="0"/>
          <a:lstStyle/>
          <a:p>
            <a:endParaRPr/>
          </a:p>
        </p:txBody>
      </p:sp>
      <p:sp>
        <p:nvSpPr>
          <p:cNvPr id="187" name="object 187"/>
          <p:cNvSpPr/>
          <p:nvPr/>
        </p:nvSpPr>
        <p:spPr>
          <a:xfrm>
            <a:off x="4957571" y="5976365"/>
            <a:ext cx="71755" cy="364490"/>
          </a:xfrm>
          <a:custGeom>
            <a:avLst/>
            <a:gdLst/>
            <a:ahLst/>
            <a:cxnLst/>
            <a:rect l="l" t="t" r="r" b="b"/>
            <a:pathLst>
              <a:path w="71754" h="364489">
                <a:moveTo>
                  <a:pt x="71627" y="323088"/>
                </a:moveTo>
                <a:lnTo>
                  <a:pt x="71627" y="0"/>
                </a:lnTo>
                <a:lnTo>
                  <a:pt x="0" y="41148"/>
                </a:lnTo>
                <a:lnTo>
                  <a:pt x="0" y="364236"/>
                </a:lnTo>
                <a:lnTo>
                  <a:pt x="71627" y="323088"/>
                </a:lnTo>
                <a:close/>
              </a:path>
            </a:pathLst>
          </a:custGeom>
          <a:solidFill>
            <a:srgbClr val="9A9A9A"/>
          </a:solidFill>
        </p:spPr>
        <p:txBody>
          <a:bodyPr wrap="square" lIns="0" tIns="0" rIns="0" bIns="0" rtlCol="0"/>
          <a:lstStyle/>
          <a:p>
            <a:endParaRPr/>
          </a:p>
        </p:txBody>
      </p:sp>
      <p:sp>
        <p:nvSpPr>
          <p:cNvPr id="188" name="object 188"/>
          <p:cNvSpPr/>
          <p:nvPr/>
        </p:nvSpPr>
        <p:spPr>
          <a:xfrm>
            <a:off x="4743450" y="6017514"/>
            <a:ext cx="214629" cy="323215"/>
          </a:xfrm>
          <a:custGeom>
            <a:avLst/>
            <a:gdLst/>
            <a:ahLst/>
            <a:cxnLst/>
            <a:rect l="l" t="t" r="r" b="b"/>
            <a:pathLst>
              <a:path w="214629" h="323214">
                <a:moveTo>
                  <a:pt x="0" y="0"/>
                </a:moveTo>
                <a:lnTo>
                  <a:pt x="0" y="323088"/>
                </a:lnTo>
                <a:lnTo>
                  <a:pt x="214122" y="323088"/>
                </a:lnTo>
                <a:lnTo>
                  <a:pt x="214122" y="0"/>
                </a:lnTo>
                <a:lnTo>
                  <a:pt x="0" y="0"/>
                </a:lnTo>
                <a:close/>
              </a:path>
            </a:pathLst>
          </a:custGeom>
          <a:solidFill>
            <a:srgbClr val="C0C0C0"/>
          </a:solidFill>
        </p:spPr>
        <p:txBody>
          <a:bodyPr wrap="square" lIns="0" tIns="0" rIns="0" bIns="0" rtlCol="0"/>
          <a:lstStyle/>
          <a:p>
            <a:endParaRPr/>
          </a:p>
        </p:txBody>
      </p:sp>
      <p:sp>
        <p:nvSpPr>
          <p:cNvPr id="189" name="object 189"/>
          <p:cNvSpPr/>
          <p:nvPr/>
        </p:nvSpPr>
        <p:spPr>
          <a:xfrm>
            <a:off x="4743450" y="6017514"/>
            <a:ext cx="214629" cy="323215"/>
          </a:xfrm>
          <a:custGeom>
            <a:avLst/>
            <a:gdLst/>
            <a:ahLst/>
            <a:cxnLst/>
            <a:rect l="l" t="t" r="r" b="b"/>
            <a:pathLst>
              <a:path w="214629" h="323214">
                <a:moveTo>
                  <a:pt x="0" y="323088"/>
                </a:moveTo>
                <a:lnTo>
                  <a:pt x="0" y="0"/>
                </a:lnTo>
                <a:lnTo>
                  <a:pt x="214122" y="0"/>
                </a:lnTo>
                <a:lnTo>
                  <a:pt x="214122" y="323088"/>
                </a:lnTo>
                <a:lnTo>
                  <a:pt x="0" y="323088"/>
                </a:lnTo>
                <a:close/>
              </a:path>
            </a:pathLst>
          </a:custGeom>
          <a:ln w="3175">
            <a:solidFill>
              <a:srgbClr val="000000"/>
            </a:solidFill>
          </a:ln>
        </p:spPr>
        <p:txBody>
          <a:bodyPr wrap="square" lIns="0" tIns="0" rIns="0" bIns="0" rtlCol="0"/>
          <a:lstStyle/>
          <a:p>
            <a:endParaRPr/>
          </a:p>
        </p:txBody>
      </p:sp>
      <p:sp>
        <p:nvSpPr>
          <p:cNvPr id="190" name="object 190"/>
          <p:cNvSpPr/>
          <p:nvPr/>
        </p:nvSpPr>
        <p:spPr>
          <a:xfrm>
            <a:off x="4770120" y="6033515"/>
            <a:ext cx="160782" cy="195834"/>
          </a:xfrm>
          <a:prstGeom prst="rect">
            <a:avLst/>
          </a:prstGeom>
          <a:blipFill>
            <a:blip r:embed="rId40" cstate="print"/>
            <a:stretch>
              <a:fillRect/>
            </a:stretch>
          </a:blipFill>
        </p:spPr>
        <p:txBody>
          <a:bodyPr wrap="square" lIns="0" tIns="0" rIns="0" bIns="0" rtlCol="0"/>
          <a:lstStyle/>
          <a:p>
            <a:endParaRPr/>
          </a:p>
        </p:txBody>
      </p:sp>
      <p:sp>
        <p:nvSpPr>
          <p:cNvPr id="191" name="object 191"/>
          <p:cNvSpPr/>
          <p:nvPr/>
        </p:nvSpPr>
        <p:spPr>
          <a:xfrm>
            <a:off x="4770120" y="6033515"/>
            <a:ext cx="161290" cy="196215"/>
          </a:xfrm>
          <a:custGeom>
            <a:avLst/>
            <a:gdLst/>
            <a:ahLst/>
            <a:cxnLst/>
            <a:rect l="l" t="t" r="r" b="b"/>
            <a:pathLst>
              <a:path w="161289" h="196214">
                <a:moveTo>
                  <a:pt x="0" y="195834"/>
                </a:moveTo>
                <a:lnTo>
                  <a:pt x="0" y="0"/>
                </a:lnTo>
                <a:lnTo>
                  <a:pt x="160782" y="0"/>
                </a:lnTo>
                <a:lnTo>
                  <a:pt x="160782" y="195834"/>
                </a:lnTo>
                <a:lnTo>
                  <a:pt x="0" y="195834"/>
                </a:lnTo>
                <a:close/>
              </a:path>
            </a:pathLst>
          </a:custGeom>
          <a:ln w="3175">
            <a:solidFill>
              <a:srgbClr val="000000"/>
            </a:solidFill>
          </a:ln>
        </p:spPr>
        <p:txBody>
          <a:bodyPr wrap="square" lIns="0" tIns="0" rIns="0" bIns="0" rtlCol="0"/>
          <a:lstStyle/>
          <a:p>
            <a:endParaRPr/>
          </a:p>
        </p:txBody>
      </p:sp>
      <p:sp>
        <p:nvSpPr>
          <p:cNvPr id="192" name="object 192"/>
          <p:cNvSpPr/>
          <p:nvPr/>
        </p:nvSpPr>
        <p:spPr>
          <a:xfrm>
            <a:off x="4789932" y="6203441"/>
            <a:ext cx="121920" cy="0"/>
          </a:xfrm>
          <a:custGeom>
            <a:avLst/>
            <a:gdLst/>
            <a:ahLst/>
            <a:cxnLst/>
            <a:rect l="l" t="t" r="r" b="b"/>
            <a:pathLst>
              <a:path w="121920">
                <a:moveTo>
                  <a:pt x="0" y="0"/>
                </a:moveTo>
                <a:lnTo>
                  <a:pt x="121920" y="0"/>
                </a:lnTo>
              </a:path>
            </a:pathLst>
          </a:custGeom>
          <a:ln w="16763">
            <a:solidFill>
              <a:srgbClr val="C0C0C0"/>
            </a:solidFill>
          </a:ln>
        </p:spPr>
        <p:txBody>
          <a:bodyPr wrap="square" lIns="0" tIns="0" rIns="0" bIns="0" rtlCol="0"/>
          <a:lstStyle/>
          <a:p>
            <a:endParaRPr/>
          </a:p>
        </p:txBody>
      </p:sp>
      <p:sp>
        <p:nvSpPr>
          <p:cNvPr id="193" name="object 193"/>
          <p:cNvSpPr/>
          <p:nvPr/>
        </p:nvSpPr>
        <p:spPr>
          <a:xfrm>
            <a:off x="4789932" y="6177915"/>
            <a:ext cx="121920" cy="0"/>
          </a:xfrm>
          <a:custGeom>
            <a:avLst/>
            <a:gdLst/>
            <a:ahLst/>
            <a:cxnLst/>
            <a:rect l="l" t="t" r="r" b="b"/>
            <a:pathLst>
              <a:path w="121920">
                <a:moveTo>
                  <a:pt x="0" y="0"/>
                </a:moveTo>
                <a:lnTo>
                  <a:pt x="121920" y="0"/>
                </a:lnTo>
              </a:path>
            </a:pathLst>
          </a:custGeom>
          <a:ln w="17525">
            <a:solidFill>
              <a:srgbClr val="C0C0C0"/>
            </a:solidFill>
          </a:ln>
        </p:spPr>
        <p:txBody>
          <a:bodyPr wrap="square" lIns="0" tIns="0" rIns="0" bIns="0" rtlCol="0"/>
          <a:lstStyle/>
          <a:p>
            <a:endParaRPr/>
          </a:p>
        </p:txBody>
      </p:sp>
      <p:sp>
        <p:nvSpPr>
          <p:cNvPr id="194" name="object 194"/>
          <p:cNvSpPr/>
          <p:nvPr/>
        </p:nvSpPr>
        <p:spPr>
          <a:xfrm>
            <a:off x="4789932" y="6152388"/>
            <a:ext cx="121920" cy="0"/>
          </a:xfrm>
          <a:custGeom>
            <a:avLst/>
            <a:gdLst/>
            <a:ahLst/>
            <a:cxnLst/>
            <a:rect l="l" t="t" r="r" b="b"/>
            <a:pathLst>
              <a:path w="121920">
                <a:moveTo>
                  <a:pt x="0" y="0"/>
                </a:moveTo>
                <a:lnTo>
                  <a:pt x="121920" y="0"/>
                </a:lnTo>
              </a:path>
            </a:pathLst>
          </a:custGeom>
          <a:ln w="16763">
            <a:solidFill>
              <a:srgbClr val="C0C0C0"/>
            </a:solidFill>
          </a:ln>
        </p:spPr>
        <p:txBody>
          <a:bodyPr wrap="square" lIns="0" tIns="0" rIns="0" bIns="0" rtlCol="0"/>
          <a:lstStyle/>
          <a:p>
            <a:endParaRPr/>
          </a:p>
        </p:txBody>
      </p:sp>
      <p:sp>
        <p:nvSpPr>
          <p:cNvPr id="195" name="object 195"/>
          <p:cNvSpPr/>
          <p:nvPr/>
        </p:nvSpPr>
        <p:spPr>
          <a:xfrm>
            <a:off x="4789932" y="6126479"/>
            <a:ext cx="121920" cy="0"/>
          </a:xfrm>
          <a:custGeom>
            <a:avLst/>
            <a:gdLst/>
            <a:ahLst/>
            <a:cxnLst/>
            <a:rect l="l" t="t" r="r" b="b"/>
            <a:pathLst>
              <a:path w="121920">
                <a:moveTo>
                  <a:pt x="0" y="0"/>
                </a:moveTo>
                <a:lnTo>
                  <a:pt x="121920" y="0"/>
                </a:lnTo>
              </a:path>
            </a:pathLst>
          </a:custGeom>
          <a:ln w="16763">
            <a:solidFill>
              <a:srgbClr val="C0C0C0"/>
            </a:solidFill>
          </a:ln>
        </p:spPr>
        <p:txBody>
          <a:bodyPr wrap="square" lIns="0" tIns="0" rIns="0" bIns="0" rtlCol="0"/>
          <a:lstStyle/>
          <a:p>
            <a:endParaRPr/>
          </a:p>
        </p:txBody>
      </p:sp>
      <p:sp>
        <p:nvSpPr>
          <p:cNvPr id="196" name="object 196"/>
          <p:cNvSpPr/>
          <p:nvPr/>
        </p:nvSpPr>
        <p:spPr>
          <a:xfrm>
            <a:off x="4789932" y="6095238"/>
            <a:ext cx="121920" cy="0"/>
          </a:xfrm>
          <a:custGeom>
            <a:avLst/>
            <a:gdLst/>
            <a:ahLst/>
            <a:cxnLst/>
            <a:rect l="l" t="t" r="r" b="b"/>
            <a:pathLst>
              <a:path w="121920">
                <a:moveTo>
                  <a:pt x="0" y="0"/>
                </a:moveTo>
                <a:lnTo>
                  <a:pt x="121920" y="0"/>
                </a:lnTo>
              </a:path>
            </a:pathLst>
          </a:custGeom>
          <a:ln w="28955">
            <a:solidFill>
              <a:srgbClr val="C0C0C0"/>
            </a:solidFill>
          </a:ln>
        </p:spPr>
        <p:txBody>
          <a:bodyPr wrap="square" lIns="0" tIns="0" rIns="0" bIns="0" rtlCol="0"/>
          <a:lstStyle/>
          <a:p>
            <a:endParaRPr/>
          </a:p>
        </p:txBody>
      </p:sp>
      <p:sp>
        <p:nvSpPr>
          <p:cNvPr id="197" name="object 197"/>
          <p:cNvSpPr/>
          <p:nvPr/>
        </p:nvSpPr>
        <p:spPr>
          <a:xfrm>
            <a:off x="4789932" y="6057900"/>
            <a:ext cx="121920" cy="0"/>
          </a:xfrm>
          <a:custGeom>
            <a:avLst/>
            <a:gdLst/>
            <a:ahLst/>
            <a:cxnLst/>
            <a:rect l="l" t="t" r="r" b="b"/>
            <a:pathLst>
              <a:path w="121920">
                <a:moveTo>
                  <a:pt x="0" y="0"/>
                </a:moveTo>
                <a:lnTo>
                  <a:pt x="121920" y="0"/>
                </a:lnTo>
              </a:path>
            </a:pathLst>
          </a:custGeom>
          <a:ln w="28955">
            <a:solidFill>
              <a:srgbClr val="C0C0C0"/>
            </a:solidFill>
          </a:ln>
        </p:spPr>
        <p:txBody>
          <a:bodyPr wrap="square" lIns="0" tIns="0" rIns="0" bIns="0" rtlCol="0"/>
          <a:lstStyle/>
          <a:p>
            <a:endParaRPr/>
          </a:p>
        </p:txBody>
      </p:sp>
      <p:sp>
        <p:nvSpPr>
          <p:cNvPr id="198" name="object 198"/>
          <p:cNvSpPr/>
          <p:nvPr/>
        </p:nvSpPr>
        <p:spPr>
          <a:xfrm>
            <a:off x="4789932" y="6195059"/>
            <a:ext cx="121920" cy="17145"/>
          </a:xfrm>
          <a:custGeom>
            <a:avLst/>
            <a:gdLst/>
            <a:ahLst/>
            <a:cxnLst/>
            <a:rect l="l" t="t" r="r" b="b"/>
            <a:pathLst>
              <a:path w="121920" h="17145">
                <a:moveTo>
                  <a:pt x="0" y="16763"/>
                </a:moveTo>
                <a:lnTo>
                  <a:pt x="0" y="0"/>
                </a:lnTo>
                <a:lnTo>
                  <a:pt x="121920" y="0"/>
                </a:lnTo>
                <a:lnTo>
                  <a:pt x="121920" y="16763"/>
                </a:lnTo>
                <a:lnTo>
                  <a:pt x="0" y="16763"/>
                </a:lnTo>
                <a:close/>
              </a:path>
            </a:pathLst>
          </a:custGeom>
          <a:ln w="3175">
            <a:solidFill>
              <a:srgbClr val="000000"/>
            </a:solidFill>
          </a:ln>
        </p:spPr>
        <p:txBody>
          <a:bodyPr wrap="square" lIns="0" tIns="0" rIns="0" bIns="0" rtlCol="0"/>
          <a:lstStyle/>
          <a:p>
            <a:endParaRPr/>
          </a:p>
        </p:txBody>
      </p:sp>
      <p:sp>
        <p:nvSpPr>
          <p:cNvPr id="199" name="object 199"/>
          <p:cNvSpPr/>
          <p:nvPr/>
        </p:nvSpPr>
        <p:spPr>
          <a:xfrm>
            <a:off x="4789932" y="6169152"/>
            <a:ext cx="121920" cy="17780"/>
          </a:xfrm>
          <a:custGeom>
            <a:avLst/>
            <a:gdLst/>
            <a:ahLst/>
            <a:cxnLst/>
            <a:rect l="l" t="t" r="r" b="b"/>
            <a:pathLst>
              <a:path w="121920" h="17779">
                <a:moveTo>
                  <a:pt x="0" y="17525"/>
                </a:moveTo>
                <a:lnTo>
                  <a:pt x="0" y="0"/>
                </a:lnTo>
                <a:lnTo>
                  <a:pt x="121920" y="0"/>
                </a:lnTo>
                <a:lnTo>
                  <a:pt x="121920" y="17525"/>
                </a:lnTo>
                <a:lnTo>
                  <a:pt x="0" y="17525"/>
                </a:lnTo>
                <a:close/>
              </a:path>
            </a:pathLst>
          </a:custGeom>
          <a:ln w="3175">
            <a:solidFill>
              <a:srgbClr val="000000"/>
            </a:solidFill>
          </a:ln>
        </p:spPr>
        <p:txBody>
          <a:bodyPr wrap="square" lIns="0" tIns="0" rIns="0" bIns="0" rtlCol="0"/>
          <a:lstStyle/>
          <a:p>
            <a:endParaRPr/>
          </a:p>
        </p:txBody>
      </p:sp>
      <p:sp>
        <p:nvSpPr>
          <p:cNvPr id="200" name="object 200"/>
          <p:cNvSpPr/>
          <p:nvPr/>
        </p:nvSpPr>
        <p:spPr>
          <a:xfrm>
            <a:off x="4789932" y="6144005"/>
            <a:ext cx="121920" cy="17145"/>
          </a:xfrm>
          <a:custGeom>
            <a:avLst/>
            <a:gdLst/>
            <a:ahLst/>
            <a:cxnLst/>
            <a:rect l="l" t="t" r="r" b="b"/>
            <a:pathLst>
              <a:path w="121920" h="17145">
                <a:moveTo>
                  <a:pt x="0" y="16763"/>
                </a:moveTo>
                <a:lnTo>
                  <a:pt x="0" y="0"/>
                </a:lnTo>
                <a:lnTo>
                  <a:pt x="121920" y="0"/>
                </a:lnTo>
                <a:lnTo>
                  <a:pt x="121920" y="16763"/>
                </a:lnTo>
                <a:lnTo>
                  <a:pt x="0" y="16763"/>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4789932" y="6118097"/>
            <a:ext cx="121920" cy="17145"/>
          </a:xfrm>
          <a:custGeom>
            <a:avLst/>
            <a:gdLst/>
            <a:ahLst/>
            <a:cxnLst/>
            <a:rect l="l" t="t" r="r" b="b"/>
            <a:pathLst>
              <a:path w="121920" h="17145">
                <a:moveTo>
                  <a:pt x="0" y="16763"/>
                </a:moveTo>
                <a:lnTo>
                  <a:pt x="0" y="0"/>
                </a:lnTo>
                <a:lnTo>
                  <a:pt x="121920" y="0"/>
                </a:lnTo>
                <a:lnTo>
                  <a:pt x="121920" y="16763"/>
                </a:lnTo>
                <a:lnTo>
                  <a:pt x="0" y="16763"/>
                </a:lnTo>
                <a:close/>
              </a:path>
            </a:pathLst>
          </a:custGeom>
          <a:ln w="3175">
            <a:solidFill>
              <a:srgbClr val="000000"/>
            </a:solidFill>
          </a:ln>
        </p:spPr>
        <p:txBody>
          <a:bodyPr wrap="square" lIns="0" tIns="0" rIns="0" bIns="0" rtlCol="0"/>
          <a:lstStyle/>
          <a:p>
            <a:endParaRPr/>
          </a:p>
        </p:txBody>
      </p:sp>
      <p:sp>
        <p:nvSpPr>
          <p:cNvPr id="202" name="object 202"/>
          <p:cNvSpPr/>
          <p:nvPr/>
        </p:nvSpPr>
        <p:spPr>
          <a:xfrm>
            <a:off x="4789932" y="6080759"/>
            <a:ext cx="121920" cy="29209"/>
          </a:xfrm>
          <a:custGeom>
            <a:avLst/>
            <a:gdLst/>
            <a:ahLst/>
            <a:cxnLst/>
            <a:rect l="l" t="t" r="r" b="b"/>
            <a:pathLst>
              <a:path w="121920" h="29210">
                <a:moveTo>
                  <a:pt x="0" y="28955"/>
                </a:moveTo>
                <a:lnTo>
                  <a:pt x="0" y="0"/>
                </a:lnTo>
                <a:lnTo>
                  <a:pt x="121920" y="0"/>
                </a:lnTo>
                <a:lnTo>
                  <a:pt x="121920" y="28955"/>
                </a:lnTo>
                <a:lnTo>
                  <a:pt x="0" y="28955"/>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4789932" y="6043421"/>
            <a:ext cx="121920" cy="29209"/>
          </a:xfrm>
          <a:custGeom>
            <a:avLst/>
            <a:gdLst/>
            <a:ahLst/>
            <a:cxnLst/>
            <a:rect l="l" t="t" r="r" b="b"/>
            <a:pathLst>
              <a:path w="121920" h="29210">
                <a:moveTo>
                  <a:pt x="0" y="28955"/>
                </a:moveTo>
                <a:lnTo>
                  <a:pt x="0" y="0"/>
                </a:lnTo>
                <a:lnTo>
                  <a:pt x="121920" y="0"/>
                </a:lnTo>
                <a:lnTo>
                  <a:pt x="121920" y="28955"/>
                </a:lnTo>
                <a:lnTo>
                  <a:pt x="0" y="28955"/>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4752594" y="6344411"/>
            <a:ext cx="196850" cy="0"/>
          </a:xfrm>
          <a:custGeom>
            <a:avLst/>
            <a:gdLst/>
            <a:ahLst/>
            <a:cxnLst/>
            <a:rect l="l" t="t" r="r" b="b"/>
            <a:pathLst>
              <a:path w="196850">
                <a:moveTo>
                  <a:pt x="0" y="0"/>
                </a:moveTo>
                <a:lnTo>
                  <a:pt x="196596" y="0"/>
                </a:lnTo>
              </a:path>
            </a:pathLst>
          </a:custGeom>
          <a:ln w="7620">
            <a:solidFill>
              <a:srgbClr val="9A9A9A"/>
            </a:solidFill>
          </a:ln>
        </p:spPr>
        <p:txBody>
          <a:bodyPr wrap="square" lIns="0" tIns="0" rIns="0" bIns="0" rtlCol="0"/>
          <a:lstStyle/>
          <a:p>
            <a:endParaRPr/>
          </a:p>
        </p:txBody>
      </p:sp>
      <p:sp>
        <p:nvSpPr>
          <p:cNvPr id="205" name="object 205"/>
          <p:cNvSpPr/>
          <p:nvPr/>
        </p:nvSpPr>
        <p:spPr>
          <a:xfrm>
            <a:off x="4836414" y="6248400"/>
            <a:ext cx="28955" cy="34289"/>
          </a:xfrm>
          <a:prstGeom prst="rect">
            <a:avLst/>
          </a:prstGeom>
          <a:blipFill>
            <a:blip r:embed="rId41" cstate="print"/>
            <a:stretch>
              <a:fillRect/>
            </a:stretch>
          </a:blipFill>
        </p:spPr>
        <p:txBody>
          <a:bodyPr wrap="square" lIns="0" tIns="0" rIns="0" bIns="0" rtlCol="0"/>
          <a:lstStyle/>
          <a:p>
            <a:endParaRPr/>
          </a:p>
        </p:txBody>
      </p:sp>
      <p:sp>
        <p:nvSpPr>
          <p:cNvPr id="206" name="object 206"/>
          <p:cNvSpPr/>
          <p:nvPr/>
        </p:nvSpPr>
        <p:spPr>
          <a:xfrm>
            <a:off x="4819650" y="6057900"/>
            <a:ext cx="17780" cy="2540"/>
          </a:xfrm>
          <a:custGeom>
            <a:avLst/>
            <a:gdLst/>
            <a:ahLst/>
            <a:cxnLst/>
            <a:rect l="l" t="t" r="r" b="b"/>
            <a:pathLst>
              <a:path w="17779" h="2539">
                <a:moveTo>
                  <a:pt x="0" y="0"/>
                </a:moveTo>
                <a:lnTo>
                  <a:pt x="0" y="2285"/>
                </a:lnTo>
                <a:lnTo>
                  <a:pt x="17525" y="2285"/>
                </a:lnTo>
                <a:lnTo>
                  <a:pt x="17525" y="0"/>
                </a:lnTo>
                <a:lnTo>
                  <a:pt x="0" y="0"/>
                </a:lnTo>
                <a:close/>
              </a:path>
            </a:pathLst>
          </a:custGeom>
          <a:solidFill>
            <a:srgbClr val="9A9A9A"/>
          </a:solidFill>
        </p:spPr>
        <p:txBody>
          <a:bodyPr wrap="square" lIns="0" tIns="0" rIns="0" bIns="0" rtlCol="0"/>
          <a:lstStyle/>
          <a:p>
            <a:endParaRPr/>
          </a:p>
        </p:txBody>
      </p:sp>
      <p:sp>
        <p:nvSpPr>
          <p:cNvPr id="207" name="object 207"/>
          <p:cNvSpPr/>
          <p:nvPr/>
        </p:nvSpPr>
        <p:spPr>
          <a:xfrm>
            <a:off x="4799076" y="6048755"/>
            <a:ext cx="103631" cy="5333"/>
          </a:xfrm>
          <a:prstGeom prst="rect">
            <a:avLst/>
          </a:prstGeom>
          <a:blipFill>
            <a:blip r:embed="rId42" cstate="print"/>
            <a:stretch>
              <a:fillRect/>
            </a:stretch>
          </a:blipFill>
        </p:spPr>
        <p:txBody>
          <a:bodyPr wrap="square" lIns="0" tIns="0" rIns="0" bIns="0" rtlCol="0"/>
          <a:lstStyle/>
          <a:p>
            <a:endParaRPr/>
          </a:p>
        </p:txBody>
      </p:sp>
      <p:sp>
        <p:nvSpPr>
          <p:cNvPr id="208" name="object 208"/>
          <p:cNvSpPr/>
          <p:nvPr/>
        </p:nvSpPr>
        <p:spPr>
          <a:xfrm>
            <a:off x="4796790" y="6047994"/>
            <a:ext cx="106679" cy="51053"/>
          </a:xfrm>
          <a:prstGeom prst="rect">
            <a:avLst/>
          </a:prstGeom>
          <a:blipFill>
            <a:blip r:embed="rId43" cstate="print"/>
            <a:stretch>
              <a:fillRect/>
            </a:stretch>
          </a:blipFill>
        </p:spPr>
        <p:txBody>
          <a:bodyPr wrap="square" lIns="0" tIns="0" rIns="0" bIns="0" rtlCol="0"/>
          <a:lstStyle/>
          <a:p>
            <a:endParaRPr/>
          </a:p>
        </p:txBody>
      </p:sp>
      <p:sp>
        <p:nvSpPr>
          <p:cNvPr id="209" name="object 209"/>
          <p:cNvSpPr/>
          <p:nvPr/>
        </p:nvSpPr>
        <p:spPr>
          <a:xfrm>
            <a:off x="4796028" y="6087427"/>
            <a:ext cx="108204" cy="42100"/>
          </a:xfrm>
          <a:prstGeom prst="rect">
            <a:avLst/>
          </a:prstGeom>
          <a:blipFill>
            <a:blip r:embed="rId44" cstate="print"/>
            <a:stretch>
              <a:fillRect/>
            </a:stretch>
          </a:blipFill>
        </p:spPr>
        <p:txBody>
          <a:bodyPr wrap="square" lIns="0" tIns="0" rIns="0" bIns="0" rtlCol="0"/>
          <a:lstStyle/>
          <a:p>
            <a:endParaRPr/>
          </a:p>
        </p:txBody>
      </p:sp>
      <p:sp>
        <p:nvSpPr>
          <p:cNvPr id="210" name="object 210"/>
          <p:cNvSpPr/>
          <p:nvPr/>
        </p:nvSpPr>
        <p:spPr>
          <a:xfrm>
            <a:off x="4796028" y="6057138"/>
            <a:ext cx="108966" cy="75437"/>
          </a:xfrm>
          <a:prstGeom prst="rect">
            <a:avLst/>
          </a:prstGeom>
          <a:blipFill>
            <a:blip r:embed="rId45" cstate="print"/>
            <a:stretch>
              <a:fillRect/>
            </a:stretch>
          </a:blipFill>
        </p:spPr>
        <p:txBody>
          <a:bodyPr wrap="square" lIns="0" tIns="0" rIns="0" bIns="0" rtlCol="0"/>
          <a:lstStyle/>
          <a:p>
            <a:endParaRPr/>
          </a:p>
        </p:txBody>
      </p:sp>
      <p:sp>
        <p:nvSpPr>
          <p:cNvPr id="211" name="object 211"/>
          <p:cNvSpPr/>
          <p:nvPr/>
        </p:nvSpPr>
        <p:spPr>
          <a:xfrm>
            <a:off x="4888229" y="6057138"/>
            <a:ext cx="14604" cy="3810"/>
          </a:xfrm>
          <a:custGeom>
            <a:avLst/>
            <a:gdLst/>
            <a:ahLst/>
            <a:cxnLst/>
            <a:rect l="l" t="t" r="r" b="b"/>
            <a:pathLst>
              <a:path w="14604" h="3810">
                <a:moveTo>
                  <a:pt x="0" y="0"/>
                </a:moveTo>
                <a:lnTo>
                  <a:pt x="0" y="3810"/>
                </a:lnTo>
                <a:lnTo>
                  <a:pt x="14477" y="3810"/>
                </a:lnTo>
                <a:lnTo>
                  <a:pt x="14477" y="0"/>
                </a:lnTo>
                <a:lnTo>
                  <a:pt x="0" y="0"/>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4864608" y="6057900"/>
            <a:ext cx="9525" cy="5715"/>
          </a:xfrm>
          <a:custGeom>
            <a:avLst/>
            <a:gdLst/>
            <a:ahLst/>
            <a:cxnLst/>
            <a:rect l="l" t="t" r="r" b="b"/>
            <a:pathLst>
              <a:path w="9525" h="5714">
                <a:moveTo>
                  <a:pt x="9143" y="2286"/>
                </a:moveTo>
                <a:lnTo>
                  <a:pt x="0" y="5334"/>
                </a:lnTo>
                <a:lnTo>
                  <a:pt x="0" y="0"/>
                </a:lnTo>
                <a:lnTo>
                  <a:pt x="9143" y="2286"/>
                </a:lnTo>
                <a:close/>
              </a:path>
            </a:pathLst>
          </a:custGeom>
          <a:ln w="3175">
            <a:solidFill>
              <a:srgbClr val="000000"/>
            </a:solidFill>
          </a:ln>
        </p:spPr>
        <p:txBody>
          <a:bodyPr wrap="square" lIns="0" tIns="0" rIns="0" bIns="0" rtlCol="0"/>
          <a:lstStyle/>
          <a:p>
            <a:endParaRPr/>
          </a:p>
        </p:txBody>
      </p:sp>
      <p:sp>
        <p:nvSpPr>
          <p:cNvPr id="213" name="object 213"/>
          <p:cNvSpPr/>
          <p:nvPr/>
        </p:nvSpPr>
        <p:spPr>
          <a:xfrm>
            <a:off x="4850891" y="6057900"/>
            <a:ext cx="9525" cy="5715"/>
          </a:xfrm>
          <a:custGeom>
            <a:avLst/>
            <a:gdLst/>
            <a:ahLst/>
            <a:cxnLst/>
            <a:rect l="l" t="t" r="r" b="b"/>
            <a:pathLst>
              <a:path w="9525" h="5714">
                <a:moveTo>
                  <a:pt x="0" y="2286"/>
                </a:moveTo>
                <a:lnTo>
                  <a:pt x="9144" y="0"/>
                </a:lnTo>
                <a:lnTo>
                  <a:pt x="9144" y="5334"/>
                </a:lnTo>
                <a:lnTo>
                  <a:pt x="0" y="2286"/>
                </a:lnTo>
                <a:close/>
              </a:path>
            </a:pathLst>
          </a:custGeom>
          <a:ln w="3175">
            <a:solidFill>
              <a:srgbClr val="000000"/>
            </a:solidFill>
          </a:ln>
        </p:spPr>
        <p:txBody>
          <a:bodyPr wrap="square" lIns="0" tIns="0" rIns="0" bIns="0" rtlCol="0"/>
          <a:lstStyle/>
          <a:p>
            <a:endParaRPr/>
          </a:p>
        </p:txBody>
      </p:sp>
      <p:sp>
        <p:nvSpPr>
          <p:cNvPr id="214" name="object 214"/>
          <p:cNvSpPr/>
          <p:nvPr/>
        </p:nvSpPr>
        <p:spPr>
          <a:xfrm>
            <a:off x="4880609" y="6101334"/>
            <a:ext cx="19050" cy="3175"/>
          </a:xfrm>
          <a:custGeom>
            <a:avLst/>
            <a:gdLst/>
            <a:ahLst/>
            <a:cxnLst/>
            <a:rect l="l" t="t" r="r" b="b"/>
            <a:pathLst>
              <a:path w="19050" h="3175">
                <a:moveTo>
                  <a:pt x="0" y="0"/>
                </a:moveTo>
                <a:lnTo>
                  <a:pt x="0" y="3047"/>
                </a:lnTo>
                <a:lnTo>
                  <a:pt x="19050" y="3047"/>
                </a:lnTo>
                <a:lnTo>
                  <a:pt x="19050" y="0"/>
                </a:lnTo>
                <a:lnTo>
                  <a:pt x="0" y="0"/>
                </a:lnTo>
                <a:close/>
              </a:path>
            </a:pathLst>
          </a:custGeom>
          <a:ln w="3175">
            <a:solidFill>
              <a:srgbClr val="000000"/>
            </a:solidFill>
          </a:ln>
        </p:spPr>
        <p:txBody>
          <a:bodyPr wrap="square" lIns="0" tIns="0" rIns="0" bIns="0" rtlCol="0"/>
          <a:lstStyle/>
          <a:p>
            <a:endParaRPr/>
          </a:p>
        </p:txBody>
      </p:sp>
      <p:sp>
        <p:nvSpPr>
          <p:cNvPr id="215" name="object 215"/>
          <p:cNvSpPr/>
          <p:nvPr/>
        </p:nvSpPr>
        <p:spPr>
          <a:xfrm>
            <a:off x="4885182" y="6130290"/>
            <a:ext cx="19050" cy="2540"/>
          </a:xfrm>
          <a:custGeom>
            <a:avLst/>
            <a:gdLst/>
            <a:ahLst/>
            <a:cxnLst/>
            <a:rect l="l" t="t" r="r" b="b"/>
            <a:pathLst>
              <a:path w="19050" h="2539">
                <a:moveTo>
                  <a:pt x="0" y="0"/>
                </a:moveTo>
                <a:lnTo>
                  <a:pt x="0" y="2285"/>
                </a:lnTo>
                <a:lnTo>
                  <a:pt x="19050" y="2285"/>
                </a:lnTo>
                <a:lnTo>
                  <a:pt x="19050" y="0"/>
                </a:lnTo>
                <a:lnTo>
                  <a:pt x="0" y="0"/>
                </a:lnTo>
                <a:close/>
              </a:path>
            </a:pathLst>
          </a:custGeom>
          <a:ln w="3175">
            <a:solidFill>
              <a:srgbClr val="000000"/>
            </a:solidFill>
          </a:ln>
        </p:spPr>
        <p:txBody>
          <a:bodyPr wrap="square" lIns="0" tIns="0" rIns="0" bIns="0" rtlCol="0"/>
          <a:lstStyle/>
          <a:p>
            <a:endParaRPr/>
          </a:p>
        </p:txBody>
      </p:sp>
      <p:sp>
        <p:nvSpPr>
          <p:cNvPr id="216" name="object 216"/>
          <p:cNvSpPr/>
          <p:nvPr/>
        </p:nvSpPr>
        <p:spPr>
          <a:xfrm>
            <a:off x="4799076" y="6057900"/>
            <a:ext cx="9525" cy="0"/>
          </a:xfrm>
          <a:custGeom>
            <a:avLst/>
            <a:gdLst/>
            <a:ahLst/>
            <a:cxnLst/>
            <a:rect l="l" t="t" r="r" b="b"/>
            <a:pathLst>
              <a:path w="9525">
                <a:moveTo>
                  <a:pt x="0" y="0"/>
                </a:moveTo>
                <a:lnTo>
                  <a:pt x="9144" y="0"/>
                </a:lnTo>
              </a:path>
            </a:pathLst>
          </a:custGeom>
          <a:ln w="3175">
            <a:solidFill>
              <a:srgbClr val="00FF00"/>
            </a:solidFill>
          </a:ln>
        </p:spPr>
        <p:txBody>
          <a:bodyPr wrap="square" lIns="0" tIns="0" rIns="0" bIns="0" rtlCol="0"/>
          <a:lstStyle/>
          <a:p>
            <a:endParaRPr/>
          </a:p>
        </p:txBody>
      </p:sp>
      <p:sp>
        <p:nvSpPr>
          <p:cNvPr id="217" name="object 217"/>
          <p:cNvSpPr/>
          <p:nvPr/>
        </p:nvSpPr>
        <p:spPr>
          <a:xfrm>
            <a:off x="4796790" y="6102858"/>
            <a:ext cx="9525" cy="0"/>
          </a:xfrm>
          <a:custGeom>
            <a:avLst/>
            <a:gdLst/>
            <a:ahLst/>
            <a:cxnLst/>
            <a:rect l="l" t="t" r="r" b="b"/>
            <a:pathLst>
              <a:path w="9525">
                <a:moveTo>
                  <a:pt x="0" y="0"/>
                </a:moveTo>
                <a:lnTo>
                  <a:pt x="9144" y="0"/>
                </a:lnTo>
              </a:path>
            </a:pathLst>
          </a:custGeom>
          <a:ln w="3175">
            <a:solidFill>
              <a:srgbClr val="00FF00"/>
            </a:solidFill>
          </a:ln>
        </p:spPr>
        <p:txBody>
          <a:bodyPr wrap="square" lIns="0" tIns="0" rIns="0" bIns="0" rtlCol="0"/>
          <a:lstStyle/>
          <a:p>
            <a:endParaRPr/>
          </a:p>
        </p:txBody>
      </p:sp>
      <p:sp>
        <p:nvSpPr>
          <p:cNvPr id="218" name="object 218"/>
          <p:cNvSpPr/>
          <p:nvPr/>
        </p:nvSpPr>
        <p:spPr>
          <a:xfrm>
            <a:off x="4770120" y="6242303"/>
            <a:ext cx="51053" cy="85343"/>
          </a:xfrm>
          <a:prstGeom prst="rect">
            <a:avLst/>
          </a:prstGeom>
          <a:blipFill>
            <a:blip r:embed="rId46" cstate="print"/>
            <a:stretch>
              <a:fillRect/>
            </a:stretch>
          </a:blipFill>
        </p:spPr>
        <p:txBody>
          <a:bodyPr wrap="square" lIns="0" tIns="0" rIns="0" bIns="0" rtlCol="0"/>
          <a:lstStyle/>
          <a:p>
            <a:endParaRPr/>
          </a:p>
        </p:txBody>
      </p:sp>
      <p:sp>
        <p:nvSpPr>
          <p:cNvPr id="219" name="object 219"/>
          <p:cNvSpPr/>
          <p:nvPr/>
        </p:nvSpPr>
        <p:spPr>
          <a:xfrm>
            <a:off x="4880609" y="6243828"/>
            <a:ext cx="50291" cy="85344"/>
          </a:xfrm>
          <a:prstGeom prst="rect">
            <a:avLst/>
          </a:prstGeom>
          <a:blipFill>
            <a:blip r:embed="rId47" cstate="print"/>
            <a:stretch>
              <a:fillRect/>
            </a:stretch>
          </a:blipFill>
        </p:spPr>
        <p:txBody>
          <a:bodyPr wrap="square" lIns="0" tIns="0" rIns="0" bIns="0" rtlCol="0"/>
          <a:lstStyle/>
          <a:p>
            <a:endParaRPr/>
          </a:p>
        </p:txBody>
      </p:sp>
      <p:sp>
        <p:nvSpPr>
          <p:cNvPr id="220" name="object 220"/>
          <p:cNvSpPr/>
          <p:nvPr/>
        </p:nvSpPr>
        <p:spPr>
          <a:xfrm>
            <a:off x="4743450" y="5976365"/>
            <a:ext cx="285750" cy="372110"/>
          </a:xfrm>
          <a:custGeom>
            <a:avLst/>
            <a:gdLst/>
            <a:ahLst/>
            <a:cxnLst/>
            <a:rect l="l" t="t" r="r" b="b"/>
            <a:pathLst>
              <a:path w="285750" h="372110">
                <a:moveTo>
                  <a:pt x="9144" y="371856"/>
                </a:moveTo>
                <a:lnTo>
                  <a:pt x="9144" y="364236"/>
                </a:lnTo>
                <a:lnTo>
                  <a:pt x="0" y="364236"/>
                </a:lnTo>
                <a:lnTo>
                  <a:pt x="0" y="41148"/>
                </a:lnTo>
                <a:lnTo>
                  <a:pt x="71627" y="0"/>
                </a:lnTo>
                <a:lnTo>
                  <a:pt x="285750" y="0"/>
                </a:lnTo>
                <a:lnTo>
                  <a:pt x="285750" y="323088"/>
                </a:lnTo>
                <a:lnTo>
                  <a:pt x="281177" y="325374"/>
                </a:lnTo>
                <a:lnTo>
                  <a:pt x="281177" y="328422"/>
                </a:lnTo>
                <a:lnTo>
                  <a:pt x="205739" y="371856"/>
                </a:lnTo>
                <a:lnTo>
                  <a:pt x="9144" y="371856"/>
                </a:lnTo>
                <a:close/>
              </a:path>
            </a:pathLst>
          </a:custGeom>
          <a:ln w="9118">
            <a:solidFill>
              <a:srgbClr val="000000"/>
            </a:solidFill>
          </a:ln>
        </p:spPr>
        <p:txBody>
          <a:bodyPr wrap="square" lIns="0" tIns="0" rIns="0" bIns="0" rtlCol="0"/>
          <a:lstStyle/>
          <a:p>
            <a:endParaRPr/>
          </a:p>
        </p:txBody>
      </p:sp>
      <p:sp>
        <p:nvSpPr>
          <p:cNvPr id="221" name="object 221"/>
          <p:cNvSpPr/>
          <p:nvPr/>
        </p:nvSpPr>
        <p:spPr>
          <a:xfrm>
            <a:off x="4840985" y="6553199"/>
            <a:ext cx="341376" cy="73151"/>
          </a:xfrm>
          <a:prstGeom prst="rect">
            <a:avLst/>
          </a:prstGeom>
          <a:blipFill>
            <a:blip r:embed="rId48" cstate="print"/>
            <a:stretch>
              <a:fillRect/>
            </a:stretch>
          </a:blipFill>
        </p:spPr>
        <p:txBody>
          <a:bodyPr wrap="square" lIns="0" tIns="0" rIns="0" bIns="0" rtlCol="0"/>
          <a:lstStyle/>
          <a:p>
            <a:endParaRPr/>
          </a:p>
        </p:txBody>
      </p:sp>
      <p:sp>
        <p:nvSpPr>
          <p:cNvPr id="222" name="object 222"/>
          <p:cNvSpPr/>
          <p:nvPr/>
        </p:nvSpPr>
        <p:spPr>
          <a:xfrm>
            <a:off x="3676650" y="6428232"/>
            <a:ext cx="445770" cy="369570"/>
          </a:xfrm>
          <a:custGeom>
            <a:avLst/>
            <a:gdLst/>
            <a:ahLst/>
            <a:cxnLst/>
            <a:rect l="l" t="t" r="r" b="b"/>
            <a:pathLst>
              <a:path w="445770" h="369570">
                <a:moveTo>
                  <a:pt x="445770" y="314706"/>
                </a:moveTo>
                <a:lnTo>
                  <a:pt x="445770" y="54101"/>
                </a:lnTo>
                <a:lnTo>
                  <a:pt x="434400" y="37063"/>
                </a:lnTo>
                <a:lnTo>
                  <a:pt x="402732" y="22219"/>
                </a:lnTo>
                <a:lnTo>
                  <a:pt x="354421" y="10485"/>
                </a:lnTo>
                <a:lnTo>
                  <a:pt x="293126" y="2773"/>
                </a:lnTo>
                <a:lnTo>
                  <a:pt x="222503" y="0"/>
                </a:lnTo>
                <a:lnTo>
                  <a:pt x="152253" y="2773"/>
                </a:lnTo>
                <a:lnTo>
                  <a:pt x="91183" y="10485"/>
                </a:lnTo>
                <a:lnTo>
                  <a:pt x="42988" y="22219"/>
                </a:lnTo>
                <a:lnTo>
                  <a:pt x="11362" y="37063"/>
                </a:lnTo>
                <a:lnTo>
                  <a:pt x="0" y="54101"/>
                </a:lnTo>
                <a:lnTo>
                  <a:pt x="0" y="314706"/>
                </a:lnTo>
                <a:lnTo>
                  <a:pt x="42988" y="347185"/>
                </a:lnTo>
                <a:lnTo>
                  <a:pt x="91183" y="359036"/>
                </a:lnTo>
                <a:lnTo>
                  <a:pt x="152253" y="366790"/>
                </a:lnTo>
                <a:lnTo>
                  <a:pt x="222503" y="369569"/>
                </a:lnTo>
                <a:lnTo>
                  <a:pt x="293126" y="366790"/>
                </a:lnTo>
                <a:lnTo>
                  <a:pt x="354421" y="359036"/>
                </a:lnTo>
                <a:lnTo>
                  <a:pt x="402732" y="347185"/>
                </a:lnTo>
                <a:lnTo>
                  <a:pt x="434400" y="332116"/>
                </a:lnTo>
                <a:lnTo>
                  <a:pt x="445770" y="314706"/>
                </a:lnTo>
                <a:close/>
              </a:path>
            </a:pathLst>
          </a:custGeom>
          <a:solidFill>
            <a:srgbClr val="FFFF00"/>
          </a:solidFill>
        </p:spPr>
        <p:txBody>
          <a:bodyPr wrap="square" lIns="0" tIns="0" rIns="0" bIns="0" rtlCol="0"/>
          <a:lstStyle/>
          <a:p>
            <a:endParaRPr/>
          </a:p>
        </p:txBody>
      </p:sp>
      <p:sp>
        <p:nvSpPr>
          <p:cNvPr id="223" name="object 223"/>
          <p:cNvSpPr/>
          <p:nvPr/>
        </p:nvSpPr>
        <p:spPr>
          <a:xfrm>
            <a:off x="3676650" y="6428232"/>
            <a:ext cx="445770" cy="369570"/>
          </a:xfrm>
          <a:custGeom>
            <a:avLst/>
            <a:gdLst/>
            <a:ahLst/>
            <a:cxnLst/>
            <a:rect l="l" t="t" r="r" b="b"/>
            <a:pathLst>
              <a:path w="445770" h="369570">
                <a:moveTo>
                  <a:pt x="0" y="54101"/>
                </a:moveTo>
                <a:lnTo>
                  <a:pt x="0" y="314706"/>
                </a:lnTo>
                <a:lnTo>
                  <a:pt x="11362" y="332116"/>
                </a:lnTo>
                <a:lnTo>
                  <a:pt x="42988" y="347185"/>
                </a:lnTo>
                <a:lnTo>
                  <a:pt x="91183" y="359036"/>
                </a:lnTo>
                <a:lnTo>
                  <a:pt x="152253" y="366790"/>
                </a:lnTo>
                <a:lnTo>
                  <a:pt x="222503" y="369569"/>
                </a:lnTo>
                <a:lnTo>
                  <a:pt x="293126" y="366790"/>
                </a:lnTo>
                <a:lnTo>
                  <a:pt x="354421" y="359036"/>
                </a:lnTo>
                <a:lnTo>
                  <a:pt x="402732" y="347185"/>
                </a:lnTo>
                <a:lnTo>
                  <a:pt x="434400" y="332116"/>
                </a:lnTo>
                <a:lnTo>
                  <a:pt x="445770" y="314706"/>
                </a:lnTo>
                <a:lnTo>
                  <a:pt x="445770" y="54101"/>
                </a:lnTo>
                <a:lnTo>
                  <a:pt x="402732" y="22219"/>
                </a:lnTo>
                <a:lnTo>
                  <a:pt x="354421" y="10485"/>
                </a:lnTo>
                <a:lnTo>
                  <a:pt x="293126" y="2773"/>
                </a:lnTo>
                <a:lnTo>
                  <a:pt x="222503" y="0"/>
                </a:lnTo>
                <a:lnTo>
                  <a:pt x="152253" y="2773"/>
                </a:lnTo>
                <a:lnTo>
                  <a:pt x="91183" y="10485"/>
                </a:lnTo>
                <a:lnTo>
                  <a:pt x="42988" y="22219"/>
                </a:lnTo>
                <a:lnTo>
                  <a:pt x="11362" y="37063"/>
                </a:lnTo>
                <a:lnTo>
                  <a:pt x="0" y="54101"/>
                </a:lnTo>
                <a:close/>
              </a:path>
            </a:pathLst>
          </a:custGeom>
          <a:ln w="9131">
            <a:solidFill>
              <a:srgbClr val="000000"/>
            </a:solidFill>
          </a:ln>
        </p:spPr>
        <p:txBody>
          <a:bodyPr wrap="square" lIns="0" tIns="0" rIns="0" bIns="0" rtlCol="0"/>
          <a:lstStyle/>
          <a:p>
            <a:endParaRPr/>
          </a:p>
        </p:txBody>
      </p:sp>
      <p:sp>
        <p:nvSpPr>
          <p:cNvPr id="224" name="object 224"/>
          <p:cNvSpPr/>
          <p:nvPr/>
        </p:nvSpPr>
        <p:spPr>
          <a:xfrm>
            <a:off x="3676650" y="6482334"/>
            <a:ext cx="445770" cy="55244"/>
          </a:xfrm>
          <a:custGeom>
            <a:avLst/>
            <a:gdLst/>
            <a:ahLst/>
            <a:cxnLst/>
            <a:rect l="l" t="t" r="r" b="b"/>
            <a:pathLst>
              <a:path w="445770" h="55245">
                <a:moveTo>
                  <a:pt x="0" y="0"/>
                </a:moveTo>
                <a:lnTo>
                  <a:pt x="42988" y="32479"/>
                </a:lnTo>
                <a:lnTo>
                  <a:pt x="91183" y="44330"/>
                </a:lnTo>
                <a:lnTo>
                  <a:pt x="152253" y="52084"/>
                </a:lnTo>
                <a:lnTo>
                  <a:pt x="222503" y="54863"/>
                </a:lnTo>
                <a:lnTo>
                  <a:pt x="293126" y="52084"/>
                </a:lnTo>
                <a:lnTo>
                  <a:pt x="354421" y="44330"/>
                </a:lnTo>
                <a:lnTo>
                  <a:pt x="402732" y="32479"/>
                </a:lnTo>
                <a:lnTo>
                  <a:pt x="434400" y="17410"/>
                </a:lnTo>
                <a:lnTo>
                  <a:pt x="445770" y="0"/>
                </a:lnTo>
              </a:path>
            </a:pathLst>
          </a:custGeom>
          <a:ln w="9131">
            <a:solidFill>
              <a:srgbClr val="000000"/>
            </a:solidFill>
          </a:ln>
        </p:spPr>
        <p:txBody>
          <a:bodyPr wrap="square" lIns="0" tIns="0" rIns="0" bIns="0" rtlCol="0"/>
          <a:lstStyle/>
          <a:p>
            <a:endParaRPr/>
          </a:p>
        </p:txBody>
      </p:sp>
      <p:sp>
        <p:nvSpPr>
          <p:cNvPr id="225" name="object 225"/>
          <p:cNvSpPr/>
          <p:nvPr/>
        </p:nvSpPr>
        <p:spPr>
          <a:xfrm>
            <a:off x="3800094" y="6598157"/>
            <a:ext cx="201168" cy="434339"/>
          </a:xfrm>
          <a:prstGeom prst="rect">
            <a:avLst/>
          </a:prstGeom>
          <a:blipFill>
            <a:blip r:embed="rId23" cstate="print"/>
            <a:stretch>
              <a:fillRect/>
            </a:stretch>
          </a:blipFill>
        </p:spPr>
        <p:txBody>
          <a:bodyPr wrap="square" lIns="0" tIns="0" rIns="0" bIns="0" rtlCol="0"/>
          <a:lstStyle/>
          <a:p>
            <a:endParaRPr/>
          </a:p>
        </p:txBody>
      </p:sp>
      <p:sp>
        <p:nvSpPr>
          <p:cNvPr id="226" name="object 226"/>
          <p:cNvSpPr/>
          <p:nvPr/>
        </p:nvSpPr>
        <p:spPr>
          <a:xfrm>
            <a:off x="5593841" y="6595109"/>
            <a:ext cx="13970" cy="10795"/>
          </a:xfrm>
          <a:custGeom>
            <a:avLst/>
            <a:gdLst/>
            <a:ahLst/>
            <a:cxnLst/>
            <a:rect l="l" t="t" r="r" b="b"/>
            <a:pathLst>
              <a:path w="13970" h="10795">
                <a:moveTo>
                  <a:pt x="13715" y="10668"/>
                </a:moveTo>
                <a:lnTo>
                  <a:pt x="13715" y="0"/>
                </a:lnTo>
                <a:lnTo>
                  <a:pt x="0" y="0"/>
                </a:lnTo>
                <a:lnTo>
                  <a:pt x="0" y="10668"/>
                </a:lnTo>
                <a:lnTo>
                  <a:pt x="13715" y="10668"/>
                </a:lnTo>
                <a:close/>
              </a:path>
            </a:pathLst>
          </a:custGeom>
          <a:solidFill>
            <a:srgbClr val="000000"/>
          </a:solidFill>
        </p:spPr>
        <p:txBody>
          <a:bodyPr wrap="square" lIns="0" tIns="0" rIns="0" bIns="0" rtlCol="0"/>
          <a:lstStyle/>
          <a:p>
            <a:endParaRPr/>
          </a:p>
        </p:txBody>
      </p:sp>
      <p:sp>
        <p:nvSpPr>
          <p:cNvPr id="227" name="object 227"/>
          <p:cNvSpPr/>
          <p:nvPr/>
        </p:nvSpPr>
        <p:spPr>
          <a:xfrm>
            <a:off x="5651753" y="6610350"/>
            <a:ext cx="13970" cy="10795"/>
          </a:xfrm>
          <a:custGeom>
            <a:avLst/>
            <a:gdLst/>
            <a:ahLst/>
            <a:cxnLst/>
            <a:rect l="l" t="t" r="r" b="b"/>
            <a:pathLst>
              <a:path w="13970" h="10795">
                <a:moveTo>
                  <a:pt x="13715" y="10668"/>
                </a:moveTo>
                <a:lnTo>
                  <a:pt x="13715" y="0"/>
                </a:lnTo>
                <a:lnTo>
                  <a:pt x="0" y="0"/>
                </a:lnTo>
                <a:lnTo>
                  <a:pt x="0" y="10668"/>
                </a:lnTo>
                <a:lnTo>
                  <a:pt x="13715" y="10668"/>
                </a:lnTo>
                <a:close/>
              </a:path>
            </a:pathLst>
          </a:custGeom>
          <a:solidFill>
            <a:srgbClr val="000000"/>
          </a:solidFill>
        </p:spPr>
        <p:txBody>
          <a:bodyPr wrap="square" lIns="0" tIns="0" rIns="0" bIns="0" rtlCol="0"/>
          <a:lstStyle/>
          <a:p>
            <a:endParaRPr/>
          </a:p>
        </p:txBody>
      </p:sp>
      <p:sp>
        <p:nvSpPr>
          <p:cNvPr id="228" name="object 228"/>
          <p:cNvSpPr/>
          <p:nvPr/>
        </p:nvSpPr>
        <p:spPr>
          <a:xfrm>
            <a:off x="5833109" y="6610350"/>
            <a:ext cx="13970" cy="10795"/>
          </a:xfrm>
          <a:custGeom>
            <a:avLst/>
            <a:gdLst/>
            <a:ahLst/>
            <a:cxnLst/>
            <a:rect l="l" t="t" r="r" b="b"/>
            <a:pathLst>
              <a:path w="13970" h="10795">
                <a:moveTo>
                  <a:pt x="13715" y="10668"/>
                </a:moveTo>
                <a:lnTo>
                  <a:pt x="13715" y="0"/>
                </a:lnTo>
                <a:lnTo>
                  <a:pt x="0" y="0"/>
                </a:lnTo>
                <a:lnTo>
                  <a:pt x="0" y="10668"/>
                </a:lnTo>
                <a:lnTo>
                  <a:pt x="13715" y="10668"/>
                </a:lnTo>
                <a:close/>
              </a:path>
            </a:pathLst>
          </a:custGeom>
          <a:solidFill>
            <a:srgbClr val="000000"/>
          </a:solidFill>
        </p:spPr>
        <p:txBody>
          <a:bodyPr wrap="square" lIns="0" tIns="0" rIns="0" bIns="0" rtlCol="0"/>
          <a:lstStyle/>
          <a:p>
            <a:endParaRPr/>
          </a:p>
        </p:txBody>
      </p:sp>
      <p:sp>
        <p:nvSpPr>
          <p:cNvPr id="229" name="object 229"/>
          <p:cNvSpPr/>
          <p:nvPr/>
        </p:nvSpPr>
        <p:spPr>
          <a:xfrm>
            <a:off x="5862828" y="6610350"/>
            <a:ext cx="13970" cy="10795"/>
          </a:xfrm>
          <a:custGeom>
            <a:avLst/>
            <a:gdLst/>
            <a:ahLst/>
            <a:cxnLst/>
            <a:rect l="l" t="t" r="r" b="b"/>
            <a:pathLst>
              <a:path w="13970" h="10795">
                <a:moveTo>
                  <a:pt x="13715" y="10668"/>
                </a:moveTo>
                <a:lnTo>
                  <a:pt x="13715" y="0"/>
                </a:lnTo>
                <a:lnTo>
                  <a:pt x="0" y="0"/>
                </a:lnTo>
                <a:lnTo>
                  <a:pt x="0" y="10668"/>
                </a:lnTo>
                <a:lnTo>
                  <a:pt x="13715" y="10668"/>
                </a:lnTo>
                <a:close/>
              </a:path>
            </a:pathLst>
          </a:custGeom>
          <a:solidFill>
            <a:srgbClr val="000000"/>
          </a:solidFill>
        </p:spPr>
        <p:txBody>
          <a:bodyPr wrap="square" lIns="0" tIns="0" rIns="0" bIns="0" rtlCol="0"/>
          <a:lstStyle/>
          <a:p>
            <a:endParaRPr/>
          </a:p>
        </p:txBody>
      </p:sp>
      <p:sp>
        <p:nvSpPr>
          <p:cNvPr id="230" name="object 230"/>
          <p:cNvSpPr/>
          <p:nvPr/>
        </p:nvSpPr>
        <p:spPr>
          <a:xfrm>
            <a:off x="5944361" y="6610350"/>
            <a:ext cx="13335" cy="10795"/>
          </a:xfrm>
          <a:custGeom>
            <a:avLst/>
            <a:gdLst/>
            <a:ahLst/>
            <a:cxnLst/>
            <a:rect l="l" t="t" r="r" b="b"/>
            <a:pathLst>
              <a:path w="13335" h="10795">
                <a:moveTo>
                  <a:pt x="12953" y="10668"/>
                </a:moveTo>
                <a:lnTo>
                  <a:pt x="12953" y="0"/>
                </a:lnTo>
                <a:lnTo>
                  <a:pt x="0" y="0"/>
                </a:lnTo>
                <a:lnTo>
                  <a:pt x="0" y="10668"/>
                </a:lnTo>
                <a:lnTo>
                  <a:pt x="12953" y="10668"/>
                </a:lnTo>
                <a:close/>
              </a:path>
            </a:pathLst>
          </a:custGeom>
          <a:solidFill>
            <a:srgbClr val="000000"/>
          </a:solidFill>
        </p:spPr>
        <p:txBody>
          <a:bodyPr wrap="square" lIns="0" tIns="0" rIns="0" bIns="0" rtlCol="0"/>
          <a:lstStyle/>
          <a:p>
            <a:endParaRPr/>
          </a:p>
        </p:txBody>
      </p:sp>
      <p:sp>
        <p:nvSpPr>
          <p:cNvPr id="231" name="object 231"/>
          <p:cNvSpPr/>
          <p:nvPr/>
        </p:nvSpPr>
        <p:spPr>
          <a:xfrm>
            <a:off x="5973317" y="6592823"/>
            <a:ext cx="13970" cy="10160"/>
          </a:xfrm>
          <a:custGeom>
            <a:avLst/>
            <a:gdLst/>
            <a:ahLst/>
            <a:cxnLst/>
            <a:rect l="l" t="t" r="r" b="b"/>
            <a:pathLst>
              <a:path w="13970" h="10159">
                <a:moveTo>
                  <a:pt x="13715" y="9906"/>
                </a:moveTo>
                <a:lnTo>
                  <a:pt x="13715" y="0"/>
                </a:lnTo>
                <a:lnTo>
                  <a:pt x="0" y="0"/>
                </a:lnTo>
                <a:lnTo>
                  <a:pt x="0" y="9906"/>
                </a:lnTo>
                <a:lnTo>
                  <a:pt x="13715" y="9906"/>
                </a:lnTo>
                <a:close/>
              </a:path>
            </a:pathLst>
          </a:custGeom>
          <a:solidFill>
            <a:srgbClr val="000000"/>
          </a:solidFill>
        </p:spPr>
        <p:txBody>
          <a:bodyPr wrap="square" lIns="0" tIns="0" rIns="0" bIns="0" rtlCol="0"/>
          <a:lstStyle/>
          <a:p>
            <a:endParaRPr/>
          </a:p>
        </p:txBody>
      </p:sp>
      <p:sp>
        <p:nvSpPr>
          <p:cNvPr id="232" name="object 232"/>
          <p:cNvSpPr/>
          <p:nvPr/>
        </p:nvSpPr>
        <p:spPr>
          <a:xfrm>
            <a:off x="5593841" y="6595109"/>
            <a:ext cx="13970" cy="10795"/>
          </a:xfrm>
          <a:custGeom>
            <a:avLst/>
            <a:gdLst/>
            <a:ahLst/>
            <a:cxnLst/>
            <a:rect l="l" t="t" r="r" b="b"/>
            <a:pathLst>
              <a:path w="13970" h="10795">
                <a:moveTo>
                  <a:pt x="0" y="0"/>
                </a:moveTo>
                <a:lnTo>
                  <a:pt x="0" y="10668"/>
                </a:lnTo>
                <a:lnTo>
                  <a:pt x="13715" y="10668"/>
                </a:lnTo>
                <a:lnTo>
                  <a:pt x="13715" y="0"/>
                </a:lnTo>
                <a:lnTo>
                  <a:pt x="0" y="0"/>
                </a:lnTo>
                <a:close/>
              </a:path>
            </a:pathLst>
          </a:custGeom>
          <a:ln w="9042">
            <a:solidFill>
              <a:srgbClr val="000000"/>
            </a:solidFill>
          </a:ln>
        </p:spPr>
        <p:txBody>
          <a:bodyPr wrap="square" lIns="0" tIns="0" rIns="0" bIns="0" rtlCol="0"/>
          <a:lstStyle/>
          <a:p>
            <a:endParaRPr/>
          </a:p>
        </p:txBody>
      </p:sp>
      <p:sp>
        <p:nvSpPr>
          <p:cNvPr id="233" name="object 233"/>
          <p:cNvSpPr/>
          <p:nvPr/>
        </p:nvSpPr>
        <p:spPr>
          <a:xfrm>
            <a:off x="5651753" y="6610350"/>
            <a:ext cx="13970" cy="10795"/>
          </a:xfrm>
          <a:custGeom>
            <a:avLst/>
            <a:gdLst/>
            <a:ahLst/>
            <a:cxnLst/>
            <a:rect l="l" t="t" r="r" b="b"/>
            <a:pathLst>
              <a:path w="13970" h="10795">
                <a:moveTo>
                  <a:pt x="0" y="0"/>
                </a:moveTo>
                <a:lnTo>
                  <a:pt x="0" y="10668"/>
                </a:lnTo>
                <a:lnTo>
                  <a:pt x="13715" y="10668"/>
                </a:lnTo>
                <a:lnTo>
                  <a:pt x="13715" y="0"/>
                </a:lnTo>
                <a:lnTo>
                  <a:pt x="0" y="0"/>
                </a:lnTo>
                <a:close/>
              </a:path>
            </a:pathLst>
          </a:custGeom>
          <a:ln w="9042">
            <a:solidFill>
              <a:srgbClr val="000000"/>
            </a:solidFill>
          </a:ln>
        </p:spPr>
        <p:txBody>
          <a:bodyPr wrap="square" lIns="0" tIns="0" rIns="0" bIns="0" rtlCol="0"/>
          <a:lstStyle/>
          <a:p>
            <a:endParaRPr/>
          </a:p>
        </p:txBody>
      </p:sp>
      <p:sp>
        <p:nvSpPr>
          <p:cNvPr id="234" name="object 234"/>
          <p:cNvSpPr/>
          <p:nvPr/>
        </p:nvSpPr>
        <p:spPr>
          <a:xfrm>
            <a:off x="5833109" y="6610350"/>
            <a:ext cx="13970" cy="10795"/>
          </a:xfrm>
          <a:custGeom>
            <a:avLst/>
            <a:gdLst/>
            <a:ahLst/>
            <a:cxnLst/>
            <a:rect l="l" t="t" r="r" b="b"/>
            <a:pathLst>
              <a:path w="13970" h="10795">
                <a:moveTo>
                  <a:pt x="13715" y="0"/>
                </a:moveTo>
                <a:lnTo>
                  <a:pt x="13715" y="10668"/>
                </a:lnTo>
                <a:lnTo>
                  <a:pt x="0" y="10668"/>
                </a:lnTo>
                <a:lnTo>
                  <a:pt x="0" y="0"/>
                </a:lnTo>
                <a:lnTo>
                  <a:pt x="13715" y="0"/>
                </a:lnTo>
                <a:close/>
              </a:path>
            </a:pathLst>
          </a:custGeom>
          <a:ln w="9042">
            <a:solidFill>
              <a:srgbClr val="000000"/>
            </a:solidFill>
          </a:ln>
        </p:spPr>
        <p:txBody>
          <a:bodyPr wrap="square" lIns="0" tIns="0" rIns="0" bIns="0" rtlCol="0"/>
          <a:lstStyle/>
          <a:p>
            <a:endParaRPr/>
          </a:p>
        </p:txBody>
      </p:sp>
      <p:sp>
        <p:nvSpPr>
          <p:cNvPr id="235" name="object 235"/>
          <p:cNvSpPr/>
          <p:nvPr/>
        </p:nvSpPr>
        <p:spPr>
          <a:xfrm>
            <a:off x="5862828" y="6610350"/>
            <a:ext cx="13970" cy="10795"/>
          </a:xfrm>
          <a:custGeom>
            <a:avLst/>
            <a:gdLst/>
            <a:ahLst/>
            <a:cxnLst/>
            <a:rect l="l" t="t" r="r" b="b"/>
            <a:pathLst>
              <a:path w="13970" h="10795">
                <a:moveTo>
                  <a:pt x="0" y="0"/>
                </a:moveTo>
                <a:lnTo>
                  <a:pt x="0" y="10668"/>
                </a:lnTo>
                <a:lnTo>
                  <a:pt x="13715" y="10668"/>
                </a:lnTo>
                <a:lnTo>
                  <a:pt x="13715" y="0"/>
                </a:lnTo>
                <a:lnTo>
                  <a:pt x="0" y="0"/>
                </a:lnTo>
                <a:close/>
              </a:path>
            </a:pathLst>
          </a:custGeom>
          <a:ln w="9042">
            <a:solidFill>
              <a:srgbClr val="000000"/>
            </a:solidFill>
          </a:ln>
        </p:spPr>
        <p:txBody>
          <a:bodyPr wrap="square" lIns="0" tIns="0" rIns="0" bIns="0" rtlCol="0"/>
          <a:lstStyle/>
          <a:p>
            <a:endParaRPr/>
          </a:p>
        </p:txBody>
      </p:sp>
      <p:sp>
        <p:nvSpPr>
          <p:cNvPr id="236" name="object 236"/>
          <p:cNvSpPr/>
          <p:nvPr/>
        </p:nvSpPr>
        <p:spPr>
          <a:xfrm>
            <a:off x="5944361" y="6610350"/>
            <a:ext cx="13335" cy="10795"/>
          </a:xfrm>
          <a:custGeom>
            <a:avLst/>
            <a:gdLst/>
            <a:ahLst/>
            <a:cxnLst/>
            <a:rect l="l" t="t" r="r" b="b"/>
            <a:pathLst>
              <a:path w="13335" h="10795">
                <a:moveTo>
                  <a:pt x="0" y="0"/>
                </a:moveTo>
                <a:lnTo>
                  <a:pt x="0" y="10668"/>
                </a:lnTo>
                <a:lnTo>
                  <a:pt x="12953" y="10668"/>
                </a:lnTo>
                <a:lnTo>
                  <a:pt x="12953" y="0"/>
                </a:lnTo>
                <a:lnTo>
                  <a:pt x="0" y="0"/>
                </a:lnTo>
                <a:close/>
              </a:path>
            </a:pathLst>
          </a:custGeom>
          <a:ln w="9042">
            <a:solidFill>
              <a:srgbClr val="000000"/>
            </a:solidFill>
          </a:ln>
        </p:spPr>
        <p:txBody>
          <a:bodyPr wrap="square" lIns="0" tIns="0" rIns="0" bIns="0" rtlCol="0"/>
          <a:lstStyle/>
          <a:p>
            <a:endParaRPr/>
          </a:p>
        </p:txBody>
      </p:sp>
      <p:sp>
        <p:nvSpPr>
          <p:cNvPr id="237" name="object 237"/>
          <p:cNvSpPr/>
          <p:nvPr/>
        </p:nvSpPr>
        <p:spPr>
          <a:xfrm>
            <a:off x="5973317" y="6592823"/>
            <a:ext cx="13970" cy="10160"/>
          </a:xfrm>
          <a:custGeom>
            <a:avLst/>
            <a:gdLst/>
            <a:ahLst/>
            <a:cxnLst/>
            <a:rect l="l" t="t" r="r" b="b"/>
            <a:pathLst>
              <a:path w="13970" h="10159">
                <a:moveTo>
                  <a:pt x="0" y="0"/>
                </a:moveTo>
                <a:lnTo>
                  <a:pt x="0" y="9906"/>
                </a:lnTo>
                <a:lnTo>
                  <a:pt x="13715" y="9906"/>
                </a:lnTo>
                <a:lnTo>
                  <a:pt x="13715" y="0"/>
                </a:lnTo>
                <a:lnTo>
                  <a:pt x="0" y="0"/>
                </a:lnTo>
                <a:close/>
              </a:path>
            </a:pathLst>
          </a:custGeom>
          <a:ln w="9042">
            <a:solidFill>
              <a:srgbClr val="000000"/>
            </a:solidFill>
          </a:ln>
        </p:spPr>
        <p:txBody>
          <a:bodyPr wrap="square" lIns="0" tIns="0" rIns="0" bIns="0" rtlCol="0"/>
          <a:lstStyle/>
          <a:p>
            <a:endParaRPr/>
          </a:p>
        </p:txBody>
      </p:sp>
      <p:sp>
        <p:nvSpPr>
          <p:cNvPr id="238" name="object 238"/>
          <p:cNvSpPr/>
          <p:nvPr/>
        </p:nvSpPr>
        <p:spPr>
          <a:xfrm>
            <a:off x="5981319" y="6090665"/>
            <a:ext cx="0" cy="525145"/>
          </a:xfrm>
          <a:custGeom>
            <a:avLst/>
            <a:gdLst/>
            <a:ahLst/>
            <a:cxnLst/>
            <a:rect l="l" t="t" r="r" b="b"/>
            <a:pathLst>
              <a:path h="525145">
                <a:moveTo>
                  <a:pt x="0" y="0"/>
                </a:moveTo>
                <a:lnTo>
                  <a:pt x="0" y="525018"/>
                </a:lnTo>
              </a:path>
            </a:pathLst>
          </a:custGeom>
          <a:ln w="31241">
            <a:solidFill>
              <a:srgbClr val="666666"/>
            </a:solidFill>
          </a:ln>
        </p:spPr>
        <p:txBody>
          <a:bodyPr wrap="square" lIns="0" tIns="0" rIns="0" bIns="0" rtlCol="0"/>
          <a:lstStyle/>
          <a:p>
            <a:endParaRPr/>
          </a:p>
        </p:txBody>
      </p:sp>
      <p:sp>
        <p:nvSpPr>
          <p:cNvPr id="239" name="object 239"/>
          <p:cNvSpPr/>
          <p:nvPr/>
        </p:nvSpPr>
        <p:spPr>
          <a:xfrm>
            <a:off x="5586221" y="6090665"/>
            <a:ext cx="410717" cy="525018"/>
          </a:xfrm>
          <a:prstGeom prst="rect">
            <a:avLst/>
          </a:prstGeom>
          <a:blipFill>
            <a:blip r:embed="rId49" cstate="print"/>
            <a:stretch>
              <a:fillRect/>
            </a:stretch>
          </a:blipFill>
        </p:spPr>
        <p:txBody>
          <a:bodyPr wrap="square" lIns="0" tIns="0" rIns="0" bIns="0" rtlCol="0"/>
          <a:lstStyle/>
          <a:p>
            <a:endParaRPr/>
          </a:p>
        </p:txBody>
      </p:sp>
      <p:sp>
        <p:nvSpPr>
          <p:cNvPr id="240" name="object 240"/>
          <p:cNvSpPr/>
          <p:nvPr/>
        </p:nvSpPr>
        <p:spPr>
          <a:xfrm>
            <a:off x="5855208" y="6121146"/>
            <a:ext cx="110489" cy="494665"/>
          </a:xfrm>
          <a:custGeom>
            <a:avLst/>
            <a:gdLst/>
            <a:ahLst/>
            <a:cxnLst/>
            <a:rect l="l" t="t" r="r" b="b"/>
            <a:pathLst>
              <a:path w="110489" h="494665">
                <a:moveTo>
                  <a:pt x="0" y="494538"/>
                </a:moveTo>
                <a:lnTo>
                  <a:pt x="0" y="0"/>
                </a:lnTo>
                <a:lnTo>
                  <a:pt x="110489" y="0"/>
                </a:lnTo>
                <a:lnTo>
                  <a:pt x="110489" y="494538"/>
                </a:lnTo>
                <a:lnTo>
                  <a:pt x="0" y="494538"/>
                </a:lnTo>
                <a:close/>
              </a:path>
            </a:pathLst>
          </a:custGeom>
          <a:ln w="3175">
            <a:solidFill>
              <a:srgbClr val="000000"/>
            </a:solidFill>
          </a:ln>
        </p:spPr>
        <p:txBody>
          <a:bodyPr wrap="square" lIns="0" tIns="0" rIns="0" bIns="0" rtlCol="0"/>
          <a:lstStyle/>
          <a:p>
            <a:endParaRPr/>
          </a:p>
        </p:txBody>
      </p:sp>
      <p:sp>
        <p:nvSpPr>
          <p:cNvPr id="241" name="object 241"/>
          <p:cNvSpPr/>
          <p:nvPr/>
        </p:nvSpPr>
        <p:spPr>
          <a:xfrm>
            <a:off x="5641847" y="6121146"/>
            <a:ext cx="213360" cy="494538"/>
          </a:xfrm>
          <a:prstGeom prst="rect">
            <a:avLst/>
          </a:prstGeom>
          <a:blipFill>
            <a:blip r:embed="rId50" cstate="print"/>
            <a:stretch>
              <a:fillRect/>
            </a:stretch>
          </a:blipFill>
        </p:spPr>
        <p:txBody>
          <a:bodyPr wrap="square" lIns="0" tIns="0" rIns="0" bIns="0" rtlCol="0"/>
          <a:lstStyle/>
          <a:p>
            <a:endParaRPr/>
          </a:p>
        </p:txBody>
      </p:sp>
      <p:sp>
        <p:nvSpPr>
          <p:cNvPr id="242" name="object 242"/>
          <p:cNvSpPr/>
          <p:nvPr/>
        </p:nvSpPr>
        <p:spPr>
          <a:xfrm>
            <a:off x="5641847" y="6121146"/>
            <a:ext cx="213360" cy="494665"/>
          </a:xfrm>
          <a:custGeom>
            <a:avLst/>
            <a:gdLst/>
            <a:ahLst/>
            <a:cxnLst/>
            <a:rect l="l" t="t" r="r" b="b"/>
            <a:pathLst>
              <a:path w="213360" h="494665">
                <a:moveTo>
                  <a:pt x="0" y="0"/>
                </a:moveTo>
                <a:lnTo>
                  <a:pt x="0" y="494538"/>
                </a:lnTo>
                <a:lnTo>
                  <a:pt x="213360" y="494538"/>
                </a:lnTo>
                <a:lnTo>
                  <a:pt x="213360" y="0"/>
                </a:lnTo>
                <a:lnTo>
                  <a:pt x="0" y="0"/>
                </a:lnTo>
                <a:close/>
              </a:path>
            </a:pathLst>
          </a:custGeom>
          <a:ln w="3175">
            <a:solidFill>
              <a:srgbClr val="000000"/>
            </a:solidFill>
          </a:ln>
        </p:spPr>
        <p:txBody>
          <a:bodyPr wrap="square" lIns="0" tIns="0" rIns="0" bIns="0" rtlCol="0"/>
          <a:lstStyle/>
          <a:p>
            <a:endParaRPr/>
          </a:p>
        </p:txBody>
      </p:sp>
      <p:sp>
        <p:nvSpPr>
          <p:cNvPr id="243" name="object 243"/>
          <p:cNvSpPr/>
          <p:nvPr/>
        </p:nvSpPr>
        <p:spPr>
          <a:xfrm>
            <a:off x="5586221" y="6144767"/>
            <a:ext cx="55625" cy="455676"/>
          </a:xfrm>
          <a:prstGeom prst="rect">
            <a:avLst/>
          </a:prstGeom>
          <a:blipFill>
            <a:blip r:embed="rId51" cstate="print"/>
            <a:stretch>
              <a:fillRect/>
            </a:stretch>
          </a:blipFill>
        </p:spPr>
        <p:txBody>
          <a:bodyPr wrap="square" lIns="0" tIns="0" rIns="0" bIns="0" rtlCol="0"/>
          <a:lstStyle/>
          <a:p>
            <a:endParaRPr/>
          </a:p>
        </p:txBody>
      </p:sp>
      <p:sp>
        <p:nvSpPr>
          <p:cNvPr id="244" name="object 244"/>
          <p:cNvSpPr/>
          <p:nvPr/>
        </p:nvSpPr>
        <p:spPr>
          <a:xfrm>
            <a:off x="5586221" y="6144767"/>
            <a:ext cx="55880" cy="455930"/>
          </a:xfrm>
          <a:custGeom>
            <a:avLst/>
            <a:gdLst/>
            <a:ahLst/>
            <a:cxnLst/>
            <a:rect l="l" t="t" r="r" b="b"/>
            <a:pathLst>
              <a:path w="55879" h="455929">
                <a:moveTo>
                  <a:pt x="0" y="0"/>
                </a:moveTo>
                <a:lnTo>
                  <a:pt x="0" y="455676"/>
                </a:lnTo>
                <a:lnTo>
                  <a:pt x="55625" y="455676"/>
                </a:lnTo>
                <a:lnTo>
                  <a:pt x="55625" y="0"/>
                </a:lnTo>
                <a:lnTo>
                  <a:pt x="0" y="0"/>
                </a:lnTo>
                <a:close/>
              </a:path>
            </a:pathLst>
          </a:custGeom>
          <a:ln w="3175">
            <a:solidFill>
              <a:srgbClr val="000000"/>
            </a:solidFill>
          </a:ln>
        </p:spPr>
        <p:txBody>
          <a:bodyPr wrap="square" lIns="0" tIns="0" rIns="0" bIns="0" rtlCol="0"/>
          <a:lstStyle/>
          <a:p>
            <a:endParaRPr/>
          </a:p>
        </p:txBody>
      </p:sp>
      <p:sp>
        <p:nvSpPr>
          <p:cNvPr id="245" name="object 245"/>
          <p:cNvSpPr/>
          <p:nvPr/>
        </p:nvSpPr>
        <p:spPr>
          <a:xfrm>
            <a:off x="5599938" y="6160008"/>
            <a:ext cx="41910" cy="425195"/>
          </a:xfrm>
          <a:prstGeom prst="rect">
            <a:avLst/>
          </a:prstGeom>
          <a:blipFill>
            <a:blip r:embed="rId52" cstate="print"/>
            <a:stretch>
              <a:fillRect/>
            </a:stretch>
          </a:blipFill>
        </p:spPr>
        <p:txBody>
          <a:bodyPr wrap="square" lIns="0" tIns="0" rIns="0" bIns="0" rtlCol="0"/>
          <a:lstStyle/>
          <a:p>
            <a:endParaRPr/>
          </a:p>
        </p:txBody>
      </p:sp>
      <p:sp>
        <p:nvSpPr>
          <p:cNvPr id="246" name="object 246"/>
          <p:cNvSpPr/>
          <p:nvPr/>
        </p:nvSpPr>
        <p:spPr>
          <a:xfrm>
            <a:off x="5599938" y="6160008"/>
            <a:ext cx="41910" cy="425450"/>
          </a:xfrm>
          <a:custGeom>
            <a:avLst/>
            <a:gdLst/>
            <a:ahLst/>
            <a:cxnLst/>
            <a:rect l="l" t="t" r="r" b="b"/>
            <a:pathLst>
              <a:path w="41910" h="425450">
                <a:moveTo>
                  <a:pt x="0" y="0"/>
                </a:moveTo>
                <a:lnTo>
                  <a:pt x="0" y="425195"/>
                </a:lnTo>
                <a:lnTo>
                  <a:pt x="41910" y="425195"/>
                </a:lnTo>
                <a:lnTo>
                  <a:pt x="41910" y="0"/>
                </a:lnTo>
                <a:lnTo>
                  <a:pt x="0" y="0"/>
                </a:lnTo>
                <a:close/>
              </a:path>
            </a:pathLst>
          </a:custGeom>
          <a:ln w="3175">
            <a:solidFill>
              <a:srgbClr val="000000"/>
            </a:solidFill>
          </a:ln>
        </p:spPr>
        <p:txBody>
          <a:bodyPr wrap="square" lIns="0" tIns="0" rIns="0" bIns="0" rtlCol="0"/>
          <a:lstStyle/>
          <a:p>
            <a:endParaRPr/>
          </a:p>
        </p:txBody>
      </p:sp>
      <p:sp>
        <p:nvSpPr>
          <p:cNvPr id="247" name="object 247"/>
          <p:cNvSpPr/>
          <p:nvPr/>
        </p:nvSpPr>
        <p:spPr>
          <a:xfrm>
            <a:off x="5916167" y="6140957"/>
            <a:ext cx="36576" cy="19050"/>
          </a:xfrm>
          <a:prstGeom prst="rect">
            <a:avLst/>
          </a:prstGeom>
          <a:blipFill>
            <a:blip r:embed="rId53" cstate="print"/>
            <a:stretch>
              <a:fillRect/>
            </a:stretch>
          </a:blipFill>
        </p:spPr>
        <p:txBody>
          <a:bodyPr wrap="square" lIns="0" tIns="0" rIns="0" bIns="0" rtlCol="0"/>
          <a:lstStyle/>
          <a:p>
            <a:endParaRPr/>
          </a:p>
        </p:txBody>
      </p:sp>
      <p:sp>
        <p:nvSpPr>
          <p:cNvPr id="248" name="object 248"/>
          <p:cNvSpPr/>
          <p:nvPr/>
        </p:nvSpPr>
        <p:spPr>
          <a:xfrm>
            <a:off x="5870447" y="6139453"/>
            <a:ext cx="80752" cy="83800"/>
          </a:xfrm>
          <a:prstGeom prst="rect">
            <a:avLst/>
          </a:prstGeom>
          <a:blipFill>
            <a:blip r:embed="rId54" cstate="print"/>
            <a:stretch>
              <a:fillRect/>
            </a:stretch>
          </a:blipFill>
        </p:spPr>
        <p:txBody>
          <a:bodyPr wrap="square" lIns="0" tIns="0" rIns="0" bIns="0" rtlCol="0"/>
          <a:lstStyle/>
          <a:p>
            <a:endParaRPr/>
          </a:p>
        </p:txBody>
      </p:sp>
      <p:sp>
        <p:nvSpPr>
          <p:cNvPr id="249" name="object 249"/>
          <p:cNvSpPr/>
          <p:nvPr/>
        </p:nvSpPr>
        <p:spPr>
          <a:xfrm>
            <a:off x="5870447" y="6182105"/>
            <a:ext cx="79375" cy="41275"/>
          </a:xfrm>
          <a:custGeom>
            <a:avLst/>
            <a:gdLst/>
            <a:ahLst/>
            <a:cxnLst/>
            <a:rect l="l" t="t" r="r" b="b"/>
            <a:pathLst>
              <a:path w="79375" h="41275">
                <a:moveTo>
                  <a:pt x="0" y="0"/>
                </a:moveTo>
                <a:lnTo>
                  <a:pt x="0" y="41148"/>
                </a:lnTo>
                <a:lnTo>
                  <a:pt x="79248" y="41148"/>
                </a:lnTo>
                <a:lnTo>
                  <a:pt x="79248" y="0"/>
                </a:lnTo>
                <a:lnTo>
                  <a:pt x="0" y="0"/>
                </a:lnTo>
                <a:close/>
              </a:path>
            </a:pathLst>
          </a:custGeom>
          <a:ln w="3175">
            <a:solidFill>
              <a:srgbClr val="000000"/>
            </a:solidFill>
          </a:ln>
        </p:spPr>
        <p:txBody>
          <a:bodyPr wrap="square" lIns="0" tIns="0" rIns="0" bIns="0" rtlCol="0"/>
          <a:lstStyle/>
          <a:p>
            <a:endParaRPr/>
          </a:p>
        </p:txBody>
      </p:sp>
      <p:sp>
        <p:nvSpPr>
          <p:cNvPr id="250" name="object 250"/>
          <p:cNvSpPr/>
          <p:nvPr/>
        </p:nvSpPr>
        <p:spPr>
          <a:xfrm>
            <a:off x="5870447" y="6121146"/>
            <a:ext cx="0" cy="494665"/>
          </a:xfrm>
          <a:custGeom>
            <a:avLst/>
            <a:gdLst/>
            <a:ahLst/>
            <a:cxnLst/>
            <a:rect l="l" t="t" r="r" b="b"/>
            <a:pathLst>
              <a:path h="494665">
                <a:moveTo>
                  <a:pt x="0" y="0"/>
                </a:moveTo>
                <a:lnTo>
                  <a:pt x="0" y="494537"/>
                </a:lnTo>
              </a:path>
            </a:pathLst>
          </a:custGeom>
          <a:ln w="3175">
            <a:solidFill>
              <a:srgbClr val="000000"/>
            </a:solidFill>
          </a:ln>
        </p:spPr>
        <p:txBody>
          <a:bodyPr wrap="square" lIns="0" tIns="0" rIns="0" bIns="0" rtlCol="0"/>
          <a:lstStyle/>
          <a:p>
            <a:endParaRPr/>
          </a:p>
        </p:txBody>
      </p:sp>
      <p:sp>
        <p:nvSpPr>
          <p:cNvPr id="251" name="object 251"/>
          <p:cNvSpPr/>
          <p:nvPr/>
        </p:nvSpPr>
        <p:spPr>
          <a:xfrm>
            <a:off x="5949696" y="6121146"/>
            <a:ext cx="0" cy="494665"/>
          </a:xfrm>
          <a:custGeom>
            <a:avLst/>
            <a:gdLst/>
            <a:ahLst/>
            <a:cxnLst/>
            <a:rect l="l" t="t" r="r" b="b"/>
            <a:pathLst>
              <a:path h="494665">
                <a:moveTo>
                  <a:pt x="0" y="0"/>
                </a:moveTo>
                <a:lnTo>
                  <a:pt x="0" y="494538"/>
                </a:lnTo>
              </a:path>
            </a:pathLst>
          </a:custGeom>
          <a:ln w="3175">
            <a:solidFill>
              <a:srgbClr val="000000"/>
            </a:solidFill>
          </a:ln>
        </p:spPr>
        <p:txBody>
          <a:bodyPr wrap="square" lIns="0" tIns="0" rIns="0" bIns="0" rtlCol="0"/>
          <a:lstStyle/>
          <a:p>
            <a:endParaRPr/>
          </a:p>
        </p:txBody>
      </p:sp>
      <p:sp>
        <p:nvSpPr>
          <p:cNvPr id="252" name="object 252"/>
          <p:cNvSpPr/>
          <p:nvPr/>
        </p:nvSpPr>
        <p:spPr>
          <a:xfrm>
            <a:off x="5883402" y="6193535"/>
            <a:ext cx="54610" cy="20955"/>
          </a:xfrm>
          <a:custGeom>
            <a:avLst/>
            <a:gdLst/>
            <a:ahLst/>
            <a:cxnLst/>
            <a:rect l="l" t="t" r="r" b="b"/>
            <a:pathLst>
              <a:path w="54610" h="20954">
                <a:moveTo>
                  <a:pt x="0" y="0"/>
                </a:moveTo>
                <a:lnTo>
                  <a:pt x="0" y="20574"/>
                </a:lnTo>
                <a:lnTo>
                  <a:pt x="54101" y="20574"/>
                </a:lnTo>
                <a:lnTo>
                  <a:pt x="54101" y="0"/>
                </a:lnTo>
                <a:lnTo>
                  <a:pt x="0" y="0"/>
                </a:lnTo>
                <a:close/>
              </a:path>
            </a:pathLst>
          </a:custGeom>
          <a:solidFill>
            <a:srgbClr val="666666"/>
          </a:solidFill>
        </p:spPr>
        <p:txBody>
          <a:bodyPr wrap="square" lIns="0" tIns="0" rIns="0" bIns="0" rtlCol="0"/>
          <a:lstStyle/>
          <a:p>
            <a:endParaRPr/>
          </a:p>
        </p:txBody>
      </p:sp>
      <p:sp>
        <p:nvSpPr>
          <p:cNvPr id="253" name="object 253"/>
          <p:cNvSpPr/>
          <p:nvPr/>
        </p:nvSpPr>
        <p:spPr>
          <a:xfrm>
            <a:off x="5883402" y="6193535"/>
            <a:ext cx="54610" cy="20955"/>
          </a:xfrm>
          <a:custGeom>
            <a:avLst/>
            <a:gdLst/>
            <a:ahLst/>
            <a:cxnLst/>
            <a:rect l="l" t="t" r="r" b="b"/>
            <a:pathLst>
              <a:path w="54610" h="20954">
                <a:moveTo>
                  <a:pt x="0" y="0"/>
                </a:moveTo>
                <a:lnTo>
                  <a:pt x="0" y="20574"/>
                </a:lnTo>
                <a:lnTo>
                  <a:pt x="54101" y="20574"/>
                </a:lnTo>
                <a:lnTo>
                  <a:pt x="54101" y="0"/>
                </a:lnTo>
                <a:lnTo>
                  <a:pt x="0" y="0"/>
                </a:lnTo>
                <a:close/>
              </a:path>
            </a:pathLst>
          </a:custGeom>
          <a:ln w="3175">
            <a:solidFill>
              <a:srgbClr val="000000"/>
            </a:solidFill>
          </a:ln>
        </p:spPr>
        <p:txBody>
          <a:bodyPr wrap="square" lIns="0" tIns="0" rIns="0" bIns="0" rtlCol="0"/>
          <a:lstStyle/>
          <a:p>
            <a:endParaRPr/>
          </a:p>
        </p:txBody>
      </p:sp>
      <p:sp>
        <p:nvSpPr>
          <p:cNvPr id="254" name="object 254"/>
          <p:cNvSpPr/>
          <p:nvPr/>
        </p:nvSpPr>
        <p:spPr>
          <a:xfrm>
            <a:off x="5889497" y="6202679"/>
            <a:ext cx="13970" cy="7620"/>
          </a:xfrm>
          <a:custGeom>
            <a:avLst/>
            <a:gdLst/>
            <a:ahLst/>
            <a:cxnLst/>
            <a:rect l="l" t="t" r="r" b="b"/>
            <a:pathLst>
              <a:path w="13970" h="7620">
                <a:moveTo>
                  <a:pt x="0" y="0"/>
                </a:moveTo>
                <a:lnTo>
                  <a:pt x="0" y="7620"/>
                </a:lnTo>
                <a:lnTo>
                  <a:pt x="13715" y="7620"/>
                </a:lnTo>
                <a:lnTo>
                  <a:pt x="13715" y="0"/>
                </a:lnTo>
                <a:lnTo>
                  <a:pt x="0" y="0"/>
                </a:lnTo>
                <a:close/>
              </a:path>
            </a:pathLst>
          </a:custGeom>
          <a:solidFill>
            <a:srgbClr val="FF0000"/>
          </a:solidFill>
        </p:spPr>
        <p:txBody>
          <a:bodyPr wrap="square" lIns="0" tIns="0" rIns="0" bIns="0" rtlCol="0"/>
          <a:lstStyle/>
          <a:p>
            <a:endParaRPr/>
          </a:p>
        </p:txBody>
      </p:sp>
      <p:sp>
        <p:nvSpPr>
          <p:cNvPr id="255" name="object 255"/>
          <p:cNvSpPr/>
          <p:nvPr/>
        </p:nvSpPr>
        <p:spPr>
          <a:xfrm>
            <a:off x="5903214" y="6202679"/>
            <a:ext cx="13970" cy="7620"/>
          </a:xfrm>
          <a:custGeom>
            <a:avLst/>
            <a:gdLst/>
            <a:ahLst/>
            <a:cxnLst/>
            <a:rect l="l" t="t" r="r" b="b"/>
            <a:pathLst>
              <a:path w="13970" h="7620">
                <a:moveTo>
                  <a:pt x="0" y="0"/>
                </a:moveTo>
                <a:lnTo>
                  <a:pt x="0" y="7620"/>
                </a:lnTo>
                <a:lnTo>
                  <a:pt x="13715" y="7620"/>
                </a:lnTo>
                <a:lnTo>
                  <a:pt x="13715" y="0"/>
                </a:lnTo>
                <a:lnTo>
                  <a:pt x="0" y="0"/>
                </a:lnTo>
                <a:close/>
              </a:path>
            </a:pathLst>
          </a:custGeom>
          <a:solidFill>
            <a:srgbClr val="9F9FFF"/>
          </a:solidFill>
        </p:spPr>
        <p:txBody>
          <a:bodyPr wrap="square" lIns="0" tIns="0" rIns="0" bIns="0" rtlCol="0"/>
          <a:lstStyle/>
          <a:p>
            <a:endParaRPr/>
          </a:p>
        </p:txBody>
      </p:sp>
      <p:sp>
        <p:nvSpPr>
          <p:cNvPr id="256" name="object 256"/>
          <p:cNvSpPr/>
          <p:nvPr/>
        </p:nvSpPr>
        <p:spPr>
          <a:xfrm>
            <a:off x="5889497" y="6197346"/>
            <a:ext cx="41148" cy="5333"/>
          </a:xfrm>
          <a:prstGeom prst="rect">
            <a:avLst/>
          </a:prstGeom>
          <a:blipFill>
            <a:blip r:embed="rId55" cstate="print"/>
            <a:stretch>
              <a:fillRect/>
            </a:stretch>
          </a:blipFill>
        </p:spPr>
        <p:txBody>
          <a:bodyPr wrap="square" lIns="0" tIns="0" rIns="0" bIns="0" rtlCol="0"/>
          <a:lstStyle/>
          <a:p>
            <a:endParaRPr/>
          </a:p>
        </p:txBody>
      </p:sp>
      <p:sp>
        <p:nvSpPr>
          <p:cNvPr id="257" name="object 257"/>
          <p:cNvSpPr/>
          <p:nvPr/>
        </p:nvSpPr>
        <p:spPr>
          <a:xfrm>
            <a:off x="5916929" y="6202679"/>
            <a:ext cx="13970" cy="7620"/>
          </a:xfrm>
          <a:custGeom>
            <a:avLst/>
            <a:gdLst/>
            <a:ahLst/>
            <a:cxnLst/>
            <a:rect l="l" t="t" r="r" b="b"/>
            <a:pathLst>
              <a:path w="13970" h="7620">
                <a:moveTo>
                  <a:pt x="0" y="0"/>
                </a:moveTo>
                <a:lnTo>
                  <a:pt x="0" y="7620"/>
                </a:lnTo>
                <a:lnTo>
                  <a:pt x="13715" y="7620"/>
                </a:lnTo>
                <a:lnTo>
                  <a:pt x="13715" y="0"/>
                </a:lnTo>
                <a:lnTo>
                  <a:pt x="0" y="0"/>
                </a:lnTo>
                <a:close/>
              </a:path>
            </a:pathLst>
          </a:custGeom>
          <a:solidFill>
            <a:srgbClr val="00FF00"/>
          </a:solidFill>
        </p:spPr>
        <p:txBody>
          <a:bodyPr wrap="square" lIns="0" tIns="0" rIns="0" bIns="0" rtlCol="0"/>
          <a:lstStyle/>
          <a:p>
            <a:endParaRPr/>
          </a:p>
        </p:txBody>
      </p:sp>
      <p:sp>
        <p:nvSpPr>
          <p:cNvPr id="258" name="object 258"/>
          <p:cNvSpPr/>
          <p:nvPr/>
        </p:nvSpPr>
        <p:spPr>
          <a:xfrm>
            <a:off x="5586221" y="6090665"/>
            <a:ext cx="410845" cy="525145"/>
          </a:xfrm>
          <a:custGeom>
            <a:avLst/>
            <a:gdLst/>
            <a:ahLst/>
            <a:cxnLst/>
            <a:rect l="l" t="t" r="r" b="b"/>
            <a:pathLst>
              <a:path w="410845" h="525145">
                <a:moveTo>
                  <a:pt x="55625" y="525018"/>
                </a:moveTo>
                <a:lnTo>
                  <a:pt x="55625" y="509778"/>
                </a:lnTo>
                <a:lnTo>
                  <a:pt x="0" y="509778"/>
                </a:lnTo>
                <a:lnTo>
                  <a:pt x="0" y="54102"/>
                </a:lnTo>
                <a:lnTo>
                  <a:pt x="16001" y="38100"/>
                </a:lnTo>
                <a:lnTo>
                  <a:pt x="55625" y="38100"/>
                </a:lnTo>
                <a:lnTo>
                  <a:pt x="55625" y="30480"/>
                </a:lnTo>
                <a:lnTo>
                  <a:pt x="86867" y="0"/>
                </a:lnTo>
                <a:lnTo>
                  <a:pt x="410717" y="0"/>
                </a:lnTo>
                <a:lnTo>
                  <a:pt x="410717" y="494538"/>
                </a:lnTo>
                <a:lnTo>
                  <a:pt x="379475" y="525018"/>
                </a:lnTo>
                <a:lnTo>
                  <a:pt x="55625" y="525018"/>
                </a:lnTo>
                <a:close/>
              </a:path>
            </a:pathLst>
          </a:custGeom>
          <a:ln w="9042">
            <a:solidFill>
              <a:srgbClr val="000000"/>
            </a:solidFill>
          </a:ln>
        </p:spPr>
        <p:txBody>
          <a:bodyPr wrap="square" lIns="0" tIns="0" rIns="0" bIns="0" rtlCol="0"/>
          <a:lstStyle/>
          <a:p>
            <a:endParaRPr/>
          </a:p>
        </p:txBody>
      </p:sp>
      <p:sp>
        <p:nvSpPr>
          <p:cNvPr id="259" name="object 259"/>
          <p:cNvSpPr/>
          <p:nvPr/>
        </p:nvSpPr>
        <p:spPr>
          <a:xfrm>
            <a:off x="6168390" y="6220205"/>
            <a:ext cx="8890" cy="6985"/>
          </a:xfrm>
          <a:custGeom>
            <a:avLst/>
            <a:gdLst/>
            <a:ahLst/>
            <a:cxnLst/>
            <a:rect l="l" t="t" r="r" b="b"/>
            <a:pathLst>
              <a:path w="8889" h="6985">
                <a:moveTo>
                  <a:pt x="8381" y="6858"/>
                </a:moveTo>
                <a:lnTo>
                  <a:pt x="8381" y="0"/>
                </a:lnTo>
                <a:lnTo>
                  <a:pt x="0" y="0"/>
                </a:lnTo>
                <a:lnTo>
                  <a:pt x="0" y="6858"/>
                </a:lnTo>
                <a:lnTo>
                  <a:pt x="8381" y="6858"/>
                </a:lnTo>
                <a:close/>
              </a:path>
            </a:pathLst>
          </a:custGeom>
          <a:solidFill>
            <a:srgbClr val="000000"/>
          </a:solidFill>
        </p:spPr>
        <p:txBody>
          <a:bodyPr wrap="square" lIns="0" tIns="0" rIns="0" bIns="0" rtlCol="0"/>
          <a:lstStyle/>
          <a:p>
            <a:endParaRPr/>
          </a:p>
        </p:txBody>
      </p:sp>
      <p:sp>
        <p:nvSpPr>
          <p:cNvPr id="260" name="object 260"/>
          <p:cNvSpPr/>
          <p:nvPr/>
        </p:nvSpPr>
        <p:spPr>
          <a:xfrm>
            <a:off x="6204203" y="6230111"/>
            <a:ext cx="8890" cy="6350"/>
          </a:xfrm>
          <a:custGeom>
            <a:avLst/>
            <a:gdLst/>
            <a:ahLst/>
            <a:cxnLst/>
            <a:rect l="l" t="t" r="r" b="b"/>
            <a:pathLst>
              <a:path w="8889" h="6350">
                <a:moveTo>
                  <a:pt x="8381" y="6095"/>
                </a:moveTo>
                <a:lnTo>
                  <a:pt x="8381" y="0"/>
                </a:lnTo>
                <a:lnTo>
                  <a:pt x="0" y="0"/>
                </a:lnTo>
                <a:lnTo>
                  <a:pt x="0" y="6095"/>
                </a:lnTo>
                <a:lnTo>
                  <a:pt x="8381" y="6095"/>
                </a:lnTo>
                <a:close/>
              </a:path>
            </a:pathLst>
          </a:custGeom>
          <a:solidFill>
            <a:srgbClr val="000000"/>
          </a:solidFill>
        </p:spPr>
        <p:txBody>
          <a:bodyPr wrap="square" lIns="0" tIns="0" rIns="0" bIns="0" rtlCol="0"/>
          <a:lstStyle/>
          <a:p>
            <a:endParaRPr/>
          </a:p>
        </p:txBody>
      </p:sp>
      <p:sp>
        <p:nvSpPr>
          <p:cNvPr id="261" name="object 261"/>
          <p:cNvSpPr/>
          <p:nvPr/>
        </p:nvSpPr>
        <p:spPr>
          <a:xfrm>
            <a:off x="6317741" y="6230111"/>
            <a:ext cx="8890" cy="6350"/>
          </a:xfrm>
          <a:custGeom>
            <a:avLst/>
            <a:gdLst/>
            <a:ahLst/>
            <a:cxnLst/>
            <a:rect l="l" t="t" r="r" b="b"/>
            <a:pathLst>
              <a:path w="8889" h="6350">
                <a:moveTo>
                  <a:pt x="8382" y="6095"/>
                </a:moveTo>
                <a:lnTo>
                  <a:pt x="8382" y="0"/>
                </a:lnTo>
                <a:lnTo>
                  <a:pt x="0" y="0"/>
                </a:lnTo>
                <a:lnTo>
                  <a:pt x="0" y="6095"/>
                </a:lnTo>
                <a:lnTo>
                  <a:pt x="8382" y="6095"/>
                </a:lnTo>
                <a:close/>
              </a:path>
            </a:pathLst>
          </a:custGeom>
          <a:solidFill>
            <a:srgbClr val="000000"/>
          </a:solidFill>
        </p:spPr>
        <p:txBody>
          <a:bodyPr wrap="square" lIns="0" tIns="0" rIns="0" bIns="0" rtlCol="0"/>
          <a:lstStyle/>
          <a:p>
            <a:endParaRPr/>
          </a:p>
        </p:txBody>
      </p:sp>
      <p:sp>
        <p:nvSpPr>
          <p:cNvPr id="262" name="object 262"/>
          <p:cNvSpPr/>
          <p:nvPr/>
        </p:nvSpPr>
        <p:spPr>
          <a:xfrm>
            <a:off x="6336029" y="6230111"/>
            <a:ext cx="8890" cy="6350"/>
          </a:xfrm>
          <a:custGeom>
            <a:avLst/>
            <a:gdLst/>
            <a:ahLst/>
            <a:cxnLst/>
            <a:rect l="l" t="t" r="r" b="b"/>
            <a:pathLst>
              <a:path w="8889" h="6350">
                <a:moveTo>
                  <a:pt x="8382" y="6095"/>
                </a:moveTo>
                <a:lnTo>
                  <a:pt x="8382" y="0"/>
                </a:lnTo>
                <a:lnTo>
                  <a:pt x="0" y="0"/>
                </a:lnTo>
                <a:lnTo>
                  <a:pt x="0" y="6095"/>
                </a:lnTo>
                <a:lnTo>
                  <a:pt x="8382" y="6095"/>
                </a:lnTo>
                <a:close/>
              </a:path>
            </a:pathLst>
          </a:custGeom>
          <a:solidFill>
            <a:srgbClr val="000000"/>
          </a:solidFill>
        </p:spPr>
        <p:txBody>
          <a:bodyPr wrap="square" lIns="0" tIns="0" rIns="0" bIns="0" rtlCol="0"/>
          <a:lstStyle/>
          <a:p>
            <a:endParaRPr/>
          </a:p>
        </p:txBody>
      </p:sp>
      <p:sp>
        <p:nvSpPr>
          <p:cNvPr id="263" name="object 263"/>
          <p:cNvSpPr/>
          <p:nvPr/>
        </p:nvSpPr>
        <p:spPr>
          <a:xfrm>
            <a:off x="6387084" y="6230111"/>
            <a:ext cx="8890" cy="6350"/>
          </a:xfrm>
          <a:custGeom>
            <a:avLst/>
            <a:gdLst/>
            <a:ahLst/>
            <a:cxnLst/>
            <a:rect l="l" t="t" r="r" b="b"/>
            <a:pathLst>
              <a:path w="8889" h="6350">
                <a:moveTo>
                  <a:pt x="8381" y="6095"/>
                </a:moveTo>
                <a:lnTo>
                  <a:pt x="8381" y="0"/>
                </a:lnTo>
                <a:lnTo>
                  <a:pt x="0" y="0"/>
                </a:lnTo>
                <a:lnTo>
                  <a:pt x="0" y="6095"/>
                </a:lnTo>
                <a:lnTo>
                  <a:pt x="8381" y="6095"/>
                </a:lnTo>
                <a:close/>
              </a:path>
            </a:pathLst>
          </a:custGeom>
          <a:solidFill>
            <a:srgbClr val="000000"/>
          </a:solidFill>
        </p:spPr>
        <p:txBody>
          <a:bodyPr wrap="square" lIns="0" tIns="0" rIns="0" bIns="0" rtlCol="0"/>
          <a:lstStyle/>
          <a:p>
            <a:endParaRPr/>
          </a:p>
        </p:txBody>
      </p:sp>
      <p:sp>
        <p:nvSpPr>
          <p:cNvPr id="264" name="object 264"/>
          <p:cNvSpPr/>
          <p:nvPr/>
        </p:nvSpPr>
        <p:spPr>
          <a:xfrm>
            <a:off x="6405371" y="6218682"/>
            <a:ext cx="8890" cy="6985"/>
          </a:xfrm>
          <a:custGeom>
            <a:avLst/>
            <a:gdLst/>
            <a:ahLst/>
            <a:cxnLst/>
            <a:rect l="l" t="t" r="r" b="b"/>
            <a:pathLst>
              <a:path w="8889" h="6985">
                <a:moveTo>
                  <a:pt x="8381" y="6858"/>
                </a:moveTo>
                <a:lnTo>
                  <a:pt x="8381" y="0"/>
                </a:lnTo>
                <a:lnTo>
                  <a:pt x="0" y="0"/>
                </a:lnTo>
                <a:lnTo>
                  <a:pt x="0" y="6858"/>
                </a:lnTo>
                <a:lnTo>
                  <a:pt x="8381" y="6858"/>
                </a:lnTo>
                <a:close/>
              </a:path>
            </a:pathLst>
          </a:custGeom>
          <a:solidFill>
            <a:srgbClr val="000000"/>
          </a:solidFill>
        </p:spPr>
        <p:txBody>
          <a:bodyPr wrap="square" lIns="0" tIns="0" rIns="0" bIns="0" rtlCol="0"/>
          <a:lstStyle/>
          <a:p>
            <a:endParaRPr/>
          </a:p>
        </p:txBody>
      </p:sp>
      <p:sp>
        <p:nvSpPr>
          <p:cNvPr id="265" name="object 265"/>
          <p:cNvSpPr/>
          <p:nvPr/>
        </p:nvSpPr>
        <p:spPr>
          <a:xfrm>
            <a:off x="6168390" y="6220205"/>
            <a:ext cx="8890" cy="6985"/>
          </a:xfrm>
          <a:custGeom>
            <a:avLst/>
            <a:gdLst/>
            <a:ahLst/>
            <a:cxnLst/>
            <a:rect l="l" t="t" r="r" b="b"/>
            <a:pathLst>
              <a:path w="8889" h="6985">
                <a:moveTo>
                  <a:pt x="0" y="0"/>
                </a:moveTo>
                <a:lnTo>
                  <a:pt x="0" y="6858"/>
                </a:lnTo>
                <a:lnTo>
                  <a:pt x="8381" y="6858"/>
                </a:lnTo>
                <a:lnTo>
                  <a:pt x="8381" y="0"/>
                </a:lnTo>
                <a:lnTo>
                  <a:pt x="0" y="0"/>
                </a:lnTo>
                <a:close/>
              </a:path>
            </a:pathLst>
          </a:custGeom>
          <a:ln w="9042">
            <a:solidFill>
              <a:srgbClr val="000000"/>
            </a:solidFill>
          </a:ln>
        </p:spPr>
        <p:txBody>
          <a:bodyPr wrap="square" lIns="0" tIns="0" rIns="0" bIns="0" rtlCol="0"/>
          <a:lstStyle/>
          <a:p>
            <a:endParaRPr/>
          </a:p>
        </p:txBody>
      </p:sp>
      <p:sp>
        <p:nvSpPr>
          <p:cNvPr id="266" name="object 266"/>
          <p:cNvSpPr/>
          <p:nvPr/>
        </p:nvSpPr>
        <p:spPr>
          <a:xfrm>
            <a:off x="6204203" y="6230111"/>
            <a:ext cx="8890" cy="6350"/>
          </a:xfrm>
          <a:custGeom>
            <a:avLst/>
            <a:gdLst/>
            <a:ahLst/>
            <a:cxnLst/>
            <a:rect l="l" t="t" r="r" b="b"/>
            <a:pathLst>
              <a:path w="8889" h="6350">
                <a:moveTo>
                  <a:pt x="0" y="0"/>
                </a:moveTo>
                <a:lnTo>
                  <a:pt x="0" y="6095"/>
                </a:lnTo>
                <a:lnTo>
                  <a:pt x="8381" y="6095"/>
                </a:lnTo>
                <a:lnTo>
                  <a:pt x="8381" y="0"/>
                </a:lnTo>
                <a:lnTo>
                  <a:pt x="0" y="0"/>
                </a:lnTo>
                <a:close/>
              </a:path>
            </a:pathLst>
          </a:custGeom>
          <a:ln w="9042">
            <a:solidFill>
              <a:srgbClr val="000000"/>
            </a:solidFill>
          </a:ln>
        </p:spPr>
        <p:txBody>
          <a:bodyPr wrap="square" lIns="0" tIns="0" rIns="0" bIns="0" rtlCol="0"/>
          <a:lstStyle/>
          <a:p>
            <a:endParaRPr/>
          </a:p>
        </p:txBody>
      </p:sp>
      <p:sp>
        <p:nvSpPr>
          <p:cNvPr id="267" name="object 267"/>
          <p:cNvSpPr/>
          <p:nvPr/>
        </p:nvSpPr>
        <p:spPr>
          <a:xfrm>
            <a:off x="6317741" y="6230111"/>
            <a:ext cx="8890" cy="6350"/>
          </a:xfrm>
          <a:custGeom>
            <a:avLst/>
            <a:gdLst/>
            <a:ahLst/>
            <a:cxnLst/>
            <a:rect l="l" t="t" r="r" b="b"/>
            <a:pathLst>
              <a:path w="8889" h="6350">
                <a:moveTo>
                  <a:pt x="8382" y="0"/>
                </a:moveTo>
                <a:lnTo>
                  <a:pt x="8382" y="6095"/>
                </a:lnTo>
                <a:lnTo>
                  <a:pt x="0" y="6095"/>
                </a:lnTo>
                <a:lnTo>
                  <a:pt x="0" y="0"/>
                </a:lnTo>
                <a:lnTo>
                  <a:pt x="8382" y="0"/>
                </a:lnTo>
                <a:close/>
              </a:path>
            </a:pathLst>
          </a:custGeom>
          <a:ln w="9042">
            <a:solidFill>
              <a:srgbClr val="000000"/>
            </a:solidFill>
          </a:ln>
        </p:spPr>
        <p:txBody>
          <a:bodyPr wrap="square" lIns="0" tIns="0" rIns="0" bIns="0" rtlCol="0"/>
          <a:lstStyle/>
          <a:p>
            <a:endParaRPr/>
          </a:p>
        </p:txBody>
      </p:sp>
      <p:sp>
        <p:nvSpPr>
          <p:cNvPr id="268" name="object 268"/>
          <p:cNvSpPr/>
          <p:nvPr/>
        </p:nvSpPr>
        <p:spPr>
          <a:xfrm>
            <a:off x="6336029" y="6230111"/>
            <a:ext cx="8890" cy="6350"/>
          </a:xfrm>
          <a:custGeom>
            <a:avLst/>
            <a:gdLst/>
            <a:ahLst/>
            <a:cxnLst/>
            <a:rect l="l" t="t" r="r" b="b"/>
            <a:pathLst>
              <a:path w="8889" h="6350">
                <a:moveTo>
                  <a:pt x="0" y="0"/>
                </a:moveTo>
                <a:lnTo>
                  <a:pt x="0" y="6095"/>
                </a:lnTo>
                <a:lnTo>
                  <a:pt x="8382" y="6095"/>
                </a:lnTo>
                <a:lnTo>
                  <a:pt x="8382" y="0"/>
                </a:lnTo>
                <a:lnTo>
                  <a:pt x="0" y="0"/>
                </a:lnTo>
                <a:close/>
              </a:path>
            </a:pathLst>
          </a:custGeom>
          <a:ln w="9042">
            <a:solidFill>
              <a:srgbClr val="000000"/>
            </a:solidFill>
          </a:ln>
        </p:spPr>
        <p:txBody>
          <a:bodyPr wrap="square" lIns="0" tIns="0" rIns="0" bIns="0" rtlCol="0"/>
          <a:lstStyle/>
          <a:p>
            <a:endParaRPr/>
          </a:p>
        </p:txBody>
      </p:sp>
      <p:sp>
        <p:nvSpPr>
          <p:cNvPr id="269" name="object 269"/>
          <p:cNvSpPr/>
          <p:nvPr/>
        </p:nvSpPr>
        <p:spPr>
          <a:xfrm>
            <a:off x="6387084" y="6230111"/>
            <a:ext cx="8890" cy="6350"/>
          </a:xfrm>
          <a:custGeom>
            <a:avLst/>
            <a:gdLst/>
            <a:ahLst/>
            <a:cxnLst/>
            <a:rect l="l" t="t" r="r" b="b"/>
            <a:pathLst>
              <a:path w="8889" h="6350">
                <a:moveTo>
                  <a:pt x="0" y="0"/>
                </a:moveTo>
                <a:lnTo>
                  <a:pt x="0" y="6095"/>
                </a:lnTo>
                <a:lnTo>
                  <a:pt x="8381" y="6095"/>
                </a:lnTo>
                <a:lnTo>
                  <a:pt x="8381" y="0"/>
                </a:lnTo>
                <a:lnTo>
                  <a:pt x="0" y="0"/>
                </a:lnTo>
                <a:close/>
              </a:path>
            </a:pathLst>
          </a:custGeom>
          <a:ln w="9042">
            <a:solidFill>
              <a:srgbClr val="000000"/>
            </a:solidFill>
          </a:ln>
        </p:spPr>
        <p:txBody>
          <a:bodyPr wrap="square" lIns="0" tIns="0" rIns="0" bIns="0" rtlCol="0"/>
          <a:lstStyle/>
          <a:p>
            <a:endParaRPr/>
          </a:p>
        </p:txBody>
      </p:sp>
      <p:sp>
        <p:nvSpPr>
          <p:cNvPr id="270" name="object 270"/>
          <p:cNvSpPr/>
          <p:nvPr/>
        </p:nvSpPr>
        <p:spPr>
          <a:xfrm>
            <a:off x="6405371" y="6218682"/>
            <a:ext cx="8890" cy="6985"/>
          </a:xfrm>
          <a:custGeom>
            <a:avLst/>
            <a:gdLst/>
            <a:ahLst/>
            <a:cxnLst/>
            <a:rect l="l" t="t" r="r" b="b"/>
            <a:pathLst>
              <a:path w="8889" h="6985">
                <a:moveTo>
                  <a:pt x="0" y="0"/>
                </a:moveTo>
                <a:lnTo>
                  <a:pt x="0" y="6858"/>
                </a:lnTo>
                <a:lnTo>
                  <a:pt x="8381" y="6858"/>
                </a:lnTo>
                <a:lnTo>
                  <a:pt x="8381" y="0"/>
                </a:lnTo>
                <a:lnTo>
                  <a:pt x="0" y="0"/>
                </a:lnTo>
                <a:close/>
              </a:path>
            </a:pathLst>
          </a:custGeom>
          <a:ln w="9042">
            <a:solidFill>
              <a:srgbClr val="000000"/>
            </a:solidFill>
          </a:ln>
        </p:spPr>
        <p:txBody>
          <a:bodyPr wrap="square" lIns="0" tIns="0" rIns="0" bIns="0" rtlCol="0"/>
          <a:lstStyle/>
          <a:p>
            <a:endParaRPr/>
          </a:p>
        </p:txBody>
      </p:sp>
      <p:sp>
        <p:nvSpPr>
          <p:cNvPr id="271" name="object 271"/>
          <p:cNvSpPr/>
          <p:nvPr/>
        </p:nvSpPr>
        <p:spPr>
          <a:xfrm>
            <a:off x="6409944" y="5904738"/>
            <a:ext cx="0" cy="328930"/>
          </a:xfrm>
          <a:custGeom>
            <a:avLst/>
            <a:gdLst/>
            <a:ahLst/>
            <a:cxnLst/>
            <a:rect l="l" t="t" r="r" b="b"/>
            <a:pathLst>
              <a:path h="328929">
                <a:moveTo>
                  <a:pt x="0" y="0"/>
                </a:moveTo>
                <a:lnTo>
                  <a:pt x="0" y="328422"/>
                </a:lnTo>
              </a:path>
            </a:pathLst>
          </a:custGeom>
          <a:ln w="19812">
            <a:solidFill>
              <a:srgbClr val="666666"/>
            </a:solidFill>
          </a:ln>
        </p:spPr>
        <p:txBody>
          <a:bodyPr wrap="square" lIns="0" tIns="0" rIns="0" bIns="0" rtlCol="0"/>
          <a:lstStyle/>
          <a:p>
            <a:endParaRPr/>
          </a:p>
        </p:txBody>
      </p:sp>
      <p:sp>
        <p:nvSpPr>
          <p:cNvPr id="272" name="object 272"/>
          <p:cNvSpPr/>
          <p:nvPr/>
        </p:nvSpPr>
        <p:spPr>
          <a:xfrm>
            <a:off x="6163055" y="5904738"/>
            <a:ext cx="256794" cy="328422"/>
          </a:xfrm>
          <a:prstGeom prst="rect">
            <a:avLst/>
          </a:prstGeom>
          <a:blipFill>
            <a:blip r:embed="rId56" cstate="print"/>
            <a:stretch>
              <a:fillRect/>
            </a:stretch>
          </a:blipFill>
        </p:spPr>
        <p:txBody>
          <a:bodyPr wrap="square" lIns="0" tIns="0" rIns="0" bIns="0" rtlCol="0"/>
          <a:lstStyle/>
          <a:p>
            <a:endParaRPr/>
          </a:p>
        </p:txBody>
      </p:sp>
      <p:sp>
        <p:nvSpPr>
          <p:cNvPr id="273" name="object 273"/>
          <p:cNvSpPr/>
          <p:nvPr/>
        </p:nvSpPr>
        <p:spPr>
          <a:xfrm>
            <a:off x="6331458" y="5924550"/>
            <a:ext cx="68580" cy="308610"/>
          </a:xfrm>
          <a:custGeom>
            <a:avLst/>
            <a:gdLst/>
            <a:ahLst/>
            <a:cxnLst/>
            <a:rect l="l" t="t" r="r" b="b"/>
            <a:pathLst>
              <a:path w="68579" h="308610">
                <a:moveTo>
                  <a:pt x="0" y="308610"/>
                </a:moveTo>
                <a:lnTo>
                  <a:pt x="0" y="0"/>
                </a:lnTo>
                <a:lnTo>
                  <a:pt x="68579" y="0"/>
                </a:lnTo>
                <a:lnTo>
                  <a:pt x="68579" y="308610"/>
                </a:lnTo>
                <a:lnTo>
                  <a:pt x="0" y="308610"/>
                </a:lnTo>
                <a:close/>
              </a:path>
            </a:pathLst>
          </a:custGeom>
          <a:ln w="3175">
            <a:solidFill>
              <a:srgbClr val="000000"/>
            </a:solidFill>
          </a:ln>
        </p:spPr>
        <p:txBody>
          <a:bodyPr wrap="square" lIns="0" tIns="0" rIns="0" bIns="0" rtlCol="0"/>
          <a:lstStyle/>
          <a:p>
            <a:endParaRPr/>
          </a:p>
        </p:txBody>
      </p:sp>
      <p:sp>
        <p:nvSpPr>
          <p:cNvPr id="274" name="object 274"/>
          <p:cNvSpPr/>
          <p:nvPr/>
        </p:nvSpPr>
        <p:spPr>
          <a:xfrm>
            <a:off x="6198108" y="5924550"/>
            <a:ext cx="133350" cy="308610"/>
          </a:xfrm>
          <a:prstGeom prst="rect">
            <a:avLst/>
          </a:prstGeom>
          <a:blipFill>
            <a:blip r:embed="rId57" cstate="print"/>
            <a:stretch>
              <a:fillRect/>
            </a:stretch>
          </a:blipFill>
        </p:spPr>
        <p:txBody>
          <a:bodyPr wrap="square" lIns="0" tIns="0" rIns="0" bIns="0" rtlCol="0"/>
          <a:lstStyle/>
          <a:p>
            <a:endParaRPr/>
          </a:p>
        </p:txBody>
      </p:sp>
      <p:sp>
        <p:nvSpPr>
          <p:cNvPr id="275" name="object 275"/>
          <p:cNvSpPr/>
          <p:nvPr/>
        </p:nvSpPr>
        <p:spPr>
          <a:xfrm>
            <a:off x="6198108" y="5924550"/>
            <a:ext cx="133350" cy="308610"/>
          </a:xfrm>
          <a:custGeom>
            <a:avLst/>
            <a:gdLst/>
            <a:ahLst/>
            <a:cxnLst/>
            <a:rect l="l" t="t" r="r" b="b"/>
            <a:pathLst>
              <a:path w="133350" h="308610">
                <a:moveTo>
                  <a:pt x="0" y="0"/>
                </a:moveTo>
                <a:lnTo>
                  <a:pt x="0" y="308610"/>
                </a:lnTo>
                <a:lnTo>
                  <a:pt x="133350" y="308610"/>
                </a:lnTo>
                <a:lnTo>
                  <a:pt x="133350" y="0"/>
                </a:lnTo>
                <a:lnTo>
                  <a:pt x="0" y="0"/>
                </a:lnTo>
                <a:close/>
              </a:path>
            </a:pathLst>
          </a:custGeom>
          <a:ln w="3175">
            <a:solidFill>
              <a:srgbClr val="000000"/>
            </a:solidFill>
          </a:ln>
        </p:spPr>
        <p:txBody>
          <a:bodyPr wrap="square" lIns="0" tIns="0" rIns="0" bIns="0" rtlCol="0"/>
          <a:lstStyle/>
          <a:p>
            <a:endParaRPr/>
          </a:p>
        </p:txBody>
      </p:sp>
      <p:sp>
        <p:nvSpPr>
          <p:cNvPr id="276" name="object 276"/>
          <p:cNvSpPr/>
          <p:nvPr/>
        </p:nvSpPr>
        <p:spPr>
          <a:xfrm>
            <a:off x="6163055" y="5939028"/>
            <a:ext cx="35051" cy="284988"/>
          </a:xfrm>
          <a:prstGeom prst="rect">
            <a:avLst/>
          </a:prstGeom>
          <a:blipFill>
            <a:blip r:embed="rId58" cstate="print"/>
            <a:stretch>
              <a:fillRect/>
            </a:stretch>
          </a:blipFill>
        </p:spPr>
        <p:txBody>
          <a:bodyPr wrap="square" lIns="0" tIns="0" rIns="0" bIns="0" rtlCol="0"/>
          <a:lstStyle/>
          <a:p>
            <a:endParaRPr/>
          </a:p>
        </p:txBody>
      </p:sp>
      <p:sp>
        <p:nvSpPr>
          <p:cNvPr id="277" name="object 277"/>
          <p:cNvSpPr/>
          <p:nvPr/>
        </p:nvSpPr>
        <p:spPr>
          <a:xfrm>
            <a:off x="6163055" y="5939028"/>
            <a:ext cx="35560" cy="285115"/>
          </a:xfrm>
          <a:custGeom>
            <a:avLst/>
            <a:gdLst/>
            <a:ahLst/>
            <a:cxnLst/>
            <a:rect l="l" t="t" r="r" b="b"/>
            <a:pathLst>
              <a:path w="35560" h="285114">
                <a:moveTo>
                  <a:pt x="0" y="0"/>
                </a:moveTo>
                <a:lnTo>
                  <a:pt x="0" y="284988"/>
                </a:lnTo>
                <a:lnTo>
                  <a:pt x="35051" y="284988"/>
                </a:lnTo>
                <a:lnTo>
                  <a:pt x="35051" y="0"/>
                </a:lnTo>
                <a:lnTo>
                  <a:pt x="0" y="0"/>
                </a:lnTo>
                <a:close/>
              </a:path>
            </a:pathLst>
          </a:custGeom>
          <a:ln w="3175">
            <a:solidFill>
              <a:srgbClr val="000000"/>
            </a:solidFill>
          </a:ln>
        </p:spPr>
        <p:txBody>
          <a:bodyPr wrap="square" lIns="0" tIns="0" rIns="0" bIns="0" rtlCol="0"/>
          <a:lstStyle/>
          <a:p>
            <a:endParaRPr/>
          </a:p>
        </p:txBody>
      </p:sp>
      <p:sp>
        <p:nvSpPr>
          <p:cNvPr id="278" name="object 278"/>
          <p:cNvSpPr/>
          <p:nvPr/>
        </p:nvSpPr>
        <p:spPr>
          <a:xfrm>
            <a:off x="6171438" y="5948171"/>
            <a:ext cx="26670" cy="265938"/>
          </a:xfrm>
          <a:prstGeom prst="rect">
            <a:avLst/>
          </a:prstGeom>
          <a:blipFill>
            <a:blip r:embed="rId59" cstate="print"/>
            <a:stretch>
              <a:fillRect/>
            </a:stretch>
          </a:blipFill>
        </p:spPr>
        <p:txBody>
          <a:bodyPr wrap="square" lIns="0" tIns="0" rIns="0" bIns="0" rtlCol="0"/>
          <a:lstStyle/>
          <a:p>
            <a:endParaRPr/>
          </a:p>
        </p:txBody>
      </p:sp>
      <p:sp>
        <p:nvSpPr>
          <p:cNvPr id="279" name="object 279"/>
          <p:cNvSpPr/>
          <p:nvPr/>
        </p:nvSpPr>
        <p:spPr>
          <a:xfrm>
            <a:off x="6171438" y="5948171"/>
            <a:ext cx="26670" cy="266065"/>
          </a:xfrm>
          <a:custGeom>
            <a:avLst/>
            <a:gdLst/>
            <a:ahLst/>
            <a:cxnLst/>
            <a:rect l="l" t="t" r="r" b="b"/>
            <a:pathLst>
              <a:path w="26670" h="266064">
                <a:moveTo>
                  <a:pt x="0" y="0"/>
                </a:moveTo>
                <a:lnTo>
                  <a:pt x="0" y="265938"/>
                </a:lnTo>
                <a:lnTo>
                  <a:pt x="26670" y="265938"/>
                </a:lnTo>
                <a:lnTo>
                  <a:pt x="26670" y="0"/>
                </a:lnTo>
                <a:lnTo>
                  <a:pt x="0" y="0"/>
                </a:lnTo>
                <a:close/>
              </a:path>
            </a:pathLst>
          </a:custGeom>
          <a:ln w="3175">
            <a:solidFill>
              <a:srgbClr val="000000"/>
            </a:solidFill>
          </a:ln>
        </p:spPr>
        <p:txBody>
          <a:bodyPr wrap="square" lIns="0" tIns="0" rIns="0" bIns="0" rtlCol="0"/>
          <a:lstStyle/>
          <a:p>
            <a:endParaRPr/>
          </a:p>
        </p:txBody>
      </p:sp>
      <p:sp>
        <p:nvSpPr>
          <p:cNvPr id="280" name="object 280"/>
          <p:cNvSpPr/>
          <p:nvPr/>
        </p:nvSpPr>
        <p:spPr>
          <a:xfrm>
            <a:off x="6369557" y="5936741"/>
            <a:ext cx="24383" cy="11429"/>
          </a:xfrm>
          <a:prstGeom prst="rect">
            <a:avLst/>
          </a:prstGeom>
          <a:blipFill>
            <a:blip r:embed="rId60" cstate="print"/>
            <a:stretch>
              <a:fillRect/>
            </a:stretch>
          </a:blipFill>
        </p:spPr>
        <p:txBody>
          <a:bodyPr wrap="square" lIns="0" tIns="0" rIns="0" bIns="0" rtlCol="0"/>
          <a:lstStyle/>
          <a:p>
            <a:endParaRPr/>
          </a:p>
        </p:txBody>
      </p:sp>
      <p:sp>
        <p:nvSpPr>
          <p:cNvPr id="281" name="object 281"/>
          <p:cNvSpPr/>
          <p:nvPr/>
        </p:nvSpPr>
        <p:spPr>
          <a:xfrm>
            <a:off x="6341364" y="5935236"/>
            <a:ext cx="50272" cy="52558"/>
          </a:xfrm>
          <a:prstGeom prst="rect">
            <a:avLst/>
          </a:prstGeom>
          <a:blipFill>
            <a:blip r:embed="rId61" cstate="print"/>
            <a:stretch>
              <a:fillRect/>
            </a:stretch>
          </a:blipFill>
        </p:spPr>
        <p:txBody>
          <a:bodyPr wrap="square" lIns="0" tIns="0" rIns="0" bIns="0" rtlCol="0"/>
          <a:lstStyle/>
          <a:p>
            <a:endParaRPr/>
          </a:p>
        </p:txBody>
      </p:sp>
      <p:sp>
        <p:nvSpPr>
          <p:cNvPr id="282" name="object 282"/>
          <p:cNvSpPr/>
          <p:nvPr/>
        </p:nvSpPr>
        <p:spPr>
          <a:xfrm>
            <a:off x="6341364" y="5962650"/>
            <a:ext cx="48895" cy="25400"/>
          </a:xfrm>
          <a:custGeom>
            <a:avLst/>
            <a:gdLst/>
            <a:ahLst/>
            <a:cxnLst/>
            <a:rect l="l" t="t" r="r" b="b"/>
            <a:pathLst>
              <a:path w="48895" h="25400">
                <a:moveTo>
                  <a:pt x="0" y="0"/>
                </a:moveTo>
                <a:lnTo>
                  <a:pt x="0" y="25146"/>
                </a:lnTo>
                <a:lnTo>
                  <a:pt x="48767" y="25146"/>
                </a:lnTo>
                <a:lnTo>
                  <a:pt x="48767" y="0"/>
                </a:lnTo>
                <a:lnTo>
                  <a:pt x="0" y="0"/>
                </a:lnTo>
                <a:close/>
              </a:path>
            </a:pathLst>
          </a:custGeom>
          <a:ln w="3175">
            <a:solidFill>
              <a:srgbClr val="000000"/>
            </a:solidFill>
          </a:ln>
        </p:spPr>
        <p:txBody>
          <a:bodyPr wrap="square" lIns="0" tIns="0" rIns="0" bIns="0" rtlCol="0"/>
          <a:lstStyle/>
          <a:p>
            <a:endParaRPr/>
          </a:p>
        </p:txBody>
      </p:sp>
      <p:sp>
        <p:nvSpPr>
          <p:cNvPr id="283" name="object 283"/>
          <p:cNvSpPr/>
          <p:nvPr/>
        </p:nvSpPr>
        <p:spPr>
          <a:xfrm>
            <a:off x="6341364" y="5924550"/>
            <a:ext cx="0" cy="308610"/>
          </a:xfrm>
          <a:custGeom>
            <a:avLst/>
            <a:gdLst/>
            <a:ahLst/>
            <a:cxnLst/>
            <a:rect l="l" t="t" r="r" b="b"/>
            <a:pathLst>
              <a:path h="308610">
                <a:moveTo>
                  <a:pt x="0" y="0"/>
                </a:moveTo>
                <a:lnTo>
                  <a:pt x="0" y="308610"/>
                </a:lnTo>
              </a:path>
            </a:pathLst>
          </a:custGeom>
          <a:ln w="3175">
            <a:solidFill>
              <a:srgbClr val="000000"/>
            </a:solidFill>
          </a:ln>
        </p:spPr>
        <p:txBody>
          <a:bodyPr wrap="square" lIns="0" tIns="0" rIns="0" bIns="0" rtlCol="0"/>
          <a:lstStyle/>
          <a:p>
            <a:endParaRPr/>
          </a:p>
        </p:txBody>
      </p:sp>
      <p:sp>
        <p:nvSpPr>
          <p:cNvPr id="284" name="object 284"/>
          <p:cNvSpPr/>
          <p:nvPr/>
        </p:nvSpPr>
        <p:spPr>
          <a:xfrm>
            <a:off x="6390132" y="5924550"/>
            <a:ext cx="0" cy="308610"/>
          </a:xfrm>
          <a:custGeom>
            <a:avLst/>
            <a:gdLst/>
            <a:ahLst/>
            <a:cxnLst/>
            <a:rect l="l" t="t" r="r" b="b"/>
            <a:pathLst>
              <a:path h="308610">
                <a:moveTo>
                  <a:pt x="0" y="0"/>
                </a:moveTo>
                <a:lnTo>
                  <a:pt x="0" y="308610"/>
                </a:lnTo>
              </a:path>
            </a:pathLst>
          </a:custGeom>
          <a:ln w="3175">
            <a:solidFill>
              <a:srgbClr val="000000"/>
            </a:solidFill>
          </a:ln>
        </p:spPr>
        <p:txBody>
          <a:bodyPr wrap="square" lIns="0" tIns="0" rIns="0" bIns="0" rtlCol="0"/>
          <a:lstStyle/>
          <a:p>
            <a:endParaRPr/>
          </a:p>
        </p:txBody>
      </p:sp>
      <p:sp>
        <p:nvSpPr>
          <p:cNvPr id="285" name="object 285"/>
          <p:cNvSpPr/>
          <p:nvPr/>
        </p:nvSpPr>
        <p:spPr>
          <a:xfrm>
            <a:off x="6348984" y="5969508"/>
            <a:ext cx="33655" cy="13335"/>
          </a:xfrm>
          <a:custGeom>
            <a:avLst/>
            <a:gdLst/>
            <a:ahLst/>
            <a:cxnLst/>
            <a:rect l="l" t="t" r="r" b="b"/>
            <a:pathLst>
              <a:path w="33654" h="13335">
                <a:moveTo>
                  <a:pt x="0" y="0"/>
                </a:moveTo>
                <a:lnTo>
                  <a:pt x="0" y="12953"/>
                </a:lnTo>
                <a:lnTo>
                  <a:pt x="33527" y="12953"/>
                </a:lnTo>
                <a:lnTo>
                  <a:pt x="33527" y="0"/>
                </a:lnTo>
                <a:lnTo>
                  <a:pt x="0" y="0"/>
                </a:lnTo>
                <a:close/>
              </a:path>
            </a:pathLst>
          </a:custGeom>
          <a:solidFill>
            <a:srgbClr val="666666"/>
          </a:solidFill>
        </p:spPr>
        <p:txBody>
          <a:bodyPr wrap="square" lIns="0" tIns="0" rIns="0" bIns="0" rtlCol="0"/>
          <a:lstStyle/>
          <a:p>
            <a:endParaRPr/>
          </a:p>
        </p:txBody>
      </p:sp>
      <p:sp>
        <p:nvSpPr>
          <p:cNvPr id="286" name="object 286"/>
          <p:cNvSpPr/>
          <p:nvPr/>
        </p:nvSpPr>
        <p:spPr>
          <a:xfrm>
            <a:off x="6348984" y="5969508"/>
            <a:ext cx="33655" cy="13335"/>
          </a:xfrm>
          <a:custGeom>
            <a:avLst/>
            <a:gdLst/>
            <a:ahLst/>
            <a:cxnLst/>
            <a:rect l="l" t="t" r="r" b="b"/>
            <a:pathLst>
              <a:path w="33654" h="13335">
                <a:moveTo>
                  <a:pt x="0" y="0"/>
                </a:moveTo>
                <a:lnTo>
                  <a:pt x="0" y="12953"/>
                </a:lnTo>
                <a:lnTo>
                  <a:pt x="33527" y="12953"/>
                </a:lnTo>
                <a:lnTo>
                  <a:pt x="33527" y="0"/>
                </a:lnTo>
                <a:lnTo>
                  <a:pt x="0" y="0"/>
                </a:lnTo>
                <a:close/>
              </a:path>
            </a:pathLst>
          </a:custGeom>
          <a:ln w="3175">
            <a:solidFill>
              <a:srgbClr val="000000"/>
            </a:solidFill>
          </a:ln>
        </p:spPr>
        <p:txBody>
          <a:bodyPr wrap="square" lIns="0" tIns="0" rIns="0" bIns="0" rtlCol="0"/>
          <a:lstStyle/>
          <a:p>
            <a:endParaRPr/>
          </a:p>
        </p:txBody>
      </p:sp>
      <p:sp>
        <p:nvSpPr>
          <p:cNvPr id="287" name="object 287"/>
          <p:cNvSpPr/>
          <p:nvPr/>
        </p:nvSpPr>
        <p:spPr>
          <a:xfrm>
            <a:off x="6352794" y="5974841"/>
            <a:ext cx="8890" cy="5715"/>
          </a:xfrm>
          <a:custGeom>
            <a:avLst/>
            <a:gdLst/>
            <a:ahLst/>
            <a:cxnLst/>
            <a:rect l="l" t="t" r="r" b="b"/>
            <a:pathLst>
              <a:path w="8889" h="5714">
                <a:moveTo>
                  <a:pt x="0" y="0"/>
                </a:moveTo>
                <a:lnTo>
                  <a:pt x="0" y="5334"/>
                </a:lnTo>
                <a:lnTo>
                  <a:pt x="8382" y="5334"/>
                </a:lnTo>
                <a:lnTo>
                  <a:pt x="8382" y="0"/>
                </a:lnTo>
                <a:lnTo>
                  <a:pt x="0" y="0"/>
                </a:lnTo>
                <a:close/>
              </a:path>
            </a:pathLst>
          </a:custGeom>
          <a:solidFill>
            <a:srgbClr val="FF0000"/>
          </a:solidFill>
        </p:spPr>
        <p:txBody>
          <a:bodyPr wrap="square" lIns="0" tIns="0" rIns="0" bIns="0" rtlCol="0"/>
          <a:lstStyle/>
          <a:p>
            <a:endParaRPr/>
          </a:p>
        </p:txBody>
      </p:sp>
      <p:sp>
        <p:nvSpPr>
          <p:cNvPr id="288" name="object 288"/>
          <p:cNvSpPr/>
          <p:nvPr/>
        </p:nvSpPr>
        <p:spPr>
          <a:xfrm>
            <a:off x="6361176" y="5974841"/>
            <a:ext cx="8890" cy="5715"/>
          </a:xfrm>
          <a:custGeom>
            <a:avLst/>
            <a:gdLst/>
            <a:ahLst/>
            <a:cxnLst/>
            <a:rect l="l" t="t" r="r" b="b"/>
            <a:pathLst>
              <a:path w="8889" h="5714">
                <a:moveTo>
                  <a:pt x="0" y="0"/>
                </a:moveTo>
                <a:lnTo>
                  <a:pt x="0" y="5334"/>
                </a:lnTo>
                <a:lnTo>
                  <a:pt x="8382" y="5334"/>
                </a:lnTo>
                <a:lnTo>
                  <a:pt x="8382" y="0"/>
                </a:lnTo>
                <a:lnTo>
                  <a:pt x="0" y="0"/>
                </a:lnTo>
                <a:close/>
              </a:path>
            </a:pathLst>
          </a:custGeom>
          <a:solidFill>
            <a:srgbClr val="9F9FFF"/>
          </a:solidFill>
        </p:spPr>
        <p:txBody>
          <a:bodyPr wrap="square" lIns="0" tIns="0" rIns="0" bIns="0" rtlCol="0"/>
          <a:lstStyle/>
          <a:p>
            <a:endParaRPr/>
          </a:p>
        </p:txBody>
      </p:sp>
      <p:sp>
        <p:nvSpPr>
          <p:cNvPr id="289" name="object 289"/>
          <p:cNvSpPr/>
          <p:nvPr/>
        </p:nvSpPr>
        <p:spPr>
          <a:xfrm>
            <a:off x="6369558" y="5974841"/>
            <a:ext cx="9525" cy="5715"/>
          </a:xfrm>
          <a:custGeom>
            <a:avLst/>
            <a:gdLst/>
            <a:ahLst/>
            <a:cxnLst/>
            <a:rect l="l" t="t" r="r" b="b"/>
            <a:pathLst>
              <a:path w="9525" h="5714">
                <a:moveTo>
                  <a:pt x="0" y="0"/>
                </a:moveTo>
                <a:lnTo>
                  <a:pt x="0" y="5334"/>
                </a:lnTo>
                <a:lnTo>
                  <a:pt x="9144" y="5334"/>
                </a:lnTo>
                <a:lnTo>
                  <a:pt x="9144" y="0"/>
                </a:lnTo>
                <a:lnTo>
                  <a:pt x="0" y="0"/>
                </a:lnTo>
                <a:close/>
              </a:path>
            </a:pathLst>
          </a:custGeom>
          <a:solidFill>
            <a:srgbClr val="00FF00"/>
          </a:solidFill>
        </p:spPr>
        <p:txBody>
          <a:bodyPr wrap="square" lIns="0" tIns="0" rIns="0" bIns="0" rtlCol="0"/>
          <a:lstStyle/>
          <a:p>
            <a:endParaRPr/>
          </a:p>
        </p:txBody>
      </p:sp>
      <p:sp>
        <p:nvSpPr>
          <p:cNvPr id="290" name="object 290"/>
          <p:cNvSpPr/>
          <p:nvPr/>
        </p:nvSpPr>
        <p:spPr>
          <a:xfrm>
            <a:off x="6163055" y="5904738"/>
            <a:ext cx="257175" cy="328930"/>
          </a:xfrm>
          <a:custGeom>
            <a:avLst/>
            <a:gdLst/>
            <a:ahLst/>
            <a:cxnLst/>
            <a:rect l="l" t="t" r="r" b="b"/>
            <a:pathLst>
              <a:path w="257175" h="328929">
                <a:moveTo>
                  <a:pt x="35052" y="328422"/>
                </a:moveTo>
                <a:lnTo>
                  <a:pt x="35052" y="319277"/>
                </a:lnTo>
                <a:lnTo>
                  <a:pt x="0" y="319277"/>
                </a:lnTo>
                <a:lnTo>
                  <a:pt x="0" y="34289"/>
                </a:lnTo>
                <a:lnTo>
                  <a:pt x="9906" y="24384"/>
                </a:lnTo>
                <a:lnTo>
                  <a:pt x="35052" y="24384"/>
                </a:lnTo>
                <a:lnTo>
                  <a:pt x="35052" y="19812"/>
                </a:lnTo>
                <a:lnTo>
                  <a:pt x="54102" y="0"/>
                </a:lnTo>
                <a:lnTo>
                  <a:pt x="256794" y="0"/>
                </a:lnTo>
                <a:lnTo>
                  <a:pt x="256794" y="309372"/>
                </a:lnTo>
                <a:lnTo>
                  <a:pt x="236982" y="328422"/>
                </a:lnTo>
                <a:lnTo>
                  <a:pt x="35052" y="328422"/>
                </a:lnTo>
                <a:close/>
              </a:path>
            </a:pathLst>
          </a:custGeom>
          <a:ln w="9042">
            <a:solidFill>
              <a:srgbClr val="000000"/>
            </a:solidFill>
          </a:ln>
        </p:spPr>
        <p:txBody>
          <a:bodyPr wrap="square" lIns="0" tIns="0" rIns="0" bIns="0" rtlCol="0"/>
          <a:lstStyle/>
          <a:p>
            <a:endParaRPr/>
          </a:p>
        </p:txBody>
      </p:sp>
      <p:sp>
        <p:nvSpPr>
          <p:cNvPr id="291" name="object 291"/>
          <p:cNvSpPr/>
          <p:nvPr/>
        </p:nvSpPr>
        <p:spPr>
          <a:xfrm>
            <a:off x="6066282" y="6652259"/>
            <a:ext cx="10160" cy="7620"/>
          </a:xfrm>
          <a:custGeom>
            <a:avLst/>
            <a:gdLst/>
            <a:ahLst/>
            <a:cxnLst/>
            <a:rect l="l" t="t" r="r" b="b"/>
            <a:pathLst>
              <a:path w="10160" h="7620">
                <a:moveTo>
                  <a:pt x="9905" y="7620"/>
                </a:moveTo>
                <a:lnTo>
                  <a:pt x="9905" y="0"/>
                </a:lnTo>
                <a:lnTo>
                  <a:pt x="0" y="0"/>
                </a:lnTo>
                <a:lnTo>
                  <a:pt x="0" y="7620"/>
                </a:lnTo>
                <a:lnTo>
                  <a:pt x="9905" y="7620"/>
                </a:lnTo>
                <a:close/>
              </a:path>
            </a:pathLst>
          </a:custGeom>
          <a:solidFill>
            <a:srgbClr val="000000"/>
          </a:solidFill>
        </p:spPr>
        <p:txBody>
          <a:bodyPr wrap="square" lIns="0" tIns="0" rIns="0" bIns="0" rtlCol="0"/>
          <a:lstStyle/>
          <a:p>
            <a:endParaRPr/>
          </a:p>
        </p:txBody>
      </p:sp>
      <p:sp>
        <p:nvSpPr>
          <p:cNvPr id="292" name="object 292"/>
          <p:cNvSpPr/>
          <p:nvPr/>
        </p:nvSpPr>
        <p:spPr>
          <a:xfrm>
            <a:off x="6108191" y="6663690"/>
            <a:ext cx="10160" cy="7620"/>
          </a:xfrm>
          <a:custGeom>
            <a:avLst/>
            <a:gdLst/>
            <a:ahLst/>
            <a:cxnLst/>
            <a:rect l="l" t="t" r="r" b="b"/>
            <a:pathLst>
              <a:path w="10160" h="7620">
                <a:moveTo>
                  <a:pt x="9905" y="7619"/>
                </a:moveTo>
                <a:lnTo>
                  <a:pt x="9905" y="0"/>
                </a:lnTo>
                <a:lnTo>
                  <a:pt x="0" y="0"/>
                </a:lnTo>
                <a:lnTo>
                  <a:pt x="0" y="7619"/>
                </a:lnTo>
                <a:lnTo>
                  <a:pt x="9905" y="7619"/>
                </a:lnTo>
                <a:close/>
              </a:path>
            </a:pathLst>
          </a:custGeom>
          <a:solidFill>
            <a:srgbClr val="000000"/>
          </a:solidFill>
        </p:spPr>
        <p:txBody>
          <a:bodyPr wrap="square" lIns="0" tIns="0" rIns="0" bIns="0" rtlCol="0"/>
          <a:lstStyle/>
          <a:p>
            <a:endParaRPr/>
          </a:p>
        </p:txBody>
      </p:sp>
      <p:sp>
        <p:nvSpPr>
          <p:cNvPr id="293" name="object 293"/>
          <p:cNvSpPr/>
          <p:nvPr/>
        </p:nvSpPr>
        <p:spPr>
          <a:xfrm>
            <a:off x="6240779" y="6663690"/>
            <a:ext cx="10160" cy="7620"/>
          </a:xfrm>
          <a:custGeom>
            <a:avLst/>
            <a:gdLst/>
            <a:ahLst/>
            <a:cxnLst/>
            <a:rect l="l" t="t" r="r" b="b"/>
            <a:pathLst>
              <a:path w="10160" h="7620">
                <a:moveTo>
                  <a:pt x="9905" y="7619"/>
                </a:moveTo>
                <a:lnTo>
                  <a:pt x="9905" y="0"/>
                </a:lnTo>
                <a:lnTo>
                  <a:pt x="0" y="0"/>
                </a:lnTo>
                <a:lnTo>
                  <a:pt x="0" y="7619"/>
                </a:lnTo>
                <a:lnTo>
                  <a:pt x="9905" y="7619"/>
                </a:lnTo>
                <a:close/>
              </a:path>
            </a:pathLst>
          </a:custGeom>
          <a:solidFill>
            <a:srgbClr val="000000"/>
          </a:solidFill>
        </p:spPr>
        <p:txBody>
          <a:bodyPr wrap="square" lIns="0" tIns="0" rIns="0" bIns="0" rtlCol="0"/>
          <a:lstStyle/>
          <a:p>
            <a:endParaRPr/>
          </a:p>
        </p:txBody>
      </p:sp>
      <p:sp>
        <p:nvSpPr>
          <p:cNvPr id="294" name="object 294"/>
          <p:cNvSpPr/>
          <p:nvPr/>
        </p:nvSpPr>
        <p:spPr>
          <a:xfrm>
            <a:off x="6262115" y="6663690"/>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295" name="object 295"/>
          <p:cNvSpPr/>
          <p:nvPr/>
        </p:nvSpPr>
        <p:spPr>
          <a:xfrm>
            <a:off x="6321552" y="6663690"/>
            <a:ext cx="10160" cy="7620"/>
          </a:xfrm>
          <a:custGeom>
            <a:avLst/>
            <a:gdLst/>
            <a:ahLst/>
            <a:cxnLst/>
            <a:rect l="l" t="t" r="r" b="b"/>
            <a:pathLst>
              <a:path w="10160" h="7620">
                <a:moveTo>
                  <a:pt x="9905" y="7619"/>
                </a:moveTo>
                <a:lnTo>
                  <a:pt x="9905" y="0"/>
                </a:lnTo>
                <a:lnTo>
                  <a:pt x="0" y="0"/>
                </a:lnTo>
                <a:lnTo>
                  <a:pt x="0" y="7619"/>
                </a:lnTo>
                <a:lnTo>
                  <a:pt x="9905" y="7619"/>
                </a:lnTo>
                <a:close/>
              </a:path>
            </a:pathLst>
          </a:custGeom>
          <a:solidFill>
            <a:srgbClr val="000000"/>
          </a:solidFill>
        </p:spPr>
        <p:txBody>
          <a:bodyPr wrap="square" lIns="0" tIns="0" rIns="0" bIns="0" rtlCol="0"/>
          <a:lstStyle/>
          <a:p>
            <a:endParaRPr/>
          </a:p>
        </p:txBody>
      </p:sp>
      <p:sp>
        <p:nvSpPr>
          <p:cNvPr id="296" name="object 296"/>
          <p:cNvSpPr/>
          <p:nvPr/>
        </p:nvSpPr>
        <p:spPr>
          <a:xfrm>
            <a:off x="6342888" y="6650735"/>
            <a:ext cx="10160" cy="6985"/>
          </a:xfrm>
          <a:custGeom>
            <a:avLst/>
            <a:gdLst/>
            <a:ahLst/>
            <a:cxnLst/>
            <a:rect l="l" t="t" r="r" b="b"/>
            <a:pathLst>
              <a:path w="10160" h="6984">
                <a:moveTo>
                  <a:pt x="9905" y="6858"/>
                </a:moveTo>
                <a:lnTo>
                  <a:pt x="9905" y="0"/>
                </a:lnTo>
                <a:lnTo>
                  <a:pt x="0" y="0"/>
                </a:lnTo>
                <a:lnTo>
                  <a:pt x="0" y="6858"/>
                </a:lnTo>
                <a:lnTo>
                  <a:pt x="9905" y="6858"/>
                </a:lnTo>
                <a:close/>
              </a:path>
            </a:pathLst>
          </a:custGeom>
          <a:solidFill>
            <a:srgbClr val="000000"/>
          </a:solidFill>
        </p:spPr>
        <p:txBody>
          <a:bodyPr wrap="square" lIns="0" tIns="0" rIns="0" bIns="0" rtlCol="0"/>
          <a:lstStyle/>
          <a:p>
            <a:endParaRPr/>
          </a:p>
        </p:txBody>
      </p:sp>
      <p:sp>
        <p:nvSpPr>
          <p:cNvPr id="297" name="object 297"/>
          <p:cNvSpPr/>
          <p:nvPr/>
        </p:nvSpPr>
        <p:spPr>
          <a:xfrm>
            <a:off x="6066282" y="6652259"/>
            <a:ext cx="10160" cy="7620"/>
          </a:xfrm>
          <a:custGeom>
            <a:avLst/>
            <a:gdLst/>
            <a:ahLst/>
            <a:cxnLst/>
            <a:rect l="l" t="t" r="r" b="b"/>
            <a:pathLst>
              <a:path w="10160" h="7620">
                <a:moveTo>
                  <a:pt x="0" y="0"/>
                </a:moveTo>
                <a:lnTo>
                  <a:pt x="0" y="7620"/>
                </a:lnTo>
                <a:lnTo>
                  <a:pt x="9905" y="7620"/>
                </a:lnTo>
                <a:lnTo>
                  <a:pt x="9905" y="0"/>
                </a:lnTo>
                <a:lnTo>
                  <a:pt x="0" y="0"/>
                </a:lnTo>
                <a:close/>
              </a:path>
            </a:pathLst>
          </a:custGeom>
          <a:ln w="9042">
            <a:solidFill>
              <a:srgbClr val="000000"/>
            </a:solidFill>
          </a:ln>
        </p:spPr>
        <p:txBody>
          <a:bodyPr wrap="square" lIns="0" tIns="0" rIns="0" bIns="0" rtlCol="0"/>
          <a:lstStyle/>
          <a:p>
            <a:endParaRPr/>
          </a:p>
        </p:txBody>
      </p:sp>
      <p:sp>
        <p:nvSpPr>
          <p:cNvPr id="298" name="object 298"/>
          <p:cNvSpPr/>
          <p:nvPr/>
        </p:nvSpPr>
        <p:spPr>
          <a:xfrm>
            <a:off x="6108191" y="6663690"/>
            <a:ext cx="10160" cy="7620"/>
          </a:xfrm>
          <a:custGeom>
            <a:avLst/>
            <a:gdLst/>
            <a:ahLst/>
            <a:cxnLst/>
            <a:rect l="l" t="t" r="r" b="b"/>
            <a:pathLst>
              <a:path w="10160" h="7620">
                <a:moveTo>
                  <a:pt x="0" y="0"/>
                </a:moveTo>
                <a:lnTo>
                  <a:pt x="0" y="7619"/>
                </a:lnTo>
                <a:lnTo>
                  <a:pt x="9905" y="7619"/>
                </a:lnTo>
                <a:lnTo>
                  <a:pt x="9905" y="0"/>
                </a:lnTo>
                <a:lnTo>
                  <a:pt x="0" y="0"/>
                </a:lnTo>
                <a:close/>
              </a:path>
            </a:pathLst>
          </a:custGeom>
          <a:ln w="9042">
            <a:solidFill>
              <a:srgbClr val="000000"/>
            </a:solidFill>
          </a:ln>
        </p:spPr>
        <p:txBody>
          <a:bodyPr wrap="square" lIns="0" tIns="0" rIns="0" bIns="0" rtlCol="0"/>
          <a:lstStyle/>
          <a:p>
            <a:endParaRPr/>
          </a:p>
        </p:txBody>
      </p:sp>
      <p:sp>
        <p:nvSpPr>
          <p:cNvPr id="299" name="object 299"/>
          <p:cNvSpPr/>
          <p:nvPr/>
        </p:nvSpPr>
        <p:spPr>
          <a:xfrm>
            <a:off x="6240779" y="6663690"/>
            <a:ext cx="10160" cy="7620"/>
          </a:xfrm>
          <a:custGeom>
            <a:avLst/>
            <a:gdLst/>
            <a:ahLst/>
            <a:cxnLst/>
            <a:rect l="l" t="t" r="r" b="b"/>
            <a:pathLst>
              <a:path w="10160" h="7620">
                <a:moveTo>
                  <a:pt x="9905" y="0"/>
                </a:moveTo>
                <a:lnTo>
                  <a:pt x="9905" y="7619"/>
                </a:lnTo>
                <a:lnTo>
                  <a:pt x="0" y="7619"/>
                </a:lnTo>
                <a:lnTo>
                  <a:pt x="0" y="0"/>
                </a:lnTo>
                <a:lnTo>
                  <a:pt x="9905" y="0"/>
                </a:lnTo>
                <a:close/>
              </a:path>
            </a:pathLst>
          </a:custGeom>
          <a:ln w="9042">
            <a:solidFill>
              <a:srgbClr val="000000"/>
            </a:solidFill>
          </a:ln>
        </p:spPr>
        <p:txBody>
          <a:bodyPr wrap="square" lIns="0" tIns="0" rIns="0" bIns="0" rtlCol="0"/>
          <a:lstStyle/>
          <a:p>
            <a:endParaRPr/>
          </a:p>
        </p:txBody>
      </p:sp>
      <p:sp>
        <p:nvSpPr>
          <p:cNvPr id="300" name="object 300"/>
          <p:cNvSpPr/>
          <p:nvPr/>
        </p:nvSpPr>
        <p:spPr>
          <a:xfrm>
            <a:off x="6262115" y="6663690"/>
            <a:ext cx="10160" cy="7620"/>
          </a:xfrm>
          <a:custGeom>
            <a:avLst/>
            <a:gdLst/>
            <a:ahLst/>
            <a:cxnLst/>
            <a:rect l="l" t="t" r="r" b="b"/>
            <a:pathLst>
              <a:path w="10160" h="7620">
                <a:moveTo>
                  <a:pt x="0" y="0"/>
                </a:moveTo>
                <a:lnTo>
                  <a:pt x="0" y="7619"/>
                </a:lnTo>
                <a:lnTo>
                  <a:pt x="9906" y="7619"/>
                </a:lnTo>
                <a:lnTo>
                  <a:pt x="9906" y="0"/>
                </a:lnTo>
                <a:lnTo>
                  <a:pt x="0" y="0"/>
                </a:lnTo>
                <a:close/>
              </a:path>
            </a:pathLst>
          </a:custGeom>
          <a:ln w="9042">
            <a:solidFill>
              <a:srgbClr val="000000"/>
            </a:solidFill>
          </a:ln>
        </p:spPr>
        <p:txBody>
          <a:bodyPr wrap="square" lIns="0" tIns="0" rIns="0" bIns="0" rtlCol="0"/>
          <a:lstStyle/>
          <a:p>
            <a:endParaRPr/>
          </a:p>
        </p:txBody>
      </p:sp>
      <p:sp>
        <p:nvSpPr>
          <p:cNvPr id="301" name="object 301"/>
          <p:cNvSpPr/>
          <p:nvPr/>
        </p:nvSpPr>
        <p:spPr>
          <a:xfrm>
            <a:off x="6321552" y="6663690"/>
            <a:ext cx="10160" cy="7620"/>
          </a:xfrm>
          <a:custGeom>
            <a:avLst/>
            <a:gdLst/>
            <a:ahLst/>
            <a:cxnLst/>
            <a:rect l="l" t="t" r="r" b="b"/>
            <a:pathLst>
              <a:path w="10160" h="7620">
                <a:moveTo>
                  <a:pt x="0" y="0"/>
                </a:moveTo>
                <a:lnTo>
                  <a:pt x="0" y="7619"/>
                </a:lnTo>
                <a:lnTo>
                  <a:pt x="9905" y="7619"/>
                </a:lnTo>
                <a:lnTo>
                  <a:pt x="9905" y="0"/>
                </a:lnTo>
                <a:lnTo>
                  <a:pt x="0" y="0"/>
                </a:lnTo>
                <a:close/>
              </a:path>
            </a:pathLst>
          </a:custGeom>
          <a:ln w="9042">
            <a:solidFill>
              <a:srgbClr val="000000"/>
            </a:solidFill>
          </a:ln>
        </p:spPr>
        <p:txBody>
          <a:bodyPr wrap="square" lIns="0" tIns="0" rIns="0" bIns="0" rtlCol="0"/>
          <a:lstStyle/>
          <a:p>
            <a:endParaRPr/>
          </a:p>
        </p:txBody>
      </p:sp>
      <p:sp>
        <p:nvSpPr>
          <p:cNvPr id="302" name="object 302"/>
          <p:cNvSpPr/>
          <p:nvPr/>
        </p:nvSpPr>
        <p:spPr>
          <a:xfrm>
            <a:off x="6342888" y="6650735"/>
            <a:ext cx="10160" cy="6985"/>
          </a:xfrm>
          <a:custGeom>
            <a:avLst/>
            <a:gdLst/>
            <a:ahLst/>
            <a:cxnLst/>
            <a:rect l="l" t="t" r="r" b="b"/>
            <a:pathLst>
              <a:path w="10160" h="6984">
                <a:moveTo>
                  <a:pt x="0" y="0"/>
                </a:moveTo>
                <a:lnTo>
                  <a:pt x="0" y="6858"/>
                </a:lnTo>
                <a:lnTo>
                  <a:pt x="9905" y="6858"/>
                </a:lnTo>
                <a:lnTo>
                  <a:pt x="9905" y="0"/>
                </a:lnTo>
                <a:lnTo>
                  <a:pt x="0" y="0"/>
                </a:lnTo>
                <a:close/>
              </a:path>
            </a:pathLst>
          </a:custGeom>
          <a:ln w="9042">
            <a:solidFill>
              <a:srgbClr val="000000"/>
            </a:solidFill>
          </a:ln>
        </p:spPr>
        <p:txBody>
          <a:bodyPr wrap="square" lIns="0" tIns="0" rIns="0" bIns="0" rtlCol="0"/>
          <a:lstStyle/>
          <a:p>
            <a:endParaRPr/>
          </a:p>
        </p:txBody>
      </p:sp>
      <p:sp>
        <p:nvSpPr>
          <p:cNvPr id="303" name="object 303"/>
          <p:cNvSpPr/>
          <p:nvPr/>
        </p:nvSpPr>
        <p:spPr>
          <a:xfrm>
            <a:off x="6348603" y="6284214"/>
            <a:ext cx="0" cy="383540"/>
          </a:xfrm>
          <a:custGeom>
            <a:avLst/>
            <a:gdLst/>
            <a:ahLst/>
            <a:cxnLst/>
            <a:rect l="l" t="t" r="r" b="b"/>
            <a:pathLst>
              <a:path h="383540">
                <a:moveTo>
                  <a:pt x="0" y="0"/>
                </a:moveTo>
                <a:lnTo>
                  <a:pt x="0" y="383286"/>
                </a:lnTo>
              </a:path>
            </a:pathLst>
          </a:custGeom>
          <a:ln w="23622">
            <a:solidFill>
              <a:srgbClr val="666666"/>
            </a:solidFill>
          </a:ln>
        </p:spPr>
        <p:txBody>
          <a:bodyPr wrap="square" lIns="0" tIns="0" rIns="0" bIns="0" rtlCol="0"/>
          <a:lstStyle/>
          <a:p>
            <a:endParaRPr/>
          </a:p>
        </p:txBody>
      </p:sp>
      <p:sp>
        <p:nvSpPr>
          <p:cNvPr id="304" name="object 304"/>
          <p:cNvSpPr/>
          <p:nvPr/>
        </p:nvSpPr>
        <p:spPr>
          <a:xfrm>
            <a:off x="6060185" y="6284214"/>
            <a:ext cx="300227" cy="383286"/>
          </a:xfrm>
          <a:prstGeom prst="rect">
            <a:avLst/>
          </a:prstGeom>
          <a:blipFill>
            <a:blip r:embed="rId62" cstate="print"/>
            <a:stretch>
              <a:fillRect/>
            </a:stretch>
          </a:blipFill>
        </p:spPr>
        <p:txBody>
          <a:bodyPr wrap="square" lIns="0" tIns="0" rIns="0" bIns="0" rtlCol="0"/>
          <a:lstStyle/>
          <a:p>
            <a:endParaRPr/>
          </a:p>
        </p:txBody>
      </p:sp>
      <p:sp>
        <p:nvSpPr>
          <p:cNvPr id="305" name="object 305"/>
          <p:cNvSpPr/>
          <p:nvPr/>
        </p:nvSpPr>
        <p:spPr>
          <a:xfrm>
            <a:off x="6256020" y="6307073"/>
            <a:ext cx="81280" cy="360680"/>
          </a:xfrm>
          <a:custGeom>
            <a:avLst/>
            <a:gdLst/>
            <a:ahLst/>
            <a:cxnLst/>
            <a:rect l="l" t="t" r="r" b="b"/>
            <a:pathLst>
              <a:path w="81279" h="360679">
                <a:moveTo>
                  <a:pt x="0" y="360426"/>
                </a:moveTo>
                <a:lnTo>
                  <a:pt x="0" y="0"/>
                </a:lnTo>
                <a:lnTo>
                  <a:pt x="80772" y="0"/>
                </a:lnTo>
                <a:lnTo>
                  <a:pt x="80772" y="360426"/>
                </a:lnTo>
                <a:lnTo>
                  <a:pt x="0" y="360426"/>
                </a:lnTo>
                <a:close/>
              </a:path>
            </a:pathLst>
          </a:custGeom>
          <a:ln w="3175">
            <a:solidFill>
              <a:srgbClr val="000000"/>
            </a:solidFill>
          </a:ln>
        </p:spPr>
        <p:txBody>
          <a:bodyPr wrap="square" lIns="0" tIns="0" rIns="0" bIns="0" rtlCol="0"/>
          <a:lstStyle/>
          <a:p>
            <a:endParaRPr/>
          </a:p>
        </p:txBody>
      </p:sp>
      <p:sp>
        <p:nvSpPr>
          <p:cNvPr id="306" name="object 306"/>
          <p:cNvSpPr/>
          <p:nvPr/>
        </p:nvSpPr>
        <p:spPr>
          <a:xfrm>
            <a:off x="6100571" y="6307073"/>
            <a:ext cx="155448" cy="360426"/>
          </a:xfrm>
          <a:prstGeom prst="rect">
            <a:avLst/>
          </a:prstGeom>
          <a:blipFill>
            <a:blip r:embed="rId63" cstate="print"/>
            <a:stretch>
              <a:fillRect/>
            </a:stretch>
          </a:blipFill>
        </p:spPr>
        <p:txBody>
          <a:bodyPr wrap="square" lIns="0" tIns="0" rIns="0" bIns="0" rtlCol="0"/>
          <a:lstStyle/>
          <a:p>
            <a:endParaRPr/>
          </a:p>
        </p:txBody>
      </p:sp>
      <p:sp>
        <p:nvSpPr>
          <p:cNvPr id="307" name="object 307"/>
          <p:cNvSpPr/>
          <p:nvPr/>
        </p:nvSpPr>
        <p:spPr>
          <a:xfrm>
            <a:off x="6100571" y="6307073"/>
            <a:ext cx="155575" cy="360680"/>
          </a:xfrm>
          <a:custGeom>
            <a:avLst/>
            <a:gdLst/>
            <a:ahLst/>
            <a:cxnLst/>
            <a:rect l="l" t="t" r="r" b="b"/>
            <a:pathLst>
              <a:path w="155575" h="360679">
                <a:moveTo>
                  <a:pt x="0" y="0"/>
                </a:moveTo>
                <a:lnTo>
                  <a:pt x="0" y="360426"/>
                </a:lnTo>
                <a:lnTo>
                  <a:pt x="155448" y="360426"/>
                </a:lnTo>
                <a:lnTo>
                  <a:pt x="155448" y="0"/>
                </a:lnTo>
                <a:lnTo>
                  <a:pt x="0" y="0"/>
                </a:lnTo>
                <a:close/>
              </a:path>
            </a:pathLst>
          </a:custGeom>
          <a:ln w="3175">
            <a:solidFill>
              <a:srgbClr val="000000"/>
            </a:solidFill>
          </a:ln>
        </p:spPr>
        <p:txBody>
          <a:bodyPr wrap="square" lIns="0" tIns="0" rIns="0" bIns="0" rtlCol="0"/>
          <a:lstStyle/>
          <a:p>
            <a:endParaRPr/>
          </a:p>
        </p:txBody>
      </p:sp>
      <p:sp>
        <p:nvSpPr>
          <p:cNvPr id="308" name="object 308"/>
          <p:cNvSpPr/>
          <p:nvPr/>
        </p:nvSpPr>
        <p:spPr>
          <a:xfrm>
            <a:off x="6060185" y="6323838"/>
            <a:ext cx="40386" cy="332232"/>
          </a:xfrm>
          <a:prstGeom prst="rect">
            <a:avLst/>
          </a:prstGeom>
          <a:blipFill>
            <a:blip r:embed="rId64" cstate="print"/>
            <a:stretch>
              <a:fillRect/>
            </a:stretch>
          </a:blipFill>
        </p:spPr>
        <p:txBody>
          <a:bodyPr wrap="square" lIns="0" tIns="0" rIns="0" bIns="0" rtlCol="0"/>
          <a:lstStyle/>
          <a:p>
            <a:endParaRPr/>
          </a:p>
        </p:txBody>
      </p:sp>
      <p:sp>
        <p:nvSpPr>
          <p:cNvPr id="309" name="object 309"/>
          <p:cNvSpPr/>
          <p:nvPr/>
        </p:nvSpPr>
        <p:spPr>
          <a:xfrm>
            <a:off x="6060185" y="6323838"/>
            <a:ext cx="40640" cy="332740"/>
          </a:xfrm>
          <a:custGeom>
            <a:avLst/>
            <a:gdLst/>
            <a:ahLst/>
            <a:cxnLst/>
            <a:rect l="l" t="t" r="r" b="b"/>
            <a:pathLst>
              <a:path w="40639" h="332740">
                <a:moveTo>
                  <a:pt x="0" y="0"/>
                </a:moveTo>
                <a:lnTo>
                  <a:pt x="0" y="332232"/>
                </a:lnTo>
                <a:lnTo>
                  <a:pt x="40386" y="332232"/>
                </a:lnTo>
                <a:lnTo>
                  <a:pt x="40386" y="0"/>
                </a:lnTo>
                <a:lnTo>
                  <a:pt x="0" y="0"/>
                </a:lnTo>
                <a:close/>
              </a:path>
            </a:pathLst>
          </a:custGeom>
          <a:ln w="3175">
            <a:solidFill>
              <a:srgbClr val="000000"/>
            </a:solidFill>
          </a:ln>
        </p:spPr>
        <p:txBody>
          <a:bodyPr wrap="square" lIns="0" tIns="0" rIns="0" bIns="0" rtlCol="0"/>
          <a:lstStyle/>
          <a:p>
            <a:endParaRPr/>
          </a:p>
        </p:txBody>
      </p:sp>
      <p:sp>
        <p:nvSpPr>
          <p:cNvPr id="310" name="object 310"/>
          <p:cNvSpPr/>
          <p:nvPr/>
        </p:nvSpPr>
        <p:spPr>
          <a:xfrm>
            <a:off x="6070091" y="6334505"/>
            <a:ext cx="30479" cy="310134"/>
          </a:xfrm>
          <a:prstGeom prst="rect">
            <a:avLst/>
          </a:prstGeom>
          <a:blipFill>
            <a:blip r:embed="rId65" cstate="print"/>
            <a:stretch>
              <a:fillRect/>
            </a:stretch>
          </a:blipFill>
        </p:spPr>
        <p:txBody>
          <a:bodyPr wrap="square" lIns="0" tIns="0" rIns="0" bIns="0" rtlCol="0"/>
          <a:lstStyle/>
          <a:p>
            <a:endParaRPr/>
          </a:p>
        </p:txBody>
      </p:sp>
      <p:sp>
        <p:nvSpPr>
          <p:cNvPr id="311" name="object 311"/>
          <p:cNvSpPr/>
          <p:nvPr/>
        </p:nvSpPr>
        <p:spPr>
          <a:xfrm>
            <a:off x="6070091" y="6334505"/>
            <a:ext cx="30480" cy="310515"/>
          </a:xfrm>
          <a:custGeom>
            <a:avLst/>
            <a:gdLst/>
            <a:ahLst/>
            <a:cxnLst/>
            <a:rect l="l" t="t" r="r" b="b"/>
            <a:pathLst>
              <a:path w="30479" h="310515">
                <a:moveTo>
                  <a:pt x="0" y="0"/>
                </a:moveTo>
                <a:lnTo>
                  <a:pt x="0" y="310134"/>
                </a:lnTo>
                <a:lnTo>
                  <a:pt x="30479" y="310134"/>
                </a:lnTo>
                <a:lnTo>
                  <a:pt x="30479" y="0"/>
                </a:lnTo>
                <a:lnTo>
                  <a:pt x="0" y="0"/>
                </a:lnTo>
                <a:close/>
              </a:path>
            </a:pathLst>
          </a:custGeom>
          <a:ln w="3175">
            <a:solidFill>
              <a:srgbClr val="000000"/>
            </a:solidFill>
          </a:ln>
        </p:spPr>
        <p:txBody>
          <a:bodyPr wrap="square" lIns="0" tIns="0" rIns="0" bIns="0" rtlCol="0"/>
          <a:lstStyle/>
          <a:p>
            <a:endParaRPr/>
          </a:p>
        </p:txBody>
      </p:sp>
      <p:sp>
        <p:nvSpPr>
          <p:cNvPr id="312" name="object 312"/>
          <p:cNvSpPr/>
          <p:nvPr/>
        </p:nvSpPr>
        <p:spPr>
          <a:xfrm>
            <a:off x="6300977" y="6320789"/>
            <a:ext cx="24383" cy="13716"/>
          </a:xfrm>
          <a:prstGeom prst="rect">
            <a:avLst/>
          </a:prstGeom>
          <a:blipFill>
            <a:blip r:embed="rId66" cstate="print"/>
            <a:stretch>
              <a:fillRect/>
            </a:stretch>
          </a:blipFill>
        </p:spPr>
        <p:txBody>
          <a:bodyPr wrap="square" lIns="0" tIns="0" rIns="0" bIns="0" rtlCol="0"/>
          <a:lstStyle/>
          <a:p>
            <a:endParaRPr/>
          </a:p>
        </p:txBody>
      </p:sp>
      <p:sp>
        <p:nvSpPr>
          <p:cNvPr id="313" name="object 313"/>
          <p:cNvSpPr/>
          <p:nvPr/>
        </p:nvSpPr>
        <p:spPr>
          <a:xfrm>
            <a:off x="6268211" y="6319285"/>
            <a:ext cx="58654" cy="61702"/>
          </a:xfrm>
          <a:prstGeom prst="rect">
            <a:avLst/>
          </a:prstGeom>
          <a:blipFill>
            <a:blip r:embed="rId67" cstate="print"/>
            <a:stretch>
              <a:fillRect/>
            </a:stretch>
          </a:blipFill>
        </p:spPr>
        <p:txBody>
          <a:bodyPr wrap="square" lIns="0" tIns="0" rIns="0" bIns="0" rtlCol="0"/>
          <a:lstStyle/>
          <a:p>
            <a:endParaRPr/>
          </a:p>
        </p:txBody>
      </p:sp>
      <p:sp>
        <p:nvSpPr>
          <p:cNvPr id="314" name="object 314"/>
          <p:cNvSpPr/>
          <p:nvPr/>
        </p:nvSpPr>
        <p:spPr>
          <a:xfrm>
            <a:off x="6268211" y="6351270"/>
            <a:ext cx="57150" cy="29845"/>
          </a:xfrm>
          <a:custGeom>
            <a:avLst/>
            <a:gdLst/>
            <a:ahLst/>
            <a:cxnLst/>
            <a:rect l="l" t="t" r="r" b="b"/>
            <a:pathLst>
              <a:path w="57150" h="29845">
                <a:moveTo>
                  <a:pt x="0" y="0"/>
                </a:moveTo>
                <a:lnTo>
                  <a:pt x="0" y="29717"/>
                </a:lnTo>
                <a:lnTo>
                  <a:pt x="57150" y="29717"/>
                </a:lnTo>
                <a:lnTo>
                  <a:pt x="57150" y="0"/>
                </a:lnTo>
                <a:lnTo>
                  <a:pt x="0" y="0"/>
                </a:lnTo>
                <a:close/>
              </a:path>
            </a:pathLst>
          </a:custGeom>
          <a:ln w="3175">
            <a:solidFill>
              <a:srgbClr val="000000"/>
            </a:solidFill>
          </a:ln>
        </p:spPr>
        <p:txBody>
          <a:bodyPr wrap="square" lIns="0" tIns="0" rIns="0" bIns="0" rtlCol="0"/>
          <a:lstStyle/>
          <a:p>
            <a:endParaRPr/>
          </a:p>
        </p:txBody>
      </p:sp>
      <p:sp>
        <p:nvSpPr>
          <p:cNvPr id="315" name="object 315"/>
          <p:cNvSpPr/>
          <p:nvPr/>
        </p:nvSpPr>
        <p:spPr>
          <a:xfrm>
            <a:off x="6268211" y="6307073"/>
            <a:ext cx="0" cy="360680"/>
          </a:xfrm>
          <a:custGeom>
            <a:avLst/>
            <a:gdLst/>
            <a:ahLst/>
            <a:cxnLst/>
            <a:rect l="l" t="t" r="r" b="b"/>
            <a:pathLst>
              <a:path h="360679">
                <a:moveTo>
                  <a:pt x="0" y="0"/>
                </a:moveTo>
                <a:lnTo>
                  <a:pt x="0" y="360426"/>
                </a:lnTo>
              </a:path>
            </a:pathLst>
          </a:custGeom>
          <a:ln w="3175">
            <a:solidFill>
              <a:srgbClr val="000000"/>
            </a:solidFill>
          </a:ln>
        </p:spPr>
        <p:txBody>
          <a:bodyPr wrap="square" lIns="0" tIns="0" rIns="0" bIns="0" rtlCol="0"/>
          <a:lstStyle/>
          <a:p>
            <a:endParaRPr/>
          </a:p>
        </p:txBody>
      </p:sp>
      <p:sp>
        <p:nvSpPr>
          <p:cNvPr id="316" name="object 316"/>
          <p:cNvSpPr/>
          <p:nvPr/>
        </p:nvSpPr>
        <p:spPr>
          <a:xfrm>
            <a:off x="6325361" y="6307073"/>
            <a:ext cx="0" cy="360680"/>
          </a:xfrm>
          <a:custGeom>
            <a:avLst/>
            <a:gdLst/>
            <a:ahLst/>
            <a:cxnLst/>
            <a:rect l="l" t="t" r="r" b="b"/>
            <a:pathLst>
              <a:path h="360679">
                <a:moveTo>
                  <a:pt x="0" y="0"/>
                </a:moveTo>
                <a:lnTo>
                  <a:pt x="0" y="360426"/>
                </a:lnTo>
              </a:path>
            </a:pathLst>
          </a:custGeom>
          <a:ln w="3175">
            <a:solidFill>
              <a:srgbClr val="000000"/>
            </a:solidFill>
          </a:ln>
        </p:spPr>
        <p:txBody>
          <a:bodyPr wrap="square" lIns="0" tIns="0" rIns="0" bIns="0" rtlCol="0"/>
          <a:lstStyle/>
          <a:p>
            <a:endParaRPr/>
          </a:p>
        </p:txBody>
      </p:sp>
      <p:sp>
        <p:nvSpPr>
          <p:cNvPr id="317" name="object 317"/>
          <p:cNvSpPr/>
          <p:nvPr/>
        </p:nvSpPr>
        <p:spPr>
          <a:xfrm>
            <a:off x="6276594" y="6359652"/>
            <a:ext cx="40005" cy="14604"/>
          </a:xfrm>
          <a:custGeom>
            <a:avLst/>
            <a:gdLst/>
            <a:ahLst/>
            <a:cxnLst/>
            <a:rect l="l" t="t" r="r" b="b"/>
            <a:pathLst>
              <a:path w="40004" h="14604">
                <a:moveTo>
                  <a:pt x="0" y="0"/>
                </a:moveTo>
                <a:lnTo>
                  <a:pt x="0" y="14477"/>
                </a:lnTo>
                <a:lnTo>
                  <a:pt x="39624" y="14477"/>
                </a:lnTo>
                <a:lnTo>
                  <a:pt x="39624" y="0"/>
                </a:lnTo>
                <a:lnTo>
                  <a:pt x="0" y="0"/>
                </a:lnTo>
                <a:close/>
              </a:path>
            </a:pathLst>
          </a:custGeom>
          <a:solidFill>
            <a:srgbClr val="666666"/>
          </a:solidFill>
        </p:spPr>
        <p:txBody>
          <a:bodyPr wrap="square" lIns="0" tIns="0" rIns="0" bIns="0" rtlCol="0"/>
          <a:lstStyle/>
          <a:p>
            <a:endParaRPr/>
          </a:p>
        </p:txBody>
      </p:sp>
      <p:sp>
        <p:nvSpPr>
          <p:cNvPr id="318" name="object 318"/>
          <p:cNvSpPr/>
          <p:nvPr/>
        </p:nvSpPr>
        <p:spPr>
          <a:xfrm>
            <a:off x="6276594" y="6359652"/>
            <a:ext cx="40005" cy="14604"/>
          </a:xfrm>
          <a:custGeom>
            <a:avLst/>
            <a:gdLst/>
            <a:ahLst/>
            <a:cxnLst/>
            <a:rect l="l" t="t" r="r" b="b"/>
            <a:pathLst>
              <a:path w="40004" h="14604">
                <a:moveTo>
                  <a:pt x="0" y="0"/>
                </a:moveTo>
                <a:lnTo>
                  <a:pt x="0" y="14477"/>
                </a:lnTo>
                <a:lnTo>
                  <a:pt x="39624" y="14477"/>
                </a:lnTo>
                <a:lnTo>
                  <a:pt x="39624" y="0"/>
                </a:lnTo>
                <a:lnTo>
                  <a:pt x="0" y="0"/>
                </a:lnTo>
                <a:close/>
              </a:path>
            </a:pathLst>
          </a:custGeom>
          <a:ln w="3175">
            <a:solidFill>
              <a:srgbClr val="000000"/>
            </a:solidFill>
          </a:ln>
        </p:spPr>
        <p:txBody>
          <a:bodyPr wrap="square" lIns="0" tIns="0" rIns="0" bIns="0" rtlCol="0"/>
          <a:lstStyle/>
          <a:p>
            <a:endParaRPr/>
          </a:p>
        </p:txBody>
      </p:sp>
      <p:sp>
        <p:nvSpPr>
          <p:cNvPr id="319" name="object 319"/>
          <p:cNvSpPr/>
          <p:nvPr/>
        </p:nvSpPr>
        <p:spPr>
          <a:xfrm>
            <a:off x="6281165" y="6365747"/>
            <a:ext cx="10795" cy="6350"/>
          </a:xfrm>
          <a:custGeom>
            <a:avLst/>
            <a:gdLst/>
            <a:ahLst/>
            <a:cxnLst/>
            <a:rect l="l" t="t" r="r" b="b"/>
            <a:pathLst>
              <a:path w="10795" h="6350">
                <a:moveTo>
                  <a:pt x="0" y="0"/>
                </a:moveTo>
                <a:lnTo>
                  <a:pt x="0" y="6096"/>
                </a:lnTo>
                <a:lnTo>
                  <a:pt x="10668" y="6096"/>
                </a:lnTo>
                <a:lnTo>
                  <a:pt x="10668" y="0"/>
                </a:lnTo>
                <a:lnTo>
                  <a:pt x="0" y="0"/>
                </a:lnTo>
                <a:close/>
              </a:path>
            </a:pathLst>
          </a:custGeom>
          <a:solidFill>
            <a:srgbClr val="FF0000"/>
          </a:solidFill>
        </p:spPr>
        <p:txBody>
          <a:bodyPr wrap="square" lIns="0" tIns="0" rIns="0" bIns="0" rtlCol="0"/>
          <a:lstStyle/>
          <a:p>
            <a:endParaRPr/>
          </a:p>
        </p:txBody>
      </p:sp>
      <p:sp>
        <p:nvSpPr>
          <p:cNvPr id="320" name="object 320"/>
          <p:cNvSpPr/>
          <p:nvPr/>
        </p:nvSpPr>
        <p:spPr>
          <a:xfrm>
            <a:off x="6291834" y="6365747"/>
            <a:ext cx="10160" cy="6350"/>
          </a:xfrm>
          <a:custGeom>
            <a:avLst/>
            <a:gdLst/>
            <a:ahLst/>
            <a:cxnLst/>
            <a:rect l="l" t="t" r="r" b="b"/>
            <a:pathLst>
              <a:path w="10160" h="6350">
                <a:moveTo>
                  <a:pt x="0" y="0"/>
                </a:moveTo>
                <a:lnTo>
                  <a:pt x="0" y="6096"/>
                </a:lnTo>
                <a:lnTo>
                  <a:pt x="9905" y="6096"/>
                </a:lnTo>
                <a:lnTo>
                  <a:pt x="9905" y="0"/>
                </a:lnTo>
                <a:lnTo>
                  <a:pt x="0" y="0"/>
                </a:lnTo>
                <a:close/>
              </a:path>
            </a:pathLst>
          </a:custGeom>
          <a:solidFill>
            <a:srgbClr val="9F9FFF"/>
          </a:solidFill>
        </p:spPr>
        <p:txBody>
          <a:bodyPr wrap="square" lIns="0" tIns="0" rIns="0" bIns="0" rtlCol="0"/>
          <a:lstStyle/>
          <a:p>
            <a:endParaRPr/>
          </a:p>
        </p:txBody>
      </p:sp>
      <p:sp>
        <p:nvSpPr>
          <p:cNvPr id="321" name="object 321"/>
          <p:cNvSpPr/>
          <p:nvPr/>
        </p:nvSpPr>
        <p:spPr>
          <a:xfrm>
            <a:off x="6301740" y="6365747"/>
            <a:ext cx="10160" cy="6350"/>
          </a:xfrm>
          <a:custGeom>
            <a:avLst/>
            <a:gdLst/>
            <a:ahLst/>
            <a:cxnLst/>
            <a:rect l="l" t="t" r="r" b="b"/>
            <a:pathLst>
              <a:path w="10160" h="6350">
                <a:moveTo>
                  <a:pt x="0" y="0"/>
                </a:moveTo>
                <a:lnTo>
                  <a:pt x="0" y="6096"/>
                </a:lnTo>
                <a:lnTo>
                  <a:pt x="9905" y="6096"/>
                </a:lnTo>
                <a:lnTo>
                  <a:pt x="9905" y="0"/>
                </a:lnTo>
                <a:lnTo>
                  <a:pt x="0" y="0"/>
                </a:lnTo>
                <a:close/>
              </a:path>
            </a:pathLst>
          </a:custGeom>
          <a:solidFill>
            <a:srgbClr val="00FF00"/>
          </a:solidFill>
        </p:spPr>
        <p:txBody>
          <a:bodyPr wrap="square" lIns="0" tIns="0" rIns="0" bIns="0" rtlCol="0"/>
          <a:lstStyle/>
          <a:p>
            <a:endParaRPr/>
          </a:p>
        </p:txBody>
      </p:sp>
      <p:sp>
        <p:nvSpPr>
          <p:cNvPr id="322" name="object 322"/>
          <p:cNvSpPr/>
          <p:nvPr/>
        </p:nvSpPr>
        <p:spPr>
          <a:xfrm>
            <a:off x="6060185" y="6284214"/>
            <a:ext cx="300355" cy="383540"/>
          </a:xfrm>
          <a:custGeom>
            <a:avLst/>
            <a:gdLst/>
            <a:ahLst/>
            <a:cxnLst/>
            <a:rect l="l" t="t" r="r" b="b"/>
            <a:pathLst>
              <a:path w="300354" h="383540">
                <a:moveTo>
                  <a:pt x="40386" y="383286"/>
                </a:moveTo>
                <a:lnTo>
                  <a:pt x="40386" y="371856"/>
                </a:lnTo>
                <a:lnTo>
                  <a:pt x="0" y="371856"/>
                </a:lnTo>
                <a:lnTo>
                  <a:pt x="0" y="39624"/>
                </a:lnTo>
                <a:lnTo>
                  <a:pt x="11429" y="28194"/>
                </a:lnTo>
                <a:lnTo>
                  <a:pt x="40386" y="28194"/>
                </a:lnTo>
                <a:lnTo>
                  <a:pt x="40386" y="22860"/>
                </a:lnTo>
                <a:lnTo>
                  <a:pt x="63246" y="0"/>
                </a:lnTo>
                <a:lnTo>
                  <a:pt x="300227" y="0"/>
                </a:lnTo>
                <a:lnTo>
                  <a:pt x="300227" y="360426"/>
                </a:lnTo>
                <a:lnTo>
                  <a:pt x="276605" y="383286"/>
                </a:lnTo>
                <a:lnTo>
                  <a:pt x="40386" y="383286"/>
                </a:lnTo>
                <a:close/>
              </a:path>
            </a:pathLst>
          </a:custGeom>
          <a:ln w="9042">
            <a:solidFill>
              <a:srgbClr val="000000"/>
            </a:solidFill>
          </a:ln>
        </p:spPr>
        <p:txBody>
          <a:bodyPr wrap="square" lIns="0" tIns="0" rIns="0" bIns="0" rtlCol="0"/>
          <a:lstStyle/>
          <a:p>
            <a:endParaRPr/>
          </a:p>
        </p:txBody>
      </p:sp>
      <p:sp>
        <p:nvSpPr>
          <p:cNvPr id="323" name="object 323"/>
          <p:cNvSpPr/>
          <p:nvPr/>
        </p:nvSpPr>
        <p:spPr>
          <a:xfrm>
            <a:off x="5689091" y="6760463"/>
            <a:ext cx="512064" cy="73152"/>
          </a:xfrm>
          <a:prstGeom prst="rect">
            <a:avLst/>
          </a:prstGeom>
          <a:blipFill>
            <a:blip r:embed="rId68" cstate="print"/>
            <a:stretch>
              <a:fillRect/>
            </a:stretch>
          </a:blipFill>
        </p:spPr>
        <p:txBody>
          <a:bodyPr wrap="square" lIns="0" tIns="0" rIns="0" bIns="0" rtlCol="0"/>
          <a:lstStyle/>
          <a:p>
            <a:endParaRPr/>
          </a:p>
        </p:txBody>
      </p:sp>
      <p:sp>
        <p:nvSpPr>
          <p:cNvPr id="324" name="object 324"/>
          <p:cNvSpPr/>
          <p:nvPr/>
        </p:nvSpPr>
        <p:spPr>
          <a:xfrm>
            <a:off x="6648450" y="6428232"/>
            <a:ext cx="445770" cy="369570"/>
          </a:xfrm>
          <a:custGeom>
            <a:avLst/>
            <a:gdLst/>
            <a:ahLst/>
            <a:cxnLst/>
            <a:rect l="l" t="t" r="r" b="b"/>
            <a:pathLst>
              <a:path w="445770" h="369570">
                <a:moveTo>
                  <a:pt x="445770" y="314706"/>
                </a:moveTo>
                <a:lnTo>
                  <a:pt x="445770" y="54101"/>
                </a:lnTo>
                <a:lnTo>
                  <a:pt x="434400" y="37063"/>
                </a:lnTo>
                <a:lnTo>
                  <a:pt x="402732" y="22219"/>
                </a:lnTo>
                <a:lnTo>
                  <a:pt x="354421" y="10485"/>
                </a:lnTo>
                <a:lnTo>
                  <a:pt x="293126" y="2773"/>
                </a:lnTo>
                <a:lnTo>
                  <a:pt x="222503" y="0"/>
                </a:lnTo>
                <a:lnTo>
                  <a:pt x="152253" y="2773"/>
                </a:lnTo>
                <a:lnTo>
                  <a:pt x="91183" y="10485"/>
                </a:lnTo>
                <a:lnTo>
                  <a:pt x="42988" y="22219"/>
                </a:lnTo>
                <a:lnTo>
                  <a:pt x="11362" y="37063"/>
                </a:lnTo>
                <a:lnTo>
                  <a:pt x="0" y="54101"/>
                </a:lnTo>
                <a:lnTo>
                  <a:pt x="0" y="314706"/>
                </a:lnTo>
                <a:lnTo>
                  <a:pt x="42988" y="347185"/>
                </a:lnTo>
                <a:lnTo>
                  <a:pt x="91183" y="359036"/>
                </a:lnTo>
                <a:lnTo>
                  <a:pt x="152253" y="366790"/>
                </a:lnTo>
                <a:lnTo>
                  <a:pt x="222503" y="369570"/>
                </a:lnTo>
                <a:lnTo>
                  <a:pt x="293126" y="366790"/>
                </a:lnTo>
                <a:lnTo>
                  <a:pt x="354421" y="359036"/>
                </a:lnTo>
                <a:lnTo>
                  <a:pt x="402732" y="347185"/>
                </a:lnTo>
                <a:lnTo>
                  <a:pt x="434400" y="332116"/>
                </a:lnTo>
                <a:lnTo>
                  <a:pt x="445770" y="314706"/>
                </a:lnTo>
                <a:close/>
              </a:path>
            </a:pathLst>
          </a:custGeom>
          <a:solidFill>
            <a:srgbClr val="FFFF00"/>
          </a:solidFill>
        </p:spPr>
        <p:txBody>
          <a:bodyPr wrap="square" lIns="0" tIns="0" rIns="0" bIns="0" rtlCol="0"/>
          <a:lstStyle/>
          <a:p>
            <a:endParaRPr/>
          </a:p>
        </p:txBody>
      </p:sp>
      <p:sp>
        <p:nvSpPr>
          <p:cNvPr id="325" name="object 325"/>
          <p:cNvSpPr/>
          <p:nvPr/>
        </p:nvSpPr>
        <p:spPr>
          <a:xfrm>
            <a:off x="6648450" y="6428232"/>
            <a:ext cx="445770" cy="369570"/>
          </a:xfrm>
          <a:custGeom>
            <a:avLst/>
            <a:gdLst/>
            <a:ahLst/>
            <a:cxnLst/>
            <a:rect l="l" t="t" r="r" b="b"/>
            <a:pathLst>
              <a:path w="445770" h="369570">
                <a:moveTo>
                  <a:pt x="0" y="54101"/>
                </a:moveTo>
                <a:lnTo>
                  <a:pt x="0" y="314706"/>
                </a:lnTo>
                <a:lnTo>
                  <a:pt x="11362" y="332116"/>
                </a:lnTo>
                <a:lnTo>
                  <a:pt x="42988" y="347185"/>
                </a:lnTo>
                <a:lnTo>
                  <a:pt x="91183" y="359036"/>
                </a:lnTo>
                <a:lnTo>
                  <a:pt x="152253" y="366790"/>
                </a:lnTo>
                <a:lnTo>
                  <a:pt x="222503" y="369570"/>
                </a:lnTo>
                <a:lnTo>
                  <a:pt x="293126" y="366790"/>
                </a:lnTo>
                <a:lnTo>
                  <a:pt x="354421" y="359036"/>
                </a:lnTo>
                <a:lnTo>
                  <a:pt x="402732" y="347185"/>
                </a:lnTo>
                <a:lnTo>
                  <a:pt x="434400" y="332116"/>
                </a:lnTo>
                <a:lnTo>
                  <a:pt x="445770" y="314706"/>
                </a:lnTo>
                <a:lnTo>
                  <a:pt x="445770" y="54101"/>
                </a:lnTo>
                <a:lnTo>
                  <a:pt x="402732" y="22219"/>
                </a:lnTo>
                <a:lnTo>
                  <a:pt x="354421" y="10485"/>
                </a:lnTo>
                <a:lnTo>
                  <a:pt x="293126" y="2773"/>
                </a:lnTo>
                <a:lnTo>
                  <a:pt x="222503" y="0"/>
                </a:lnTo>
                <a:lnTo>
                  <a:pt x="152253" y="2773"/>
                </a:lnTo>
                <a:lnTo>
                  <a:pt x="91183" y="10485"/>
                </a:lnTo>
                <a:lnTo>
                  <a:pt x="42988" y="22219"/>
                </a:lnTo>
                <a:lnTo>
                  <a:pt x="11362" y="37063"/>
                </a:lnTo>
                <a:lnTo>
                  <a:pt x="0" y="54101"/>
                </a:lnTo>
                <a:close/>
              </a:path>
            </a:pathLst>
          </a:custGeom>
          <a:ln w="9131">
            <a:solidFill>
              <a:srgbClr val="000000"/>
            </a:solidFill>
          </a:ln>
        </p:spPr>
        <p:txBody>
          <a:bodyPr wrap="square" lIns="0" tIns="0" rIns="0" bIns="0" rtlCol="0"/>
          <a:lstStyle/>
          <a:p>
            <a:endParaRPr/>
          </a:p>
        </p:txBody>
      </p:sp>
      <p:sp>
        <p:nvSpPr>
          <p:cNvPr id="326" name="object 326"/>
          <p:cNvSpPr/>
          <p:nvPr/>
        </p:nvSpPr>
        <p:spPr>
          <a:xfrm>
            <a:off x="6648450" y="6482334"/>
            <a:ext cx="445770" cy="55244"/>
          </a:xfrm>
          <a:custGeom>
            <a:avLst/>
            <a:gdLst/>
            <a:ahLst/>
            <a:cxnLst/>
            <a:rect l="l" t="t" r="r" b="b"/>
            <a:pathLst>
              <a:path w="445770" h="55245">
                <a:moveTo>
                  <a:pt x="0" y="0"/>
                </a:moveTo>
                <a:lnTo>
                  <a:pt x="42988" y="32479"/>
                </a:lnTo>
                <a:lnTo>
                  <a:pt x="91183" y="44330"/>
                </a:lnTo>
                <a:lnTo>
                  <a:pt x="152253" y="52084"/>
                </a:lnTo>
                <a:lnTo>
                  <a:pt x="222503" y="54864"/>
                </a:lnTo>
                <a:lnTo>
                  <a:pt x="293126" y="52084"/>
                </a:lnTo>
                <a:lnTo>
                  <a:pt x="354421" y="44330"/>
                </a:lnTo>
                <a:lnTo>
                  <a:pt x="402732" y="32479"/>
                </a:lnTo>
                <a:lnTo>
                  <a:pt x="434400" y="17410"/>
                </a:lnTo>
                <a:lnTo>
                  <a:pt x="445770" y="0"/>
                </a:lnTo>
              </a:path>
            </a:pathLst>
          </a:custGeom>
          <a:ln w="9131">
            <a:solidFill>
              <a:srgbClr val="000000"/>
            </a:solidFill>
          </a:ln>
        </p:spPr>
        <p:txBody>
          <a:bodyPr wrap="square" lIns="0" tIns="0" rIns="0" bIns="0" rtlCol="0"/>
          <a:lstStyle/>
          <a:p>
            <a:endParaRPr/>
          </a:p>
        </p:txBody>
      </p:sp>
      <p:sp>
        <p:nvSpPr>
          <p:cNvPr id="327" name="object 327"/>
          <p:cNvSpPr/>
          <p:nvPr/>
        </p:nvSpPr>
        <p:spPr>
          <a:xfrm>
            <a:off x="6771893" y="6598157"/>
            <a:ext cx="201168" cy="434339"/>
          </a:xfrm>
          <a:prstGeom prst="rect">
            <a:avLst/>
          </a:prstGeom>
          <a:blipFill>
            <a:blip r:embed="rId23" cstate="print"/>
            <a:stretch>
              <a:fillRect/>
            </a:stretch>
          </a:blipFill>
        </p:spPr>
        <p:txBody>
          <a:bodyPr wrap="square" lIns="0" tIns="0" rIns="0" bIns="0" rtlCol="0"/>
          <a:lstStyle/>
          <a:p>
            <a:endParaRPr/>
          </a:p>
        </p:txBody>
      </p:sp>
      <p:sp>
        <p:nvSpPr>
          <p:cNvPr id="328" name="object 328"/>
          <p:cNvSpPr/>
          <p:nvPr/>
        </p:nvSpPr>
        <p:spPr>
          <a:xfrm>
            <a:off x="1524000" y="2200655"/>
            <a:ext cx="533400" cy="299720"/>
          </a:xfrm>
          <a:custGeom>
            <a:avLst/>
            <a:gdLst/>
            <a:ahLst/>
            <a:cxnLst/>
            <a:rect l="l" t="t" r="r" b="b"/>
            <a:pathLst>
              <a:path w="533400" h="299719">
                <a:moveTo>
                  <a:pt x="0" y="0"/>
                </a:moveTo>
                <a:lnTo>
                  <a:pt x="0" y="299466"/>
                </a:lnTo>
                <a:lnTo>
                  <a:pt x="533399" y="299466"/>
                </a:lnTo>
                <a:lnTo>
                  <a:pt x="533399" y="0"/>
                </a:lnTo>
                <a:lnTo>
                  <a:pt x="0" y="0"/>
                </a:lnTo>
                <a:close/>
              </a:path>
            </a:pathLst>
          </a:custGeom>
          <a:solidFill>
            <a:srgbClr val="33CCCC"/>
          </a:solidFill>
        </p:spPr>
        <p:txBody>
          <a:bodyPr wrap="square" lIns="0" tIns="0" rIns="0" bIns="0" rtlCol="0"/>
          <a:lstStyle/>
          <a:p>
            <a:endParaRPr/>
          </a:p>
        </p:txBody>
      </p:sp>
      <p:sp>
        <p:nvSpPr>
          <p:cNvPr id="329" name="object 329"/>
          <p:cNvSpPr/>
          <p:nvPr/>
        </p:nvSpPr>
        <p:spPr>
          <a:xfrm>
            <a:off x="1524000" y="2199894"/>
            <a:ext cx="533400" cy="300355"/>
          </a:xfrm>
          <a:custGeom>
            <a:avLst/>
            <a:gdLst/>
            <a:ahLst/>
            <a:cxnLst/>
            <a:rect l="l" t="t" r="r" b="b"/>
            <a:pathLst>
              <a:path w="533400" h="300355">
                <a:moveTo>
                  <a:pt x="0" y="0"/>
                </a:moveTo>
                <a:lnTo>
                  <a:pt x="0" y="300227"/>
                </a:lnTo>
                <a:lnTo>
                  <a:pt x="533399" y="300227"/>
                </a:lnTo>
                <a:lnTo>
                  <a:pt x="533399" y="0"/>
                </a:lnTo>
                <a:lnTo>
                  <a:pt x="0" y="0"/>
                </a:lnTo>
                <a:close/>
              </a:path>
            </a:pathLst>
          </a:custGeom>
          <a:ln w="9525">
            <a:solidFill>
              <a:srgbClr val="000000"/>
            </a:solidFill>
          </a:ln>
        </p:spPr>
        <p:txBody>
          <a:bodyPr wrap="square" lIns="0" tIns="0" rIns="0" bIns="0" rtlCol="0"/>
          <a:lstStyle/>
          <a:p>
            <a:endParaRPr/>
          </a:p>
        </p:txBody>
      </p:sp>
      <p:sp>
        <p:nvSpPr>
          <p:cNvPr id="330" name="object 330"/>
          <p:cNvSpPr/>
          <p:nvPr/>
        </p:nvSpPr>
        <p:spPr>
          <a:xfrm>
            <a:off x="2209800" y="2199894"/>
            <a:ext cx="304800" cy="300355"/>
          </a:xfrm>
          <a:custGeom>
            <a:avLst/>
            <a:gdLst/>
            <a:ahLst/>
            <a:cxnLst/>
            <a:rect l="l" t="t" r="r" b="b"/>
            <a:pathLst>
              <a:path w="304800" h="300355">
                <a:moveTo>
                  <a:pt x="304800" y="150113"/>
                </a:moveTo>
                <a:lnTo>
                  <a:pt x="152400" y="0"/>
                </a:lnTo>
                <a:lnTo>
                  <a:pt x="0" y="150113"/>
                </a:lnTo>
                <a:lnTo>
                  <a:pt x="152400" y="300227"/>
                </a:lnTo>
                <a:lnTo>
                  <a:pt x="304800" y="150113"/>
                </a:lnTo>
                <a:close/>
              </a:path>
            </a:pathLst>
          </a:custGeom>
          <a:solidFill>
            <a:srgbClr val="33CCCC"/>
          </a:solidFill>
        </p:spPr>
        <p:txBody>
          <a:bodyPr wrap="square" lIns="0" tIns="0" rIns="0" bIns="0" rtlCol="0"/>
          <a:lstStyle/>
          <a:p>
            <a:endParaRPr/>
          </a:p>
        </p:txBody>
      </p:sp>
      <p:sp>
        <p:nvSpPr>
          <p:cNvPr id="331" name="object 331"/>
          <p:cNvSpPr/>
          <p:nvPr/>
        </p:nvSpPr>
        <p:spPr>
          <a:xfrm>
            <a:off x="2209800" y="2199894"/>
            <a:ext cx="304800" cy="300355"/>
          </a:xfrm>
          <a:custGeom>
            <a:avLst/>
            <a:gdLst/>
            <a:ahLst/>
            <a:cxnLst/>
            <a:rect l="l" t="t" r="r" b="b"/>
            <a:pathLst>
              <a:path w="304800" h="300355">
                <a:moveTo>
                  <a:pt x="152400" y="0"/>
                </a:moveTo>
                <a:lnTo>
                  <a:pt x="0" y="150113"/>
                </a:lnTo>
                <a:lnTo>
                  <a:pt x="152400" y="300227"/>
                </a:lnTo>
                <a:lnTo>
                  <a:pt x="304800" y="150113"/>
                </a:lnTo>
                <a:lnTo>
                  <a:pt x="152400" y="0"/>
                </a:lnTo>
                <a:close/>
              </a:path>
            </a:pathLst>
          </a:custGeom>
          <a:ln w="9525">
            <a:solidFill>
              <a:srgbClr val="000000"/>
            </a:solidFill>
          </a:ln>
        </p:spPr>
        <p:txBody>
          <a:bodyPr wrap="square" lIns="0" tIns="0" rIns="0" bIns="0" rtlCol="0"/>
          <a:lstStyle/>
          <a:p>
            <a:endParaRPr/>
          </a:p>
        </p:txBody>
      </p:sp>
      <p:sp>
        <p:nvSpPr>
          <p:cNvPr id="332" name="object 332"/>
          <p:cNvSpPr/>
          <p:nvPr/>
        </p:nvSpPr>
        <p:spPr>
          <a:xfrm>
            <a:off x="5486400" y="2274570"/>
            <a:ext cx="304800" cy="302260"/>
          </a:xfrm>
          <a:custGeom>
            <a:avLst/>
            <a:gdLst/>
            <a:ahLst/>
            <a:cxnLst/>
            <a:rect l="l" t="t" r="r" b="b"/>
            <a:pathLst>
              <a:path w="304800" h="302260">
                <a:moveTo>
                  <a:pt x="304800" y="150875"/>
                </a:moveTo>
                <a:lnTo>
                  <a:pt x="152400" y="0"/>
                </a:lnTo>
                <a:lnTo>
                  <a:pt x="0" y="150875"/>
                </a:lnTo>
                <a:lnTo>
                  <a:pt x="152400" y="301752"/>
                </a:lnTo>
                <a:lnTo>
                  <a:pt x="304800" y="150875"/>
                </a:lnTo>
                <a:close/>
              </a:path>
            </a:pathLst>
          </a:custGeom>
          <a:solidFill>
            <a:srgbClr val="33CCCC"/>
          </a:solidFill>
        </p:spPr>
        <p:txBody>
          <a:bodyPr wrap="square" lIns="0" tIns="0" rIns="0" bIns="0" rtlCol="0"/>
          <a:lstStyle/>
          <a:p>
            <a:endParaRPr/>
          </a:p>
        </p:txBody>
      </p:sp>
      <p:sp>
        <p:nvSpPr>
          <p:cNvPr id="333" name="object 333"/>
          <p:cNvSpPr/>
          <p:nvPr/>
        </p:nvSpPr>
        <p:spPr>
          <a:xfrm>
            <a:off x="5486400" y="2274570"/>
            <a:ext cx="304800" cy="302260"/>
          </a:xfrm>
          <a:custGeom>
            <a:avLst/>
            <a:gdLst/>
            <a:ahLst/>
            <a:cxnLst/>
            <a:rect l="l" t="t" r="r" b="b"/>
            <a:pathLst>
              <a:path w="304800" h="302260">
                <a:moveTo>
                  <a:pt x="152400" y="0"/>
                </a:moveTo>
                <a:lnTo>
                  <a:pt x="0" y="150875"/>
                </a:lnTo>
                <a:lnTo>
                  <a:pt x="152400" y="301752"/>
                </a:lnTo>
                <a:lnTo>
                  <a:pt x="304800" y="150875"/>
                </a:lnTo>
                <a:lnTo>
                  <a:pt x="152400" y="0"/>
                </a:lnTo>
                <a:close/>
              </a:path>
            </a:pathLst>
          </a:custGeom>
          <a:ln w="9524">
            <a:solidFill>
              <a:srgbClr val="000000"/>
            </a:solidFill>
          </a:ln>
        </p:spPr>
        <p:txBody>
          <a:bodyPr wrap="square" lIns="0" tIns="0" rIns="0" bIns="0" rtlCol="0"/>
          <a:lstStyle/>
          <a:p>
            <a:endParaRPr/>
          </a:p>
        </p:txBody>
      </p:sp>
      <p:sp>
        <p:nvSpPr>
          <p:cNvPr id="334" name="object 334"/>
          <p:cNvSpPr/>
          <p:nvPr/>
        </p:nvSpPr>
        <p:spPr>
          <a:xfrm>
            <a:off x="2590800" y="1674876"/>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35" name="object 335"/>
          <p:cNvSpPr/>
          <p:nvPr/>
        </p:nvSpPr>
        <p:spPr>
          <a:xfrm>
            <a:off x="2590800" y="1674876"/>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ln w="9525">
            <a:solidFill>
              <a:srgbClr val="000000"/>
            </a:solidFill>
          </a:ln>
        </p:spPr>
        <p:txBody>
          <a:bodyPr wrap="square" lIns="0" tIns="0" rIns="0" bIns="0" rtlCol="0"/>
          <a:lstStyle/>
          <a:p>
            <a:endParaRPr/>
          </a:p>
        </p:txBody>
      </p:sp>
      <p:sp>
        <p:nvSpPr>
          <p:cNvPr id="336" name="object 336"/>
          <p:cNvSpPr/>
          <p:nvPr/>
        </p:nvSpPr>
        <p:spPr>
          <a:xfrm>
            <a:off x="4800600" y="2876550"/>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37" name="object 337"/>
          <p:cNvSpPr/>
          <p:nvPr/>
        </p:nvSpPr>
        <p:spPr>
          <a:xfrm>
            <a:off x="4800600" y="2876550"/>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ln w="9525">
            <a:solidFill>
              <a:srgbClr val="000000"/>
            </a:solidFill>
          </a:ln>
        </p:spPr>
        <p:txBody>
          <a:bodyPr wrap="square" lIns="0" tIns="0" rIns="0" bIns="0" rtlCol="0"/>
          <a:lstStyle/>
          <a:p>
            <a:endParaRPr/>
          </a:p>
        </p:txBody>
      </p:sp>
      <p:sp>
        <p:nvSpPr>
          <p:cNvPr id="338" name="object 338"/>
          <p:cNvSpPr/>
          <p:nvPr/>
        </p:nvSpPr>
        <p:spPr>
          <a:xfrm>
            <a:off x="3810000" y="1674876"/>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39" name="object 339"/>
          <p:cNvSpPr/>
          <p:nvPr/>
        </p:nvSpPr>
        <p:spPr>
          <a:xfrm>
            <a:off x="3810000" y="1674876"/>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ln w="9525">
            <a:solidFill>
              <a:srgbClr val="000000"/>
            </a:solidFill>
          </a:ln>
        </p:spPr>
        <p:txBody>
          <a:bodyPr wrap="square" lIns="0" tIns="0" rIns="0" bIns="0" rtlCol="0"/>
          <a:lstStyle/>
          <a:p>
            <a:endParaRPr/>
          </a:p>
        </p:txBody>
      </p:sp>
      <p:sp>
        <p:nvSpPr>
          <p:cNvPr id="340" name="object 340"/>
          <p:cNvSpPr/>
          <p:nvPr/>
        </p:nvSpPr>
        <p:spPr>
          <a:xfrm>
            <a:off x="5867400" y="1900427"/>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41" name="object 341"/>
          <p:cNvSpPr/>
          <p:nvPr/>
        </p:nvSpPr>
        <p:spPr>
          <a:xfrm>
            <a:off x="5867400" y="1900427"/>
            <a:ext cx="533400" cy="299720"/>
          </a:xfrm>
          <a:custGeom>
            <a:avLst/>
            <a:gdLst/>
            <a:ahLst/>
            <a:cxnLst/>
            <a:rect l="l" t="t" r="r" b="b"/>
            <a:pathLst>
              <a:path w="533400" h="299719">
                <a:moveTo>
                  <a:pt x="0" y="0"/>
                </a:moveTo>
                <a:lnTo>
                  <a:pt x="0" y="299465"/>
                </a:lnTo>
                <a:lnTo>
                  <a:pt x="533400" y="299465"/>
                </a:lnTo>
                <a:lnTo>
                  <a:pt x="533400" y="0"/>
                </a:lnTo>
                <a:lnTo>
                  <a:pt x="0" y="0"/>
                </a:lnTo>
                <a:close/>
              </a:path>
            </a:pathLst>
          </a:custGeom>
          <a:ln w="9524">
            <a:solidFill>
              <a:srgbClr val="000000"/>
            </a:solidFill>
          </a:ln>
        </p:spPr>
        <p:txBody>
          <a:bodyPr wrap="square" lIns="0" tIns="0" rIns="0" bIns="0" rtlCol="0"/>
          <a:lstStyle/>
          <a:p>
            <a:endParaRPr/>
          </a:p>
        </p:txBody>
      </p:sp>
      <p:sp>
        <p:nvSpPr>
          <p:cNvPr id="342" name="object 342"/>
          <p:cNvSpPr/>
          <p:nvPr/>
        </p:nvSpPr>
        <p:spPr>
          <a:xfrm>
            <a:off x="4800600" y="2274570"/>
            <a:ext cx="533400" cy="302260"/>
          </a:xfrm>
          <a:custGeom>
            <a:avLst/>
            <a:gdLst/>
            <a:ahLst/>
            <a:cxnLst/>
            <a:rect l="l" t="t" r="r" b="b"/>
            <a:pathLst>
              <a:path w="533400" h="302260">
                <a:moveTo>
                  <a:pt x="0" y="0"/>
                </a:moveTo>
                <a:lnTo>
                  <a:pt x="0" y="301751"/>
                </a:lnTo>
                <a:lnTo>
                  <a:pt x="533400" y="301751"/>
                </a:lnTo>
                <a:lnTo>
                  <a:pt x="533400" y="0"/>
                </a:lnTo>
                <a:lnTo>
                  <a:pt x="0" y="0"/>
                </a:lnTo>
                <a:close/>
              </a:path>
            </a:pathLst>
          </a:custGeom>
          <a:solidFill>
            <a:srgbClr val="33CCCC"/>
          </a:solidFill>
        </p:spPr>
        <p:txBody>
          <a:bodyPr wrap="square" lIns="0" tIns="0" rIns="0" bIns="0" rtlCol="0"/>
          <a:lstStyle/>
          <a:p>
            <a:endParaRPr/>
          </a:p>
        </p:txBody>
      </p:sp>
      <p:sp>
        <p:nvSpPr>
          <p:cNvPr id="343" name="object 343"/>
          <p:cNvSpPr/>
          <p:nvPr/>
        </p:nvSpPr>
        <p:spPr>
          <a:xfrm>
            <a:off x="4800600" y="2274570"/>
            <a:ext cx="533400" cy="302260"/>
          </a:xfrm>
          <a:custGeom>
            <a:avLst/>
            <a:gdLst/>
            <a:ahLst/>
            <a:cxnLst/>
            <a:rect l="l" t="t" r="r" b="b"/>
            <a:pathLst>
              <a:path w="533400" h="302260">
                <a:moveTo>
                  <a:pt x="0" y="0"/>
                </a:moveTo>
                <a:lnTo>
                  <a:pt x="0" y="301751"/>
                </a:lnTo>
                <a:lnTo>
                  <a:pt x="533400" y="301751"/>
                </a:lnTo>
                <a:lnTo>
                  <a:pt x="533400" y="0"/>
                </a:lnTo>
                <a:lnTo>
                  <a:pt x="0" y="0"/>
                </a:lnTo>
                <a:close/>
              </a:path>
            </a:pathLst>
          </a:custGeom>
          <a:ln w="9524">
            <a:solidFill>
              <a:srgbClr val="000000"/>
            </a:solidFill>
          </a:ln>
        </p:spPr>
        <p:txBody>
          <a:bodyPr wrap="square" lIns="0" tIns="0" rIns="0" bIns="0" rtlCol="0"/>
          <a:lstStyle/>
          <a:p>
            <a:endParaRPr/>
          </a:p>
        </p:txBody>
      </p:sp>
      <p:sp>
        <p:nvSpPr>
          <p:cNvPr id="344" name="object 344"/>
          <p:cNvSpPr/>
          <p:nvPr/>
        </p:nvSpPr>
        <p:spPr>
          <a:xfrm>
            <a:off x="3200400" y="1674876"/>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45" name="object 345"/>
          <p:cNvSpPr/>
          <p:nvPr/>
        </p:nvSpPr>
        <p:spPr>
          <a:xfrm>
            <a:off x="3200400" y="1674876"/>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ln w="9525">
            <a:solidFill>
              <a:srgbClr val="000000"/>
            </a:solidFill>
          </a:ln>
        </p:spPr>
        <p:txBody>
          <a:bodyPr wrap="square" lIns="0" tIns="0" rIns="0" bIns="0" rtlCol="0"/>
          <a:lstStyle/>
          <a:p>
            <a:endParaRPr/>
          </a:p>
        </p:txBody>
      </p:sp>
      <p:sp>
        <p:nvSpPr>
          <p:cNvPr id="346" name="object 346"/>
          <p:cNvSpPr/>
          <p:nvPr/>
        </p:nvSpPr>
        <p:spPr>
          <a:xfrm>
            <a:off x="6705600" y="2200655"/>
            <a:ext cx="533400" cy="299720"/>
          </a:xfrm>
          <a:custGeom>
            <a:avLst/>
            <a:gdLst/>
            <a:ahLst/>
            <a:cxnLst/>
            <a:rect l="l" t="t" r="r" b="b"/>
            <a:pathLst>
              <a:path w="533400" h="299719">
                <a:moveTo>
                  <a:pt x="0" y="0"/>
                </a:moveTo>
                <a:lnTo>
                  <a:pt x="0" y="299466"/>
                </a:lnTo>
                <a:lnTo>
                  <a:pt x="533400" y="299466"/>
                </a:lnTo>
                <a:lnTo>
                  <a:pt x="533400" y="0"/>
                </a:lnTo>
                <a:lnTo>
                  <a:pt x="0" y="0"/>
                </a:lnTo>
                <a:close/>
              </a:path>
            </a:pathLst>
          </a:custGeom>
          <a:solidFill>
            <a:srgbClr val="33CCCC"/>
          </a:solidFill>
        </p:spPr>
        <p:txBody>
          <a:bodyPr wrap="square" lIns="0" tIns="0" rIns="0" bIns="0" rtlCol="0"/>
          <a:lstStyle/>
          <a:p>
            <a:endParaRPr/>
          </a:p>
        </p:txBody>
      </p:sp>
      <p:sp>
        <p:nvSpPr>
          <p:cNvPr id="347" name="object 347"/>
          <p:cNvSpPr/>
          <p:nvPr/>
        </p:nvSpPr>
        <p:spPr>
          <a:xfrm>
            <a:off x="6705600" y="2199894"/>
            <a:ext cx="533400" cy="300355"/>
          </a:xfrm>
          <a:custGeom>
            <a:avLst/>
            <a:gdLst/>
            <a:ahLst/>
            <a:cxnLst/>
            <a:rect l="l" t="t" r="r" b="b"/>
            <a:pathLst>
              <a:path w="533400" h="300355">
                <a:moveTo>
                  <a:pt x="0" y="0"/>
                </a:moveTo>
                <a:lnTo>
                  <a:pt x="0" y="300228"/>
                </a:lnTo>
                <a:lnTo>
                  <a:pt x="533400" y="300228"/>
                </a:lnTo>
                <a:lnTo>
                  <a:pt x="533400" y="0"/>
                </a:lnTo>
                <a:lnTo>
                  <a:pt x="0" y="0"/>
                </a:lnTo>
                <a:close/>
              </a:path>
            </a:pathLst>
          </a:custGeom>
          <a:ln w="9525">
            <a:solidFill>
              <a:srgbClr val="000000"/>
            </a:solidFill>
          </a:ln>
        </p:spPr>
        <p:txBody>
          <a:bodyPr wrap="square" lIns="0" tIns="0" rIns="0" bIns="0" rtlCol="0"/>
          <a:lstStyle/>
          <a:p>
            <a:endParaRPr/>
          </a:p>
        </p:txBody>
      </p:sp>
      <p:sp>
        <p:nvSpPr>
          <p:cNvPr id="348" name="object 348"/>
          <p:cNvSpPr/>
          <p:nvPr/>
        </p:nvSpPr>
        <p:spPr>
          <a:xfrm>
            <a:off x="2057400" y="2350770"/>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49" name="object 349"/>
          <p:cNvSpPr/>
          <p:nvPr/>
        </p:nvSpPr>
        <p:spPr>
          <a:xfrm>
            <a:off x="2362200" y="1824227"/>
            <a:ext cx="0" cy="375920"/>
          </a:xfrm>
          <a:custGeom>
            <a:avLst/>
            <a:gdLst/>
            <a:ahLst/>
            <a:cxnLst/>
            <a:rect l="l" t="t" r="r" b="b"/>
            <a:pathLst>
              <a:path h="375919">
                <a:moveTo>
                  <a:pt x="0" y="375666"/>
                </a:moveTo>
                <a:lnTo>
                  <a:pt x="0" y="0"/>
                </a:lnTo>
              </a:path>
            </a:pathLst>
          </a:custGeom>
          <a:ln w="15875">
            <a:solidFill>
              <a:srgbClr val="000000"/>
            </a:solidFill>
          </a:ln>
        </p:spPr>
        <p:txBody>
          <a:bodyPr wrap="square" lIns="0" tIns="0" rIns="0" bIns="0" rtlCol="0"/>
          <a:lstStyle/>
          <a:p>
            <a:endParaRPr/>
          </a:p>
        </p:txBody>
      </p:sp>
      <p:sp>
        <p:nvSpPr>
          <p:cNvPr id="350" name="object 350"/>
          <p:cNvSpPr/>
          <p:nvPr/>
        </p:nvSpPr>
        <p:spPr>
          <a:xfrm>
            <a:off x="2362200" y="2500122"/>
            <a:ext cx="228600" cy="226060"/>
          </a:xfrm>
          <a:custGeom>
            <a:avLst/>
            <a:gdLst/>
            <a:ahLst/>
            <a:cxnLst/>
            <a:rect l="l" t="t" r="r" b="b"/>
            <a:pathLst>
              <a:path w="228600" h="226060">
                <a:moveTo>
                  <a:pt x="0" y="0"/>
                </a:moveTo>
                <a:lnTo>
                  <a:pt x="0" y="225551"/>
                </a:lnTo>
                <a:lnTo>
                  <a:pt x="228600" y="225551"/>
                </a:lnTo>
              </a:path>
            </a:pathLst>
          </a:custGeom>
          <a:ln w="15875">
            <a:solidFill>
              <a:srgbClr val="000000"/>
            </a:solidFill>
          </a:ln>
        </p:spPr>
        <p:txBody>
          <a:bodyPr wrap="square" lIns="0" tIns="0" rIns="0" bIns="0" rtlCol="0"/>
          <a:lstStyle/>
          <a:p>
            <a:endParaRPr/>
          </a:p>
        </p:txBody>
      </p:sp>
      <p:sp>
        <p:nvSpPr>
          <p:cNvPr id="351" name="object 351"/>
          <p:cNvSpPr/>
          <p:nvPr/>
        </p:nvSpPr>
        <p:spPr>
          <a:xfrm>
            <a:off x="2362200" y="1824227"/>
            <a:ext cx="228600" cy="0"/>
          </a:xfrm>
          <a:custGeom>
            <a:avLst/>
            <a:gdLst/>
            <a:ahLst/>
            <a:cxnLst/>
            <a:rect l="l" t="t" r="r" b="b"/>
            <a:pathLst>
              <a:path w="228600">
                <a:moveTo>
                  <a:pt x="0" y="0"/>
                </a:moveTo>
                <a:lnTo>
                  <a:pt x="228600" y="0"/>
                </a:lnTo>
              </a:path>
            </a:pathLst>
          </a:custGeom>
          <a:ln w="15875">
            <a:solidFill>
              <a:srgbClr val="000000"/>
            </a:solidFill>
          </a:ln>
        </p:spPr>
        <p:txBody>
          <a:bodyPr wrap="square" lIns="0" tIns="0" rIns="0" bIns="0" rtlCol="0"/>
          <a:lstStyle/>
          <a:p>
            <a:endParaRPr/>
          </a:p>
        </p:txBody>
      </p:sp>
      <p:sp>
        <p:nvSpPr>
          <p:cNvPr id="352" name="object 352"/>
          <p:cNvSpPr/>
          <p:nvPr/>
        </p:nvSpPr>
        <p:spPr>
          <a:xfrm>
            <a:off x="3124200" y="1824227"/>
            <a:ext cx="76200" cy="0"/>
          </a:xfrm>
          <a:custGeom>
            <a:avLst/>
            <a:gdLst/>
            <a:ahLst/>
            <a:cxnLst/>
            <a:rect l="l" t="t" r="r" b="b"/>
            <a:pathLst>
              <a:path w="76200">
                <a:moveTo>
                  <a:pt x="0" y="0"/>
                </a:moveTo>
                <a:lnTo>
                  <a:pt x="76200" y="0"/>
                </a:lnTo>
              </a:path>
            </a:pathLst>
          </a:custGeom>
          <a:ln w="15875">
            <a:solidFill>
              <a:srgbClr val="000000"/>
            </a:solidFill>
          </a:ln>
        </p:spPr>
        <p:txBody>
          <a:bodyPr wrap="square" lIns="0" tIns="0" rIns="0" bIns="0" rtlCol="0"/>
          <a:lstStyle/>
          <a:p>
            <a:endParaRPr/>
          </a:p>
        </p:txBody>
      </p:sp>
      <p:sp>
        <p:nvSpPr>
          <p:cNvPr id="353" name="object 353"/>
          <p:cNvSpPr/>
          <p:nvPr/>
        </p:nvSpPr>
        <p:spPr>
          <a:xfrm>
            <a:off x="3733800" y="1824227"/>
            <a:ext cx="76200" cy="0"/>
          </a:xfrm>
          <a:custGeom>
            <a:avLst/>
            <a:gdLst/>
            <a:ahLst/>
            <a:cxnLst/>
            <a:rect l="l" t="t" r="r" b="b"/>
            <a:pathLst>
              <a:path w="76200">
                <a:moveTo>
                  <a:pt x="0" y="0"/>
                </a:moveTo>
                <a:lnTo>
                  <a:pt x="76200" y="0"/>
                </a:lnTo>
              </a:path>
            </a:pathLst>
          </a:custGeom>
          <a:ln w="15875">
            <a:solidFill>
              <a:srgbClr val="000000"/>
            </a:solidFill>
          </a:ln>
        </p:spPr>
        <p:txBody>
          <a:bodyPr wrap="square" lIns="0" tIns="0" rIns="0" bIns="0" rtlCol="0"/>
          <a:lstStyle/>
          <a:p>
            <a:endParaRPr/>
          </a:p>
        </p:txBody>
      </p:sp>
      <p:sp>
        <p:nvSpPr>
          <p:cNvPr id="354" name="object 354"/>
          <p:cNvSpPr/>
          <p:nvPr/>
        </p:nvSpPr>
        <p:spPr>
          <a:xfrm>
            <a:off x="4343400" y="1824227"/>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55" name="object 355"/>
          <p:cNvSpPr/>
          <p:nvPr/>
        </p:nvSpPr>
        <p:spPr>
          <a:xfrm>
            <a:off x="4343400" y="3027426"/>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56" name="object 356"/>
          <p:cNvSpPr/>
          <p:nvPr/>
        </p:nvSpPr>
        <p:spPr>
          <a:xfrm>
            <a:off x="4343400" y="2425445"/>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57" name="object 357"/>
          <p:cNvSpPr/>
          <p:nvPr/>
        </p:nvSpPr>
        <p:spPr>
          <a:xfrm>
            <a:off x="4495800" y="1824227"/>
            <a:ext cx="0" cy="1203325"/>
          </a:xfrm>
          <a:custGeom>
            <a:avLst/>
            <a:gdLst/>
            <a:ahLst/>
            <a:cxnLst/>
            <a:rect l="l" t="t" r="r" b="b"/>
            <a:pathLst>
              <a:path h="1203325">
                <a:moveTo>
                  <a:pt x="0" y="0"/>
                </a:moveTo>
                <a:lnTo>
                  <a:pt x="0" y="1203197"/>
                </a:lnTo>
              </a:path>
            </a:pathLst>
          </a:custGeom>
          <a:ln w="15875">
            <a:solidFill>
              <a:srgbClr val="000000"/>
            </a:solidFill>
          </a:ln>
        </p:spPr>
        <p:txBody>
          <a:bodyPr wrap="square" lIns="0" tIns="0" rIns="0" bIns="0" rtlCol="0"/>
          <a:lstStyle/>
          <a:p>
            <a:endParaRPr/>
          </a:p>
        </p:txBody>
      </p:sp>
      <p:sp>
        <p:nvSpPr>
          <p:cNvPr id="358" name="object 358"/>
          <p:cNvSpPr/>
          <p:nvPr/>
        </p:nvSpPr>
        <p:spPr>
          <a:xfrm>
            <a:off x="3124200" y="2725673"/>
            <a:ext cx="228600" cy="0"/>
          </a:xfrm>
          <a:custGeom>
            <a:avLst/>
            <a:gdLst/>
            <a:ahLst/>
            <a:cxnLst/>
            <a:rect l="l" t="t" r="r" b="b"/>
            <a:pathLst>
              <a:path w="228600">
                <a:moveTo>
                  <a:pt x="0" y="0"/>
                </a:moveTo>
                <a:lnTo>
                  <a:pt x="228600" y="0"/>
                </a:lnTo>
              </a:path>
            </a:pathLst>
          </a:custGeom>
          <a:ln w="15875">
            <a:solidFill>
              <a:srgbClr val="000000"/>
            </a:solidFill>
          </a:ln>
        </p:spPr>
        <p:txBody>
          <a:bodyPr wrap="square" lIns="0" tIns="0" rIns="0" bIns="0" rtlCol="0"/>
          <a:lstStyle/>
          <a:p>
            <a:endParaRPr/>
          </a:p>
        </p:txBody>
      </p:sp>
      <p:sp>
        <p:nvSpPr>
          <p:cNvPr id="359" name="object 359"/>
          <p:cNvSpPr/>
          <p:nvPr/>
        </p:nvSpPr>
        <p:spPr>
          <a:xfrm>
            <a:off x="3505200" y="2425445"/>
            <a:ext cx="0" cy="151130"/>
          </a:xfrm>
          <a:custGeom>
            <a:avLst/>
            <a:gdLst/>
            <a:ahLst/>
            <a:cxnLst/>
            <a:rect l="l" t="t" r="r" b="b"/>
            <a:pathLst>
              <a:path h="151130">
                <a:moveTo>
                  <a:pt x="0" y="150876"/>
                </a:moveTo>
                <a:lnTo>
                  <a:pt x="0" y="0"/>
                </a:lnTo>
              </a:path>
            </a:pathLst>
          </a:custGeom>
          <a:ln w="15875">
            <a:solidFill>
              <a:srgbClr val="000000"/>
            </a:solidFill>
          </a:ln>
        </p:spPr>
        <p:txBody>
          <a:bodyPr wrap="square" lIns="0" tIns="0" rIns="0" bIns="0" rtlCol="0"/>
          <a:lstStyle/>
          <a:p>
            <a:endParaRPr/>
          </a:p>
        </p:txBody>
      </p:sp>
      <p:sp>
        <p:nvSpPr>
          <p:cNvPr id="360" name="object 360"/>
          <p:cNvSpPr/>
          <p:nvPr/>
        </p:nvSpPr>
        <p:spPr>
          <a:xfrm>
            <a:off x="3505200" y="2876550"/>
            <a:ext cx="0" cy="151130"/>
          </a:xfrm>
          <a:custGeom>
            <a:avLst/>
            <a:gdLst/>
            <a:ahLst/>
            <a:cxnLst/>
            <a:rect l="l" t="t" r="r" b="b"/>
            <a:pathLst>
              <a:path h="151130">
                <a:moveTo>
                  <a:pt x="0" y="0"/>
                </a:moveTo>
                <a:lnTo>
                  <a:pt x="0" y="150875"/>
                </a:lnTo>
              </a:path>
            </a:pathLst>
          </a:custGeom>
          <a:ln w="15875">
            <a:solidFill>
              <a:srgbClr val="000000"/>
            </a:solidFill>
          </a:ln>
        </p:spPr>
        <p:txBody>
          <a:bodyPr wrap="square" lIns="0" tIns="0" rIns="0" bIns="0" rtlCol="0"/>
          <a:lstStyle/>
          <a:p>
            <a:endParaRPr/>
          </a:p>
        </p:txBody>
      </p:sp>
      <p:sp>
        <p:nvSpPr>
          <p:cNvPr id="361" name="object 361"/>
          <p:cNvSpPr/>
          <p:nvPr/>
        </p:nvSpPr>
        <p:spPr>
          <a:xfrm>
            <a:off x="3505200" y="2425445"/>
            <a:ext cx="304800" cy="0"/>
          </a:xfrm>
          <a:custGeom>
            <a:avLst/>
            <a:gdLst/>
            <a:ahLst/>
            <a:cxnLst/>
            <a:rect l="l" t="t" r="r" b="b"/>
            <a:pathLst>
              <a:path w="304800">
                <a:moveTo>
                  <a:pt x="0" y="0"/>
                </a:moveTo>
                <a:lnTo>
                  <a:pt x="304800" y="0"/>
                </a:lnTo>
              </a:path>
            </a:pathLst>
          </a:custGeom>
          <a:ln w="15875">
            <a:solidFill>
              <a:srgbClr val="000000"/>
            </a:solidFill>
          </a:ln>
        </p:spPr>
        <p:txBody>
          <a:bodyPr wrap="square" lIns="0" tIns="0" rIns="0" bIns="0" rtlCol="0"/>
          <a:lstStyle/>
          <a:p>
            <a:endParaRPr/>
          </a:p>
        </p:txBody>
      </p:sp>
      <p:sp>
        <p:nvSpPr>
          <p:cNvPr id="362" name="object 362"/>
          <p:cNvSpPr/>
          <p:nvPr/>
        </p:nvSpPr>
        <p:spPr>
          <a:xfrm>
            <a:off x="3505200" y="3027426"/>
            <a:ext cx="304800" cy="0"/>
          </a:xfrm>
          <a:custGeom>
            <a:avLst/>
            <a:gdLst/>
            <a:ahLst/>
            <a:cxnLst/>
            <a:rect l="l" t="t" r="r" b="b"/>
            <a:pathLst>
              <a:path w="304800">
                <a:moveTo>
                  <a:pt x="0" y="0"/>
                </a:moveTo>
                <a:lnTo>
                  <a:pt x="304800" y="0"/>
                </a:lnTo>
              </a:path>
            </a:pathLst>
          </a:custGeom>
          <a:ln w="15875">
            <a:solidFill>
              <a:srgbClr val="000000"/>
            </a:solidFill>
          </a:ln>
        </p:spPr>
        <p:txBody>
          <a:bodyPr wrap="square" lIns="0" tIns="0" rIns="0" bIns="0" rtlCol="0"/>
          <a:lstStyle/>
          <a:p>
            <a:endParaRPr/>
          </a:p>
        </p:txBody>
      </p:sp>
      <p:sp>
        <p:nvSpPr>
          <p:cNvPr id="363" name="object 363"/>
          <p:cNvSpPr/>
          <p:nvPr/>
        </p:nvSpPr>
        <p:spPr>
          <a:xfrm>
            <a:off x="4495800" y="2425445"/>
            <a:ext cx="304800" cy="0"/>
          </a:xfrm>
          <a:custGeom>
            <a:avLst/>
            <a:gdLst/>
            <a:ahLst/>
            <a:cxnLst/>
            <a:rect l="l" t="t" r="r" b="b"/>
            <a:pathLst>
              <a:path w="304800">
                <a:moveTo>
                  <a:pt x="0" y="0"/>
                </a:moveTo>
                <a:lnTo>
                  <a:pt x="304800" y="0"/>
                </a:lnTo>
              </a:path>
            </a:pathLst>
          </a:custGeom>
          <a:ln w="15875">
            <a:solidFill>
              <a:srgbClr val="000000"/>
            </a:solidFill>
          </a:ln>
        </p:spPr>
        <p:txBody>
          <a:bodyPr wrap="square" lIns="0" tIns="0" rIns="0" bIns="0" rtlCol="0"/>
          <a:lstStyle/>
          <a:p>
            <a:endParaRPr/>
          </a:p>
        </p:txBody>
      </p:sp>
      <p:sp>
        <p:nvSpPr>
          <p:cNvPr id="364" name="object 364"/>
          <p:cNvSpPr/>
          <p:nvPr/>
        </p:nvSpPr>
        <p:spPr>
          <a:xfrm>
            <a:off x="4648200" y="2425445"/>
            <a:ext cx="152400" cy="601980"/>
          </a:xfrm>
          <a:custGeom>
            <a:avLst/>
            <a:gdLst/>
            <a:ahLst/>
            <a:cxnLst/>
            <a:rect l="l" t="t" r="r" b="b"/>
            <a:pathLst>
              <a:path w="152400" h="601980">
                <a:moveTo>
                  <a:pt x="0" y="0"/>
                </a:moveTo>
                <a:lnTo>
                  <a:pt x="0" y="601980"/>
                </a:lnTo>
                <a:lnTo>
                  <a:pt x="152400" y="601980"/>
                </a:lnTo>
              </a:path>
            </a:pathLst>
          </a:custGeom>
          <a:ln w="15875">
            <a:solidFill>
              <a:srgbClr val="000000"/>
            </a:solidFill>
          </a:ln>
        </p:spPr>
        <p:txBody>
          <a:bodyPr wrap="square" lIns="0" tIns="0" rIns="0" bIns="0" rtlCol="0"/>
          <a:lstStyle/>
          <a:p>
            <a:endParaRPr/>
          </a:p>
        </p:txBody>
      </p:sp>
      <p:sp>
        <p:nvSpPr>
          <p:cNvPr id="365" name="object 365"/>
          <p:cNvSpPr/>
          <p:nvPr/>
        </p:nvSpPr>
        <p:spPr>
          <a:xfrm>
            <a:off x="5334000" y="2425445"/>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66" name="object 366"/>
          <p:cNvSpPr/>
          <p:nvPr/>
        </p:nvSpPr>
        <p:spPr>
          <a:xfrm>
            <a:off x="5638800" y="2049779"/>
            <a:ext cx="0" cy="224790"/>
          </a:xfrm>
          <a:custGeom>
            <a:avLst/>
            <a:gdLst/>
            <a:ahLst/>
            <a:cxnLst/>
            <a:rect l="l" t="t" r="r" b="b"/>
            <a:pathLst>
              <a:path h="224789">
                <a:moveTo>
                  <a:pt x="0" y="224789"/>
                </a:moveTo>
                <a:lnTo>
                  <a:pt x="0" y="0"/>
                </a:lnTo>
              </a:path>
            </a:pathLst>
          </a:custGeom>
          <a:ln w="15875">
            <a:solidFill>
              <a:srgbClr val="000000"/>
            </a:solidFill>
          </a:ln>
        </p:spPr>
        <p:txBody>
          <a:bodyPr wrap="square" lIns="0" tIns="0" rIns="0" bIns="0" rtlCol="0"/>
          <a:lstStyle/>
          <a:p>
            <a:endParaRPr/>
          </a:p>
        </p:txBody>
      </p:sp>
      <p:sp>
        <p:nvSpPr>
          <p:cNvPr id="367" name="object 367"/>
          <p:cNvSpPr/>
          <p:nvPr/>
        </p:nvSpPr>
        <p:spPr>
          <a:xfrm>
            <a:off x="5638800" y="2576322"/>
            <a:ext cx="0" cy="226060"/>
          </a:xfrm>
          <a:custGeom>
            <a:avLst/>
            <a:gdLst/>
            <a:ahLst/>
            <a:cxnLst/>
            <a:rect l="l" t="t" r="r" b="b"/>
            <a:pathLst>
              <a:path h="226060">
                <a:moveTo>
                  <a:pt x="0" y="0"/>
                </a:moveTo>
                <a:lnTo>
                  <a:pt x="0" y="225551"/>
                </a:lnTo>
              </a:path>
            </a:pathLst>
          </a:custGeom>
          <a:ln w="15875">
            <a:solidFill>
              <a:srgbClr val="000000"/>
            </a:solidFill>
          </a:ln>
        </p:spPr>
        <p:txBody>
          <a:bodyPr wrap="square" lIns="0" tIns="0" rIns="0" bIns="0" rtlCol="0"/>
          <a:lstStyle/>
          <a:p>
            <a:endParaRPr/>
          </a:p>
        </p:txBody>
      </p:sp>
      <p:sp>
        <p:nvSpPr>
          <p:cNvPr id="368" name="object 368"/>
          <p:cNvSpPr/>
          <p:nvPr/>
        </p:nvSpPr>
        <p:spPr>
          <a:xfrm>
            <a:off x="5638800" y="2049779"/>
            <a:ext cx="228600" cy="0"/>
          </a:xfrm>
          <a:custGeom>
            <a:avLst/>
            <a:gdLst/>
            <a:ahLst/>
            <a:cxnLst/>
            <a:rect l="l" t="t" r="r" b="b"/>
            <a:pathLst>
              <a:path w="228600">
                <a:moveTo>
                  <a:pt x="0" y="0"/>
                </a:moveTo>
                <a:lnTo>
                  <a:pt x="228600" y="0"/>
                </a:lnTo>
              </a:path>
            </a:pathLst>
          </a:custGeom>
          <a:ln w="15875">
            <a:solidFill>
              <a:srgbClr val="000000"/>
            </a:solidFill>
          </a:ln>
        </p:spPr>
        <p:txBody>
          <a:bodyPr wrap="square" lIns="0" tIns="0" rIns="0" bIns="0" rtlCol="0"/>
          <a:lstStyle/>
          <a:p>
            <a:endParaRPr/>
          </a:p>
        </p:txBody>
      </p:sp>
      <p:sp>
        <p:nvSpPr>
          <p:cNvPr id="369" name="object 369"/>
          <p:cNvSpPr/>
          <p:nvPr/>
        </p:nvSpPr>
        <p:spPr>
          <a:xfrm>
            <a:off x="5638800" y="2801873"/>
            <a:ext cx="228600" cy="0"/>
          </a:xfrm>
          <a:custGeom>
            <a:avLst/>
            <a:gdLst/>
            <a:ahLst/>
            <a:cxnLst/>
            <a:rect l="l" t="t" r="r" b="b"/>
            <a:pathLst>
              <a:path w="228600">
                <a:moveTo>
                  <a:pt x="228600" y="0"/>
                </a:moveTo>
                <a:lnTo>
                  <a:pt x="0" y="0"/>
                </a:lnTo>
              </a:path>
            </a:pathLst>
          </a:custGeom>
          <a:ln w="15875">
            <a:solidFill>
              <a:srgbClr val="000000"/>
            </a:solidFill>
          </a:ln>
        </p:spPr>
        <p:txBody>
          <a:bodyPr wrap="square" lIns="0" tIns="0" rIns="0" bIns="0" rtlCol="0"/>
          <a:lstStyle/>
          <a:p>
            <a:endParaRPr/>
          </a:p>
        </p:txBody>
      </p:sp>
      <p:sp>
        <p:nvSpPr>
          <p:cNvPr id="370" name="object 370"/>
          <p:cNvSpPr/>
          <p:nvPr/>
        </p:nvSpPr>
        <p:spPr>
          <a:xfrm>
            <a:off x="6400800" y="2049779"/>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71" name="object 371"/>
          <p:cNvSpPr/>
          <p:nvPr/>
        </p:nvSpPr>
        <p:spPr>
          <a:xfrm>
            <a:off x="6400800" y="2801873"/>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72" name="object 372"/>
          <p:cNvSpPr/>
          <p:nvPr/>
        </p:nvSpPr>
        <p:spPr>
          <a:xfrm>
            <a:off x="6553200" y="2049779"/>
            <a:ext cx="0" cy="977900"/>
          </a:xfrm>
          <a:custGeom>
            <a:avLst/>
            <a:gdLst/>
            <a:ahLst/>
            <a:cxnLst/>
            <a:rect l="l" t="t" r="r" b="b"/>
            <a:pathLst>
              <a:path h="977900">
                <a:moveTo>
                  <a:pt x="0" y="0"/>
                </a:moveTo>
                <a:lnTo>
                  <a:pt x="0" y="977645"/>
                </a:lnTo>
              </a:path>
            </a:pathLst>
          </a:custGeom>
          <a:ln w="15875">
            <a:solidFill>
              <a:srgbClr val="000000"/>
            </a:solidFill>
          </a:ln>
        </p:spPr>
        <p:txBody>
          <a:bodyPr wrap="square" lIns="0" tIns="0" rIns="0" bIns="0" rtlCol="0"/>
          <a:lstStyle/>
          <a:p>
            <a:endParaRPr/>
          </a:p>
        </p:txBody>
      </p:sp>
      <p:sp>
        <p:nvSpPr>
          <p:cNvPr id="373" name="object 373"/>
          <p:cNvSpPr/>
          <p:nvPr/>
        </p:nvSpPr>
        <p:spPr>
          <a:xfrm>
            <a:off x="6553200" y="2350770"/>
            <a:ext cx="152400" cy="0"/>
          </a:xfrm>
          <a:custGeom>
            <a:avLst/>
            <a:gdLst/>
            <a:ahLst/>
            <a:cxnLst/>
            <a:rect l="l" t="t" r="r" b="b"/>
            <a:pathLst>
              <a:path w="152400">
                <a:moveTo>
                  <a:pt x="0" y="0"/>
                </a:moveTo>
                <a:lnTo>
                  <a:pt x="152400" y="0"/>
                </a:lnTo>
              </a:path>
            </a:pathLst>
          </a:custGeom>
          <a:ln w="15875">
            <a:solidFill>
              <a:srgbClr val="000000"/>
            </a:solidFill>
          </a:ln>
        </p:spPr>
        <p:txBody>
          <a:bodyPr wrap="square" lIns="0" tIns="0" rIns="0" bIns="0" rtlCol="0"/>
          <a:lstStyle/>
          <a:p>
            <a:endParaRPr/>
          </a:p>
        </p:txBody>
      </p:sp>
      <p:sp>
        <p:nvSpPr>
          <p:cNvPr id="374" name="object 374"/>
          <p:cNvSpPr/>
          <p:nvPr/>
        </p:nvSpPr>
        <p:spPr>
          <a:xfrm>
            <a:off x="5334000" y="3027426"/>
            <a:ext cx="1219200" cy="0"/>
          </a:xfrm>
          <a:custGeom>
            <a:avLst/>
            <a:gdLst/>
            <a:ahLst/>
            <a:cxnLst/>
            <a:rect l="l" t="t" r="r" b="b"/>
            <a:pathLst>
              <a:path w="1219200">
                <a:moveTo>
                  <a:pt x="0" y="0"/>
                </a:moveTo>
                <a:lnTo>
                  <a:pt x="1219200" y="0"/>
                </a:lnTo>
              </a:path>
            </a:pathLst>
          </a:custGeom>
          <a:ln w="15875">
            <a:solidFill>
              <a:srgbClr val="000000"/>
            </a:solidFill>
          </a:ln>
        </p:spPr>
        <p:txBody>
          <a:bodyPr wrap="square" lIns="0" tIns="0" rIns="0" bIns="0" rtlCol="0"/>
          <a:lstStyle/>
          <a:p>
            <a:endParaRPr/>
          </a:p>
        </p:txBody>
      </p:sp>
      <p:sp>
        <p:nvSpPr>
          <p:cNvPr id="375" name="object 375"/>
          <p:cNvSpPr/>
          <p:nvPr/>
        </p:nvSpPr>
        <p:spPr>
          <a:xfrm>
            <a:off x="1752600" y="2500122"/>
            <a:ext cx="152400" cy="1352550"/>
          </a:xfrm>
          <a:custGeom>
            <a:avLst/>
            <a:gdLst/>
            <a:ahLst/>
            <a:cxnLst/>
            <a:rect l="l" t="t" r="r" b="b"/>
            <a:pathLst>
              <a:path w="152400" h="1352550">
                <a:moveTo>
                  <a:pt x="0" y="0"/>
                </a:moveTo>
                <a:lnTo>
                  <a:pt x="152400" y="1352550"/>
                </a:lnTo>
              </a:path>
            </a:pathLst>
          </a:custGeom>
          <a:ln w="9525">
            <a:solidFill>
              <a:srgbClr val="000000"/>
            </a:solidFill>
          </a:ln>
        </p:spPr>
        <p:txBody>
          <a:bodyPr wrap="square" lIns="0" tIns="0" rIns="0" bIns="0" rtlCol="0"/>
          <a:lstStyle/>
          <a:p>
            <a:endParaRPr/>
          </a:p>
        </p:txBody>
      </p:sp>
      <p:sp>
        <p:nvSpPr>
          <p:cNvPr id="376" name="object 376"/>
          <p:cNvSpPr/>
          <p:nvPr/>
        </p:nvSpPr>
        <p:spPr>
          <a:xfrm>
            <a:off x="6858000" y="2500122"/>
            <a:ext cx="76200" cy="1352550"/>
          </a:xfrm>
          <a:custGeom>
            <a:avLst/>
            <a:gdLst/>
            <a:ahLst/>
            <a:cxnLst/>
            <a:rect l="l" t="t" r="r" b="b"/>
            <a:pathLst>
              <a:path w="76200" h="1352550">
                <a:moveTo>
                  <a:pt x="76200" y="0"/>
                </a:moveTo>
                <a:lnTo>
                  <a:pt x="0" y="1352549"/>
                </a:lnTo>
              </a:path>
            </a:pathLst>
          </a:custGeom>
          <a:ln w="9525">
            <a:solidFill>
              <a:srgbClr val="000000"/>
            </a:solidFill>
          </a:ln>
        </p:spPr>
        <p:txBody>
          <a:bodyPr wrap="square" lIns="0" tIns="0" rIns="0" bIns="0" rtlCol="0"/>
          <a:lstStyle/>
          <a:p>
            <a:endParaRPr/>
          </a:p>
        </p:txBody>
      </p:sp>
      <p:sp>
        <p:nvSpPr>
          <p:cNvPr id="377" name="object 377"/>
          <p:cNvSpPr/>
          <p:nvPr/>
        </p:nvSpPr>
        <p:spPr>
          <a:xfrm>
            <a:off x="5105400" y="3176777"/>
            <a:ext cx="76200" cy="676275"/>
          </a:xfrm>
          <a:custGeom>
            <a:avLst/>
            <a:gdLst/>
            <a:ahLst/>
            <a:cxnLst/>
            <a:rect l="l" t="t" r="r" b="b"/>
            <a:pathLst>
              <a:path w="76200" h="676275">
                <a:moveTo>
                  <a:pt x="76200" y="675894"/>
                </a:moveTo>
                <a:lnTo>
                  <a:pt x="0" y="0"/>
                </a:lnTo>
              </a:path>
            </a:pathLst>
          </a:custGeom>
          <a:ln w="9525">
            <a:solidFill>
              <a:srgbClr val="000000"/>
            </a:solidFill>
          </a:ln>
        </p:spPr>
        <p:txBody>
          <a:bodyPr wrap="square" lIns="0" tIns="0" rIns="0" bIns="0" rtlCol="0"/>
          <a:lstStyle/>
          <a:p>
            <a:endParaRPr/>
          </a:p>
        </p:txBody>
      </p:sp>
      <p:sp>
        <p:nvSpPr>
          <p:cNvPr id="378" name="object 378"/>
          <p:cNvSpPr/>
          <p:nvPr/>
        </p:nvSpPr>
        <p:spPr>
          <a:xfrm>
            <a:off x="5105400" y="2576322"/>
            <a:ext cx="838200" cy="976630"/>
          </a:xfrm>
          <a:custGeom>
            <a:avLst/>
            <a:gdLst/>
            <a:ahLst/>
            <a:cxnLst/>
            <a:rect l="l" t="t" r="r" b="b"/>
            <a:pathLst>
              <a:path w="838200" h="976629">
                <a:moveTo>
                  <a:pt x="838200" y="976121"/>
                </a:moveTo>
                <a:lnTo>
                  <a:pt x="0" y="0"/>
                </a:lnTo>
              </a:path>
            </a:pathLst>
          </a:custGeom>
          <a:ln w="9525">
            <a:solidFill>
              <a:srgbClr val="000000"/>
            </a:solidFill>
          </a:ln>
        </p:spPr>
        <p:txBody>
          <a:bodyPr wrap="square" lIns="0" tIns="0" rIns="0" bIns="0" rtlCol="0"/>
          <a:lstStyle/>
          <a:p>
            <a:endParaRPr/>
          </a:p>
        </p:txBody>
      </p:sp>
      <p:sp>
        <p:nvSpPr>
          <p:cNvPr id="379" name="object 379"/>
          <p:cNvSpPr/>
          <p:nvPr/>
        </p:nvSpPr>
        <p:spPr>
          <a:xfrm>
            <a:off x="6172200" y="2951226"/>
            <a:ext cx="609600" cy="901700"/>
          </a:xfrm>
          <a:custGeom>
            <a:avLst/>
            <a:gdLst/>
            <a:ahLst/>
            <a:cxnLst/>
            <a:rect l="l" t="t" r="r" b="b"/>
            <a:pathLst>
              <a:path w="609600" h="901700">
                <a:moveTo>
                  <a:pt x="609600" y="901445"/>
                </a:moveTo>
                <a:lnTo>
                  <a:pt x="0" y="0"/>
                </a:lnTo>
              </a:path>
            </a:pathLst>
          </a:custGeom>
          <a:ln w="9525">
            <a:solidFill>
              <a:srgbClr val="000000"/>
            </a:solidFill>
          </a:ln>
        </p:spPr>
        <p:txBody>
          <a:bodyPr wrap="square" lIns="0" tIns="0" rIns="0" bIns="0" rtlCol="0"/>
          <a:lstStyle/>
          <a:p>
            <a:endParaRPr/>
          </a:p>
        </p:txBody>
      </p:sp>
      <p:sp>
        <p:nvSpPr>
          <p:cNvPr id="380" name="object 380"/>
          <p:cNvSpPr/>
          <p:nvPr/>
        </p:nvSpPr>
        <p:spPr>
          <a:xfrm>
            <a:off x="6019800" y="2199894"/>
            <a:ext cx="152400" cy="1352550"/>
          </a:xfrm>
          <a:custGeom>
            <a:avLst/>
            <a:gdLst/>
            <a:ahLst/>
            <a:cxnLst/>
            <a:rect l="l" t="t" r="r" b="b"/>
            <a:pathLst>
              <a:path w="152400" h="1352550">
                <a:moveTo>
                  <a:pt x="0" y="1352550"/>
                </a:moveTo>
                <a:lnTo>
                  <a:pt x="152400" y="0"/>
                </a:lnTo>
              </a:path>
            </a:pathLst>
          </a:custGeom>
          <a:ln w="9525">
            <a:solidFill>
              <a:srgbClr val="000000"/>
            </a:solidFill>
          </a:ln>
        </p:spPr>
        <p:txBody>
          <a:bodyPr wrap="square" lIns="0" tIns="0" rIns="0" bIns="0" rtlCol="0"/>
          <a:lstStyle/>
          <a:p>
            <a:endParaRPr/>
          </a:p>
        </p:txBody>
      </p:sp>
      <p:sp>
        <p:nvSpPr>
          <p:cNvPr id="381" name="object 381"/>
          <p:cNvSpPr/>
          <p:nvPr/>
        </p:nvSpPr>
        <p:spPr>
          <a:xfrm>
            <a:off x="5867400" y="2650998"/>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82" name="object 382"/>
          <p:cNvSpPr/>
          <p:nvPr/>
        </p:nvSpPr>
        <p:spPr>
          <a:xfrm>
            <a:off x="5867400" y="2650998"/>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ln w="9525">
            <a:solidFill>
              <a:srgbClr val="000000"/>
            </a:solidFill>
          </a:ln>
        </p:spPr>
        <p:txBody>
          <a:bodyPr wrap="square" lIns="0" tIns="0" rIns="0" bIns="0" rtlCol="0"/>
          <a:lstStyle/>
          <a:p>
            <a:endParaRPr/>
          </a:p>
        </p:txBody>
      </p:sp>
      <p:sp>
        <p:nvSpPr>
          <p:cNvPr id="383" name="object 383"/>
          <p:cNvSpPr/>
          <p:nvPr/>
        </p:nvSpPr>
        <p:spPr>
          <a:xfrm>
            <a:off x="2743200" y="2876550"/>
            <a:ext cx="76200" cy="676275"/>
          </a:xfrm>
          <a:custGeom>
            <a:avLst/>
            <a:gdLst/>
            <a:ahLst/>
            <a:cxnLst/>
            <a:rect l="l" t="t" r="r" b="b"/>
            <a:pathLst>
              <a:path w="76200" h="676275">
                <a:moveTo>
                  <a:pt x="0" y="675894"/>
                </a:moveTo>
                <a:lnTo>
                  <a:pt x="76199" y="0"/>
                </a:lnTo>
              </a:path>
            </a:pathLst>
          </a:custGeom>
          <a:ln w="9525">
            <a:solidFill>
              <a:srgbClr val="000000"/>
            </a:solidFill>
          </a:ln>
        </p:spPr>
        <p:txBody>
          <a:bodyPr wrap="square" lIns="0" tIns="0" rIns="0" bIns="0" rtlCol="0"/>
          <a:lstStyle/>
          <a:p>
            <a:endParaRPr/>
          </a:p>
        </p:txBody>
      </p:sp>
      <p:sp>
        <p:nvSpPr>
          <p:cNvPr id="384" name="object 384"/>
          <p:cNvSpPr/>
          <p:nvPr/>
        </p:nvSpPr>
        <p:spPr>
          <a:xfrm>
            <a:off x="2667000" y="1975104"/>
            <a:ext cx="152400" cy="1577340"/>
          </a:xfrm>
          <a:custGeom>
            <a:avLst/>
            <a:gdLst/>
            <a:ahLst/>
            <a:cxnLst/>
            <a:rect l="l" t="t" r="r" b="b"/>
            <a:pathLst>
              <a:path w="152400" h="1577339">
                <a:moveTo>
                  <a:pt x="0" y="1577340"/>
                </a:moveTo>
                <a:lnTo>
                  <a:pt x="152399" y="0"/>
                </a:lnTo>
              </a:path>
            </a:pathLst>
          </a:custGeom>
          <a:ln w="9525">
            <a:solidFill>
              <a:srgbClr val="000000"/>
            </a:solidFill>
          </a:ln>
        </p:spPr>
        <p:txBody>
          <a:bodyPr wrap="square" lIns="0" tIns="0" rIns="0" bIns="0" rtlCol="0"/>
          <a:lstStyle/>
          <a:p>
            <a:endParaRPr/>
          </a:p>
        </p:txBody>
      </p:sp>
      <p:sp>
        <p:nvSpPr>
          <p:cNvPr id="385" name="object 385"/>
          <p:cNvSpPr/>
          <p:nvPr/>
        </p:nvSpPr>
        <p:spPr>
          <a:xfrm>
            <a:off x="2590800" y="2576322"/>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86" name="object 386"/>
          <p:cNvSpPr/>
          <p:nvPr/>
        </p:nvSpPr>
        <p:spPr>
          <a:xfrm>
            <a:off x="2590800" y="2576322"/>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ln w="9525">
            <a:solidFill>
              <a:srgbClr val="000000"/>
            </a:solidFill>
          </a:ln>
        </p:spPr>
        <p:txBody>
          <a:bodyPr wrap="square" lIns="0" tIns="0" rIns="0" bIns="0" rtlCol="0"/>
          <a:lstStyle/>
          <a:p>
            <a:endParaRPr/>
          </a:p>
        </p:txBody>
      </p:sp>
      <p:sp>
        <p:nvSpPr>
          <p:cNvPr id="387" name="object 387"/>
          <p:cNvSpPr/>
          <p:nvPr/>
        </p:nvSpPr>
        <p:spPr>
          <a:xfrm>
            <a:off x="4114800" y="3176777"/>
            <a:ext cx="152400" cy="375920"/>
          </a:xfrm>
          <a:custGeom>
            <a:avLst/>
            <a:gdLst/>
            <a:ahLst/>
            <a:cxnLst/>
            <a:rect l="l" t="t" r="r" b="b"/>
            <a:pathLst>
              <a:path w="152400" h="375920">
                <a:moveTo>
                  <a:pt x="152400" y="375666"/>
                </a:moveTo>
                <a:lnTo>
                  <a:pt x="0" y="0"/>
                </a:lnTo>
              </a:path>
            </a:pathLst>
          </a:custGeom>
          <a:ln w="9525">
            <a:solidFill>
              <a:srgbClr val="000000"/>
            </a:solidFill>
          </a:ln>
        </p:spPr>
        <p:txBody>
          <a:bodyPr wrap="square" lIns="0" tIns="0" rIns="0" bIns="0" rtlCol="0"/>
          <a:lstStyle/>
          <a:p>
            <a:endParaRPr/>
          </a:p>
        </p:txBody>
      </p:sp>
      <p:sp>
        <p:nvSpPr>
          <p:cNvPr id="388" name="object 388"/>
          <p:cNvSpPr/>
          <p:nvPr/>
        </p:nvSpPr>
        <p:spPr>
          <a:xfrm>
            <a:off x="4114800" y="2576322"/>
            <a:ext cx="990600" cy="1276350"/>
          </a:xfrm>
          <a:custGeom>
            <a:avLst/>
            <a:gdLst/>
            <a:ahLst/>
            <a:cxnLst/>
            <a:rect l="l" t="t" r="r" b="b"/>
            <a:pathLst>
              <a:path w="990600" h="1276350">
                <a:moveTo>
                  <a:pt x="990600" y="1276350"/>
                </a:moveTo>
                <a:lnTo>
                  <a:pt x="0" y="0"/>
                </a:lnTo>
              </a:path>
            </a:pathLst>
          </a:custGeom>
          <a:ln w="9525">
            <a:solidFill>
              <a:srgbClr val="000000"/>
            </a:solidFill>
          </a:ln>
        </p:spPr>
        <p:txBody>
          <a:bodyPr wrap="square" lIns="0" tIns="0" rIns="0" bIns="0" rtlCol="0"/>
          <a:lstStyle/>
          <a:p>
            <a:endParaRPr/>
          </a:p>
        </p:txBody>
      </p:sp>
      <p:sp>
        <p:nvSpPr>
          <p:cNvPr id="389" name="object 389"/>
          <p:cNvSpPr/>
          <p:nvPr/>
        </p:nvSpPr>
        <p:spPr>
          <a:xfrm>
            <a:off x="4114800" y="1975104"/>
            <a:ext cx="228600" cy="1577340"/>
          </a:xfrm>
          <a:custGeom>
            <a:avLst/>
            <a:gdLst/>
            <a:ahLst/>
            <a:cxnLst/>
            <a:rect l="l" t="t" r="r" b="b"/>
            <a:pathLst>
              <a:path w="228600" h="1577339">
                <a:moveTo>
                  <a:pt x="228600" y="1577340"/>
                </a:moveTo>
                <a:lnTo>
                  <a:pt x="0" y="0"/>
                </a:lnTo>
              </a:path>
            </a:pathLst>
          </a:custGeom>
          <a:ln w="9525">
            <a:solidFill>
              <a:srgbClr val="000000"/>
            </a:solidFill>
          </a:ln>
        </p:spPr>
        <p:txBody>
          <a:bodyPr wrap="square" lIns="0" tIns="0" rIns="0" bIns="0" rtlCol="0"/>
          <a:lstStyle/>
          <a:p>
            <a:endParaRPr/>
          </a:p>
        </p:txBody>
      </p:sp>
      <p:sp>
        <p:nvSpPr>
          <p:cNvPr id="390" name="object 390"/>
          <p:cNvSpPr/>
          <p:nvPr/>
        </p:nvSpPr>
        <p:spPr>
          <a:xfrm>
            <a:off x="3810000" y="2274570"/>
            <a:ext cx="533400" cy="302260"/>
          </a:xfrm>
          <a:custGeom>
            <a:avLst/>
            <a:gdLst/>
            <a:ahLst/>
            <a:cxnLst/>
            <a:rect l="l" t="t" r="r" b="b"/>
            <a:pathLst>
              <a:path w="533400" h="302260">
                <a:moveTo>
                  <a:pt x="0" y="0"/>
                </a:moveTo>
                <a:lnTo>
                  <a:pt x="0" y="301751"/>
                </a:lnTo>
                <a:lnTo>
                  <a:pt x="533400" y="301751"/>
                </a:lnTo>
                <a:lnTo>
                  <a:pt x="533400" y="0"/>
                </a:lnTo>
                <a:lnTo>
                  <a:pt x="0" y="0"/>
                </a:lnTo>
                <a:close/>
              </a:path>
            </a:pathLst>
          </a:custGeom>
          <a:solidFill>
            <a:srgbClr val="33CCCC"/>
          </a:solidFill>
        </p:spPr>
        <p:txBody>
          <a:bodyPr wrap="square" lIns="0" tIns="0" rIns="0" bIns="0" rtlCol="0"/>
          <a:lstStyle/>
          <a:p>
            <a:endParaRPr/>
          </a:p>
        </p:txBody>
      </p:sp>
      <p:sp>
        <p:nvSpPr>
          <p:cNvPr id="391" name="object 391"/>
          <p:cNvSpPr/>
          <p:nvPr/>
        </p:nvSpPr>
        <p:spPr>
          <a:xfrm>
            <a:off x="3810000" y="2274570"/>
            <a:ext cx="533400" cy="302260"/>
          </a:xfrm>
          <a:custGeom>
            <a:avLst/>
            <a:gdLst/>
            <a:ahLst/>
            <a:cxnLst/>
            <a:rect l="l" t="t" r="r" b="b"/>
            <a:pathLst>
              <a:path w="533400" h="302260">
                <a:moveTo>
                  <a:pt x="0" y="0"/>
                </a:moveTo>
                <a:lnTo>
                  <a:pt x="0" y="301751"/>
                </a:lnTo>
                <a:lnTo>
                  <a:pt x="533400" y="301751"/>
                </a:lnTo>
                <a:lnTo>
                  <a:pt x="533400" y="0"/>
                </a:lnTo>
                <a:lnTo>
                  <a:pt x="0" y="0"/>
                </a:lnTo>
                <a:close/>
              </a:path>
            </a:pathLst>
          </a:custGeom>
          <a:ln w="9524">
            <a:solidFill>
              <a:srgbClr val="000000"/>
            </a:solidFill>
          </a:ln>
        </p:spPr>
        <p:txBody>
          <a:bodyPr wrap="square" lIns="0" tIns="0" rIns="0" bIns="0" rtlCol="0"/>
          <a:lstStyle/>
          <a:p>
            <a:endParaRPr/>
          </a:p>
        </p:txBody>
      </p:sp>
      <p:sp>
        <p:nvSpPr>
          <p:cNvPr id="392" name="object 392"/>
          <p:cNvSpPr/>
          <p:nvPr/>
        </p:nvSpPr>
        <p:spPr>
          <a:xfrm>
            <a:off x="3810000" y="2876550"/>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solidFill>
            <a:srgbClr val="33CCCC"/>
          </a:solidFill>
        </p:spPr>
        <p:txBody>
          <a:bodyPr wrap="square" lIns="0" tIns="0" rIns="0" bIns="0" rtlCol="0"/>
          <a:lstStyle/>
          <a:p>
            <a:endParaRPr/>
          </a:p>
        </p:txBody>
      </p:sp>
      <p:sp>
        <p:nvSpPr>
          <p:cNvPr id="393" name="object 393"/>
          <p:cNvSpPr/>
          <p:nvPr/>
        </p:nvSpPr>
        <p:spPr>
          <a:xfrm>
            <a:off x="3810000" y="2876550"/>
            <a:ext cx="533400" cy="300355"/>
          </a:xfrm>
          <a:custGeom>
            <a:avLst/>
            <a:gdLst/>
            <a:ahLst/>
            <a:cxnLst/>
            <a:rect l="l" t="t" r="r" b="b"/>
            <a:pathLst>
              <a:path w="533400" h="300355">
                <a:moveTo>
                  <a:pt x="0" y="0"/>
                </a:moveTo>
                <a:lnTo>
                  <a:pt x="0" y="300227"/>
                </a:lnTo>
                <a:lnTo>
                  <a:pt x="533400" y="300227"/>
                </a:lnTo>
                <a:lnTo>
                  <a:pt x="533400" y="0"/>
                </a:lnTo>
                <a:lnTo>
                  <a:pt x="0" y="0"/>
                </a:lnTo>
                <a:close/>
              </a:path>
            </a:pathLst>
          </a:custGeom>
          <a:ln w="9525">
            <a:solidFill>
              <a:srgbClr val="000000"/>
            </a:solidFill>
          </a:ln>
        </p:spPr>
        <p:txBody>
          <a:bodyPr wrap="square" lIns="0" tIns="0" rIns="0" bIns="0" rtlCol="0"/>
          <a:lstStyle/>
          <a:p>
            <a:endParaRPr/>
          </a:p>
        </p:txBody>
      </p:sp>
      <p:sp>
        <p:nvSpPr>
          <p:cNvPr id="394" name="object 394"/>
          <p:cNvSpPr/>
          <p:nvPr/>
        </p:nvSpPr>
        <p:spPr>
          <a:xfrm>
            <a:off x="3429000" y="1975104"/>
            <a:ext cx="76200" cy="1877695"/>
          </a:xfrm>
          <a:custGeom>
            <a:avLst/>
            <a:gdLst/>
            <a:ahLst/>
            <a:cxnLst/>
            <a:rect l="l" t="t" r="r" b="b"/>
            <a:pathLst>
              <a:path w="76200" h="1877695">
                <a:moveTo>
                  <a:pt x="76200" y="1877568"/>
                </a:moveTo>
                <a:lnTo>
                  <a:pt x="0" y="0"/>
                </a:lnTo>
              </a:path>
            </a:pathLst>
          </a:custGeom>
          <a:ln w="9525">
            <a:solidFill>
              <a:srgbClr val="000000"/>
            </a:solidFill>
          </a:ln>
        </p:spPr>
        <p:txBody>
          <a:bodyPr wrap="square" lIns="0" tIns="0" rIns="0" bIns="0" rtlCol="0"/>
          <a:lstStyle/>
          <a:p>
            <a:endParaRPr/>
          </a:p>
        </p:txBody>
      </p:sp>
      <p:sp>
        <p:nvSpPr>
          <p:cNvPr id="395" name="object 395"/>
          <p:cNvSpPr/>
          <p:nvPr/>
        </p:nvSpPr>
        <p:spPr>
          <a:xfrm>
            <a:off x="3352800" y="2576322"/>
            <a:ext cx="304800" cy="300355"/>
          </a:xfrm>
          <a:custGeom>
            <a:avLst/>
            <a:gdLst/>
            <a:ahLst/>
            <a:cxnLst/>
            <a:rect l="l" t="t" r="r" b="b"/>
            <a:pathLst>
              <a:path w="304800" h="300355">
                <a:moveTo>
                  <a:pt x="304800" y="150113"/>
                </a:moveTo>
                <a:lnTo>
                  <a:pt x="152400" y="0"/>
                </a:lnTo>
                <a:lnTo>
                  <a:pt x="0" y="150113"/>
                </a:lnTo>
                <a:lnTo>
                  <a:pt x="152400" y="300227"/>
                </a:lnTo>
                <a:lnTo>
                  <a:pt x="304800" y="150113"/>
                </a:lnTo>
                <a:close/>
              </a:path>
            </a:pathLst>
          </a:custGeom>
          <a:solidFill>
            <a:srgbClr val="33CCCC"/>
          </a:solidFill>
        </p:spPr>
        <p:txBody>
          <a:bodyPr wrap="square" lIns="0" tIns="0" rIns="0" bIns="0" rtlCol="0"/>
          <a:lstStyle/>
          <a:p>
            <a:endParaRPr/>
          </a:p>
        </p:txBody>
      </p:sp>
      <p:sp>
        <p:nvSpPr>
          <p:cNvPr id="396" name="object 396"/>
          <p:cNvSpPr/>
          <p:nvPr/>
        </p:nvSpPr>
        <p:spPr>
          <a:xfrm>
            <a:off x="3352800" y="2576322"/>
            <a:ext cx="304800" cy="300355"/>
          </a:xfrm>
          <a:custGeom>
            <a:avLst/>
            <a:gdLst/>
            <a:ahLst/>
            <a:cxnLst/>
            <a:rect l="l" t="t" r="r" b="b"/>
            <a:pathLst>
              <a:path w="304800" h="300355">
                <a:moveTo>
                  <a:pt x="152400" y="0"/>
                </a:moveTo>
                <a:lnTo>
                  <a:pt x="0" y="150113"/>
                </a:lnTo>
                <a:lnTo>
                  <a:pt x="152400" y="300227"/>
                </a:lnTo>
                <a:lnTo>
                  <a:pt x="304800" y="150113"/>
                </a:lnTo>
                <a:lnTo>
                  <a:pt x="152400" y="0"/>
                </a:lnTo>
                <a:close/>
              </a:path>
            </a:pathLst>
          </a:custGeom>
          <a:ln w="9525">
            <a:solidFill>
              <a:srgbClr val="000000"/>
            </a:solidFill>
          </a:ln>
        </p:spPr>
        <p:txBody>
          <a:bodyPr wrap="square" lIns="0" tIns="0" rIns="0" bIns="0" rtlCol="0"/>
          <a:lstStyle/>
          <a:p>
            <a:endParaRPr/>
          </a:p>
        </p:txBody>
      </p:sp>
      <p:sp>
        <p:nvSpPr>
          <p:cNvPr id="397" name="object 397"/>
          <p:cNvSpPr/>
          <p:nvPr/>
        </p:nvSpPr>
        <p:spPr>
          <a:xfrm>
            <a:off x="16002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solidFill>
            <a:srgbClr val="666699"/>
          </a:solidFill>
        </p:spPr>
        <p:txBody>
          <a:bodyPr wrap="square" lIns="0" tIns="0" rIns="0" bIns="0" rtlCol="0"/>
          <a:lstStyle/>
          <a:p>
            <a:endParaRPr/>
          </a:p>
        </p:txBody>
      </p:sp>
      <p:sp>
        <p:nvSpPr>
          <p:cNvPr id="398" name="object 398"/>
          <p:cNvSpPr/>
          <p:nvPr/>
        </p:nvSpPr>
        <p:spPr>
          <a:xfrm>
            <a:off x="16002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ln w="9525">
            <a:solidFill>
              <a:srgbClr val="000000"/>
            </a:solidFill>
          </a:ln>
        </p:spPr>
        <p:txBody>
          <a:bodyPr wrap="square" lIns="0" tIns="0" rIns="0" bIns="0" rtlCol="0"/>
          <a:lstStyle/>
          <a:p>
            <a:endParaRPr/>
          </a:p>
        </p:txBody>
      </p:sp>
      <p:sp>
        <p:nvSpPr>
          <p:cNvPr id="399" name="object 399"/>
          <p:cNvSpPr/>
          <p:nvPr/>
        </p:nvSpPr>
        <p:spPr>
          <a:xfrm>
            <a:off x="2438400" y="3553205"/>
            <a:ext cx="533400" cy="450850"/>
          </a:xfrm>
          <a:custGeom>
            <a:avLst/>
            <a:gdLst/>
            <a:ahLst/>
            <a:cxnLst/>
            <a:rect l="l" t="t" r="r" b="b"/>
            <a:pathLst>
              <a:path w="533400" h="450850">
                <a:moveTo>
                  <a:pt x="0" y="0"/>
                </a:moveTo>
                <a:lnTo>
                  <a:pt x="0" y="450341"/>
                </a:lnTo>
                <a:lnTo>
                  <a:pt x="533400" y="450341"/>
                </a:lnTo>
                <a:lnTo>
                  <a:pt x="533400" y="0"/>
                </a:lnTo>
                <a:lnTo>
                  <a:pt x="0" y="0"/>
                </a:lnTo>
                <a:close/>
              </a:path>
            </a:pathLst>
          </a:custGeom>
          <a:solidFill>
            <a:srgbClr val="666699"/>
          </a:solidFill>
        </p:spPr>
        <p:txBody>
          <a:bodyPr wrap="square" lIns="0" tIns="0" rIns="0" bIns="0" rtlCol="0"/>
          <a:lstStyle/>
          <a:p>
            <a:endParaRPr/>
          </a:p>
        </p:txBody>
      </p:sp>
      <p:sp>
        <p:nvSpPr>
          <p:cNvPr id="400" name="object 400"/>
          <p:cNvSpPr/>
          <p:nvPr/>
        </p:nvSpPr>
        <p:spPr>
          <a:xfrm>
            <a:off x="2438400" y="3552444"/>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ln w="9525">
            <a:solidFill>
              <a:srgbClr val="000000"/>
            </a:solidFill>
          </a:ln>
        </p:spPr>
        <p:txBody>
          <a:bodyPr wrap="square" lIns="0" tIns="0" rIns="0" bIns="0" rtlCol="0"/>
          <a:lstStyle/>
          <a:p>
            <a:endParaRPr/>
          </a:p>
        </p:txBody>
      </p:sp>
      <p:sp>
        <p:nvSpPr>
          <p:cNvPr id="401" name="object 401"/>
          <p:cNvSpPr/>
          <p:nvPr/>
        </p:nvSpPr>
        <p:spPr>
          <a:xfrm>
            <a:off x="32766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solidFill>
            <a:srgbClr val="666699"/>
          </a:solidFill>
        </p:spPr>
        <p:txBody>
          <a:bodyPr wrap="square" lIns="0" tIns="0" rIns="0" bIns="0" rtlCol="0"/>
          <a:lstStyle/>
          <a:p>
            <a:endParaRPr/>
          </a:p>
        </p:txBody>
      </p:sp>
      <p:sp>
        <p:nvSpPr>
          <p:cNvPr id="402" name="object 402"/>
          <p:cNvSpPr/>
          <p:nvPr/>
        </p:nvSpPr>
        <p:spPr>
          <a:xfrm>
            <a:off x="32766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ln w="9525">
            <a:solidFill>
              <a:srgbClr val="000000"/>
            </a:solidFill>
          </a:ln>
        </p:spPr>
        <p:txBody>
          <a:bodyPr wrap="square" lIns="0" tIns="0" rIns="0" bIns="0" rtlCol="0"/>
          <a:lstStyle/>
          <a:p>
            <a:endParaRPr/>
          </a:p>
        </p:txBody>
      </p:sp>
      <p:sp>
        <p:nvSpPr>
          <p:cNvPr id="403" name="object 403"/>
          <p:cNvSpPr/>
          <p:nvPr/>
        </p:nvSpPr>
        <p:spPr>
          <a:xfrm>
            <a:off x="4038600" y="3553205"/>
            <a:ext cx="533400" cy="450850"/>
          </a:xfrm>
          <a:custGeom>
            <a:avLst/>
            <a:gdLst/>
            <a:ahLst/>
            <a:cxnLst/>
            <a:rect l="l" t="t" r="r" b="b"/>
            <a:pathLst>
              <a:path w="533400" h="450850">
                <a:moveTo>
                  <a:pt x="0" y="0"/>
                </a:moveTo>
                <a:lnTo>
                  <a:pt x="0" y="450341"/>
                </a:lnTo>
                <a:lnTo>
                  <a:pt x="533400" y="450341"/>
                </a:lnTo>
                <a:lnTo>
                  <a:pt x="533400" y="0"/>
                </a:lnTo>
                <a:lnTo>
                  <a:pt x="0" y="0"/>
                </a:lnTo>
                <a:close/>
              </a:path>
            </a:pathLst>
          </a:custGeom>
          <a:solidFill>
            <a:srgbClr val="666699"/>
          </a:solidFill>
        </p:spPr>
        <p:txBody>
          <a:bodyPr wrap="square" lIns="0" tIns="0" rIns="0" bIns="0" rtlCol="0"/>
          <a:lstStyle/>
          <a:p>
            <a:endParaRPr/>
          </a:p>
        </p:txBody>
      </p:sp>
      <p:sp>
        <p:nvSpPr>
          <p:cNvPr id="404" name="object 404"/>
          <p:cNvSpPr/>
          <p:nvPr/>
        </p:nvSpPr>
        <p:spPr>
          <a:xfrm>
            <a:off x="4038600" y="3552444"/>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ln w="9525">
            <a:solidFill>
              <a:srgbClr val="000000"/>
            </a:solidFill>
          </a:ln>
        </p:spPr>
        <p:txBody>
          <a:bodyPr wrap="square" lIns="0" tIns="0" rIns="0" bIns="0" rtlCol="0"/>
          <a:lstStyle/>
          <a:p>
            <a:endParaRPr/>
          </a:p>
        </p:txBody>
      </p:sp>
      <p:sp>
        <p:nvSpPr>
          <p:cNvPr id="405" name="object 405"/>
          <p:cNvSpPr/>
          <p:nvPr/>
        </p:nvSpPr>
        <p:spPr>
          <a:xfrm>
            <a:off x="5715000" y="3553205"/>
            <a:ext cx="533400" cy="450850"/>
          </a:xfrm>
          <a:custGeom>
            <a:avLst/>
            <a:gdLst/>
            <a:ahLst/>
            <a:cxnLst/>
            <a:rect l="l" t="t" r="r" b="b"/>
            <a:pathLst>
              <a:path w="533400" h="450850">
                <a:moveTo>
                  <a:pt x="0" y="0"/>
                </a:moveTo>
                <a:lnTo>
                  <a:pt x="0" y="450342"/>
                </a:lnTo>
                <a:lnTo>
                  <a:pt x="533400" y="450341"/>
                </a:lnTo>
                <a:lnTo>
                  <a:pt x="533400" y="0"/>
                </a:lnTo>
                <a:lnTo>
                  <a:pt x="0" y="0"/>
                </a:lnTo>
                <a:close/>
              </a:path>
            </a:pathLst>
          </a:custGeom>
          <a:solidFill>
            <a:srgbClr val="666699"/>
          </a:solidFill>
        </p:spPr>
        <p:txBody>
          <a:bodyPr wrap="square" lIns="0" tIns="0" rIns="0" bIns="0" rtlCol="0"/>
          <a:lstStyle/>
          <a:p>
            <a:endParaRPr/>
          </a:p>
        </p:txBody>
      </p:sp>
      <p:sp>
        <p:nvSpPr>
          <p:cNvPr id="406" name="object 406"/>
          <p:cNvSpPr/>
          <p:nvPr/>
        </p:nvSpPr>
        <p:spPr>
          <a:xfrm>
            <a:off x="5715000" y="3552444"/>
            <a:ext cx="533400" cy="451484"/>
          </a:xfrm>
          <a:custGeom>
            <a:avLst/>
            <a:gdLst/>
            <a:ahLst/>
            <a:cxnLst/>
            <a:rect l="l" t="t" r="r" b="b"/>
            <a:pathLst>
              <a:path w="533400" h="451485">
                <a:moveTo>
                  <a:pt x="0" y="0"/>
                </a:moveTo>
                <a:lnTo>
                  <a:pt x="0" y="451104"/>
                </a:lnTo>
                <a:lnTo>
                  <a:pt x="533400" y="451103"/>
                </a:lnTo>
                <a:lnTo>
                  <a:pt x="533400" y="0"/>
                </a:lnTo>
                <a:lnTo>
                  <a:pt x="0" y="0"/>
                </a:lnTo>
                <a:close/>
              </a:path>
            </a:pathLst>
          </a:custGeom>
          <a:ln w="9525">
            <a:solidFill>
              <a:srgbClr val="000000"/>
            </a:solidFill>
          </a:ln>
        </p:spPr>
        <p:txBody>
          <a:bodyPr wrap="square" lIns="0" tIns="0" rIns="0" bIns="0" rtlCol="0"/>
          <a:lstStyle/>
          <a:p>
            <a:endParaRPr/>
          </a:p>
        </p:txBody>
      </p:sp>
      <p:sp>
        <p:nvSpPr>
          <p:cNvPr id="407" name="object 407"/>
          <p:cNvSpPr/>
          <p:nvPr/>
        </p:nvSpPr>
        <p:spPr>
          <a:xfrm>
            <a:off x="48768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solidFill>
            <a:srgbClr val="666699"/>
          </a:solidFill>
        </p:spPr>
        <p:txBody>
          <a:bodyPr wrap="square" lIns="0" tIns="0" rIns="0" bIns="0" rtlCol="0"/>
          <a:lstStyle/>
          <a:p>
            <a:endParaRPr/>
          </a:p>
        </p:txBody>
      </p:sp>
      <p:sp>
        <p:nvSpPr>
          <p:cNvPr id="408" name="object 408"/>
          <p:cNvSpPr/>
          <p:nvPr/>
        </p:nvSpPr>
        <p:spPr>
          <a:xfrm>
            <a:off x="48768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ln w="9525">
            <a:solidFill>
              <a:srgbClr val="000000"/>
            </a:solidFill>
          </a:ln>
        </p:spPr>
        <p:txBody>
          <a:bodyPr wrap="square" lIns="0" tIns="0" rIns="0" bIns="0" rtlCol="0"/>
          <a:lstStyle/>
          <a:p>
            <a:endParaRPr/>
          </a:p>
        </p:txBody>
      </p:sp>
      <p:sp>
        <p:nvSpPr>
          <p:cNvPr id="409" name="object 409"/>
          <p:cNvSpPr/>
          <p:nvPr/>
        </p:nvSpPr>
        <p:spPr>
          <a:xfrm>
            <a:off x="65532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solidFill>
            <a:srgbClr val="666699"/>
          </a:solidFill>
        </p:spPr>
        <p:txBody>
          <a:bodyPr wrap="square" lIns="0" tIns="0" rIns="0" bIns="0" rtlCol="0"/>
          <a:lstStyle/>
          <a:p>
            <a:endParaRPr/>
          </a:p>
        </p:txBody>
      </p:sp>
      <p:sp>
        <p:nvSpPr>
          <p:cNvPr id="410" name="object 410"/>
          <p:cNvSpPr/>
          <p:nvPr/>
        </p:nvSpPr>
        <p:spPr>
          <a:xfrm>
            <a:off x="6553200" y="3852671"/>
            <a:ext cx="533400" cy="451484"/>
          </a:xfrm>
          <a:custGeom>
            <a:avLst/>
            <a:gdLst/>
            <a:ahLst/>
            <a:cxnLst/>
            <a:rect l="l" t="t" r="r" b="b"/>
            <a:pathLst>
              <a:path w="533400" h="451485">
                <a:moveTo>
                  <a:pt x="0" y="0"/>
                </a:moveTo>
                <a:lnTo>
                  <a:pt x="0" y="451103"/>
                </a:lnTo>
                <a:lnTo>
                  <a:pt x="533400" y="451103"/>
                </a:lnTo>
                <a:lnTo>
                  <a:pt x="533400" y="0"/>
                </a:lnTo>
                <a:lnTo>
                  <a:pt x="0" y="0"/>
                </a:lnTo>
                <a:close/>
              </a:path>
            </a:pathLst>
          </a:custGeom>
          <a:ln w="9525">
            <a:solidFill>
              <a:srgbClr val="000000"/>
            </a:solidFill>
          </a:ln>
        </p:spPr>
        <p:txBody>
          <a:bodyPr wrap="square" lIns="0" tIns="0" rIns="0" bIns="0" rtlCol="0"/>
          <a:lstStyle/>
          <a:p>
            <a:endParaRPr/>
          </a:p>
        </p:txBody>
      </p:sp>
      <p:sp>
        <p:nvSpPr>
          <p:cNvPr id="411" name="object 411"/>
          <p:cNvSpPr/>
          <p:nvPr/>
        </p:nvSpPr>
        <p:spPr>
          <a:xfrm>
            <a:off x="1905000" y="4303776"/>
            <a:ext cx="0" cy="676275"/>
          </a:xfrm>
          <a:custGeom>
            <a:avLst/>
            <a:gdLst/>
            <a:ahLst/>
            <a:cxnLst/>
            <a:rect l="l" t="t" r="r" b="b"/>
            <a:pathLst>
              <a:path h="676275">
                <a:moveTo>
                  <a:pt x="0" y="0"/>
                </a:moveTo>
                <a:lnTo>
                  <a:pt x="0" y="675894"/>
                </a:lnTo>
              </a:path>
            </a:pathLst>
          </a:custGeom>
          <a:ln w="9525">
            <a:solidFill>
              <a:srgbClr val="000000"/>
            </a:solidFill>
          </a:ln>
        </p:spPr>
        <p:txBody>
          <a:bodyPr wrap="square" lIns="0" tIns="0" rIns="0" bIns="0" rtlCol="0"/>
          <a:lstStyle/>
          <a:p>
            <a:endParaRPr/>
          </a:p>
        </p:txBody>
      </p:sp>
      <p:sp>
        <p:nvSpPr>
          <p:cNvPr id="412" name="object 412"/>
          <p:cNvSpPr/>
          <p:nvPr/>
        </p:nvSpPr>
        <p:spPr>
          <a:xfrm>
            <a:off x="2667000" y="4003547"/>
            <a:ext cx="76200" cy="976630"/>
          </a:xfrm>
          <a:custGeom>
            <a:avLst/>
            <a:gdLst/>
            <a:ahLst/>
            <a:cxnLst/>
            <a:rect l="l" t="t" r="r" b="b"/>
            <a:pathLst>
              <a:path w="76200" h="976629">
                <a:moveTo>
                  <a:pt x="0" y="0"/>
                </a:moveTo>
                <a:lnTo>
                  <a:pt x="76200" y="976122"/>
                </a:lnTo>
              </a:path>
            </a:pathLst>
          </a:custGeom>
          <a:ln w="9525">
            <a:solidFill>
              <a:srgbClr val="000000"/>
            </a:solidFill>
          </a:ln>
        </p:spPr>
        <p:txBody>
          <a:bodyPr wrap="square" lIns="0" tIns="0" rIns="0" bIns="0" rtlCol="0"/>
          <a:lstStyle/>
          <a:p>
            <a:endParaRPr/>
          </a:p>
        </p:txBody>
      </p:sp>
      <p:sp>
        <p:nvSpPr>
          <p:cNvPr id="413" name="object 413"/>
          <p:cNvSpPr/>
          <p:nvPr/>
        </p:nvSpPr>
        <p:spPr>
          <a:xfrm>
            <a:off x="3505200" y="4303776"/>
            <a:ext cx="76200" cy="649605"/>
          </a:xfrm>
          <a:custGeom>
            <a:avLst/>
            <a:gdLst/>
            <a:ahLst/>
            <a:cxnLst/>
            <a:rect l="l" t="t" r="r" b="b"/>
            <a:pathLst>
              <a:path w="76200" h="649604">
                <a:moveTo>
                  <a:pt x="76200" y="0"/>
                </a:moveTo>
                <a:lnTo>
                  <a:pt x="0" y="649224"/>
                </a:lnTo>
              </a:path>
            </a:pathLst>
          </a:custGeom>
          <a:ln w="9525">
            <a:solidFill>
              <a:srgbClr val="000000"/>
            </a:solidFill>
          </a:ln>
        </p:spPr>
        <p:txBody>
          <a:bodyPr wrap="square" lIns="0" tIns="0" rIns="0" bIns="0" rtlCol="0"/>
          <a:lstStyle/>
          <a:p>
            <a:endParaRPr/>
          </a:p>
        </p:txBody>
      </p:sp>
      <p:sp>
        <p:nvSpPr>
          <p:cNvPr id="414" name="object 414"/>
          <p:cNvSpPr/>
          <p:nvPr/>
        </p:nvSpPr>
        <p:spPr>
          <a:xfrm>
            <a:off x="4343400" y="4003547"/>
            <a:ext cx="0" cy="949960"/>
          </a:xfrm>
          <a:custGeom>
            <a:avLst/>
            <a:gdLst/>
            <a:ahLst/>
            <a:cxnLst/>
            <a:rect l="l" t="t" r="r" b="b"/>
            <a:pathLst>
              <a:path h="949960">
                <a:moveTo>
                  <a:pt x="0" y="949451"/>
                </a:moveTo>
                <a:lnTo>
                  <a:pt x="0" y="0"/>
                </a:lnTo>
              </a:path>
            </a:pathLst>
          </a:custGeom>
          <a:ln w="9525">
            <a:solidFill>
              <a:srgbClr val="000000"/>
            </a:solidFill>
          </a:ln>
        </p:spPr>
        <p:txBody>
          <a:bodyPr wrap="square" lIns="0" tIns="0" rIns="0" bIns="0" rtlCol="0"/>
          <a:lstStyle/>
          <a:p>
            <a:endParaRPr/>
          </a:p>
        </p:txBody>
      </p:sp>
      <p:sp>
        <p:nvSpPr>
          <p:cNvPr id="415" name="object 415"/>
          <p:cNvSpPr/>
          <p:nvPr/>
        </p:nvSpPr>
        <p:spPr>
          <a:xfrm>
            <a:off x="5105400" y="4303776"/>
            <a:ext cx="76200" cy="421005"/>
          </a:xfrm>
          <a:custGeom>
            <a:avLst/>
            <a:gdLst/>
            <a:ahLst/>
            <a:cxnLst/>
            <a:rect l="l" t="t" r="r" b="b"/>
            <a:pathLst>
              <a:path w="76200" h="421004">
                <a:moveTo>
                  <a:pt x="0" y="0"/>
                </a:moveTo>
                <a:lnTo>
                  <a:pt x="76200" y="420624"/>
                </a:lnTo>
              </a:path>
            </a:pathLst>
          </a:custGeom>
          <a:ln w="9525">
            <a:solidFill>
              <a:srgbClr val="000000"/>
            </a:solidFill>
          </a:ln>
        </p:spPr>
        <p:txBody>
          <a:bodyPr wrap="square" lIns="0" tIns="0" rIns="0" bIns="0" rtlCol="0"/>
          <a:lstStyle/>
          <a:p>
            <a:endParaRPr/>
          </a:p>
        </p:txBody>
      </p:sp>
      <p:sp>
        <p:nvSpPr>
          <p:cNvPr id="416" name="object 416"/>
          <p:cNvSpPr/>
          <p:nvPr/>
        </p:nvSpPr>
        <p:spPr>
          <a:xfrm>
            <a:off x="6019800" y="4003547"/>
            <a:ext cx="63500" cy="659130"/>
          </a:xfrm>
          <a:custGeom>
            <a:avLst/>
            <a:gdLst/>
            <a:ahLst/>
            <a:cxnLst/>
            <a:rect l="l" t="t" r="r" b="b"/>
            <a:pathLst>
              <a:path w="63500" h="659129">
                <a:moveTo>
                  <a:pt x="63246" y="659129"/>
                </a:moveTo>
                <a:lnTo>
                  <a:pt x="0" y="0"/>
                </a:lnTo>
              </a:path>
            </a:pathLst>
          </a:custGeom>
          <a:ln w="9525">
            <a:solidFill>
              <a:srgbClr val="000000"/>
            </a:solidFill>
          </a:ln>
        </p:spPr>
        <p:txBody>
          <a:bodyPr wrap="square" lIns="0" tIns="0" rIns="0" bIns="0" rtlCol="0"/>
          <a:lstStyle/>
          <a:p>
            <a:endParaRPr/>
          </a:p>
        </p:txBody>
      </p:sp>
      <p:sp>
        <p:nvSpPr>
          <p:cNvPr id="417" name="object 417"/>
          <p:cNvSpPr/>
          <p:nvPr/>
        </p:nvSpPr>
        <p:spPr>
          <a:xfrm>
            <a:off x="6858000" y="4303776"/>
            <a:ext cx="17780" cy="350520"/>
          </a:xfrm>
          <a:custGeom>
            <a:avLst/>
            <a:gdLst/>
            <a:ahLst/>
            <a:cxnLst/>
            <a:rect l="l" t="t" r="r" b="b"/>
            <a:pathLst>
              <a:path w="17779" h="350520">
                <a:moveTo>
                  <a:pt x="17525" y="350520"/>
                </a:moveTo>
                <a:lnTo>
                  <a:pt x="0" y="0"/>
                </a:lnTo>
              </a:path>
            </a:pathLst>
          </a:custGeom>
          <a:ln w="9525">
            <a:solidFill>
              <a:srgbClr val="000000"/>
            </a:solidFill>
          </a:ln>
        </p:spPr>
        <p:txBody>
          <a:bodyPr wrap="square" lIns="0" tIns="0" rIns="0" bIns="0" rtlCol="0"/>
          <a:lstStyle/>
          <a:p>
            <a:endParaRPr/>
          </a:p>
        </p:txBody>
      </p:sp>
      <p:sp>
        <p:nvSpPr>
          <p:cNvPr id="418" name="object 418"/>
          <p:cNvSpPr/>
          <p:nvPr/>
        </p:nvSpPr>
        <p:spPr>
          <a:xfrm>
            <a:off x="6172200" y="4303776"/>
            <a:ext cx="609600" cy="367030"/>
          </a:xfrm>
          <a:custGeom>
            <a:avLst/>
            <a:gdLst/>
            <a:ahLst/>
            <a:cxnLst/>
            <a:rect l="l" t="t" r="r" b="b"/>
            <a:pathLst>
              <a:path w="609600" h="367029">
                <a:moveTo>
                  <a:pt x="0" y="366522"/>
                </a:moveTo>
                <a:lnTo>
                  <a:pt x="609600" y="0"/>
                </a:lnTo>
              </a:path>
            </a:pathLst>
          </a:custGeom>
          <a:ln w="9525">
            <a:solidFill>
              <a:srgbClr val="000000"/>
            </a:solidFill>
          </a:ln>
        </p:spPr>
        <p:txBody>
          <a:bodyPr wrap="square" lIns="0" tIns="0" rIns="0" bIns="0" rtlCol="0"/>
          <a:lstStyle/>
          <a:p>
            <a:endParaRPr/>
          </a:p>
        </p:txBody>
      </p:sp>
      <p:sp>
        <p:nvSpPr>
          <p:cNvPr id="419" name="object 419"/>
          <p:cNvSpPr/>
          <p:nvPr/>
        </p:nvSpPr>
        <p:spPr>
          <a:xfrm>
            <a:off x="5181600" y="4303776"/>
            <a:ext cx="821055" cy="349250"/>
          </a:xfrm>
          <a:custGeom>
            <a:avLst/>
            <a:gdLst/>
            <a:ahLst/>
            <a:cxnLst/>
            <a:rect l="l" t="t" r="r" b="b"/>
            <a:pathLst>
              <a:path w="821054" h="349250">
                <a:moveTo>
                  <a:pt x="820674" y="348995"/>
                </a:moveTo>
                <a:lnTo>
                  <a:pt x="0" y="0"/>
                </a:lnTo>
              </a:path>
            </a:pathLst>
          </a:custGeom>
          <a:ln w="9525">
            <a:solidFill>
              <a:srgbClr val="000000"/>
            </a:solidFill>
          </a:ln>
        </p:spPr>
        <p:txBody>
          <a:bodyPr wrap="square" lIns="0" tIns="0" rIns="0" bIns="0" rtlCol="0"/>
          <a:lstStyle/>
          <a:p>
            <a:endParaRPr/>
          </a:p>
        </p:txBody>
      </p:sp>
      <p:sp>
        <p:nvSpPr>
          <p:cNvPr id="420" name="object 420"/>
          <p:cNvSpPr/>
          <p:nvPr/>
        </p:nvSpPr>
        <p:spPr>
          <a:xfrm>
            <a:off x="2819400" y="4303776"/>
            <a:ext cx="609600" cy="676275"/>
          </a:xfrm>
          <a:custGeom>
            <a:avLst/>
            <a:gdLst/>
            <a:ahLst/>
            <a:cxnLst/>
            <a:rect l="l" t="t" r="r" b="b"/>
            <a:pathLst>
              <a:path w="609600" h="676275">
                <a:moveTo>
                  <a:pt x="0" y="675894"/>
                </a:moveTo>
                <a:lnTo>
                  <a:pt x="609599" y="0"/>
                </a:lnTo>
              </a:path>
            </a:pathLst>
          </a:custGeom>
          <a:ln w="9525">
            <a:solidFill>
              <a:srgbClr val="000000"/>
            </a:solidFill>
          </a:ln>
        </p:spPr>
        <p:txBody>
          <a:bodyPr wrap="square" lIns="0" tIns="0" rIns="0" bIns="0" rtlCol="0"/>
          <a:lstStyle/>
          <a:p>
            <a:endParaRPr/>
          </a:p>
        </p:txBody>
      </p:sp>
      <p:sp>
        <p:nvSpPr>
          <p:cNvPr id="421" name="object 421"/>
          <p:cNvSpPr/>
          <p:nvPr/>
        </p:nvSpPr>
        <p:spPr>
          <a:xfrm>
            <a:off x="3581400" y="4003547"/>
            <a:ext cx="609600" cy="949960"/>
          </a:xfrm>
          <a:custGeom>
            <a:avLst/>
            <a:gdLst/>
            <a:ahLst/>
            <a:cxnLst/>
            <a:rect l="l" t="t" r="r" b="b"/>
            <a:pathLst>
              <a:path w="609600" h="949960">
                <a:moveTo>
                  <a:pt x="0" y="949451"/>
                </a:moveTo>
                <a:lnTo>
                  <a:pt x="609600" y="0"/>
                </a:lnTo>
              </a:path>
            </a:pathLst>
          </a:custGeom>
          <a:ln w="9525">
            <a:solidFill>
              <a:srgbClr val="000000"/>
            </a:solidFill>
          </a:ln>
        </p:spPr>
        <p:txBody>
          <a:bodyPr wrap="square" lIns="0" tIns="0" rIns="0" bIns="0" rtlCol="0"/>
          <a:lstStyle/>
          <a:p>
            <a:endParaRPr/>
          </a:p>
        </p:txBody>
      </p:sp>
      <p:sp>
        <p:nvSpPr>
          <p:cNvPr id="422" name="object 422"/>
          <p:cNvSpPr/>
          <p:nvPr/>
        </p:nvSpPr>
        <p:spPr>
          <a:xfrm>
            <a:off x="3518915" y="6448044"/>
            <a:ext cx="59690" cy="45085"/>
          </a:xfrm>
          <a:custGeom>
            <a:avLst/>
            <a:gdLst/>
            <a:ahLst/>
            <a:cxnLst/>
            <a:rect l="l" t="t" r="r" b="b"/>
            <a:pathLst>
              <a:path w="59689" h="45085">
                <a:moveTo>
                  <a:pt x="59436" y="6857"/>
                </a:moveTo>
                <a:lnTo>
                  <a:pt x="59436" y="0"/>
                </a:lnTo>
                <a:lnTo>
                  <a:pt x="0" y="38100"/>
                </a:lnTo>
                <a:lnTo>
                  <a:pt x="0" y="44957"/>
                </a:lnTo>
                <a:lnTo>
                  <a:pt x="59436" y="6857"/>
                </a:lnTo>
                <a:close/>
              </a:path>
            </a:pathLst>
          </a:custGeom>
          <a:solidFill>
            <a:srgbClr val="9A9A9A"/>
          </a:solidFill>
        </p:spPr>
        <p:txBody>
          <a:bodyPr wrap="square" lIns="0" tIns="0" rIns="0" bIns="0" rtlCol="0"/>
          <a:lstStyle/>
          <a:p>
            <a:endParaRPr/>
          </a:p>
        </p:txBody>
      </p:sp>
      <p:sp>
        <p:nvSpPr>
          <p:cNvPr id="423" name="object 423"/>
          <p:cNvSpPr/>
          <p:nvPr/>
        </p:nvSpPr>
        <p:spPr>
          <a:xfrm>
            <a:off x="3358896" y="6167628"/>
            <a:ext cx="222885" cy="36195"/>
          </a:xfrm>
          <a:custGeom>
            <a:avLst/>
            <a:gdLst/>
            <a:ahLst/>
            <a:cxnLst/>
            <a:rect l="l" t="t" r="r" b="b"/>
            <a:pathLst>
              <a:path w="222885" h="36195">
                <a:moveTo>
                  <a:pt x="222503" y="0"/>
                </a:moveTo>
                <a:lnTo>
                  <a:pt x="55625" y="0"/>
                </a:lnTo>
                <a:lnTo>
                  <a:pt x="0" y="35813"/>
                </a:lnTo>
                <a:lnTo>
                  <a:pt x="166877" y="35813"/>
                </a:lnTo>
                <a:lnTo>
                  <a:pt x="222503" y="0"/>
                </a:lnTo>
                <a:close/>
              </a:path>
            </a:pathLst>
          </a:custGeom>
          <a:solidFill>
            <a:srgbClr val="E6E6E6"/>
          </a:solidFill>
        </p:spPr>
        <p:txBody>
          <a:bodyPr wrap="square" lIns="0" tIns="0" rIns="0" bIns="0" rtlCol="0"/>
          <a:lstStyle/>
          <a:p>
            <a:endParaRPr/>
          </a:p>
        </p:txBody>
      </p:sp>
      <p:sp>
        <p:nvSpPr>
          <p:cNvPr id="424" name="object 424"/>
          <p:cNvSpPr/>
          <p:nvPr/>
        </p:nvSpPr>
        <p:spPr>
          <a:xfrm>
            <a:off x="3525773" y="6167628"/>
            <a:ext cx="55880" cy="318770"/>
          </a:xfrm>
          <a:custGeom>
            <a:avLst/>
            <a:gdLst/>
            <a:ahLst/>
            <a:cxnLst/>
            <a:rect l="l" t="t" r="r" b="b"/>
            <a:pathLst>
              <a:path w="55879" h="318770">
                <a:moveTo>
                  <a:pt x="55625" y="282701"/>
                </a:moveTo>
                <a:lnTo>
                  <a:pt x="55625" y="0"/>
                </a:lnTo>
                <a:lnTo>
                  <a:pt x="0" y="35813"/>
                </a:lnTo>
                <a:lnTo>
                  <a:pt x="0" y="318516"/>
                </a:lnTo>
                <a:lnTo>
                  <a:pt x="55625" y="282701"/>
                </a:lnTo>
                <a:close/>
              </a:path>
            </a:pathLst>
          </a:custGeom>
          <a:solidFill>
            <a:srgbClr val="9A9A9A"/>
          </a:solidFill>
        </p:spPr>
        <p:txBody>
          <a:bodyPr wrap="square" lIns="0" tIns="0" rIns="0" bIns="0" rtlCol="0"/>
          <a:lstStyle/>
          <a:p>
            <a:endParaRPr/>
          </a:p>
        </p:txBody>
      </p:sp>
      <p:sp>
        <p:nvSpPr>
          <p:cNvPr id="425" name="object 425"/>
          <p:cNvSpPr/>
          <p:nvPr/>
        </p:nvSpPr>
        <p:spPr>
          <a:xfrm>
            <a:off x="3358896" y="6203441"/>
            <a:ext cx="167005" cy="283210"/>
          </a:xfrm>
          <a:custGeom>
            <a:avLst/>
            <a:gdLst/>
            <a:ahLst/>
            <a:cxnLst/>
            <a:rect l="l" t="t" r="r" b="b"/>
            <a:pathLst>
              <a:path w="167004" h="283210">
                <a:moveTo>
                  <a:pt x="0" y="0"/>
                </a:moveTo>
                <a:lnTo>
                  <a:pt x="0" y="282701"/>
                </a:lnTo>
                <a:lnTo>
                  <a:pt x="166877" y="282701"/>
                </a:lnTo>
                <a:lnTo>
                  <a:pt x="166877" y="0"/>
                </a:lnTo>
                <a:lnTo>
                  <a:pt x="0" y="0"/>
                </a:lnTo>
                <a:close/>
              </a:path>
            </a:pathLst>
          </a:custGeom>
          <a:solidFill>
            <a:srgbClr val="C0C0C0"/>
          </a:solidFill>
        </p:spPr>
        <p:txBody>
          <a:bodyPr wrap="square" lIns="0" tIns="0" rIns="0" bIns="0" rtlCol="0"/>
          <a:lstStyle/>
          <a:p>
            <a:endParaRPr/>
          </a:p>
        </p:txBody>
      </p:sp>
      <p:sp>
        <p:nvSpPr>
          <p:cNvPr id="426" name="object 426"/>
          <p:cNvSpPr/>
          <p:nvPr/>
        </p:nvSpPr>
        <p:spPr>
          <a:xfrm>
            <a:off x="3358896" y="6203441"/>
            <a:ext cx="167005" cy="283210"/>
          </a:xfrm>
          <a:custGeom>
            <a:avLst/>
            <a:gdLst/>
            <a:ahLst/>
            <a:cxnLst/>
            <a:rect l="l" t="t" r="r" b="b"/>
            <a:pathLst>
              <a:path w="167004" h="283210">
                <a:moveTo>
                  <a:pt x="0" y="282701"/>
                </a:moveTo>
                <a:lnTo>
                  <a:pt x="0" y="0"/>
                </a:lnTo>
                <a:lnTo>
                  <a:pt x="166877" y="0"/>
                </a:lnTo>
                <a:lnTo>
                  <a:pt x="166877" y="282701"/>
                </a:lnTo>
                <a:lnTo>
                  <a:pt x="0" y="282701"/>
                </a:lnTo>
                <a:close/>
              </a:path>
            </a:pathLst>
          </a:custGeom>
          <a:ln w="3175">
            <a:solidFill>
              <a:srgbClr val="000000"/>
            </a:solidFill>
          </a:ln>
        </p:spPr>
        <p:txBody>
          <a:bodyPr wrap="square" lIns="0" tIns="0" rIns="0" bIns="0" rtlCol="0"/>
          <a:lstStyle/>
          <a:p>
            <a:endParaRPr/>
          </a:p>
        </p:txBody>
      </p:sp>
      <p:sp>
        <p:nvSpPr>
          <p:cNvPr id="427" name="object 427"/>
          <p:cNvSpPr/>
          <p:nvPr/>
        </p:nvSpPr>
        <p:spPr>
          <a:xfrm>
            <a:off x="3380232" y="6217157"/>
            <a:ext cx="128015" cy="172211"/>
          </a:xfrm>
          <a:prstGeom prst="rect">
            <a:avLst/>
          </a:prstGeom>
          <a:blipFill>
            <a:blip r:embed="rId69" cstate="print"/>
            <a:stretch>
              <a:fillRect/>
            </a:stretch>
          </a:blipFill>
        </p:spPr>
        <p:txBody>
          <a:bodyPr wrap="square" lIns="0" tIns="0" rIns="0" bIns="0" rtlCol="0"/>
          <a:lstStyle/>
          <a:p>
            <a:endParaRPr/>
          </a:p>
        </p:txBody>
      </p:sp>
      <p:sp>
        <p:nvSpPr>
          <p:cNvPr id="428" name="object 428"/>
          <p:cNvSpPr/>
          <p:nvPr/>
        </p:nvSpPr>
        <p:spPr>
          <a:xfrm>
            <a:off x="3380232" y="6217158"/>
            <a:ext cx="125095" cy="172720"/>
          </a:xfrm>
          <a:custGeom>
            <a:avLst/>
            <a:gdLst/>
            <a:ahLst/>
            <a:cxnLst/>
            <a:rect l="l" t="t" r="r" b="b"/>
            <a:pathLst>
              <a:path w="125095" h="172720">
                <a:moveTo>
                  <a:pt x="0" y="172212"/>
                </a:moveTo>
                <a:lnTo>
                  <a:pt x="0" y="0"/>
                </a:lnTo>
                <a:lnTo>
                  <a:pt x="124967" y="0"/>
                </a:lnTo>
                <a:lnTo>
                  <a:pt x="124967" y="172212"/>
                </a:lnTo>
                <a:lnTo>
                  <a:pt x="0" y="172212"/>
                </a:lnTo>
                <a:close/>
              </a:path>
            </a:pathLst>
          </a:custGeom>
          <a:ln w="3175">
            <a:solidFill>
              <a:srgbClr val="000000"/>
            </a:solidFill>
          </a:ln>
        </p:spPr>
        <p:txBody>
          <a:bodyPr wrap="square" lIns="0" tIns="0" rIns="0" bIns="0" rtlCol="0"/>
          <a:lstStyle/>
          <a:p>
            <a:endParaRPr/>
          </a:p>
        </p:txBody>
      </p:sp>
      <p:sp>
        <p:nvSpPr>
          <p:cNvPr id="429" name="object 429"/>
          <p:cNvSpPr/>
          <p:nvPr/>
        </p:nvSpPr>
        <p:spPr>
          <a:xfrm>
            <a:off x="3394709" y="6366509"/>
            <a:ext cx="95250" cy="0"/>
          </a:xfrm>
          <a:custGeom>
            <a:avLst/>
            <a:gdLst/>
            <a:ahLst/>
            <a:cxnLst/>
            <a:rect l="l" t="t" r="r" b="b"/>
            <a:pathLst>
              <a:path w="95250">
                <a:moveTo>
                  <a:pt x="0" y="0"/>
                </a:moveTo>
                <a:lnTo>
                  <a:pt x="95250" y="0"/>
                </a:lnTo>
              </a:path>
            </a:pathLst>
          </a:custGeom>
          <a:ln w="15239">
            <a:solidFill>
              <a:srgbClr val="C0C0C0"/>
            </a:solidFill>
          </a:ln>
        </p:spPr>
        <p:txBody>
          <a:bodyPr wrap="square" lIns="0" tIns="0" rIns="0" bIns="0" rtlCol="0"/>
          <a:lstStyle/>
          <a:p>
            <a:endParaRPr/>
          </a:p>
        </p:txBody>
      </p:sp>
      <p:sp>
        <p:nvSpPr>
          <p:cNvPr id="430" name="object 430"/>
          <p:cNvSpPr/>
          <p:nvPr/>
        </p:nvSpPr>
        <p:spPr>
          <a:xfrm>
            <a:off x="3394709" y="6344030"/>
            <a:ext cx="95250" cy="0"/>
          </a:xfrm>
          <a:custGeom>
            <a:avLst/>
            <a:gdLst/>
            <a:ahLst/>
            <a:cxnLst/>
            <a:rect l="l" t="t" r="r" b="b"/>
            <a:pathLst>
              <a:path w="95250">
                <a:moveTo>
                  <a:pt x="0" y="0"/>
                </a:moveTo>
                <a:lnTo>
                  <a:pt x="95250" y="0"/>
                </a:lnTo>
              </a:path>
            </a:pathLst>
          </a:custGeom>
          <a:ln w="14477">
            <a:solidFill>
              <a:srgbClr val="C0C0C0"/>
            </a:solidFill>
          </a:ln>
        </p:spPr>
        <p:txBody>
          <a:bodyPr wrap="square" lIns="0" tIns="0" rIns="0" bIns="0" rtlCol="0"/>
          <a:lstStyle/>
          <a:p>
            <a:endParaRPr/>
          </a:p>
        </p:txBody>
      </p:sp>
      <p:sp>
        <p:nvSpPr>
          <p:cNvPr id="431" name="object 431"/>
          <p:cNvSpPr/>
          <p:nvPr/>
        </p:nvSpPr>
        <p:spPr>
          <a:xfrm>
            <a:off x="3394709" y="6321171"/>
            <a:ext cx="95250" cy="0"/>
          </a:xfrm>
          <a:custGeom>
            <a:avLst/>
            <a:gdLst/>
            <a:ahLst/>
            <a:cxnLst/>
            <a:rect l="l" t="t" r="r" b="b"/>
            <a:pathLst>
              <a:path w="95250">
                <a:moveTo>
                  <a:pt x="0" y="0"/>
                </a:moveTo>
                <a:lnTo>
                  <a:pt x="95250" y="0"/>
                </a:lnTo>
              </a:path>
            </a:pathLst>
          </a:custGeom>
          <a:ln w="14477">
            <a:solidFill>
              <a:srgbClr val="C0C0C0"/>
            </a:solidFill>
          </a:ln>
        </p:spPr>
        <p:txBody>
          <a:bodyPr wrap="square" lIns="0" tIns="0" rIns="0" bIns="0" rtlCol="0"/>
          <a:lstStyle/>
          <a:p>
            <a:endParaRPr/>
          </a:p>
        </p:txBody>
      </p:sp>
      <p:sp>
        <p:nvSpPr>
          <p:cNvPr id="432" name="object 432"/>
          <p:cNvSpPr/>
          <p:nvPr/>
        </p:nvSpPr>
        <p:spPr>
          <a:xfrm>
            <a:off x="3394709" y="6298691"/>
            <a:ext cx="95250" cy="0"/>
          </a:xfrm>
          <a:custGeom>
            <a:avLst/>
            <a:gdLst/>
            <a:ahLst/>
            <a:cxnLst/>
            <a:rect l="l" t="t" r="r" b="b"/>
            <a:pathLst>
              <a:path w="95250">
                <a:moveTo>
                  <a:pt x="0" y="0"/>
                </a:moveTo>
                <a:lnTo>
                  <a:pt x="95250" y="0"/>
                </a:lnTo>
              </a:path>
            </a:pathLst>
          </a:custGeom>
          <a:ln w="15239">
            <a:solidFill>
              <a:srgbClr val="C0C0C0"/>
            </a:solidFill>
          </a:ln>
        </p:spPr>
        <p:txBody>
          <a:bodyPr wrap="square" lIns="0" tIns="0" rIns="0" bIns="0" rtlCol="0"/>
          <a:lstStyle/>
          <a:p>
            <a:endParaRPr/>
          </a:p>
        </p:txBody>
      </p:sp>
      <p:sp>
        <p:nvSpPr>
          <p:cNvPr id="433" name="object 433"/>
          <p:cNvSpPr/>
          <p:nvPr/>
        </p:nvSpPr>
        <p:spPr>
          <a:xfrm>
            <a:off x="3394709" y="6271640"/>
            <a:ext cx="95250" cy="0"/>
          </a:xfrm>
          <a:custGeom>
            <a:avLst/>
            <a:gdLst/>
            <a:ahLst/>
            <a:cxnLst/>
            <a:rect l="l" t="t" r="r" b="b"/>
            <a:pathLst>
              <a:path w="95250">
                <a:moveTo>
                  <a:pt x="0" y="0"/>
                </a:moveTo>
                <a:lnTo>
                  <a:pt x="95250" y="0"/>
                </a:lnTo>
              </a:path>
            </a:pathLst>
          </a:custGeom>
          <a:ln w="25146">
            <a:solidFill>
              <a:srgbClr val="C0C0C0"/>
            </a:solidFill>
          </a:ln>
        </p:spPr>
        <p:txBody>
          <a:bodyPr wrap="square" lIns="0" tIns="0" rIns="0" bIns="0" rtlCol="0"/>
          <a:lstStyle/>
          <a:p>
            <a:endParaRPr/>
          </a:p>
        </p:txBody>
      </p:sp>
      <p:sp>
        <p:nvSpPr>
          <p:cNvPr id="434" name="object 434"/>
          <p:cNvSpPr/>
          <p:nvPr/>
        </p:nvSpPr>
        <p:spPr>
          <a:xfrm>
            <a:off x="3394709" y="6238875"/>
            <a:ext cx="95250" cy="0"/>
          </a:xfrm>
          <a:custGeom>
            <a:avLst/>
            <a:gdLst/>
            <a:ahLst/>
            <a:cxnLst/>
            <a:rect l="l" t="t" r="r" b="b"/>
            <a:pathLst>
              <a:path w="95250">
                <a:moveTo>
                  <a:pt x="0" y="0"/>
                </a:moveTo>
                <a:lnTo>
                  <a:pt x="95250" y="0"/>
                </a:lnTo>
              </a:path>
            </a:pathLst>
          </a:custGeom>
          <a:ln w="25144">
            <a:solidFill>
              <a:srgbClr val="C0C0C0"/>
            </a:solidFill>
          </a:ln>
        </p:spPr>
        <p:txBody>
          <a:bodyPr wrap="square" lIns="0" tIns="0" rIns="0" bIns="0" rtlCol="0"/>
          <a:lstStyle/>
          <a:p>
            <a:endParaRPr/>
          </a:p>
        </p:txBody>
      </p:sp>
      <p:sp>
        <p:nvSpPr>
          <p:cNvPr id="435" name="object 435"/>
          <p:cNvSpPr/>
          <p:nvPr/>
        </p:nvSpPr>
        <p:spPr>
          <a:xfrm>
            <a:off x="3394709" y="6358890"/>
            <a:ext cx="95250" cy="15240"/>
          </a:xfrm>
          <a:custGeom>
            <a:avLst/>
            <a:gdLst/>
            <a:ahLst/>
            <a:cxnLst/>
            <a:rect l="l" t="t" r="r" b="b"/>
            <a:pathLst>
              <a:path w="95250" h="15239">
                <a:moveTo>
                  <a:pt x="0" y="15239"/>
                </a:moveTo>
                <a:lnTo>
                  <a:pt x="0" y="0"/>
                </a:lnTo>
                <a:lnTo>
                  <a:pt x="95250" y="0"/>
                </a:lnTo>
                <a:lnTo>
                  <a:pt x="95250" y="15239"/>
                </a:lnTo>
                <a:lnTo>
                  <a:pt x="0" y="15239"/>
                </a:lnTo>
                <a:close/>
              </a:path>
            </a:pathLst>
          </a:custGeom>
          <a:ln w="3175">
            <a:solidFill>
              <a:srgbClr val="000000"/>
            </a:solidFill>
          </a:ln>
        </p:spPr>
        <p:txBody>
          <a:bodyPr wrap="square" lIns="0" tIns="0" rIns="0" bIns="0" rtlCol="0"/>
          <a:lstStyle/>
          <a:p>
            <a:endParaRPr/>
          </a:p>
        </p:txBody>
      </p:sp>
      <p:sp>
        <p:nvSpPr>
          <p:cNvPr id="436" name="object 436"/>
          <p:cNvSpPr/>
          <p:nvPr/>
        </p:nvSpPr>
        <p:spPr>
          <a:xfrm>
            <a:off x="3394709" y="6336791"/>
            <a:ext cx="95250" cy="14604"/>
          </a:xfrm>
          <a:custGeom>
            <a:avLst/>
            <a:gdLst/>
            <a:ahLst/>
            <a:cxnLst/>
            <a:rect l="l" t="t" r="r" b="b"/>
            <a:pathLst>
              <a:path w="95250" h="14604">
                <a:moveTo>
                  <a:pt x="0" y="14477"/>
                </a:moveTo>
                <a:lnTo>
                  <a:pt x="0" y="0"/>
                </a:lnTo>
                <a:lnTo>
                  <a:pt x="95250" y="0"/>
                </a:lnTo>
                <a:lnTo>
                  <a:pt x="95250" y="14477"/>
                </a:lnTo>
                <a:lnTo>
                  <a:pt x="0" y="14477"/>
                </a:lnTo>
                <a:close/>
              </a:path>
            </a:pathLst>
          </a:custGeom>
          <a:ln w="3175">
            <a:solidFill>
              <a:srgbClr val="000000"/>
            </a:solidFill>
          </a:ln>
        </p:spPr>
        <p:txBody>
          <a:bodyPr wrap="square" lIns="0" tIns="0" rIns="0" bIns="0" rtlCol="0"/>
          <a:lstStyle/>
          <a:p>
            <a:endParaRPr/>
          </a:p>
        </p:txBody>
      </p:sp>
      <p:sp>
        <p:nvSpPr>
          <p:cNvPr id="437" name="object 437"/>
          <p:cNvSpPr/>
          <p:nvPr/>
        </p:nvSpPr>
        <p:spPr>
          <a:xfrm>
            <a:off x="3394709" y="6313932"/>
            <a:ext cx="95250" cy="14604"/>
          </a:xfrm>
          <a:custGeom>
            <a:avLst/>
            <a:gdLst/>
            <a:ahLst/>
            <a:cxnLst/>
            <a:rect l="l" t="t" r="r" b="b"/>
            <a:pathLst>
              <a:path w="95250" h="14604">
                <a:moveTo>
                  <a:pt x="0" y="14477"/>
                </a:moveTo>
                <a:lnTo>
                  <a:pt x="0" y="0"/>
                </a:lnTo>
                <a:lnTo>
                  <a:pt x="95250" y="0"/>
                </a:lnTo>
                <a:lnTo>
                  <a:pt x="95250" y="14477"/>
                </a:lnTo>
                <a:lnTo>
                  <a:pt x="0" y="14477"/>
                </a:lnTo>
                <a:close/>
              </a:path>
            </a:pathLst>
          </a:custGeom>
          <a:ln w="3175">
            <a:solidFill>
              <a:srgbClr val="000000"/>
            </a:solidFill>
          </a:ln>
        </p:spPr>
        <p:txBody>
          <a:bodyPr wrap="square" lIns="0" tIns="0" rIns="0" bIns="0" rtlCol="0"/>
          <a:lstStyle/>
          <a:p>
            <a:endParaRPr/>
          </a:p>
        </p:txBody>
      </p:sp>
      <p:sp>
        <p:nvSpPr>
          <p:cNvPr id="438" name="object 438"/>
          <p:cNvSpPr/>
          <p:nvPr/>
        </p:nvSpPr>
        <p:spPr>
          <a:xfrm>
            <a:off x="3394709" y="6291071"/>
            <a:ext cx="95250" cy="15240"/>
          </a:xfrm>
          <a:custGeom>
            <a:avLst/>
            <a:gdLst/>
            <a:ahLst/>
            <a:cxnLst/>
            <a:rect l="l" t="t" r="r" b="b"/>
            <a:pathLst>
              <a:path w="95250" h="15239">
                <a:moveTo>
                  <a:pt x="0" y="15239"/>
                </a:moveTo>
                <a:lnTo>
                  <a:pt x="0" y="0"/>
                </a:lnTo>
                <a:lnTo>
                  <a:pt x="95250" y="0"/>
                </a:lnTo>
                <a:lnTo>
                  <a:pt x="95250" y="15239"/>
                </a:lnTo>
                <a:lnTo>
                  <a:pt x="0" y="15239"/>
                </a:lnTo>
                <a:close/>
              </a:path>
            </a:pathLst>
          </a:custGeom>
          <a:ln w="3175">
            <a:solidFill>
              <a:srgbClr val="000000"/>
            </a:solidFill>
          </a:ln>
        </p:spPr>
        <p:txBody>
          <a:bodyPr wrap="square" lIns="0" tIns="0" rIns="0" bIns="0" rtlCol="0"/>
          <a:lstStyle/>
          <a:p>
            <a:endParaRPr/>
          </a:p>
        </p:txBody>
      </p:sp>
      <p:sp>
        <p:nvSpPr>
          <p:cNvPr id="439" name="object 439"/>
          <p:cNvSpPr/>
          <p:nvPr/>
        </p:nvSpPr>
        <p:spPr>
          <a:xfrm>
            <a:off x="3394709" y="6259067"/>
            <a:ext cx="95250" cy="25400"/>
          </a:xfrm>
          <a:custGeom>
            <a:avLst/>
            <a:gdLst/>
            <a:ahLst/>
            <a:cxnLst/>
            <a:rect l="l" t="t" r="r" b="b"/>
            <a:pathLst>
              <a:path w="95250" h="25400">
                <a:moveTo>
                  <a:pt x="0" y="25146"/>
                </a:moveTo>
                <a:lnTo>
                  <a:pt x="0" y="0"/>
                </a:lnTo>
                <a:lnTo>
                  <a:pt x="95250" y="0"/>
                </a:lnTo>
                <a:lnTo>
                  <a:pt x="95250" y="25146"/>
                </a:lnTo>
                <a:lnTo>
                  <a:pt x="0" y="25146"/>
                </a:lnTo>
                <a:close/>
              </a:path>
            </a:pathLst>
          </a:custGeom>
          <a:ln w="3175">
            <a:solidFill>
              <a:srgbClr val="000000"/>
            </a:solidFill>
          </a:ln>
        </p:spPr>
        <p:txBody>
          <a:bodyPr wrap="square" lIns="0" tIns="0" rIns="0" bIns="0" rtlCol="0"/>
          <a:lstStyle/>
          <a:p>
            <a:endParaRPr/>
          </a:p>
        </p:txBody>
      </p:sp>
      <p:sp>
        <p:nvSpPr>
          <p:cNvPr id="440" name="object 440"/>
          <p:cNvSpPr/>
          <p:nvPr/>
        </p:nvSpPr>
        <p:spPr>
          <a:xfrm>
            <a:off x="3394709" y="6226303"/>
            <a:ext cx="95250" cy="25400"/>
          </a:xfrm>
          <a:custGeom>
            <a:avLst/>
            <a:gdLst/>
            <a:ahLst/>
            <a:cxnLst/>
            <a:rect l="l" t="t" r="r" b="b"/>
            <a:pathLst>
              <a:path w="95250" h="25400">
                <a:moveTo>
                  <a:pt x="0" y="25144"/>
                </a:moveTo>
                <a:lnTo>
                  <a:pt x="0" y="0"/>
                </a:lnTo>
                <a:lnTo>
                  <a:pt x="95250" y="0"/>
                </a:lnTo>
                <a:lnTo>
                  <a:pt x="95250" y="25144"/>
                </a:lnTo>
                <a:lnTo>
                  <a:pt x="0" y="25144"/>
                </a:lnTo>
                <a:close/>
              </a:path>
            </a:pathLst>
          </a:custGeom>
          <a:ln w="3175">
            <a:solidFill>
              <a:srgbClr val="000000"/>
            </a:solidFill>
          </a:ln>
        </p:spPr>
        <p:txBody>
          <a:bodyPr wrap="square" lIns="0" tIns="0" rIns="0" bIns="0" rtlCol="0"/>
          <a:lstStyle/>
          <a:p>
            <a:endParaRPr/>
          </a:p>
        </p:txBody>
      </p:sp>
      <p:sp>
        <p:nvSpPr>
          <p:cNvPr id="441" name="object 441"/>
          <p:cNvSpPr/>
          <p:nvPr/>
        </p:nvSpPr>
        <p:spPr>
          <a:xfrm>
            <a:off x="3366515" y="6489572"/>
            <a:ext cx="152400" cy="0"/>
          </a:xfrm>
          <a:custGeom>
            <a:avLst/>
            <a:gdLst/>
            <a:ahLst/>
            <a:cxnLst/>
            <a:rect l="l" t="t" r="r" b="b"/>
            <a:pathLst>
              <a:path w="152400">
                <a:moveTo>
                  <a:pt x="0" y="0"/>
                </a:moveTo>
                <a:lnTo>
                  <a:pt x="152400" y="0"/>
                </a:lnTo>
              </a:path>
            </a:pathLst>
          </a:custGeom>
          <a:ln w="6857">
            <a:solidFill>
              <a:srgbClr val="9A9A9A"/>
            </a:solidFill>
          </a:ln>
        </p:spPr>
        <p:txBody>
          <a:bodyPr wrap="square" lIns="0" tIns="0" rIns="0" bIns="0" rtlCol="0"/>
          <a:lstStyle/>
          <a:p>
            <a:endParaRPr/>
          </a:p>
        </p:txBody>
      </p:sp>
      <p:sp>
        <p:nvSpPr>
          <p:cNvPr id="442" name="object 442"/>
          <p:cNvSpPr/>
          <p:nvPr/>
        </p:nvSpPr>
        <p:spPr>
          <a:xfrm>
            <a:off x="3431285" y="6405371"/>
            <a:ext cx="22860" cy="30479"/>
          </a:xfrm>
          <a:prstGeom prst="rect">
            <a:avLst/>
          </a:prstGeom>
          <a:blipFill>
            <a:blip r:embed="rId70" cstate="print"/>
            <a:stretch>
              <a:fillRect/>
            </a:stretch>
          </a:blipFill>
        </p:spPr>
        <p:txBody>
          <a:bodyPr wrap="square" lIns="0" tIns="0" rIns="0" bIns="0" rtlCol="0"/>
          <a:lstStyle/>
          <a:p>
            <a:endParaRPr/>
          </a:p>
        </p:txBody>
      </p:sp>
      <p:sp>
        <p:nvSpPr>
          <p:cNvPr id="443" name="object 443"/>
          <p:cNvSpPr/>
          <p:nvPr/>
        </p:nvSpPr>
        <p:spPr>
          <a:xfrm>
            <a:off x="3418332" y="6238494"/>
            <a:ext cx="13970" cy="2540"/>
          </a:xfrm>
          <a:custGeom>
            <a:avLst/>
            <a:gdLst/>
            <a:ahLst/>
            <a:cxnLst/>
            <a:rect l="l" t="t" r="r" b="b"/>
            <a:pathLst>
              <a:path w="13970" h="2539">
                <a:moveTo>
                  <a:pt x="0" y="0"/>
                </a:moveTo>
                <a:lnTo>
                  <a:pt x="0" y="2285"/>
                </a:lnTo>
                <a:lnTo>
                  <a:pt x="13715" y="2285"/>
                </a:lnTo>
                <a:lnTo>
                  <a:pt x="13715" y="0"/>
                </a:lnTo>
                <a:lnTo>
                  <a:pt x="0" y="0"/>
                </a:lnTo>
                <a:close/>
              </a:path>
            </a:pathLst>
          </a:custGeom>
          <a:solidFill>
            <a:srgbClr val="9A9A9A"/>
          </a:solidFill>
        </p:spPr>
        <p:txBody>
          <a:bodyPr wrap="square" lIns="0" tIns="0" rIns="0" bIns="0" rtlCol="0"/>
          <a:lstStyle/>
          <a:p>
            <a:endParaRPr/>
          </a:p>
        </p:txBody>
      </p:sp>
      <p:sp>
        <p:nvSpPr>
          <p:cNvPr id="444" name="object 444"/>
          <p:cNvSpPr/>
          <p:nvPr/>
        </p:nvSpPr>
        <p:spPr>
          <a:xfrm>
            <a:off x="3402329" y="6230873"/>
            <a:ext cx="85343" cy="4572"/>
          </a:xfrm>
          <a:prstGeom prst="rect">
            <a:avLst/>
          </a:prstGeom>
          <a:blipFill>
            <a:blip r:embed="rId71" cstate="print"/>
            <a:stretch>
              <a:fillRect/>
            </a:stretch>
          </a:blipFill>
        </p:spPr>
        <p:txBody>
          <a:bodyPr wrap="square" lIns="0" tIns="0" rIns="0" bIns="0" rtlCol="0"/>
          <a:lstStyle/>
          <a:p>
            <a:endParaRPr/>
          </a:p>
        </p:txBody>
      </p:sp>
      <p:sp>
        <p:nvSpPr>
          <p:cNvPr id="445" name="object 445"/>
          <p:cNvSpPr/>
          <p:nvPr/>
        </p:nvSpPr>
        <p:spPr>
          <a:xfrm>
            <a:off x="3400805" y="6230194"/>
            <a:ext cx="82975" cy="44112"/>
          </a:xfrm>
          <a:prstGeom prst="rect">
            <a:avLst/>
          </a:prstGeom>
          <a:blipFill>
            <a:blip r:embed="rId72" cstate="print"/>
            <a:stretch>
              <a:fillRect/>
            </a:stretch>
          </a:blipFill>
        </p:spPr>
        <p:txBody>
          <a:bodyPr wrap="square" lIns="0" tIns="0" rIns="0" bIns="0" rtlCol="0"/>
          <a:lstStyle/>
          <a:p>
            <a:endParaRPr/>
          </a:p>
        </p:txBody>
      </p:sp>
      <p:sp>
        <p:nvSpPr>
          <p:cNvPr id="446" name="object 446"/>
          <p:cNvSpPr/>
          <p:nvPr/>
        </p:nvSpPr>
        <p:spPr>
          <a:xfrm>
            <a:off x="3400126" y="6265055"/>
            <a:ext cx="84499" cy="35921"/>
          </a:xfrm>
          <a:prstGeom prst="rect">
            <a:avLst/>
          </a:prstGeom>
          <a:blipFill>
            <a:blip r:embed="rId73" cstate="print"/>
            <a:stretch>
              <a:fillRect/>
            </a:stretch>
          </a:blipFill>
        </p:spPr>
        <p:txBody>
          <a:bodyPr wrap="square" lIns="0" tIns="0" rIns="0" bIns="0" rtlCol="0"/>
          <a:lstStyle/>
          <a:p>
            <a:endParaRPr/>
          </a:p>
        </p:txBody>
      </p:sp>
      <p:sp>
        <p:nvSpPr>
          <p:cNvPr id="447" name="object 447"/>
          <p:cNvSpPr/>
          <p:nvPr/>
        </p:nvSpPr>
        <p:spPr>
          <a:xfrm>
            <a:off x="3400126" y="6237732"/>
            <a:ext cx="85178" cy="67055"/>
          </a:xfrm>
          <a:prstGeom prst="rect">
            <a:avLst/>
          </a:prstGeom>
          <a:blipFill>
            <a:blip r:embed="rId74" cstate="print"/>
            <a:stretch>
              <a:fillRect/>
            </a:stretch>
          </a:blipFill>
        </p:spPr>
        <p:txBody>
          <a:bodyPr wrap="square" lIns="0" tIns="0" rIns="0" bIns="0" rtlCol="0"/>
          <a:lstStyle/>
          <a:p>
            <a:endParaRPr/>
          </a:p>
        </p:txBody>
      </p:sp>
      <p:sp>
        <p:nvSpPr>
          <p:cNvPr id="448" name="object 448"/>
          <p:cNvSpPr/>
          <p:nvPr/>
        </p:nvSpPr>
        <p:spPr>
          <a:xfrm>
            <a:off x="3471671" y="6237732"/>
            <a:ext cx="11430" cy="3810"/>
          </a:xfrm>
          <a:custGeom>
            <a:avLst/>
            <a:gdLst/>
            <a:ahLst/>
            <a:cxnLst/>
            <a:rect l="l" t="t" r="r" b="b"/>
            <a:pathLst>
              <a:path w="11429" h="3810">
                <a:moveTo>
                  <a:pt x="0" y="0"/>
                </a:moveTo>
                <a:lnTo>
                  <a:pt x="0" y="3809"/>
                </a:lnTo>
                <a:lnTo>
                  <a:pt x="11430" y="3809"/>
                </a:lnTo>
                <a:lnTo>
                  <a:pt x="11430" y="0"/>
                </a:lnTo>
                <a:lnTo>
                  <a:pt x="0" y="0"/>
                </a:lnTo>
                <a:close/>
              </a:path>
            </a:pathLst>
          </a:custGeom>
          <a:ln w="3175">
            <a:solidFill>
              <a:srgbClr val="000000"/>
            </a:solidFill>
          </a:ln>
        </p:spPr>
        <p:txBody>
          <a:bodyPr wrap="square" lIns="0" tIns="0" rIns="0" bIns="0" rtlCol="0"/>
          <a:lstStyle/>
          <a:p>
            <a:endParaRPr/>
          </a:p>
        </p:txBody>
      </p:sp>
      <p:sp>
        <p:nvSpPr>
          <p:cNvPr id="449" name="object 449"/>
          <p:cNvSpPr/>
          <p:nvPr/>
        </p:nvSpPr>
        <p:spPr>
          <a:xfrm>
            <a:off x="3453384" y="6238494"/>
            <a:ext cx="7620" cy="5080"/>
          </a:xfrm>
          <a:custGeom>
            <a:avLst/>
            <a:gdLst/>
            <a:ahLst/>
            <a:cxnLst/>
            <a:rect l="l" t="t" r="r" b="b"/>
            <a:pathLst>
              <a:path w="7620" h="5079">
                <a:moveTo>
                  <a:pt x="7619" y="2285"/>
                </a:moveTo>
                <a:lnTo>
                  <a:pt x="0" y="4571"/>
                </a:lnTo>
                <a:lnTo>
                  <a:pt x="0" y="0"/>
                </a:lnTo>
                <a:lnTo>
                  <a:pt x="7619" y="2285"/>
                </a:lnTo>
                <a:close/>
              </a:path>
            </a:pathLst>
          </a:custGeom>
          <a:ln w="3175">
            <a:solidFill>
              <a:srgbClr val="000000"/>
            </a:solidFill>
          </a:ln>
        </p:spPr>
        <p:txBody>
          <a:bodyPr wrap="square" lIns="0" tIns="0" rIns="0" bIns="0" rtlCol="0"/>
          <a:lstStyle/>
          <a:p>
            <a:endParaRPr/>
          </a:p>
        </p:txBody>
      </p:sp>
      <p:sp>
        <p:nvSpPr>
          <p:cNvPr id="450" name="object 450"/>
          <p:cNvSpPr/>
          <p:nvPr/>
        </p:nvSpPr>
        <p:spPr>
          <a:xfrm>
            <a:off x="3442715" y="6238494"/>
            <a:ext cx="6985" cy="5080"/>
          </a:xfrm>
          <a:custGeom>
            <a:avLst/>
            <a:gdLst/>
            <a:ahLst/>
            <a:cxnLst/>
            <a:rect l="l" t="t" r="r" b="b"/>
            <a:pathLst>
              <a:path w="6985" h="5079">
                <a:moveTo>
                  <a:pt x="0" y="2285"/>
                </a:moveTo>
                <a:lnTo>
                  <a:pt x="6858" y="0"/>
                </a:lnTo>
                <a:lnTo>
                  <a:pt x="6858" y="4571"/>
                </a:lnTo>
                <a:lnTo>
                  <a:pt x="0" y="2285"/>
                </a:lnTo>
                <a:close/>
              </a:path>
            </a:pathLst>
          </a:custGeom>
          <a:ln w="3175">
            <a:solidFill>
              <a:srgbClr val="000000"/>
            </a:solidFill>
          </a:ln>
        </p:spPr>
        <p:txBody>
          <a:bodyPr wrap="square" lIns="0" tIns="0" rIns="0" bIns="0" rtlCol="0"/>
          <a:lstStyle/>
          <a:p>
            <a:endParaRPr/>
          </a:p>
        </p:txBody>
      </p:sp>
      <p:sp>
        <p:nvSpPr>
          <p:cNvPr id="451" name="object 451"/>
          <p:cNvSpPr/>
          <p:nvPr/>
        </p:nvSpPr>
        <p:spPr>
          <a:xfrm>
            <a:off x="3466338" y="6277355"/>
            <a:ext cx="14604" cy="2540"/>
          </a:xfrm>
          <a:custGeom>
            <a:avLst/>
            <a:gdLst/>
            <a:ahLst/>
            <a:cxnLst/>
            <a:rect l="l" t="t" r="r" b="b"/>
            <a:pathLst>
              <a:path w="14604" h="2539">
                <a:moveTo>
                  <a:pt x="0" y="0"/>
                </a:moveTo>
                <a:lnTo>
                  <a:pt x="0" y="2285"/>
                </a:lnTo>
                <a:lnTo>
                  <a:pt x="14477" y="2285"/>
                </a:lnTo>
                <a:lnTo>
                  <a:pt x="14477" y="0"/>
                </a:lnTo>
                <a:lnTo>
                  <a:pt x="0" y="0"/>
                </a:lnTo>
                <a:close/>
              </a:path>
            </a:pathLst>
          </a:custGeom>
          <a:ln w="3175">
            <a:solidFill>
              <a:srgbClr val="000000"/>
            </a:solidFill>
          </a:ln>
        </p:spPr>
        <p:txBody>
          <a:bodyPr wrap="square" lIns="0" tIns="0" rIns="0" bIns="0" rtlCol="0"/>
          <a:lstStyle/>
          <a:p>
            <a:endParaRPr/>
          </a:p>
        </p:txBody>
      </p:sp>
      <p:sp>
        <p:nvSpPr>
          <p:cNvPr id="452" name="object 452"/>
          <p:cNvSpPr/>
          <p:nvPr/>
        </p:nvSpPr>
        <p:spPr>
          <a:xfrm>
            <a:off x="3469385" y="6301740"/>
            <a:ext cx="15240" cy="3175"/>
          </a:xfrm>
          <a:custGeom>
            <a:avLst/>
            <a:gdLst/>
            <a:ahLst/>
            <a:cxnLst/>
            <a:rect l="l" t="t" r="r" b="b"/>
            <a:pathLst>
              <a:path w="15239" h="3175">
                <a:moveTo>
                  <a:pt x="0" y="0"/>
                </a:moveTo>
                <a:lnTo>
                  <a:pt x="0" y="3047"/>
                </a:lnTo>
                <a:lnTo>
                  <a:pt x="15239" y="3047"/>
                </a:lnTo>
                <a:lnTo>
                  <a:pt x="15239" y="0"/>
                </a:lnTo>
                <a:lnTo>
                  <a:pt x="0" y="0"/>
                </a:lnTo>
                <a:close/>
              </a:path>
            </a:pathLst>
          </a:custGeom>
          <a:ln w="3175">
            <a:solidFill>
              <a:srgbClr val="000000"/>
            </a:solidFill>
          </a:ln>
        </p:spPr>
        <p:txBody>
          <a:bodyPr wrap="square" lIns="0" tIns="0" rIns="0" bIns="0" rtlCol="0"/>
          <a:lstStyle/>
          <a:p>
            <a:endParaRPr/>
          </a:p>
        </p:txBody>
      </p:sp>
      <p:sp>
        <p:nvSpPr>
          <p:cNvPr id="453" name="object 453"/>
          <p:cNvSpPr/>
          <p:nvPr/>
        </p:nvSpPr>
        <p:spPr>
          <a:xfrm>
            <a:off x="3402329" y="6238494"/>
            <a:ext cx="7620" cy="0"/>
          </a:xfrm>
          <a:custGeom>
            <a:avLst/>
            <a:gdLst/>
            <a:ahLst/>
            <a:cxnLst/>
            <a:rect l="l" t="t" r="r" b="b"/>
            <a:pathLst>
              <a:path w="7620">
                <a:moveTo>
                  <a:pt x="0" y="0"/>
                </a:moveTo>
                <a:lnTo>
                  <a:pt x="7620" y="0"/>
                </a:lnTo>
              </a:path>
            </a:pathLst>
          </a:custGeom>
          <a:ln w="3175">
            <a:solidFill>
              <a:srgbClr val="00FF00"/>
            </a:solidFill>
          </a:ln>
        </p:spPr>
        <p:txBody>
          <a:bodyPr wrap="square" lIns="0" tIns="0" rIns="0" bIns="0" rtlCol="0"/>
          <a:lstStyle/>
          <a:p>
            <a:endParaRPr/>
          </a:p>
        </p:txBody>
      </p:sp>
      <p:sp>
        <p:nvSpPr>
          <p:cNvPr id="454" name="object 454"/>
          <p:cNvSpPr/>
          <p:nvPr/>
        </p:nvSpPr>
        <p:spPr>
          <a:xfrm>
            <a:off x="3400805" y="6278117"/>
            <a:ext cx="6985" cy="0"/>
          </a:xfrm>
          <a:custGeom>
            <a:avLst/>
            <a:gdLst/>
            <a:ahLst/>
            <a:cxnLst/>
            <a:rect l="l" t="t" r="r" b="b"/>
            <a:pathLst>
              <a:path w="6985">
                <a:moveTo>
                  <a:pt x="0" y="0"/>
                </a:moveTo>
                <a:lnTo>
                  <a:pt x="6858" y="0"/>
                </a:lnTo>
              </a:path>
            </a:pathLst>
          </a:custGeom>
          <a:ln w="3175">
            <a:solidFill>
              <a:srgbClr val="00FF00"/>
            </a:solidFill>
          </a:ln>
        </p:spPr>
        <p:txBody>
          <a:bodyPr wrap="square" lIns="0" tIns="0" rIns="0" bIns="0" rtlCol="0"/>
          <a:lstStyle/>
          <a:p>
            <a:endParaRPr/>
          </a:p>
        </p:txBody>
      </p:sp>
      <p:sp>
        <p:nvSpPr>
          <p:cNvPr id="455" name="object 455"/>
          <p:cNvSpPr/>
          <p:nvPr/>
        </p:nvSpPr>
        <p:spPr>
          <a:xfrm>
            <a:off x="3380232" y="6400800"/>
            <a:ext cx="38862" cy="73913"/>
          </a:xfrm>
          <a:prstGeom prst="rect">
            <a:avLst/>
          </a:prstGeom>
          <a:blipFill>
            <a:blip r:embed="rId75" cstate="print"/>
            <a:stretch>
              <a:fillRect/>
            </a:stretch>
          </a:blipFill>
        </p:spPr>
        <p:txBody>
          <a:bodyPr wrap="square" lIns="0" tIns="0" rIns="0" bIns="0" rtlCol="0"/>
          <a:lstStyle/>
          <a:p>
            <a:endParaRPr/>
          </a:p>
        </p:txBody>
      </p:sp>
      <p:sp>
        <p:nvSpPr>
          <p:cNvPr id="456" name="object 456"/>
          <p:cNvSpPr/>
          <p:nvPr/>
        </p:nvSpPr>
        <p:spPr>
          <a:xfrm>
            <a:off x="3465576" y="6401561"/>
            <a:ext cx="39624" cy="74675"/>
          </a:xfrm>
          <a:prstGeom prst="rect">
            <a:avLst/>
          </a:prstGeom>
          <a:blipFill>
            <a:blip r:embed="rId76" cstate="print"/>
            <a:stretch>
              <a:fillRect/>
            </a:stretch>
          </a:blipFill>
        </p:spPr>
        <p:txBody>
          <a:bodyPr wrap="square" lIns="0" tIns="0" rIns="0" bIns="0" rtlCol="0"/>
          <a:lstStyle/>
          <a:p>
            <a:endParaRPr/>
          </a:p>
        </p:txBody>
      </p:sp>
      <p:sp>
        <p:nvSpPr>
          <p:cNvPr id="457" name="object 457"/>
          <p:cNvSpPr/>
          <p:nvPr/>
        </p:nvSpPr>
        <p:spPr>
          <a:xfrm>
            <a:off x="3358896" y="6167628"/>
            <a:ext cx="222885" cy="325755"/>
          </a:xfrm>
          <a:custGeom>
            <a:avLst/>
            <a:gdLst/>
            <a:ahLst/>
            <a:cxnLst/>
            <a:rect l="l" t="t" r="r" b="b"/>
            <a:pathLst>
              <a:path w="222885" h="325754">
                <a:moveTo>
                  <a:pt x="7619" y="325374"/>
                </a:moveTo>
                <a:lnTo>
                  <a:pt x="7619" y="318516"/>
                </a:lnTo>
                <a:lnTo>
                  <a:pt x="0" y="318516"/>
                </a:lnTo>
                <a:lnTo>
                  <a:pt x="0" y="35813"/>
                </a:lnTo>
                <a:lnTo>
                  <a:pt x="55625" y="0"/>
                </a:lnTo>
                <a:lnTo>
                  <a:pt x="222503" y="0"/>
                </a:lnTo>
                <a:lnTo>
                  <a:pt x="222503" y="282701"/>
                </a:lnTo>
                <a:lnTo>
                  <a:pt x="219455" y="284988"/>
                </a:lnTo>
                <a:lnTo>
                  <a:pt x="219455" y="287274"/>
                </a:lnTo>
                <a:lnTo>
                  <a:pt x="160019" y="325374"/>
                </a:lnTo>
                <a:lnTo>
                  <a:pt x="7619" y="325374"/>
                </a:lnTo>
                <a:close/>
              </a:path>
            </a:pathLst>
          </a:custGeom>
          <a:ln w="8115">
            <a:solidFill>
              <a:srgbClr val="000000"/>
            </a:solidFill>
          </a:ln>
        </p:spPr>
        <p:txBody>
          <a:bodyPr wrap="square" lIns="0" tIns="0" rIns="0" bIns="0" rtlCol="0"/>
          <a:lstStyle/>
          <a:p>
            <a:endParaRPr/>
          </a:p>
        </p:txBody>
      </p:sp>
      <p:sp>
        <p:nvSpPr>
          <p:cNvPr id="458" name="object 458"/>
          <p:cNvSpPr/>
          <p:nvPr/>
        </p:nvSpPr>
        <p:spPr>
          <a:xfrm>
            <a:off x="3600450" y="6114288"/>
            <a:ext cx="45085" cy="34290"/>
          </a:xfrm>
          <a:custGeom>
            <a:avLst/>
            <a:gdLst/>
            <a:ahLst/>
            <a:cxnLst/>
            <a:rect l="l" t="t" r="r" b="b"/>
            <a:pathLst>
              <a:path w="45085" h="34289">
                <a:moveTo>
                  <a:pt x="44958" y="5334"/>
                </a:moveTo>
                <a:lnTo>
                  <a:pt x="44958" y="0"/>
                </a:lnTo>
                <a:lnTo>
                  <a:pt x="0" y="28956"/>
                </a:lnTo>
                <a:lnTo>
                  <a:pt x="0" y="34289"/>
                </a:lnTo>
                <a:lnTo>
                  <a:pt x="44958" y="5334"/>
                </a:lnTo>
                <a:close/>
              </a:path>
            </a:pathLst>
          </a:custGeom>
          <a:solidFill>
            <a:srgbClr val="9A9A9A"/>
          </a:solidFill>
        </p:spPr>
        <p:txBody>
          <a:bodyPr wrap="square" lIns="0" tIns="0" rIns="0" bIns="0" rtlCol="0"/>
          <a:lstStyle/>
          <a:p>
            <a:endParaRPr/>
          </a:p>
        </p:txBody>
      </p:sp>
      <p:sp>
        <p:nvSpPr>
          <p:cNvPr id="459" name="object 459"/>
          <p:cNvSpPr/>
          <p:nvPr/>
        </p:nvSpPr>
        <p:spPr>
          <a:xfrm>
            <a:off x="3478529" y="5900928"/>
            <a:ext cx="169545" cy="27940"/>
          </a:xfrm>
          <a:custGeom>
            <a:avLst/>
            <a:gdLst/>
            <a:ahLst/>
            <a:cxnLst/>
            <a:rect l="l" t="t" r="r" b="b"/>
            <a:pathLst>
              <a:path w="169545" h="27939">
                <a:moveTo>
                  <a:pt x="169164" y="0"/>
                </a:moveTo>
                <a:lnTo>
                  <a:pt x="41910" y="0"/>
                </a:lnTo>
                <a:lnTo>
                  <a:pt x="0" y="27432"/>
                </a:lnTo>
                <a:lnTo>
                  <a:pt x="127254" y="27432"/>
                </a:lnTo>
                <a:lnTo>
                  <a:pt x="169164" y="0"/>
                </a:lnTo>
                <a:close/>
              </a:path>
            </a:pathLst>
          </a:custGeom>
          <a:solidFill>
            <a:srgbClr val="E6E6E6"/>
          </a:solidFill>
        </p:spPr>
        <p:txBody>
          <a:bodyPr wrap="square" lIns="0" tIns="0" rIns="0" bIns="0" rtlCol="0"/>
          <a:lstStyle/>
          <a:p>
            <a:endParaRPr/>
          </a:p>
        </p:txBody>
      </p:sp>
      <p:sp>
        <p:nvSpPr>
          <p:cNvPr id="460" name="object 460"/>
          <p:cNvSpPr/>
          <p:nvPr/>
        </p:nvSpPr>
        <p:spPr>
          <a:xfrm>
            <a:off x="3605784" y="5900928"/>
            <a:ext cx="41910" cy="242570"/>
          </a:xfrm>
          <a:custGeom>
            <a:avLst/>
            <a:gdLst/>
            <a:ahLst/>
            <a:cxnLst/>
            <a:rect l="l" t="t" r="r" b="b"/>
            <a:pathLst>
              <a:path w="41910" h="242570">
                <a:moveTo>
                  <a:pt x="41910" y="214884"/>
                </a:moveTo>
                <a:lnTo>
                  <a:pt x="41910" y="0"/>
                </a:lnTo>
                <a:lnTo>
                  <a:pt x="0" y="27432"/>
                </a:lnTo>
                <a:lnTo>
                  <a:pt x="0" y="242316"/>
                </a:lnTo>
                <a:lnTo>
                  <a:pt x="41910" y="214884"/>
                </a:lnTo>
                <a:close/>
              </a:path>
            </a:pathLst>
          </a:custGeom>
          <a:solidFill>
            <a:srgbClr val="9A9A9A"/>
          </a:solidFill>
        </p:spPr>
        <p:txBody>
          <a:bodyPr wrap="square" lIns="0" tIns="0" rIns="0" bIns="0" rtlCol="0"/>
          <a:lstStyle/>
          <a:p>
            <a:endParaRPr/>
          </a:p>
        </p:txBody>
      </p:sp>
      <p:sp>
        <p:nvSpPr>
          <p:cNvPr id="461" name="object 461"/>
          <p:cNvSpPr/>
          <p:nvPr/>
        </p:nvSpPr>
        <p:spPr>
          <a:xfrm>
            <a:off x="3478529" y="5928359"/>
            <a:ext cx="127635" cy="215265"/>
          </a:xfrm>
          <a:custGeom>
            <a:avLst/>
            <a:gdLst/>
            <a:ahLst/>
            <a:cxnLst/>
            <a:rect l="l" t="t" r="r" b="b"/>
            <a:pathLst>
              <a:path w="127635" h="215264">
                <a:moveTo>
                  <a:pt x="0" y="0"/>
                </a:moveTo>
                <a:lnTo>
                  <a:pt x="0" y="214884"/>
                </a:lnTo>
                <a:lnTo>
                  <a:pt x="127253" y="214884"/>
                </a:lnTo>
                <a:lnTo>
                  <a:pt x="127253" y="0"/>
                </a:lnTo>
                <a:lnTo>
                  <a:pt x="0" y="0"/>
                </a:lnTo>
                <a:close/>
              </a:path>
            </a:pathLst>
          </a:custGeom>
          <a:solidFill>
            <a:srgbClr val="C0C0C0"/>
          </a:solidFill>
        </p:spPr>
        <p:txBody>
          <a:bodyPr wrap="square" lIns="0" tIns="0" rIns="0" bIns="0" rtlCol="0"/>
          <a:lstStyle/>
          <a:p>
            <a:endParaRPr/>
          </a:p>
        </p:txBody>
      </p:sp>
      <p:sp>
        <p:nvSpPr>
          <p:cNvPr id="462" name="object 462"/>
          <p:cNvSpPr/>
          <p:nvPr/>
        </p:nvSpPr>
        <p:spPr>
          <a:xfrm>
            <a:off x="3478529" y="5928359"/>
            <a:ext cx="127635" cy="215265"/>
          </a:xfrm>
          <a:custGeom>
            <a:avLst/>
            <a:gdLst/>
            <a:ahLst/>
            <a:cxnLst/>
            <a:rect l="l" t="t" r="r" b="b"/>
            <a:pathLst>
              <a:path w="127635" h="215264">
                <a:moveTo>
                  <a:pt x="0" y="214884"/>
                </a:moveTo>
                <a:lnTo>
                  <a:pt x="0" y="0"/>
                </a:lnTo>
                <a:lnTo>
                  <a:pt x="127253" y="0"/>
                </a:lnTo>
                <a:lnTo>
                  <a:pt x="127253" y="214884"/>
                </a:lnTo>
                <a:lnTo>
                  <a:pt x="0" y="214884"/>
                </a:lnTo>
                <a:close/>
              </a:path>
            </a:pathLst>
          </a:custGeom>
          <a:ln w="3175">
            <a:solidFill>
              <a:srgbClr val="000000"/>
            </a:solidFill>
          </a:ln>
        </p:spPr>
        <p:txBody>
          <a:bodyPr wrap="square" lIns="0" tIns="0" rIns="0" bIns="0" rtlCol="0"/>
          <a:lstStyle/>
          <a:p>
            <a:endParaRPr/>
          </a:p>
        </p:txBody>
      </p:sp>
      <p:sp>
        <p:nvSpPr>
          <p:cNvPr id="463" name="object 463"/>
          <p:cNvSpPr/>
          <p:nvPr/>
        </p:nvSpPr>
        <p:spPr>
          <a:xfrm>
            <a:off x="3494532" y="5939027"/>
            <a:ext cx="97535" cy="130301"/>
          </a:xfrm>
          <a:prstGeom prst="rect">
            <a:avLst/>
          </a:prstGeom>
          <a:blipFill>
            <a:blip r:embed="rId77" cstate="print"/>
            <a:stretch>
              <a:fillRect/>
            </a:stretch>
          </a:blipFill>
        </p:spPr>
        <p:txBody>
          <a:bodyPr wrap="square" lIns="0" tIns="0" rIns="0" bIns="0" rtlCol="0"/>
          <a:lstStyle/>
          <a:p>
            <a:endParaRPr/>
          </a:p>
        </p:txBody>
      </p:sp>
      <p:sp>
        <p:nvSpPr>
          <p:cNvPr id="464" name="object 464"/>
          <p:cNvSpPr/>
          <p:nvPr/>
        </p:nvSpPr>
        <p:spPr>
          <a:xfrm>
            <a:off x="3494532" y="5939028"/>
            <a:ext cx="95250" cy="130810"/>
          </a:xfrm>
          <a:custGeom>
            <a:avLst/>
            <a:gdLst/>
            <a:ahLst/>
            <a:cxnLst/>
            <a:rect l="l" t="t" r="r" b="b"/>
            <a:pathLst>
              <a:path w="95250" h="130810">
                <a:moveTo>
                  <a:pt x="0" y="130301"/>
                </a:moveTo>
                <a:lnTo>
                  <a:pt x="0" y="0"/>
                </a:lnTo>
                <a:lnTo>
                  <a:pt x="95250" y="0"/>
                </a:lnTo>
                <a:lnTo>
                  <a:pt x="95250" y="130301"/>
                </a:lnTo>
                <a:lnTo>
                  <a:pt x="0" y="130301"/>
                </a:lnTo>
                <a:close/>
              </a:path>
            </a:pathLst>
          </a:custGeom>
          <a:ln w="3175">
            <a:solidFill>
              <a:srgbClr val="000000"/>
            </a:solidFill>
          </a:ln>
        </p:spPr>
        <p:txBody>
          <a:bodyPr wrap="square" lIns="0" tIns="0" rIns="0" bIns="0" rtlCol="0"/>
          <a:lstStyle/>
          <a:p>
            <a:endParaRPr/>
          </a:p>
        </p:txBody>
      </p:sp>
      <p:sp>
        <p:nvSpPr>
          <p:cNvPr id="465" name="object 465"/>
          <p:cNvSpPr/>
          <p:nvPr/>
        </p:nvSpPr>
        <p:spPr>
          <a:xfrm>
            <a:off x="3505961" y="6046469"/>
            <a:ext cx="72390" cy="11430"/>
          </a:xfrm>
          <a:custGeom>
            <a:avLst/>
            <a:gdLst/>
            <a:ahLst/>
            <a:cxnLst/>
            <a:rect l="l" t="t" r="r" b="b"/>
            <a:pathLst>
              <a:path w="72389" h="11429">
                <a:moveTo>
                  <a:pt x="72389" y="11430"/>
                </a:moveTo>
                <a:lnTo>
                  <a:pt x="72389" y="0"/>
                </a:lnTo>
                <a:lnTo>
                  <a:pt x="0" y="0"/>
                </a:lnTo>
                <a:lnTo>
                  <a:pt x="0" y="11430"/>
                </a:lnTo>
                <a:lnTo>
                  <a:pt x="72389" y="11430"/>
                </a:lnTo>
                <a:close/>
              </a:path>
            </a:pathLst>
          </a:custGeom>
          <a:solidFill>
            <a:srgbClr val="C0C0C0"/>
          </a:solidFill>
        </p:spPr>
        <p:txBody>
          <a:bodyPr wrap="square" lIns="0" tIns="0" rIns="0" bIns="0" rtlCol="0"/>
          <a:lstStyle/>
          <a:p>
            <a:endParaRPr/>
          </a:p>
        </p:txBody>
      </p:sp>
      <p:sp>
        <p:nvSpPr>
          <p:cNvPr id="466" name="object 466"/>
          <p:cNvSpPr/>
          <p:nvPr/>
        </p:nvSpPr>
        <p:spPr>
          <a:xfrm>
            <a:off x="3505961" y="6029705"/>
            <a:ext cx="72390" cy="10795"/>
          </a:xfrm>
          <a:custGeom>
            <a:avLst/>
            <a:gdLst/>
            <a:ahLst/>
            <a:cxnLst/>
            <a:rect l="l" t="t" r="r" b="b"/>
            <a:pathLst>
              <a:path w="72389" h="10795">
                <a:moveTo>
                  <a:pt x="72389" y="10668"/>
                </a:moveTo>
                <a:lnTo>
                  <a:pt x="72389" y="0"/>
                </a:lnTo>
                <a:lnTo>
                  <a:pt x="0" y="0"/>
                </a:lnTo>
                <a:lnTo>
                  <a:pt x="0" y="10668"/>
                </a:lnTo>
                <a:lnTo>
                  <a:pt x="72389" y="10668"/>
                </a:lnTo>
                <a:close/>
              </a:path>
            </a:pathLst>
          </a:custGeom>
          <a:solidFill>
            <a:srgbClr val="C0C0C0"/>
          </a:solidFill>
        </p:spPr>
        <p:txBody>
          <a:bodyPr wrap="square" lIns="0" tIns="0" rIns="0" bIns="0" rtlCol="0"/>
          <a:lstStyle/>
          <a:p>
            <a:endParaRPr/>
          </a:p>
        </p:txBody>
      </p:sp>
      <p:sp>
        <p:nvSpPr>
          <p:cNvPr id="467" name="object 467"/>
          <p:cNvSpPr/>
          <p:nvPr/>
        </p:nvSpPr>
        <p:spPr>
          <a:xfrm>
            <a:off x="3505961" y="6012179"/>
            <a:ext cx="72390" cy="11430"/>
          </a:xfrm>
          <a:custGeom>
            <a:avLst/>
            <a:gdLst/>
            <a:ahLst/>
            <a:cxnLst/>
            <a:rect l="l" t="t" r="r" b="b"/>
            <a:pathLst>
              <a:path w="72389" h="11429">
                <a:moveTo>
                  <a:pt x="72389" y="11430"/>
                </a:moveTo>
                <a:lnTo>
                  <a:pt x="72389" y="0"/>
                </a:lnTo>
                <a:lnTo>
                  <a:pt x="0" y="0"/>
                </a:lnTo>
                <a:lnTo>
                  <a:pt x="0" y="11430"/>
                </a:lnTo>
                <a:lnTo>
                  <a:pt x="72389" y="11430"/>
                </a:lnTo>
                <a:close/>
              </a:path>
            </a:pathLst>
          </a:custGeom>
          <a:solidFill>
            <a:srgbClr val="C0C0C0"/>
          </a:solidFill>
        </p:spPr>
        <p:txBody>
          <a:bodyPr wrap="square" lIns="0" tIns="0" rIns="0" bIns="0" rtlCol="0"/>
          <a:lstStyle/>
          <a:p>
            <a:endParaRPr/>
          </a:p>
        </p:txBody>
      </p:sp>
      <p:sp>
        <p:nvSpPr>
          <p:cNvPr id="468" name="object 468"/>
          <p:cNvSpPr/>
          <p:nvPr/>
        </p:nvSpPr>
        <p:spPr>
          <a:xfrm>
            <a:off x="3505961" y="5994653"/>
            <a:ext cx="72390" cy="11430"/>
          </a:xfrm>
          <a:custGeom>
            <a:avLst/>
            <a:gdLst/>
            <a:ahLst/>
            <a:cxnLst/>
            <a:rect l="l" t="t" r="r" b="b"/>
            <a:pathLst>
              <a:path w="72389" h="11429">
                <a:moveTo>
                  <a:pt x="72389" y="11430"/>
                </a:moveTo>
                <a:lnTo>
                  <a:pt x="72389" y="0"/>
                </a:lnTo>
                <a:lnTo>
                  <a:pt x="0" y="0"/>
                </a:lnTo>
                <a:lnTo>
                  <a:pt x="0" y="11430"/>
                </a:lnTo>
                <a:lnTo>
                  <a:pt x="72389" y="11430"/>
                </a:lnTo>
                <a:close/>
              </a:path>
            </a:pathLst>
          </a:custGeom>
          <a:solidFill>
            <a:srgbClr val="C0C0C0"/>
          </a:solidFill>
        </p:spPr>
        <p:txBody>
          <a:bodyPr wrap="square" lIns="0" tIns="0" rIns="0" bIns="0" rtlCol="0"/>
          <a:lstStyle/>
          <a:p>
            <a:endParaRPr/>
          </a:p>
        </p:txBody>
      </p:sp>
      <p:sp>
        <p:nvSpPr>
          <p:cNvPr id="469" name="object 469"/>
          <p:cNvSpPr/>
          <p:nvPr/>
        </p:nvSpPr>
        <p:spPr>
          <a:xfrm>
            <a:off x="3505961" y="5970270"/>
            <a:ext cx="72390" cy="19050"/>
          </a:xfrm>
          <a:custGeom>
            <a:avLst/>
            <a:gdLst/>
            <a:ahLst/>
            <a:cxnLst/>
            <a:rect l="l" t="t" r="r" b="b"/>
            <a:pathLst>
              <a:path w="72389" h="19050">
                <a:moveTo>
                  <a:pt x="72389" y="19050"/>
                </a:moveTo>
                <a:lnTo>
                  <a:pt x="72389" y="0"/>
                </a:lnTo>
                <a:lnTo>
                  <a:pt x="0" y="0"/>
                </a:lnTo>
                <a:lnTo>
                  <a:pt x="0" y="19050"/>
                </a:lnTo>
                <a:lnTo>
                  <a:pt x="72389" y="19050"/>
                </a:lnTo>
                <a:close/>
              </a:path>
            </a:pathLst>
          </a:custGeom>
          <a:solidFill>
            <a:srgbClr val="C0C0C0"/>
          </a:solidFill>
        </p:spPr>
        <p:txBody>
          <a:bodyPr wrap="square" lIns="0" tIns="0" rIns="0" bIns="0" rtlCol="0"/>
          <a:lstStyle/>
          <a:p>
            <a:endParaRPr/>
          </a:p>
        </p:txBody>
      </p:sp>
      <p:sp>
        <p:nvSpPr>
          <p:cNvPr id="470" name="object 470"/>
          <p:cNvSpPr/>
          <p:nvPr/>
        </p:nvSpPr>
        <p:spPr>
          <a:xfrm>
            <a:off x="3505961" y="5945885"/>
            <a:ext cx="72390" cy="18415"/>
          </a:xfrm>
          <a:custGeom>
            <a:avLst/>
            <a:gdLst/>
            <a:ahLst/>
            <a:cxnLst/>
            <a:rect l="l" t="t" r="r" b="b"/>
            <a:pathLst>
              <a:path w="72389" h="18414">
                <a:moveTo>
                  <a:pt x="72389" y="18287"/>
                </a:moveTo>
                <a:lnTo>
                  <a:pt x="72389" y="0"/>
                </a:lnTo>
                <a:lnTo>
                  <a:pt x="0" y="0"/>
                </a:lnTo>
                <a:lnTo>
                  <a:pt x="0" y="18287"/>
                </a:lnTo>
                <a:lnTo>
                  <a:pt x="72389" y="18287"/>
                </a:lnTo>
                <a:close/>
              </a:path>
            </a:pathLst>
          </a:custGeom>
          <a:solidFill>
            <a:srgbClr val="C0C0C0"/>
          </a:solidFill>
        </p:spPr>
        <p:txBody>
          <a:bodyPr wrap="square" lIns="0" tIns="0" rIns="0" bIns="0" rtlCol="0"/>
          <a:lstStyle/>
          <a:p>
            <a:endParaRPr/>
          </a:p>
        </p:txBody>
      </p:sp>
      <p:sp>
        <p:nvSpPr>
          <p:cNvPr id="471" name="object 471"/>
          <p:cNvSpPr/>
          <p:nvPr/>
        </p:nvSpPr>
        <p:spPr>
          <a:xfrm>
            <a:off x="3505961" y="6046469"/>
            <a:ext cx="72390" cy="11430"/>
          </a:xfrm>
          <a:custGeom>
            <a:avLst/>
            <a:gdLst/>
            <a:ahLst/>
            <a:cxnLst/>
            <a:rect l="l" t="t" r="r" b="b"/>
            <a:pathLst>
              <a:path w="72389" h="11429">
                <a:moveTo>
                  <a:pt x="0" y="11430"/>
                </a:moveTo>
                <a:lnTo>
                  <a:pt x="0" y="0"/>
                </a:lnTo>
                <a:lnTo>
                  <a:pt x="72389" y="0"/>
                </a:lnTo>
                <a:lnTo>
                  <a:pt x="72389" y="11430"/>
                </a:lnTo>
                <a:lnTo>
                  <a:pt x="0" y="11430"/>
                </a:lnTo>
                <a:close/>
              </a:path>
            </a:pathLst>
          </a:custGeom>
          <a:ln w="3175">
            <a:solidFill>
              <a:srgbClr val="000000"/>
            </a:solidFill>
          </a:ln>
        </p:spPr>
        <p:txBody>
          <a:bodyPr wrap="square" lIns="0" tIns="0" rIns="0" bIns="0" rtlCol="0"/>
          <a:lstStyle/>
          <a:p>
            <a:endParaRPr/>
          </a:p>
        </p:txBody>
      </p:sp>
      <p:sp>
        <p:nvSpPr>
          <p:cNvPr id="472" name="object 472"/>
          <p:cNvSpPr/>
          <p:nvPr/>
        </p:nvSpPr>
        <p:spPr>
          <a:xfrm>
            <a:off x="3505961" y="6029705"/>
            <a:ext cx="72390" cy="10795"/>
          </a:xfrm>
          <a:custGeom>
            <a:avLst/>
            <a:gdLst/>
            <a:ahLst/>
            <a:cxnLst/>
            <a:rect l="l" t="t" r="r" b="b"/>
            <a:pathLst>
              <a:path w="72389" h="10795">
                <a:moveTo>
                  <a:pt x="0" y="10668"/>
                </a:moveTo>
                <a:lnTo>
                  <a:pt x="0" y="0"/>
                </a:lnTo>
                <a:lnTo>
                  <a:pt x="72389" y="0"/>
                </a:lnTo>
                <a:lnTo>
                  <a:pt x="72389" y="10668"/>
                </a:lnTo>
                <a:lnTo>
                  <a:pt x="0" y="10668"/>
                </a:lnTo>
                <a:close/>
              </a:path>
            </a:pathLst>
          </a:custGeom>
          <a:ln w="3175">
            <a:solidFill>
              <a:srgbClr val="000000"/>
            </a:solidFill>
          </a:ln>
        </p:spPr>
        <p:txBody>
          <a:bodyPr wrap="square" lIns="0" tIns="0" rIns="0" bIns="0" rtlCol="0"/>
          <a:lstStyle/>
          <a:p>
            <a:endParaRPr/>
          </a:p>
        </p:txBody>
      </p:sp>
      <p:sp>
        <p:nvSpPr>
          <p:cNvPr id="473" name="object 473"/>
          <p:cNvSpPr/>
          <p:nvPr/>
        </p:nvSpPr>
        <p:spPr>
          <a:xfrm>
            <a:off x="3505961" y="6012179"/>
            <a:ext cx="72390" cy="11430"/>
          </a:xfrm>
          <a:custGeom>
            <a:avLst/>
            <a:gdLst/>
            <a:ahLst/>
            <a:cxnLst/>
            <a:rect l="l" t="t" r="r" b="b"/>
            <a:pathLst>
              <a:path w="72389" h="11429">
                <a:moveTo>
                  <a:pt x="0" y="11430"/>
                </a:moveTo>
                <a:lnTo>
                  <a:pt x="0" y="0"/>
                </a:lnTo>
                <a:lnTo>
                  <a:pt x="72389" y="0"/>
                </a:lnTo>
                <a:lnTo>
                  <a:pt x="72389" y="11430"/>
                </a:lnTo>
                <a:lnTo>
                  <a:pt x="0" y="11430"/>
                </a:lnTo>
                <a:close/>
              </a:path>
            </a:pathLst>
          </a:custGeom>
          <a:ln w="3175">
            <a:solidFill>
              <a:srgbClr val="000000"/>
            </a:solidFill>
          </a:ln>
        </p:spPr>
        <p:txBody>
          <a:bodyPr wrap="square" lIns="0" tIns="0" rIns="0" bIns="0" rtlCol="0"/>
          <a:lstStyle/>
          <a:p>
            <a:endParaRPr/>
          </a:p>
        </p:txBody>
      </p:sp>
      <p:sp>
        <p:nvSpPr>
          <p:cNvPr id="474" name="object 474"/>
          <p:cNvSpPr/>
          <p:nvPr/>
        </p:nvSpPr>
        <p:spPr>
          <a:xfrm>
            <a:off x="3505961" y="5994653"/>
            <a:ext cx="72390" cy="11430"/>
          </a:xfrm>
          <a:custGeom>
            <a:avLst/>
            <a:gdLst/>
            <a:ahLst/>
            <a:cxnLst/>
            <a:rect l="l" t="t" r="r" b="b"/>
            <a:pathLst>
              <a:path w="72389" h="11429">
                <a:moveTo>
                  <a:pt x="0" y="11430"/>
                </a:moveTo>
                <a:lnTo>
                  <a:pt x="0" y="0"/>
                </a:lnTo>
                <a:lnTo>
                  <a:pt x="72389" y="0"/>
                </a:lnTo>
                <a:lnTo>
                  <a:pt x="72389" y="11430"/>
                </a:lnTo>
                <a:lnTo>
                  <a:pt x="0" y="11430"/>
                </a:lnTo>
                <a:close/>
              </a:path>
            </a:pathLst>
          </a:custGeom>
          <a:ln w="3175">
            <a:solidFill>
              <a:srgbClr val="000000"/>
            </a:solidFill>
          </a:ln>
        </p:spPr>
        <p:txBody>
          <a:bodyPr wrap="square" lIns="0" tIns="0" rIns="0" bIns="0" rtlCol="0"/>
          <a:lstStyle/>
          <a:p>
            <a:endParaRPr/>
          </a:p>
        </p:txBody>
      </p:sp>
      <p:sp>
        <p:nvSpPr>
          <p:cNvPr id="475" name="object 475"/>
          <p:cNvSpPr/>
          <p:nvPr/>
        </p:nvSpPr>
        <p:spPr>
          <a:xfrm>
            <a:off x="3505961" y="5970270"/>
            <a:ext cx="72390" cy="19050"/>
          </a:xfrm>
          <a:custGeom>
            <a:avLst/>
            <a:gdLst/>
            <a:ahLst/>
            <a:cxnLst/>
            <a:rect l="l" t="t" r="r" b="b"/>
            <a:pathLst>
              <a:path w="72389" h="19050">
                <a:moveTo>
                  <a:pt x="0" y="19050"/>
                </a:moveTo>
                <a:lnTo>
                  <a:pt x="0" y="0"/>
                </a:lnTo>
                <a:lnTo>
                  <a:pt x="72389" y="0"/>
                </a:lnTo>
                <a:lnTo>
                  <a:pt x="72389" y="19050"/>
                </a:lnTo>
                <a:lnTo>
                  <a:pt x="0" y="19050"/>
                </a:lnTo>
                <a:close/>
              </a:path>
            </a:pathLst>
          </a:custGeom>
          <a:ln w="3175">
            <a:solidFill>
              <a:srgbClr val="000000"/>
            </a:solidFill>
          </a:ln>
        </p:spPr>
        <p:txBody>
          <a:bodyPr wrap="square" lIns="0" tIns="0" rIns="0" bIns="0" rtlCol="0"/>
          <a:lstStyle/>
          <a:p>
            <a:endParaRPr/>
          </a:p>
        </p:txBody>
      </p:sp>
      <p:sp>
        <p:nvSpPr>
          <p:cNvPr id="476" name="object 476"/>
          <p:cNvSpPr/>
          <p:nvPr/>
        </p:nvSpPr>
        <p:spPr>
          <a:xfrm>
            <a:off x="3505961" y="5945885"/>
            <a:ext cx="72390" cy="18415"/>
          </a:xfrm>
          <a:custGeom>
            <a:avLst/>
            <a:gdLst/>
            <a:ahLst/>
            <a:cxnLst/>
            <a:rect l="l" t="t" r="r" b="b"/>
            <a:pathLst>
              <a:path w="72389" h="18414">
                <a:moveTo>
                  <a:pt x="0" y="18287"/>
                </a:moveTo>
                <a:lnTo>
                  <a:pt x="0" y="0"/>
                </a:lnTo>
                <a:lnTo>
                  <a:pt x="72389" y="0"/>
                </a:lnTo>
                <a:lnTo>
                  <a:pt x="72389" y="18287"/>
                </a:lnTo>
                <a:lnTo>
                  <a:pt x="0" y="18287"/>
                </a:lnTo>
                <a:close/>
              </a:path>
            </a:pathLst>
          </a:custGeom>
          <a:ln w="3175">
            <a:solidFill>
              <a:srgbClr val="000000"/>
            </a:solidFill>
          </a:ln>
        </p:spPr>
        <p:txBody>
          <a:bodyPr wrap="square" lIns="0" tIns="0" rIns="0" bIns="0" rtlCol="0"/>
          <a:lstStyle/>
          <a:p>
            <a:endParaRPr/>
          </a:p>
        </p:txBody>
      </p:sp>
      <p:sp>
        <p:nvSpPr>
          <p:cNvPr id="477" name="object 477"/>
          <p:cNvSpPr/>
          <p:nvPr/>
        </p:nvSpPr>
        <p:spPr>
          <a:xfrm>
            <a:off x="3483864" y="6082284"/>
            <a:ext cx="116586" cy="66294"/>
          </a:xfrm>
          <a:prstGeom prst="rect">
            <a:avLst/>
          </a:prstGeom>
          <a:blipFill>
            <a:blip r:embed="rId78" cstate="print"/>
            <a:stretch>
              <a:fillRect/>
            </a:stretch>
          </a:blipFill>
        </p:spPr>
        <p:txBody>
          <a:bodyPr wrap="square" lIns="0" tIns="0" rIns="0" bIns="0" rtlCol="0"/>
          <a:lstStyle/>
          <a:p>
            <a:endParaRPr/>
          </a:p>
        </p:txBody>
      </p:sp>
      <p:sp>
        <p:nvSpPr>
          <p:cNvPr id="478" name="object 478"/>
          <p:cNvSpPr/>
          <p:nvPr/>
        </p:nvSpPr>
        <p:spPr>
          <a:xfrm>
            <a:off x="3523488" y="5955029"/>
            <a:ext cx="10795" cy="1905"/>
          </a:xfrm>
          <a:custGeom>
            <a:avLst/>
            <a:gdLst/>
            <a:ahLst/>
            <a:cxnLst/>
            <a:rect l="l" t="t" r="r" b="b"/>
            <a:pathLst>
              <a:path w="10795" h="1904">
                <a:moveTo>
                  <a:pt x="0" y="0"/>
                </a:moveTo>
                <a:lnTo>
                  <a:pt x="0" y="1524"/>
                </a:lnTo>
                <a:lnTo>
                  <a:pt x="10667" y="1524"/>
                </a:lnTo>
                <a:lnTo>
                  <a:pt x="10667" y="0"/>
                </a:lnTo>
                <a:lnTo>
                  <a:pt x="0" y="0"/>
                </a:lnTo>
                <a:close/>
              </a:path>
            </a:pathLst>
          </a:custGeom>
          <a:solidFill>
            <a:srgbClr val="9A9A9A"/>
          </a:solidFill>
        </p:spPr>
        <p:txBody>
          <a:bodyPr wrap="square" lIns="0" tIns="0" rIns="0" bIns="0" rtlCol="0"/>
          <a:lstStyle/>
          <a:p>
            <a:endParaRPr/>
          </a:p>
        </p:txBody>
      </p:sp>
      <p:sp>
        <p:nvSpPr>
          <p:cNvPr id="479" name="object 479"/>
          <p:cNvSpPr/>
          <p:nvPr/>
        </p:nvSpPr>
        <p:spPr>
          <a:xfrm>
            <a:off x="3511295" y="5948933"/>
            <a:ext cx="67056" cy="3810"/>
          </a:xfrm>
          <a:prstGeom prst="rect">
            <a:avLst/>
          </a:prstGeom>
          <a:blipFill>
            <a:blip r:embed="rId79" cstate="print"/>
            <a:stretch>
              <a:fillRect/>
            </a:stretch>
          </a:blipFill>
        </p:spPr>
        <p:txBody>
          <a:bodyPr wrap="square" lIns="0" tIns="0" rIns="0" bIns="0" rtlCol="0"/>
          <a:lstStyle/>
          <a:p>
            <a:endParaRPr/>
          </a:p>
        </p:txBody>
      </p:sp>
      <p:sp>
        <p:nvSpPr>
          <p:cNvPr id="480" name="object 480"/>
          <p:cNvSpPr/>
          <p:nvPr/>
        </p:nvSpPr>
        <p:spPr>
          <a:xfrm>
            <a:off x="3509771" y="5948254"/>
            <a:ext cx="63925" cy="34207"/>
          </a:xfrm>
          <a:prstGeom prst="rect">
            <a:avLst/>
          </a:prstGeom>
          <a:blipFill>
            <a:blip r:embed="rId80" cstate="print"/>
            <a:stretch>
              <a:fillRect/>
            </a:stretch>
          </a:blipFill>
        </p:spPr>
        <p:txBody>
          <a:bodyPr wrap="square" lIns="0" tIns="0" rIns="0" bIns="0" rtlCol="0"/>
          <a:lstStyle/>
          <a:p>
            <a:endParaRPr/>
          </a:p>
        </p:txBody>
      </p:sp>
      <p:sp>
        <p:nvSpPr>
          <p:cNvPr id="481" name="object 481"/>
          <p:cNvSpPr/>
          <p:nvPr/>
        </p:nvSpPr>
        <p:spPr>
          <a:xfrm>
            <a:off x="3509092" y="5974543"/>
            <a:ext cx="64687" cy="27730"/>
          </a:xfrm>
          <a:prstGeom prst="rect">
            <a:avLst/>
          </a:prstGeom>
          <a:blipFill>
            <a:blip r:embed="rId81" cstate="print"/>
            <a:stretch>
              <a:fillRect/>
            </a:stretch>
          </a:blipFill>
        </p:spPr>
        <p:txBody>
          <a:bodyPr wrap="square" lIns="0" tIns="0" rIns="0" bIns="0" rtlCol="0"/>
          <a:lstStyle/>
          <a:p>
            <a:endParaRPr/>
          </a:p>
        </p:txBody>
      </p:sp>
      <p:sp>
        <p:nvSpPr>
          <p:cNvPr id="482" name="object 482"/>
          <p:cNvSpPr/>
          <p:nvPr/>
        </p:nvSpPr>
        <p:spPr>
          <a:xfrm>
            <a:off x="3509854" y="5954267"/>
            <a:ext cx="64604" cy="51053"/>
          </a:xfrm>
          <a:prstGeom prst="rect">
            <a:avLst/>
          </a:prstGeom>
          <a:blipFill>
            <a:blip r:embed="rId82" cstate="print"/>
            <a:stretch>
              <a:fillRect/>
            </a:stretch>
          </a:blipFill>
        </p:spPr>
        <p:txBody>
          <a:bodyPr wrap="square" lIns="0" tIns="0" rIns="0" bIns="0" rtlCol="0"/>
          <a:lstStyle/>
          <a:p>
            <a:endParaRPr/>
          </a:p>
        </p:txBody>
      </p:sp>
      <p:sp>
        <p:nvSpPr>
          <p:cNvPr id="483" name="object 483"/>
          <p:cNvSpPr/>
          <p:nvPr/>
        </p:nvSpPr>
        <p:spPr>
          <a:xfrm>
            <a:off x="3563873" y="5954267"/>
            <a:ext cx="9525" cy="3175"/>
          </a:xfrm>
          <a:custGeom>
            <a:avLst/>
            <a:gdLst/>
            <a:ahLst/>
            <a:cxnLst/>
            <a:rect l="l" t="t" r="r" b="b"/>
            <a:pathLst>
              <a:path w="9525" h="3175">
                <a:moveTo>
                  <a:pt x="0" y="0"/>
                </a:moveTo>
                <a:lnTo>
                  <a:pt x="0" y="3047"/>
                </a:lnTo>
                <a:lnTo>
                  <a:pt x="9144" y="3047"/>
                </a:lnTo>
                <a:lnTo>
                  <a:pt x="9144" y="0"/>
                </a:lnTo>
                <a:lnTo>
                  <a:pt x="0" y="0"/>
                </a:lnTo>
                <a:close/>
              </a:path>
            </a:pathLst>
          </a:custGeom>
          <a:ln w="3175">
            <a:solidFill>
              <a:srgbClr val="000000"/>
            </a:solidFill>
          </a:ln>
        </p:spPr>
        <p:txBody>
          <a:bodyPr wrap="square" lIns="0" tIns="0" rIns="0" bIns="0" rtlCol="0"/>
          <a:lstStyle/>
          <a:p>
            <a:endParaRPr/>
          </a:p>
        </p:txBody>
      </p:sp>
      <p:sp>
        <p:nvSpPr>
          <p:cNvPr id="484" name="object 484"/>
          <p:cNvSpPr/>
          <p:nvPr/>
        </p:nvSpPr>
        <p:spPr>
          <a:xfrm>
            <a:off x="3550158" y="5955029"/>
            <a:ext cx="5715" cy="3810"/>
          </a:xfrm>
          <a:custGeom>
            <a:avLst/>
            <a:gdLst/>
            <a:ahLst/>
            <a:cxnLst/>
            <a:rect l="l" t="t" r="r" b="b"/>
            <a:pathLst>
              <a:path w="5714" h="3810">
                <a:moveTo>
                  <a:pt x="5333" y="1524"/>
                </a:moveTo>
                <a:lnTo>
                  <a:pt x="0" y="3810"/>
                </a:lnTo>
                <a:lnTo>
                  <a:pt x="0" y="0"/>
                </a:lnTo>
                <a:lnTo>
                  <a:pt x="5333" y="1524"/>
                </a:lnTo>
                <a:close/>
              </a:path>
            </a:pathLst>
          </a:custGeom>
          <a:ln w="3175">
            <a:solidFill>
              <a:srgbClr val="000000"/>
            </a:solidFill>
          </a:ln>
        </p:spPr>
        <p:txBody>
          <a:bodyPr wrap="square" lIns="0" tIns="0" rIns="0" bIns="0" rtlCol="0"/>
          <a:lstStyle/>
          <a:p>
            <a:endParaRPr/>
          </a:p>
        </p:txBody>
      </p:sp>
      <p:sp>
        <p:nvSpPr>
          <p:cNvPr id="485" name="object 485"/>
          <p:cNvSpPr/>
          <p:nvPr/>
        </p:nvSpPr>
        <p:spPr>
          <a:xfrm>
            <a:off x="3541776" y="5955029"/>
            <a:ext cx="6350" cy="3810"/>
          </a:xfrm>
          <a:custGeom>
            <a:avLst/>
            <a:gdLst/>
            <a:ahLst/>
            <a:cxnLst/>
            <a:rect l="l" t="t" r="r" b="b"/>
            <a:pathLst>
              <a:path w="6350" h="3810">
                <a:moveTo>
                  <a:pt x="0" y="1524"/>
                </a:moveTo>
                <a:lnTo>
                  <a:pt x="6096" y="0"/>
                </a:lnTo>
                <a:lnTo>
                  <a:pt x="6096" y="3810"/>
                </a:lnTo>
                <a:lnTo>
                  <a:pt x="0" y="1524"/>
                </a:lnTo>
                <a:close/>
              </a:path>
            </a:pathLst>
          </a:custGeom>
          <a:ln w="3175">
            <a:solidFill>
              <a:srgbClr val="000000"/>
            </a:solidFill>
          </a:ln>
        </p:spPr>
        <p:txBody>
          <a:bodyPr wrap="square" lIns="0" tIns="0" rIns="0" bIns="0" rtlCol="0"/>
          <a:lstStyle/>
          <a:p>
            <a:endParaRPr/>
          </a:p>
        </p:txBody>
      </p:sp>
      <p:sp>
        <p:nvSpPr>
          <p:cNvPr id="486" name="object 486"/>
          <p:cNvSpPr/>
          <p:nvPr/>
        </p:nvSpPr>
        <p:spPr>
          <a:xfrm>
            <a:off x="3560064" y="5983985"/>
            <a:ext cx="11430" cy="2540"/>
          </a:xfrm>
          <a:custGeom>
            <a:avLst/>
            <a:gdLst/>
            <a:ahLst/>
            <a:cxnLst/>
            <a:rect l="l" t="t" r="r" b="b"/>
            <a:pathLst>
              <a:path w="11429" h="2539">
                <a:moveTo>
                  <a:pt x="0" y="0"/>
                </a:moveTo>
                <a:lnTo>
                  <a:pt x="0" y="2285"/>
                </a:lnTo>
                <a:lnTo>
                  <a:pt x="11429" y="2285"/>
                </a:lnTo>
                <a:lnTo>
                  <a:pt x="11429" y="0"/>
                </a:lnTo>
                <a:lnTo>
                  <a:pt x="0" y="0"/>
                </a:lnTo>
                <a:close/>
              </a:path>
            </a:pathLst>
          </a:custGeom>
          <a:ln w="3175">
            <a:solidFill>
              <a:srgbClr val="000000"/>
            </a:solidFill>
          </a:ln>
        </p:spPr>
        <p:txBody>
          <a:bodyPr wrap="square" lIns="0" tIns="0" rIns="0" bIns="0" rtlCol="0"/>
          <a:lstStyle/>
          <a:p>
            <a:endParaRPr/>
          </a:p>
        </p:txBody>
      </p:sp>
      <p:sp>
        <p:nvSpPr>
          <p:cNvPr id="487" name="object 487"/>
          <p:cNvSpPr/>
          <p:nvPr/>
        </p:nvSpPr>
        <p:spPr>
          <a:xfrm>
            <a:off x="3562350" y="6003035"/>
            <a:ext cx="11430" cy="2540"/>
          </a:xfrm>
          <a:custGeom>
            <a:avLst/>
            <a:gdLst/>
            <a:ahLst/>
            <a:cxnLst/>
            <a:rect l="l" t="t" r="r" b="b"/>
            <a:pathLst>
              <a:path w="11429" h="2539">
                <a:moveTo>
                  <a:pt x="0" y="0"/>
                </a:moveTo>
                <a:lnTo>
                  <a:pt x="0" y="2285"/>
                </a:lnTo>
                <a:lnTo>
                  <a:pt x="11429" y="2285"/>
                </a:lnTo>
                <a:lnTo>
                  <a:pt x="11429" y="0"/>
                </a:lnTo>
                <a:lnTo>
                  <a:pt x="0" y="0"/>
                </a:lnTo>
                <a:close/>
              </a:path>
            </a:pathLst>
          </a:custGeom>
          <a:ln w="3175">
            <a:solidFill>
              <a:srgbClr val="000000"/>
            </a:solidFill>
          </a:ln>
        </p:spPr>
        <p:txBody>
          <a:bodyPr wrap="square" lIns="0" tIns="0" rIns="0" bIns="0" rtlCol="0"/>
          <a:lstStyle/>
          <a:p>
            <a:endParaRPr/>
          </a:p>
        </p:txBody>
      </p:sp>
      <p:sp>
        <p:nvSpPr>
          <p:cNvPr id="488" name="object 488"/>
          <p:cNvSpPr/>
          <p:nvPr/>
        </p:nvSpPr>
        <p:spPr>
          <a:xfrm>
            <a:off x="3511296" y="5955029"/>
            <a:ext cx="5715" cy="0"/>
          </a:xfrm>
          <a:custGeom>
            <a:avLst/>
            <a:gdLst/>
            <a:ahLst/>
            <a:cxnLst/>
            <a:rect l="l" t="t" r="r" b="b"/>
            <a:pathLst>
              <a:path w="5714">
                <a:moveTo>
                  <a:pt x="0" y="0"/>
                </a:moveTo>
                <a:lnTo>
                  <a:pt x="5333" y="0"/>
                </a:lnTo>
              </a:path>
            </a:pathLst>
          </a:custGeom>
          <a:ln w="3175">
            <a:solidFill>
              <a:srgbClr val="00FF00"/>
            </a:solidFill>
          </a:ln>
        </p:spPr>
        <p:txBody>
          <a:bodyPr wrap="square" lIns="0" tIns="0" rIns="0" bIns="0" rtlCol="0"/>
          <a:lstStyle/>
          <a:p>
            <a:endParaRPr/>
          </a:p>
        </p:txBody>
      </p:sp>
      <p:sp>
        <p:nvSpPr>
          <p:cNvPr id="489" name="object 489"/>
          <p:cNvSpPr/>
          <p:nvPr/>
        </p:nvSpPr>
        <p:spPr>
          <a:xfrm>
            <a:off x="3510534" y="5985509"/>
            <a:ext cx="5715" cy="0"/>
          </a:xfrm>
          <a:custGeom>
            <a:avLst/>
            <a:gdLst/>
            <a:ahLst/>
            <a:cxnLst/>
            <a:rect l="l" t="t" r="r" b="b"/>
            <a:pathLst>
              <a:path w="5714">
                <a:moveTo>
                  <a:pt x="0" y="0"/>
                </a:moveTo>
                <a:lnTo>
                  <a:pt x="5333" y="0"/>
                </a:lnTo>
              </a:path>
            </a:pathLst>
          </a:custGeom>
          <a:ln w="3175">
            <a:solidFill>
              <a:srgbClr val="00FF00"/>
            </a:solidFill>
          </a:ln>
        </p:spPr>
        <p:txBody>
          <a:bodyPr wrap="square" lIns="0" tIns="0" rIns="0" bIns="0" rtlCol="0"/>
          <a:lstStyle/>
          <a:p>
            <a:endParaRPr/>
          </a:p>
        </p:txBody>
      </p:sp>
      <p:sp>
        <p:nvSpPr>
          <p:cNvPr id="490" name="object 490"/>
          <p:cNvSpPr/>
          <p:nvPr/>
        </p:nvSpPr>
        <p:spPr>
          <a:xfrm>
            <a:off x="3494532" y="6078473"/>
            <a:ext cx="29717" cy="56387"/>
          </a:xfrm>
          <a:prstGeom prst="rect">
            <a:avLst/>
          </a:prstGeom>
          <a:blipFill>
            <a:blip r:embed="rId83" cstate="print"/>
            <a:stretch>
              <a:fillRect/>
            </a:stretch>
          </a:blipFill>
        </p:spPr>
        <p:txBody>
          <a:bodyPr wrap="square" lIns="0" tIns="0" rIns="0" bIns="0" rtlCol="0"/>
          <a:lstStyle/>
          <a:p>
            <a:endParaRPr/>
          </a:p>
        </p:txBody>
      </p:sp>
      <p:sp>
        <p:nvSpPr>
          <p:cNvPr id="491" name="object 491"/>
          <p:cNvSpPr/>
          <p:nvPr/>
        </p:nvSpPr>
        <p:spPr>
          <a:xfrm>
            <a:off x="3560064" y="6079235"/>
            <a:ext cx="29717" cy="56387"/>
          </a:xfrm>
          <a:prstGeom prst="rect">
            <a:avLst/>
          </a:prstGeom>
          <a:blipFill>
            <a:blip r:embed="rId84" cstate="print"/>
            <a:stretch>
              <a:fillRect/>
            </a:stretch>
          </a:blipFill>
        </p:spPr>
        <p:txBody>
          <a:bodyPr wrap="square" lIns="0" tIns="0" rIns="0" bIns="0" rtlCol="0"/>
          <a:lstStyle/>
          <a:p>
            <a:endParaRPr/>
          </a:p>
        </p:txBody>
      </p:sp>
      <p:sp>
        <p:nvSpPr>
          <p:cNvPr id="492" name="object 492"/>
          <p:cNvSpPr/>
          <p:nvPr/>
        </p:nvSpPr>
        <p:spPr>
          <a:xfrm>
            <a:off x="3478529" y="5900928"/>
            <a:ext cx="169545" cy="247650"/>
          </a:xfrm>
          <a:custGeom>
            <a:avLst/>
            <a:gdLst/>
            <a:ahLst/>
            <a:cxnLst/>
            <a:rect l="l" t="t" r="r" b="b"/>
            <a:pathLst>
              <a:path w="169545" h="247650">
                <a:moveTo>
                  <a:pt x="5334" y="247650"/>
                </a:moveTo>
                <a:lnTo>
                  <a:pt x="5334" y="242316"/>
                </a:lnTo>
                <a:lnTo>
                  <a:pt x="0" y="242316"/>
                </a:lnTo>
                <a:lnTo>
                  <a:pt x="0" y="27432"/>
                </a:lnTo>
                <a:lnTo>
                  <a:pt x="41910" y="0"/>
                </a:lnTo>
                <a:lnTo>
                  <a:pt x="169164" y="0"/>
                </a:lnTo>
                <a:lnTo>
                  <a:pt x="169164" y="214884"/>
                </a:lnTo>
                <a:lnTo>
                  <a:pt x="166878" y="216408"/>
                </a:lnTo>
                <a:lnTo>
                  <a:pt x="166878" y="218694"/>
                </a:lnTo>
                <a:lnTo>
                  <a:pt x="121920" y="247650"/>
                </a:lnTo>
                <a:lnTo>
                  <a:pt x="5334" y="247650"/>
                </a:lnTo>
                <a:close/>
              </a:path>
            </a:pathLst>
          </a:custGeom>
          <a:ln w="8115">
            <a:solidFill>
              <a:srgbClr val="000000"/>
            </a:solidFill>
          </a:ln>
        </p:spPr>
        <p:txBody>
          <a:bodyPr wrap="square" lIns="0" tIns="0" rIns="0" bIns="0" rtlCol="0"/>
          <a:lstStyle/>
          <a:p>
            <a:endParaRPr/>
          </a:p>
        </p:txBody>
      </p:sp>
      <p:sp>
        <p:nvSpPr>
          <p:cNvPr id="493" name="object 493"/>
          <p:cNvSpPr/>
          <p:nvPr/>
        </p:nvSpPr>
        <p:spPr>
          <a:xfrm>
            <a:off x="3247644" y="6296405"/>
            <a:ext cx="67945" cy="52069"/>
          </a:xfrm>
          <a:custGeom>
            <a:avLst/>
            <a:gdLst/>
            <a:ahLst/>
            <a:cxnLst/>
            <a:rect l="l" t="t" r="r" b="b"/>
            <a:pathLst>
              <a:path w="67945" h="52070">
                <a:moveTo>
                  <a:pt x="67818" y="8382"/>
                </a:moveTo>
                <a:lnTo>
                  <a:pt x="67818" y="0"/>
                </a:lnTo>
                <a:lnTo>
                  <a:pt x="0" y="44196"/>
                </a:lnTo>
                <a:lnTo>
                  <a:pt x="0" y="51816"/>
                </a:lnTo>
                <a:lnTo>
                  <a:pt x="67818" y="8382"/>
                </a:lnTo>
                <a:close/>
              </a:path>
            </a:pathLst>
          </a:custGeom>
          <a:solidFill>
            <a:srgbClr val="9A9A9A"/>
          </a:solidFill>
        </p:spPr>
        <p:txBody>
          <a:bodyPr wrap="square" lIns="0" tIns="0" rIns="0" bIns="0" rtlCol="0"/>
          <a:lstStyle/>
          <a:p>
            <a:endParaRPr/>
          </a:p>
        </p:txBody>
      </p:sp>
      <p:sp>
        <p:nvSpPr>
          <p:cNvPr id="494" name="object 494"/>
          <p:cNvSpPr/>
          <p:nvPr/>
        </p:nvSpPr>
        <p:spPr>
          <a:xfrm>
            <a:off x="3064764" y="5976365"/>
            <a:ext cx="254635" cy="41275"/>
          </a:xfrm>
          <a:custGeom>
            <a:avLst/>
            <a:gdLst/>
            <a:ahLst/>
            <a:cxnLst/>
            <a:rect l="l" t="t" r="r" b="b"/>
            <a:pathLst>
              <a:path w="254635" h="41275">
                <a:moveTo>
                  <a:pt x="254508" y="0"/>
                </a:moveTo>
                <a:lnTo>
                  <a:pt x="64008" y="0"/>
                </a:lnTo>
                <a:lnTo>
                  <a:pt x="0" y="41148"/>
                </a:lnTo>
                <a:lnTo>
                  <a:pt x="191262" y="41148"/>
                </a:lnTo>
                <a:lnTo>
                  <a:pt x="254508" y="0"/>
                </a:lnTo>
                <a:close/>
              </a:path>
            </a:pathLst>
          </a:custGeom>
          <a:solidFill>
            <a:srgbClr val="E6E6E6"/>
          </a:solidFill>
        </p:spPr>
        <p:txBody>
          <a:bodyPr wrap="square" lIns="0" tIns="0" rIns="0" bIns="0" rtlCol="0"/>
          <a:lstStyle/>
          <a:p>
            <a:endParaRPr/>
          </a:p>
        </p:txBody>
      </p:sp>
      <p:sp>
        <p:nvSpPr>
          <p:cNvPr id="495" name="object 495"/>
          <p:cNvSpPr/>
          <p:nvPr/>
        </p:nvSpPr>
        <p:spPr>
          <a:xfrm>
            <a:off x="3256026" y="5976365"/>
            <a:ext cx="63500" cy="364490"/>
          </a:xfrm>
          <a:custGeom>
            <a:avLst/>
            <a:gdLst/>
            <a:ahLst/>
            <a:cxnLst/>
            <a:rect l="l" t="t" r="r" b="b"/>
            <a:pathLst>
              <a:path w="63500" h="364489">
                <a:moveTo>
                  <a:pt x="63246" y="323088"/>
                </a:moveTo>
                <a:lnTo>
                  <a:pt x="63246" y="0"/>
                </a:lnTo>
                <a:lnTo>
                  <a:pt x="0" y="41148"/>
                </a:lnTo>
                <a:lnTo>
                  <a:pt x="0" y="364236"/>
                </a:lnTo>
                <a:lnTo>
                  <a:pt x="63246" y="323088"/>
                </a:lnTo>
                <a:close/>
              </a:path>
            </a:pathLst>
          </a:custGeom>
          <a:solidFill>
            <a:srgbClr val="9A9A9A"/>
          </a:solidFill>
        </p:spPr>
        <p:txBody>
          <a:bodyPr wrap="square" lIns="0" tIns="0" rIns="0" bIns="0" rtlCol="0"/>
          <a:lstStyle/>
          <a:p>
            <a:endParaRPr/>
          </a:p>
        </p:txBody>
      </p:sp>
      <p:sp>
        <p:nvSpPr>
          <p:cNvPr id="496" name="object 496"/>
          <p:cNvSpPr/>
          <p:nvPr/>
        </p:nvSpPr>
        <p:spPr>
          <a:xfrm>
            <a:off x="3064764" y="6017514"/>
            <a:ext cx="191770" cy="323215"/>
          </a:xfrm>
          <a:custGeom>
            <a:avLst/>
            <a:gdLst/>
            <a:ahLst/>
            <a:cxnLst/>
            <a:rect l="l" t="t" r="r" b="b"/>
            <a:pathLst>
              <a:path w="191770" h="323214">
                <a:moveTo>
                  <a:pt x="0" y="0"/>
                </a:moveTo>
                <a:lnTo>
                  <a:pt x="0" y="323088"/>
                </a:lnTo>
                <a:lnTo>
                  <a:pt x="191262" y="323088"/>
                </a:lnTo>
                <a:lnTo>
                  <a:pt x="191262" y="0"/>
                </a:lnTo>
                <a:lnTo>
                  <a:pt x="0" y="0"/>
                </a:lnTo>
                <a:close/>
              </a:path>
            </a:pathLst>
          </a:custGeom>
          <a:solidFill>
            <a:srgbClr val="C0C0C0"/>
          </a:solidFill>
        </p:spPr>
        <p:txBody>
          <a:bodyPr wrap="square" lIns="0" tIns="0" rIns="0" bIns="0" rtlCol="0"/>
          <a:lstStyle/>
          <a:p>
            <a:endParaRPr/>
          </a:p>
        </p:txBody>
      </p:sp>
      <p:sp>
        <p:nvSpPr>
          <p:cNvPr id="497" name="object 497"/>
          <p:cNvSpPr/>
          <p:nvPr/>
        </p:nvSpPr>
        <p:spPr>
          <a:xfrm>
            <a:off x="3064764" y="6017514"/>
            <a:ext cx="191770" cy="323215"/>
          </a:xfrm>
          <a:custGeom>
            <a:avLst/>
            <a:gdLst/>
            <a:ahLst/>
            <a:cxnLst/>
            <a:rect l="l" t="t" r="r" b="b"/>
            <a:pathLst>
              <a:path w="191770" h="323214">
                <a:moveTo>
                  <a:pt x="0" y="323088"/>
                </a:moveTo>
                <a:lnTo>
                  <a:pt x="0" y="0"/>
                </a:lnTo>
                <a:lnTo>
                  <a:pt x="191262" y="0"/>
                </a:lnTo>
                <a:lnTo>
                  <a:pt x="191262" y="323088"/>
                </a:lnTo>
                <a:lnTo>
                  <a:pt x="0" y="323088"/>
                </a:lnTo>
                <a:close/>
              </a:path>
            </a:pathLst>
          </a:custGeom>
          <a:ln w="3175">
            <a:solidFill>
              <a:srgbClr val="000000"/>
            </a:solidFill>
          </a:ln>
        </p:spPr>
        <p:txBody>
          <a:bodyPr wrap="square" lIns="0" tIns="0" rIns="0" bIns="0" rtlCol="0"/>
          <a:lstStyle/>
          <a:p>
            <a:endParaRPr/>
          </a:p>
        </p:txBody>
      </p:sp>
      <p:sp>
        <p:nvSpPr>
          <p:cNvPr id="498" name="object 498"/>
          <p:cNvSpPr/>
          <p:nvPr/>
        </p:nvSpPr>
        <p:spPr>
          <a:xfrm>
            <a:off x="3089148" y="6033515"/>
            <a:ext cx="143256" cy="195834"/>
          </a:xfrm>
          <a:prstGeom prst="rect">
            <a:avLst/>
          </a:prstGeom>
          <a:blipFill>
            <a:blip r:embed="rId85" cstate="print"/>
            <a:stretch>
              <a:fillRect/>
            </a:stretch>
          </a:blipFill>
        </p:spPr>
        <p:txBody>
          <a:bodyPr wrap="square" lIns="0" tIns="0" rIns="0" bIns="0" rtlCol="0"/>
          <a:lstStyle/>
          <a:p>
            <a:endParaRPr/>
          </a:p>
        </p:txBody>
      </p:sp>
      <p:sp>
        <p:nvSpPr>
          <p:cNvPr id="499" name="object 499"/>
          <p:cNvSpPr/>
          <p:nvPr/>
        </p:nvSpPr>
        <p:spPr>
          <a:xfrm>
            <a:off x="3089148" y="6033515"/>
            <a:ext cx="143510" cy="196215"/>
          </a:xfrm>
          <a:custGeom>
            <a:avLst/>
            <a:gdLst/>
            <a:ahLst/>
            <a:cxnLst/>
            <a:rect l="l" t="t" r="r" b="b"/>
            <a:pathLst>
              <a:path w="143510" h="196214">
                <a:moveTo>
                  <a:pt x="0" y="195834"/>
                </a:moveTo>
                <a:lnTo>
                  <a:pt x="0" y="0"/>
                </a:lnTo>
                <a:lnTo>
                  <a:pt x="143256" y="0"/>
                </a:lnTo>
                <a:lnTo>
                  <a:pt x="143256" y="195834"/>
                </a:lnTo>
                <a:lnTo>
                  <a:pt x="0" y="195834"/>
                </a:lnTo>
                <a:close/>
              </a:path>
            </a:pathLst>
          </a:custGeom>
          <a:ln w="3175">
            <a:solidFill>
              <a:srgbClr val="000000"/>
            </a:solidFill>
          </a:ln>
        </p:spPr>
        <p:txBody>
          <a:bodyPr wrap="square" lIns="0" tIns="0" rIns="0" bIns="0" rtlCol="0"/>
          <a:lstStyle/>
          <a:p>
            <a:endParaRPr/>
          </a:p>
        </p:txBody>
      </p:sp>
      <p:sp>
        <p:nvSpPr>
          <p:cNvPr id="500" name="object 500"/>
          <p:cNvSpPr/>
          <p:nvPr/>
        </p:nvSpPr>
        <p:spPr>
          <a:xfrm>
            <a:off x="3105911" y="6203441"/>
            <a:ext cx="109220" cy="0"/>
          </a:xfrm>
          <a:custGeom>
            <a:avLst/>
            <a:gdLst/>
            <a:ahLst/>
            <a:cxnLst/>
            <a:rect l="l" t="t" r="r" b="b"/>
            <a:pathLst>
              <a:path w="109219">
                <a:moveTo>
                  <a:pt x="0" y="0"/>
                </a:moveTo>
                <a:lnTo>
                  <a:pt x="108966" y="0"/>
                </a:lnTo>
              </a:path>
            </a:pathLst>
          </a:custGeom>
          <a:ln w="16763">
            <a:solidFill>
              <a:srgbClr val="C0C0C0"/>
            </a:solidFill>
          </a:ln>
        </p:spPr>
        <p:txBody>
          <a:bodyPr wrap="square" lIns="0" tIns="0" rIns="0" bIns="0" rtlCol="0"/>
          <a:lstStyle/>
          <a:p>
            <a:endParaRPr/>
          </a:p>
        </p:txBody>
      </p:sp>
      <p:sp>
        <p:nvSpPr>
          <p:cNvPr id="501" name="object 501"/>
          <p:cNvSpPr/>
          <p:nvPr/>
        </p:nvSpPr>
        <p:spPr>
          <a:xfrm>
            <a:off x="3105911" y="6177915"/>
            <a:ext cx="109220" cy="0"/>
          </a:xfrm>
          <a:custGeom>
            <a:avLst/>
            <a:gdLst/>
            <a:ahLst/>
            <a:cxnLst/>
            <a:rect l="l" t="t" r="r" b="b"/>
            <a:pathLst>
              <a:path w="109219">
                <a:moveTo>
                  <a:pt x="0" y="0"/>
                </a:moveTo>
                <a:lnTo>
                  <a:pt x="108966" y="0"/>
                </a:lnTo>
              </a:path>
            </a:pathLst>
          </a:custGeom>
          <a:ln w="17525">
            <a:solidFill>
              <a:srgbClr val="C0C0C0"/>
            </a:solidFill>
          </a:ln>
        </p:spPr>
        <p:txBody>
          <a:bodyPr wrap="square" lIns="0" tIns="0" rIns="0" bIns="0" rtlCol="0"/>
          <a:lstStyle/>
          <a:p>
            <a:endParaRPr/>
          </a:p>
        </p:txBody>
      </p:sp>
      <p:sp>
        <p:nvSpPr>
          <p:cNvPr id="502" name="object 502"/>
          <p:cNvSpPr/>
          <p:nvPr/>
        </p:nvSpPr>
        <p:spPr>
          <a:xfrm>
            <a:off x="3105911" y="6152388"/>
            <a:ext cx="109220" cy="0"/>
          </a:xfrm>
          <a:custGeom>
            <a:avLst/>
            <a:gdLst/>
            <a:ahLst/>
            <a:cxnLst/>
            <a:rect l="l" t="t" r="r" b="b"/>
            <a:pathLst>
              <a:path w="109219">
                <a:moveTo>
                  <a:pt x="0" y="0"/>
                </a:moveTo>
                <a:lnTo>
                  <a:pt x="108966" y="0"/>
                </a:lnTo>
              </a:path>
            </a:pathLst>
          </a:custGeom>
          <a:ln w="16763">
            <a:solidFill>
              <a:srgbClr val="C0C0C0"/>
            </a:solidFill>
          </a:ln>
        </p:spPr>
        <p:txBody>
          <a:bodyPr wrap="square" lIns="0" tIns="0" rIns="0" bIns="0" rtlCol="0"/>
          <a:lstStyle/>
          <a:p>
            <a:endParaRPr/>
          </a:p>
        </p:txBody>
      </p:sp>
      <p:sp>
        <p:nvSpPr>
          <p:cNvPr id="503" name="object 503"/>
          <p:cNvSpPr/>
          <p:nvPr/>
        </p:nvSpPr>
        <p:spPr>
          <a:xfrm>
            <a:off x="3105911" y="6126479"/>
            <a:ext cx="109220" cy="0"/>
          </a:xfrm>
          <a:custGeom>
            <a:avLst/>
            <a:gdLst/>
            <a:ahLst/>
            <a:cxnLst/>
            <a:rect l="l" t="t" r="r" b="b"/>
            <a:pathLst>
              <a:path w="109219">
                <a:moveTo>
                  <a:pt x="0" y="0"/>
                </a:moveTo>
                <a:lnTo>
                  <a:pt x="108966" y="0"/>
                </a:lnTo>
              </a:path>
            </a:pathLst>
          </a:custGeom>
          <a:ln w="16763">
            <a:solidFill>
              <a:srgbClr val="C0C0C0"/>
            </a:solidFill>
          </a:ln>
        </p:spPr>
        <p:txBody>
          <a:bodyPr wrap="square" lIns="0" tIns="0" rIns="0" bIns="0" rtlCol="0"/>
          <a:lstStyle/>
          <a:p>
            <a:endParaRPr/>
          </a:p>
        </p:txBody>
      </p:sp>
      <p:sp>
        <p:nvSpPr>
          <p:cNvPr id="504" name="object 504"/>
          <p:cNvSpPr/>
          <p:nvPr/>
        </p:nvSpPr>
        <p:spPr>
          <a:xfrm>
            <a:off x="3105911" y="6095238"/>
            <a:ext cx="109220" cy="0"/>
          </a:xfrm>
          <a:custGeom>
            <a:avLst/>
            <a:gdLst/>
            <a:ahLst/>
            <a:cxnLst/>
            <a:rect l="l" t="t" r="r" b="b"/>
            <a:pathLst>
              <a:path w="109219">
                <a:moveTo>
                  <a:pt x="0" y="0"/>
                </a:moveTo>
                <a:lnTo>
                  <a:pt x="108966" y="0"/>
                </a:lnTo>
              </a:path>
            </a:pathLst>
          </a:custGeom>
          <a:ln w="28955">
            <a:solidFill>
              <a:srgbClr val="C0C0C0"/>
            </a:solidFill>
          </a:ln>
        </p:spPr>
        <p:txBody>
          <a:bodyPr wrap="square" lIns="0" tIns="0" rIns="0" bIns="0" rtlCol="0"/>
          <a:lstStyle/>
          <a:p>
            <a:endParaRPr/>
          </a:p>
        </p:txBody>
      </p:sp>
      <p:sp>
        <p:nvSpPr>
          <p:cNvPr id="505" name="object 505"/>
          <p:cNvSpPr/>
          <p:nvPr/>
        </p:nvSpPr>
        <p:spPr>
          <a:xfrm>
            <a:off x="3105911" y="6057900"/>
            <a:ext cx="109220" cy="0"/>
          </a:xfrm>
          <a:custGeom>
            <a:avLst/>
            <a:gdLst/>
            <a:ahLst/>
            <a:cxnLst/>
            <a:rect l="l" t="t" r="r" b="b"/>
            <a:pathLst>
              <a:path w="109219">
                <a:moveTo>
                  <a:pt x="0" y="0"/>
                </a:moveTo>
                <a:lnTo>
                  <a:pt x="108966" y="0"/>
                </a:lnTo>
              </a:path>
            </a:pathLst>
          </a:custGeom>
          <a:ln w="28955">
            <a:solidFill>
              <a:srgbClr val="C0C0C0"/>
            </a:solidFill>
          </a:ln>
        </p:spPr>
        <p:txBody>
          <a:bodyPr wrap="square" lIns="0" tIns="0" rIns="0" bIns="0" rtlCol="0"/>
          <a:lstStyle/>
          <a:p>
            <a:endParaRPr/>
          </a:p>
        </p:txBody>
      </p:sp>
      <p:sp>
        <p:nvSpPr>
          <p:cNvPr id="506" name="object 506"/>
          <p:cNvSpPr/>
          <p:nvPr/>
        </p:nvSpPr>
        <p:spPr>
          <a:xfrm>
            <a:off x="3105911" y="6195059"/>
            <a:ext cx="109220" cy="17145"/>
          </a:xfrm>
          <a:custGeom>
            <a:avLst/>
            <a:gdLst/>
            <a:ahLst/>
            <a:cxnLst/>
            <a:rect l="l" t="t" r="r" b="b"/>
            <a:pathLst>
              <a:path w="109219" h="17145">
                <a:moveTo>
                  <a:pt x="0" y="16763"/>
                </a:moveTo>
                <a:lnTo>
                  <a:pt x="0" y="0"/>
                </a:lnTo>
                <a:lnTo>
                  <a:pt x="108966" y="0"/>
                </a:lnTo>
                <a:lnTo>
                  <a:pt x="108966" y="16763"/>
                </a:lnTo>
                <a:lnTo>
                  <a:pt x="0" y="16763"/>
                </a:lnTo>
                <a:close/>
              </a:path>
            </a:pathLst>
          </a:custGeom>
          <a:ln w="3175">
            <a:solidFill>
              <a:srgbClr val="000000"/>
            </a:solidFill>
          </a:ln>
        </p:spPr>
        <p:txBody>
          <a:bodyPr wrap="square" lIns="0" tIns="0" rIns="0" bIns="0" rtlCol="0"/>
          <a:lstStyle/>
          <a:p>
            <a:endParaRPr/>
          </a:p>
        </p:txBody>
      </p:sp>
      <p:sp>
        <p:nvSpPr>
          <p:cNvPr id="507" name="object 507"/>
          <p:cNvSpPr/>
          <p:nvPr/>
        </p:nvSpPr>
        <p:spPr>
          <a:xfrm>
            <a:off x="3105911" y="6169152"/>
            <a:ext cx="109220" cy="17780"/>
          </a:xfrm>
          <a:custGeom>
            <a:avLst/>
            <a:gdLst/>
            <a:ahLst/>
            <a:cxnLst/>
            <a:rect l="l" t="t" r="r" b="b"/>
            <a:pathLst>
              <a:path w="109219" h="17779">
                <a:moveTo>
                  <a:pt x="0" y="17525"/>
                </a:moveTo>
                <a:lnTo>
                  <a:pt x="0" y="0"/>
                </a:lnTo>
                <a:lnTo>
                  <a:pt x="108966" y="0"/>
                </a:lnTo>
                <a:lnTo>
                  <a:pt x="108966" y="17525"/>
                </a:lnTo>
                <a:lnTo>
                  <a:pt x="0" y="17525"/>
                </a:lnTo>
                <a:close/>
              </a:path>
            </a:pathLst>
          </a:custGeom>
          <a:ln w="3175">
            <a:solidFill>
              <a:srgbClr val="000000"/>
            </a:solidFill>
          </a:ln>
        </p:spPr>
        <p:txBody>
          <a:bodyPr wrap="square" lIns="0" tIns="0" rIns="0" bIns="0" rtlCol="0"/>
          <a:lstStyle/>
          <a:p>
            <a:endParaRPr/>
          </a:p>
        </p:txBody>
      </p:sp>
      <p:sp>
        <p:nvSpPr>
          <p:cNvPr id="508" name="object 508"/>
          <p:cNvSpPr/>
          <p:nvPr/>
        </p:nvSpPr>
        <p:spPr>
          <a:xfrm>
            <a:off x="3105911" y="6144005"/>
            <a:ext cx="109220" cy="17145"/>
          </a:xfrm>
          <a:custGeom>
            <a:avLst/>
            <a:gdLst/>
            <a:ahLst/>
            <a:cxnLst/>
            <a:rect l="l" t="t" r="r" b="b"/>
            <a:pathLst>
              <a:path w="109219" h="17145">
                <a:moveTo>
                  <a:pt x="0" y="16763"/>
                </a:moveTo>
                <a:lnTo>
                  <a:pt x="0" y="0"/>
                </a:lnTo>
                <a:lnTo>
                  <a:pt x="108966" y="0"/>
                </a:lnTo>
                <a:lnTo>
                  <a:pt x="108966" y="16763"/>
                </a:lnTo>
                <a:lnTo>
                  <a:pt x="0" y="16763"/>
                </a:lnTo>
                <a:close/>
              </a:path>
            </a:pathLst>
          </a:custGeom>
          <a:ln w="3175">
            <a:solidFill>
              <a:srgbClr val="000000"/>
            </a:solidFill>
          </a:ln>
        </p:spPr>
        <p:txBody>
          <a:bodyPr wrap="square" lIns="0" tIns="0" rIns="0" bIns="0" rtlCol="0"/>
          <a:lstStyle/>
          <a:p>
            <a:endParaRPr/>
          </a:p>
        </p:txBody>
      </p:sp>
      <p:sp>
        <p:nvSpPr>
          <p:cNvPr id="509" name="object 509"/>
          <p:cNvSpPr/>
          <p:nvPr/>
        </p:nvSpPr>
        <p:spPr>
          <a:xfrm>
            <a:off x="3105911" y="6118097"/>
            <a:ext cx="109220" cy="17145"/>
          </a:xfrm>
          <a:custGeom>
            <a:avLst/>
            <a:gdLst/>
            <a:ahLst/>
            <a:cxnLst/>
            <a:rect l="l" t="t" r="r" b="b"/>
            <a:pathLst>
              <a:path w="109219" h="17145">
                <a:moveTo>
                  <a:pt x="0" y="16763"/>
                </a:moveTo>
                <a:lnTo>
                  <a:pt x="0" y="0"/>
                </a:lnTo>
                <a:lnTo>
                  <a:pt x="108966" y="0"/>
                </a:lnTo>
                <a:lnTo>
                  <a:pt x="108966" y="16763"/>
                </a:lnTo>
                <a:lnTo>
                  <a:pt x="0" y="16763"/>
                </a:lnTo>
                <a:close/>
              </a:path>
            </a:pathLst>
          </a:custGeom>
          <a:ln w="3175">
            <a:solidFill>
              <a:srgbClr val="000000"/>
            </a:solidFill>
          </a:ln>
        </p:spPr>
        <p:txBody>
          <a:bodyPr wrap="square" lIns="0" tIns="0" rIns="0" bIns="0" rtlCol="0"/>
          <a:lstStyle/>
          <a:p>
            <a:endParaRPr/>
          </a:p>
        </p:txBody>
      </p:sp>
      <p:sp>
        <p:nvSpPr>
          <p:cNvPr id="510" name="object 510"/>
          <p:cNvSpPr/>
          <p:nvPr/>
        </p:nvSpPr>
        <p:spPr>
          <a:xfrm>
            <a:off x="3105911" y="6080759"/>
            <a:ext cx="109220" cy="29209"/>
          </a:xfrm>
          <a:custGeom>
            <a:avLst/>
            <a:gdLst/>
            <a:ahLst/>
            <a:cxnLst/>
            <a:rect l="l" t="t" r="r" b="b"/>
            <a:pathLst>
              <a:path w="109219" h="29210">
                <a:moveTo>
                  <a:pt x="0" y="28955"/>
                </a:moveTo>
                <a:lnTo>
                  <a:pt x="0" y="0"/>
                </a:lnTo>
                <a:lnTo>
                  <a:pt x="108966" y="0"/>
                </a:lnTo>
                <a:lnTo>
                  <a:pt x="108966" y="28955"/>
                </a:lnTo>
                <a:lnTo>
                  <a:pt x="0" y="28955"/>
                </a:lnTo>
                <a:close/>
              </a:path>
            </a:pathLst>
          </a:custGeom>
          <a:ln w="3175">
            <a:solidFill>
              <a:srgbClr val="000000"/>
            </a:solidFill>
          </a:ln>
        </p:spPr>
        <p:txBody>
          <a:bodyPr wrap="square" lIns="0" tIns="0" rIns="0" bIns="0" rtlCol="0"/>
          <a:lstStyle/>
          <a:p>
            <a:endParaRPr/>
          </a:p>
        </p:txBody>
      </p:sp>
      <p:sp>
        <p:nvSpPr>
          <p:cNvPr id="511" name="object 511"/>
          <p:cNvSpPr/>
          <p:nvPr/>
        </p:nvSpPr>
        <p:spPr>
          <a:xfrm>
            <a:off x="3105911" y="6043421"/>
            <a:ext cx="109220" cy="29209"/>
          </a:xfrm>
          <a:custGeom>
            <a:avLst/>
            <a:gdLst/>
            <a:ahLst/>
            <a:cxnLst/>
            <a:rect l="l" t="t" r="r" b="b"/>
            <a:pathLst>
              <a:path w="109219" h="29210">
                <a:moveTo>
                  <a:pt x="0" y="28955"/>
                </a:moveTo>
                <a:lnTo>
                  <a:pt x="0" y="0"/>
                </a:lnTo>
                <a:lnTo>
                  <a:pt x="108966" y="0"/>
                </a:lnTo>
                <a:lnTo>
                  <a:pt x="108966" y="28955"/>
                </a:lnTo>
                <a:lnTo>
                  <a:pt x="0" y="28955"/>
                </a:lnTo>
                <a:close/>
              </a:path>
            </a:pathLst>
          </a:custGeom>
          <a:ln w="3175">
            <a:solidFill>
              <a:srgbClr val="000000"/>
            </a:solidFill>
          </a:ln>
        </p:spPr>
        <p:txBody>
          <a:bodyPr wrap="square" lIns="0" tIns="0" rIns="0" bIns="0" rtlCol="0"/>
          <a:lstStyle/>
          <a:p>
            <a:endParaRPr/>
          </a:p>
        </p:txBody>
      </p:sp>
      <p:sp>
        <p:nvSpPr>
          <p:cNvPr id="512" name="object 512"/>
          <p:cNvSpPr/>
          <p:nvPr/>
        </p:nvSpPr>
        <p:spPr>
          <a:xfrm>
            <a:off x="3073145" y="6344411"/>
            <a:ext cx="174625" cy="0"/>
          </a:xfrm>
          <a:custGeom>
            <a:avLst/>
            <a:gdLst/>
            <a:ahLst/>
            <a:cxnLst/>
            <a:rect l="l" t="t" r="r" b="b"/>
            <a:pathLst>
              <a:path w="174625">
                <a:moveTo>
                  <a:pt x="0" y="0"/>
                </a:moveTo>
                <a:lnTo>
                  <a:pt x="174498" y="0"/>
                </a:lnTo>
              </a:path>
            </a:pathLst>
          </a:custGeom>
          <a:ln w="7620">
            <a:solidFill>
              <a:srgbClr val="9A9A9A"/>
            </a:solidFill>
          </a:ln>
        </p:spPr>
        <p:txBody>
          <a:bodyPr wrap="square" lIns="0" tIns="0" rIns="0" bIns="0" rtlCol="0"/>
          <a:lstStyle/>
          <a:p>
            <a:endParaRPr/>
          </a:p>
        </p:txBody>
      </p:sp>
      <p:sp>
        <p:nvSpPr>
          <p:cNvPr id="513" name="object 513"/>
          <p:cNvSpPr/>
          <p:nvPr/>
        </p:nvSpPr>
        <p:spPr>
          <a:xfrm>
            <a:off x="3147822" y="6248400"/>
            <a:ext cx="25907" cy="34289"/>
          </a:xfrm>
          <a:prstGeom prst="rect">
            <a:avLst/>
          </a:prstGeom>
          <a:blipFill>
            <a:blip r:embed="rId86" cstate="print"/>
            <a:stretch>
              <a:fillRect/>
            </a:stretch>
          </a:blipFill>
        </p:spPr>
        <p:txBody>
          <a:bodyPr wrap="square" lIns="0" tIns="0" rIns="0" bIns="0" rtlCol="0"/>
          <a:lstStyle/>
          <a:p>
            <a:endParaRPr/>
          </a:p>
        </p:txBody>
      </p:sp>
      <p:sp>
        <p:nvSpPr>
          <p:cNvPr id="514" name="object 514"/>
          <p:cNvSpPr/>
          <p:nvPr/>
        </p:nvSpPr>
        <p:spPr>
          <a:xfrm>
            <a:off x="3132582" y="6057900"/>
            <a:ext cx="16510" cy="2540"/>
          </a:xfrm>
          <a:custGeom>
            <a:avLst/>
            <a:gdLst/>
            <a:ahLst/>
            <a:cxnLst/>
            <a:rect l="l" t="t" r="r" b="b"/>
            <a:pathLst>
              <a:path w="16510" h="2539">
                <a:moveTo>
                  <a:pt x="0" y="0"/>
                </a:moveTo>
                <a:lnTo>
                  <a:pt x="0" y="2285"/>
                </a:lnTo>
                <a:lnTo>
                  <a:pt x="16001" y="2285"/>
                </a:lnTo>
                <a:lnTo>
                  <a:pt x="16001" y="0"/>
                </a:lnTo>
                <a:lnTo>
                  <a:pt x="0" y="0"/>
                </a:lnTo>
                <a:close/>
              </a:path>
            </a:pathLst>
          </a:custGeom>
          <a:solidFill>
            <a:srgbClr val="9A9A9A"/>
          </a:solidFill>
        </p:spPr>
        <p:txBody>
          <a:bodyPr wrap="square" lIns="0" tIns="0" rIns="0" bIns="0" rtlCol="0"/>
          <a:lstStyle/>
          <a:p>
            <a:endParaRPr/>
          </a:p>
        </p:txBody>
      </p:sp>
      <p:sp>
        <p:nvSpPr>
          <p:cNvPr id="515" name="object 515"/>
          <p:cNvSpPr/>
          <p:nvPr/>
        </p:nvSpPr>
        <p:spPr>
          <a:xfrm>
            <a:off x="3114294" y="6048755"/>
            <a:ext cx="97535" cy="5333"/>
          </a:xfrm>
          <a:prstGeom prst="rect">
            <a:avLst/>
          </a:prstGeom>
          <a:blipFill>
            <a:blip r:embed="rId87" cstate="print"/>
            <a:stretch>
              <a:fillRect/>
            </a:stretch>
          </a:blipFill>
        </p:spPr>
        <p:txBody>
          <a:bodyPr wrap="square" lIns="0" tIns="0" rIns="0" bIns="0" rtlCol="0"/>
          <a:lstStyle/>
          <a:p>
            <a:endParaRPr/>
          </a:p>
        </p:txBody>
      </p:sp>
      <p:sp>
        <p:nvSpPr>
          <p:cNvPr id="516" name="object 516"/>
          <p:cNvSpPr/>
          <p:nvPr/>
        </p:nvSpPr>
        <p:spPr>
          <a:xfrm>
            <a:off x="3112770" y="6048076"/>
            <a:ext cx="94405" cy="50970"/>
          </a:xfrm>
          <a:prstGeom prst="rect">
            <a:avLst/>
          </a:prstGeom>
          <a:blipFill>
            <a:blip r:embed="rId88" cstate="print"/>
            <a:stretch>
              <a:fillRect/>
            </a:stretch>
          </a:blipFill>
        </p:spPr>
        <p:txBody>
          <a:bodyPr wrap="square" lIns="0" tIns="0" rIns="0" bIns="0" rtlCol="0"/>
          <a:lstStyle/>
          <a:p>
            <a:endParaRPr/>
          </a:p>
        </p:txBody>
      </p:sp>
      <p:sp>
        <p:nvSpPr>
          <p:cNvPr id="517" name="object 517"/>
          <p:cNvSpPr/>
          <p:nvPr/>
        </p:nvSpPr>
        <p:spPr>
          <a:xfrm>
            <a:off x="3112090" y="6087510"/>
            <a:ext cx="95929" cy="42017"/>
          </a:xfrm>
          <a:prstGeom prst="rect">
            <a:avLst/>
          </a:prstGeom>
          <a:blipFill>
            <a:blip r:embed="rId89" cstate="print"/>
            <a:stretch>
              <a:fillRect/>
            </a:stretch>
          </a:blipFill>
        </p:spPr>
        <p:txBody>
          <a:bodyPr wrap="square" lIns="0" tIns="0" rIns="0" bIns="0" rtlCol="0"/>
          <a:lstStyle/>
          <a:p>
            <a:endParaRPr/>
          </a:p>
        </p:txBody>
      </p:sp>
      <p:sp>
        <p:nvSpPr>
          <p:cNvPr id="518" name="object 518"/>
          <p:cNvSpPr/>
          <p:nvPr/>
        </p:nvSpPr>
        <p:spPr>
          <a:xfrm>
            <a:off x="3112090" y="6057138"/>
            <a:ext cx="96608" cy="75437"/>
          </a:xfrm>
          <a:prstGeom prst="rect">
            <a:avLst/>
          </a:prstGeom>
          <a:blipFill>
            <a:blip r:embed="rId90" cstate="print"/>
            <a:stretch>
              <a:fillRect/>
            </a:stretch>
          </a:blipFill>
        </p:spPr>
        <p:txBody>
          <a:bodyPr wrap="square" lIns="0" tIns="0" rIns="0" bIns="0" rtlCol="0"/>
          <a:lstStyle/>
          <a:p>
            <a:endParaRPr/>
          </a:p>
        </p:txBody>
      </p:sp>
      <p:sp>
        <p:nvSpPr>
          <p:cNvPr id="519" name="object 519"/>
          <p:cNvSpPr/>
          <p:nvPr/>
        </p:nvSpPr>
        <p:spPr>
          <a:xfrm>
            <a:off x="3193542" y="6057138"/>
            <a:ext cx="13335" cy="3810"/>
          </a:xfrm>
          <a:custGeom>
            <a:avLst/>
            <a:gdLst/>
            <a:ahLst/>
            <a:cxnLst/>
            <a:rect l="l" t="t" r="r" b="b"/>
            <a:pathLst>
              <a:path w="13335" h="3810">
                <a:moveTo>
                  <a:pt x="0" y="0"/>
                </a:moveTo>
                <a:lnTo>
                  <a:pt x="0" y="3810"/>
                </a:lnTo>
                <a:lnTo>
                  <a:pt x="12954" y="3810"/>
                </a:lnTo>
                <a:lnTo>
                  <a:pt x="12954" y="0"/>
                </a:lnTo>
                <a:lnTo>
                  <a:pt x="0" y="0"/>
                </a:lnTo>
                <a:close/>
              </a:path>
            </a:pathLst>
          </a:custGeom>
          <a:ln w="3175">
            <a:solidFill>
              <a:srgbClr val="000000"/>
            </a:solidFill>
          </a:ln>
        </p:spPr>
        <p:txBody>
          <a:bodyPr wrap="square" lIns="0" tIns="0" rIns="0" bIns="0" rtlCol="0"/>
          <a:lstStyle/>
          <a:p>
            <a:endParaRPr/>
          </a:p>
        </p:txBody>
      </p:sp>
      <p:sp>
        <p:nvSpPr>
          <p:cNvPr id="520" name="object 520"/>
          <p:cNvSpPr/>
          <p:nvPr/>
        </p:nvSpPr>
        <p:spPr>
          <a:xfrm>
            <a:off x="3172967" y="6057900"/>
            <a:ext cx="8890" cy="5715"/>
          </a:xfrm>
          <a:custGeom>
            <a:avLst/>
            <a:gdLst/>
            <a:ahLst/>
            <a:cxnLst/>
            <a:rect l="l" t="t" r="r" b="b"/>
            <a:pathLst>
              <a:path w="8889" h="5714">
                <a:moveTo>
                  <a:pt x="8381" y="2286"/>
                </a:moveTo>
                <a:lnTo>
                  <a:pt x="0" y="5334"/>
                </a:lnTo>
                <a:lnTo>
                  <a:pt x="0" y="0"/>
                </a:lnTo>
                <a:lnTo>
                  <a:pt x="8381" y="2286"/>
                </a:lnTo>
                <a:close/>
              </a:path>
            </a:pathLst>
          </a:custGeom>
          <a:ln w="3175">
            <a:solidFill>
              <a:srgbClr val="000000"/>
            </a:solidFill>
          </a:ln>
        </p:spPr>
        <p:txBody>
          <a:bodyPr wrap="square" lIns="0" tIns="0" rIns="0" bIns="0" rtlCol="0"/>
          <a:lstStyle/>
          <a:p>
            <a:endParaRPr/>
          </a:p>
        </p:txBody>
      </p:sp>
      <p:sp>
        <p:nvSpPr>
          <p:cNvPr id="521" name="object 521"/>
          <p:cNvSpPr/>
          <p:nvPr/>
        </p:nvSpPr>
        <p:spPr>
          <a:xfrm>
            <a:off x="3160776" y="6057900"/>
            <a:ext cx="8890" cy="5715"/>
          </a:xfrm>
          <a:custGeom>
            <a:avLst/>
            <a:gdLst/>
            <a:ahLst/>
            <a:cxnLst/>
            <a:rect l="l" t="t" r="r" b="b"/>
            <a:pathLst>
              <a:path w="8889" h="5714">
                <a:moveTo>
                  <a:pt x="0" y="2286"/>
                </a:moveTo>
                <a:lnTo>
                  <a:pt x="8381" y="0"/>
                </a:lnTo>
                <a:lnTo>
                  <a:pt x="8381" y="5334"/>
                </a:lnTo>
                <a:lnTo>
                  <a:pt x="0" y="2286"/>
                </a:lnTo>
                <a:close/>
              </a:path>
            </a:pathLst>
          </a:custGeom>
          <a:ln w="3175">
            <a:solidFill>
              <a:srgbClr val="000000"/>
            </a:solidFill>
          </a:ln>
        </p:spPr>
        <p:txBody>
          <a:bodyPr wrap="square" lIns="0" tIns="0" rIns="0" bIns="0" rtlCol="0"/>
          <a:lstStyle/>
          <a:p>
            <a:endParaRPr/>
          </a:p>
        </p:txBody>
      </p:sp>
      <p:sp>
        <p:nvSpPr>
          <p:cNvPr id="522" name="object 522"/>
          <p:cNvSpPr/>
          <p:nvPr/>
        </p:nvSpPr>
        <p:spPr>
          <a:xfrm>
            <a:off x="3187445" y="6101334"/>
            <a:ext cx="17145" cy="3175"/>
          </a:xfrm>
          <a:custGeom>
            <a:avLst/>
            <a:gdLst/>
            <a:ahLst/>
            <a:cxnLst/>
            <a:rect l="l" t="t" r="r" b="b"/>
            <a:pathLst>
              <a:path w="17144" h="3175">
                <a:moveTo>
                  <a:pt x="0" y="0"/>
                </a:moveTo>
                <a:lnTo>
                  <a:pt x="0" y="3047"/>
                </a:lnTo>
                <a:lnTo>
                  <a:pt x="16763" y="3047"/>
                </a:lnTo>
                <a:lnTo>
                  <a:pt x="16763" y="0"/>
                </a:lnTo>
                <a:lnTo>
                  <a:pt x="0" y="0"/>
                </a:lnTo>
                <a:close/>
              </a:path>
            </a:pathLst>
          </a:custGeom>
          <a:ln w="3175">
            <a:solidFill>
              <a:srgbClr val="000000"/>
            </a:solidFill>
          </a:ln>
        </p:spPr>
        <p:txBody>
          <a:bodyPr wrap="square" lIns="0" tIns="0" rIns="0" bIns="0" rtlCol="0"/>
          <a:lstStyle/>
          <a:p>
            <a:endParaRPr/>
          </a:p>
        </p:txBody>
      </p:sp>
      <p:sp>
        <p:nvSpPr>
          <p:cNvPr id="523" name="object 523"/>
          <p:cNvSpPr/>
          <p:nvPr/>
        </p:nvSpPr>
        <p:spPr>
          <a:xfrm>
            <a:off x="3191255" y="6130290"/>
            <a:ext cx="17145" cy="2540"/>
          </a:xfrm>
          <a:custGeom>
            <a:avLst/>
            <a:gdLst/>
            <a:ahLst/>
            <a:cxnLst/>
            <a:rect l="l" t="t" r="r" b="b"/>
            <a:pathLst>
              <a:path w="17144" h="2539">
                <a:moveTo>
                  <a:pt x="0" y="0"/>
                </a:moveTo>
                <a:lnTo>
                  <a:pt x="0" y="2285"/>
                </a:lnTo>
                <a:lnTo>
                  <a:pt x="16763" y="2285"/>
                </a:lnTo>
                <a:lnTo>
                  <a:pt x="16763" y="0"/>
                </a:lnTo>
                <a:lnTo>
                  <a:pt x="0" y="0"/>
                </a:lnTo>
                <a:close/>
              </a:path>
            </a:pathLst>
          </a:custGeom>
          <a:ln w="3175">
            <a:solidFill>
              <a:srgbClr val="000000"/>
            </a:solidFill>
          </a:ln>
        </p:spPr>
        <p:txBody>
          <a:bodyPr wrap="square" lIns="0" tIns="0" rIns="0" bIns="0" rtlCol="0"/>
          <a:lstStyle/>
          <a:p>
            <a:endParaRPr/>
          </a:p>
        </p:txBody>
      </p:sp>
      <p:sp>
        <p:nvSpPr>
          <p:cNvPr id="524" name="object 524"/>
          <p:cNvSpPr/>
          <p:nvPr/>
        </p:nvSpPr>
        <p:spPr>
          <a:xfrm>
            <a:off x="3115055" y="6057900"/>
            <a:ext cx="7620" cy="0"/>
          </a:xfrm>
          <a:custGeom>
            <a:avLst/>
            <a:gdLst/>
            <a:ahLst/>
            <a:cxnLst/>
            <a:rect l="l" t="t" r="r" b="b"/>
            <a:pathLst>
              <a:path w="7619">
                <a:moveTo>
                  <a:pt x="0" y="0"/>
                </a:moveTo>
                <a:lnTo>
                  <a:pt x="7619" y="0"/>
                </a:lnTo>
              </a:path>
            </a:pathLst>
          </a:custGeom>
          <a:ln w="3175">
            <a:solidFill>
              <a:srgbClr val="00FF00"/>
            </a:solidFill>
          </a:ln>
        </p:spPr>
        <p:txBody>
          <a:bodyPr wrap="square" lIns="0" tIns="0" rIns="0" bIns="0" rtlCol="0"/>
          <a:lstStyle/>
          <a:p>
            <a:endParaRPr/>
          </a:p>
        </p:txBody>
      </p:sp>
      <p:sp>
        <p:nvSpPr>
          <p:cNvPr id="525" name="object 525"/>
          <p:cNvSpPr/>
          <p:nvPr/>
        </p:nvSpPr>
        <p:spPr>
          <a:xfrm>
            <a:off x="3112770" y="6102858"/>
            <a:ext cx="7620" cy="0"/>
          </a:xfrm>
          <a:custGeom>
            <a:avLst/>
            <a:gdLst/>
            <a:ahLst/>
            <a:cxnLst/>
            <a:rect l="l" t="t" r="r" b="b"/>
            <a:pathLst>
              <a:path w="7619">
                <a:moveTo>
                  <a:pt x="0" y="0"/>
                </a:moveTo>
                <a:lnTo>
                  <a:pt x="7619" y="0"/>
                </a:lnTo>
              </a:path>
            </a:pathLst>
          </a:custGeom>
          <a:ln w="3175">
            <a:solidFill>
              <a:srgbClr val="00FF00"/>
            </a:solidFill>
          </a:ln>
        </p:spPr>
        <p:txBody>
          <a:bodyPr wrap="square" lIns="0" tIns="0" rIns="0" bIns="0" rtlCol="0"/>
          <a:lstStyle/>
          <a:p>
            <a:endParaRPr/>
          </a:p>
        </p:txBody>
      </p:sp>
      <p:sp>
        <p:nvSpPr>
          <p:cNvPr id="526" name="object 526"/>
          <p:cNvSpPr/>
          <p:nvPr/>
        </p:nvSpPr>
        <p:spPr>
          <a:xfrm>
            <a:off x="3089148" y="6242303"/>
            <a:ext cx="44957" cy="85343"/>
          </a:xfrm>
          <a:prstGeom prst="rect">
            <a:avLst/>
          </a:prstGeom>
          <a:blipFill>
            <a:blip r:embed="rId91" cstate="print"/>
            <a:stretch>
              <a:fillRect/>
            </a:stretch>
          </a:blipFill>
        </p:spPr>
        <p:txBody>
          <a:bodyPr wrap="square" lIns="0" tIns="0" rIns="0" bIns="0" rtlCol="0"/>
          <a:lstStyle/>
          <a:p>
            <a:endParaRPr/>
          </a:p>
        </p:txBody>
      </p:sp>
      <p:sp>
        <p:nvSpPr>
          <p:cNvPr id="527" name="object 527"/>
          <p:cNvSpPr/>
          <p:nvPr/>
        </p:nvSpPr>
        <p:spPr>
          <a:xfrm>
            <a:off x="3186683" y="6243828"/>
            <a:ext cx="45719" cy="85344"/>
          </a:xfrm>
          <a:prstGeom prst="rect">
            <a:avLst/>
          </a:prstGeom>
          <a:blipFill>
            <a:blip r:embed="rId92" cstate="print"/>
            <a:stretch>
              <a:fillRect/>
            </a:stretch>
          </a:blipFill>
        </p:spPr>
        <p:txBody>
          <a:bodyPr wrap="square" lIns="0" tIns="0" rIns="0" bIns="0" rtlCol="0"/>
          <a:lstStyle/>
          <a:p>
            <a:endParaRPr/>
          </a:p>
        </p:txBody>
      </p:sp>
      <p:sp>
        <p:nvSpPr>
          <p:cNvPr id="528" name="object 528"/>
          <p:cNvSpPr/>
          <p:nvPr/>
        </p:nvSpPr>
        <p:spPr>
          <a:xfrm>
            <a:off x="3064764" y="5976365"/>
            <a:ext cx="254635" cy="372110"/>
          </a:xfrm>
          <a:custGeom>
            <a:avLst/>
            <a:gdLst/>
            <a:ahLst/>
            <a:cxnLst/>
            <a:rect l="l" t="t" r="r" b="b"/>
            <a:pathLst>
              <a:path w="254635" h="372110">
                <a:moveTo>
                  <a:pt x="8381" y="371856"/>
                </a:moveTo>
                <a:lnTo>
                  <a:pt x="8381" y="364236"/>
                </a:lnTo>
                <a:lnTo>
                  <a:pt x="0" y="364236"/>
                </a:lnTo>
                <a:lnTo>
                  <a:pt x="0" y="41148"/>
                </a:lnTo>
                <a:lnTo>
                  <a:pt x="64008" y="0"/>
                </a:lnTo>
                <a:lnTo>
                  <a:pt x="254508" y="0"/>
                </a:lnTo>
                <a:lnTo>
                  <a:pt x="254508" y="323088"/>
                </a:lnTo>
                <a:lnTo>
                  <a:pt x="250698" y="325374"/>
                </a:lnTo>
                <a:lnTo>
                  <a:pt x="250698" y="328422"/>
                </a:lnTo>
                <a:lnTo>
                  <a:pt x="182880" y="371856"/>
                </a:lnTo>
                <a:lnTo>
                  <a:pt x="8381" y="371856"/>
                </a:lnTo>
                <a:close/>
              </a:path>
            </a:pathLst>
          </a:custGeom>
          <a:ln w="8115">
            <a:solidFill>
              <a:srgbClr val="000000"/>
            </a:solidFill>
          </a:ln>
        </p:spPr>
        <p:txBody>
          <a:bodyPr wrap="square" lIns="0" tIns="0" rIns="0" bIns="0" rtlCol="0"/>
          <a:lstStyle/>
          <a:p>
            <a:endParaRPr/>
          </a:p>
        </p:txBody>
      </p:sp>
      <p:sp>
        <p:nvSpPr>
          <p:cNvPr id="529" name="object 529"/>
          <p:cNvSpPr/>
          <p:nvPr/>
        </p:nvSpPr>
        <p:spPr>
          <a:xfrm>
            <a:off x="3151631" y="6553199"/>
            <a:ext cx="298703" cy="73151"/>
          </a:xfrm>
          <a:prstGeom prst="rect">
            <a:avLst/>
          </a:prstGeom>
          <a:blipFill>
            <a:blip r:embed="rId93" cstate="print"/>
            <a:stretch>
              <a:fillRect/>
            </a:stretch>
          </a:blipFill>
        </p:spPr>
        <p:txBody>
          <a:bodyPr wrap="square" lIns="0" tIns="0" rIns="0" bIns="0" rtlCol="0"/>
          <a:lstStyle/>
          <a:p>
            <a:endParaRPr/>
          </a:p>
        </p:txBody>
      </p:sp>
      <p:sp>
        <p:nvSpPr>
          <p:cNvPr id="530" name="object 530"/>
          <p:cNvSpPr/>
          <p:nvPr/>
        </p:nvSpPr>
        <p:spPr>
          <a:xfrm>
            <a:off x="4210050" y="6428232"/>
            <a:ext cx="445770" cy="369570"/>
          </a:xfrm>
          <a:custGeom>
            <a:avLst/>
            <a:gdLst/>
            <a:ahLst/>
            <a:cxnLst/>
            <a:rect l="l" t="t" r="r" b="b"/>
            <a:pathLst>
              <a:path w="445770" h="369570">
                <a:moveTo>
                  <a:pt x="445770" y="314706"/>
                </a:moveTo>
                <a:lnTo>
                  <a:pt x="445770" y="54101"/>
                </a:lnTo>
                <a:lnTo>
                  <a:pt x="434400" y="37063"/>
                </a:lnTo>
                <a:lnTo>
                  <a:pt x="402732" y="22219"/>
                </a:lnTo>
                <a:lnTo>
                  <a:pt x="354421" y="10485"/>
                </a:lnTo>
                <a:lnTo>
                  <a:pt x="293126" y="2773"/>
                </a:lnTo>
                <a:lnTo>
                  <a:pt x="222503" y="0"/>
                </a:lnTo>
                <a:lnTo>
                  <a:pt x="152253" y="2773"/>
                </a:lnTo>
                <a:lnTo>
                  <a:pt x="91183" y="10485"/>
                </a:lnTo>
                <a:lnTo>
                  <a:pt x="42988" y="22219"/>
                </a:lnTo>
                <a:lnTo>
                  <a:pt x="11362" y="37063"/>
                </a:lnTo>
                <a:lnTo>
                  <a:pt x="0" y="54101"/>
                </a:lnTo>
                <a:lnTo>
                  <a:pt x="0" y="314706"/>
                </a:lnTo>
                <a:lnTo>
                  <a:pt x="42988" y="347185"/>
                </a:lnTo>
                <a:lnTo>
                  <a:pt x="91183" y="359036"/>
                </a:lnTo>
                <a:lnTo>
                  <a:pt x="152253" y="366790"/>
                </a:lnTo>
                <a:lnTo>
                  <a:pt x="222503" y="369569"/>
                </a:lnTo>
                <a:lnTo>
                  <a:pt x="293126" y="366790"/>
                </a:lnTo>
                <a:lnTo>
                  <a:pt x="354421" y="359036"/>
                </a:lnTo>
                <a:lnTo>
                  <a:pt x="402732" y="347185"/>
                </a:lnTo>
                <a:lnTo>
                  <a:pt x="434400" y="332116"/>
                </a:lnTo>
                <a:lnTo>
                  <a:pt x="445770" y="314706"/>
                </a:lnTo>
                <a:close/>
              </a:path>
            </a:pathLst>
          </a:custGeom>
          <a:solidFill>
            <a:srgbClr val="FFFF00"/>
          </a:solidFill>
        </p:spPr>
        <p:txBody>
          <a:bodyPr wrap="square" lIns="0" tIns="0" rIns="0" bIns="0" rtlCol="0"/>
          <a:lstStyle/>
          <a:p>
            <a:endParaRPr/>
          </a:p>
        </p:txBody>
      </p:sp>
      <p:sp>
        <p:nvSpPr>
          <p:cNvPr id="531" name="object 531"/>
          <p:cNvSpPr/>
          <p:nvPr/>
        </p:nvSpPr>
        <p:spPr>
          <a:xfrm>
            <a:off x="4210050" y="6428232"/>
            <a:ext cx="445770" cy="369570"/>
          </a:xfrm>
          <a:custGeom>
            <a:avLst/>
            <a:gdLst/>
            <a:ahLst/>
            <a:cxnLst/>
            <a:rect l="l" t="t" r="r" b="b"/>
            <a:pathLst>
              <a:path w="445770" h="369570">
                <a:moveTo>
                  <a:pt x="0" y="54101"/>
                </a:moveTo>
                <a:lnTo>
                  <a:pt x="0" y="314706"/>
                </a:lnTo>
                <a:lnTo>
                  <a:pt x="11362" y="332116"/>
                </a:lnTo>
                <a:lnTo>
                  <a:pt x="42988" y="347185"/>
                </a:lnTo>
                <a:lnTo>
                  <a:pt x="91183" y="359036"/>
                </a:lnTo>
                <a:lnTo>
                  <a:pt x="152253" y="366790"/>
                </a:lnTo>
                <a:lnTo>
                  <a:pt x="222503" y="369569"/>
                </a:lnTo>
                <a:lnTo>
                  <a:pt x="293126" y="366790"/>
                </a:lnTo>
                <a:lnTo>
                  <a:pt x="354421" y="359036"/>
                </a:lnTo>
                <a:lnTo>
                  <a:pt x="402732" y="347185"/>
                </a:lnTo>
                <a:lnTo>
                  <a:pt x="434400" y="332116"/>
                </a:lnTo>
                <a:lnTo>
                  <a:pt x="445770" y="314706"/>
                </a:lnTo>
                <a:lnTo>
                  <a:pt x="445770" y="54101"/>
                </a:lnTo>
                <a:lnTo>
                  <a:pt x="402732" y="22219"/>
                </a:lnTo>
                <a:lnTo>
                  <a:pt x="354421" y="10485"/>
                </a:lnTo>
                <a:lnTo>
                  <a:pt x="293126" y="2773"/>
                </a:lnTo>
                <a:lnTo>
                  <a:pt x="222503" y="0"/>
                </a:lnTo>
                <a:lnTo>
                  <a:pt x="152253" y="2773"/>
                </a:lnTo>
                <a:lnTo>
                  <a:pt x="91183" y="10485"/>
                </a:lnTo>
                <a:lnTo>
                  <a:pt x="42988" y="22219"/>
                </a:lnTo>
                <a:lnTo>
                  <a:pt x="11362" y="37063"/>
                </a:lnTo>
                <a:lnTo>
                  <a:pt x="0" y="54101"/>
                </a:lnTo>
                <a:close/>
              </a:path>
            </a:pathLst>
          </a:custGeom>
          <a:ln w="9131">
            <a:solidFill>
              <a:srgbClr val="000000"/>
            </a:solidFill>
          </a:ln>
        </p:spPr>
        <p:txBody>
          <a:bodyPr wrap="square" lIns="0" tIns="0" rIns="0" bIns="0" rtlCol="0"/>
          <a:lstStyle/>
          <a:p>
            <a:endParaRPr/>
          </a:p>
        </p:txBody>
      </p:sp>
      <p:sp>
        <p:nvSpPr>
          <p:cNvPr id="532" name="object 532"/>
          <p:cNvSpPr/>
          <p:nvPr/>
        </p:nvSpPr>
        <p:spPr>
          <a:xfrm>
            <a:off x="4210050" y="6482334"/>
            <a:ext cx="445770" cy="55244"/>
          </a:xfrm>
          <a:custGeom>
            <a:avLst/>
            <a:gdLst/>
            <a:ahLst/>
            <a:cxnLst/>
            <a:rect l="l" t="t" r="r" b="b"/>
            <a:pathLst>
              <a:path w="445770" h="55245">
                <a:moveTo>
                  <a:pt x="0" y="0"/>
                </a:moveTo>
                <a:lnTo>
                  <a:pt x="42988" y="32479"/>
                </a:lnTo>
                <a:lnTo>
                  <a:pt x="91183" y="44330"/>
                </a:lnTo>
                <a:lnTo>
                  <a:pt x="152253" y="52084"/>
                </a:lnTo>
                <a:lnTo>
                  <a:pt x="222503" y="54863"/>
                </a:lnTo>
                <a:lnTo>
                  <a:pt x="293126" y="52084"/>
                </a:lnTo>
                <a:lnTo>
                  <a:pt x="354421" y="44330"/>
                </a:lnTo>
                <a:lnTo>
                  <a:pt x="402732" y="32479"/>
                </a:lnTo>
                <a:lnTo>
                  <a:pt x="434400" y="17410"/>
                </a:lnTo>
                <a:lnTo>
                  <a:pt x="445770" y="0"/>
                </a:lnTo>
              </a:path>
            </a:pathLst>
          </a:custGeom>
          <a:ln w="9131">
            <a:solidFill>
              <a:srgbClr val="000000"/>
            </a:solidFill>
          </a:ln>
        </p:spPr>
        <p:txBody>
          <a:bodyPr wrap="square" lIns="0" tIns="0" rIns="0" bIns="0" rtlCol="0"/>
          <a:lstStyle/>
          <a:p>
            <a:endParaRPr/>
          </a:p>
        </p:txBody>
      </p:sp>
      <p:sp>
        <p:nvSpPr>
          <p:cNvPr id="533" name="object 533"/>
          <p:cNvSpPr/>
          <p:nvPr/>
        </p:nvSpPr>
        <p:spPr>
          <a:xfrm>
            <a:off x="4333494" y="6598157"/>
            <a:ext cx="201168" cy="434339"/>
          </a:xfrm>
          <a:prstGeom prst="rect">
            <a:avLst/>
          </a:prstGeom>
          <a:blipFill>
            <a:blip r:embed="rId23" cstate="print"/>
            <a:stretch>
              <a:fillRect/>
            </a:stretch>
          </a:blipFill>
        </p:spPr>
        <p:txBody>
          <a:bodyPr wrap="square" lIns="0" tIns="0" rIns="0" bIns="0" rtlCol="0"/>
          <a:lstStyle/>
          <a:p>
            <a:endParaRPr/>
          </a:p>
        </p:txBody>
      </p:sp>
      <p:sp>
        <p:nvSpPr>
          <p:cNvPr id="534" name="object 534"/>
          <p:cNvSpPr/>
          <p:nvPr/>
        </p:nvSpPr>
        <p:spPr>
          <a:xfrm>
            <a:off x="3200400" y="4953000"/>
            <a:ext cx="609600" cy="376555"/>
          </a:xfrm>
          <a:custGeom>
            <a:avLst/>
            <a:gdLst/>
            <a:ahLst/>
            <a:cxnLst/>
            <a:rect l="l" t="t" r="r" b="b"/>
            <a:pathLst>
              <a:path w="609600" h="376554">
                <a:moveTo>
                  <a:pt x="609599" y="188213"/>
                </a:moveTo>
                <a:lnTo>
                  <a:pt x="590538" y="122360"/>
                </a:lnTo>
                <a:lnTo>
                  <a:pt x="537936" y="66766"/>
                </a:lnTo>
                <a:lnTo>
                  <a:pt x="501205" y="44118"/>
                </a:lnTo>
                <a:lnTo>
                  <a:pt x="458667" y="25597"/>
                </a:lnTo>
                <a:lnTo>
                  <a:pt x="411181" y="11723"/>
                </a:lnTo>
                <a:lnTo>
                  <a:pt x="359605" y="3017"/>
                </a:lnTo>
                <a:lnTo>
                  <a:pt x="304799" y="0"/>
                </a:lnTo>
                <a:lnTo>
                  <a:pt x="249994" y="3017"/>
                </a:lnTo>
                <a:lnTo>
                  <a:pt x="198418" y="11723"/>
                </a:lnTo>
                <a:lnTo>
                  <a:pt x="150932" y="25597"/>
                </a:lnTo>
                <a:lnTo>
                  <a:pt x="108394" y="44118"/>
                </a:lnTo>
                <a:lnTo>
                  <a:pt x="71663" y="66766"/>
                </a:lnTo>
                <a:lnTo>
                  <a:pt x="41599" y="93020"/>
                </a:lnTo>
                <a:lnTo>
                  <a:pt x="4908" y="154264"/>
                </a:lnTo>
                <a:lnTo>
                  <a:pt x="0" y="188213"/>
                </a:lnTo>
                <a:lnTo>
                  <a:pt x="4908" y="221962"/>
                </a:lnTo>
                <a:lnTo>
                  <a:pt x="41599" y="283068"/>
                </a:lnTo>
                <a:lnTo>
                  <a:pt x="71663" y="309347"/>
                </a:lnTo>
                <a:lnTo>
                  <a:pt x="108394" y="332058"/>
                </a:lnTo>
                <a:lnTo>
                  <a:pt x="150932" y="350661"/>
                </a:lnTo>
                <a:lnTo>
                  <a:pt x="198418" y="364616"/>
                </a:lnTo>
                <a:lnTo>
                  <a:pt x="249994" y="373385"/>
                </a:lnTo>
                <a:lnTo>
                  <a:pt x="304799" y="376427"/>
                </a:lnTo>
                <a:lnTo>
                  <a:pt x="359605" y="373385"/>
                </a:lnTo>
                <a:lnTo>
                  <a:pt x="411181" y="364616"/>
                </a:lnTo>
                <a:lnTo>
                  <a:pt x="458667" y="350661"/>
                </a:lnTo>
                <a:lnTo>
                  <a:pt x="501205" y="332058"/>
                </a:lnTo>
                <a:lnTo>
                  <a:pt x="537936" y="309347"/>
                </a:lnTo>
                <a:lnTo>
                  <a:pt x="568000" y="283068"/>
                </a:lnTo>
                <a:lnTo>
                  <a:pt x="604691" y="221962"/>
                </a:lnTo>
                <a:lnTo>
                  <a:pt x="609599" y="188213"/>
                </a:lnTo>
                <a:close/>
              </a:path>
            </a:pathLst>
          </a:custGeom>
          <a:solidFill>
            <a:srgbClr val="BBE0E3"/>
          </a:solidFill>
        </p:spPr>
        <p:txBody>
          <a:bodyPr wrap="square" lIns="0" tIns="0" rIns="0" bIns="0" rtlCol="0"/>
          <a:lstStyle/>
          <a:p>
            <a:endParaRPr/>
          </a:p>
        </p:txBody>
      </p:sp>
      <p:sp>
        <p:nvSpPr>
          <p:cNvPr id="535" name="object 535"/>
          <p:cNvSpPr/>
          <p:nvPr/>
        </p:nvSpPr>
        <p:spPr>
          <a:xfrm>
            <a:off x="3200400" y="4953000"/>
            <a:ext cx="609600" cy="376555"/>
          </a:xfrm>
          <a:custGeom>
            <a:avLst/>
            <a:gdLst/>
            <a:ahLst/>
            <a:cxnLst/>
            <a:rect l="l" t="t" r="r" b="b"/>
            <a:pathLst>
              <a:path w="609600" h="376554">
                <a:moveTo>
                  <a:pt x="304799" y="0"/>
                </a:moveTo>
                <a:lnTo>
                  <a:pt x="249994" y="3017"/>
                </a:lnTo>
                <a:lnTo>
                  <a:pt x="198418" y="11723"/>
                </a:lnTo>
                <a:lnTo>
                  <a:pt x="150932" y="25597"/>
                </a:lnTo>
                <a:lnTo>
                  <a:pt x="108394" y="44118"/>
                </a:lnTo>
                <a:lnTo>
                  <a:pt x="71663" y="66766"/>
                </a:lnTo>
                <a:lnTo>
                  <a:pt x="41599" y="93020"/>
                </a:lnTo>
                <a:lnTo>
                  <a:pt x="4908" y="154264"/>
                </a:lnTo>
                <a:lnTo>
                  <a:pt x="0" y="188213"/>
                </a:lnTo>
                <a:lnTo>
                  <a:pt x="4908" y="221962"/>
                </a:lnTo>
                <a:lnTo>
                  <a:pt x="41599" y="283068"/>
                </a:lnTo>
                <a:lnTo>
                  <a:pt x="71663" y="309347"/>
                </a:lnTo>
                <a:lnTo>
                  <a:pt x="108394" y="332058"/>
                </a:lnTo>
                <a:lnTo>
                  <a:pt x="150932" y="350661"/>
                </a:lnTo>
                <a:lnTo>
                  <a:pt x="198418" y="364616"/>
                </a:lnTo>
                <a:lnTo>
                  <a:pt x="249994" y="373385"/>
                </a:lnTo>
                <a:lnTo>
                  <a:pt x="304799" y="376427"/>
                </a:lnTo>
                <a:lnTo>
                  <a:pt x="359605" y="373385"/>
                </a:lnTo>
                <a:lnTo>
                  <a:pt x="411181" y="364616"/>
                </a:lnTo>
                <a:lnTo>
                  <a:pt x="458667" y="350661"/>
                </a:lnTo>
                <a:lnTo>
                  <a:pt x="501205" y="332058"/>
                </a:lnTo>
                <a:lnTo>
                  <a:pt x="537936" y="309347"/>
                </a:lnTo>
                <a:lnTo>
                  <a:pt x="568000" y="283068"/>
                </a:lnTo>
                <a:lnTo>
                  <a:pt x="604691" y="221962"/>
                </a:lnTo>
                <a:lnTo>
                  <a:pt x="609599" y="188213"/>
                </a:lnTo>
                <a:lnTo>
                  <a:pt x="604691" y="154264"/>
                </a:lnTo>
                <a:lnTo>
                  <a:pt x="568000" y="93020"/>
                </a:lnTo>
                <a:lnTo>
                  <a:pt x="537936" y="66766"/>
                </a:lnTo>
                <a:lnTo>
                  <a:pt x="501205" y="44118"/>
                </a:lnTo>
                <a:lnTo>
                  <a:pt x="458667" y="25597"/>
                </a:lnTo>
                <a:lnTo>
                  <a:pt x="411181" y="11723"/>
                </a:lnTo>
                <a:lnTo>
                  <a:pt x="359605" y="3017"/>
                </a:lnTo>
                <a:lnTo>
                  <a:pt x="304799" y="0"/>
                </a:lnTo>
                <a:close/>
              </a:path>
            </a:pathLst>
          </a:custGeom>
          <a:ln w="9525">
            <a:solidFill>
              <a:srgbClr val="000000"/>
            </a:solidFill>
          </a:ln>
        </p:spPr>
        <p:txBody>
          <a:bodyPr wrap="square" lIns="0" tIns="0" rIns="0" bIns="0" rtlCol="0"/>
          <a:lstStyle/>
          <a:p>
            <a:endParaRPr/>
          </a:p>
        </p:txBody>
      </p:sp>
      <p:sp>
        <p:nvSpPr>
          <p:cNvPr id="536" name="object 536"/>
          <p:cNvSpPr txBox="1"/>
          <p:nvPr/>
        </p:nvSpPr>
        <p:spPr>
          <a:xfrm>
            <a:off x="3384296" y="4986020"/>
            <a:ext cx="2413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IS</a:t>
            </a:r>
            <a:endParaRPr sz="1800">
              <a:latin typeface="Arial"/>
              <a:cs typeface="Arial"/>
            </a:endParaRPr>
          </a:p>
        </p:txBody>
      </p:sp>
      <p:sp>
        <p:nvSpPr>
          <p:cNvPr id="537" name="object 537"/>
          <p:cNvSpPr/>
          <p:nvPr/>
        </p:nvSpPr>
        <p:spPr>
          <a:xfrm>
            <a:off x="3962400" y="4953000"/>
            <a:ext cx="609600" cy="376555"/>
          </a:xfrm>
          <a:custGeom>
            <a:avLst/>
            <a:gdLst/>
            <a:ahLst/>
            <a:cxnLst/>
            <a:rect l="l" t="t" r="r" b="b"/>
            <a:pathLst>
              <a:path w="609600" h="376554">
                <a:moveTo>
                  <a:pt x="609600" y="188213"/>
                </a:moveTo>
                <a:lnTo>
                  <a:pt x="590538" y="122360"/>
                </a:lnTo>
                <a:lnTo>
                  <a:pt x="537936" y="66766"/>
                </a:lnTo>
                <a:lnTo>
                  <a:pt x="501205" y="44118"/>
                </a:lnTo>
                <a:lnTo>
                  <a:pt x="458667" y="25597"/>
                </a:lnTo>
                <a:lnTo>
                  <a:pt x="411181" y="11723"/>
                </a:lnTo>
                <a:lnTo>
                  <a:pt x="359605" y="3017"/>
                </a:lnTo>
                <a:lnTo>
                  <a:pt x="304800" y="0"/>
                </a:lnTo>
                <a:lnTo>
                  <a:pt x="249994" y="3017"/>
                </a:lnTo>
                <a:lnTo>
                  <a:pt x="198418" y="11723"/>
                </a:lnTo>
                <a:lnTo>
                  <a:pt x="150932" y="25597"/>
                </a:lnTo>
                <a:lnTo>
                  <a:pt x="108394" y="44118"/>
                </a:lnTo>
                <a:lnTo>
                  <a:pt x="71663" y="66766"/>
                </a:lnTo>
                <a:lnTo>
                  <a:pt x="41599" y="93020"/>
                </a:lnTo>
                <a:lnTo>
                  <a:pt x="4908" y="154264"/>
                </a:lnTo>
                <a:lnTo>
                  <a:pt x="0" y="188213"/>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close/>
              </a:path>
            </a:pathLst>
          </a:custGeom>
          <a:solidFill>
            <a:srgbClr val="BBE0E3"/>
          </a:solidFill>
        </p:spPr>
        <p:txBody>
          <a:bodyPr wrap="square" lIns="0" tIns="0" rIns="0" bIns="0" rtlCol="0"/>
          <a:lstStyle/>
          <a:p>
            <a:endParaRPr/>
          </a:p>
        </p:txBody>
      </p:sp>
      <p:sp>
        <p:nvSpPr>
          <p:cNvPr id="538" name="object 538"/>
          <p:cNvSpPr/>
          <p:nvPr/>
        </p:nvSpPr>
        <p:spPr>
          <a:xfrm>
            <a:off x="3962400" y="4953000"/>
            <a:ext cx="609600" cy="376555"/>
          </a:xfrm>
          <a:custGeom>
            <a:avLst/>
            <a:gdLst/>
            <a:ahLst/>
            <a:cxnLst/>
            <a:rect l="l" t="t" r="r" b="b"/>
            <a:pathLst>
              <a:path w="609600" h="376554">
                <a:moveTo>
                  <a:pt x="304800" y="0"/>
                </a:moveTo>
                <a:lnTo>
                  <a:pt x="249994" y="3017"/>
                </a:lnTo>
                <a:lnTo>
                  <a:pt x="198418" y="11723"/>
                </a:lnTo>
                <a:lnTo>
                  <a:pt x="150932" y="25597"/>
                </a:lnTo>
                <a:lnTo>
                  <a:pt x="108394" y="44118"/>
                </a:lnTo>
                <a:lnTo>
                  <a:pt x="71663" y="66766"/>
                </a:lnTo>
                <a:lnTo>
                  <a:pt x="41599" y="93020"/>
                </a:lnTo>
                <a:lnTo>
                  <a:pt x="4908" y="154264"/>
                </a:lnTo>
                <a:lnTo>
                  <a:pt x="0" y="188213"/>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lnTo>
                  <a:pt x="604691" y="154264"/>
                </a:lnTo>
                <a:lnTo>
                  <a:pt x="568000" y="93020"/>
                </a:lnTo>
                <a:lnTo>
                  <a:pt x="537936" y="66766"/>
                </a:lnTo>
                <a:lnTo>
                  <a:pt x="501205" y="44118"/>
                </a:lnTo>
                <a:lnTo>
                  <a:pt x="458667" y="25597"/>
                </a:lnTo>
                <a:lnTo>
                  <a:pt x="411181" y="11723"/>
                </a:lnTo>
                <a:lnTo>
                  <a:pt x="359605" y="3017"/>
                </a:lnTo>
                <a:lnTo>
                  <a:pt x="304800" y="0"/>
                </a:lnTo>
                <a:close/>
              </a:path>
            </a:pathLst>
          </a:custGeom>
          <a:ln w="9525">
            <a:solidFill>
              <a:srgbClr val="000000"/>
            </a:solidFill>
          </a:ln>
        </p:spPr>
        <p:txBody>
          <a:bodyPr wrap="square" lIns="0" tIns="0" rIns="0" bIns="0" rtlCol="0"/>
          <a:lstStyle/>
          <a:p>
            <a:endParaRPr/>
          </a:p>
        </p:txBody>
      </p:sp>
      <p:sp>
        <p:nvSpPr>
          <p:cNvPr id="539" name="object 539"/>
          <p:cNvSpPr txBox="1"/>
          <p:nvPr/>
        </p:nvSpPr>
        <p:spPr>
          <a:xfrm>
            <a:off x="4146296" y="4986020"/>
            <a:ext cx="2413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IS</a:t>
            </a:r>
            <a:endParaRPr sz="1800">
              <a:latin typeface="Arial"/>
              <a:cs typeface="Arial"/>
            </a:endParaRPr>
          </a:p>
        </p:txBody>
      </p:sp>
      <p:sp>
        <p:nvSpPr>
          <p:cNvPr id="540" name="object 540"/>
          <p:cNvSpPr/>
          <p:nvPr/>
        </p:nvSpPr>
        <p:spPr>
          <a:xfrm>
            <a:off x="4876800" y="5205221"/>
            <a:ext cx="609600" cy="376555"/>
          </a:xfrm>
          <a:custGeom>
            <a:avLst/>
            <a:gdLst/>
            <a:ahLst/>
            <a:cxnLst/>
            <a:rect l="l" t="t" r="r" b="b"/>
            <a:pathLst>
              <a:path w="609600" h="376554">
                <a:moveTo>
                  <a:pt x="609600" y="188213"/>
                </a:moveTo>
                <a:lnTo>
                  <a:pt x="590538" y="122667"/>
                </a:lnTo>
                <a:lnTo>
                  <a:pt x="537936" y="67080"/>
                </a:lnTo>
                <a:lnTo>
                  <a:pt x="501205" y="44369"/>
                </a:lnTo>
                <a:lnTo>
                  <a:pt x="458667" y="25766"/>
                </a:lnTo>
                <a:lnTo>
                  <a:pt x="411181" y="11811"/>
                </a:lnTo>
                <a:lnTo>
                  <a:pt x="359605" y="3042"/>
                </a:lnTo>
                <a:lnTo>
                  <a:pt x="304800" y="0"/>
                </a:lnTo>
                <a:lnTo>
                  <a:pt x="249994" y="3042"/>
                </a:lnTo>
                <a:lnTo>
                  <a:pt x="198418" y="11811"/>
                </a:lnTo>
                <a:lnTo>
                  <a:pt x="150932" y="25766"/>
                </a:lnTo>
                <a:lnTo>
                  <a:pt x="108394" y="44369"/>
                </a:lnTo>
                <a:lnTo>
                  <a:pt x="71663" y="67080"/>
                </a:lnTo>
                <a:lnTo>
                  <a:pt x="41599" y="93359"/>
                </a:lnTo>
                <a:lnTo>
                  <a:pt x="4908" y="154465"/>
                </a:lnTo>
                <a:lnTo>
                  <a:pt x="0" y="188213"/>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close/>
              </a:path>
            </a:pathLst>
          </a:custGeom>
          <a:solidFill>
            <a:srgbClr val="BBE0E3"/>
          </a:solidFill>
        </p:spPr>
        <p:txBody>
          <a:bodyPr wrap="square" lIns="0" tIns="0" rIns="0" bIns="0" rtlCol="0"/>
          <a:lstStyle/>
          <a:p>
            <a:endParaRPr/>
          </a:p>
        </p:txBody>
      </p:sp>
      <p:sp>
        <p:nvSpPr>
          <p:cNvPr id="541" name="object 541"/>
          <p:cNvSpPr/>
          <p:nvPr/>
        </p:nvSpPr>
        <p:spPr>
          <a:xfrm>
            <a:off x="4876800" y="5205221"/>
            <a:ext cx="609600" cy="376555"/>
          </a:xfrm>
          <a:custGeom>
            <a:avLst/>
            <a:gdLst/>
            <a:ahLst/>
            <a:cxnLst/>
            <a:rect l="l" t="t" r="r" b="b"/>
            <a:pathLst>
              <a:path w="609600" h="376554">
                <a:moveTo>
                  <a:pt x="304800" y="0"/>
                </a:moveTo>
                <a:lnTo>
                  <a:pt x="249994" y="3042"/>
                </a:lnTo>
                <a:lnTo>
                  <a:pt x="198418" y="11811"/>
                </a:lnTo>
                <a:lnTo>
                  <a:pt x="150932" y="25766"/>
                </a:lnTo>
                <a:lnTo>
                  <a:pt x="108394" y="44369"/>
                </a:lnTo>
                <a:lnTo>
                  <a:pt x="71663" y="67080"/>
                </a:lnTo>
                <a:lnTo>
                  <a:pt x="41599" y="93359"/>
                </a:lnTo>
                <a:lnTo>
                  <a:pt x="4908" y="154465"/>
                </a:lnTo>
                <a:lnTo>
                  <a:pt x="0" y="188213"/>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lnTo>
                  <a:pt x="604691" y="154465"/>
                </a:lnTo>
                <a:lnTo>
                  <a:pt x="568000" y="93359"/>
                </a:lnTo>
                <a:lnTo>
                  <a:pt x="537936" y="67080"/>
                </a:lnTo>
                <a:lnTo>
                  <a:pt x="501205" y="44369"/>
                </a:lnTo>
                <a:lnTo>
                  <a:pt x="458667" y="25766"/>
                </a:lnTo>
                <a:lnTo>
                  <a:pt x="411181" y="11811"/>
                </a:lnTo>
                <a:lnTo>
                  <a:pt x="359605" y="3042"/>
                </a:lnTo>
                <a:lnTo>
                  <a:pt x="304800" y="0"/>
                </a:lnTo>
                <a:close/>
              </a:path>
            </a:pathLst>
          </a:custGeom>
          <a:ln w="9525">
            <a:solidFill>
              <a:srgbClr val="000000"/>
            </a:solidFill>
          </a:ln>
        </p:spPr>
        <p:txBody>
          <a:bodyPr wrap="square" lIns="0" tIns="0" rIns="0" bIns="0" rtlCol="0"/>
          <a:lstStyle/>
          <a:p>
            <a:endParaRPr/>
          </a:p>
        </p:txBody>
      </p:sp>
      <p:sp>
        <p:nvSpPr>
          <p:cNvPr id="542" name="object 542"/>
          <p:cNvSpPr txBox="1"/>
          <p:nvPr/>
        </p:nvSpPr>
        <p:spPr>
          <a:xfrm>
            <a:off x="5060696" y="5238242"/>
            <a:ext cx="2413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IS</a:t>
            </a:r>
            <a:endParaRPr sz="1800">
              <a:latin typeface="Arial"/>
              <a:cs typeface="Arial"/>
            </a:endParaRPr>
          </a:p>
        </p:txBody>
      </p:sp>
      <p:sp>
        <p:nvSpPr>
          <p:cNvPr id="543" name="object 543"/>
          <p:cNvSpPr/>
          <p:nvPr/>
        </p:nvSpPr>
        <p:spPr>
          <a:xfrm>
            <a:off x="5715000" y="5205221"/>
            <a:ext cx="609600" cy="376555"/>
          </a:xfrm>
          <a:custGeom>
            <a:avLst/>
            <a:gdLst/>
            <a:ahLst/>
            <a:cxnLst/>
            <a:rect l="l" t="t" r="r" b="b"/>
            <a:pathLst>
              <a:path w="609600" h="376554">
                <a:moveTo>
                  <a:pt x="609600" y="188213"/>
                </a:moveTo>
                <a:lnTo>
                  <a:pt x="590538" y="122667"/>
                </a:lnTo>
                <a:lnTo>
                  <a:pt x="537936" y="67080"/>
                </a:lnTo>
                <a:lnTo>
                  <a:pt x="501205" y="44369"/>
                </a:lnTo>
                <a:lnTo>
                  <a:pt x="458667" y="25766"/>
                </a:lnTo>
                <a:lnTo>
                  <a:pt x="411181" y="11811"/>
                </a:lnTo>
                <a:lnTo>
                  <a:pt x="359605" y="3042"/>
                </a:lnTo>
                <a:lnTo>
                  <a:pt x="304800" y="0"/>
                </a:lnTo>
                <a:lnTo>
                  <a:pt x="249994" y="3042"/>
                </a:lnTo>
                <a:lnTo>
                  <a:pt x="198418" y="11811"/>
                </a:lnTo>
                <a:lnTo>
                  <a:pt x="150932" y="25766"/>
                </a:lnTo>
                <a:lnTo>
                  <a:pt x="108394" y="44369"/>
                </a:lnTo>
                <a:lnTo>
                  <a:pt x="71663" y="67080"/>
                </a:lnTo>
                <a:lnTo>
                  <a:pt x="41599" y="93359"/>
                </a:lnTo>
                <a:lnTo>
                  <a:pt x="4908" y="154465"/>
                </a:lnTo>
                <a:lnTo>
                  <a:pt x="0" y="188214"/>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close/>
              </a:path>
            </a:pathLst>
          </a:custGeom>
          <a:solidFill>
            <a:srgbClr val="BBE0E3"/>
          </a:solidFill>
        </p:spPr>
        <p:txBody>
          <a:bodyPr wrap="square" lIns="0" tIns="0" rIns="0" bIns="0" rtlCol="0"/>
          <a:lstStyle/>
          <a:p>
            <a:endParaRPr/>
          </a:p>
        </p:txBody>
      </p:sp>
      <p:sp>
        <p:nvSpPr>
          <p:cNvPr id="544" name="object 544"/>
          <p:cNvSpPr/>
          <p:nvPr/>
        </p:nvSpPr>
        <p:spPr>
          <a:xfrm>
            <a:off x="5715000" y="5205221"/>
            <a:ext cx="609600" cy="376555"/>
          </a:xfrm>
          <a:custGeom>
            <a:avLst/>
            <a:gdLst/>
            <a:ahLst/>
            <a:cxnLst/>
            <a:rect l="l" t="t" r="r" b="b"/>
            <a:pathLst>
              <a:path w="609600" h="376554">
                <a:moveTo>
                  <a:pt x="304800" y="0"/>
                </a:moveTo>
                <a:lnTo>
                  <a:pt x="249994" y="3042"/>
                </a:lnTo>
                <a:lnTo>
                  <a:pt x="198418" y="11811"/>
                </a:lnTo>
                <a:lnTo>
                  <a:pt x="150932" y="25766"/>
                </a:lnTo>
                <a:lnTo>
                  <a:pt x="108394" y="44369"/>
                </a:lnTo>
                <a:lnTo>
                  <a:pt x="71663" y="67080"/>
                </a:lnTo>
                <a:lnTo>
                  <a:pt x="41599" y="93359"/>
                </a:lnTo>
                <a:lnTo>
                  <a:pt x="4908" y="154465"/>
                </a:lnTo>
                <a:lnTo>
                  <a:pt x="0" y="188214"/>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lnTo>
                  <a:pt x="604691" y="154465"/>
                </a:lnTo>
                <a:lnTo>
                  <a:pt x="568000" y="93359"/>
                </a:lnTo>
                <a:lnTo>
                  <a:pt x="537936" y="67080"/>
                </a:lnTo>
                <a:lnTo>
                  <a:pt x="501205" y="44369"/>
                </a:lnTo>
                <a:lnTo>
                  <a:pt x="458667" y="25766"/>
                </a:lnTo>
                <a:lnTo>
                  <a:pt x="411181" y="11811"/>
                </a:lnTo>
                <a:lnTo>
                  <a:pt x="359605" y="3042"/>
                </a:lnTo>
                <a:lnTo>
                  <a:pt x="304800" y="0"/>
                </a:lnTo>
                <a:close/>
              </a:path>
            </a:pathLst>
          </a:custGeom>
          <a:ln w="9525">
            <a:solidFill>
              <a:srgbClr val="000000"/>
            </a:solidFill>
          </a:ln>
        </p:spPr>
        <p:txBody>
          <a:bodyPr wrap="square" lIns="0" tIns="0" rIns="0" bIns="0" rtlCol="0"/>
          <a:lstStyle/>
          <a:p>
            <a:endParaRPr/>
          </a:p>
        </p:txBody>
      </p:sp>
      <p:sp>
        <p:nvSpPr>
          <p:cNvPr id="545" name="object 545"/>
          <p:cNvSpPr txBox="1"/>
          <p:nvPr/>
        </p:nvSpPr>
        <p:spPr>
          <a:xfrm>
            <a:off x="5898896" y="5238242"/>
            <a:ext cx="2413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IS</a:t>
            </a:r>
            <a:endParaRPr sz="1800">
              <a:latin typeface="Arial"/>
              <a:cs typeface="Arial"/>
            </a:endParaRPr>
          </a:p>
        </p:txBody>
      </p:sp>
      <p:sp>
        <p:nvSpPr>
          <p:cNvPr id="546" name="object 546"/>
          <p:cNvSpPr/>
          <p:nvPr/>
        </p:nvSpPr>
        <p:spPr>
          <a:xfrm>
            <a:off x="6553200" y="5205221"/>
            <a:ext cx="609600" cy="376555"/>
          </a:xfrm>
          <a:custGeom>
            <a:avLst/>
            <a:gdLst/>
            <a:ahLst/>
            <a:cxnLst/>
            <a:rect l="l" t="t" r="r" b="b"/>
            <a:pathLst>
              <a:path w="609600" h="376554">
                <a:moveTo>
                  <a:pt x="609600" y="188213"/>
                </a:moveTo>
                <a:lnTo>
                  <a:pt x="590538" y="122667"/>
                </a:lnTo>
                <a:lnTo>
                  <a:pt x="537936" y="67080"/>
                </a:lnTo>
                <a:lnTo>
                  <a:pt x="501205" y="44369"/>
                </a:lnTo>
                <a:lnTo>
                  <a:pt x="458667" y="25766"/>
                </a:lnTo>
                <a:lnTo>
                  <a:pt x="411181" y="11811"/>
                </a:lnTo>
                <a:lnTo>
                  <a:pt x="359605" y="3042"/>
                </a:lnTo>
                <a:lnTo>
                  <a:pt x="304800" y="0"/>
                </a:lnTo>
                <a:lnTo>
                  <a:pt x="249994" y="3042"/>
                </a:lnTo>
                <a:lnTo>
                  <a:pt x="198418" y="11811"/>
                </a:lnTo>
                <a:lnTo>
                  <a:pt x="150932" y="25766"/>
                </a:lnTo>
                <a:lnTo>
                  <a:pt x="108394" y="44369"/>
                </a:lnTo>
                <a:lnTo>
                  <a:pt x="71663" y="67080"/>
                </a:lnTo>
                <a:lnTo>
                  <a:pt x="41599" y="93359"/>
                </a:lnTo>
                <a:lnTo>
                  <a:pt x="4908" y="154465"/>
                </a:lnTo>
                <a:lnTo>
                  <a:pt x="0" y="188213"/>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close/>
              </a:path>
            </a:pathLst>
          </a:custGeom>
          <a:solidFill>
            <a:srgbClr val="BBE0E3"/>
          </a:solidFill>
        </p:spPr>
        <p:txBody>
          <a:bodyPr wrap="square" lIns="0" tIns="0" rIns="0" bIns="0" rtlCol="0"/>
          <a:lstStyle/>
          <a:p>
            <a:endParaRPr/>
          </a:p>
        </p:txBody>
      </p:sp>
      <p:sp>
        <p:nvSpPr>
          <p:cNvPr id="547" name="object 547"/>
          <p:cNvSpPr/>
          <p:nvPr/>
        </p:nvSpPr>
        <p:spPr>
          <a:xfrm>
            <a:off x="6553200" y="5205221"/>
            <a:ext cx="609600" cy="376555"/>
          </a:xfrm>
          <a:custGeom>
            <a:avLst/>
            <a:gdLst/>
            <a:ahLst/>
            <a:cxnLst/>
            <a:rect l="l" t="t" r="r" b="b"/>
            <a:pathLst>
              <a:path w="609600" h="376554">
                <a:moveTo>
                  <a:pt x="304800" y="0"/>
                </a:moveTo>
                <a:lnTo>
                  <a:pt x="249994" y="3042"/>
                </a:lnTo>
                <a:lnTo>
                  <a:pt x="198418" y="11811"/>
                </a:lnTo>
                <a:lnTo>
                  <a:pt x="150932" y="25766"/>
                </a:lnTo>
                <a:lnTo>
                  <a:pt x="108394" y="44369"/>
                </a:lnTo>
                <a:lnTo>
                  <a:pt x="71663" y="67080"/>
                </a:lnTo>
                <a:lnTo>
                  <a:pt x="41599" y="93359"/>
                </a:lnTo>
                <a:lnTo>
                  <a:pt x="4908" y="154465"/>
                </a:lnTo>
                <a:lnTo>
                  <a:pt x="0" y="188213"/>
                </a:lnTo>
                <a:lnTo>
                  <a:pt x="4908" y="221962"/>
                </a:lnTo>
                <a:lnTo>
                  <a:pt x="41599" y="283068"/>
                </a:lnTo>
                <a:lnTo>
                  <a:pt x="71663" y="309347"/>
                </a:lnTo>
                <a:lnTo>
                  <a:pt x="108394" y="332058"/>
                </a:lnTo>
                <a:lnTo>
                  <a:pt x="150932" y="350661"/>
                </a:lnTo>
                <a:lnTo>
                  <a:pt x="198418" y="364616"/>
                </a:lnTo>
                <a:lnTo>
                  <a:pt x="249994" y="373385"/>
                </a:lnTo>
                <a:lnTo>
                  <a:pt x="304800" y="376427"/>
                </a:lnTo>
                <a:lnTo>
                  <a:pt x="359605" y="373385"/>
                </a:lnTo>
                <a:lnTo>
                  <a:pt x="411181" y="364616"/>
                </a:lnTo>
                <a:lnTo>
                  <a:pt x="458667" y="350661"/>
                </a:lnTo>
                <a:lnTo>
                  <a:pt x="501205" y="332058"/>
                </a:lnTo>
                <a:lnTo>
                  <a:pt x="537936" y="309347"/>
                </a:lnTo>
                <a:lnTo>
                  <a:pt x="568000" y="283068"/>
                </a:lnTo>
                <a:lnTo>
                  <a:pt x="604691" y="221962"/>
                </a:lnTo>
                <a:lnTo>
                  <a:pt x="609600" y="188213"/>
                </a:lnTo>
                <a:lnTo>
                  <a:pt x="604691" y="154465"/>
                </a:lnTo>
                <a:lnTo>
                  <a:pt x="568000" y="93359"/>
                </a:lnTo>
                <a:lnTo>
                  <a:pt x="537936" y="67080"/>
                </a:lnTo>
                <a:lnTo>
                  <a:pt x="501205" y="44369"/>
                </a:lnTo>
                <a:lnTo>
                  <a:pt x="458667" y="25766"/>
                </a:lnTo>
                <a:lnTo>
                  <a:pt x="411181" y="11811"/>
                </a:lnTo>
                <a:lnTo>
                  <a:pt x="359605" y="3042"/>
                </a:lnTo>
                <a:lnTo>
                  <a:pt x="304800" y="0"/>
                </a:lnTo>
                <a:close/>
              </a:path>
            </a:pathLst>
          </a:custGeom>
          <a:ln w="9525">
            <a:solidFill>
              <a:srgbClr val="000000"/>
            </a:solidFill>
          </a:ln>
        </p:spPr>
        <p:txBody>
          <a:bodyPr wrap="square" lIns="0" tIns="0" rIns="0" bIns="0" rtlCol="0"/>
          <a:lstStyle/>
          <a:p>
            <a:endParaRPr/>
          </a:p>
        </p:txBody>
      </p:sp>
      <p:sp>
        <p:nvSpPr>
          <p:cNvPr id="548" name="object 548"/>
          <p:cNvSpPr txBox="1"/>
          <p:nvPr/>
        </p:nvSpPr>
        <p:spPr>
          <a:xfrm>
            <a:off x="6737095" y="5238242"/>
            <a:ext cx="2413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IS</a:t>
            </a:r>
            <a:endParaRPr sz="1800">
              <a:latin typeface="Arial"/>
              <a:cs typeface="Arial"/>
            </a:endParaRPr>
          </a:p>
        </p:txBody>
      </p:sp>
      <p:sp>
        <p:nvSpPr>
          <p:cNvPr id="549" name="object 549"/>
          <p:cNvSpPr/>
          <p:nvPr/>
        </p:nvSpPr>
        <p:spPr>
          <a:xfrm>
            <a:off x="3200400" y="5334000"/>
            <a:ext cx="228600" cy="699135"/>
          </a:xfrm>
          <a:custGeom>
            <a:avLst/>
            <a:gdLst/>
            <a:ahLst/>
            <a:cxnLst/>
            <a:rect l="l" t="t" r="r" b="b"/>
            <a:pathLst>
              <a:path w="228600" h="699135">
                <a:moveTo>
                  <a:pt x="228599" y="0"/>
                </a:moveTo>
                <a:lnTo>
                  <a:pt x="0" y="698753"/>
                </a:lnTo>
              </a:path>
            </a:pathLst>
          </a:custGeom>
          <a:ln w="9525">
            <a:solidFill>
              <a:srgbClr val="000000"/>
            </a:solidFill>
          </a:ln>
        </p:spPr>
        <p:txBody>
          <a:bodyPr wrap="square" lIns="0" tIns="0" rIns="0" bIns="0" rtlCol="0"/>
          <a:lstStyle/>
          <a:p>
            <a:endParaRPr/>
          </a:p>
        </p:txBody>
      </p:sp>
      <p:sp>
        <p:nvSpPr>
          <p:cNvPr id="550" name="object 550"/>
          <p:cNvSpPr/>
          <p:nvPr/>
        </p:nvSpPr>
        <p:spPr>
          <a:xfrm>
            <a:off x="3581400" y="5334000"/>
            <a:ext cx="0" cy="624205"/>
          </a:xfrm>
          <a:custGeom>
            <a:avLst/>
            <a:gdLst/>
            <a:ahLst/>
            <a:cxnLst/>
            <a:rect l="l" t="t" r="r" b="b"/>
            <a:pathLst>
              <a:path h="624204">
                <a:moveTo>
                  <a:pt x="0" y="0"/>
                </a:moveTo>
                <a:lnTo>
                  <a:pt x="0" y="624077"/>
                </a:lnTo>
              </a:path>
            </a:pathLst>
          </a:custGeom>
          <a:ln w="9525">
            <a:solidFill>
              <a:srgbClr val="000000"/>
            </a:solidFill>
          </a:ln>
        </p:spPr>
        <p:txBody>
          <a:bodyPr wrap="square" lIns="0" tIns="0" rIns="0" bIns="0" rtlCol="0"/>
          <a:lstStyle/>
          <a:p>
            <a:endParaRPr/>
          </a:p>
        </p:txBody>
      </p:sp>
      <p:sp>
        <p:nvSpPr>
          <p:cNvPr id="551" name="object 551"/>
          <p:cNvSpPr/>
          <p:nvPr/>
        </p:nvSpPr>
        <p:spPr>
          <a:xfrm>
            <a:off x="2895600" y="5334000"/>
            <a:ext cx="1295400" cy="1224280"/>
          </a:xfrm>
          <a:custGeom>
            <a:avLst/>
            <a:gdLst/>
            <a:ahLst/>
            <a:cxnLst/>
            <a:rect l="l" t="t" r="r" b="b"/>
            <a:pathLst>
              <a:path w="1295400" h="1224279">
                <a:moveTo>
                  <a:pt x="0" y="1223772"/>
                </a:moveTo>
                <a:lnTo>
                  <a:pt x="1295399" y="0"/>
                </a:lnTo>
              </a:path>
            </a:pathLst>
          </a:custGeom>
          <a:ln w="9525">
            <a:solidFill>
              <a:srgbClr val="000000"/>
            </a:solidFill>
          </a:ln>
        </p:spPr>
        <p:txBody>
          <a:bodyPr wrap="square" lIns="0" tIns="0" rIns="0" bIns="0" rtlCol="0"/>
          <a:lstStyle/>
          <a:p>
            <a:endParaRPr/>
          </a:p>
        </p:txBody>
      </p:sp>
      <p:sp>
        <p:nvSpPr>
          <p:cNvPr id="552" name="object 552"/>
          <p:cNvSpPr/>
          <p:nvPr/>
        </p:nvSpPr>
        <p:spPr>
          <a:xfrm>
            <a:off x="4038600" y="5334000"/>
            <a:ext cx="228600" cy="1074420"/>
          </a:xfrm>
          <a:custGeom>
            <a:avLst/>
            <a:gdLst/>
            <a:ahLst/>
            <a:cxnLst/>
            <a:rect l="l" t="t" r="r" b="b"/>
            <a:pathLst>
              <a:path w="228600" h="1074420">
                <a:moveTo>
                  <a:pt x="228599" y="0"/>
                </a:moveTo>
                <a:lnTo>
                  <a:pt x="0" y="1074420"/>
                </a:lnTo>
              </a:path>
            </a:pathLst>
          </a:custGeom>
          <a:ln w="9525">
            <a:solidFill>
              <a:srgbClr val="000000"/>
            </a:solidFill>
          </a:ln>
        </p:spPr>
        <p:txBody>
          <a:bodyPr wrap="square" lIns="0" tIns="0" rIns="0" bIns="0" rtlCol="0"/>
          <a:lstStyle/>
          <a:p>
            <a:endParaRPr/>
          </a:p>
        </p:txBody>
      </p:sp>
      <p:sp>
        <p:nvSpPr>
          <p:cNvPr id="553" name="object 553"/>
          <p:cNvSpPr/>
          <p:nvPr/>
        </p:nvSpPr>
        <p:spPr>
          <a:xfrm>
            <a:off x="6858000" y="5581650"/>
            <a:ext cx="0" cy="826769"/>
          </a:xfrm>
          <a:custGeom>
            <a:avLst/>
            <a:gdLst/>
            <a:ahLst/>
            <a:cxnLst/>
            <a:rect l="l" t="t" r="r" b="b"/>
            <a:pathLst>
              <a:path h="826770">
                <a:moveTo>
                  <a:pt x="0" y="0"/>
                </a:moveTo>
                <a:lnTo>
                  <a:pt x="0" y="826770"/>
                </a:lnTo>
              </a:path>
            </a:pathLst>
          </a:custGeom>
          <a:ln w="9525">
            <a:solidFill>
              <a:srgbClr val="000000"/>
            </a:solidFill>
          </a:ln>
        </p:spPr>
        <p:txBody>
          <a:bodyPr wrap="square" lIns="0" tIns="0" rIns="0" bIns="0" rtlCol="0"/>
          <a:lstStyle/>
          <a:p>
            <a:endParaRPr/>
          </a:p>
        </p:txBody>
      </p:sp>
      <p:sp>
        <p:nvSpPr>
          <p:cNvPr id="554" name="object 554"/>
          <p:cNvSpPr/>
          <p:nvPr/>
        </p:nvSpPr>
        <p:spPr>
          <a:xfrm>
            <a:off x="4876800" y="5564123"/>
            <a:ext cx="196850" cy="394335"/>
          </a:xfrm>
          <a:custGeom>
            <a:avLst/>
            <a:gdLst/>
            <a:ahLst/>
            <a:cxnLst/>
            <a:rect l="l" t="t" r="r" b="b"/>
            <a:pathLst>
              <a:path w="196850" h="394335">
                <a:moveTo>
                  <a:pt x="196595" y="0"/>
                </a:moveTo>
                <a:lnTo>
                  <a:pt x="0" y="393953"/>
                </a:lnTo>
              </a:path>
            </a:pathLst>
          </a:custGeom>
          <a:ln w="9525">
            <a:solidFill>
              <a:srgbClr val="000000"/>
            </a:solidFill>
          </a:ln>
        </p:spPr>
        <p:txBody>
          <a:bodyPr wrap="square" lIns="0" tIns="0" rIns="0" bIns="0" rtlCol="0"/>
          <a:lstStyle/>
          <a:p>
            <a:endParaRPr/>
          </a:p>
        </p:txBody>
      </p:sp>
      <p:sp>
        <p:nvSpPr>
          <p:cNvPr id="555" name="object 555"/>
          <p:cNvSpPr/>
          <p:nvPr/>
        </p:nvSpPr>
        <p:spPr>
          <a:xfrm>
            <a:off x="5240273" y="5554979"/>
            <a:ext cx="17780" cy="327025"/>
          </a:xfrm>
          <a:custGeom>
            <a:avLst/>
            <a:gdLst/>
            <a:ahLst/>
            <a:cxnLst/>
            <a:rect l="l" t="t" r="r" b="b"/>
            <a:pathLst>
              <a:path w="17779" h="327025">
                <a:moveTo>
                  <a:pt x="0" y="0"/>
                </a:moveTo>
                <a:lnTo>
                  <a:pt x="17525" y="326898"/>
                </a:lnTo>
              </a:path>
            </a:pathLst>
          </a:custGeom>
          <a:ln w="9525">
            <a:solidFill>
              <a:srgbClr val="000000"/>
            </a:solidFill>
          </a:ln>
        </p:spPr>
        <p:txBody>
          <a:bodyPr wrap="square" lIns="0" tIns="0" rIns="0" bIns="0" rtlCol="0"/>
          <a:lstStyle/>
          <a:p>
            <a:endParaRPr/>
          </a:p>
        </p:txBody>
      </p:sp>
      <p:sp>
        <p:nvSpPr>
          <p:cNvPr id="556" name="object 556"/>
          <p:cNvSpPr/>
          <p:nvPr/>
        </p:nvSpPr>
        <p:spPr>
          <a:xfrm>
            <a:off x="5257800" y="5506973"/>
            <a:ext cx="609600" cy="901700"/>
          </a:xfrm>
          <a:custGeom>
            <a:avLst/>
            <a:gdLst/>
            <a:ahLst/>
            <a:cxnLst/>
            <a:rect l="l" t="t" r="r" b="b"/>
            <a:pathLst>
              <a:path w="609600" h="901700">
                <a:moveTo>
                  <a:pt x="609599" y="0"/>
                </a:moveTo>
                <a:lnTo>
                  <a:pt x="0" y="901446"/>
                </a:lnTo>
              </a:path>
            </a:pathLst>
          </a:custGeom>
          <a:ln w="9525">
            <a:solidFill>
              <a:srgbClr val="000000"/>
            </a:solidFill>
          </a:ln>
        </p:spPr>
        <p:txBody>
          <a:bodyPr wrap="square" lIns="0" tIns="0" rIns="0" bIns="0" rtlCol="0"/>
          <a:lstStyle/>
          <a:p>
            <a:endParaRPr/>
          </a:p>
        </p:txBody>
      </p:sp>
      <p:sp>
        <p:nvSpPr>
          <p:cNvPr id="557" name="object 557"/>
          <p:cNvSpPr/>
          <p:nvPr/>
        </p:nvSpPr>
        <p:spPr>
          <a:xfrm>
            <a:off x="5791200" y="5581650"/>
            <a:ext cx="152400" cy="525780"/>
          </a:xfrm>
          <a:custGeom>
            <a:avLst/>
            <a:gdLst/>
            <a:ahLst/>
            <a:cxnLst/>
            <a:rect l="l" t="t" r="r" b="b"/>
            <a:pathLst>
              <a:path w="152400" h="525779">
                <a:moveTo>
                  <a:pt x="152399" y="0"/>
                </a:moveTo>
                <a:lnTo>
                  <a:pt x="0" y="525780"/>
                </a:lnTo>
              </a:path>
            </a:pathLst>
          </a:custGeom>
          <a:ln w="9525">
            <a:solidFill>
              <a:srgbClr val="000000"/>
            </a:solidFill>
          </a:ln>
        </p:spPr>
        <p:txBody>
          <a:bodyPr wrap="square" lIns="0" tIns="0" rIns="0" bIns="0" rtlCol="0"/>
          <a:lstStyle/>
          <a:p>
            <a:endParaRPr/>
          </a:p>
        </p:txBody>
      </p:sp>
      <p:sp>
        <p:nvSpPr>
          <p:cNvPr id="558" name="object 558"/>
          <p:cNvSpPr/>
          <p:nvPr/>
        </p:nvSpPr>
        <p:spPr>
          <a:xfrm>
            <a:off x="6096000" y="5581650"/>
            <a:ext cx="152400" cy="300355"/>
          </a:xfrm>
          <a:custGeom>
            <a:avLst/>
            <a:gdLst/>
            <a:ahLst/>
            <a:cxnLst/>
            <a:rect l="l" t="t" r="r" b="b"/>
            <a:pathLst>
              <a:path w="152400" h="300354">
                <a:moveTo>
                  <a:pt x="0" y="0"/>
                </a:moveTo>
                <a:lnTo>
                  <a:pt x="152400" y="300227"/>
                </a:lnTo>
              </a:path>
            </a:pathLst>
          </a:custGeom>
          <a:ln w="9525">
            <a:solidFill>
              <a:srgbClr val="000000"/>
            </a:solidFill>
          </a:ln>
        </p:spPr>
        <p:txBody>
          <a:bodyPr wrap="square" lIns="0" tIns="0" rIns="0" bIns="0" rtlCol="0"/>
          <a:lstStyle/>
          <a:p>
            <a:endParaRPr/>
          </a:p>
        </p:txBody>
      </p:sp>
      <p:sp>
        <p:nvSpPr>
          <p:cNvPr id="559" name="object 559"/>
          <p:cNvSpPr/>
          <p:nvPr/>
        </p:nvSpPr>
        <p:spPr>
          <a:xfrm>
            <a:off x="6324600" y="5581650"/>
            <a:ext cx="381000" cy="901700"/>
          </a:xfrm>
          <a:custGeom>
            <a:avLst/>
            <a:gdLst/>
            <a:ahLst/>
            <a:cxnLst/>
            <a:rect l="l" t="t" r="r" b="b"/>
            <a:pathLst>
              <a:path w="381000" h="901700">
                <a:moveTo>
                  <a:pt x="380999" y="0"/>
                </a:moveTo>
                <a:lnTo>
                  <a:pt x="0" y="901446"/>
                </a:lnTo>
              </a:path>
            </a:pathLst>
          </a:custGeom>
          <a:ln w="9525">
            <a:solidFill>
              <a:srgbClr val="000000"/>
            </a:solidFill>
          </a:ln>
        </p:spPr>
        <p:txBody>
          <a:bodyPr wrap="square" lIns="0" tIns="0" rIns="0" bIns="0" rtlCol="0"/>
          <a:lstStyle/>
          <a:p>
            <a:endParaRPr/>
          </a:p>
        </p:txBody>
      </p:sp>
      <p:sp>
        <p:nvSpPr>
          <p:cNvPr id="560" name="object 560"/>
          <p:cNvSpPr/>
          <p:nvPr/>
        </p:nvSpPr>
        <p:spPr>
          <a:xfrm>
            <a:off x="4343400" y="5334000"/>
            <a:ext cx="76200" cy="1074420"/>
          </a:xfrm>
          <a:custGeom>
            <a:avLst/>
            <a:gdLst/>
            <a:ahLst/>
            <a:cxnLst/>
            <a:rect l="l" t="t" r="r" b="b"/>
            <a:pathLst>
              <a:path w="76200" h="1074420">
                <a:moveTo>
                  <a:pt x="0" y="0"/>
                </a:moveTo>
                <a:lnTo>
                  <a:pt x="76200" y="1074420"/>
                </a:lnTo>
              </a:path>
            </a:pathLst>
          </a:custGeom>
          <a:ln w="9525">
            <a:solidFill>
              <a:srgbClr val="000000"/>
            </a:solidFill>
          </a:ln>
        </p:spPr>
        <p:txBody>
          <a:bodyPr wrap="square" lIns="0" tIns="0" rIns="0" bIns="0" rtlCol="0"/>
          <a:lstStyle/>
          <a:p>
            <a:endParaRPr/>
          </a:p>
        </p:txBody>
      </p:sp>
      <p:sp>
        <p:nvSpPr>
          <p:cNvPr id="561" name="object 561"/>
          <p:cNvSpPr/>
          <p:nvPr/>
        </p:nvSpPr>
        <p:spPr>
          <a:xfrm>
            <a:off x="4933188" y="4679441"/>
            <a:ext cx="464820" cy="337820"/>
          </a:xfrm>
          <a:custGeom>
            <a:avLst/>
            <a:gdLst/>
            <a:ahLst/>
            <a:cxnLst/>
            <a:rect l="l" t="t" r="r" b="b"/>
            <a:pathLst>
              <a:path w="464820" h="337820">
                <a:moveTo>
                  <a:pt x="0" y="0"/>
                </a:moveTo>
                <a:lnTo>
                  <a:pt x="0" y="337565"/>
                </a:lnTo>
                <a:lnTo>
                  <a:pt x="464820" y="337565"/>
                </a:lnTo>
                <a:lnTo>
                  <a:pt x="464820" y="0"/>
                </a:lnTo>
                <a:lnTo>
                  <a:pt x="0" y="0"/>
                </a:lnTo>
                <a:close/>
              </a:path>
            </a:pathLst>
          </a:custGeom>
          <a:solidFill>
            <a:srgbClr val="00FFFF"/>
          </a:solidFill>
        </p:spPr>
        <p:txBody>
          <a:bodyPr wrap="square" lIns="0" tIns="0" rIns="0" bIns="0" rtlCol="0"/>
          <a:lstStyle/>
          <a:p>
            <a:endParaRPr/>
          </a:p>
        </p:txBody>
      </p:sp>
      <p:sp>
        <p:nvSpPr>
          <p:cNvPr id="562" name="object 562"/>
          <p:cNvSpPr/>
          <p:nvPr/>
        </p:nvSpPr>
        <p:spPr>
          <a:xfrm>
            <a:off x="4933188" y="4679441"/>
            <a:ext cx="464820" cy="337820"/>
          </a:xfrm>
          <a:custGeom>
            <a:avLst/>
            <a:gdLst/>
            <a:ahLst/>
            <a:cxnLst/>
            <a:rect l="l" t="t" r="r" b="b"/>
            <a:pathLst>
              <a:path w="464820" h="337820">
                <a:moveTo>
                  <a:pt x="0" y="0"/>
                </a:moveTo>
                <a:lnTo>
                  <a:pt x="0" y="337565"/>
                </a:lnTo>
                <a:lnTo>
                  <a:pt x="464820" y="337565"/>
                </a:lnTo>
                <a:lnTo>
                  <a:pt x="464820" y="0"/>
                </a:lnTo>
                <a:lnTo>
                  <a:pt x="0" y="0"/>
                </a:lnTo>
                <a:close/>
              </a:path>
            </a:pathLst>
          </a:custGeom>
          <a:ln w="3175">
            <a:solidFill>
              <a:srgbClr val="000000"/>
            </a:solidFill>
          </a:ln>
        </p:spPr>
        <p:txBody>
          <a:bodyPr wrap="square" lIns="0" tIns="0" rIns="0" bIns="0" rtlCol="0"/>
          <a:lstStyle/>
          <a:p>
            <a:endParaRPr/>
          </a:p>
        </p:txBody>
      </p:sp>
      <p:sp>
        <p:nvSpPr>
          <p:cNvPr id="563" name="object 563"/>
          <p:cNvSpPr/>
          <p:nvPr/>
        </p:nvSpPr>
        <p:spPr>
          <a:xfrm>
            <a:off x="4812791" y="4763642"/>
            <a:ext cx="241300" cy="0"/>
          </a:xfrm>
          <a:custGeom>
            <a:avLst/>
            <a:gdLst/>
            <a:ahLst/>
            <a:cxnLst/>
            <a:rect l="l" t="t" r="r" b="b"/>
            <a:pathLst>
              <a:path w="241300">
                <a:moveTo>
                  <a:pt x="0" y="0"/>
                </a:moveTo>
                <a:lnTo>
                  <a:pt x="240791" y="0"/>
                </a:lnTo>
              </a:path>
            </a:pathLst>
          </a:custGeom>
          <a:ln w="84582">
            <a:solidFill>
              <a:srgbClr val="00FFFF"/>
            </a:solidFill>
          </a:ln>
        </p:spPr>
        <p:txBody>
          <a:bodyPr wrap="square" lIns="0" tIns="0" rIns="0" bIns="0" rtlCol="0"/>
          <a:lstStyle/>
          <a:p>
            <a:endParaRPr/>
          </a:p>
        </p:txBody>
      </p:sp>
      <p:sp>
        <p:nvSpPr>
          <p:cNvPr id="564" name="object 564"/>
          <p:cNvSpPr/>
          <p:nvPr/>
        </p:nvSpPr>
        <p:spPr>
          <a:xfrm>
            <a:off x="4812791" y="4721352"/>
            <a:ext cx="241300" cy="85090"/>
          </a:xfrm>
          <a:custGeom>
            <a:avLst/>
            <a:gdLst/>
            <a:ahLst/>
            <a:cxnLst/>
            <a:rect l="l" t="t" r="r" b="b"/>
            <a:pathLst>
              <a:path w="241300" h="85089">
                <a:moveTo>
                  <a:pt x="0" y="0"/>
                </a:moveTo>
                <a:lnTo>
                  <a:pt x="0" y="84582"/>
                </a:lnTo>
                <a:lnTo>
                  <a:pt x="240791" y="84582"/>
                </a:lnTo>
                <a:lnTo>
                  <a:pt x="240791" y="0"/>
                </a:lnTo>
                <a:lnTo>
                  <a:pt x="0" y="0"/>
                </a:lnTo>
                <a:close/>
              </a:path>
            </a:pathLst>
          </a:custGeom>
          <a:ln w="3175">
            <a:solidFill>
              <a:srgbClr val="000000"/>
            </a:solidFill>
          </a:ln>
        </p:spPr>
        <p:txBody>
          <a:bodyPr wrap="square" lIns="0" tIns="0" rIns="0" bIns="0" rtlCol="0"/>
          <a:lstStyle/>
          <a:p>
            <a:endParaRPr/>
          </a:p>
        </p:txBody>
      </p:sp>
      <p:sp>
        <p:nvSpPr>
          <p:cNvPr id="565" name="object 565"/>
          <p:cNvSpPr/>
          <p:nvPr/>
        </p:nvSpPr>
        <p:spPr>
          <a:xfrm>
            <a:off x="4812791" y="4932807"/>
            <a:ext cx="241300" cy="0"/>
          </a:xfrm>
          <a:custGeom>
            <a:avLst/>
            <a:gdLst/>
            <a:ahLst/>
            <a:cxnLst/>
            <a:rect l="l" t="t" r="r" b="b"/>
            <a:pathLst>
              <a:path w="241300">
                <a:moveTo>
                  <a:pt x="0" y="0"/>
                </a:moveTo>
                <a:lnTo>
                  <a:pt x="240791" y="0"/>
                </a:lnTo>
              </a:path>
            </a:pathLst>
          </a:custGeom>
          <a:ln w="84582">
            <a:solidFill>
              <a:srgbClr val="00FFFF"/>
            </a:solidFill>
          </a:ln>
        </p:spPr>
        <p:txBody>
          <a:bodyPr wrap="square" lIns="0" tIns="0" rIns="0" bIns="0" rtlCol="0"/>
          <a:lstStyle/>
          <a:p>
            <a:endParaRPr/>
          </a:p>
        </p:txBody>
      </p:sp>
      <p:sp>
        <p:nvSpPr>
          <p:cNvPr id="566" name="object 566"/>
          <p:cNvSpPr/>
          <p:nvPr/>
        </p:nvSpPr>
        <p:spPr>
          <a:xfrm>
            <a:off x="4812791" y="4890515"/>
            <a:ext cx="241300" cy="85090"/>
          </a:xfrm>
          <a:custGeom>
            <a:avLst/>
            <a:gdLst/>
            <a:ahLst/>
            <a:cxnLst/>
            <a:rect l="l" t="t" r="r" b="b"/>
            <a:pathLst>
              <a:path w="241300" h="85089">
                <a:moveTo>
                  <a:pt x="0" y="0"/>
                </a:moveTo>
                <a:lnTo>
                  <a:pt x="0" y="84582"/>
                </a:lnTo>
                <a:lnTo>
                  <a:pt x="240791" y="84582"/>
                </a:lnTo>
                <a:lnTo>
                  <a:pt x="240791" y="0"/>
                </a:lnTo>
                <a:lnTo>
                  <a:pt x="0" y="0"/>
                </a:lnTo>
                <a:close/>
              </a:path>
            </a:pathLst>
          </a:custGeom>
          <a:ln w="3175">
            <a:solidFill>
              <a:srgbClr val="000000"/>
            </a:solidFill>
          </a:ln>
        </p:spPr>
        <p:txBody>
          <a:bodyPr wrap="square" lIns="0" tIns="0" rIns="0" bIns="0" rtlCol="0"/>
          <a:lstStyle/>
          <a:p>
            <a:endParaRPr/>
          </a:p>
        </p:txBody>
      </p:sp>
      <p:sp>
        <p:nvSpPr>
          <p:cNvPr id="567" name="object 567"/>
          <p:cNvSpPr/>
          <p:nvPr/>
        </p:nvSpPr>
        <p:spPr>
          <a:xfrm>
            <a:off x="5173979" y="5029200"/>
            <a:ext cx="7620" cy="208279"/>
          </a:xfrm>
          <a:custGeom>
            <a:avLst/>
            <a:gdLst/>
            <a:ahLst/>
            <a:cxnLst/>
            <a:rect l="l" t="t" r="r" b="b"/>
            <a:pathLst>
              <a:path w="7620" h="208279">
                <a:moveTo>
                  <a:pt x="7620" y="0"/>
                </a:moveTo>
                <a:lnTo>
                  <a:pt x="0" y="208025"/>
                </a:lnTo>
              </a:path>
            </a:pathLst>
          </a:custGeom>
          <a:ln w="9525">
            <a:solidFill>
              <a:srgbClr val="000000"/>
            </a:solidFill>
          </a:ln>
        </p:spPr>
        <p:txBody>
          <a:bodyPr wrap="square" lIns="0" tIns="0" rIns="0" bIns="0" rtlCol="0"/>
          <a:lstStyle/>
          <a:p>
            <a:endParaRPr/>
          </a:p>
        </p:txBody>
      </p:sp>
      <p:sp>
        <p:nvSpPr>
          <p:cNvPr id="568" name="object 568"/>
          <p:cNvSpPr/>
          <p:nvPr/>
        </p:nvSpPr>
        <p:spPr>
          <a:xfrm>
            <a:off x="6541769" y="4936235"/>
            <a:ext cx="132080" cy="0"/>
          </a:xfrm>
          <a:custGeom>
            <a:avLst/>
            <a:gdLst/>
            <a:ahLst/>
            <a:cxnLst/>
            <a:rect l="l" t="t" r="r" b="b"/>
            <a:pathLst>
              <a:path w="132079">
                <a:moveTo>
                  <a:pt x="0" y="0"/>
                </a:moveTo>
                <a:lnTo>
                  <a:pt x="131825" y="0"/>
                </a:lnTo>
              </a:path>
            </a:pathLst>
          </a:custGeom>
          <a:ln w="83820">
            <a:solidFill>
              <a:srgbClr val="CCFFCC"/>
            </a:solidFill>
          </a:ln>
        </p:spPr>
        <p:txBody>
          <a:bodyPr wrap="square" lIns="0" tIns="0" rIns="0" bIns="0" rtlCol="0"/>
          <a:lstStyle/>
          <a:p>
            <a:endParaRPr/>
          </a:p>
        </p:txBody>
      </p:sp>
      <p:sp>
        <p:nvSpPr>
          <p:cNvPr id="569" name="object 569"/>
          <p:cNvSpPr/>
          <p:nvPr/>
        </p:nvSpPr>
        <p:spPr>
          <a:xfrm>
            <a:off x="6541769" y="4894326"/>
            <a:ext cx="241935" cy="83820"/>
          </a:xfrm>
          <a:custGeom>
            <a:avLst/>
            <a:gdLst/>
            <a:ahLst/>
            <a:cxnLst/>
            <a:rect l="l" t="t" r="r" b="b"/>
            <a:pathLst>
              <a:path w="241934" h="83820">
                <a:moveTo>
                  <a:pt x="0" y="0"/>
                </a:moveTo>
                <a:lnTo>
                  <a:pt x="0" y="83820"/>
                </a:lnTo>
                <a:lnTo>
                  <a:pt x="241553" y="83820"/>
                </a:lnTo>
                <a:lnTo>
                  <a:pt x="241553" y="0"/>
                </a:lnTo>
                <a:lnTo>
                  <a:pt x="0" y="0"/>
                </a:lnTo>
                <a:close/>
              </a:path>
            </a:pathLst>
          </a:custGeom>
          <a:ln w="3175">
            <a:solidFill>
              <a:srgbClr val="000000"/>
            </a:solidFill>
          </a:ln>
        </p:spPr>
        <p:txBody>
          <a:bodyPr wrap="square" lIns="0" tIns="0" rIns="0" bIns="0" rtlCol="0"/>
          <a:lstStyle/>
          <a:p>
            <a:endParaRPr/>
          </a:p>
        </p:txBody>
      </p:sp>
      <p:sp>
        <p:nvSpPr>
          <p:cNvPr id="570" name="object 570"/>
          <p:cNvSpPr/>
          <p:nvPr/>
        </p:nvSpPr>
        <p:spPr>
          <a:xfrm>
            <a:off x="6540245" y="4732020"/>
            <a:ext cx="133350" cy="86360"/>
          </a:xfrm>
          <a:custGeom>
            <a:avLst/>
            <a:gdLst/>
            <a:ahLst/>
            <a:cxnLst/>
            <a:rect l="l" t="t" r="r" b="b"/>
            <a:pathLst>
              <a:path w="133350" h="86360">
                <a:moveTo>
                  <a:pt x="0" y="86105"/>
                </a:moveTo>
                <a:lnTo>
                  <a:pt x="133350" y="86105"/>
                </a:lnTo>
                <a:lnTo>
                  <a:pt x="133350" y="0"/>
                </a:lnTo>
                <a:lnTo>
                  <a:pt x="0" y="0"/>
                </a:lnTo>
                <a:lnTo>
                  <a:pt x="0" y="86105"/>
                </a:lnTo>
                <a:close/>
              </a:path>
            </a:pathLst>
          </a:custGeom>
          <a:solidFill>
            <a:srgbClr val="CCFFCC"/>
          </a:solidFill>
        </p:spPr>
        <p:txBody>
          <a:bodyPr wrap="square" lIns="0" tIns="0" rIns="0" bIns="0" rtlCol="0"/>
          <a:lstStyle/>
          <a:p>
            <a:endParaRPr/>
          </a:p>
        </p:txBody>
      </p:sp>
      <p:sp>
        <p:nvSpPr>
          <p:cNvPr id="571" name="object 571"/>
          <p:cNvSpPr/>
          <p:nvPr/>
        </p:nvSpPr>
        <p:spPr>
          <a:xfrm>
            <a:off x="6540245" y="4732020"/>
            <a:ext cx="241935" cy="86360"/>
          </a:xfrm>
          <a:custGeom>
            <a:avLst/>
            <a:gdLst/>
            <a:ahLst/>
            <a:cxnLst/>
            <a:rect l="l" t="t" r="r" b="b"/>
            <a:pathLst>
              <a:path w="241934" h="86360">
                <a:moveTo>
                  <a:pt x="0" y="0"/>
                </a:moveTo>
                <a:lnTo>
                  <a:pt x="0" y="86105"/>
                </a:lnTo>
                <a:lnTo>
                  <a:pt x="241553" y="86105"/>
                </a:lnTo>
                <a:lnTo>
                  <a:pt x="241553" y="0"/>
                </a:lnTo>
                <a:lnTo>
                  <a:pt x="0" y="0"/>
                </a:lnTo>
                <a:close/>
              </a:path>
            </a:pathLst>
          </a:custGeom>
          <a:ln w="3175">
            <a:solidFill>
              <a:srgbClr val="000000"/>
            </a:solidFill>
          </a:ln>
        </p:spPr>
        <p:txBody>
          <a:bodyPr wrap="square" lIns="0" tIns="0" rIns="0" bIns="0" rtlCol="0"/>
          <a:lstStyle/>
          <a:p>
            <a:endParaRPr/>
          </a:p>
        </p:txBody>
      </p:sp>
      <p:sp>
        <p:nvSpPr>
          <p:cNvPr id="572" name="object 572"/>
          <p:cNvSpPr/>
          <p:nvPr/>
        </p:nvSpPr>
        <p:spPr>
          <a:xfrm>
            <a:off x="6673595" y="4673346"/>
            <a:ext cx="492759" cy="340360"/>
          </a:xfrm>
          <a:custGeom>
            <a:avLst/>
            <a:gdLst/>
            <a:ahLst/>
            <a:cxnLst/>
            <a:rect l="l" t="t" r="r" b="b"/>
            <a:pathLst>
              <a:path w="492759" h="340360">
                <a:moveTo>
                  <a:pt x="0" y="0"/>
                </a:moveTo>
                <a:lnTo>
                  <a:pt x="0" y="339851"/>
                </a:lnTo>
                <a:lnTo>
                  <a:pt x="492251" y="339851"/>
                </a:lnTo>
                <a:lnTo>
                  <a:pt x="492251" y="0"/>
                </a:lnTo>
                <a:lnTo>
                  <a:pt x="0" y="0"/>
                </a:lnTo>
                <a:close/>
              </a:path>
            </a:pathLst>
          </a:custGeom>
          <a:solidFill>
            <a:srgbClr val="CCFFCC"/>
          </a:solidFill>
        </p:spPr>
        <p:txBody>
          <a:bodyPr wrap="square" lIns="0" tIns="0" rIns="0" bIns="0" rtlCol="0"/>
          <a:lstStyle/>
          <a:p>
            <a:endParaRPr/>
          </a:p>
        </p:txBody>
      </p:sp>
      <p:sp>
        <p:nvSpPr>
          <p:cNvPr id="573" name="object 573"/>
          <p:cNvSpPr txBox="1"/>
          <p:nvPr/>
        </p:nvSpPr>
        <p:spPr>
          <a:xfrm>
            <a:off x="6673595" y="4701032"/>
            <a:ext cx="492759" cy="238760"/>
          </a:xfrm>
          <a:prstGeom prst="rect">
            <a:avLst/>
          </a:prstGeom>
        </p:spPr>
        <p:txBody>
          <a:bodyPr vert="horz" wrap="square" lIns="0" tIns="12065" rIns="0" bIns="0" rtlCol="0">
            <a:spAutoFit/>
          </a:bodyPr>
          <a:lstStyle/>
          <a:p>
            <a:pPr marL="92075">
              <a:lnSpc>
                <a:spcPct val="100000"/>
              </a:lnSpc>
              <a:spcBef>
                <a:spcPts val="95"/>
              </a:spcBef>
            </a:pPr>
            <a:r>
              <a:rPr sz="1400" dirty="0">
                <a:latin typeface="Arial"/>
                <a:cs typeface="Arial"/>
              </a:rPr>
              <a:t>WS</a:t>
            </a:r>
            <a:endParaRPr sz="1400">
              <a:latin typeface="Arial"/>
              <a:cs typeface="Arial"/>
            </a:endParaRPr>
          </a:p>
        </p:txBody>
      </p:sp>
      <p:sp>
        <p:nvSpPr>
          <p:cNvPr id="574" name="object 574"/>
          <p:cNvSpPr/>
          <p:nvPr/>
        </p:nvSpPr>
        <p:spPr>
          <a:xfrm>
            <a:off x="6701028" y="4673346"/>
            <a:ext cx="464820" cy="340360"/>
          </a:xfrm>
          <a:custGeom>
            <a:avLst/>
            <a:gdLst/>
            <a:ahLst/>
            <a:cxnLst/>
            <a:rect l="l" t="t" r="r" b="b"/>
            <a:pathLst>
              <a:path w="464820" h="340360">
                <a:moveTo>
                  <a:pt x="0" y="0"/>
                </a:moveTo>
                <a:lnTo>
                  <a:pt x="0" y="339851"/>
                </a:lnTo>
                <a:lnTo>
                  <a:pt x="464820" y="339851"/>
                </a:lnTo>
                <a:lnTo>
                  <a:pt x="464820" y="0"/>
                </a:lnTo>
                <a:lnTo>
                  <a:pt x="0" y="0"/>
                </a:lnTo>
                <a:close/>
              </a:path>
            </a:pathLst>
          </a:custGeom>
          <a:ln w="3175">
            <a:solidFill>
              <a:srgbClr val="000000"/>
            </a:solidFill>
          </a:ln>
        </p:spPr>
        <p:txBody>
          <a:bodyPr wrap="square" lIns="0" tIns="0" rIns="0" bIns="0" rtlCol="0"/>
          <a:lstStyle/>
          <a:p>
            <a:endParaRPr/>
          </a:p>
        </p:txBody>
      </p:sp>
      <p:sp>
        <p:nvSpPr>
          <p:cNvPr id="575" name="object 575"/>
          <p:cNvSpPr/>
          <p:nvPr/>
        </p:nvSpPr>
        <p:spPr>
          <a:xfrm>
            <a:off x="5708903" y="4928615"/>
            <a:ext cx="132080" cy="0"/>
          </a:xfrm>
          <a:custGeom>
            <a:avLst/>
            <a:gdLst/>
            <a:ahLst/>
            <a:cxnLst/>
            <a:rect l="l" t="t" r="r" b="b"/>
            <a:pathLst>
              <a:path w="132079">
                <a:moveTo>
                  <a:pt x="0" y="0"/>
                </a:moveTo>
                <a:lnTo>
                  <a:pt x="131825" y="0"/>
                </a:lnTo>
              </a:path>
            </a:pathLst>
          </a:custGeom>
          <a:ln w="83820">
            <a:solidFill>
              <a:srgbClr val="CCFFCC"/>
            </a:solidFill>
          </a:ln>
        </p:spPr>
        <p:txBody>
          <a:bodyPr wrap="square" lIns="0" tIns="0" rIns="0" bIns="0" rtlCol="0"/>
          <a:lstStyle/>
          <a:p>
            <a:endParaRPr/>
          </a:p>
        </p:txBody>
      </p:sp>
      <p:sp>
        <p:nvSpPr>
          <p:cNvPr id="576" name="object 576"/>
          <p:cNvSpPr/>
          <p:nvPr/>
        </p:nvSpPr>
        <p:spPr>
          <a:xfrm>
            <a:off x="5708903" y="4885944"/>
            <a:ext cx="241300" cy="85090"/>
          </a:xfrm>
          <a:custGeom>
            <a:avLst/>
            <a:gdLst/>
            <a:ahLst/>
            <a:cxnLst/>
            <a:rect l="l" t="t" r="r" b="b"/>
            <a:pathLst>
              <a:path w="241300" h="85089">
                <a:moveTo>
                  <a:pt x="0" y="0"/>
                </a:moveTo>
                <a:lnTo>
                  <a:pt x="0" y="84582"/>
                </a:lnTo>
                <a:lnTo>
                  <a:pt x="240791" y="84582"/>
                </a:lnTo>
                <a:lnTo>
                  <a:pt x="240791" y="0"/>
                </a:lnTo>
                <a:lnTo>
                  <a:pt x="0" y="0"/>
                </a:lnTo>
                <a:close/>
              </a:path>
            </a:pathLst>
          </a:custGeom>
          <a:ln w="3175">
            <a:solidFill>
              <a:srgbClr val="000000"/>
            </a:solidFill>
          </a:ln>
        </p:spPr>
        <p:txBody>
          <a:bodyPr wrap="square" lIns="0" tIns="0" rIns="0" bIns="0" rtlCol="0"/>
          <a:lstStyle/>
          <a:p>
            <a:endParaRPr/>
          </a:p>
        </p:txBody>
      </p:sp>
      <p:sp>
        <p:nvSpPr>
          <p:cNvPr id="577" name="object 577"/>
          <p:cNvSpPr/>
          <p:nvPr/>
        </p:nvSpPr>
        <p:spPr>
          <a:xfrm>
            <a:off x="5707379" y="4724400"/>
            <a:ext cx="133350" cy="86360"/>
          </a:xfrm>
          <a:custGeom>
            <a:avLst/>
            <a:gdLst/>
            <a:ahLst/>
            <a:cxnLst/>
            <a:rect l="l" t="t" r="r" b="b"/>
            <a:pathLst>
              <a:path w="133350" h="86360">
                <a:moveTo>
                  <a:pt x="0" y="86106"/>
                </a:moveTo>
                <a:lnTo>
                  <a:pt x="133350" y="86106"/>
                </a:lnTo>
                <a:lnTo>
                  <a:pt x="133350" y="0"/>
                </a:lnTo>
                <a:lnTo>
                  <a:pt x="0" y="0"/>
                </a:lnTo>
                <a:lnTo>
                  <a:pt x="0" y="86106"/>
                </a:lnTo>
                <a:close/>
              </a:path>
            </a:pathLst>
          </a:custGeom>
          <a:solidFill>
            <a:srgbClr val="CCFFCC"/>
          </a:solidFill>
        </p:spPr>
        <p:txBody>
          <a:bodyPr wrap="square" lIns="0" tIns="0" rIns="0" bIns="0" rtlCol="0"/>
          <a:lstStyle/>
          <a:p>
            <a:endParaRPr/>
          </a:p>
        </p:txBody>
      </p:sp>
      <p:sp>
        <p:nvSpPr>
          <p:cNvPr id="578" name="object 578"/>
          <p:cNvSpPr/>
          <p:nvPr/>
        </p:nvSpPr>
        <p:spPr>
          <a:xfrm>
            <a:off x="5707379" y="4724400"/>
            <a:ext cx="241300" cy="85725"/>
          </a:xfrm>
          <a:custGeom>
            <a:avLst/>
            <a:gdLst/>
            <a:ahLst/>
            <a:cxnLst/>
            <a:rect l="l" t="t" r="r" b="b"/>
            <a:pathLst>
              <a:path w="241300" h="85725">
                <a:moveTo>
                  <a:pt x="0" y="0"/>
                </a:moveTo>
                <a:lnTo>
                  <a:pt x="0" y="85344"/>
                </a:lnTo>
                <a:lnTo>
                  <a:pt x="240791" y="85344"/>
                </a:lnTo>
                <a:lnTo>
                  <a:pt x="240791" y="0"/>
                </a:lnTo>
                <a:lnTo>
                  <a:pt x="0" y="0"/>
                </a:lnTo>
                <a:close/>
              </a:path>
            </a:pathLst>
          </a:custGeom>
          <a:ln w="3175">
            <a:solidFill>
              <a:srgbClr val="000000"/>
            </a:solidFill>
          </a:ln>
        </p:spPr>
        <p:txBody>
          <a:bodyPr wrap="square" lIns="0" tIns="0" rIns="0" bIns="0" rtlCol="0"/>
          <a:lstStyle/>
          <a:p>
            <a:endParaRPr/>
          </a:p>
        </p:txBody>
      </p:sp>
      <p:sp>
        <p:nvSpPr>
          <p:cNvPr id="579" name="object 579"/>
          <p:cNvSpPr/>
          <p:nvPr/>
        </p:nvSpPr>
        <p:spPr>
          <a:xfrm>
            <a:off x="5840729" y="4665726"/>
            <a:ext cx="491490" cy="340360"/>
          </a:xfrm>
          <a:custGeom>
            <a:avLst/>
            <a:gdLst/>
            <a:ahLst/>
            <a:cxnLst/>
            <a:rect l="l" t="t" r="r" b="b"/>
            <a:pathLst>
              <a:path w="491489" h="340360">
                <a:moveTo>
                  <a:pt x="0" y="0"/>
                </a:moveTo>
                <a:lnTo>
                  <a:pt x="0" y="339852"/>
                </a:lnTo>
                <a:lnTo>
                  <a:pt x="491489" y="339851"/>
                </a:lnTo>
                <a:lnTo>
                  <a:pt x="491489" y="0"/>
                </a:lnTo>
                <a:lnTo>
                  <a:pt x="0" y="0"/>
                </a:lnTo>
                <a:close/>
              </a:path>
            </a:pathLst>
          </a:custGeom>
          <a:solidFill>
            <a:srgbClr val="CCFFCC"/>
          </a:solidFill>
        </p:spPr>
        <p:txBody>
          <a:bodyPr wrap="square" lIns="0" tIns="0" rIns="0" bIns="0" rtlCol="0"/>
          <a:lstStyle/>
          <a:p>
            <a:endParaRPr/>
          </a:p>
        </p:txBody>
      </p:sp>
      <p:sp>
        <p:nvSpPr>
          <p:cNvPr id="580" name="object 580"/>
          <p:cNvSpPr txBox="1"/>
          <p:nvPr/>
        </p:nvSpPr>
        <p:spPr>
          <a:xfrm>
            <a:off x="5840729" y="4693411"/>
            <a:ext cx="491490" cy="238760"/>
          </a:xfrm>
          <a:prstGeom prst="rect">
            <a:avLst/>
          </a:prstGeom>
        </p:spPr>
        <p:txBody>
          <a:bodyPr vert="horz" wrap="square" lIns="0" tIns="12065" rIns="0" bIns="0" rtlCol="0">
            <a:spAutoFit/>
          </a:bodyPr>
          <a:lstStyle/>
          <a:p>
            <a:pPr marL="91440">
              <a:lnSpc>
                <a:spcPct val="100000"/>
              </a:lnSpc>
              <a:spcBef>
                <a:spcPts val="95"/>
              </a:spcBef>
            </a:pPr>
            <a:r>
              <a:rPr sz="1400" dirty="0">
                <a:latin typeface="Arial"/>
                <a:cs typeface="Arial"/>
              </a:rPr>
              <a:t>WS</a:t>
            </a:r>
            <a:endParaRPr sz="1400">
              <a:latin typeface="Arial"/>
              <a:cs typeface="Arial"/>
            </a:endParaRPr>
          </a:p>
        </p:txBody>
      </p:sp>
      <p:sp>
        <p:nvSpPr>
          <p:cNvPr id="581" name="object 581"/>
          <p:cNvSpPr/>
          <p:nvPr/>
        </p:nvSpPr>
        <p:spPr>
          <a:xfrm>
            <a:off x="5867400" y="4665726"/>
            <a:ext cx="464820" cy="340360"/>
          </a:xfrm>
          <a:custGeom>
            <a:avLst/>
            <a:gdLst/>
            <a:ahLst/>
            <a:cxnLst/>
            <a:rect l="l" t="t" r="r" b="b"/>
            <a:pathLst>
              <a:path w="464820" h="340360">
                <a:moveTo>
                  <a:pt x="0" y="0"/>
                </a:moveTo>
                <a:lnTo>
                  <a:pt x="0" y="339852"/>
                </a:lnTo>
                <a:lnTo>
                  <a:pt x="464820" y="339851"/>
                </a:lnTo>
                <a:lnTo>
                  <a:pt x="464820" y="0"/>
                </a:lnTo>
                <a:lnTo>
                  <a:pt x="0" y="0"/>
                </a:lnTo>
                <a:close/>
              </a:path>
            </a:pathLst>
          </a:custGeom>
          <a:ln w="3175">
            <a:solidFill>
              <a:srgbClr val="000000"/>
            </a:solidFill>
          </a:ln>
        </p:spPr>
        <p:txBody>
          <a:bodyPr wrap="square" lIns="0" tIns="0" rIns="0" bIns="0" rtlCol="0"/>
          <a:lstStyle/>
          <a:p>
            <a:endParaRPr/>
          </a:p>
        </p:txBody>
      </p:sp>
      <p:sp>
        <p:nvSpPr>
          <p:cNvPr id="582" name="object 582"/>
          <p:cNvSpPr/>
          <p:nvPr/>
        </p:nvSpPr>
        <p:spPr>
          <a:xfrm>
            <a:off x="6002273" y="5002529"/>
            <a:ext cx="35560" cy="203200"/>
          </a:xfrm>
          <a:custGeom>
            <a:avLst/>
            <a:gdLst/>
            <a:ahLst/>
            <a:cxnLst/>
            <a:rect l="l" t="t" r="r" b="b"/>
            <a:pathLst>
              <a:path w="35560" h="203200">
                <a:moveTo>
                  <a:pt x="35051" y="0"/>
                </a:moveTo>
                <a:lnTo>
                  <a:pt x="0" y="202692"/>
                </a:lnTo>
              </a:path>
            </a:pathLst>
          </a:custGeom>
          <a:ln w="9525">
            <a:solidFill>
              <a:srgbClr val="000000"/>
            </a:solidFill>
          </a:ln>
        </p:spPr>
        <p:txBody>
          <a:bodyPr wrap="square" lIns="0" tIns="0" rIns="0" bIns="0" rtlCol="0"/>
          <a:lstStyle/>
          <a:p>
            <a:endParaRPr/>
          </a:p>
        </p:txBody>
      </p:sp>
      <p:sp>
        <p:nvSpPr>
          <p:cNvPr id="583" name="object 583"/>
          <p:cNvSpPr/>
          <p:nvPr/>
        </p:nvSpPr>
        <p:spPr>
          <a:xfrm>
            <a:off x="6897623" y="5002529"/>
            <a:ext cx="10160" cy="212725"/>
          </a:xfrm>
          <a:custGeom>
            <a:avLst/>
            <a:gdLst/>
            <a:ahLst/>
            <a:cxnLst/>
            <a:rect l="l" t="t" r="r" b="b"/>
            <a:pathLst>
              <a:path w="10159" h="212725">
                <a:moveTo>
                  <a:pt x="9905" y="0"/>
                </a:moveTo>
                <a:lnTo>
                  <a:pt x="0" y="212598"/>
                </a:lnTo>
              </a:path>
            </a:pathLst>
          </a:custGeom>
          <a:ln w="9525">
            <a:solidFill>
              <a:srgbClr val="000000"/>
            </a:solidFill>
          </a:ln>
        </p:spPr>
        <p:txBody>
          <a:bodyPr wrap="square" lIns="0" tIns="0" rIns="0" bIns="0" rtlCol="0"/>
          <a:lstStyle/>
          <a:p>
            <a:endParaRPr/>
          </a:p>
        </p:txBody>
      </p:sp>
      <p:sp>
        <p:nvSpPr>
          <p:cNvPr id="584" name="object 584"/>
          <p:cNvSpPr txBox="1">
            <a:spLocks noGrp="1"/>
          </p:cNvSpPr>
          <p:nvPr>
            <p:ph type="title"/>
          </p:nvPr>
        </p:nvSpPr>
        <p:spPr>
          <a:xfrm>
            <a:off x="977900" y="708151"/>
            <a:ext cx="701802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Layered Enterprise </a:t>
            </a:r>
            <a:r>
              <a:rPr i="0" spc="-5" dirty="0">
                <a:solidFill>
                  <a:srgbClr val="9A0033"/>
                </a:solidFill>
                <a:latin typeface="Arial"/>
                <a:cs typeface="Arial"/>
              </a:rPr>
              <a:t>SOI</a:t>
            </a:r>
            <a:r>
              <a:rPr i="0" spc="25" dirty="0">
                <a:solidFill>
                  <a:srgbClr val="9A0033"/>
                </a:solidFill>
                <a:latin typeface="Arial"/>
                <a:cs typeface="Arial"/>
              </a:rPr>
              <a:t> </a:t>
            </a:r>
            <a:r>
              <a:rPr i="0" spc="-10" dirty="0">
                <a:solidFill>
                  <a:srgbClr val="9A0033"/>
                </a:solidFill>
                <a:latin typeface="Arial"/>
                <a:cs typeface="Arial"/>
              </a:rPr>
              <a:t>Architecture</a:t>
            </a:r>
          </a:p>
        </p:txBody>
      </p:sp>
      <p:sp>
        <p:nvSpPr>
          <p:cNvPr id="585" name="object 585"/>
          <p:cNvSpPr/>
          <p:nvPr/>
        </p:nvSpPr>
        <p:spPr>
          <a:xfrm>
            <a:off x="2494788" y="4991861"/>
            <a:ext cx="464820" cy="339090"/>
          </a:xfrm>
          <a:custGeom>
            <a:avLst/>
            <a:gdLst/>
            <a:ahLst/>
            <a:cxnLst/>
            <a:rect l="l" t="t" r="r" b="b"/>
            <a:pathLst>
              <a:path w="464819" h="339089">
                <a:moveTo>
                  <a:pt x="0" y="0"/>
                </a:moveTo>
                <a:lnTo>
                  <a:pt x="0" y="339089"/>
                </a:lnTo>
                <a:lnTo>
                  <a:pt x="464819" y="339089"/>
                </a:lnTo>
                <a:lnTo>
                  <a:pt x="464819" y="0"/>
                </a:lnTo>
                <a:lnTo>
                  <a:pt x="0" y="0"/>
                </a:lnTo>
                <a:close/>
              </a:path>
            </a:pathLst>
          </a:custGeom>
          <a:solidFill>
            <a:srgbClr val="00FFFF"/>
          </a:solidFill>
        </p:spPr>
        <p:txBody>
          <a:bodyPr wrap="square" lIns="0" tIns="0" rIns="0" bIns="0" rtlCol="0"/>
          <a:lstStyle/>
          <a:p>
            <a:endParaRPr/>
          </a:p>
        </p:txBody>
      </p:sp>
      <p:sp>
        <p:nvSpPr>
          <p:cNvPr id="586" name="object 586"/>
          <p:cNvSpPr/>
          <p:nvPr/>
        </p:nvSpPr>
        <p:spPr>
          <a:xfrm>
            <a:off x="2494788" y="4991861"/>
            <a:ext cx="464820" cy="339090"/>
          </a:xfrm>
          <a:custGeom>
            <a:avLst/>
            <a:gdLst/>
            <a:ahLst/>
            <a:cxnLst/>
            <a:rect l="l" t="t" r="r" b="b"/>
            <a:pathLst>
              <a:path w="464819" h="339089">
                <a:moveTo>
                  <a:pt x="0" y="0"/>
                </a:moveTo>
                <a:lnTo>
                  <a:pt x="0" y="339089"/>
                </a:lnTo>
                <a:lnTo>
                  <a:pt x="464819" y="339089"/>
                </a:lnTo>
                <a:lnTo>
                  <a:pt x="464819" y="0"/>
                </a:lnTo>
                <a:lnTo>
                  <a:pt x="0" y="0"/>
                </a:lnTo>
                <a:close/>
              </a:path>
            </a:pathLst>
          </a:custGeom>
          <a:ln w="3175">
            <a:solidFill>
              <a:srgbClr val="000000"/>
            </a:solidFill>
          </a:ln>
        </p:spPr>
        <p:txBody>
          <a:bodyPr wrap="square" lIns="0" tIns="0" rIns="0" bIns="0" rtlCol="0"/>
          <a:lstStyle/>
          <a:p>
            <a:endParaRPr/>
          </a:p>
        </p:txBody>
      </p:sp>
      <p:sp>
        <p:nvSpPr>
          <p:cNvPr id="587" name="object 587"/>
          <p:cNvSpPr/>
          <p:nvPr/>
        </p:nvSpPr>
        <p:spPr>
          <a:xfrm>
            <a:off x="2374392" y="5076825"/>
            <a:ext cx="241300" cy="0"/>
          </a:xfrm>
          <a:custGeom>
            <a:avLst/>
            <a:gdLst/>
            <a:ahLst/>
            <a:cxnLst/>
            <a:rect l="l" t="t" r="r" b="b"/>
            <a:pathLst>
              <a:path w="241300">
                <a:moveTo>
                  <a:pt x="0" y="0"/>
                </a:moveTo>
                <a:lnTo>
                  <a:pt x="240792" y="0"/>
                </a:lnTo>
              </a:path>
            </a:pathLst>
          </a:custGeom>
          <a:ln w="84582">
            <a:solidFill>
              <a:srgbClr val="00FFFF"/>
            </a:solidFill>
          </a:ln>
        </p:spPr>
        <p:txBody>
          <a:bodyPr wrap="square" lIns="0" tIns="0" rIns="0" bIns="0" rtlCol="0"/>
          <a:lstStyle/>
          <a:p>
            <a:endParaRPr/>
          </a:p>
        </p:txBody>
      </p:sp>
      <p:sp>
        <p:nvSpPr>
          <p:cNvPr id="588" name="object 588"/>
          <p:cNvSpPr/>
          <p:nvPr/>
        </p:nvSpPr>
        <p:spPr>
          <a:xfrm>
            <a:off x="2374392" y="5034534"/>
            <a:ext cx="241300" cy="85090"/>
          </a:xfrm>
          <a:custGeom>
            <a:avLst/>
            <a:gdLst/>
            <a:ahLst/>
            <a:cxnLst/>
            <a:rect l="l" t="t" r="r" b="b"/>
            <a:pathLst>
              <a:path w="241300" h="85089">
                <a:moveTo>
                  <a:pt x="0" y="0"/>
                </a:moveTo>
                <a:lnTo>
                  <a:pt x="0" y="84582"/>
                </a:lnTo>
                <a:lnTo>
                  <a:pt x="240792" y="84582"/>
                </a:lnTo>
                <a:lnTo>
                  <a:pt x="240792" y="0"/>
                </a:lnTo>
                <a:lnTo>
                  <a:pt x="0" y="0"/>
                </a:lnTo>
                <a:close/>
              </a:path>
            </a:pathLst>
          </a:custGeom>
          <a:ln w="3175">
            <a:solidFill>
              <a:srgbClr val="000000"/>
            </a:solidFill>
          </a:ln>
        </p:spPr>
        <p:txBody>
          <a:bodyPr wrap="square" lIns="0" tIns="0" rIns="0" bIns="0" rtlCol="0"/>
          <a:lstStyle/>
          <a:p>
            <a:endParaRPr/>
          </a:p>
        </p:txBody>
      </p:sp>
      <p:sp>
        <p:nvSpPr>
          <p:cNvPr id="589" name="object 589"/>
          <p:cNvSpPr/>
          <p:nvPr/>
        </p:nvSpPr>
        <p:spPr>
          <a:xfrm>
            <a:off x="2374392" y="5245989"/>
            <a:ext cx="241300" cy="0"/>
          </a:xfrm>
          <a:custGeom>
            <a:avLst/>
            <a:gdLst/>
            <a:ahLst/>
            <a:cxnLst/>
            <a:rect l="l" t="t" r="r" b="b"/>
            <a:pathLst>
              <a:path w="241300">
                <a:moveTo>
                  <a:pt x="0" y="0"/>
                </a:moveTo>
                <a:lnTo>
                  <a:pt x="240792" y="0"/>
                </a:lnTo>
              </a:path>
            </a:pathLst>
          </a:custGeom>
          <a:ln w="84582">
            <a:solidFill>
              <a:srgbClr val="00FFFF"/>
            </a:solidFill>
          </a:ln>
        </p:spPr>
        <p:txBody>
          <a:bodyPr wrap="square" lIns="0" tIns="0" rIns="0" bIns="0" rtlCol="0"/>
          <a:lstStyle/>
          <a:p>
            <a:endParaRPr/>
          </a:p>
        </p:txBody>
      </p:sp>
      <p:sp>
        <p:nvSpPr>
          <p:cNvPr id="590" name="object 590"/>
          <p:cNvSpPr/>
          <p:nvPr/>
        </p:nvSpPr>
        <p:spPr>
          <a:xfrm>
            <a:off x="2374392" y="5203697"/>
            <a:ext cx="241300" cy="85090"/>
          </a:xfrm>
          <a:custGeom>
            <a:avLst/>
            <a:gdLst/>
            <a:ahLst/>
            <a:cxnLst/>
            <a:rect l="l" t="t" r="r" b="b"/>
            <a:pathLst>
              <a:path w="241300" h="85089">
                <a:moveTo>
                  <a:pt x="0" y="0"/>
                </a:moveTo>
                <a:lnTo>
                  <a:pt x="0" y="84582"/>
                </a:lnTo>
                <a:lnTo>
                  <a:pt x="240792" y="84582"/>
                </a:lnTo>
                <a:lnTo>
                  <a:pt x="240792" y="0"/>
                </a:lnTo>
                <a:lnTo>
                  <a:pt x="0" y="0"/>
                </a:lnTo>
                <a:close/>
              </a:path>
            </a:pathLst>
          </a:custGeom>
          <a:ln w="3175">
            <a:solidFill>
              <a:srgbClr val="000000"/>
            </a:solidFill>
          </a:ln>
        </p:spPr>
        <p:txBody>
          <a:bodyPr wrap="square" lIns="0" tIns="0" rIns="0" bIns="0" rtlCol="0"/>
          <a:lstStyle/>
          <a:p>
            <a:endParaRPr/>
          </a:p>
        </p:txBody>
      </p:sp>
      <p:sp>
        <p:nvSpPr>
          <p:cNvPr id="591" name="object 591"/>
          <p:cNvSpPr/>
          <p:nvPr/>
        </p:nvSpPr>
        <p:spPr>
          <a:xfrm>
            <a:off x="1752600" y="5356097"/>
            <a:ext cx="152400" cy="676910"/>
          </a:xfrm>
          <a:custGeom>
            <a:avLst/>
            <a:gdLst/>
            <a:ahLst/>
            <a:cxnLst/>
            <a:rect l="l" t="t" r="r" b="b"/>
            <a:pathLst>
              <a:path w="152400" h="676910">
                <a:moveTo>
                  <a:pt x="152400" y="0"/>
                </a:moveTo>
                <a:lnTo>
                  <a:pt x="0" y="676655"/>
                </a:lnTo>
              </a:path>
            </a:pathLst>
          </a:custGeom>
          <a:ln w="9525">
            <a:solidFill>
              <a:srgbClr val="000000"/>
            </a:solidFill>
          </a:ln>
        </p:spPr>
        <p:txBody>
          <a:bodyPr wrap="square" lIns="0" tIns="0" rIns="0" bIns="0" rtlCol="0"/>
          <a:lstStyle/>
          <a:p>
            <a:endParaRPr/>
          </a:p>
        </p:txBody>
      </p:sp>
      <p:sp>
        <p:nvSpPr>
          <p:cNvPr id="592" name="object 592"/>
          <p:cNvSpPr/>
          <p:nvPr/>
        </p:nvSpPr>
        <p:spPr>
          <a:xfrm>
            <a:off x="1981200" y="5356097"/>
            <a:ext cx="152400" cy="451484"/>
          </a:xfrm>
          <a:custGeom>
            <a:avLst/>
            <a:gdLst/>
            <a:ahLst/>
            <a:cxnLst/>
            <a:rect l="l" t="t" r="r" b="b"/>
            <a:pathLst>
              <a:path w="152400" h="451485">
                <a:moveTo>
                  <a:pt x="0" y="0"/>
                </a:moveTo>
                <a:lnTo>
                  <a:pt x="152400" y="451103"/>
                </a:lnTo>
              </a:path>
            </a:pathLst>
          </a:custGeom>
          <a:ln w="9525">
            <a:solidFill>
              <a:srgbClr val="000000"/>
            </a:solidFill>
          </a:ln>
        </p:spPr>
        <p:txBody>
          <a:bodyPr wrap="square" lIns="0" tIns="0" rIns="0" bIns="0" rtlCol="0"/>
          <a:lstStyle/>
          <a:p>
            <a:endParaRPr/>
          </a:p>
        </p:txBody>
      </p:sp>
      <p:sp>
        <p:nvSpPr>
          <p:cNvPr id="593" name="object 593"/>
          <p:cNvSpPr/>
          <p:nvPr/>
        </p:nvSpPr>
        <p:spPr>
          <a:xfrm>
            <a:off x="2667000" y="5356097"/>
            <a:ext cx="0" cy="1127125"/>
          </a:xfrm>
          <a:custGeom>
            <a:avLst/>
            <a:gdLst/>
            <a:ahLst/>
            <a:cxnLst/>
            <a:rect l="l" t="t" r="r" b="b"/>
            <a:pathLst>
              <a:path h="1127125">
                <a:moveTo>
                  <a:pt x="0" y="0"/>
                </a:moveTo>
                <a:lnTo>
                  <a:pt x="0" y="1126998"/>
                </a:lnTo>
              </a:path>
            </a:pathLst>
          </a:custGeom>
          <a:ln w="9525">
            <a:solidFill>
              <a:srgbClr val="000000"/>
            </a:solidFill>
          </a:ln>
        </p:spPr>
        <p:txBody>
          <a:bodyPr wrap="square" lIns="0" tIns="0" rIns="0" bIns="0" rtlCol="0"/>
          <a:lstStyle/>
          <a:p>
            <a:endParaRPr/>
          </a:p>
        </p:txBody>
      </p:sp>
      <p:sp>
        <p:nvSpPr>
          <p:cNvPr id="594" name="object 594"/>
          <p:cNvSpPr/>
          <p:nvPr/>
        </p:nvSpPr>
        <p:spPr>
          <a:xfrm>
            <a:off x="1525524" y="5245989"/>
            <a:ext cx="132080" cy="0"/>
          </a:xfrm>
          <a:custGeom>
            <a:avLst/>
            <a:gdLst/>
            <a:ahLst/>
            <a:cxnLst/>
            <a:rect l="l" t="t" r="r" b="b"/>
            <a:pathLst>
              <a:path w="132080">
                <a:moveTo>
                  <a:pt x="0" y="0"/>
                </a:moveTo>
                <a:lnTo>
                  <a:pt x="131825" y="0"/>
                </a:lnTo>
              </a:path>
            </a:pathLst>
          </a:custGeom>
          <a:ln w="84582">
            <a:solidFill>
              <a:srgbClr val="CCFFCC"/>
            </a:solidFill>
          </a:ln>
        </p:spPr>
        <p:txBody>
          <a:bodyPr wrap="square" lIns="0" tIns="0" rIns="0" bIns="0" rtlCol="0"/>
          <a:lstStyle/>
          <a:p>
            <a:endParaRPr/>
          </a:p>
        </p:txBody>
      </p:sp>
      <p:sp>
        <p:nvSpPr>
          <p:cNvPr id="595" name="object 595"/>
          <p:cNvSpPr/>
          <p:nvPr/>
        </p:nvSpPr>
        <p:spPr>
          <a:xfrm>
            <a:off x="1525524" y="5203697"/>
            <a:ext cx="241935" cy="85090"/>
          </a:xfrm>
          <a:custGeom>
            <a:avLst/>
            <a:gdLst/>
            <a:ahLst/>
            <a:cxnLst/>
            <a:rect l="l" t="t" r="r" b="b"/>
            <a:pathLst>
              <a:path w="241935" h="85089">
                <a:moveTo>
                  <a:pt x="0" y="0"/>
                </a:moveTo>
                <a:lnTo>
                  <a:pt x="0" y="84582"/>
                </a:lnTo>
                <a:lnTo>
                  <a:pt x="241554" y="84582"/>
                </a:lnTo>
                <a:lnTo>
                  <a:pt x="241554" y="0"/>
                </a:lnTo>
                <a:lnTo>
                  <a:pt x="0" y="0"/>
                </a:lnTo>
                <a:close/>
              </a:path>
            </a:pathLst>
          </a:custGeom>
          <a:ln w="3175">
            <a:solidFill>
              <a:srgbClr val="000000"/>
            </a:solidFill>
          </a:ln>
        </p:spPr>
        <p:txBody>
          <a:bodyPr wrap="square" lIns="0" tIns="0" rIns="0" bIns="0" rtlCol="0"/>
          <a:lstStyle/>
          <a:p>
            <a:endParaRPr/>
          </a:p>
        </p:txBody>
      </p:sp>
      <p:sp>
        <p:nvSpPr>
          <p:cNvPr id="596" name="object 596"/>
          <p:cNvSpPr/>
          <p:nvPr/>
        </p:nvSpPr>
        <p:spPr>
          <a:xfrm>
            <a:off x="1524000" y="5084826"/>
            <a:ext cx="133350" cy="0"/>
          </a:xfrm>
          <a:custGeom>
            <a:avLst/>
            <a:gdLst/>
            <a:ahLst/>
            <a:cxnLst/>
            <a:rect l="l" t="t" r="r" b="b"/>
            <a:pathLst>
              <a:path w="133350">
                <a:moveTo>
                  <a:pt x="0" y="0"/>
                </a:moveTo>
                <a:lnTo>
                  <a:pt x="133350" y="0"/>
                </a:lnTo>
              </a:path>
            </a:pathLst>
          </a:custGeom>
          <a:ln w="85344">
            <a:solidFill>
              <a:srgbClr val="CCFFCC"/>
            </a:solidFill>
          </a:ln>
        </p:spPr>
        <p:txBody>
          <a:bodyPr wrap="square" lIns="0" tIns="0" rIns="0" bIns="0" rtlCol="0"/>
          <a:lstStyle/>
          <a:p>
            <a:endParaRPr/>
          </a:p>
        </p:txBody>
      </p:sp>
      <p:sp>
        <p:nvSpPr>
          <p:cNvPr id="597" name="object 597"/>
          <p:cNvSpPr/>
          <p:nvPr/>
        </p:nvSpPr>
        <p:spPr>
          <a:xfrm>
            <a:off x="1524000" y="5042153"/>
            <a:ext cx="241935" cy="85725"/>
          </a:xfrm>
          <a:custGeom>
            <a:avLst/>
            <a:gdLst/>
            <a:ahLst/>
            <a:cxnLst/>
            <a:rect l="l" t="t" r="r" b="b"/>
            <a:pathLst>
              <a:path w="241935" h="85725">
                <a:moveTo>
                  <a:pt x="0" y="0"/>
                </a:moveTo>
                <a:lnTo>
                  <a:pt x="0" y="85344"/>
                </a:lnTo>
                <a:lnTo>
                  <a:pt x="241554" y="85344"/>
                </a:lnTo>
                <a:lnTo>
                  <a:pt x="241554" y="0"/>
                </a:lnTo>
                <a:lnTo>
                  <a:pt x="0" y="0"/>
                </a:lnTo>
                <a:close/>
              </a:path>
            </a:pathLst>
          </a:custGeom>
          <a:ln w="3175">
            <a:solidFill>
              <a:srgbClr val="000000"/>
            </a:solidFill>
          </a:ln>
        </p:spPr>
        <p:txBody>
          <a:bodyPr wrap="square" lIns="0" tIns="0" rIns="0" bIns="0" rtlCol="0"/>
          <a:lstStyle/>
          <a:p>
            <a:endParaRPr/>
          </a:p>
        </p:txBody>
      </p:sp>
      <p:sp>
        <p:nvSpPr>
          <p:cNvPr id="598" name="object 598"/>
          <p:cNvSpPr/>
          <p:nvPr/>
        </p:nvSpPr>
        <p:spPr>
          <a:xfrm>
            <a:off x="1657350" y="4983479"/>
            <a:ext cx="492759" cy="339090"/>
          </a:xfrm>
          <a:custGeom>
            <a:avLst/>
            <a:gdLst/>
            <a:ahLst/>
            <a:cxnLst/>
            <a:rect l="l" t="t" r="r" b="b"/>
            <a:pathLst>
              <a:path w="492760" h="339089">
                <a:moveTo>
                  <a:pt x="0" y="0"/>
                </a:moveTo>
                <a:lnTo>
                  <a:pt x="0" y="339089"/>
                </a:lnTo>
                <a:lnTo>
                  <a:pt x="492251" y="339089"/>
                </a:lnTo>
                <a:lnTo>
                  <a:pt x="492251" y="0"/>
                </a:lnTo>
                <a:lnTo>
                  <a:pt x="0" y="0"/>
                </a:lnTo>
                <a:close/>
              </a:path>
            </a:pathLst>
          </a:custGeom>
          <a:solidFill>
            <a:srgbClr val="CCFFCC"/>
          </a:solidFill>
        </p:spPr>
        <p:txBody>
          <a:bodyPr wrap="square" lIns="0" tIns="0" rIns="0" bIns="0" rtlCol="0"/>
          <a:lstStyle/>
          <a:p>
            <a:endParaRPr/>
          </a:p>
        </p:txBody>
      </p:sp>
      <p:sp>
        <p:nvSpPr>
          <p:cNvPr id="599" name="object 599"/>
          <p:cNvSpPr txBox="1"/>
          <p:nvPr/>
        </p:nvSpPr>
        <p:spPr>
          <a:xfrm>
            <a:off x="1657350" y="5010403"/>
            <a:ext cx="492759" cy="238760"/>
          </a:xfrm>
          <a:prstGeom prst="rect">
            <a:avLst/>
          </a:prstGeom>
        </p:spPr>
        <p:txBody>
          <a:bodyPr vert="horz" wrap="square" lIns="0" tIns="12065" rIns="0" bIns="0" rtlCol="0">
            <a:spAutoFit/>
          </a:bodyPr>
          <a:lstStyle/>
          <a:p>
            <a:pPr marL="92075">
              <a:lnSpc>
                <a:spcPct val="100000"/>
              </a:lnSpc>
              <a:spcBef>
                <a:spcPts val="95"/>
              </a:spcBef>
            </a:pPr>
            <a:r>
              <a:rPr sz="1400" dirty="0">
                <a:latin typeface="Arial"/>
                <a:cs typeface="Arial"/>
              </a:rPr>
              <a:t>WS</a:t>
            </a:r>
            <a:endParaRPr sz="1400">
              <a:latin typeface="Arial"/>
              <a:cs typeface="Arial"/>
            </a:endParaRPr>
          </a:p>
        </p:txBody>
      </p:sp>
      <p:sp>
        <p:nvSpPr>
          <p:cNvPr id="600" name="object 600"/>
          <p:cNvSpPr/>
          <p:nvPr/>
        </p:nvSpPr>
        <p:spPr>
          <a:xfrm>
            <a:off x="1684020" y="4983479"/>
            <a:ext cx="466090" cy="339090"/>
          </a:xfrm>
          <a:custGeom>
            <a:avLst/>
            <a:gdLst/>
            <a:ahLst/>
            <a:cxnLst/>
            <a:rect l="l" t="t" r="r" b="b"/>
            <a:pathLst>
              <a:path w="466089" h="339089">
                <a:moveTo>
                  <a:pt x="0" y="0"/>
                </a:moveTo>
                <a:lnTo>
                  <a:pt x="0" y="339089"/>
                </a:lnTo>
                <a:lnTo>
                  <a:pt x="465581" y="339089"/>
                </a:lnTo>
                <a:lnTo>
                  <a:pt x="465581" y="0"/>
                </a:lnTo>
                <a:lnTo>
                  <a:pt x="0" y="0"/>
                </a:lnTo>
                <a:close/>
              </a:path>
            </a:pathLst>
          </a:custGeom>
          <a:ln w="3175">
            <a:solidFill>
              <a:srgbClr val="000000"/>
            </a:solidFill>
          </a:ln>
        </p:spPr>
        <p:txBody>
          <a:bodyPr wrap="square" lIns="0" tIns="0" rIns="0" bIns="0" rtlCol="0"/>
          <a:lstStyle/>
          <a:p>
            <a:endParaRPr/>
          </a:p>
        </p:txBody>
      </p:sp>
      <p:sp>
        <p:nvSpPr>
          <p:cNvPr id="601" name="object 601"/>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24</a:t>
            </a:fld>
            <a:endParaRPr dirty="0"/>
          </a:p>
        </p:txBody>
      </p:sp>
      <p:sp>
        <p:nvSpPr>
          <p:cNvPr id="602" name="object 602"/>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6770370"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SOI </a:t>
            </a:r>
            <a:r>
              <a:rPr i="0" spc="-10" dirty="0">
                <a:solidFill>
                  <a:srgbClr val="9A0033"/>
                </a:solidFill>
                <a:latin typeface="Arial"/>
                <a:cs typeface="Arial"/>
              </a:rPr>
              <a:t>Enterprise Architecture</a:t>
            </a:r>
            <a:r>
              <a:rPr i="0" spc="15" dirty="0">
                <a:solidFill>
                  <a:srgbClr val="9A0033"/>
                </a:solidFill>
                <a:latin typeface="Arial"/>
                <a:cs typeface="Arial"/>
              </a:rPr>
              <a:t> </a:t>
            </a:r>
            <a:r>
              <a:rPr i="0" spc="-10" dirty="0">
                <a:solidFill>
                  <a:srgbClr val="9A0033"/>
                </a:solidFill>
                <a:latin typeface="Arial"/>
                <a:cs typeface="Arial"/>
              </a:rPr>
              <a:t>Layers</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25</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18158"/>
            <a:ext cx="8164830" cy="5150128"/>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Layer 1 – Enterprise Resources and Operational</a:t>
            </a:r>
            <a:r>
              <a:rPr sz="2400" spc="110" dirty="0">
                <a:solidFill>
                  <a:srgbClr val="003365"/>
                </a:solidFill>
                <a:latin typeface="Arial"/>
                <a:cs typeface="Arial"/>
              </a:rPr>
              <a:t> </a:t>
            </a:r>
            <a:r>
              <a:rPr sz="2400" dirty="0">
                <a:solidFill>
                  <a:srgbClr val="003365"/>
                </a:solidFill>
                <a:latin typeface="Arial"/>
                <a:cs typeface="Arial"/>
              </a:rPr>
              <a:t>Systems</a:t>
            </a:r>
            <a:endParaRPr sz="2400" dirty="0">
              <a:latin typeface="Arial"/>
              <a:cs typeface="Arial"/>
            </a:endParaRPr>
          </a:p>
          <a:p>
            <a:pPr marL="755015" marR="62865" lvl="1" indent="-285750">
              <a:lnSpc>
                <a:spcPts val="2170"/>
              </a:lnSpc>
              <a:spcBef>
                <a:spcPts val="500"/>
              </a:spcBef>
              <a:buSzPct val="120000"/>
              <a:buChar char="•"/>
              <a:tabLst>
                <a:tab pos="755015" algn="l"/>
                <a:tab pos="755650" algn="l"/>
              </a:tabLst>
            </a:pPr>
            <a:r>
              <a:rPr sz="2000" spc="-5" dirty="0">
                <a:solidFill>
                  <a:srgbClr val="003365"/>
                </a:solidFill>
                <a:latin typeface="Arial"/>
                <a:cs typeface="Arial"/>
              </a:rPr>
              <a:t>Consist of existing applications, legacy and COTS systems, CRM  and ERP applications, and </a:t>
            </a:r>
            <a:r>
              <a:rPr sz="2000" spc="-10" dirty="0">
                <a:solidFill>
                  <a:srgbClr val="003365"/>
                </a:solidFill>
                <a:latin typeface="Arial"/>
                <a:cs typeface="Arial"/>
              </a:rPr>
              <a:t>older </a:t>
            </a:r>
            <a:r>
              <a:rPr sz="2000" spc="-5" dirty="0">
                <a:solidFill>
                  <a:srgbClr val="003365"/>
                </a:solidFill>
                <a:latin typeface="Arial"/>
                <a:cs typeface="Arial"/>
              </a:rPr>
              <a:t>OO</a:t>
            </a:r>
            <a:r>
              <a:rPr sz="2000" spc="25" dirty="0">
                <a:solidFill>
                  <a:srgbClr val="003365"/>
                </a:solidFill>
                <a:latin typeface="Arial"/>
                <a:cs typeface="Arial"/>
              </a:rPr>
              <a:t> </a:t>
            </a:r>
            <a:r>
              <a:rPr sz="2000" spc="-10" dirty="0">
                <a:solidFill>
                  <a:srgbClr val="003365"/>
                </a:solidFill>
                <a:latin typeface="Arial"/>
                <a:cs typeface="Arial"/>
              </a:rPr>
              <a:t>implementations</a:t>
            </a:r>
            <a:endParaRPr sz="2000" dirty="0">
              <a:latin typeface="Arial"/>
              <a:cs typeface="Arial"/>
            </a:endParaRPr>
          </a:p>
          <a:p>
            <a:pPr marL="755650" marR="132080" lvl="1" indent="-285750">
              <a:lnSpc>
                <a:spcPts val="2170"/>
              </a:lnSpc>
              <a:spcBef>
                <a:spcPts val="459"/>
              </a:spcBef>
              <a:buSzPct val="120000"/>
              <a:buChar char="•"/>
              <a:tabLst>
                <a:tab pos="755015" algn="l"/>
                <a:tab pos="755650" algn="l"/>
              </a:tabLst>
            </a:pPr>
            <a:r>
              <a:rPr sz="2000" spc="-5" dirty="0">
                <a:solidFill>
                  <a:srgbClr val="003365"/>
                </a:solidFill>
                <a:latin typeface="Arial"/>
                <a:cs typeface="Arial"/>
              </a:rPr>
              <a:t>Provide ‘business operations’ – transactions implementing single  units of work </a:t>
            </a:r>
            <a:r>
              <a:rPr sz="2000" spc="-10" dirty="0">
                <a:solidFill>
                  <a:srgbClr val="003365"/>
                </a:solidFill>
                <a:latin typeface="Arial"/>
                <a:cs typeface="Arial"/>
              </a:rPr>
              <a:t>within </a:t>
            </a:r>
            <a:r>
              <a:rPr sz="2000" spc="-5" dirty="0">
                <a:solidFill>
                  <a:srgbClr val="003365"/>
                </a:solidFill>
                <a:latin typeface="Arial"/>
                <a:cs typeface="Arial"/>
              </a:rPr>
              <a:t>the </a:t>
            </a:r>
            <a:r>
              <a:rPr sz="2000" spc="-10" dirty="0">
                <a:solidFill>
                  <a:srgbClr val="003365"/>
                </a:solidFill>
                <a:latin typeface="Arial"/>
                <a:cs typeface="Arial"/>
              </a:rPr>
              <a:t>operational</a:t>
            </a:r>
            <a:r>
              <a:rPr sz="2000" spc="30" dirty="0">
                <a:solidFill>
                  <a:srgbClr val="003365"/>
                </a:solidFill>
                <a:latin typeface="Arial"/>
                <a:cs typeface="Arial"/>
              </a:rPr>
              <a:t> </a:t>
            </a:r>
            <a:r>
              <a:rPr sz="2000" spc="-10" dirty="0">
                <a:solidFill>
                  <a:srgbClr val="003365"/>
                </a:solidFill>
                <a:latin typeface="Arial"/>
                <a:cs typeface="Arial"/>
              </a:rPr>
              <a:t>systems</a:t>
            </a:r>
            <a:endParaRPr sz="2000" dirty="0">
              <a:latin typeface="Arial"/>
              <a:cs typeface="Arial"/>
            </a:endParaRPr>
          </a:p>
          <a:p>
            <a:pPr marL="755650" lvl="1" indent="-285750">
              <a:lnSpc>
                <a:spcPct val="100000"/>
              </a:lnSpc>
              <a:spcBef>
                <a:spcPts val="195"/>
              </a:spcBef>
              <a:buSzPct val="120000"/>
              <a:buChar char="•"/>
              <a:tabLst>
                <a:tab pos="755015" algn="l"/>
                <a:tab pos="755650" algn="l"/>
              </a:tabLst>
            </a:pPr>
            <a:r>
              <a:rPr sz="2000" spc="-5" dirty="0">
                <a:solidFill>
                  <a:srgbClr val="003365"/>
                </a:solidFill>
                <a:latin typeface="Arial"/>
                <a:cs typeface="Arial"/>
              </a:rPr>
              <a:t>Typically access or modify data in a </a:t>
            </a:r>
            <a:r>
              <a:rPr sz="2000" spc="-10" dirty="0">
                <a:solidFill>
                  <a:srgbClr val="003365"/>
                </a:solidFill>
                <a:latin typeface="Arial"/>
                <a:cs typeface="Arial"/>
              </a:rPr>
              <a:t>‘System </a:t>
            </a:r>
            <a:r>
              <a:rPr sz="2000" spc="-5" dirty="0">
                <a:solidFill>
                  <a:srgbClr val="003365"/>
                </a:solidFill>
                <a:latin typeface="Arial"/>
                <a:cs typeface="Arial"/>
              </a:rPr>
              <a:t>of</a:t>
            </a:r>
            <a:r>
              <a:rPr sz="2000" spc="65" dirty="0">
                <a:solidFill>
                  <a:srgbClr val="003365"/>
                </a:solidFill>
                <a:latin typeface="Arial"/>
                <a:cs typeface="Arial"/>
              </a:rPr>
              <a:t> </a:t>
            </a:r>
            <a:r>
              <a:rPr sz="2000" spc="-10" dirty="0">
                <a:solidFill>
                  <a:srgbClr val="003365"/>
                </a:solidFill>
                <a:latin typeface="Arial"/>
                <a:cs typeface="Arial"/>
              </a:rPr>
              <a:t>Record’</a:t>
            </a:r>
            <a:endParaRPr sz="2000" dirty="0">
              <a:latin typeface="Arial"/>
              <a:cs typeface="Arial"/>
            </a:endParaRPr>
          </a:p>
          <a:p>
            <a:pPr marL="355600" indent="-342900">
              <a:lnSpc>
                <a:spcPct val="100000"/>
              </a:lnSpc>
              <a:spcBef>
                <a:spcPts val="2005"/>
              </a:spcBef>
              <a:buSzPct val="75000"/>
              <a:buFont typeface="Wingdings"/>
              <a:buChar char=""/>
              <a:tabLst>
                <a:tab pos="354965" algn="l"/>
                <a:tab pos="355600" algn="l"/>
              </a:tabLst>
            </a:pPr>
            <a:r>
              <a:rPr sz="2400" spc="-5" dirty="0">
                <a:solidFill>
                  <a:srgbClr val="003365"/>
                </a:solidFill>
                <a:latin typeface="Arial"/>
                <a:cs typeface="Arial"/>
              </a:rPr>
              <a:t>Layer 2 – </a:t>
            </a:r>
            <a:r>
              <a:rPr sz="2400" dirty="0">
                <a:solidFill>
                  <a:srgbClr val="003365"/>
                </a:solidFill>
                <a:latin typeface="Arial"/>
                <a:cs typeface="Arial"/>
              </a:rPr>
              <a:t>Components </a:t>
            </a:r>
            <a:r>
              <a:rPr sz="2400" spc="-5" dirty="0">
                <a:solidFill>
                  <a:srgbClr val="003365"/>
                </a:solidFill>
                <a:latin typeface="Arial"/>
                <a:cs typeface="Arial"/>
              </a:rPr>
              <a:t>and Integration</a:t>
            </a:r>
            <a:r>
              <a:rPr sz="2400" spc="25" dirty="0">
                <a:solidFill>
                  <a:srgbClr val="003365"/>
                </a:solidFill>
                <a:latin typeface="Arial"/>
                <a:cs typeface="Arial"/>
              </a:rPr>
              <a:t> </a:t>
            </a:r>
            <a:r>
              <a:rPr sz="2400" spc="-5" dirty="0">
                <a:solidFill>
                  <a:srgbClr val="003365"/>
                </a:solidFill>
                <a:latin typeface="Arial"/>
                <a:cs typeface="Arial"/>
              </a:rPr>
              <a:t>Services</a:t>
            </a:r>
            <a:endParaRPr sz="2400" dirty="0">
              <a:latin typeface="Arial"/>
              <a:cs typeface="Arial"/>
            </a:endParaRPr>
          </a:p>
          <a:p>
            <a:pPr marL="755650" marR="13970" lvl="1" indent="-285750">
              <a:lnSpc>
                <a:spcPts val="2170"/>
              </a:lnSpc>
              <a:spcBef>
                <a:spcPts val="505"/>
              </a:spcBef>
              <a:buSzPct val="120000"/>
              <a:buChar char="•"/>
              <a:tabLst>
                <a:tab pos="755015" algn="l"/>
                <a:tab pos="755650" algn="l"/>
              </a:tabLst>
            </a:pPr>
            <a:r>
              <a:rPr sz="2000" spc="-5" dirty="0">
                <a:solidFill>
                  <a:srgbClr val="003365"/>
                </a:solidFill>
                <a:latin typeface="Arial"/>
                <a:cs typeface="Arial"/>
              </a:rPr>
              <a:t>Integration Services provide access to the </a:t>
            </a:r>
            <a:r>
              <a:rPr sz="2000" spc="-10" dirty="0">
                <a:solidFill>
                  <a:srgbClr val="003365"/>
                </a:solidFill>
                <a:latin typeface="Arial"/>
                <a:cs typeface="Arial"/>
              </a:rPr>
              <a:t>resources </a:t>
            </a:r>
            <a:r>
              <a:rPr sz="2000" spc="-5" dirty="0">
                <a:solidFill>
                  <a:srgbClr val="003365"/>
                </a:solidFill>
                <a:latin typeface="Arial"/>
                <a:cs typeface="Arial"/>
              </a:rPr>
              <a:t>and </a:t>
            </a:r>
            <a:r>
              <a:rPr sz="2000" spc="-10" dirty="0">
                <a:solidFill>
                  <a:srgbClr val="003365"/>
                </a:solidFill>
                <a:latin typeface="Arial"/>
                <a:cs typeface="Arial"/>
              </a:rPr>
              <a:t>systems  </a:t>
            </a:r>
            <a:r>
              <a:rPr sz="2000" spc="-5" dirty="0">
                <a:solidFill>
                  <a:srgbClr val="003365"/>
                </a:solidFill>
                <a:latin typeface="Arial"/>
                <a:cs typeface="Arial"/>
              </a:rPr>
              <a:t>of </a:t>
            </a:r>
            <a:r>
              <a:rPr sz="2000" spc="-10" dirty="0">
                <a:solidFill>
                  <a:srgbClr val="003365"/>
                </a:solidFill>
                <a:latin typeface="Arial"/>
                <a:cs typeface="Arial"/>
              </a:rPr>
              <a:t>Layer</a:t>
            </a:r>
            <a:r>
              <a:rPr sz="2000" dirty="0">
                <a:solidFill>
                  <a:srgbClr val="003365"/>
                </a:solidFill>
                <a:latin typeface="Arial"/>
                <a:cs typeface="Arial"/>
              </a:rPr>
              <a:t> </a:t>
            </a:r>
            <a:r>
              <a:rPr sz="2000" spc="-5" dirty="0">
                <a:solidFill>
                  <a:srgbClr val="003365"/>
                </a:solidFill>
                <a:latin typeface="Arial"/>
                <a:cs typeface="Arial"/>
              </a:rPr>
              <a:t>1</a:t>
            </a:r>
            <a:endParaRPr sz="2000" dirty="0">
              <a:latin typeface="Arial"/>
              <a:cs typeface="Arial"/>
            </a:endParaRPr>
          </a:p>
          <a:p>
            <a:pPr marL="755650" lvl="1" indent="-285750">
              <a:lnSpc>
                <a:spcPct val="100000"/>
              </a:lnSpc>
              <a:spcBef>
                <a:spcPts val="195"/>
              </a:spcBef>
              <a:buSzPct val="120000"/>
              <a:buChar char="•"/>
              <a:tabLst>
                <a:tab pos="755015" algn="l"/>
                <a:tab pos="755650" algn="l"/>
              </a:tabLst>
            </a:pPr>
            <a:r>
              <a:rPr sz="2000" spc="-5" dirty="0">
                <a:solidFill>
                  <a:srgbClr val="003365"/>
                </a:solidFill>
                <a:latin typeface="Arial"/>
                <a:cs typeface="Arial"/>
              </a:rPr>
              <a:t>Components wrap integration</a:t>
            </a:r>
            <a:r>
              <a:rPr sz="2000" spc="10" dirty="0">
                <a:solidFill>
                  <a:srgbClr val="003365"/>
                </a:solidFill>
                <a:latin typeface="Arial"/>
                <a:cs typeface="Arial"/>
              </a:rPr>
              <a:t> </a:t>
            </a:r>
            <a:r>
              <a:rPr sz="2000" spc="-5" dirty="0">
                <a:solidFill>
                  <a:srgbClr val="003365"/>
                </a:solidFill>
                <a:latin typeface="Arial"/>
                <a:cs typeface="Arial"/>
              </a:rPr>
              <a:t>services</a:t>
            </a:r>
            <a:endParaRPr sz="2000" dirty="0">
              <a:latin typeface="Arial"/>
              <a:cs typeface="Arial"/>
            </a:endParaRPr>
          </a:p>
          <a:p>
            <a:pPr marL="755650" marR="588645" lvl="1" indent="-285750">
              <a:lnSpc>
                <a:spcPts val="2160"/>
              </a:lnSpc>
              <a:spcBef>
                <a:spcPts val="509"/>
              </a:spcBef>
              <a:buSzPct val="120000"/>
              <a:buChar char="•"/>
              <a:tabLst>
                <a:tab pos="755015" algn="l"/>
                <a:tab pos="755650" algn="l"/>
              </a:tabLst>
            </a:pPr>
            <a:r>
              <a:rPr sz="2000" spc="-5" dirty="0">
                <a:solidFill>
                  <a:srgbClr val="003365"/>
                </a:solidFill>
                <a:latin typeface="Arial"/>
                <a:cs typeface="Arial"/>
              </a:rPr>
              <a:t>Components provide a ‘single point of </a:t>
            </a:r>
            <a:r>
              <a:rPr sz="2000" spc="-10" dirty="0">
                <a:solidFill>
                  <a:srgbClr val="003365"/>
                </a:solidFill>
                <a:latin typeface="Arial"/>
                <a:cs typeface="Arial"/>
              </a:rPr>
              <a:t>contact’ </a:t>
            </a:r>
            <a:r>
              <a:rPr sz="2000" spc="-5" dirty="0">
                <a:solidFill>
                  <a:srgbClr val="003365"/>
                </a:solidFill>
                <a:latin typeface="Arial"/>
                <a:cs typeface="Arial"/>
              </a:rPr>
              <a:t>for </a:t>
            </a:r>
            <a:r>
              <a:rPr sz="2000" spc="-10" dirty="0">
                <a:solidFill>
                  <a:srgbClr val="003365"/>
                </a:solidFill>
                <a:latin typeface="Arial"/>
                <a:cs typeface="Arial"/>
              </a:rPr>
              <a:t>integration  services, preventing </a:t>
            </a:r>
            <a:r>
              <a:rPr sz="2000" spc="-5" dirty="0">
                <a:solidFill>
                  <a:srgbClr val="003365"/>
                </a:solidFill>
                <a:latin typeface="Arial"/>
                <a:cs typeface="Arial"/>
              </a:rPr>
              <a:t>a </a:t>
            </a:r>
            <a:r>
              <a:rPr lang="en-US" sz="2000" spc="-5" dirty="0" smtClean="0">
                <a:solidFill>
                  <a:srgbClr val="003365"/>
                </a:solidFill>
                <a:latin typeface="Arial"/>
                <a:cs typeface="Arial"/>
              </a:rPr>
              <a:t> </a:t>
            </a:r>
            <a:r>
              <a:rPr sz="2000" spc="-5" dirty="0" smtClean="0">
                <a:solidFill>
                  <a:srgbClr val="003365"/>
                </a:solidFill>
                <a:latin typeface="Arial"/>
                <a:cs typeface="Arial"/>
              </a:rPr>
              <a:t>of </a:t>
            </a:r>
            <a:r>
              <a:rPr sz="2000" spc="-10" dirty="0">
                <a:solidFill>
                  <a:srgbClr val="003365"/>
                </a:solidFill>
                <a:latin typeface="Arial"/>
                <a:cs typeface="Arial"/>
              </a:rPr>
              <a:t>cut-and-paste</a:t>
            </a:r>
            <a:r>
              <a:rPr sz="2000" spc="50" dirty="0">
                <a:solidFill>
                  <a:srgbClr val="003365"/>
                </a:solidFill>
                <a:latin typeface="Arial"/>
                <a:cs typeface="Arial"/>
              </a:rPr>
              <a:t> </a:t>
            </a:r>
            <a:r>
              <a:rPr sz="2000" spc="-10" dirty="0">
                <a:solidFill>
                  <a:srgbClr val="003365"/>
                </a:solidFill>
                <a:latin typeface="Arial"/>
                <a:cs typeface="Arial"/>
              </a:rPr>
              <a:t>code</a:t>
            </a:r>
            <a:endParaRPr sz="2000" dirty="0">
              <a:latin typeface="Arial"/>
              <a:cs typeface="Arial"/>
            </a:endParaRPr>
          </a:p>
          <a:p>
            <a:pPr marL="755650" lvl="1" indent="-285750">
              <a:lnSpc>
                <a:spcPct val="100000"/>
              </a:lnSpc>
              <a:spcBef>
                <a:spcPts val="210"/>
              </a:spcBef>
              <a:buSzPct val="120000"/>
              <a:buChar char="•"/>
              <a:tabLst>
                <a:tab pos="755015" algn="l"/>
                <a:tab pos="755650" algn="l"/>
              </a:tabLst>
            </a:pPr>
            <a:r>
              <a:rPr sz="2000" spc="-5" dirty="0">
                <a:solidFill>
                  <a:srgbClr val="003365"/>
                </a:solidFill>
                <a:latin typeface="Arial"/>
                <a:cs typeface="Arial"/>
              </a:rPr>
              <a:t>Components are typically implemented with </a:t>
            </a:r>
            <a:r>
              <a:rPr sz="2000" dirty="0">
                <a:solidFill>
                  <a:srgbClr val="003365"/>
                </a:solidFill>
                <a:latin typeface="Arial"/>
                <a:cs typeface="Arial"/>
              </a:rPr>
              <a:t>EJB </a:t>
            </a:r>
            <a:r>
              <a:rPr sz="2000" spc="-5" dirty="0">
                <a:solidFill>
                  <a:srgbClr val="003365"/>
                </a:solidFill>
                <a:latin typeface="Arial"/>
                <a:cs typeface="Arial"/>
              </a:rPr>
              <a:t>or</a:t>
            </a:r>
            <a:r>
              <a:rPr sz="2000" spc="10" dirty="0">
                <a:solidFill>
                  <a:srgbClr val="003365"/>
                </a:solidFill>
                <a:latin typeface="Arial"/>
                <a:cs typeface="Arial"/>
              </a:rPr>
              <a:t> </a:t>
            </a:r>
            <a:r>
              <a:rPr sz="2000" spc="-5" dirty="0">
                <a:solidFill>
                  <a:srgbClr val="003365"/>
                </a:solidFill>
                <a:latin typeface="Arial"/>
                <a:cs typeface="Arial"/>
              </a:rPr>
              <a:t>.NET</a:t>
            </a:r>
            <a:endParaRPr sz="2000" dirty="0">
              <a:latin typeface="Arial"/>
              <a:cs typeface="Arial"/>
            </a:endParaRPr>
          </a:p>
          <a:p>
            <a:pPr marL="755650" marR="22860" lvl="1" indent="-285750">
              <a:lnSpc>
                <a:spcPts val="2160"/>
              </a:lnSpc>
              <a:spcBef>
                <a:spcPts val="509"/>
              </a:spcBef>
              <a:buSzPct val="120000"/>
              <a:buChar char="•"/>
              <a:tabLst>
                <a:tab pos="755015" algn="l"/>
                <a:tab pos="755650" algn="l"/>
              </a:tabLst>
            </a:pPr>
            <a:r>
              <a:rPr sz="2000" spc="-5" dirty="0">
                <a:solidFill>
                  <a:srgbClr val="003365"/>
                </a:solidFill>
                <a:latin typeface="Arial"/>
                <a:cs typeface="Arial"/>
              </a:rPr>
              <a:t>Integration services are increasingly being implemented with Web  services</a:t>
            </a:r>
            <a:endParaRPr sz="2000" dirty="0">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258435"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SOI </a:t>
            </a:r>
            <a:r>
              <a:rPr i="0" spc="-10" dirty="0">
                <a:solidFill>
                  <a:srgbClr val="9A0033"/>
                </a:solidFill>
                <a:latin typeface="Arial"/>
                <a:cs typeface="Arial"/>
              </a:rPr>
              <a:t>Architecture Layers</a:t>
            </a:r>
            <a:r>
              <a:rPr i="0" spc="5" dirty="0">
                <a:solidFill>
                  <a:srgbClr val="9A0033"/>
                </a:solidFill>
                <a:latin typeface="Arial"/>
                <a:cs typeface="Arial"/>
              </a:rPr>
              <a:t> </a:t>
            </a:r>
            <a:r>
              <a:rPr i="0" spc="-10" dirty="0">
                <a:solidFill>
                  <a:srgbClr val="9A0033"/>
                </a:solidFill>
                <a:latin typeface="Arial"/>
                <a:cs typeface="Arial"/>
              </a:rPr>
              <a:t>(2)</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26</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18158"/>
            <a:ext cx="8202295" cy="5121915"/>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Layer 3 – Business</a:t>
            </a:r>
            <a:r>
              <a:rPr sz="2400" spc="10" dirty="0">
                <a:solidFill>
                  <a:srgbClr val="003365"/>
                </a:solidFill>
                <a:latin typeface="Arial"/>
                <a:cs typeface="Arial"/>
              </a:rPr>
              <a:t> </a:t>
            </a:r>
            <a:r>
              <a:rPr sz="2400" spc="-5" dirty="0">
                <a:solidFill>
                  <a:srgbClr val="003365"/>
                </a:solidFill>
                <a:latin typeface="Arial"/>
                <a:cs typeface="Arial"/>
              </a:rPr>
              <a:t>Services</a:t>
            </a:r>
            <a:endParaRPr sz="2400" dirty="0">
              <a:latin typeface="Arial"/>
              <a:cs typeface="Arial"/>
            </a:endParaRPr>
          </a:p>
          <a:p>
            <a:pPr marL="755650" lvl="1" indent="-285750">
              <a:lnSpc>
                <a:spcPct val="100000"/>
              </a:lnSpc>
              <a:spcBef>
                <a:spcPts val="235"/>
              </a:spcBef>
              <a:buSzPct val="120000"/>
              <a:buChar char="•"/>
              <a:tabLst>
                <a:tab pos="755015" algn="l"/>
                <a:tab pos="755650" algn="l"/>
              </a:tabLst>
            </a:pPr>
            <a:r>
              <a:rPr sz="2000" spc="-10" dirty="0">
                <a:solidFill>
                  <a:srgbClr val="003365"/>
                </a:solidFill>
                <a:latin typeface="Arial"/>
                <a:cs typeface="Arial"/>
              </a:rPr>
              <a:t>Provide </a:t>
            </a:r>
            <a:r>
              <a:rPr sz="2000" spc="-5" dirty="0">
                <a:solidFill>
                  <a:srgbClr val="003365"/>
                </a:solidFill>
                <a:latin typeface="Arial"/>
                <a:cs typeface="Arial"/>
              </a:rPr>
              <a:t>high level business functionality </a:t>
            </a:r>
            <a:r>
              <a:rPr sz="2000" spc="-10" dirty="0">
                <a:solidFill>
                  <a:srgbClr val="003365"/>
                </a:solidFill>
                <a:latin typeface="Arial"/>
                <a:cs typeface="Arial"/>
              </a:rPr>
              <a:t>throughout </a:t>
            </a:r>
            <a:r>
              <a:rPr sz="2000" spc="-5" dirty="0">
                <a:solidFill>
                  <a:srgbClr val="003365"/>
                </a:solidFill>
                <a:latin typeface="Arial"/>
                <a:cs typeface="Arial"/>
              </a:rPr>
              <a:t>the</a:t>
            </a:r>
            <a:r>
              <a:rPr sz="2000" spc="60" dirty="0">
                <a:solidFill>
                  <a:srgbClr val="003365"/>
                </a:solidFill>
                <a:latin typeface="Arial"/>
                <a:cs typeface="Arial"/>
              </a:rPr>
              <a:t> </a:t>
            </a:r>
            <a:r>
              <a:rPr sz="2000" spc="-10" dirty="0">
                <a:solidFill>
                  <a:srgbClr val="003365"/>
                </a:solidFill>
                <a:latin typeface="Arial"/>
                <a:cs typeface="Arial"/>
              </a:rPr>
              <a:t>enterprise</a:t>
            </a:r>
            <a:endParaRPr sz="2000" dirty="0">
              <a:latin typeface="Arial"/>
              <a:cs typeface="Arial"/>
            </a:endParaRPr>
          </a:p>
          <a:p>
            <a:pPr marL="755015" marR="5080" lvl="1" indent="-285750">
              <a:lnSpc>
                <a:spcPts val="2160"/>
              </a:lnSpc>
              <a:spcBef>
                <a:spcPts val="515"/>
              </a:spcBef>
              <a:buSzPct val="120000"/>
              <a:buChar char="•"/>
              <a:tabLst>
                <a:tab pos="755015" algn="l"/>
                <a:tab pos="755650" algn="l"/>
              </a:tabLst>
            </a:pPr>
            <a:r>
              <a:rPr sz="2000" spc="-5" dirty="0">
                <a:solidFill>
                  <a:srgbClr val="003365"/>
                </a:solidFill>
                <a:latin typeface="Arial"/>
                <a:cs typeface="Arial"/>
              </a:rPr>
              <a:t>Provide a ‘service interface’ layer of </a:t>
            </a:r>
            <a:r>
              <a:rPr sz="2000" spc="-10" dirty="0">
                <a:solidFill>
                  <a:srgbClr val="003365"/>
                </a:solidFill>
                <a:latin typeface="Arial"/>
                <a:cs typeface="Arial"/>
              </a:rPr>
              <a:t>abstraction </a:t>
            </a:r>
            <a:r>
              <a:rPr sz="2000" spc="-5" dirty="0">
                <a:solidFill>
                  <a:srgbClr val="003365"/>
                </a:solidFill>
                <a:latin typeface="Arial"/>
                <a:cs typeface="Arial"/>
              </a:rPr>
              <a:t>to the </a:t>
            </a:r>
            <a:r>
              <a:rPr sz="2000" spc="-10" dirty="0">
                <a:solidFill>
                  <a:srgbClr val="003365"/>
                </a:solidFill>
                <a:latin typeface="Arial"/>
                <a:cs typeface="Arial"/>
              </a:rPr>
              <a:t>functionality  </a:t>
            </a:r>
            <a:r>
              <a:rPr sz="2000" spc="-5" dirty="0">
                <a:solidFill>
                  <a:srgbClr val="003365"/>
                </a:solidFill>
                <a:latin typeface="Arial"/>
                <a:cs typeface="Arial"/>
              </a:rPr>
              <a:t>of </a:t>
            </a:r>
            <a:r>
              <a:rPr sz="2000" spc="-10" dirty="0">
                <a:solidFill>
                  <a:srgbClr val="003365"/>
                </a:solidFill>
                <a:latin typeface="Arial"/>
                <a:cs typeface="Arial"/>
              </a:rPr>
              <a:t>layer</a:t>
            </a:r>
            <a:r>
              <a:rPr sz="2000" dirty="0">
                <a:solidFill>
                  <a:srgbClr val="003365"/>
                </a:solidFill>
                <a:latin typeface="Arial"/>
                <a:cs typeface="Arial"/>
              </a:rPr>
              <a:t> </a:t>
            </a:r>
            <a:r>
              <a:rPr sz="2000" spc="-5" dirty="0">
                <a:solidFill>
                  <a:srgbClr val="003365"/>
                </a:solidFill>
                <a:latin typeface="Arial"/>
                <a:cs typeface="Arial"/>
              </a:rPr>
              <a:t>2</a:t>
            </a:r>
            <a:endParaRPr sz="2000" dirty="0">
              <a:latin typeface="Arial"/>
              <a:cs typeface="Arial"/>
            </a:endParaRPr>
          </a:p>
          <a:p>
            <a:pPr marL="755650" lvl="1" indent="-285750">
              <a:lnSpc>
                <a:spcPct val="100000"/>
              </a:lnSpc>
              <a:spcBef>
                <a:spcPts val="204"/>
              </a:spcBef>
              <a:buSzPct val="120000"/>
              <a:buChar char="•"/>
              <a:tabLst>
                <a:tab pos="755015" algn="l"/>
                <a:tab pos="755650" algn="l"/>
              </a:tabLst>
            </a:pPr>
            <a:r>
              <a:rPr sz="2000" spc="-5" dirty="0">
                <a:solidFill>
                  <a:srgbClr val="003365"/>
                </a:solidFill>
                <a:latin typeface="Arial"/>
                <a:cs typeface="Arial"/>
              </a:rPr>
              <a:t>Services are </a:t>
            </a:r>
            <a:r>
              <a:rPr sz="2000" spc="-10" dirty="0">
                <a:solidFill>
                  <a:srgbClr val="003365"/>
                </a:solidFill>
                <a:latin typeface="Arial"/>
                <a:cs typeface="Arial"/>
              </a:rPr>
              <a:t>managed, </a:t>
            </a:r>
            <a:r>
              <a:rPr sz="2000" spc="-10" dirty="0" smtClean="0">
                <a:solidFill>
                  <a:srgbClr val="003365"/>
                </a:solidFill>
                <a:latin typeface="Arial"/>
                <a:cs typeface="Arial"/>
              </a:rPr>
              <a:t> </a:t>
            </a:r>
            <a:r>
              <a:rPr sz="2000" spc="-10" dirty="0">
                <a:solidFill>
                  <a:srgbClr val="003365"/>
                </a:solidFill>
                <a:latin typeface="Arial"/>
                <a:cs typeface="Arial"/>
              </a:rPr>
              <a:t>enterprise assets </a:t>
            </a:r>
            <a:r>
              <a:rPr sz="2000" spc="-5" dirty="0">
                <a:solidFill>
                  <a:srgbClr val="003365"/>
                </a:solidFill>
                <a:latin typeface="Arial"/>
                <a:cs typeface="Arial"/>
              </a:rPr>
              <a:t>with</a:t>
            </a:r>
            <a:r>
              <a:rPr sz="2000" spc="80" dirty="0">
                <a:solidFill>
                  <a:srgbClr val="003365"/>
                </a:solidFill>
                <a:latin typeface="Arial"/>
                <a:cs typeface="Arial"/>
              </a:rPr>
              <a:t> </a:t>
            </a:r>
            <a:r>
              <a:rPr sz="2000" spc="-10" dirty="0">
                <a:solidFill>
                  <a:srgbClr val="003365"/>
                </a:solidFill>
                <a:latin typeface="Arial"/>
                <a:cs typeface="Arial"/>
              </a:rPr>
              <a:t>SLAs</a:t>
            </a:r>
            <a:endParaRPr sz="2000" dirty="0">
              <a:latin typeface="Arial"/>
              <a:cs typeface="Arial"/>
            </a:endParaRPr>
          </a:p>
          <a:p>
            <a:pPr marL="755650" marR="272415" lvl="1" indent="-285750">
              <a:lnSpc>
                <a:spcPts val="2170"/>
              </a:lnSpc>
              <a:spcBef>
                <a:spcPts val="500"/>
              </a:spcBef>
              <a:buSzPct val="120000"/>
              <a:buChar char="•"/>
              <a:tabLst>
                <a:tab pos="755015" algn="l"/>
                <a:tab pos="755650" algn="l"/>
              </a:tabLst>
            </a:pPr>
            <a:r>
              <a:rPr sz="2000" spc="-5" dirty="0">
                <a:solidFill>
                  <a:srgbClr val="003365"/>
                </a:solidFill>
                <a:latin typeface="Arial"/>
                <a:cs typeface="Arial"/>
              </a:rPr>
              <a:t>Represent a logical grouping of component, </a:t>
            </a:r>
            <a:r>
              <a:rPr sz="2000" spc="-10" dirty="0">
                <a:solidFill>
                  <a:srgbClr val="003365"/>
                </a:solidFill>
                <a:latin typeface="Arial"/>
                <a:cs typeface="Arial"/>
              </a:rPr>
              <a:t>integration services  </a:t>
            </a:r>
            <a:r>
              <a:rPr sz="2000" spc="-5" dirty="0">
                <a:solidFill>
                  <a:srgbClr val="003365"/>
                </a:solidFill>
                <a:latin typeface="Arial"/>
                <a:cs typeface="Arial"/>
              </a:rPr>
              <a:t>and operations</a:t>
            </a:r>
            <a:endParaRPr sz="2000" dirty="0">
              <a:latin typeface="Arial"/>
              <a:cs typeface="Arial"/>
            </a:endParaRPr>
          </a:p>
          <a:p>
            <a:pPr marL="355600" indent="-342900">
              <a:lnSpc>
                <a:spcPct val="100000"/>
              </a:lnSpc>
              <a:spcBef>
                <a:spcPts val="1960"/>
              </a:spcBef>
              <a:buSzPct val="75000"/>
              <a:buFont typeface="Wingdings"/>
              <a:buChar char=""/>
              <a:tabLst>
                <a:tab pos="354965" algn="l"/>
                <a:tab pos="355600" algn="l"/>
              </a:tabLst>
            </a:pPr>
            <a:r>
              <a:rPr sz="2400" spc="-5" dirty="0">
                <a:solidFill>
                  <a:srgbClr val="003365"/>
                </a:solidFill>
                <a:latin typeface="Arial"/>
                <a:cs typeface="Arial"/>
              </a:rPr>
              <a:t>Layer 4 – Business</a:t>
            </a:r>
            <a:r>
              <a:rPr sz="2400" spc="5" dirty="0">
                <a:solidFill>
                  <a:srgbClr val="003365"/>
                </a:solidFill>
                <a:latin typeface="Arial"/>
                <a:cs typeface="Arial"/>
              </a:rPr>
              <a:t> </a:t>
            </a:r>
            <a:r>
              <a:rPr sz="2400" dirty="0">
                <a:solidFill>
                  <a:srgbClr val="003365"/>
                </a:solidFill>
                <a:latin typeface="Arial"/>
                <a:cs typeface="Arial"/>
              </a:rPr>
              <a:t>Processes</a:t>
            </a:r>
            <a:endParaRPr sz="2400" dirty="0">
              <a:latin typeface="Arial"/>
              <a:cs typeface="Arial"/>
            </a:endParaRPr>
          </a:p>
          <a:p>
            <a:pPr marL="755650" marR="316230" lvl="1" indent="-285750">
              <a:lnSpc>
                <a:spcPct val="90100"/>
              </a:lnSpc>
              <a:spcBef>
                <a:spcPts val="484"/>
              </a:spcBef>
              <a:buSzPct val="120000"/>
              <a:buChar char="•"/>
              <a:tabLst>
                <a:tab pos="755015" algn="l"/>
                <a:tab pos="755650" algn="l"/>
              </a:tabLst>
            </a:pPr>
            <a:r>
              <a:rPr sz="2000" spc="-10" dirty="0">
                <a:solidFill>
                  <a:srgbClr val="003365"/>
                </a:solidFill>
                <a:latin typeface="Arial"/>
                <a:cs typeface="Arial"/>
              </a:rPr>
              <a:t>Processes </a:t>
            </a:r>
            <a:r>
              <a:rPr sz="2000" spc="-5" dirty="0">
                <a:solidFill>
                  <a:srgbClr val="003365"/>
                </a:solidFill>
                <a:latin typeface="Arial"/>
                <a:cs typeface="Arial"/>
              </a:rPr>
              <a:t>are a </a:t>
            </a:r>
            <a:r>
              <a:rPr sz="2000" spc="-10" dirty="0">
                <a:solidFill>
                  <a:srgbClr val="003365"/>
                </a:solidFill>
                <a:latin typeface="Arial"/>
                <a:cs typeface="Arial"/>
              </a:rPr>
              <a:t>series </a:t>
            </a:r>
            <a:r>
              <a:rPr sz="2000" spc="-5" dirty="0">
                <a:solidFill>
                  <a:srgbClr val="003365"/>
                </a:solidFill>
                <a:latin typeface="Arial"/>
                <a:cs typeface="Arial"/>
              </a:rPr>
              <a:t>of activities which are executed in an  ordered sequence according to a set of business </a:t>
            </a:r>
            <a:r>
              <a:rPr sz="2000" spc="-10" dirty="0">
                <a:solidFill>
                  <a:srgbClr val="003365"/>
                </a:solidFill>
                <a:latin typeface="Arial"/>
                <a:cs typeface="Arial"/>
              </a:rPr>
              <a:t>rules (called </a:t>
            </a:r>
            <a:r>
              <a:rPr sz="2000" spc="-5" dirty="0">
                <a:solidFill>
                  <a:srgbClr val="003365"/>
                </a:solidFill>
                <a:latin typeface="Arial"/>
                <a:cs typeface="Arial"/>
              </a:rPr>
              <a:t>a  </a:t>
            </a:r>
            <a:r>
              <a:rPr sz="2000" spc="-5" dirty="0" smtClean="0">
                <a:solidFill>
                  <a:srgbClr val="003365"/>
                </a:solidFill>
                <a:latin typeface="Arial"/>
                <a:cs typeface="Arial"/>
              </a:rPr>
              <a:t> </a:t>
            </a:r>
            <a:r>
              <a:rPr sz="2000" spc="-5" dirty="0">
                <a:solidFill>
                  <a:srgbClr val="003365"/>
                </a:solidFill>
                <a:latin typeface="Arial"/>
                <a:cs typeface="Arial"/>
              </a:rPr>
              <a:t>business process</a:t>
            </a:r>
            <a:r>
              <a:rPr sz="2000" spc="25" dirty="0">
                <a:solidFill>
                  <a:srgbClr val="003365"/>
                </a:solidFill>
                <a:latin typeface="Arial"/>
                <a:cs typeface="Arial"/>
              </a:rPr>
              <a:t> </a:t>
            </a:r>
            <a:r>
              <a:rPr sz="2000" spc="-5" dirty="0">
                <a:solidFill>
                  <a:srgbClr val="003365"/>
                </a:solidFill>
                <a:latin typeface="Arial"/>
                <a:cs typeface="Arial"/>
              </a:rPr>
              <a:t>model)</a:t>
            </a:r>
            <a:endParaRPr sz="2000" dirty="0">
              <a:latin typeface="Arial"/>
              <a:cs typeface="Arial"/>
            </a:endParaRPr>
          </a:p>
          <a:p>
            <a:pPr marL="755650" lvl="1" indent="-285750">
              <a:lnSpc>
                <a:spcPct val="100000"/>
              </a:lnSpc>
              <a:spcBef>
                <a:spcPts val="229"/>
              </a:spcBef>
              <a:buSzPct val="120000"/>
              <a:buChar char="•"/>
              <a:tabLst>
                <a:tab pos="755015" algn="l"/>
                <a:tab pos="755650" algn="l"/>
              </a:tabLst>
            </a:pPr>
            <a:r>
              <a:rPr sz="2000" spc="-10" dirty="0">
                <a:solidFill>
                  <a:srgbClr val="003365"/>
                </a:solidFill>
                <a:latin typeface="Arial"/>
                <a:cs typeface="Arial"/>
              </a:rPr>
              <a:t>Executed </a:t>
            </a:r>
            <a:r>
              <a:rPr sz="2000" spc="-5" dirty="0">
                <a:solidFill>
                  <a:srgbClr val="003365"/>
                </a:solidFill>
                <a:latin typeface="Arial"/>
                <a:cs typeface="Arial"/>
              </a:rPr>
              <a:t>in </a:t>
            </a:r>
            <a:r>
              <a:rPr sz="2000" spc="-10" dirty="0">
                <a:solidFill>
                  <a:srgbClr val="003365"/>
                </a:solidFill>
                <a:latin typeface="Arial"/>
                <a:cs typeface="Arial"/>
              </a:rPr>
              <a:t>response </a:t>
            </a:r>
            <a:r>
              <a:rPr sz="2000" spc="-5" dirty="0">
                <a:solidFill>
                  <a:srgbClr val="003365"/>
                </a:solidFill>
                <a:latin typeface="Arial"/>
                <a:cs typeface="Arial"/>
              </a:rPr>
              <a:t>to business</a:t>
            </a:r>
            <a:r>
              <a:rPr sz="2000" spc="30" dirty="0">
                <a:solidFill>
                  <a:srgbClr val="003365"/>
                </a:solidFill>
                <a:latin typeface="Arial"/>
                <a:cs typeface="Arial"/>
              </a:rPr>
              <a:t> </a:t>
            </a:r>
            <a:r>
              <a:rPr sz="2000" spc="-10" dirty="0">
                <a:solidFill>
                  <a:srgbClr val="003365"/>
                </a:solidFill>
                <a:latin typeface="Arial"/>
                <a:cs typeface="Arial"/>
              </a:rPr>
              <a:t>events</a:t>
            </a:r>
            <a:endParaRPr sz="2000" dirty="0">
              <a:latin typeface="Arial"/>
              <a:cs typeface="Arial"/>
            </a:endParaRPr>
          </a:p>
          <a:p>
            <a:pPr marL="755650" lvl="1" indent="-285750">
              <a:lnSpc>
                <a:spcPct val="100000"/>
              </a:lnSpc>
              <a:spcBef>
                <a:spcPts val="240"/>
              </a:spcBef>
              <a:buSzPct val="120000"/>
              <a:buChar char="•"/>
              <a:tabLst>
                <a:tab pos="755015" algn="l"/>
                <a:tab pos="755650" algn="l"/>
              </a:tabLst>
            </a:pPr>
            <a:r>
              <a:rPr sz="2000" spc="-5" dirty="0">
                <a:solidFill>
                  <a:srgbClr val="003365"/>
                </a:solidFill>
                <a:latin typeface="Arial"/>
                <a:cs typeface="Arial"/>
              </a:rPr>
              <a:t>Provide long-running sets of</a:t>
            </a:r>
            <a:r>
              <a:rPr sz="2000" spc="5" dirty="0">
                <a:solidFill>
                  <a:srgbClr val="003365"/>
                </a:solidFill>
                <a:latin typeface="Arial"/>
                <a:cs typeface="Arial"/>
              </a:rPr>
              <a:t> </a:t>
            </a:r>
            <a:r>
              <a:rPr sz="2000" spc="-5" dirty="0">
                <a:solidFill>
                  <a:srgbClr val="003365"/>
                </a:solidFill>
                <a:latin typeface="Arial"/>
                <a:cs typeface="Arial"/>
              </a:rPr>
              <a:t>activities</a:t>
            </a:r>
            <a:endParaRPr sz="2000" dirty="0">
              <a:latin typeface="Arial"/>
              <a:cs typeface="Arial"/>
            </a:endParaRPr>
          </a:p>
          <a:p>
            <a:pPr marL="755650" marR="507365" lvl="1" indent="-285750">
              <a:lnSpc>
                <a:spcPts val="2160"/>
              </a:lnSpc>
              <a:spcBef>
                <a:spcPts val="515"/>
              </a:spcBef>
              <a:buSzPct val="120000"/>
              <a:buChar char="•"/>
              <a:tabLst>
                <a:tab pos="755015" algn="l"/>
                <a:tab pos="755650" algn="l"/>
              </a:tabLst>
            </a:pPr>
            <a:r>
              <a:rPr sz="2000" spc="-5" dirty="0">
                <a:solidFill>
                  <a:srgbClr val="003365"/>
                </a:solidFill>
                <a:latin typeface="Arial"/>
                <a:cs typeface="Arial"/>
              </a:rPr>
              <a:t>Composed of multiple services and typically involving multiple  service invocations</a:t>
            </a:r>
            <a:endParaRPr sz="20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84454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Enterprise Information</a:t>
            </a:r>
            <a:r>
              <a:rPr i="0" spc="15" dirty="0">
                <a:solidFill>
                  <a:srgbClr val="9A0033"/>
                </a:solidFill>
                <a:latin typeface="Arial"/>
                <a:cs typeface="Arial"/>
              </a:rPr>
              <a:t> </a:t>
            </a:r>
            <a:r>
              <a:rPr i="0" spc="-10" dirty="0">
                <a:solidFill>
                  <a:srgbClr val="9A0033"/>
                </a:solidFill>
                <a:latin typeface="Arial"/>
                <a:cs typeface="Arial"/>
              </a:rPr>
              <a:t>Design</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27</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7930515" cy="3092450"/>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Equally important </a:t>
            </a:r>
            <a:r>
              <a:rPr sz="2400" dirty="0">
                <a:solidFill>
                  <a:srgbClr val="003365"/>
                </a:solidFill>
                <a:latin typeface="Arial"/>
                <a:cs typeface="Arial"/>
              </a:rPr>
              <a:t>to </a:t>
            </a:r>
            <a:r>
              <a:rPr sz="2400" spc="-5" dirty="0">
                <a:solidFill>
                  <a:srgbClr val="003365"/>
                </a:solidFill>
                <a:latin typeface="Arial"/>
                <a:cs typeface="Arial"/>
              </a:rPr>
              <a:t>enterprise flexibility and</a:t>
            </a:r>
            <a:r>
              <a:rPr sz="2400" spc="70" dirty="0">
                <a:solidFill>
                  <a:srgbClr val="003365"/>
                </a:solidFill>
                <a:latin typeface="Arial"/>
                <a:cs typeface="Arial"/>
              </a:rPr>
              <a:t> </a:t>
            </a:r>
            <a:r>
              <a:rPr sz="2400" spc="-5" dirty="0">
                <a:solidFill>
                  <a:srgbClr val="003365"/>
                </a:solidFill>
                <a:latin typeface="Arial"/>
                <a:cs typeface="Arial"/>
              </a:rPr>
              <a:t>agility</a:t>
            </a:r>
            <a:endParaRPr sz="2400" dirty="0">
              <a:latin typeface="Arial"/>
              <a:cs typeface="Arial"/>
            </a:endParaRPr>
          </a:p>
          <a:p>
            <a:pPr marL="355600" marR="22860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Defines </a:t>
            </a:r>
            <a:r>
              <a:rPr sz="2400" dirty="0">
                <a:solidFill>
                  <a:srgbClr val="003365"/>
                </a:solidFill>
                <a:latin typeface="Arial"/>
                <a:cs typeface="Arial"/>
              </a:rPr>
              <a:t>the </a:t>
            </a:r>
            <a:r>
              <a:rPr sz="2400" spc="-5" dirty="0">
                <a:solidFill>
                  <a:srgbClr val="003365"/>
                </a:solidFill>
                <a:latin typeface="Arial"/>
                <a:cs typeface="Arial"/>
              </a:rPr>
              <a:t>business semantics needed </a:t>
            </a:r>
            <a:r>
              <a:rPr sz="2400" dirty="0">
                <a:solidFill>
                  <a:srgbClr val="003365"/>
                </a:solidFill>
                <a:latin typeface="Arial"/>
                <a:cs typeface="Arial"/>
              </a:rPr>
              <a:t>to </a:t>
            </a:r>
            <a:r>
              <a:rPr sz="2400" spc="-5" dirty="0">
                <a:solidFill>
                  <a:srgbClr val="003365"/>
                </a:solidFill>
                <a:latin typeface="Arial"/>
                <a:cs typeface="Arial"/>
              </a:rPr>
              <a:t>support </a:t>
            </a:r>
            <a:r>
              <a:rPr sz="2400" dirty="0">
                <a:solidFill>
                  <a:srgbClr val="003365"/>
                </a:solidFill>
                <a:latin typeface="Arial"/>
                <a:cs typeface="Arial"/>
              </a:rPr>
              <a:t>the  </a:t>
            </a:r>
            <a:r>
              <a:rPr sz="2400" spc="-5" dirty="0">
                <a:solidFill>
                  <a:srgbClr val="003365"/>
                </a:solidFill>
                <a:latin typeface="Arial"/>
                <a:cs typeface="Arial"/>
              </a:rPr>
              <a:t>enterprise processes and</a:t>
            </a:r>
            <a:r>
              <a:rPr sz="2400" spc="10" dirty="0">
                <a:solidFill>
                  <a:srgbClr val="003365"/>
                </a:solidFill>
                <a:latin typeface="Arial"/>
                <a:cs typeface="Arial"/>
              </a:rPr>
              <a:t> </a:t>
            </a:r>
            <a:r>
              <a:rPr sz="2400" spc="-5" dirty="0">
                <a:solidFill>
                  <a:srgbClr val="003365"/>
                </a:solidFill>
                <a:latin typeface="Arial"/>
                <a:cs typeface="Arial"/>
              </a:rPr>
              <a:t>services</a:t>
            </a:r>
            <a:endParaRPr sz="2400" dirty="0">
              <a:latin typeface="Arial"/>
              <a:cs typeface="Arial"/>
            </a:endParaRPr>
          </a:p>
          <a:p>
            <a:pPr marL="355600" marR="508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Critical </a:t>
            </a:r>
            <a:r>
              <a:rPr sz="2400" dirty="0">
                <a:solidFill>
                  <a:srgbClr val="003365"/>
                </a:solidFill>
                <a:latin typeface="Arial"/>
                <a:cs typeface="Arial"/>
              </a:rPr>
              <a:t>to </a:t>
            </a:r>
            <a:r>
              <a:rPr sz="2400" spc="-5" dirty="0">
                <a:solidFill>
                  <a:srgbClr val="003365"/>
                </a:solidFill>
                <a:latin typeface="Arial"/>
                <a:cs typeface="Arial"/>
              </a:rPr>
              <a:t>‘ad-hoc’ combination </a:t>
            </a:r>
            <a:r>
              <a:rPr sz="2400" dirty="0">
                <a:solidFill>
                  <a:srgbClr val="003365"/>
                </a:solidFill>
                <a:latin typeface="Arial"/>
                <a:cs typeface="Arial"/>
              </a:rPr>
              <a:t>of </a:t>
            </a:r>
            <a:r>
              <a:rPr sz="2400" spc="-5" dirty="0">
                <a:solidFill>
                  <a:srgbClr val="003365"/>
                </a:solidFill>
                <a:latin typeface="Arial"/>
                <a:cs typeface="Arial"/>
              </a:rPr>
              <a:t>services into business  processes</a:t>
            </a:r>
            <a:endParaRPr sz="2400" dirty="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Coordinated with enterprise process</a:t>
            </a:r>
            <a:r>
              <a:rPr sz="2400" spc="25" dirty="0">
                <a:solidFill>
                  <a:srgbClr val="003365"/>
                </a:solidFill>
                <a:latin typeface="Arial"/>
                <a:cs typeface="Arial"/>
              </a:rPr>
              <a:t> </a:t>
            </a:r>
            <a:r>
              <a:rPr sz="2400" spc="-5" dirty="0">
                <a:solidFill>
                  <a:srgbClr val="003365"/>
                </a:solidFill>
                <a:latin typeface="Arial"/>
                <a:cs typeface="Arial"/>
              </a:rPr>
              <a:t>design</a:t>
            </a:r>
            <a:endParaRPr sz="24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3276600" y="5638800"/>
            <a:ext cx="2209800" cy="914400"/>
          </a:xfrm>
          <a:custGeom>
            <a:avLst/>
            <a:gdLst/>
            <a:ahLst/>
            <a:cxnLst/>
            <a:rect l="l" t="t" r="r" b="b"/>
            <a:pathLst>
              <a:path w="2209800" h="914400">
                <a:moveTo>
                  <a:pt x="0" y="0"/>
                </a:moveTo>
                <a:lnTo>
                  <a:pt x="0" y="914400"/>
                </a:lnTo>
                <a:lnTo>
                  <a:pt x="2209800" y="914400"/>
                </a:lnTo>
                <a:lnTo>
                  <a:pt x="2209800" y="0"/>
                </a:lnTo>
                <a:lnTo>
                  <a:pt x="0" y="0"/>
                </a:lnTo>
                <a:close/>
              </a:path>
            </a:pathLst>
          </a:custGeom>
          <a:solidFill>
            <a:srgbClr val="EAEAEA"/>
          </a:solidFill>
        </p:spPr>
        <p:txBody>
          <a:bodyPr wrap="square" lIns="0" tIns="0" rIns="0" bIns="0" rtlCol="0"/>
          <a:lstStyle/>
          <a:p>
            <a:endParaRPr/>
          </a:p>
        </p:txBody>
      </p:sp>
      <p:sp>
        <p:nvSpPr>
          <p:cNvPr id="5" name="object 5"/>
          <p:cNvSpPr/>
          <p:nvPr/>
        </p:nvSpPr>
        <p:spPr>
          <a:xfrm>
            <a:off x="3276600" y="5638800"/>
            <a:ext cx="2209800" cy="914400"/>
          </a:xfrm>
          <a:custGeom>
            <a:avLst/>
            <a:gdLst/>
            <a:ahLst/>
            <a:cxnLst/>
            <a:rect l="l" t="t" r="r" b="b"/>
            <a:pathLst>
              <a:path w="2209800" h="914400">
                <a:moveTo>
                  <a:pt x="0" y="0"/>
                </a:moveTo>
                <a:lnTo>
                  <a:pt x="0" y="914400"/>
                </a:lnTo>
                <a:lnTo>
                  <a:pt x="2209800" y="914400"/>
                </a:lnTo>
                <a:lnTo>
                  <a:pt x="2209800" y="0"/>
                </a:lnTo>
                <a:lnTo>
                  <a:pt x="0" y="0"/>
                </a:lnTo>
                <a:close/>
              </a:path>
            </a:pathLst>
          </a:custGeom>
          <a:ln w="9525">
            <a:solidFill>
              <a:srgbClr val="000000"/>
            </a:solidFill>
          </a:ln>
        </p:spPr>
        <p:txBody>
          <a:bodyPr wrap="square" lIns="0" tIns="0" rIns="0" bIns="0" rtlCol="0"/>
          <a:lstStyle/>
          <a:p>
            <a:endParaRPr/>
          </a:p>
        </p:txBody>
      </p:sp>
      <p:sp>
        <p:nvSpPr>
          <p:cNvPr id="6" name="object 6"/>
          <p:cNvSpPr/>
          <p:nvPr/>
        </p:nvSpPr>
        <p:spPr>
          <a:xfrm>
            <a:off x="3276600" y="3327653"/>
            <a:ext cx="2209800" cy="914400"/>
          </a:xfrm>
          <a:custGeom>
            <a:avLst/>
            <a:gdLst/>
            <a:ahLst/>
            <a:cxnLst/>
            <a:rect l="l" t="t" r="r" b="b"/>
            <a:pathLst>
              <a:path w="2209800" h="914400">
                <a:moveTo>
                  <a:pt x="0" y="0"/>
                </a:moveTo>
                <a:lnTo>
                  <a:pt x="0" y="914400"/>
                </a:lnTo>
                <a:lnTo>
                  <a:pt x="2209800" y="914400"/>
                </a:lnTo>
                <a:lnTo>
                  <a:pt x="2209800" y="0"/>
                </a:lnTo>
                <a:lnTo>
                  <a:pt x="0" y="0"/>
                </a:lnTo>
                <a:close/>
              </a:path>
            </a:pathLst>
          </a:custGeom>
          <a:solidFill>
            <a:srgbClr val="EAEAEA"/>
          </a:solidFill>
        </p:spPr>
        <p:txBody>
          <a:bodyPr wrap="square" lIns="0" tIns="0" rIns="0" bIns="0" rtlCol="0"/>
          <a:lstStyle/>
          <a:p>
            <a:endParaRPr/>
          </a:p>
        </p:txBody>
      </p:sp>
      <p:sp>
        <p:nvSpPr>
          <p:cNvPr id="7" name="object 7"/>
          <p:cNvSpPr/>
          <p:nvPr/>
        </p:nvSpPr>
        <p:spPr>
          <a:xfrm>
            <a:off x="3276600" y="3327653"/>
            <a:ext cx="2209800" cy="914400"/>
          </a:xfrm>
          <a:custGeom>
            <a:avLst/>
            <a:gdLst/>
            <a:ahLst/>
            <a:cxnLst/>
            <a:rect l="l" t="t" r="r" b="b"/>
            <a:pathLst>
              <a:path w="2209800" h="914400">
                <a:moveTo>
                  <a:pt x="0" y="0"/>
                </a:moveTo>
                <a:lnTo>
                  <a:pt x="0" y="914400"/>
                </a:lnTo>
                <a:lnTo>
                  <a:pt x="2209800" y="914400"/>
                </a:lnTo>
                <a:lnTo>
                  <a:pt x="2209800" y="0"/>
                </a:lnTo>
                <a:lnTo>
                  <a:pt x="0" y="0"/>
                </a:lnTo>
                <a:close/>
              </a:path>
            </a:pathLst>
          </a:custGeom>
          <a:ln w="9525">
            <a:solidFill>
              <a:srgbClr val="000000"/>
            </a:solidFill>
          </a:ln>
        </p:spPr>
        <p:txBody>
          <a:bodyPr wrap="square" lIns="0" tIns="0" rIns="0" bIns="0" rtlCol="0"/>
          <a:lstStyle/>
          <a:p>
            <a:endParaRPr/>
          </a:p>
        </p:txBody>
      </p:sp>
      <p:sp>
        <p:nvSpPr>
          <p:cNvPr id="8" name="object 8"/>
          <p:cNvSpPr/>
          <p:nvPr/>
        </p:nvSpPr>
        <p:spPr>
          <a:xfrm>
            <a:off x="3505200" y="3657600"/>
            <a:ext cx="457200" cy="457200"/>
          </a:xfrm>
          <a:custGeom>
            <a:avLst/>
            <a:gdLst/>
            <a:ahLst/>
            <a:cxnLst/>
            <a:rect l="l" t="t" r="r" b="b"/>
            <a:pathLst>
              <a:path w="457200" h="457200">
                <a:moveTo>
                  <a:pt x="0" y="0"/>
                </a:moveTo>
                <a:lnTo>
                  <a:pt x="0" y="457200"/>
                </a:lnTo>
                <a:lnTo>
                  <a:pt x="457200" y="457200"/>
                </a:lnTo>
                <a:lnTo>
                  <a:pt x="457200" y="0"/>
                </a:lnTo>
                <a:lnTo>
                  <a:pt x="0" y="0"/>
                </a:lnTo>
                <a:close/>
              </a:path>
            </a:pathLst>
          </a:custGeom>
          <a:solidFill>
            <a:srgbClr val="DDDDDD"/>
          </a:solidFill>
        </p:spPr>
        <p:txBody>
          <a:bodyPr wrap="square" lIns="0" tIns="0" rIns="0" bIns="0" rtlCol="0"/>
          <a:lstStyle/>
          <a:p>
            <a:endParaRPr/>
          </a:p>
        </p:txBody>
      </p:sp>
      <p:sp>
        <p:nvSpPr>
          <p:cNvPr id="9" name="object 9"/>
          <p:cNvSpPr/>
          <p:nvPr/>
        </p:nvSpPr>
        <p:spPr>
          <a:xfrm>
            <a:off x="3505200" y="3657600"/>
            <a:ext cx="457200" cy="457200"/>
          </a:xfrm>
          <a:custGeom>
            <a:avLst/>
            <a:gdLst/>
            <a:ahLst/>
            <a:cxnLst/>
            <a:rect l="l" t="t" r="r" b="b"/>
            <a:pathLst>
              <a:path w="457200" h="457200">
                <a:moveTo>
                  <a:pt x="0" y="0"/>
                </a:moveTo>
                <a:lnTo>
                  <a:pt x="0" y="457200"/>
                </a:lnTo>
                <a:lnTo>
                  <a:pt x="457200" y="457200"/>
                </a:lnTo>
                <a:lnTo>
                  <a:pt x="457200" y="0"/>
                </a:lnTo>
                <a:lnTo>
                  <a:pt x="0" y="0"/>
                </a:lnTo>
                <a:close/>
              </a:path>
            </a:pathLst>
          </a:custGeom>
          <a:ln w="9525">
            <a:solidFill>
              <a:srgbClr val="000000"/>
            </a:solidFill>
          </a:ln>
        </p:spPr>
        <p:txBody>
          <a:bodyPr wrap="square" lIns="0" tIns="0" rIns="0" bIns="0" rtlCol="0"/>
          <a:lstStyle/>
          <a:p>
            <a:endParaRPr/>
          </a:p>
        </p:txBody>
      </p:sp>
      <p:sp>
        <p:nvSpPr>
          <p:cNvPr id="10" name="object 10"/>
          <p:cNvSpPr/>
          <p:nvPr/>
        </p:nvSpPr>
        <p:spPr>
          <a:xfrm>
            <a:off x="3505200" y="3810000"/>
            <a:ext cx="457200" cy="0"/>
          </a:xfrm>
          <a:custGeom>
            <a:avLst/>
            <a:gdLst/>
            <a:ahLst/>
            <a:cxnLst/>
            <a:rect l="l" t="t" r="r" b="b"/>
            <a:pathLst>
              <a:path w="457200">
                <a:moveTo>
                  <a:pt x="0" y="0"/>
                </a:moveTo>
                <a:lnTo>
                  <a:pt x="457200" y="0"/>
                </a:lnTo>
              </a:path>
            </a:pathLst>
          </a:custGeom>
          <a:ln w="9525">
            <a:solidFill>
              <a:srgbClr val="000000"/>
            </a:solidFill>
          </a:ln>
        </p:spPr>
        <p:txBody>
          <a:bodyPr wrap="square" lIns="0" tIns="0" rIns="0" bIns="0" rtlCol="0"/>
          <a:lstStyle/>
          <a:p>
            <a:endParaRPr/>
          </a:p>
        </p:txBody>
      </p:sp>
      <p:sp>
        <p:nvSpPr>
          <p:cNvPr id="11" name="object 11"/>
          <p:cNvSpPr/>
          <p:nvPr/>
        </p:nvSpPr>
        <p:spPr>
          <a:xfrm>
            <a:off x="3657600" y="3810000"/>
            <a:ext cx="0" cy="304800"/>
          </a:xfrm>
          <a:custGeom>
            <a:avLst/>
            <a:gdLst/>
            <a:ahLst/>
            <a:cxnLst/>
            <a:rect l="l" t="t" r="r" b="b"/>
            <a:pathLst>
              <a:path h="304800">
                <a:moveTo>
                  <a:pt x="0" y="0"/>
                </a:moveTo>
                <a:lnTo>
                  <a:pt x="0" y="304800"/>
                </a:lnTo>
              </a:path>
            </a:pathLst>
          </a:custGeom>
          <a:ln w="9525">
            <a:solidFill>
              <a:srgbClr val="000000"/>
            </a:solidFill>
          </a:ln>
        </p:spPr>
        <p:txBody>
          <a:bodyPr wrap="square" lIns="0" tIns="0" rIns="0" bIns="0" rtlCol="0"/>
          <a:lstStyle/>
          <a:p>
            <a:endParaRPr/>
          </a:p>
        </p:txBody>
      </p:sp>
      <p:sp>
        <p:nvSpPr>
          <p:cNvPr id="12" name="object 12"/>
          <p:cNvSpPr/>
          <p:nvPr/>
        </p:nvSpPr>
        <p:spPr>
          <a:xfrm>
            <a:off x="3810000" y="3810000"/>
            <a:ext cx="0" cy="304800"/>
          </a:xfrm>
          <a:custGeom>
            <a:avLst/>
            <a:gdLst/>
            <a:ahLst/>
            <a:cxnLst/>
            <a:rect l="l" t="t" r="r" b="b"/>
            <a:pathLst>
              <a:path h="304800">
                <a:moveTo>
                  <a:pt x="0" y="0"/>
                </a:moveTo>
                <a:lnTo>
                  <a:pt x="0" y="304800"/>
                </a:lnTo>
              </a:path>
            </a:pathLst>
          </a:custGeom>
          <a:ln w="9525">
            <a:solidFill>
              <a:srgbClr val="000000"/>
            </a:solidFill>
          </a:ln>
        </p:spPr>
        <p:txBody>
          <a:bodyPr wrap="square" lIns="0" tIns="0" rIns="0" bIns="0" rtlCol="0"/>
          <a:lstStyle/>
          <a:p>
            <a:endParaRPr/>
          </a:p>
        </p:txBody>
      </p:sp>
      <p:sp>
        <p:nvSpPr>
          <p:cNvPr id="13" name="object 13"/>
          <p:cNvSpPr/>
          <p:nvPr/>
        </p:nvSpPr>
        <p:spPr>
          <a:xfrm>
            <a:off x="4152900" y="3657600"/>
            <a:ext cx="457200" cy="457200"/>
          </a:xfrm>
          <a:custGeom>
            <a:avLst/>
            <a:gdLst/>
            <a:ahLst/>
            <a:cxnLst/>
            <a:rect l="l" t="t" r="r" b="b"/>
            <a:pathLst>
              <a:path w="457200" h="457200">
                <a:moveTo>
                  <a:pt x="0" y="0"/>
                </a:moveTo>
                <a:lnTo>
                  <a:pt x="0" y="457200"/>
                </a:lnTo>
                <a:lnTo>
                  <a:pt x="457200" y="457200"/>
                </a:lnTo>
                <a:lnTo>
                  <a:pt x="457200" y="0"/>
                </a:lnTo>
                <a:lnTo>
                  <a:pt x="0" y="0"/>
                </a:lnTo>
                <a:close/>
              </a:path>
            </a:pathLst>
          </a:custGeom>
          <a:solidFill>
            <a:srgbClr val="DDDDDD"/>
          </a:solidFill>
        </p:spPr>
        <p:txBody>
          <a:bodyPr wrap="square" lIns="0" tIns="0" rIns="0" bIns="0" rtlCol="0"/>
          <a:lstStyle/>
          <a:p>
            <a:endParaRPr/>
          </a:p>
        </p:txBody>
      </p:sp>
      <p:sp>
        <p:nvSpPr>
          <p:cNvPr id="14" name="object 14"/>
          <p:cNvSpPr/>
          <p:nvPr/>
        </p:nvSpPr>
        <p:spPr>
          <a:xfrm>
            <a:off x="4152900" y="3657600"/>
            <a:ext cx="457200" cy="457200"/>
          </a:xfrm>
          <a:custGeom>
            <a:avLst/>
            <a:gdLst/>
            <a:ahLst/>
            <a:cxnLst/>
            <a:rect l="l" t="t" r="r" b="b"/>
            <a:pathLst>
              <a:path w="457200" h="457200">
                <a:moveTo>
                  <a:pt x="0" y="0"/>
                </a:moveTo>
                <a:lnTo>
                  <a:pt x="0" y="457200"/>
                </a:lnTo>
                <a:lnTo>
                  <a:pt x="457200" y="457200"/>
                </a:lnTo>
                <a:lnTo>
                  <a:pt x="457200" y="0"/>
                </a:lnTo>
                <a:lnTo>
                  <a:pt x="0" y="0"/>
                </a:lnTo>
                <a:close/>
              </a:path>
            </a:pathLst>
          </a:custGeom>
          <a:ln w="9525">
            <a:solidFill>
              <a:srgbClr val="000000"/>
            </a:solidFill>
          </a:ln>
        </p:spPr>
        <p:txBody>
          <a:bodyPr wrap="square" lIns="0" tIns="0" rIns="0" bIns="0" rtlCol="0"/>
          <a:lstStyle/>
          <a:p>
            <a:endParaRPr/>
          </a:p>
        </p:txBody>
      </p:sp>
      <p:sp>
        <p:nvSpPr>
          <p:cNvPr id="15" name="object 15"/>
          <p:cNvSpPr/>
          <p:nvPr/>
        </p:nvSpPr>
        <p:spPr>
          <a:xfrm>
            <a:off x="4152900" y="3810000"/>
            <a:ext cx="457200" cy="0"/>
          </a:xfrm>
          <a:custGeom>
            <a:avLst/>
            <a:gdLst/>
            <a:ahLst/>
            <a:cxnLst/>
            <a:rect l="l" t="t" r="r" b="b"/>
            <a:pathLst>
              <a:path w="457200">
                <a:moveTo>
                  <a:pt x="0" y="0"/>
                </a:moveTo>
                <a:lnTo>
                  <a:pt x="457200" y="0"/>
                </a:lnTo>
              </a:path>
            </a:pathLst>
          </a:custGeom>
          <a:ln w="9525">
            <a:solidFill>
              <a:srgbClr val="000000"/>
            </a:solidFill>
          </a:ln>
        </p:spPr>
        <p:txBody>
          <a:bodyPr wrap="square" lIns="0" tIns="0" rIns="0" bIns="0" rtlCol="0"/>
          <a:lstStyle/>
          <a:p>
            <a:endParaRPr/>
          </a:p>
        </p:txBody>
      </p:sp>
      <p:sp>
        <p:nvSpPr>
          <p:cNvPr id="16" name="object 16"/>
          <p:cNvSpPr/>
          <p:nvPr/>
        </p:nvSpPr>
        <p:spPr>
          <a:xfrm>
            <a:off x="4305300" y="3810000"/>
            <a:ext cx="0" cy="304800"/>
          </a:xfrm>
          <a:custGeom>
            <a:avLst/>
            <a:gdLst/>
            <a:ahLst/>
            <a:cxnLst/>
            <a:rect l="l" t="t" r="r" b="b"/>
            <a:pathLst>
              <a:path h="304800">
                <a:moveTo>
                  <a:pt x="0" y="0"/>
                </a:moveTo>
                <a:lnTo>
                  <a:pt x="0" y="304800"/>
                </a:lnTo>
              </a:path>
            </a:pathLst>
          </a:custGeom>
          <a:ln w="9525">
            <a:solidFill>
              <a:srgbClr val="000000"/>
            </a:solidFill>
          </a:ln>
        </p:spPr>
        <p:txBody>
          <a:bodyPr wrap="square" lIns="0" tIns="0" rIns="0" bIns="0" rtlCol="0"/>
          <a:lstStyle/>
          <a:p>
            <a:endParaRPr/>
          </a:p>
        </p:txBody>
      </p:sp>
      <p:sp>
        <p:nvSpPr>
          <p:cNvPr id="17" name="object 17"/>
          <p:cNvSpPr/>
          <p:nvPr/>
        </p:nvSpPr>
        <p:spPr>
          <a:xfrm>
            <a:off x="4457700" y="3810000"/>
            <a:ext cx="0" cy="304800"/>
          </a:xfrm>
          <a:custGeom>
            <a:avLst/>
            <a:gdLst/>
            <a:ahLst/>
            <a:cxnLst/>
            <a:rect l="l" t="t" r="r" b="b"/>
            <a:pathLst>
              <a:path h="304800">
                <a:moveTo>
                  <a:pt x="0" y="0"/>
                </a:moveTo>
                <a:lnTo>
                  <a:pt x="0" y="304800"/>
                </a:lnTo>
              </a:path>
            </a:pathLst>
          </a:custGeom>
          <a:ln w="9525">
            <a:solidFill>
              <a:srgbClr val="000000"/>
            </a:solidFill>
          </a:ln>
        </p:spPr>
        <p:txBody>
          <a:bodyPr wrap="square" lIns="0" tIns="0" rIns="0" bIns="0" rtlCol="0"/>
          <a:lstStyle/>
          <a:p>
            <a:endParaRPr/>
          </a:p>
        </p:txBody>
      </p:sp>
      <p:sp>
        <p:nvSpPr>
          <p:cNvPr id="18" name="object 18"/>
          <p:cNvSpPr/>
          <p:nvPr/>
        </p:nvSpPr>
        <p:spPr>
          <a:xfrm>
            <a:off x="4800600" y="3657600"/>
            <a:ext cx="457200" cy="457200"/>
          </a:xfrm>
          <a:custGeom>
            <a:avLst/>
            <a:gdLst/>
            <a:ahLst/>
            <a:cxnLst/>
            <a:rect l="l" t="t" r="r" b="b"/>
            <a:pathLst>
              <a:path w="457200" h="457200">
                <a:moveTo>
                  <a:pt x="0" y="0"/>
                </a:moveTo>
                <a:lnTo>
                  <a:pt x="0" y="457200"/>
                </a:lnTo>
                <a:lnTo>
                  <a:pt x="457200" y="457200"/>
                </a:lnTo>
                <a:lnTo>
                  <a:pt x="457200" y="0"/>
                </a:lnTo>
                <a:lnTo>
                  <a:pt x="0" y="0"/>
                </a:lnTo>
                <a:close/>
              </a:path>
            </a:pathLst>
          </a:custGeom>
          <a:solidFill>
            <a:srgbClr val="DDDDDD"/>
          </a:solidFill>
        </p:spPr>
        <p:txBody>
          <a:bodyPr wrap="square" lIns="0" tIns="0" rIns="0" bIns="0" rtlCol="0"/>
          <a:lstStyle/>
          <a:p>
            <a:endParaRPr/>
          </a:p>
        </p:txBody>
      </p:sp>
      <p:sp>
        <p:nvSpPr>
          <p:cNvPr id="19" name="object 19"/>
          <p:cNvSpPr/>
          <p:nvPr/>
        </p:nvSpPr>
        <p:spPr>
          <a:xfrm>
            <a:off x="4800600" y="3657600"/>
            <a:ext cx="457200" cy="457200"/>
          </a:xfrm>
          <a:custGeom>
            <a:avLst/>
            <a:gdLst/>
            <a:ahLst/>
            <a:cxnLst/>
            <a:rect l="l" t="t" r="r" b="b"/>
            <a:pathLst>
              <a:path w="457200" h="457200">
                <a:moveTo>
                  <a:pt x="0" y="0"/>
                </a:moveTo>
                <a:lnTo>
                  <a:pt x="0" y="457200"/>
                </a:lnTo>
                <a:lnTo>
                  <a:pt x="457200" y="457200"/>
                </a:lnTo>
                <a:lnTo>
                  <a:pt x="457200" y="0"/>
                </a:lnTo>
                <a:lnTo>
                  <a:pt x="0" y="0"/>
                </a:lnTo>
                <a:close/>
              </a:path>
            </a:pathLst>
          </a:custGeom>
          <a:ln w="9525">
            <a:solidFill>
              <a:srgbClr val="000000"/>
            </a:solidFill>
          </a:ln>
        </p:spPr>
        <p:txBody>
          <a:bodyPr wrap="square" lIns="0" tIns="0" rIns="0" bIns="0" rtlCol="0"/>
          <a:lstStyle/>
          <a:p>
            <a:endParaRPr/>
          </a:p>
        </p:txBody>
      </p:sp>
      <p:sp>
        <p:nvSpPr>
          <p:cNvPr id="20" name="object 20"/>
          <p:cNvSpPr/>
          <p:nvPr/>
        </p:nvSpPr>
        <p:spPr>
          <a:xfrm>
            <a:off x="4800600" y="3810000"/>
            <a:ext cx="457200" cy="0"/>
          </a:xfrm>
          <a:custGeom>
            <a:avLst/>
            <a:gdLst/>
            <a:ahLst/>
            <a:cxnLst/>
            <a:rect l="l" t="t" r="r" b="b"/>
            <a:pathLst>
              <a:path w="457200">
                <a:moveTo>
                  <a:pt x="0" y="0"/>
                </a:moveTo>
                <a:lnTo>
                  <a:pt x="457200" y="0"/>
                </a:lnTo>
              </a:path>
            </a:pathLst>
          </a:custGeom>
          <a:ln w="9525">
            <a:solidFill>
              <a:srgbClr val="000000"/>
            </a:solidFill>
          </a:ln>
        </p:spPr>
        <p:txBody>
          <a:bodyPr wrap="square" lIns="0" tIns="0" rIns="0" bIns="0" rtlCol="0"/>
          <a:lstStyle/>
          <a:p>
            <a:endParaRPr/>
          </a:p>
        </p:txBody>
      </p:sp>
      <p:sp>
        <p:nvSpPr>
          <p:cNvPr id="21" name="object 21"/>
          <p:cNvSpPr/>
          <p:nvPr/>
        </p:nvSpPr>
        <p:spPr>
          <a:xfrm>
            <a:off x="4953000" y="3810000"/>
            <a:ext cx="0" cy="304800"/>
          </a:xfrm>
          <a:custGeom>
            <a:avLst/>
            <a:gdLst/>
            <a:ahLst/>
            <a:cxnLst/>
            <a:rect l="l" t="t" r="r" b="b"/>
            <a:pathLst>
              <a:path h="304800">
                <a:moveTo>
                  <a:pt x="0" y="0"/>
                </a:moveTo>
                <a:lnTo>
                  <a:pt x="0" y="304800"/>
                </a:lnTo>
              </a:path>
            </a:pathLst>
          </a:custGeom>
          <a:ln w="9525">
            <a:solidFill>
              <a:srgbClr val="000000"/>
            </a:solidFill>
          </a:ln>
        </p:spPr>
        <p:txBody>
          <a:bodyPr wrap="square" lIns="0" tIns="0" rIns="0" bIns="0" rtlCol="0"/>
          <a:lstStyle/>
          <a:p>
            <a:endParaRPr/>
          </a:p>
        </p:txBody>
      </p:sp>
      <p:sp>
        <p:nvSpPr>
          <p:cNvPr id="22" name="object 22"/>
          <p:cNvSpPr/>
          <p:nvPr/>
        </p:nvSpPr>
        <p:spPr>
          <a:xfrm>
            <a:off x="5105400" y="3810000"/>
            <a:ext cx="0" cy="304800"/>
          </a:xfrm>
          <a:custGeom>
            <a:avLst/>
            <a:gdLst/>
            <a:ahLst/>
            <a:cxnLst/>
            <a:rect l="l" t="t" r="r" b="b"/>
            <a:pathLst>
              <a:path h="304800">
                <a:moveTo>
                  <a:pt x="0" y="0"/>
                </a:moveTo>
                <a:lnTo>
                  <a:pt x="0" y="304800"/>
                </a:lnTo>
              </a:path>
            </a:pathLst>
          </a:custGeom>
          <a:ln w="9525">
            <a:solidFill>
              <a:srgbClr val="000000"/>
            </a:solidFill>
          </a:ln>
        </p:spPr>
        <p:txBody>
          <a:bodyPr wrap="square" lIns="0" tIns="0" rIns="0" bIns="0" rtlCol="0"/>
          <a:lstStyle/>
          <a:p>
            <a:endParaRPr/>
          </a:p>
        </p:txBody>
      </p:sp>
      <p:sp>
        <p:nvSpPr>
          <p:cNvPr id="23" name="object 23"/>
          <p:cNvSpPr txBox="1"/>
          <p:nvPr/>
        </p:nvSpPr>
        <p:spPr>
          <a:xfrm>
            <a:off x="3521202" y="3302761"/>
            <a:ext cx="1767205" cy="269875"/>
          </a:xfrm>
          <a:prstGeom prst="rect">
            <a:avLst/>
          </a:prstGeom>
        </p:spPr>
        <p:txBody>
          <a:bodyPr vert="horz" wrap="square" lIns="0" tIns="12700" rIns="0" bIns="0" rtlCol="0">
            <a:spAutoFit/>
          </a:bodyPr>
          <a:lstStyle/>
          <a:p>
            <a:pPr>
              <a:lnSpc>
                <a:spcPct val="100000"/>
              </a:lnSpc>
              <a:spcBef>
                <a:spcPts val="100"/>
              </a:spcBef>
            </a:pPr>
            <a:r>
              <a:rPr sz="1600" dirty="0">
                <a:latin typeface="Times New Roman"/>
                <a:cs typeface="Times New Roman"/>
              </a:rPr>
              <a:t>Virtual Object</a:t>
            </a:r>
            <a:r>
              <a:rPr sz="1600" spc="-75" dirty="0">
                <a:latin typeface="Times New Roman"/>
                <a:cs typeface="Times New Roman"/>
              </a:rPr>
              <a:t> </a:t>
            </a:r>
            <a:r>
              <a:rPr sz="1600" dirty="0">
                <a:latin typeface="Times New Roman"/>
                <a:cs typeface="Times New Roman"/>
              </a:rPr>
              <a:t>Model</a:t>
            </a:r>
            <a:endParaRPr sz="1600">
              <a:latin typeface="Times New Roman"/>
              <a:cs typeface="Times New Roman"/>
            </a:endParaRPr>
          </a:p>
        </p:txBody>
      </p:sp>
      <p:sp>
        <p:nvSpPr>
          <p:cNvPr id="24" name="object 24"/>
          <p:cNvSpPr txBox="1"/>
          <p:nvPr/>
        </p:nvSpPr>
        <p:spPr>
          <a:xfrm>
            <a:off x="3745225" y="6224280"/>
            <a:ext cx="1285875" cy="269875"/>
          </a:xfrm>
          <a:prstGeom prst="rect">
            <a:avLst/>
          </a:prstGeom>
        </p:spPr>
        <p:txBody>
          <a:bodyPr vert="horz" wrap="square" lIns="0" tIns="12700" rIns="0" bIns="0" rtlCol="0">
            <a:spAutoFit/>
          </a:bodyPr>
          <a:lstStyle/>
          <a:p>
            <a:pPr>
              <a:lnSpc>
                <a:spcPct val="100000"/>
              </a:lnSpc>
              <a:spcBef>
                <a:spcPts val="100"/>
              </a:spcBef>
            </a:pPr>
            <a:r>
              <a:rPr sz="1600" dirty="0">
                <a:latin typeface="Times New Roman"/>
                <a:cs typeface="Times New Roman"/>
              </a:rPr>
              <a:t>Physical</a:t>
            </a:r>
            <a:r>
              <a:rPr sz="1600" spc="-70" dirty="0">
                <a:latin typeface="Times New Roman"/>
                <a:cs typeface="Times New Roman"/>
              </a:rPr>
              <a:t> </a:t>
            </a:r>
            <a:r>
              <a:rPr sz="1600" dirty="0">
                <a:latin typeface="Times New Roman"/>
                <a:cs typeface="Times New Roman"/>
              </a:rPr>
              <a:t>Model</a:t>
            </a:r>
            <a:endParaRPr sz="1600">
              <a:latin typeface="Times New Roman"/>
              <a:cs typeface="Times New Roman"/>
            </a:endParaRPr>
          </a:p>
        </p:txBody>
      </p:sp>
      <p:graphicFrame>
        <p:nvGraphicFramePr>
          <p:cNvPr id="25" name="object 25"/>
          <p:cNvGraphicFramePr>
            <a:graphicFrameLocks noGrp="1"/>
          </p:cNvGraphicFramePr>
          <p:nvPr/>
        </p:nvGraphicFramePr>
        <p:xfrm>
          <a:off x="3348037" y="5735383"/>
          <a:ext cx="457200" cy="457200"/>
        </p:xfrm>
        <a:graphic>
          <a:graphicData uri="http://schemas.openxmlformats.org/drawingml/2006/table">
            <a:tbl>
              <a:tblPr firstRow="1" bandRow="1">
                <a:tableStyleId>{2D5ABB26-0587-4C30-8999-92F81FD0307C}</a:tableStyleId>
              </a:tblPr>
              <a:tblGrid>
                <a:gridCol w="457200"/>
              </a:tblGrid>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bl>
          </a:graphicData>
        </a:graphic>
      </p:graphicFrame>
      <p:graphicFrame>
        <p:nvGraphicFramePr>
          <p:cNvPr id="26" name="object 26"/>
          <p:cNvGraphicFramePr>
            <a:graphicFrameLocks noGrp="1"/>
          </p:cNvGraphicFramePr>
          <p:nvPr/>
        </p:nvGraphicFramePr>
        <p:xfrm>
          <a:off x="3881437" y="5735383"/>
          <a:ext cx="457200" cy="457200"/>
        </p:xfrm>
        <a:graphic>
          <a:graphicData uri="http://schemas.openxmlformats.org/drawingml/2006/table">
            <a:tbl>
              <a:tblPr firstRow="1" bandRow="1">
                <a:tableStyleId>{2D5ABB26-0587-4C30-8999-92F81FD0307C}</a:tableStyleId>
              </a:tblPr>
              <a:tblGrid>
                <a:gridCol w="457200"/>
              </a:tblGrid>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bl>
          </a:graphicData>
        </a:graphic>
      </p:graphicFrame>
      <p:graphicFrame>
        <p:nvGraphicFramePr>
          <p:cNvPr id="27" name="object 27"/>
          <p:cNvGraphicFramePr>
            <a:graphicFrameLocks noGrp="1"/>
          </p:cNvGraphicFramePr>
          <p:nvPr/>
        </p:nvGraphicFramePr>
        <p:xfrm>
          <a:off x="4414837" y="5735383"/>
          <a:ext cx="457200" cy="457200"/>
        </p:xfrm>
        <a:graphic>
          <a:graphicData uri="http://schemas.openxmlformats.org/drawingml/2006/table">
            <a:tbl>
              <a:tblPr firstRow="1" bandRow="1">
                <a:tableStyleId>{2D5ABB26-0587-4C30-8999-92F81FD0307C}</a:tableStyleId>
              </a:tblPr>
              <a:tblGrid>
                <a:gridCol w="457200"/>
              </a:tblGrid>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bl>
          </a:graphicData>
        </a:graphic>
      </p:graphicFrame>
      <p:graphicFrame>
        <p:nvGraphicFramePr>
          <p:cNvPr id="28" name="object 28"/>
          <p:cNvGraphicFramePr>
            <a:graphicFrameLocks noGrp="1"/>
          </p:cNvGraphicFramePr>
          <p:nvPr/>
        </p:nvGraphicFramePr>
        <p:xfrm>
          <a:off x="4948237" y="5735383"/>
          <a:ext cx="457200" cy="457200"/>
        </p:xfrm>
        <a:graphic>
          <a:graphicData uri="http://schemas.openxmlformats.org/drawingml/2006/table">
            <a:tbl>
              <a:tblPr firstRow="1" bandRow="1">
                <a:tableStyleId>{2D5ABB26-0587-4C30-8999-92F81FD0307C}</a:tableStyleId>
              </a:tblPr>
              <a:tblGrid>
                <a:gridCol w="457200"/>
              </a:tblGrid>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r h="152400">
                <a:tc>
                  <a:txBody>
                    <a:bodyPr/>
                    <a:lstStyle/>
                    <a:p>
                      <a:pPr>
                        <a:lnSpc>
                          <a:spcPct val="100000"/>
                        </a:lnSpc>
                      </a:pPr>
                      <a:endParaRPr sz="8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B2B2B2"/>
                    </a:solidFill>
                  </a:tcPr>
                </a:tc>
              </a:tr>
            </a:tbl>
          </a:graphicData>
        </a:graphic>
      </p:graphicFrame>
      <p:sp>
        <p:nvSpPr>
          <p:cNvPr id="29" name="object 29"/>
          <p:cNvSpPr/>
          <p:nvPr/>
        </p:nvSpPr>
        <p:spPr>
          <a:xfrm>
            <a:off x="3505200" y="4648200"/>
            <a:ext cx="685800" cy="457200"/>
          </a:xfrm>
          <a:custGeom>
            <a:avLst/>
            <a:gdLst/>
            <a:ahLst/>
            <a:cxnLst/>
            <a:rect l="l" t="t" r="r" b="b"/>
            <a:pathLst>
              <a:path w="685800" h="457200">
                <a:moveTo>
                  <a:pt x="685800" y="228600"/>
                </a:moveTo>
                <a:lnTo>
                  <a:pt x="342900" y="0"/>
                </a:lnTo>
                <a:lnTo>
                  <a:pt x="0" y="228600"/>
                </a:lnTo>
                <a:lnTo>
                  <a:pt x="342900" y="457200"/>
                </a:lnTo>
                <a:lnTo>
                  <a:pt x="685800" y="228600"/>
                </a:lnTo>
                <a:close/>
              </a:path>
            </a:pathLst>
          </a:custGeom>
          <a:solidFill>
            <a:srgbClr val="DDDDDD"/>
          </a:solidFill>
        </p:spPr>
        <p:txBody>
          <a:bodyPr wrap="square" lIns="0" tIns="0" rIns="0" bIns="0" rtlCol="0"/>
          <a:lstStyle/>
          <a:p>
            <a:endParaRPr/>
          </a:p>
        </p:txBody>
      </p:sp>
      <p:sp>
        <p:nvSpPr>
          <p:cNvPr id="30" name="object 30"/>
          <p:cNvSpPr/>
          <p:nvPr/>
        </p:nvSpPr>
        <p:spPr>
          <a:xfrm>
            <a:off x="3505200" y="4648200"/>
            <a:ext cx="685800" cy="457200"/>
          </a:xfrm>
          <a:custGeom>
            <a:avLst/>
            <a:gdLst/>
            <a:ahLst/>
            <a:cxnLst/>
            <a:rect l="l" t="t" r="r" b="b"/>
            <a:pathLst>
              <a:path w="685800" h="457200">
                <a:moveTo>
                  <a:pt x="342900" y="0"/>
                </a:moveTo>
                <a:lnTo>
                  <a:pt x="0" y="228600"/>
                </a:lnTo>
                <a:lnTo>
                  <a:pt x="342900" y="457200"/>
                </a:lnTo>
                <a:lnTo>
                  <a:pt x="685800" y="228600"/>
                </a:lnTo>
                <a:lnTo>
                  <a:pt x="342900" y="0"/>
                </a:lnTo>
                <a:close/>
              </a:path>
            </a:pathLst>
          </a:custGeom>
          <a:ln w="9525">
            <a:solidFill>
              <a:srgbClr val="000000"/>
            </a:solidFill>
          </a:ln>
        </p:spPr>
        <p:txBody>
          <a:bodyPr wrap="square" lIns="0" tIns="0" rIns="0" bIns="0" rtlCol="0"/>
          <a:lstStyle/>
          <a:p>
            <a:endParaRPr/>
          </a:p>
        </p:txBody>
      </p:sp>
      <p:sp>
        <p:nvSpPr>
          <p:cNvPr id="31" name="object 31"/>
          <p:cNvSpPr txBox="1"/>
          <p:nvPr/>
        </p:nvSpPr>
        <p:spPr>
          <a:xfrm>
            <a:off x="3613403" y="4752085"/>
            <a:ext cx="487680" cy="238760"/>
          </a:xfrm>
          <a:prstGeom prst="rect">
            <a:avLst/>
          </a:prstGeom>
        </p:spPr>
        <p:txBody>
          <a:bodyPr vert="horz" wrap="square" lIns="0" tIns="12065" rIns="0" bIns="0" rtlCol="0">
            <a:spAutoFit/>
          </a:bodyPr>
          <a:lstStyle/>
          <a:p>
            <a:pPr>
              <a:lnSpc>
                <a:spcPct val="100000"/>
              </a:lnSpc>
              <a:spcBef>
                <a:spcPts val="95"/>
              </a:spcBef>
            </a:pPr>
            <a:r>
              <a:rPr sz="1400" spc="-5" dirty="0">
                <a:latin typeface="Times New Roman"/>
                <a:cs typeface="Times New Roman"/>
              </a:rPr>
              <a:t>Xform</a:t>
            </a:r>
            <a:endParaRPr sz="1400">
              <a:latin typeface="Times New Roman"/>
              <a:cs typeface="Times New Roman"/>
            </a:endParaRPr>
          </a:p>
        </p:txBody>
      </p:sp>
      <p:sp>
        <p:nvSpPr>
          <p:cNvPr id="32" name="object 32"/>
          <p:cNvSpPr/>
          <p:nvPr/>
        </p:nvSpPr>
        <p:spPr>
          <a:xfrm>
            <a:off x="4419600" y="4648200"/>
            <a:ext cx="685800" cy="457200"/>
          </a:xfrm>
          <a:custGeom>
            <a:avLst/>
            <a:gdLst/>
            <a:ahLst/>
            <a:cxnLst/>
            <a:rect l="l" t="t" r="r" b="b"/>
            <a:pathLst>
              <a:path w="685800" h="457200">
                <a:moveTo>
                  <a:pt x="685800" y="228600"/>
                </a:moveTo>
                <a:lnTo>
                  <a:pt x="342900" y="0"/>
                </a:lnTo>
                <a:lnTo>
                  <a:pt x="0" y="228600"/>
                </a:lnTo>
                <a:lnTo>
                  <a:pt x="342900" y="457200"/>
                </a:lnTo>
                <a:lnTo>
                  <a:pt x="685800" y="228600"/>
                </a:lnTo>
                <a:close/>
              </a:path>
            </a:pathLst>
          </a:custGeom>
          <a:solidFill>
            <a:srgbClr val="DDDDDD"/>
          </a:solidFill>
        </p:spPr>
        <p:txBody>
          <a:bodyPr wrap="square" lIns="0" tIns="0" rIns="0" bIns="0" rtlCol="0"/>
          <a:lstStyle/>
          <a:p>
            <a:endParaRPr/>
          </a:p>
        </p:txBody>
      </p:sp>
      <p:sp>
        <p:nvSpPr>
          <p:cNvPr id="33" name="object 33"/>
          <p:cNvSpPr/>
          <p:nvPr/>
        </p:nvSpPr>
        <p:spPr>
          <a:xfrm>
            <a:off x="4419600" y="4648200"/>
            <a:ext cx="685800" cy="457200"/>
          </a:xfrm>
          <a:custGeom>
            <a:avLst/>
            <a:gdLst/>
            <a:ahLst/>
            <a:cxnLst/>
            <a:rect l="l" t="t" r="r" b="b"/>
            <a:pathLst>
              <a:path w="685800" h="457200">
                <a:moveTo>
                  <a:pt x="342900" y="0"/>
                </a:moveTo>
                <a:lnTo>
                  <a:pt x="0" y="228600"/>
                </a:lnTo>
                <a:lnTo>
                  <a:pt x="342900" y="457200"/>
                </a:lnTo>
                <a:lnTo>
                  <a:pt x="685800" y="228600"/>
                </a:lnTo>
                <a:lnTo>
                  <a:pt x="342900" y="0"/>
                </a:lnTo>
                <a:close/>
              </a:path>
            </a:pathLst>
          </a:custGeom>
          <a:ln w="9525">
            <a:solidFill>
              <a:srgbClr val="000000"/>
            </a:solidFill>
          </a:ln>
        </p:spPr>
        <p:txBody>
          <a:bodyPr wrap="square" lIns="0" tIns="0" rIns="0" bIns="0" rtlCol="0"/>
          <a:lstStyle/>
          <a:p>
            <a:endParaRPr/>
          </a:p>
        </p:txBody>
      </p:sp>
      <p:sp>
        <p:nvSpPr>
          <p:cNvPr id="34" name="object 34"/>
          <p:cNvSpPr txBox="1"/>
          <p:nvPr/>
        </p:nvSpPr>
        <p:spPr>
          <a:xfrm>
            <a:off x="4527803" y="4752085"/>
            <a:ext cx="487680" cy="238760"/>
          </a:xfrm>
          <a:prstGeom prst="rect">
            <a:avLst/>
          </a:prstGeom>
        </p:spPr>
        <p:txBody>
          <a:bodyPr vert="horz" wrap="square" lIns="0" tIns="12065" rIns="0" bIns="0" rtlCol="0">
            <a:spAutoFit/>
          </a:bodyPr>
          <a:lstStyle/>
          <a:p>
            <a:pPr>
              <a:lnSpc>
                <a:spcPct val="100000"/>
              </a:lnSpc>
              <a:spcBef>
                <a:spcPts val="95"/>
              </a:spcBef>
            </a:pPr>
            <a:r>
              <a:rPr sz="1400" spc="-5" dirty="0">
                <a:latin typeface="Times New Roman"/>
                <a:cs typeface="Times New Roman"/>
              </a:rPr>
              <a:t>Xform</a:t>
            </a:r>
            <a:endParaRPr sz="1400">
              <a:latin typeface="Times New Roman"/>
              <a:cs typeface="Times New Roman"/>
            </a:endParaRPr>
          </a:p>
        </p:txBody>
      </p:sp>
      <p:sp>
        <p:nvSpPr>
          <p:cNvPr id="35" name="object 35"/>
          <p:cNvSpPr/>
          <p:nvPr/>
        </p:nvSpPr>
        <p:spPr>
          <a:xfrm>
            <a:off x="3576828" y="5029200"/>
            <a:ext cx="177800" cy="690880"/>
          </a:xfrm>
          <a:custGeom>
            <a:avLst/>
            <a:gdLst/>
            <a:ahLst/>
            <a:cxnLst/>
            <a:rect l="l" t="t" r="r" b="b"/>
            <a:pathLst>
              <a:path w="177800" h="690879">
                <a:moveTo>
                  <a:pt x="145134" y="75350"/>
                </a:moveTo>
                <a:lnTo>
                  <a:pt x="135924" y="73377"/>
                </a:lnTo>
                <a:lnTo>
                  <a:pt x="0" y="685038"/>
                </a:lnTo>
                <a:lnTo>
                  <a:pt x="762" y="688086"/>
                </a:lnTo>
                <a:lnTo>
                  <a:pt x="3810" y="690372"/>
                </a:lnTo>
                <a:lnTo>
                  <a:pt x="6858" y="689610"/>
                </a:lnTo>
                <a:lnTo>
                  <a:pt x="9144" y="686562"/>
                </a:lnTo>
                <a:lnTo>
                  <a:pt x="145134" y="75350"/>
                </a:lnTo>
                <a:close/>
              </a:path>
              <a:path w="177800" h="690879">
                <a:moveTo>
                  <a:pt x="177546" y="82296"/>
                </a:moveTo>
                <a:lnTo>
                  <a:pt x="156972" y="0"/>
                </a:lnTo>
                <a:lnTo>
                  <a:pt x="102870" y="66294"/>
                </a:lnTo>
                <a:lnTo>
                  <a:pt x="135924" y="73377"/>
                </a:lnTo>
                <a:lnTo>
                  <a:pt x="138684" y="60960"/>
                </a:lnTo>
                <a:lnTo>
                  <a:pt x="140970" y="57912"/>
                </a:lnTo>
                <a:lnTo>
                  <a:pt x="144018" y="57150"/>
                </a:lnTo>
                <a:lnTo>
                  <a:pt x="147066" y="59436"/>
                </a:lnTo>
                <a:lnTo>
                  <a:pt x="147827" y="63246"/>
                </a:lnTo>
                <a:lnTo>
                  <a:pt x="147827" y="75927"/>
                </a:lnTo>
                <a:lnTo>
                  <a:pt x="177546" y="82296"/>
                </a:lnTo>
                <a:close/>
              </a:path>
              <a:path w="177800" h="690879">
                <a:moveTo>
                  <a:pt x="147827" y="63246"/>
                </a:moveTo>
                <a:lnTo>
                  <a:pt x="147066" y="59436"/>
                </a:lnTo>
                <a:lnTo>
                  <a:pt x="144018" y="57150"/>
                </a:lnTo>
                <a:lnTo>
                  <a:pt x="140970" y="57912"/>
                </a:lnTo>
                <a:lnTo>
                  <a:pt x="138684" y="60960"/>
                </a:lnTo>
                <a:lnTo>
                  <a:pt x="135924" y="73377"/>
                </a:lnTo>
                <a:lnTo>
                  <a:pt x="145134" y="75350"/>
                </a:lnTo>
                <a:lnTo>
                  <a:pt x="147827" y="63246"/>
                </a:lnTo>
                <a:close/>
              </a:path>
              <a:path w="177800" h="690879">
                <a:moveTo>
                  <a:pt x="147827" y="75927"/>
                </a:moveTo>
                <a:lnTo>
                  <a:pt x="147827" y="63246"/>
                </a:lnTo>
                <a:lnTo>
                  <a:pt x="145134" y="75350"/>
                </a:lnTo>
                <a:lnTo>
                  <a:pt x="147827" y="75927"/>
                </a:lnTo>
                <a:close/>
              </a:path>
            </a:pathLst>
          </a:custGeom>
          <a:solidFill>
            <a:srgbClr val="000000"/>
          </a:solidFill>
        </p:spPr>
        <p:txBody>
          <a:bodyPr wrap="square" lIns="0" tIns="0" rIns="0" bIns="0" rtlCol="0"/>
          <a:lstStyle/>
          <a:p>
            <a:endParaRPr/>
          </a:p>
        </p:txBody>
      </p:sp>
      <p:sp>
        <p:nvSpPr>
          <p:cNvPr id="36" name="object 36"/>
          <p:cNvSpPr/>
          <p:nvPr/>
        </p:nvSpPr>
        <p:spPr>
          <a:xfrm>
            <a:off x="3941826" y="5029200"/>
            <a:ext cx="177800" cy="690880"/>
          </a:xfrm>
          <a:custGeom>
            <a:avLst/>
            <a:gdLst/>
            <a:ahLst/>
            <a:cxnLst/>
            <a:rect l="l" t="t" r="r" b="b"/>
            <a:pathLst>
              <a:path w="177800" h="690879">
                <a:moveTo>
                  <a:pt x="73913" y="66294"/>
                </a:moveTo>
                <a:lnTo>
                  <a:pt x="20574" y="0"/>
                </a:lnTo>
                <a:lnTo>
                  <a:pt x="0" y="82296"/>
                </a:lnTo>
                <a:lnTo>
                  <a:pt x="29718" y="75862"/>
                </a:lnTo>
                <a:lnTo>
                  <a:pt x="29718" y="63246"/>
                </a:lnTo>
                <a:lnTo>
                  <a:pt x="30479" y="59436"/>
                </a:lnTo>
                <a:lnTo>
                  <a:pt x="33527" y="57150"/>
                </a:lnTo>
                <a:lnTo>
                  <a:pt x="36575" y="57912"/>
                </a:lnTo>
                <a:lnTo>
                  <a:pt x="38862" y="60960"/>
                </a:lnTo>
                <a:lnTo>
                  <a:pt x="41601" y="73289"/>
                </a:lnTo>
                <a:lnTo>
                  <a:pt x="73913" y="66294"/>
                </a:lnTo>
                <a:close/>
              </a:path>
              <a:path w="177800" h="690879">
                <a:moveTo>
                  <a:pt x="41601" y="73289"/>
                </a:moveTo>
                <a:lnTo>
                  <a:pt x="38862" y="60960"/>
                </a:lnTo>
                <a:lnTo>
                  <a:pt x="36575" y="57912"/>
                </a:lnTo>
                <a:lnTo>
                  <a:pt x="33527" y="57150"/>
                </a:lnTo>
                <a:lnTo>
                  <a:pt x="30479" y="59436"/>
                </a:lnTo>
                <a:lnTo>
                  <a:pt x="29718" y="63246"/>
                </a:lnTo>
                <a:lnTo>
                  <a:pt x="32396" y="75282"/>
                </a:lnTo>
                <a:lnTo>
                  <a:pt x="41601" y="73289"/>
                </a:lnTo>
                <a:close/>
              </a:path>
              <a:path w="177800" h="690879">
                <a:moveTo>
                  <a:pt x="32396" y="75282"/>
                </a:moveTo>
                <a:lnTo>
                  <a:pt x="29718" y="63246"/>
                </a:lnTo>
                <a:lnTo>
                  <a:pt x="29718" y="75862"/>
                </a:lnTo>
                <a:lnTo>
                  <a:pt x="32396" y="75282"/>
                </a:lnTo>
                <a:close/>
              </a:path>
              <a:path w="177800" h="690879">
                <a:moveTo>
                  <a:pt x="177546" y="685038"/>
                </a:moveTo>
                <a:lnTo>
                  <a:pt x="41601" y="73289"/>
                </a:lnTo>
                <a:lnTo>
                  <a:pt x="32396" y="75282"/>
                </a:lnTo>
                <a:lnTo>
                  <a:pt x="168401" y="686562"/>
                </a:lnTo>
                <a:lnTo>
                  <a:pt x="170687" y="689610"/>
                </a:lnTo>
                <a:lnTo>
                  <a:pt x="173736" y="690372"/>
                </a:lnTo>
                <a:lnTo>
                  <a:pt x="176784" y="688086"/>
                </a:lnTo>
                <a:lnTo>
                  <a:pt x="177546" y="685038"/>
                </a:lnTo>
                <a:close/>
              </a:path>
            </a:pathLst>
          </a:custGeom>
          <a:solidFill>
            <a:srgbClr val="000000"/>
          </a:solidFill>
        </p:spPr>
        <p:txBody>
          <a:bodyPr wrap="square" lIns="0" tIns="0" rIns="0" bIns="0" rtlCol="0"/>
          <a:lstStyle/>
          <a:p>
            <a:endParaRPr/>
          </a:p>
        </p:txBody>
      </p:sp>
      <p:sp>
        <p:nvSpPr>
          <p:cNvPr id="37" name="object 37"/>
          <p:cNvSpPr/>
          <p:nvPr/>
        </p:nvSpPr>
        <p:spPr>
          <a:xfrm>
            <a:off x="4110228" y="4114800"/>
            <a:ext cx="260350" cy="1605280"/>
          </a:xfrm>
          <a:custGeom>
            <a:avLst/>
            <a:gdLst/>
            <a:ahLst/>
            <a:cxnLst/>
            <a:rect l="l" t="t" r="r" b="b"/>
            <a:pathLst>
              <a:path w="260350" h="1605279">
                <a:moveTo>
                  <a:pt x="226766" y="76094"/>
                </a:moveTo>
                <a:lnTo>
                  <a:pt x="217695" y="74811"/>
                </a:lnTo>
                <a:lnTo>
                  <a:pt x="0" y="1599438"/>
                </a:lnTo>
                <a:lnTo>
                  <a:pt x="762" y="1603248"/>
                </a:lnTo>
                <a:lnTo>
                  <a:pt x="3810" y="1604772"/>
                </a:lnTo>
                <a:lnTo>
                  <a:pt x="7620" y="1604010"/>
                </a:lnTo>
                <a:lnTo>
                  <a:pt x="9144" y="1600962"/>
                </a:lnTo>
                <a:lnTo>
                  <a:pt x="226766" y="76094"/>
                </a:lnTo>
                <a:close/>
              </a:path>
              <a:path w="260350" h="1605279">
                <a:moveTo>
                  <a:pt x="259842" y="80772"/>
                </a:moveTo>
                <a:lnTo>
                  <a:pt x="233172" y="0"/>
                </a:lnTo>
                <a:lnTo>
                  <a:pt x="184404" y="70103"/>
                </a:lnTo>
                <a:lnTo>
                  <a:pt x="217695" y="74811"/>
                </a:lnTo>
                <a:lnTo>
                  <a:pt x="219456" y="62484"/>
                </a:lnTo>
                <a:lnTo>
                  <a:pt x="221742" y="59436"/>
                </a:lnTo>
                <a:lnTo>
                  <a:pt x="224789" y="57912"/>
                </a:lnTo>
                <a:lnTo>
                  <a:pt x="227837" y="60198"/>
                </a:lnTo>
                <a:lnTo>
                  <a:pt x="228600" y="63246"/>
                </a:lnTo>
                <a:lnTo>
                  <a:pt x="228600" y="76353"/>
                </a:lnTo>
                <a:lnTo>
                  <a:pt x="259842" y="80772"/>
                </a:lnTo>
                <a:close/>
              </a:path>
              <a:path w="260350" h="1605279">
                <a:moveTo>
                  <a:pt x="228600" y="63246"/>
                </a:moveTo>
                <a:lnTo>
                  <a:pt x="227837" y="60198"/>
                </a:lnTo>
                <a:lnTo>
                  <a:pt x="224789" y="57912"/>
                </a:lnTo>
                <a:lnTo>
                  <a:pt x="221742" y="59436"/>
                </a:lnTo>
                <a:lnTo>
                  <a:pt x="219456" y="62484"/>
                </a:lnTo>
                <a:lnTo>
                  <a:pt x="217695" y="74811"/>
                </a:lnTo>
                <a:lnTo>
                  <a:pt x="226766" y="76094"/>
                </a:lnTo>
                <a:lnTo>
                  <a:pt x="228600" y="63246"/>
                </a:lnTo>
                <a:close/>
              </a:path>
              <a:path w="260350" h="1605279">
                <a:moveTo>
                  <a:pt x="228600" y="76353"/>
                </a:moveTo>
                <a:lnTo>
                  <a:pt x="228600" y="63246"/>
                </a:lnTo>
                <a:lnTo>
                  <a:pt x="226766" y="76094"/>
                </a:lnTo>
                <a:lnTo>
                  <a:pt x="228600" y="76353"/>
                </a:lnTo>
                <a:close/>
              </a:path>
            </a:pathLst>
          </a:custGeom>
          <a:solidFill>
            <a:srgbClr val="000000"/>
          </a:solidFill>
        </p:spPr>
        <p:txBody>
          <a:bodyPr wrap="square" lIns="0" tIns="0" rIns="0" bIns="0" rtlCol="0"/>
          <a:lstStyle/>
          <a:p>
            <a:endParaRPr/>
          </a:p>
        </p:txBody>
      </p:sp>
      <p:sp>
        <p:nvSpPr>
          <p:cNvPr id="38" name="object 38"/>
          <p:cNvSpPr/>
          <p:nvPr/>
        </p:nvSpPr>
        <p:spPr>
          <a:xfrm>
            <a:off x="4998720" y="4114800"/>
            <a:ext cx="187960" cy="1605280"/>
          </a:xfrm>
          <a:custGeom>
            <a:avLst/>
            <a:gdLst/>
            <a:ahLst/>
            <a:cxnLst/>
            <a:rect l="l" t="t" r="r" b="b"/>
            <a:pathLst>
              <a:path w="187960" h="1605279">
                <a:moveTo>
                  <a:pt x="75437" y="72389"/>
                </a:moveTo>
                <a:lnTo>
                  <a:pt x="30479" y="0"/>
                </a:lnTo>
                <a:lnTo>
                  <a:pt x="0" y="79248"/>
                </a:lnTo>
                <a:lnTo>
                  <a:pt x="32003" y="76338"/>
                </a:lnTo>
                <a:lnTo>
                  <a:pt x="32003" y="64008"/>
                </a:lnTo>
                <a:lnTo>
                  <a:pt x="32765" y="60198"/>
                </a:lnTo>
                <a:lnTo>
                  <a:pt x="35813" y="58674"/>
                </a:lnTo>
                <a:lnTo>
                  <a:pt x="39624" y="59436"/>
                </a:lnTo>
                <a:lnTo>
                  <a:pt x="41147" y="62484"/>
                </a:lnTo>
                <a:lnTo>
                  <a:pt x="42377" y="75395"/>
                </a:lnTo>
                <a:lnTo>
                  <a:pt x="75437" y="72389"/>
                </a:lnTo>
                <a:close/>
              </a:path>
              <a:path w="187960" h="1605279">
                <a:moveTo>
                  <a:pt x="42377" y="75395"/>
                </a:moveTo>
                <a:lnTo>
                  <a:pt x="41147" y="62484"/>
                </a:lnTo>
                <a:lnTo>
                  <a:pt x="39624" y="59436"/>
                </a:lnTo>
                <a:lnTo>
                  <a:pt x="35813" y="58674"/>
                </a:lnTo>
                <a:lnTo>
                  <a:pt x="32765" y="60198"/>
                </a:lnTo>
                <a:lnTo>
                  <a:pt x="32003" y="64008"/>
                </a:lnTo>
                <a:lnTo>
                  <a:pt x="33167" y="76232"/>
                </a:lnTo>
                <a:lnTo>
                  <a:pt x="42377" y="75395"/>
                </a:lnTo>
                <a:close/>
              </a:path>
              <a:path w="187960" h="1605279">
                <a:moveTo>
                  <a:pt x="33167" y="76232"/>
                </a:moveTo>
                <a:lnTo>
                  <a:pt x="32003" y="64008"/>
                </a:lnTo>
                <a:lnTo>
                  <a:pt x="32003" y="76338"/>
                </a:lnTo>
                <a:lnTo>
                  <a:pt x="33167" y="76232"/>
                </a:lnTo>
                <a:close/>
              </a:path>
              <a:path w="187960" h="1605279">
                <a:moveTo>
                  <a:pt x="187451" y="1599438"/>
                </a:moveTo>
                <a:lnTo>
                  <a:pt x="42377" y="75395"/>
                </a:lnTo>
                <a:lnTo>
                  <a:pt x="33167" y="76232"/>
                </a:lnTo>
                <a:lnTo>
                  <a:pt x="178307" y="1600962"/>
                </a:lnTo>
                <a:lnTo>
                  <a:pt x="179831" y="1604010"/>
                </a:lnTo>
                <a:lnTo>
                  <a:pt x="183641" y="1604772"/>
                </a:lnTo>
                <a:lnTo>
                  <a:pt x="186689" y="1603248"/>
                </a:lnTo>
                <a:lnTo>
                  <a:pt x="187451" y="1599438"/>
                </a:lnTo>
                <a:close/>
              </a:path>
            </a:pathLst>
          </a:custGeom>
          <a:solidFill>
            <a:srgbClr val="000000"/>
          </a:solidFill>
        </p:spPr>
        <p:txBody>
          <a:bodyPr wrap="square" lIns="0" tIns="0" rIns="0" bIns="0" rtlCol="0"/>
          <a:lstStyle/>
          <a:p>
            <a:endParaRPr/>
          </a:p>
        </p:txBody>
      </p:sp>
      <p:sp>
        <p:nvSpPr>
          <p:cNvPr id="39" name="object 39"/>
          <p:cNvSpPr/>
          <p:nvPr/>
        </p:nvSpPr>
        <p:spPr>
          <a:xfrm>
            <a:off x="4034028" y="4114800"/>
            <a:ext cx="242570" cy="614680"/>
          </a:xfrm>
          <a:custGeom>
            <a:avLst/>
            <a:gdLst/>
            <a:ahLst/>
            <a:cxnLst/>
            <a:rect l="l" t="t" r="r" b="b"/>
            <a:pathLst>
              <a:path w="242570" h="614679">
                <a:moveTo>
                  <a:pt x="211137" y="72972"/>
                </a:moveTo>
                <a:lnTo>
                  <a:pt x="202110" y="69611"/>
                </a:lnTo>
                <a:lnTo>
                  <a:pt x="0" y="608076"/>
                </a:lnTo>
                <a:lnTo>
                  <a:pt x="0" y="611886"/>
                </a:lnTo>
                <a:lnTo>
                  <a:pt x="3048" y="614172"/>
                </a:lnTo>
                <a:lnTo>
                  <a:pt x="6858" y="614172"/>
                </a:lnTo>
                <a:lnTo>
                  <a:pt x="9144" y="611124"/>
                </a:lnTo>
                <a:lnTo>
                  <a:pt x="211137" y="72972"/>
                </a:lnTo>
                <a:close/>
              </a:path>
              <a:path w="242570" h="614679">
                <a:moveTo>
                  <a:pt x="242316" y="84582"/>
                </a:moveTo>
                <a:lnTo>
                  <a:pt x="233172" y="0"/>
                </a:lnTo>
                <a:lnTo>
                  <a:pt x="170687" y="57912"/>
                </a:lnTo>
                <a:lnTo>
                  <a:pt x="202110" y="69611"/>
                </a:lnTo>
                <a:lnTo>
                  <a:pt x="206501" y="57912"/>
                </a:lnTo>
                <a:lnTo>
                  <a:pt x="208787" y="54863"/>
                </a:lnTo>
                <a:lnTo>
                  <a:pt x="212598" y="54863"/>
                </a:lnTo>
                <a:lnTo>
                  <a:pt x="214884" y="57150"/>
                </a:lnTo>
                <a:lnTo>
                  <a:pt x="215646" y="60960"/>
                </a:lnTo>
                <a:lnTo>
                  <a:pt x="215646" y="74651"/>
                </a:lnTo>
                <a:lnTo>
                  <a:pt x="242316" y="84582"/>
                </a:lnTo>
                <a:close/>
              </a:path>
              <a:path w="242570" h="614679">
                <a:moveTo>
                  <a:pt x="215646" y="60960"/>
                </a:moveTo>
                <a:lnTo>
                  <a:pt x="214884" y="57150"/>
                </a:lnTo>
                <a:lnTo>
                  <a:pt x="212598" y="54863"/>
                </a:lnTo>
                <a:lnTo>
                  <a:pt x="208787" y="54863"/>
                </a:lnTo>
                <a:lnTo>
                  <a:pt x="206501" y="57912"/>
                </a:lnTo>
                <a:lnTo>
                  <a:pt x="202110" y="69611"/>
                </a:lnTo>
                <a:lnTo>
                  <a:pt x="211137" y="72972"/>
                </a:lnTo>
                <a:lnTo>
                  <a:pt x="215646" y="60960"/>
                </a:lnTo>
                <a:close/>
              </a:path>
              <a:path w="242570" h="614679">
                <a:moveTo>
                  <a:pt x="215646" y="74651"/>
                </a:moveTo>
                <a:lnTo>
                  <a:pt x="215646" y="60960"/>
                </a:lnTo>
                <a:lnTo>
                  <a:pt x="211137" y="72972"/>
                </a:lnTo>
                <a:lnTo>
                  <a:pt x="215646" y="74651"/>
                </a:lnTo>
                <a:close/>
              </a:path>
            </a:pathLst>
          </a:custGeom>
          <a:solidFill>
            <a:srgbClr val="000000"/>
          </a:solidFill>
        </p:spPr>
        <p:txBody>
          <a:bodyPr wrap="square" lIns="0" tIns="0" rIns="0" bIns="0" rtlCol="0"/>
          <a:lstStyle/>
          <a:p>
            <a:endParaRPr/>
          </a:p>
        </p:txBody>
      </p:sp>
      <p:sp>
        <p:nvSpPr>
          <p:cNvPr id="40" name="object 40"/>
          <p:cNvSpPr/>
          <p:nvPr/>
        </p:nvSpPr>
        <p:spPr>
          <a:xfrm>
            <a:off x="3695700" y="4114800"/>
            <a:ext cx="76200" cy="614680"/>
          </a:xfrm>
          <a:custGeom>
            <a:avLst/>
            <a:gdLst/>
            <a:ahLst/>
            <a:cxnLst/>
            <a:rect l="l" t="t" r="r" b="b"/>
            <a:pathLst>
              <a:path w="76200" h="614679">
                <a:moveTo>
                  <a:pt x="76200" y="76200"/>
                </a:moveTo>
                <a:lnTo>
                  <a:pt x="38100" y="0"/>
                </a:lnTo>
                <a:lnTo>
                  <a:pt x="0" y="76200"/>
                </a:lnTo>
                <a:lnTo>
                  <a:pt x="33527" y="76200"/>
                </a:lnTo>
                <a:lnTo>
                  <a:pt x="33527" y="63246"/>
                </a:lnTo>
                <a:lnTo>
                  <a:pt x="35051" y="60198"/>
                </a:lnTo>
                <a:lnTo>
                  <a:pt x="38100" y="58674"/>
                </a:lnTo>
                <a:lnTo>
                  <a:pt x="41148" y="60198"/>
                </a:lnTo>
                <a:lnTo>
                  <a:pt x="42672" y="63246"/>
                </a:lnTo>
                <a:lnTo>
                  <a:pt x="42672" y="76200"/>
                </a:lnTo>
                <a:lnTo>
                  <a:pt x="76200" y="76200"/>
                </a:lnTo>
                <a:close/>
              </a:path>
              <a:path w="76200" h="614679">
                <a:moveTo>
                  <a:pt x="42672" y="76200"/>
                </a:moveTo>
                <a:lnTo>
                  <a:pt x="42672" y="63246"/>
                </a:lnTo>
                <a:lnTo>
                  <a:pt x="41148" y="60198"/>
                </a:lnTo>
                <a:lnTo>
                  <a:pt x="38100" y="58674"/>
                </a:lnTo>
                <a:lnTo>
                  <a:pt x="35051" y="60198"/>
                </a:lnTo>
                <a:lnTo>
                  <a:pt x="33527" y="63246"/>
                </a:lnTo>
                <a:lnTo>
                  <a:pt x="33527" y="76200"/>
                </a:lnTo>
                <a:lnTo>
                  <a:pt x="42672" y="76200"/>
                </a:lnTo>
                <a:close/>
              </a:path>
              <a:path w="76200" h="614679">
                <a:moveTo>
                  <a:pt x="42672" y="609600"/>
                </a:moveTo>
                <a:lnTo>
                  <a:pt x="42672" y="76200"/>
                </a:lnTo>
                <a:lnTo>
                  <a:pt x="33527" y="76200"/>
                </a:lnTo>
                <a:lnTo>
                  <a:pt x="33527" y="609600"/>
                </a:lnTo>
                <a:lnTo>
                  <a:pt x="35051" y="612648"/>
                </a:lnTo>
                <a:lnTo>
                  <a:pt x="38100" y="614172"/>
                </a:lnTo>
                <a:lnTo>
                  <a:pt x="41148" y="612648"/>
                </a:lnTo>
                <a:lnTo>
                  <a:pt x="42672" y="609600"/>
                </a:lnTo>
                <a:close/>
              </a:path>
            </a:pathLst>
          </a:custGeom>
          <a:solidFill>
            <a:srgbClr val="000000"/>
          </a:solidFill>
        </p:spPr>
        <p:txBody>
          <a:bodyPr wrap="square" lIns="0" tIns="0" rIns="0" bIns="0" rtlCol="0"/>
          <a:lstStyle/>
          <a:p>
            <a:endParaRPr/>
          </a:p>
        </p:txBody>
      </p:sp>
      <p:sp>
        <p:nvSpPr>
          <p:cNvPr id="41" name="object 41"/>
          <p:cNvSpPr/>
          <p:nvPr/>
        </p:nvSpPr>
        <p:spPr>
          <a:xfrm>
            <a:off x="4477511" y="4114800"/>
            <a:ext cx="175260" cy="614680"/>
          </a:xfrm>
          <a:custGeom>
            <a:avLst/>
            <a:gdLst/>
            <a:ahLst/>
            <a:cxnLst/>
            <a:rect l="l" t="t" r="r" b="b"/>
            <a:pathLst>
              <a:path w="175260" h="614679">
                <a:moveTo>
                  <a:pt x="73913" y="64770"/>
                </a:moveTo>
                <a:lnTo>
                  <a:pt x="18287" y="0"/>
                </a:lnTo>
                <a:lnTo>
                  <a:pt x="0" y="83058"/>
                </a:lnTo>
                <a:lnTo>
                  <a:pt x="28955" y="75893"/>
                </a:lnTo>
                <a:lnTo>
                  <a:pt x="28955" y="62484"/>
                </a:lnTo>
                <a:lnTo>
                  <a:pt x="29717" y="59436"/>
                </a:lnTo>
                <a:lnTo>
                  <a:pt x="32765" y="57150"/>
                </a:lnTo>
                <a:lnTo>
                  <a:pt x="35813" y="57150"/>
                </a:lnTo>
                <a:lnTo>
                  <a:pt x="38100" y="60198"/>
                </a:lnTo>
                <a:lnTo>
                  <a:pt x="41266" y="72847"/>
                </a:lnTo>
                <a:lnTo>
                  <a:pt x="73913" y="64770"/>
                </a:lnTo>
                <a:close/>
              </a:path>
              <a:path w="175260" h="614679">
                <a:moveTo>
                  <a:pt x="41266" y="72847"/>
                </a:moveTo>
                <a:lnTo>
                  <a:pt x="38100" y="60198"/>
                </a:lnTo>
                <a:lnTo>
                  <a:pt x="35813" y="57150"/>
                </a:lnTo>
                <a:lnTo>
                  <a:pt x="32765" y="57150"/>
                </a:lnTo>
                <a:lnTo>
                  <a:pt x="29717" y="59436"/>
                </a:lnTo>
                <a:lnTo>
                  <a:pt x="28955" y="62484"/>
                </a:lnTo>
                <a:lnTo>
                  <a:pt x="32113" y="75112"/>
                </a:lnTo>
                <a:lnTo>
                  <a:pt x="41266" y="72847"/>
                </a:lnTo>
                <a:close/>
              </a:path>
              <a:path w="175260" h="614679">
                <a:moveTo>
                  <a:pt x="32113" y="75112"/>
                </a:moveTo>
                <a:lnTo>
                  <a:pt x="28955" y="62484"/>
                </a:lnTo>
                <a:lnTo>
                  <a:pt x="28955" y="75893"/>
                </a:lnTo>
                <a:lnTo>
                  <a:pt x="32113" y="75112"/>
                </a:lnTo>
                <a:close/>
              </a:path>
              <a:path w="175260" h="614679">
                <a:moveTo>
                  <a:pt x="175260" y="608076"/>
                </a:moveTo>
                <a:lnTo>
                  <a:pt x="41266" y="72847"/>
                </a:lnTo>
                <a:lnTo>
                  <a:pt x="32113" y="75112"/>
                </a:lnTo>
                <a:lnTo>
                  <a:pt x="166115" y="611124"/>
                </a:lnTo>
                <a:lnTo>
                  <a:pt x="168401" y="613410"/>
                </a:lnTo>
                <a:lnTo>
                  <a:pt x="172212" y="614172"/>
                </a:lnTo>
                <a:lnTo>
                  <a:pt x="174498" y="611886"/>
                </a:lnTo>
                <a:lnTo>
                  <a:pt x="175260" y="608076"/>
                </a:lnTo>
                <a:close/>
              </a:path>
            </a:pathLst>
          </a:custGeom>
          <a:solidFill>
            <a:srgbClr val="000000"/>
          </a:solidFill>
        </p:spPr>
        <p:txBody>
          <a:bodyPr wrap="square" lIns="0" tIns="0" rIns="0" bIns="0" rtlCol="0"/>
          <a:lstStyle/>
          <a:p>
            <a:endParaRPr/>
          </a:p>
        </p:txBody>
      </p:sp>
      <p:sp>
        <p:nvSpPr>
          <p:cNvPr id="42" name="object 42"/>
          <p:cNvSpPr/>
          <p:nvPr/>
        </p:nvSpPr>
        <p:spPr>
          <a:xfrm>
            <a:off x="4872228" y="4114800"/>
            <a:ext cx="109220" cy="614680"/>
          </a:xfrm>
          <a:custGeom>
            <a:avLst/>
            <a:gdLst/>
            <a:ahLst/>
            <a:cxnLst/>
            <a:rect l="l" t="t" r="r" b="b"/>
            <a:pathLst>
              <a:path w="109220" h="614679">
                <a:moveTo>
                  <a:pt x="76121" y="76028"/>
                </a:moveTo>
                <a:lnTo>
                  <a:pt x="66284" y="74836"/>
                </a:lnTo>
                <a:lnTo>
                  <a:pt x="0" y="608838"/>
                </a:lnTo>
                <a:lnTo>
                  <a:pt x="762" y="612648"/>
                </a:lnTo>
                <a:lnTo>
                  <a:pt x="3810" y="614172"/>
                </a:lnTo>
                <a:lnTo>
                  <a:pt x="7620" y="613410"/>
                </a:lnTo>
                <a:lnTo>
                  <a:pt x="9144" y="610362"/>
                </a:lnTo>
                <a:lnTo>
                  <a:pt x="76121" y="76028"/>
                </a:lnTo>
                <a:close/>
              </a:path>
              <a:path w="109220" h="614679">
                <a:moveTo>
                  <a:pt x="108966" y="80010"/>
                </a:moveTo>
                <a:lnTo>
                  <a:pt x="80772" y="0"/>
                </a:lnTo>
                <a:lnTo>
                  <a:pt x="33527" y="70865"/>
                </a:lnTo>
                <a:lnTo>
                  <a:pt x="66284" y="74836"/>
                </a:lnTo>
                <a:lnTo>
                  <a:pt x="67818" y="62484"/>
                </a:lnTo>
                <a:lnTo>
                  <a:pt x="70104" y="59436"/>
                </a:lnTo>
                <a:lnTo>
                  <a:pt x="73151" y="57912"/>
                </a:lnTo>
                <a:lnTo>
                  <a:pt x="76962" y="60198"/>
                </a:lnTo>
                <a:lnTo>
                  <a:pt x="77724" y="63246"/>
                </a:lnTo>
                <a:lnTo>
                  <a:pt x="77724" y="76223"/>
                </a:lnTo>
                <a:lnTo>
                  <a:pt x="108966" y="80010"/>
                </a:lnTo>
                <a:close/>
              </a:path>
              <a:path w="109220" h="614679">
                <a:moveTo>
                  <a:pt x="77724" y="63246"/>
                </a:moveTo>
                <a:lnTo>
                  <a:pt x="76962" y="60198"/>
                </a:lnTo>
                <a:lnTo>
                  <a:pt x="73151" y="57912"/>
                </a:lnTo>
                <a:lnTo>
                  <a:pt x="70104" y="59436"/>
                </a:lnTo>
                <a:lnTo>
                  <a:pt x="67818" y="62484"/>
                </a:lnTo>
                <a:lnTo>
                  <a:pt x="66284" y="74836"/>
                </a:lnTo>
                <a:lnTo>
                  <a:pt x="76121" y="76028"/>
                </a:lnTo>
                <a:lnTo>
                  <a:pt x="77724" y="63246"/>
                </a:lnTo>
                <a:close/>
              </a:path>
              <a:path w="109220" h="614679">
                <a:moveTo>
                  <a:pt x="77724" y="76223"/>
                </a:moveTo>
                <a:lnTo>
                  <a:pt x="77724" y="63246"/>
                </a:lnTo>
                <a:lnTo>
                  <a:pt x="76121" y="76028"/>
                </a:lnTo>
                <a:lnTo>
                  <a:pt x="77724" y="76223"/>
                </a:lnTo>
                <a:close/>
              </a:path>
            </a:pathLst>
          </a:custGeom>
          <a:solidFill>
            <a:srgbClr val="000000"/>
          </a:solidFill>
        </p:spPr>
        <p:txBody>
          <a:bodyPr wrap="square" lIns="0" tIns="0" rIns="0" bIns="0" rtlCol="0"/>
          <a:lstStyle/>
          <a:p>
            <a:endParaRPr/>
          </a:p>
        </p:txBody>
      </p:sp>
      <p:sp>
        <p:nvSpPr>
          <p:cNvPr id="43" name="object 43"/>
          <p:cNvSpPr/>
          <p:nvPr/>
        </p:nvSpPr>
        <p:spPr>
          <a:xfrm>
            <a:off x="4610100" y="5029200"/>
            <a:ext cx="76200" cy="690880"/>
          </a:xfrm>
          <a:custGeom>
            <a:avLst/>
            <a:gdLst/>
            <a:ahLst/>
            <a:cxnLst/>
            <a:rect l="l" t="t" r="r" b="b"/>
            <a:pathLst>
              <a:path w="76200" h="690879">
                <a:moveTo>
                  <a:pt x="76200" y="76200"/>
                </a:moveTo>
                <a:lnTo>
                  <a:pt x="38100" y="0"/>
                </a:lnTo>
                <a:lnTo>
                  <a:pt x="0" y="76200"/>
                </a:lnTo>
                <a:lnTo>
                  <a:pt x="33527" y="76200"/>
                </a:lnTo>
                <a:lnTo>
                  <a:pt x="33527" y="63246"/>
                </a:lnTo>
                <a:lnTo>
                  <a:pt x="35051" y="60198"/>
                </a:lnTo>
                <a:lnTo>
                  <a:pt x="38100" y="58674"/>
                </a:lnTo>
                <a:lnTo>
                  <a:pt x="41148" y="60198"/>
                </a:lnTo>
                <a:lnTo>
                  <a:pt x="42672" y="63246"/>
                </a:lnTo>
                <a:lnTo>
                  <a:pt x="42672" y="76200"/>
                </a:lnTo>
                <a:lnTo>
                  <a:pt x="76200" y="76200"/>
                </a:lnTo>
                <a:close/>
              </a:path>
              <a:path w="76200" h="690879">
                <a:moveTo>
                  <a:pt x="42672" y="76200"/>
                </a:moveTo>
                <a:lnTo>
                  <a:pt x="42672" y="63246"/>
                </a:lnTo>
                <a:lnTo>
                  <a:pt x="41148" y="60198"/>
                </a:lnTo>
                <a:lnTo>
                  <a:pt x="38100" y="58674"/>
                </a:lnTo>
                <a:lnTo>
                  <a:pt x="35051" y="60198"/>
                </a:lnTo>
                <a:lnTo>
                  <a:pt x="33527" y="63246"/>
                </a:lnTo>
                <a:lnTo>
                  <a:pt x="33527" y="76200"/>
                </a:lnTo>
                <a:lnTo>
                  <a:pt x="42672" y="76200"/>
                </a:lnTo>
                <a:close/>
              </a:path>
              <a:path w="76200" h="690879">
                <a:moveTo>
                  <a:pt x="42672" y="685800"/>
                </a:moveTo>
                <a:lnTo>
                  <a:pt x="42672" y="76200"/>
                </a:lnTo>
                <a:lnTo>
                  <a:pt x="33527" y="76200"/>
                </a:lnTo>
                <a:lnTo>
                  <a:pt x="33527" y="685800"/>
                </a:lnTo>
                <a:lnTo>
                  <a:pt x="35051" y="688848"/>
                </a:lnTo>
                <a:lnTo>
                  <a:pt x="38100" y="690372"/>
                </a:lnTo>
                <a:lnTo>
                  <a:pt x="41148" y="688848"/>
                </a:lnTo>
                <a:lnTo>
                  <a:pt x="42672" y="685800"/>
                </a:lnTo>
                <a:close/>
              </a:path>
            </a:pathLst>
          </a:custGeom>
          <a:solidFill>
            <a:srgbClr val="000000"/>
          </a:solidFill>
        </p:spPr>
        <p:txBody>
          <a:bodyPr wrap="square" lIns="0" tIns="0" rIns="0" bIns="0" rtlCol="0"/>
          <a:lstStyle/>
          <a:p>
            <a:endParaRPr/>
          </a:p>
        </p:txBody>
      </p:sp>
      <p:sp>
        <p:nvSpPr>
          <p:cNvPr id="44" name="object 44"/>
          <p:cNvSpPr/>
          <p:nvPr/>
        </p:nvSpPr>
        <p:spPr>
          <a:xfrm>
            <a:off x="4940808" y="5029200"/>
            <a:ext cx="245745" cy="690880"/>
          </a:xfrm>
          <a:custGeom>
            <a:avLst/>
            <a:gdLst/>
            <a:ahLst/>
            <a:cxnLst/>
            <a:rect l="l" t="t" r="r" b="b"/>
            <a:pathLst>
              <a:path w="245745" h="690879">
                <a:moveTo>
                  <a:pt x="72389" y="60198"/>
                </a:moveTo>
                <a:lnTo>
                  <a:pt x="12191" y="0"/>
                </a:lnTo>
                <a:lnTo>
                  <a:pt x="0" y="84582"/>
                </a:lnTo>
                <a:lnTo>
                  <a:pt x="27431" y="75341"/>
                </a:lnTo>
                <a:lnTo>
                  <a:pt x="27431" y="61722"/>
                </a:lnTo>
                <a:lnTo>
                  <a:pt x="28193" y="57912"/>
                </a:lnTo>
                <a:lnTo>
                  <a:pt x="30479" y="55625"/>
                </a:lnTo>
                <a:lnTo>
                  <a:pt x="34289" y="56387"/>
                </a:lnTo>
                <a:lnTo>
                  <a:pt x="36575" y="58674"/>
                </a:lnTo>
                <a:lnTo>
                  <a:pt x="40652" y="70888"/>
                </a:lnTo>
                <a:lnTo>
                  <a:pt x="72389" y="60198"/>
                </a:lnTo>
                <a:close/>
              </a:path>
              <a:path w="245745" h="690879">
                <a:moveTo>
                  <a:pt x="40652" y="70888"/>
                </a:moveTo>
                <a:lnTo>
                  <a:pt x="36575" y="58674"/>
                </a:lnTo>
                <a:lnTo>
                  <a:pt x="34289" y="56387"/>
                </a:lnTo>
                <a:lnTo>
                  <a:pt x="30479" y="55625"/>
                </a:lnTo>
                <a:lnTo>
                  <a:pt x="28193" y="57912"/>
                </a:lnTo>
                <a:lnTo>
                  <a:pt x="27431" y="61722"/>
                </a:lnTo>
                <a:lnTo>
                  <a:pt x="31518" y="73965"/>
                </a:lnTo>
                <a:lnTo>
                  <a:pt x="40652" y="70888"/>
                </a:lnTo>
                <a:close/>
              </a:path>
              <a:path w="245745" h="690879">
                <a:moveTo>
                  <a:pt x="31518" y="73965"/>
                </a:moveTo>
                <a:lnTo>
                  <a:pt x="27431" y="61722"/>
                </a:lnTo>
                <a:lnTo>
                  <a:pt x="27431" y="75341"/>
                </a:lnTo>
                <a:lnTo>
                  <a:pt x="31518" y="73965"/>
                </a:lnTo>
                <a:close/>
              </a:path>
              <a:path w="245745" h="690879">
                <a:moveTo>
                  <a:pt x="245363" y="688086"/>
                </a:moveTo>
                <a:lnTo>
                  <a:pt x="245363" y="684276"/>
                </a:lnTo>
                <a:lnTo>
                  <a:pt x="40652" y="70888"/>
                </a:lnTo>
                <a:lnTo>
                  <a:pt x="31518" y="73965"/>
                </a:lnTo>
                <a:lnTo>
                  <a:pt x="236219" y="687324"/>
                </a:lnTo>
                <a:lnTo>
                  <a:pt x="238505" y="690372"/>
                </a:lnTo>
                <a:lnTo>
                  <a:pt x="242315" y="690372"/>
                </a:lnTo>
                <a:lnTo>
                  <a:pt x="245363" y="688086"/>
                </a:lnTo>
                <a:close/>
              </a:path>
            </a:pathLst>
          </a:custGeom>
          <a:solidFill>
            <a:srgbClr val="000000"/>
          </a:solidFill>
        </p:spPr>
        <p:txBody>
          <a:bodyPr wrap="square" lIns="0" tIns="0" rIns="0" bIns="0" rtlCol="0"/>
          <a:lstStyle/>
          <a:p>
            <a:endParaRPr/>
          </a:p>
        </p:txBody>
      </p:sp>
      <p:sp>
        <p:nvSpPr>
          <p:cNvPr id="45" name="object 45"/>
          <p:cNvSpPr/>
          <p:nvPr/>
        </p:nvSpPr>
        <p:spPr>
          <a:xfrm>
            <a:off x="4038600" y="4953000"/>
            <a:ext cx="614680" cy="767080"/>
          </a:xfrm>
          <a:custGeom>
            <a:avLst/>
            <a:gdLst/>
            <a:ahLst/>
            <a:cxnLst/>
            <a:rect l="l" t="t" r="r" b="b"/>
            <a:pathLst>
              <a:path w="614679" h="767079">
                <a:moveTo>
                  <a:pt x="77724" y="35813"/>
                </a:moveTo>
                <a:lnTo>
                  <a:pt x="0" y="0"/>
                </a:lnTo>
                <a:lnTo>
                  <a:pt x="17525" y="83058"/>
                </a:lnTo>
                <a:lnTo>
                  <a:pt x="35051" y="69303"/>
                </a:lnTo>
                <a:lnTo>
                  <a:pt x="35051" y="48767"/>
                </a:lnTo>
                <a:lnTo>
                  <a:pt x="36575" y="45720"/>
                </a:lnTo>
                <a:lnTo>
                  <a:pt x="40386" y="44958"/>
                </a:lnTo>
                <a:lnTo>
                  <a:pt x="43434" y="46482"/>
                </a:lnTo>
                <a:lnTo>
                  <a:pt x="51416" y="56460"/>
                </a:lnTo>
                <a:lnTo>
                  <a:pt x="77724" y="35813"/>
                </a:lnTo>
                <a:close/>
              </a:path>
              <a:path w="614679" h="767079">
                <a:moveTo>
                  <a:pt x="51416" y="56460"/>
                </a:moveTo>
                <a:lnTo>
                  <a:pt x="43434" y="46482"/>
                </a:lnTo>
                <a:lnTo>
                  <a:pt x="40386" y="44958"/>
                </a:lnTo>
                <a:lnTo>
                  <a:pt x="36575" y="45720"/>
                </a:lnTo>
                <a:lnTo>
                  <a:pt x="35051" y="48767"/>
                </a:lnTo>
                <a:lnTo>
                  <a:pt x="35813" y="52577"/>
                </a:lnTo>
                <a:lnTo>
                  <a:pt x="43739" y="62485"/>
                </a:lnTo>
                <a:lnTo>
                  <a:pt x="51416" y="56460"/>
                </a:lnTo>
                <a:close/>
              </a:path>
              <a:path w="614679" h="767079">
                <a:moveTo>
                  <a:pt x="43739" y="62485"/>
                </a:moveTo>
                <a:lnTo>
                  <a:pt x="35813" y="52577"/>
                </a:lnTo>
                <a:lnTo>
                  <a:pt x="35051" y="48767"/>
                </a:lnTo>
                <a:lnTo>
                  <a:pt x="35051" y="69303"/>
                </a:lnTo>
                <a:lnTo>
                  <a:pt x="43739" y="62485"/>
                </a:lnTo>
                <a:close/>
              </a:path>
              <a:path w="614679" h="767079">
                <a:moveTo>
                  <a:pt x="614172" y="762762"/>
                </a:moveTo>
                <a:lnTo>
                  <a:pt x="613410" y="758951"/>
                </a:lnTo>
                <a:lnTo>
                  <a:pt x="51416" y="56460"/>
                </a:lnTo>
                <a:lnTo>
                  <a:pt x="43739" y="62485"/>
                </a:lnTo>
                <a:lnTo>
                  <a:pt x="605789" y="765048"/>
                </a:lnTo>
                <a:lnTo>
                  <a:pt x="608838" y="766572"/>
                </a:lnTo>
                <a:lnTo>
                  <a:pt x="612648" y="765810"/>
                </a:lnTo>
                <a:lnTo>
                  <a:pt x="614172" y="762762"/>
                </a:lnTo>
                <a:close/>
              </a:path>
            </a:pathLst>
          </a:custGeom>
          <a:solidFill>
            <a:srgbClr val="000000"/>
          </a:solidFill>
        </p:spPr>
        <p:txBody>
          <a:bodyPr wrap="square" lIns="0" tIns="0" rIns="0" bIns="0" rtlCol="0"/>
          <a:lstStyle/>
          <a:p>
            <a:endParaRPr/>
          </a:p>
        </p:txBody>
      </p:sp>
      <p:sp>
        <p:nvSpPr>
          <p:cNvPr id="46" name="object 46"/>
          <p:cNvSpPr/>
          <p:nvPr/>
        </p:nvSpPr>
        <p:spPr>
          <a:xfrm>
            <a:off x="3124200" y="5486400"/>
            <a:ext cx="5410200" cy="1143000"/>
          </a:xfrm>
          <a:custGeom>
            <a:avLst/>
            <a:gdLst/>
            <a:ahLst/>
            <a:cxnLst/>
            <a:rect l="l" t="t" r="r" b="b"/>
            <a:pathLst>
              <a:path w="5410200" h="1143000">
                <a:moveTo>
                  <a:pt x="0" y="0"/>
                </a:moveTo>
                <a:lnTo>
                  <a:pt x="0" y="1143000"/>
                </a:lnTo>
                <a:lnTo>
                  <a:pt x="5410200" y="1143000"/>
                </a:lnTo>
                <a:lnTo>
                  <a:pt x="5410200" y="0"/>
                </a:lnTo>
                <a:lnTo>
                  <a:pt x="0" y="0"/>
                </a:lnTo>
                <a:close/>
              </a:path>
            </a:pathLst>
          </a:custGeom>
          <a:ln w="9525">
            <a:solidFill>
              <a:srgbClr val="000000"/>
            </a:solidFill>
          </a:ln>
        </p:spPr>
        <p:txBody>
          <a:bodyPr wrap="square" lIns="0" tIns="0" rIns="0" bIns="0" rtlCol="0"/>
          <a:lstStyle/>
          <a:p>
            <a:endParaRPr/>
          </a:p>
        </p:txBody>
      </p:sp>
      <p:sp>
        <p:nvSpPr>
          <p:cNvPr id="47" name="object 47"/>
          <p:cNvSpPr/>
          <p:nvPr/>
        </p:nvSpPr>
        <p:spPr>
          <a:xfrm>
            <a:off x="3124200" y="4343400"/>
            <a:ext cx="5410200" cy="1143000"/>
          </a:xfrm>
          <a:custGeom>
            <a:avLst/>
            <a:gdLst/>
            <a:ahLst/>
            <a:cxnLst/>
            <a:rect l="l" t="t" r="r" b="b"/>
            <a:pathLst>
              <a:path w="5410200" h="1143000">
                <a:moveTo>
                  <a:pt x="0" y="0"/>
                </a:moveTo>
                <a:lnTo>
                  <a:pt x="0" y="1143000"/>
                </a:lnTo>
                <a:lnTo>
                  <a:pt x="5410200" y="1143000"/>
                </a:lnTo>
                <a:lnTo>
                  <a:pt x="5410200" y="0"/>
                </a:lnTo>
                <a:lnTo>
                  <a:pt x="0" y="0"/>
                </a:lnTo>
                <a:close/>
              </a:path>
            </a:pathLst>
          </a:custGeom>
          <a:ln w="9525">
            <a:solidFill>
              <a:srgbClr val="000000"/>
            </a:solidFill>
          </a:ln>
        </p:spPr>
        <p:txBody>
          <a:bodyPr wrap="square" lIns="0" tIns="0" rIns="0" bIns="0" rtlCol="0"/>
          <a:lstStyle/>
          <a:p>
            <a:endParaRPr/>
          </a:p>
        </p:txBody>
      </p:sp>
      <p:sp>
        <p:nvSpPr>
          <p:cNvPr id="48" name="object 48"/>
          <p:cNvSpPr/>
          <p:nvPr/>
        </p:nvSpPr>
        <p:spPr>
          <a:xfrm>
            <a:off x="3124200" y="3200400"/>
            <a:ext cx="5410200" cy="1143000"/>
          </a:xfrm>
          <a:custGeom>
            <a:avLst/>
            <a:gdLst/>
            <a:ahLst/>
            <a:cxnLst/>
            <a:rect l="l" t="t" r="r" b="b"/>
            <a:pathLst>
              <a:path w="5410200" h="1143000">
                <a:moveTo>
                  <a:pt x="0" y="0"/>
                </a:moveTo>
                <a:lnTo>
                  <a:pt x="0" y="1143000"/>
                </a:lnTo>
                <a:lnTo>
                  <a:pt x="5410200" y="1142999"/>
                </a:lnTo>
                <a:lnTo>
                  <a:pt x="5410200" y="0"/>
                </a:lnTo>
                <a:lnTo>
                  <a:pt x="0" y="0"/>
                </a:lnTo>
                <a:close/>
              </a:path>
            </a:pathLst>
          </a:custGeom>
          <a:ln w="9525">
            <a:solidFill>
              <a:srgbClr val="000000"/>
            </a:solidFill>
          </a:ln>
        </p:spPr>
        <p:txBody>
          <a:bodyPr wrap="square" lIns="0" tIns="0" rIns="0" bIns="0" rtlCol="0"/>
          <a:lstStyle/>
          <a:p>
            <a:endParaRPr/>
          </a:p>
        </p:txBody>
      </p:sp>
      <p:sp>
        <p:nvSpPr>
          <p:cNvPr id="49" name="object 49"/>
          <p:cNvSpPr/>
          <p:nvPr/>
        </p:nvSpPr>
        <p:spPr>
          <a:xfrm>
            <a:off x="3124200" y="2057400"/>
            <a:ext cx="5410200" cy="1143000"/>
          </a:xfrm>
          <a:custGeom>
            <a:avLst/>
            <a:gdLst/>
            <a:ahLst/>
            <a:cxnLst/>
            <a:rect l="l" t="t" r="r" b="b"/>
            <a:pathLst>
              <a:path w="5410200" h="1143000">
                <a:moveTo>
                  <a:pt x="0" y="0"/>
                </a:moveTo>
                <a:lnTo>
                  <a:pt x="0" y="1142999"/>
                </a:lnTo>
                <a:lnTo>
                  <a:pt x="5410200" y="1142999"/>
                </a:lnTo>
                <a:lnTo>
                  <a:pt x="5410200" y="0"/>
                </a:lnTo>
                <a:lnTo>
                  <a:pt x="0" y="0"/>
                </a:lnTo>
                <a:close/>
              </a:path>
            </a:pathLst>
          </a:custGeom>
          <a:ln w="9525">
            <a:solidFill>
              <a:srgbClr val="000000"/>
            </a:solidFill>
          </a:ln>
        </p:spPr>
        <p:txBody>
          <a:bodyPr wrap="square" lIns="0" tIns="0" rIns="0" bIns="0" rtlCol="0"/>
          <a:lstStyle/>
          <a:p>
            <a:endParaRPr/>
          </a:p>
        </p:txBody>
      </p:sp>
      <p:sp>
        <p:nvSpPr>
          <p:cNvPr id="50" name="object 50"/>
          <p:cNvSpPr/>
          <p:nvPr/>
        </p:nvSpPr>
        <p:spPr>
          <a:xfrm>
            <a:off x="5943600" y="5867400"/>
            <a:ext cx="762000" cy="533400"/>
          </a:xfrm>
          <a:custGeom>
            <a:avLst/>
            <a:gdLst/>
            <a:ahLst/>
            <a:cxnLst/>
            <a:rect l="l" t="t" r="r" b="b"/>
            <a:pathLst>
              <a:path w="762000" h="533400">
                <a:moveTo>
                  <a:pt x="761999" y="466344"/>
                </a:moveTo>
                <a:lnTo>
                  <a:pt x="761999" y="66294"/>
                </a:lnTo>
                <a:lnTo>
                  <a:pt x="754254" y="52944"/>
                </a:lnTo>
                <a:lnTo>
                  <a:pt x="696902" y="29244"/>
                </a:lnTo>
                <a:lnTo>
                  <a:pt x="650366" y="19430"/>
                </a:lnTo>
                <a:lnTo>
                  <a:pt x="593973" y="11331"/>
                </a:lnTo>
                <a:lnTo>
                  <a:pt x="529256" y="5214"/>
                </a:lnTo>
                <a:lnTo>
                  <a:pt x="457753" y="1348"/>
                </a:lnTo>
                <a:lnTo>
                  <a:pt x="380999" y="0"/>
                </a:lnTo>
                <a:lnTo>
                  <a:pt x="304246" y="1348"/>
                </a:lnTo>
                <a:lnTo>
                  <a:pt x="232743" y="5214"/>
                </a:lnTo>
                <a:lnTo>
                  <a:pt x="168026" y="11331"/>
                </a:lnTo>
                <a:lnTo>
                  <a:pt x="111632" y="19430"/>
                </a:lnTo>
                <a:lnTo>
                  <a:pt x="65097" y="29244"/>
                </a:lnTo>
                <a:lnTo>
                  <a:pt x="7745" y="52944"/>
                </a:lnTo>
                <a:lnTo>
                  <a:pt x="0" y="66294"/>
                </a:lnTo>
                <a:lnTo>
                  <a:pt x="0" y="466344"/>
                </a:lnTo>
                <a:lnTo>
                  <a:pt x="29956" y="492573"/>
                </a:lnTo>
                <a:lnTo>
                  <a:pt x="111632" y="513873"/>
                </a:lnTo>
                <a:lnTo>
                  <a:pt x="168026" y="522028"/>
                </a:lnTo>
                <a:lnTo>
                  <a:pt x="232743" y="528173"/>
                </a:lnTo>
                <a:lnTo>
                  <a:pt x="304246" y="532050"/>
                </a:lnTo>
                <a:lnTo>
                  <a:pt x="381000" y="533400"/>
                </a:lnTo>
                <a:lnTo>
                  <a:pt x="457753" y="532050"/>
                </a:lnTo>
                <a:lnTo>
                  <a:pt x="529256" y="528173"/>
                </a:lnTo>
                <a:lnTo>
                  <a:pt x="593973" y="522028"/>
                </a:lnTo>
                <a:lnTo>
                  <a:pt x="650366" y="513873"/>
                </a:lnTo>
                <a:lnTo>
                  <a:pt x="696902" y="503969"/>
                </a:lnTo>
                <a:lnTo>
                  <a:pt x="754254" y="479945"/>
                </a:lnTo>
                <a:lnTo>
                  <a:pt x="761999" y="466344"/>
                </a:lnTo>
                <a:close/>
              </a:path>
            </a:pathLst>
          </a:custGeom>
          <a:solidFill>
            <a:srgbClr val="BBE0E3"/>
          </a:solidFill>
        </p:spPr>
        <p:txBody>
          <a:bodyPr wrap="square" lIns="0" tIns="0" rIns="0" bIns="0" rtlCol="0"/>
          <a:lstStyle/>
          <a:p>
            <a:endParaRPr/>
          </a:p>
        </p:txBody>
      </p:sp>
      <p:sp>
        <p:nvSpPr>
          <p:cNvPr id="51" name="object 51"/>
          <p:cNvSpPr/>
          <p:nvPr/>
        </p:nvSpPr>
        <p:spPr>
          <a:xfrm>
            <a:off x="5943600" y="5867400"/>
            <a:ext cx="762000" cy="133350"/>
          </a:xfrm>
          <a:custGeom>
            <a:avLst/>
            <a:gdLst/>
            <a:ahLst/>
            <a:cxnLst/>
            <a:rect l="l" t="t" r="r" b="b"/>
            <a:pathLst>
              <a:path w="762000" h="133350">
                <a:moveTo>
                  <a:pt x="761999" y="66294"/>
                </a:moveTo>
                <a:lnTo>
                  <a:pt x="732043" y="40505"/>
                </a:lnTo>
                <a:lnTo>
                  <a:pt x="650366" y="19430"/>
                </a:lnTo>
                <a:lnTo>
                  <a:pt x="593973" y="11331"/>
                </a:lnTo>
                <a:lnTo>
                  <a:pt x="529256" y="5214"/>
                </a:lnTo>
                <a:lnTo>
                  <a:pt x="457753" y="1348"/>
                </a:lnTo>
                <a:lnTo>
                  <a:pt x="380999" y="0"/>
                </a:lnTo>
                <a:lnTo>
                  <a:pt x="304246" y="1348"/>
                </a:lnTo>
                <a:lnTo>
                  <a:pt x="232743" y="5214"/>
                </a:lnTo>
                <a:lnTo>
                  <a:pt x="168026" y="11331"/>
                </a:lnTo>
                <a:lnTo>
                  <a:pt x="111632" y="19430"/>
                </a:lnTo>
                <a:lnTo>
                  <a:pt x="65097" y="29244"/>
                </a:lnTo>
                <a:lnTo>
                  <a:pt x="7745" y="52944"/>
                </a:lnTo>
                <a:lnTo>
                  <a:pt x="0" y="66294"/>
                </a:lnTo>
                <a:lnTo>
                  <a:pt x="7745" y="79895"/>
                </a:lnTo>
                <a:lnTo>
                  <a:pt x="65097" y="103919"/>
                </a:lnTo>
                <a:lnTo>
                  <a:pt x="111632" y="113823"/>
                </a:lnTo>
                <a:lnTo>
                  <a:pt x="168026" y="121978"/>
                </a:lnTo>
                <a:lnTo>
                  <a:pt x="232743" y="128123"/>
                </a:lnTo>
                <a:lnTo>
                  <a:pt x="304246" y="132000"/>
                </a:lnTo>
                <a:lnTo>
                  <a:pt x="381000" y="133350"/>
                </a:lnTo>
                <a:lnTo>
                  <a:pt x="457753" y="132000"/>
                </a:lnTo>
                <a:lnTo>
                  <a:pt x="529256" y="128123"/>
                </a:lnTo>
                <a:lnTo>
                  <a:pt x="593973" y="121978"/>
                </a:lnTo>
                <a:lnTo>
                  <a:pt x="650366" y="113823"/>
                </a:lnTo>
                <a:lnTo>
                  <a:pt x="696902" y="103919"/>
                </a:lnTo>
                <a:lnTo>
                  <a:pt x="754254" y="79895"/>
                </a:lnTo>
                <a:lnTo>
                  <a:pt x="761999" y="66294"/>
                </a:lnTo>
                <a:close/>
              </a:path>
            </a:pathLst>
          </a:custGeom>
          <a:solidFill>
            <a:srgbClr val="C9E6E9"/>
          </a:solidFill>
        </p:spPr>
        <p:txBody>
          <a:bodyPr wrap="square" lIns="0" tIns="0" rIns="0" bIns="0" rtlCol="0"/>
          <a:lstStyle/>
          <a:p>
            <a:endParaRPr/>
          </a:p>
        </p:txBody>
      </p:sp>
      <p:sp>
        <p:nvSpPr>
          <p:cNvPr id="52" name="object 52"/>
          <p:cNvSpPr/>
          <p:nvPr/>
        </p:nvSpPr>
        <p:spPr>
          <a:xfrm>
            <a:off x="5943600" y="5867400"/>
            <a:ext cx="762000" cy="533400"/>
          </a:xfrm>
          <a:custGeom>
            <a:avLst/>
            <a:gdLst/>
            <a:ahLst/>
            <a:cxnLst/>
            <a:rect l="l" t="t" r="r" b="b"/>
            <a:pathLst>
              <a:path w="762000" h="533400">
                <a:moveTo>
                  <a:pt x="380999" y="0"/>
                </a:moveTo>
                <a:lnTo>
                  <a:pt x="304246" y="1348"/>
                </a:lnTo>
                <a:lnTo>
                  <a:pt x="232743" y="5214"/>
                </a:lnTo>
                <a:lnTo>
                  <a:pt x="168026" y="11331"/>
                </a:lnTo>
                <a:lnTo>
                  <a:pt x="111632" y="19430"/>
                </a:lnTo>
                <a:lnTo>
                  <a:pt x="65097" y="29244"/>
                </a:lnTo>
                <a:lnTo>
                  <a:pt x="7745" y="52944"/>
                </a:lnTo>
                <a:lnTo>
                  <a:pt x="0" y="66294"/>
                </a:lnTo>
                <a:lnTo>
                  <a:pt x="0" y="466344"/>
                </a:lnTo>
                <a:lnTo>
                  <a:pt x="29956" y="492573"/>
                </a:lnTo>
                <a:lnTo>
                  <a:pt x="111632" y="513873"/>
                </a:lnTo>
                <a:lnTo>
                  <a:pt x="168026" y="522028"/>
                </a:lnTo>
                <a:lnTo>
                  <a:pt x="232743" y="528173"/>
                </a:lnTo>
                <a:lnTo>
                  <a:pt x="304246" y="532050"/>
                </a:lnTo>
                <a:lnTo>
                  <a:pt x="381000" y="533400"/>
                </a:lnTo>
                <a:lnTo>
                  <a:pt x="457753" y="532050"/>
                </a:lnTo>
                <a:lnTo>
                  <a:pt x="529256" y="528173"/>
                </a:lnTo>
                <a:lnTo>
                  <a:pt x="593973" y="522028"/>
                </a:lnTo>
                <a:lnTo>
                  <a:pt x="650366" y="513873"/>
                </a:lnTo>
                <a:lnTo>
                  <a:pt x="696902" y="503969"/>
                </a:lnTo>
                <a:lnTo>
                  <a:pt x="754254" y="479945"/>
                </a:lnTo>
                <a:lnTo>
                  <a:pt x="761999" y="466344"/>
                </a:lnTo>
                <a:lnTo>
                  <a:pt x="761999" y="66294"/>
                </a:lnTo>
                <a:lnTo>
                  <a:pt x="732043" y="40505"/>
                </a:lnTo>
                <a:lnTo>
                  <a:pt x="650366" y="19430"/>
                </a:lnTo>
                <a:lnTo>
                  <a:pt x="593973" y="11331"/>
                </a:lnTo>
                <a:lnTo>
                  <a:pt x="529256" y="5214"/>
                </a:lnTo>
                <a:lnTo>
                  <a:pt x="457753" y="1348"/>
                </a:lnTo>
                <a:lnTo>
                  <a:pt x="380999" y="0"/>
                </a:lnTo>
                <a:close/>
              </a:path>
            </a:pathLst>
          </a:custGeom>
          <a:ln w="9525">
            <a:solidFill>
              <a:srgbClr val="000000"/>
            </a:solidFill>
          </a:ln>
        </p:spPr>
        <p:txBody>
          <a:bodyPr wrap="square" lIns="0" tIns="0" rIns="0" bIns="0" rtlCol="0"/>
          <a:lstStyle/>
          <a:p>
            <a:endParaRPr/>
          </a:p>
        </p:txBody>
      </p:sp>
      <p:sp>
        <p:nvSpPr>
          <p:cNvPr id="53" name="object 53"/>
          <p:cNvSpPr/>
          <p:nvPr/>
        </p:nvSpPr>
        <p:spPr>
          <a:xfrm>
            <a:off x="5943600" y="5933694"/>
            <a:ext cx="762000" cy="67310"/>
          </a:xfrm>
          <a:custGeom>
            <a:avLst/>
            <a:gdLst/>
            <a:ahLst/>
            <a:cxnLst/>
            <a:rect l="l" t="t" r="r" b="b"/>
            <a:pathLst>
              <a:path w="762000" h="67310">
                <a:moveTo>
                  <a:pt x="0" y="0"/>
                </a:moveTo>
                <a:lnTo>
                  <a:pt x="29956" y="26229"/>
                </a:lnTo>
                <a:lnTo>
                  <a:pt x="111632" y="47529"/>
                </a:lnTo>
                <a:lnTo>
                  <a:pt x="168026" y="55684"/>
                </a:lnTo>
                <a:lnTo>
                  <a:pt x="232743" y="61829"/>
                </a:lnTo>
                <a:lnTo>
                  <a:pt x="304246" y="65706"/>
                </a:lnTo>
                <a:lnTo>
                  <a:pt x="381000" y="67055"/>
                </a:lnTo>
                <a:lnTo>
                  <a:pt x="457753" y="65706"/>
                </a:lnTo>
                <a:lnTo>
                  <a:pt x="529256" y="61829"/>
                </a:lnTo>
                <a:lnTo>
                  <a:pt x="593973" y="55684"/>
                </a:lnTo>
                <a:lnTo>
                  <a:pt x="650366" y="47529"/>
                </a:lnTo>
                <a:lnTo>
                  <a:pt x="696902" y="37625"/>
                </a:lnTo>
                <a:lnTo>
                  <a:pt x="754254" y="13601"/>
                </a:lnTo>
                <a:lnTo>
                  <a:pt x="761999" y="0"/>
                </a:lnTo>
              </a:path>
            </a:pathLst>
          </a:custGeom>
          <a:ln w="9525">
            <a:solidFill>
              <a:srgbClr val="000000"/>
            </a:solidFill>
          </a:ln>
        </p:spPr>
        <p:txBody>
          <a:bodyPr wrap="square" lIns="0" tIns="0" rIns="0" bIns="0" rtlCol="0"/>
          <a:lstStyle/>
          <a:p>
            <a:endParaRPr/>
          </a:p>
        </p:txBody>
      </p:sp>
      <p:sp>
        <p:nvSpPr>
          <p:cNvPr id="54" name="object 54"/>
          <p:cNvSpPr txBox="1"/>
          <p:nvPr/>
        </p:nvSpPr>
        <p:spPr>
          <a:xfrm>
            <a:off x="6076950" y="6005574"/>
            <a:ext cx="508000" cy="299720"/>
          </a:xfrm>
          <a:prstGeom prst="rect">
            <a:avLst/>
          </a:prstGeom>
        </p:spPr>
        <p:txBody>
          <a:bodyPr vert="horz" wrap="square" lIns="0" tIns="12700" rIns="0" bIns="0" rtlCol="0">
            <a:spAutoFit/>
          </a:bodyPr>
          <a:lstStyle/>
          <a:p>
            <a:pPr>
              <a:lnSpc>
                <a:spcPct val="100000"/>
              </a:lnSpc>
              <a:spcBef>
                <a:spcPts val="100"/>
              </a:spcBef>
            </a:pPr>
            <a:r>
              <a:rPr sz="1800" spc="-5" dirty="0">
                <a:latin typeface="Arial"/>
                <a:cs typeface="Arial"/>
              </a:rPr>
              <a:t>SOR</a:t>
            </a:r>
            <a:endParaRPr sz="1800">
              <a:latin typeface="Arial"/>
              <a:cs typeface="Arial"/>
            </a:endParaRPr>
          </a:p>
        </p:txBody>
      </p:sp>
      <p:sp>
        <p:nvSpPr>
          <p:cNvPr id="55" name="object 55"/>
          <p:cNvSpPr txBox="1"/>
          <p:nvPr/>
        </p:nvSpPr>
        <p:spPr>
          <a:xfrm>
            <a:off x="7108690" y="5818122"/>
            <a:ext cx="1194435" cy="574040"/>
          </a:xfrm>
          <a:prstGeom prst="rect">
            <a:avLst/>
          </a:prstGeom>
        </p:spPr>
        <p:txBody>
          <a:bodyPr vert="horz" wrap="square" lIns="0" tIns="12700" rIns="0" bIns="0" rtlCol="0">
            <a:spAutoFit/>
          </a:bodyPr>
          <a:lstStyle/>
          <a:p>
            <a:pPr marR="5080">
              <a:lnSpc>
                <a:spcPct val="100000"/>
              </a:lnSpc>
              <a:spcBef>
                <a:spcPts val="100"/>
              </a:spcBef>
            </a:pPr>
            <a:r>
              <a:rPr sz="1800" spc="-10" dirty="0">
                <a:latin typeface="Arial"/>
                <a:cs typeface="Arial"/>
              </a:rPr>
              <a:t>Operational  Data</a:t>
            </a:r>
            <a:endParaRPr sz="1800">
              <a:latin typeface="Arial"/>
              <a:cs typeface="Arial"/>
            </a:endParaRPr>
          </a:p>
        </p:txBody>
      </p:sp>
      <p:sp>
        <p:nvSpPr>
          <p:cNvPr id="56" name="object 56"/>
          <p:cNvSpPr txBox="1"/>
          <p:nvPr/>
        </p:nvSpPr>
        <p:spPr>
          <a:xfrm>
            <a:off x="7108690" y="4598930"/>
            <a:ext cx="1092835" cy="574040"/>
          </a:xfrm>
          <a:prstGeom prst="rect">
            <a:avLst/>
          </a:prstGeom>
        </p:spPr>
        <p:txBody>
          <a:bodyPr vert="horz" wrap="square" lIns="0" tIns="12700" rIns="0" bIns="0" rtlCol="0">
            <a:spAutoFit/>
          </a:bodyPr>
          <a:lstStyle/>
          <a:p>
            <a:pPr marR="5080">
              <a:lnSpc>
                <a:spcPct val="100000"/>
              </a:lnSpc>
              <a:spcBef>
                <a:spcPts val="100"/>
              </a:spcBef>
            </a:pPr>
            <a:r>
              <a:rPr sz="1800" spc="-5" dirty="0">
                <a:latin typeface="Arial"/>
                <a:cs typeface="Arial"/>
              </a:rPr>
              <a:t>Integration  </a:t>
            </a:r>
            <a:r>
              <a:rPr sz="1800" spc="-10" dirty="0">
                <a:latin typeface="Arial"/>
                <a:cs typeface="Arial"/>
              </a:rPr>
              <a:t>Data</a:t>
            </a:r>
            <a:endParaRPr sz="1800">
              <a:latin typeface="Arial"/>
              <a:cs typeface="Arial"/>
            </a:endParaRPr>
          </a:p>
        </p:txBody>
      </p:sp>
      <p:sp>
        <p:nvSpPr>
          <p:cNvPr id="57" name="object 57"/>
          <p:cNvSpPr txBox="1"/>
          <p:nvPr/>
        </p:nvSpPr>
        <p:spPr>
          <a:xfrm>
            <a:off x="7108690" y="3500118"/>
            <a:ext cx="1346835" cy="575310"/>
          </a:xfrm>
          <a:prstGeom prst="rect">
            <a:avLst/>
          </a:prstGeom>
        </p:spPr>
        <p:txBody>
          <a:bodyPr vert="horz" wrap="square" lIns="0" tIns="12700" rIns="0" bIns="0" rtlCol="0">
            <a:spAutoFit/>
          </a:bodyPr>
          <a:lstStyle/>
          <a:p>
            <a:pPr marR="5080">
              <a:lnSpc>
                <a:spcPct val="100000"/>
              </a:lnSpc>
              <a:spcBef>
                <a:spcPts val="100"/>
              </a:spcBef>
            </a:pPr>
            <a:r>
              <a:rPr sz="1800" spc="-10" dirty="0">
                <a:latin typeface="Arial"/>
                <a:cs typeface="Arial"/>
              </a:rPr>
              <a:t>Consolidated  Data</a:t>
            </a:r>
            <a:endParaRPr sz="1800">
              <a:latin typeface="Arial"/>
              <a:cs typeface="Arial"/>
            </a:endParaRPr>
          </a:p>
        </p:txBody>
      </p:sp>
      <p:sp>
        <p:nvSpPr>
          <p:cNvPr id="58" name="object 58"/>
          <p:cNvSpPr txBox="1"/>
          <p:nvPr/>
        </p:nvSpPr>
        <p:spPr>
          <a:xfrm>
            <a:off x="7095990" y="2312907"/>
            <a:ext cx="106680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Enterprise  Data</a:t>
            </a:r>
            <a:endParaRPr sz="1800">
              <a:latin typeface="Arial"/>
              <a:cs typeface="Arial"/>
            </a:endParaRPr>
          </a:p>
        </p:txBody>
      </p:sp>
      <p:sp>
        <p:nvSpPr>
          <p:cNvPr id="59" name="object 59"/>
          <p:cNvSpPr txBox="1"/>
          <p:nvPr/>
        </p:nvSpPr>
        <p:spPr>
          <a:xfrm>
            <a:off x="5791200" y="3657600"/>
            <a:ext cx="1066800" cy="457200"/>
          </a:xfrm>
          <a:prstGeom prst="rect">
            <a:avLst/>
          </a:prstGeom>
          <a:solidFill>
            <a:srgbClr val="FFFF99"/>
          </a:solidFill>
          <a:ln w="9525">
            <a:solidFill>
              <a:srgbClr val="000000"/>
            </a:solidFill>
          </a:ln>
        </p:spPr>
        <p:txBody>
          <a:bodyPr vert="horz" wrap="square" lIns="0" tIns="9525" rIns="0" bIns="0" rtlCol="0">
            <a:spAutoFit/>
          </a:bodyPr>
          <a:lstStyle/>
          <a:p>
            <a:pPr marL="231140" marR="154305" indent="-67945">
              <a:lnSpc>
                <a:spcPct val="100000"/>
              </a:lnSpc>
              <a:spcBef>
                <a:spcPts val="75"/>
              </a:spcBef>
            </a:pPr>
            <a:r>
              <a:rPr sz="1400" spc="-5" dirty="0">
                <a:latin typeface="Arial"/>
                <a:cs typeface="Arial"/>
              </a:rPr>
              <a:t>Semantic  Objects</a:t>
            </a:r>
            <a:endParaRPr sz="1400">
              <a:latin typeface="Arial"/>
              <a:cs typeface="Arial"/>
            </a:endParaRPr>
          </a:p>
        </p:txBody>
      </p:sp>
      <p:sp>
        <p:nvSpPr>
          <p:cNvPr id="60" name="object 60"/>
          <p:cNvSpPr/>
          <p:nvPr/>
        </p:nvSpPr>
        <p:spPr>
          <a:xfrm>
            <a:off x="5791200" y="3505200"/>
            <a:ext cx="533400" cy="152400"/>
          </a:xfrm>
          <a:custGeom>
            <a:avLst/>
            <a:gdLst/>
            <a:ahLst/>
            <a:cxnLst/>
            <a:rect l="l" t="t" r="r" b="b"/>
            <a:pathLst>
              <a:path w="533400" h="152400">
                <a:moveTo>
                  <a:pt x="0" y="0"/>
                </a:moveTo>
                <a:lnTo>
                  <a:pt x="0" y="152400"/>
                </a:lnTo>
                <a:lnTo>
                  <a:pt x="533400" y="152400"/>
                </a:lnTo>
                <a:lnTo>
                  <a:pt x="533400" y="0"/>
                </a:lnTo>
                <a:lnTo>
                  <a:pt x="0" y="0"/>
                </a:lnTo>
                <a:close/>
              </a:path>
            </a:pathLst>
          </a:custGeom>
          <a:solidFill>
            <a:srgbClr val="FFFF99"/>
          </a:solidFill>
        </p:spPr>
        <p:txBody>
          <a:bodyPr wrap="square" lIns="0" tIns="0" rIns="0" bIns="0" rtlCol="0"/>
          <a:lstStyle/>
          <a:p>
            <a:endParaRPr/>
          </a:p>
        </p:txBody>
      </p:sp>
      <p:sp>
        <p:nvSpPr>
          <p:cNvPr id="61" name="object 61"/>
          <p:cNvSpPr/>
          <p:nvPr/>
        </p:nvSpPr>
        <p:spPr>
          <a:xfrm>
            <a:off x="5791200" y="3505200"/>
            <a:ext cx="533400" cy="152400"/>
          </a:xfrm>
          <a:custGeom>
            <a:avLst/>
            <a:gdLst/>
            <a:ahLst/>
            <a:cxnLst/>
            <a:rect l="l" t="t" r="r" b="b"/>
            <a:pathLst>
              <a:path w="533400" h="152400">
                <a:moveTo>
                  <a:pt x="0" y="152400"/>
                </a:moveTo>
                <a:lnTo>
                  <a:pt x="0" y="0"/>
                </a:lnTo>
                <a:lnTo>
                  <a:pt x="533400" y="0"/>
                </a:lnTo>
                <a:lnTo>
                  <a:pt x="533400" y="152400"/>
                </a:lnTo>
                <a:lnTo>
                  <a:pt x="0" y="152400"/>
                </a:lnTo>
                <a:close/>
              </a:path>
            </a:pathLst>
          </a:custGeom>
          <a:ln w="9525">
            <a:solidFill>
              <a:srgbClr val="000000"/>
            </a:solidFill>
          </a:ln>
        </p:spPr>
        <p:txBody>
          <a:bodyPr wrap="square" lIns="0" tIns="0" rIns="0" bIns="0" rtlCol="0"/>
          <a:lstStyle/>
          <a:p>
            <a:endParaRPr/>
          </a:p>
        </p:txBody>
      </p:sp>
      <p:sp>
        <p:nvSpPr>
          <p:cNvPr id="62" name="object 62"/>
          <p:cNvSpPr/>
          <p:nvPr/>
        </p:nvSpPr>
        <p:spPr>
          <a:xfrm>
            <a:off x="5791200" y="2362200"/>
            <a:ext cx="1143000" cy="533400"/>
          </a:xfrm>
          <a:custGeom>
            <a:avLst/>
            <a:gdLst/>
            <a:ahLst/>
            <a:cxnLst/>
            <a:rect l="l" t="t" r="r" b="b"/>
            <a:pathLst>
              <a:path w="1143000" h="533400">
                <a:moveTo>
                  <a:pt x="1143000" y="466343"/>
                </a:moveTo>
                <a:lnTo>
                  <a:pt x="1143000" y="0"/>
                </a:lnTo>
                <a:lnTo>
                  <a:pt x="0" y="0"/>
                </a:lnTo>
                <a:lnTo>
                  <a:pt x="0" y="533399"/>
                </a:lnTo>
                <a:lnTo>
                  <a:pt x="999744" y="533399"/>
                </a:lnTo>
                <a:lnTo>
                  <a:pt x="1143000" y="466343"/>
                </a:lnTo>
                <a:close/>
              </a:path>
            </a:pathLst>
          </a:custGeom>
          <a:solidFill>
            <a:srgbClr val="BBE0E3"/>
          </a:solidFill>
        </p:spPr>
        <p:txBody>
          <a:bodyPr wrap="square" lIns="0" tIns="0" rIns="0" bIns="0" rtlCol="0"/>
          <a:lstStyle/>
          <a:p>
            <a:endParaRPr/>
          </a:p>
        </p:txBody>
      </p:sp>
      <p:sp>
        <p:nvSpPr>
          <p:cNvPr id="63" name="object 63"/>
          <p:cNvSpPr/>
          <p:nvPr/>
        </p:nvSpPr>
        <p:spPr>
          <a:xfrm>
            <a:off x="6790943" y="2828544"/>
            <a:ext cx="143255" cy="67056"/>
          </a:xfrm>
          <a:prstGeom prst="rect">
            <a:avLst/>
          </a:prstGeom>
          <a:blipFill>
            <a:blip r:embed="rId3" cstate="print"/>
            <a:stretch>
              <a:fillRect/>
            </a:stretch>
          </a:blipFill>
        </p:spPr>
        <p:txBody>
          <a:bodyPr wrap="square" lIns="0" tIns="0" rIns="0" bIns="0" rtlCol="0"/>
          <a:lstStyle/>
          <a:p>
            <a:endParaRPr/>
          </a:p>
        </p:txBody>
      </p:sp>
      <p:sp>
        <p:nvSpPr>
          <p:cNvPr id="64" name="object 64"/>
          <p:cNvSpPr/>
          <p:nvPr/>
        </p:nvSpPr>
        <p:spPr>
          <a:xfrm>
            <a:off x="5791200" y="2362200"/>
            <a:ext cx="1143000" cy="533400"/>
          </a:xfrm>
          <a:custGeom>
            <a:avLst/>
            <a:gdLst/>
            <a:ahLst/>
            <a:cxnLst/>
            <a:rect l="l" t="t" r="r" b="b"/>
            <a:pathLst>
              <a:path w="1143000" h="533400">
                <a:moveTo>
                  <a:pt x="0" y="0"/>
                </a:moveTo>
                <a:lnTo>
                  <a:pt x="0" y="533399"/>
                </a:lnTo>
                <a:lnTo>
                  <a:pt x="999744" y="533399"/>
                </a:lnTo>
                <a:lnTo>
                  <a:pt x="1143000" y="466343"/>
                </a:lnTo>
                <a:lnTo>
                  <a:pt x="1143000" y="0"/>
                </a:lnTo>
                <a:lnTo>
                  <a:pt x="0" y="0"/>
                </a:lnTo>
                <a:close/>
              </a:path>
            </a:pathLst>
          </a:custGeom>
          <a:ln w="9525">
            <a:solidFill>
              <a:srgbClr val="000000"/>
            </a:solidFill>
          </a:ln>
        </p:spPr>
        <p:txBody>
          <a:bodyPr wrap="square" lIns="0" tIns="0" rIns="0" bIns="0" rtlCol="0"/>
          <a:lstStyle/>
          <a:p>
            <a:endParaRPr/>
          </a:p>
        </p:txBody>
      </p:sp>
      <p:sp>
        <p:nvSpPr>
          <p:cNvPr id="65" name="object 65"/>
          <p:cNvSpPr/>
          <p:nvPr/>
        </p:nvSpPr>
        <p:spPr>
          <a:xfrm>
            <a:off x="6790943" y="2828544"/>
            <a:ext cx="143510" cy="67310"/>
          </a:xfrm>
          <a:custGeom>
            <a:avLst/>
            <a:gdLst/>
            <a:ahLst/>
            <a:cxnLst/>
            <a:rect l="l" t="t" r="r" b="b"/>
            <a:pathLst>
              <a:path w="143509" h="67310">
                <a:moveTo>
                  <a:pt x="0" y="67056"/>
                </a:moveTo>
                <a:lnTo>
                  <a:pt x="37337" y="2286"/>
                </a:lnTo>
                <a:lnTo>
                  <a:pt x="52494" y="8251"/>
                </a:lnTo>
                <a:lnTo>
                  <a:pt x="75723" y="10001"/>
                </a:lnTo>
                <a:lnTo>
                  <a:pt x="106239" y="7322"/>
                </a:lnTo>
                <a:lnTo>
                  <a:pt x="143255" y="0"/>
                </a:lnTo>
              </a:path>
            </a:pathLst>
          </a:custGeom>
          <a:ln w="9525">
            <a:solidFill>
              <a:srgbClr val="000000"/>
            </a:solidFill>
          </a:ln>
        </p:spPr>
        <p:txBody>
          <a:bodyPr wrap="square" lIns="0" tIns="0" rIns="0" bIns="0" rtlCol="0"/>
          <a:lstStyle/>
          <a:p>
            <a:endParaRPr/>
          </a:p>
        </p:txBody>
      </p:sp>
      <p:sp>
        <p:nvSpPr>
          <p:cNvPr id="66" name="object 66"/>
          <p:cNvSpPr txBox="1"/>
          <p:nvPr/>
        </p:nvSpPr>
        <p:spPr>
          <a:xfrm>
            <a:off x="5900420" y="2481325"/>
            <a:ext cx="922655" cy="238760"/>
          </a:xfrm>
          <a:prstGeom prst="rect">
            <a:avLst/>
          </a:prstGeom>
        </p:spPr>
        <p:txBody>
          <a:bodyPr vert="horz" wrap="square" lIns="0" tIns="12065" rIns="0" bIns="0" rtlCol="0">
            <a:spAutoFit/>
          </a:bodyPr>
          <a:lstStyle/>
          <a:p>
            <a:pPr marL="12700">
              <a:lnSpc>
                <a:spcPct val="100000"/>
              </a:lnSpc>
              <a:spcBef>
                <a:spcPts val="95"/>
              </a:spcBef>
            </a:pPr>
            <a:r>
              <a:rPr sz="1400" spc="-10" dirty="0">
                <a:latin typeface="Arial"/>
                <a:cs typeface="Arial"/>
              </a:rPr>
              <a:t>Documents</a:t>
            </a:r>
            <a:endParaRPr sz="1400">
              <a:latin typeface="Arial"/>
              <a:cs typeface="Arial"/>
            </a:endParaRPr>
          </a:p>
        </p:txBody>
      </p:sp>
      <p:sp>
        <p:nvSpPr>
          <p:cNvPr id="67" name="object 67"/>
          <p:cNvSpPr/>
          <p:nvPr/>
        </p:nvSpPr>
        <p:spPr>
          <a:xfrm>
            <a:off x="3276600" y="2133600"/>
            <a:ext cx="2209800" cy="914400"/>
          </a:xfrm>
          <a:custGeom>
            <a:avLst/>
            <a:gdLst/>
            <a:ahLst/>
            <a:cxnLst/>
            <a:rect l="l" t="t" r="r" b="b"/>
            <a:pathLst>
              <a:path w="2209800" h="914400">
                <a:moveTo>
                  <a:pt x="0" y="0"/>
                </a:moveTo>
                <a:lnTo>
                  <a:pt x="0" y="914399"/>
                </a:lnTo>
                <a:lnTo>
                  <a:pt x="2209800" y="914399"/>
                </a:lnTo>
                <a:lnTo>
                  <a:pt x="2209800" y="0"/>
                </a:lnTo>
                <a:lnTo>
                  <a:pt x="0" y="0"/>
                </a:lnTo>
                <a:close/>
              </a:path>
            </a:pathLst>
          </a:custGeom>
          <a:solidFill>
            <a:srgbClr val="EAEAEA"/>
          </a:solidFill>
        </p:spPr>
        <p:txBody>
          <a:bodyPr wrap="square" lIns="0" tIns="0" rIns="0" bIns="0" rtlCol="0"/>
          <a:lstStyle/>
          <a:p>
            <a:endParaRPr/>
          </a:p>
        </p:txBody>
      </p:sp>
      <p:sp>
        <p:nvSpPr>
          <p:cNvPr id="68" name="object 68"/>
          <p:cNvSpPr/>
          <p:nvPr/>
        </p:nvSpPr>
        <p:spPr>
          <a:xfrm>
            <a:off x="3276600" y="2133600"/>
            <a:ext cx="2209800" cy="914400"/>
          </a:xfrm>
          <a:custGeom>
            <a:avLst/>
            <a:gdLst/>
            <a:ahLst/>
            <a:cxnLst/>
            <a:rect l="l" t="t" r="r" b="b"/>
            <a:pathLst>
              <a:path w="2209800" h="914400">
                <a:moveTo>
                  <a:pt x="0" y="0"/>
                </a:moveTo>
                <a:lnTo>
                  <a:pt x="0" y="914399"/>
                </a:lnTo>
                <a:lnTo>
                  <a:pt x="2209800" y="914399"/>
                </a:lnTo>
                <a:lnTo>
                  <a:pt x="2209800" y="0"/>
                </a:lnTo>
                <a:lnTo>
                  <a:pt x="0" y="0"/>
                </a:lnTo>
                <a:close/>
              </a:path>
            </a:pathLst>
          </a:custGeom>
          <a:ln w="9525">
            <a:solidFill>
              <a:srgbClr val="000000"/>
            </a:solidFill>
          </a:ln>
        </p:spPr>
        <p:txBody>
          <a:bodyPr wrap="square" lIns="0" tIns="0" rIns="0" bIns="0" rtlCol="0"/>
          <a:lstStyle/>
          <a:p>
            <a:endParaRPr/>
          </a:p>
        </p:txBody>
      </p:sp>
      <p:sp>
        <p:nvSpPr>
          <p:cNvPr id="69" name="object 69"/>
          <p:cNvSpPr txBox="1"/>
          <p:nvPr/>
        </p:nvSpPr>
        <p:spPr>
          <a:xfrm>
            <a:off x="3548126" y="2165095"/>
            <a:ext cx="166560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Process Data</a:t>
            </a:r>
            <a:r>
              <a:rPr sz="1600" spc="-80" dirty="0">
                <a:latin typeface="Times New Roman"/>
                <a:cs typeface="Times New Roman"/>
              </a:rPr>
              <a:t> </a:t>
            </a:r>
            <a:r>
              <a:rPr sz="1600" dirty="0">
                <a:latin typeface="Times New Roman"/>
                <a:cs typeface="Times New Roman"/>
              </a:rPr>
              <a:t>Model</a:t>
            </a:r>
            <a:endParaRPr sz="1600">
              <a:latin typeface="Times New Roman"/>
              <a:cs typeface="Times New Roman"/>
            </a:endParaRPr>
          </a:p>
        </p:txBody>
      </p:sp>
      <p:sp>
        <p:nvSpPr>
          <p:cNvPr id="70" name="object 70"/>
          <p:cNvSpPr/>
          <p:nvPr/>
        </p:nvSpPr>
        <p:spPr>
          <a:xfrm>
            <a:off x="3729228" y="2895600"/>
            <a:ext cx="179070" cy="767080"/>
          </a:xfrm>
          <a:custGeom>
            <a:avLst/>
            <a:gdLst/>
            <a:ahLst/>
            <a:cxnLst/>
            <a:rect l="l" t="t" r="r" b="b"/>
            <a:pathLst>
              <a:path w="179070" h="767079">
                <a:moveTo>
                  <a:pt x="146851" y="75720"/>
                </a:moveTo>
                <a:lnTo>
                  <a:pt x="137629" y="73838"/>
                </a:lnTo>
                <a:lnTo>
                  <a:pt x="0" y="761238"/>
                </a:lnTo>
                <a:lnTo>
                  <a:pt x="762" y="764286"/>
                </a:lnTo>
                <a:lnTo>
                  <a:pt x="3810" y="766572"/>
                </a:lnTo>
                <a:lnTo>
                  <a:pt x="6858" y="765810"/>
                </a:lnTo>
                <a:lnTo>
                  <a:pt x="9144" y="762762"/>
                </a:lnTo>
                <a:lnTo>
                  <a:pt x="146851" y="75720"/>
                </a:lnTo>
                <a:close/>
              </a:path>
              <a:path w="179070" h="767079">
                <a:moveTo>
                  <a:pt x="179070" y="82295"/>
                </a:moveTo>
                <a:lnTo>
                  <a:pt x="156972" y="0"/>
                </a:lnTo>
                <a:lnTo>
                  <a:pt x="104394" y="67055"/>
                </a:lnTo>
                <a:lnTo>
                  <a:pt x="137629" y="73838"/>
                </a:lnTo>
                <a:lnTo>
                  <a:pt x="140208" y="60959"/>
                </a:lnTo>
                <a:lnTo>
                  <a:pt x="141732" y="58673"/>
                </a:lnTo>
                <a:lnTo>
                  <a:pt x="145542" y="57911"/>
                </a:lnTo>
                <a:lnTo>
                  <a:pt x="148589" y="59435"/>
                </a:lnTo>
                <a:lnTo>
                  <a:pt x="149351" y="63245"/>
                </a:lnTo>
                <a:lnTo>
                  <a:pt x="149351" y="76231"/>
                </a:lnTo>
                <a:lnTo>
                  <a:pt x="179070" y="82295"/>
                </a:lnTo>
                <a:close/>
              </a:path>
              <a:path w="179070" h="767079">
                <a:moveTo>
                  <a:pt x="149351" y="63245"/>
                </a:moveTo>
                <a:lnTo>
                  <a:pt x="148589" y="59435"/>
                </a:lnTo>
                <a:lnTo>
                  <a:pt x="145542" y="57911"/>
                </a:lnTo>
                <a:lnTo>
                  <a:pt x="141732" y="58673"/>
                </a:lnTo>
                <a:lnTo>
                  <a:pt x="140208" y="60959"/>
                </a:lnTo>
                <a:lnTo>
                  <a:pt x="137629" y="73838"/>
                </a:lnTo>
                <a:lnTo>
                  <a:pt x="146851" y="75720"/>
                </a:lnTo>
                <a:lnTo>
                  <a:pt x="149351" y="63245"/>
                </a:lnTo>
                <a:close/>
              </a:path>
              <a:path w="179070" h="767079">
                <a:moveTo>
                  <a:pt x="149351" y="76231"/>
                </a:moveTo>
                <a:lnTo>
                  <a:pt x="149351" y="63245"/>
                </a:lnTo>
                <a:lnTo>
                  <a:pt x="146851" y="75720"/>
                </a:lnTo>
                <a:lnTo>
                  <a:pt x="149351" y="76231"/>
                </a:lnTo>
                <a:close/>
              </a:path>
            </a:pathLst>
          </a:custGeom>
          <a:solidFill>
            <a:srgbClr val="000000"/>
          </a:solidFill>
        </p:spPr>
        <p:txBody>
          <a:bodyPr wrap="square" lIns="0" tIns="0" rIns="0" bIns="0" rtlCol="0"/>
          <a:lstStyle/>
          <a:p>
            <a:endParaRPr/>
          </a:p>
        </p:txBody>
      </p:sp>
      <p:sp>
        <p:nvSpPr>
          <p:cNvPr id="71" name="object 71"/>
          <p:cNvSpPr/>
          <p:nvPr/>
        </p:nvSpPr>
        <p:spPr>
          <a:xfrm>
            <a:off x="4305300" y="2895600"/>
            <a:ext cx="76200" cy="767080"/>
          </a:xfrm>
          <a:custGeom>
            <a:avLst/>
            <a:gdLst/>
            <a:ahLst/>
            <a:cxnLst/>
            <a:rect l="l" t="t" r="r" b="b"/>
            <a:pathLst>
              <a:path w="76200" h="767079">
                <a:moveTo>
                  <a:pt x="76200" y="76199"/>
                </a:moveTo>
                <a:lnTo>
                  <a:pt x="38100" y="0"/>
                </a:lnTo>
                <a:lnTo>
                  <a:pt x="0" y="76199"/>
                </a:lnTo>
                <a:lnTo>
                  <a:pt x="33527" y="76199"/>
                </a:lnTo>
                <a:lnTo>
                  <a:pt x="33527" y="63245"/>
                </a:lnTo>
                <a:lnTo>
                  <a:pt x="35051" y="60197"/>
                </a:lnTo>
                <a:lnTo>
                  <a:pt x="38100" y="58673"/>
                </a:lnTo>
                <a:lnTo>
                  <a:pt x="41148" y="60197"/>
                </a:lnTo>
                <a:lnTo>
                  <a:pt x="42672" y="63245"/>
                </a:lnTo>
                <a:lnTo>
                  <a:pt x="42672" y="76199"/>
                </a:lnTo>
                <a:lnTo>
                  <a:pt x="76200" y="76199"/>
                </a:lnTo>
                <a:close/>
              </a:path>
              <a:path w="76200" h="767079">
                <a:moveTo>
                  <a:pt x="42672" y="76199"/>
                </a:moveTo>
                <a:lnTo>
                  <a:pt x="42672" y="63245"/>
                </a:lnTo>
                <a:lnTo>
                  <a:pt x="41148" y="60197"/>
                </a:lnTo>
                <a:lnTo>
                  <a:pt x="38100" y="58673"/>
                </a:lnTo>
                <a:lnTo>
                  <a:pt x="35051" y="60197"/>
                </a:lnTo>
                <a:lnTo>
                  <a:pt x="33527" y="63245"/>
                </a:lnTo>
                <a:lnTo>
                  <a:pt x="33527" y="76199"/>
                </a:lnTo>
                <a:lnTo>
                  <a:pt x="42672" y="76199"/>
                </a:lnTo>
                <a:close/>
              </a:path>
              <a:path w="76200" h="767079">
                <a:moveTo>
                  <a:pt x="42672" y="762000"/>
                </a:moveTo>
                <a:lnTo>
                  <a:pt x="42672" y="76199"/>
                </a:lnTo>
                <a:lnTo>
                  <a:pt x="33527" y="76199"/>
                </a:lnTo>
                <a:lnTo>
                  <a:pt x="33527" y="762000"/>
                </a:lnTo>
                <a:lnTo>
                  <a:pt x="35051" y="765048"/>
                </a:lnTo>
                <a:lnTo>
                  <a:pt x="38100" y="766572"/>
                </a:lnTo>
                <a:lnTo>
                  <a:pt x="41148" y="765048"/>
                </a:lnTo>
                <a:lnTo>
                  <a:pt x="42672" y="762000"/>
                </a:lnTo>
                <a:close/>
              </a:path>
            </a:pathLst>
          </a:custGeom>
          <a:solidFill>
            <a:srgbClr val="000000"/>
          </a:solidFill>
        </p:spPr>
        <p:txBody>
          <a:bodyPr wrap="square" lIns="0" tIns="0" rIns="0" bIns="0" rtlCol="0"/>
          <a:lstStyle/>
          <a:p>
            <a:endParaRPr/>
          </a:p>
        </p:txBody>
      </p:sp>
      <p:sp>
        <p:nvSpPr>
          <p:cNvPr id="72" name="object 72"/>
          <p:cNvSpPr/>
          <p:nvPr/>
        </p:nvSpPr>
        <p:spPr>
          <a:xfrm>
            <a:off x="4786121" y="2895600"/>
            <a:ext cx="247650" cy="767080"/>
          </a:xfrm>
          <a:custGeom>
            <a:avLst/>
            <a:gdLst/>
            <a:ahLst/>
            <a:cxnLst/>
            <a:rect l="l" t="t" r="r" b="b"/>
            <a:pathLst>
              <a:path w="247650" h="767079">
                <a:moveTo>
                  <a:pt x="73151" y="61721"/>
                </a:moveTo>
                <a:lnTo>
                  <a:pt x="14477" y="0"/>
                </a:lnTo>
                <a:lnTo>
                  <a:pt x="0" y="83819"/>
                </a:lnTo>
                <a:lnTo>
                  <a:pt x="28193" y="75303"/>
                </a:lnTo>
                <a:lnTo>
                  <a:pt x="28193" y="58673"/>
                </a:lnTo>
                <a:lnTo>
                  <a:pt x="31241" y="56387"/>
                </a:lnTo>
                <a:lnTo>
                  <a:pt x="35051" y="56387"/>
                </a:lnTo>
                <a:lnTo>
                  <a:pt x="37337" y="59435"/>
                </a:lnTo>
                <a:lnTo>
                  <a:pt x="40942" y="71451"/>
                </a:lnTo>
                <a:lnTo>
                  <a:pt x="73151" y="61721"/>
                </a:lnTo>
                <a:close/>
              </a:path>
              <a:path w="247650" h="767079">
                <a:moveTo>
                  <a:pt x="40942" y="71451"/>
                </a:moveTo>
                <a:lnTo>
                  <a:pt x="37337" y="59435"/>
                </a:lnTo>
                <a:lnTo>
                  <a:pt x="35051" y="56387"/>
                </a:lnTo>
                <a:lnTo>
                  <a:pt x="31241" y="56387"/>
                </a:lnTo>
                <a:lnTo>
                  <a:pt x="28193" y="58673"/>
                </a:lnTo>
                <a:lnTo>
                  <a:pt x="28193" y="62483"/>
                </a:lnTo>
                <a:lnTo>
                  <a:pt x="31720" y="74237"/>
                </a:lnTo>
                <a:lnTo>
                  <a:pt x="40942" y="71451"/>
                </a:lnTo>
                <a:close/>
              </a:path>
              <a:path w="247650" h="767079">
                <a:moveTo>
                  <a:pt x="31720" y="74237"/>
                </a:moveTo>
                <a:lnTo>
                  <a:pt x="28193" y="62483"/>
                </a:lnTo>
                <a:lnTo>
                  <a:pt x="28193" y="75303"/>
                </a:lnTo>
                <a:lnTo>
                  <a:pt x="31720" y="74237"/>
                </a:lnTo>
                <a:close/>
              </a:path>
              <a:path w="247650" h="767079">
                <a:moveTo>
                  <a:pt x="247650" y="760476"/>
                </a:moveTo>
                <a:lnTo>
                  <a:pt x="40942" y="71451"/>
                </a:lnTo>
                <a:lnTo>
                  <a:pt x="31720" y="74237"/>
                </a:lnTo>
                <a:lnTo>
                  <a:pt x="238505" y="763524"/>
                </a:lnTo>
                <a:lnTo>
                  <a:pt x="240791" y="765810"/>
                </a:lnTo>
                <a:lnTo>
                  <a:pt x="244601" y="766572"/>
                </a:lnTo>
                <a:lnTo>
                  <a:pt x="246887" y="764286"/>
                </a:lnTo>
                <a:lnTo>
                  <a:pt x="247650" y="760476"/>
                </a:lnTo>
                <a:close/>
              </a:path>
            </a:pathLst>
          </a:custGeom>
          <a:solidFill>
            <a:srgbClr val="000000"/>
          </a:solidFill>
        </p:spPr>
        <p:txBody>
          <a:bodyPr wrap="square" lIns="0" tIns="0" rIns="0" bIns="0" rtlCol="0"/>
          <a:lstStyle/>
          <a:p>
            <a:endParaRPr/>
          </a:p>
        </p:txBody>
      </p:sp>
      <p:sp>
        <p:nvSpPr>
          <p:cNvPr id="73" name="object 73"/>
          <p:cNvSpPr/>
          <p:nvPr/>
        </p:nvSpPr>
        <p:spPr>
          <a:xfrm>
            <a:off x="2743200" y="2057400"/>
            <a:ext cx="304800" cy="2286000"/>
          </a:xfrm>
          <a:custGeom>
            <a:avLst/>
            <a:gdLst/>
            <a:ahLst/>
            <a:cxnLst/>
            <a:rect l="l" t="t" r="r" b="b"/>
            <a:pathLst>
              <a:path w="304800" h="2286000">
                <a:moveTo>
                  <a:pt x="304799" y="0"/>
                </a:moveTo>
                <a:lnTo>
                  <a:pt x="264406" y="6808"/>
                </a:lnTo>
                <a:lnTo>
                  <a:pt x="228035" y="26020"/>
                </a:lnTo>
                <a:lnTo>
                  <a:pt x="197167" y="55816"/>
                </a:lnTo>
                <a:lnTo>
                  <a:pt x="173284" y="94375"/>
                </a:lnTo>
                <a:lnTo>
                  <a:pt x="157868" y="139876"/>
                </a:lnTo>
                <a:lnTo>
                  <a:pt x="152399" y="190500"/>
                </a:lnTo>
                <a:lnTo>
                  <a:pt x="152400" y="952500"/>
                </a:lnTo>
                <a:lnTo>
                  <a:pt x="146931" y="1003123"/>
                </a:lnTo>
                <a:lnTo>
                  <a:pt x="131515" y="1048624"/>
                </a:lnTo>
                <a:lnTo>
                  <a:pt x="107632" y="1087183"/>
                </a:lnTo>
                <a:lnTo>
                  <a:pt x="76764" y="1116979"/>
                </a:lnTo>
                <a:lnTo>
                  <a:pt x="40393" y="1136191"/>
                </a:lnTo>
                <a:lnTo>
                  <a:pt x="0" y="1143000"/>
                </a:lnTo>
                <a:lnTo>
                  <a:pt x="40393" y="1149808"/>
                </a:lnTo>
                <a:lnTo>
                  <a:pt x="76764" y="1169020"/>
                </a:lnTo>
                <a:lnTo>
                  <a:pt x="107632" y="1198816"/>
                </a:lnTo>
                <a:lnTo>
                  <a:pt x="131515" y="1237375"/>
                </a:lnTo>
                <a:lnTo>
                  <a:pt x="146931" y="1282876"/>
                </a:lnTo>
                <a:lnTo>
                  <a:pt x="152400" y="1333500"/>
                </a:lnTo>
                <a:lnTo>
                  <a:pt x="152400" y="2095500"/>
                </a:lnTo>
                <a:lnTo>
                  <a:pt x="157868" y="2146123"/>
                </a:lnTo>
                <a:lnTo>
                  <a:pt x="173284" y="2191624"/>
                </a:lnTo>
                <a:lnTo>
                  <a:pt x="197167" y="2230183"/>
                </a:lnTo>
                <a:lnTo>
                  <a:pt x="228035" y="2259979"/>
                </a:lnTo>
                <a:lnTo>
                  <a:pt x="264406" y="2279191"/>
                </a:lnTo>
                <a:lnTo>
                  <a:pt x="304800" y="2286000"/>
                </a:lnTo>
              </a:path>
            </a:pathLst>
          </a:custGeom>
          <a:ln w="9524">
            <a:solidFill>
              <a:srgbClr val="000000"/>
            </a:solidFill>
          </a:ln>
        </p:spPr>
        <p:txBody>
          <a:bodyPr wrap="square" lIns="0" tIns="0" rIns="0" bIns="0" rtlCol="0"/>
          <a:lstStyle/>
          <a:p>
            <a:endParaRPr/>
          </a:p>
        </p:txBody>
      </p:sp>
      <p:sp>
        <p:nvSpPr>
          <p:cNvPr id="74" name="object 74"/>
          <p:cNvSpPr/>
          <p:nvPr/>
        </p:nvSpPr>
        <p:spPr>
          <a:xfrm>
            <a:off x="2743200" y="5486400"/>
            <a:ext cx="304800" cy="1143000"/>
          </a:xfrm>
          <a:custGeom>
            <a:avLst/>
            <a:gdLst/>
            <a:ahLst/>
            <a:cxnLst/>
            <a:rect l="l" t="t" r="r" b="b"/>
            <a:pathLst>
              <a:path w="304800" h="1143000">
                <a:moveTo>
                  <a:pt x="304800" y="0"/>
                </a:moveTo>
                <a:lnTo>
                  <a:pt x="245625" y="7489"/>
                </a:lnTo>
                <a:lnTo>
                  <a:pt x="197167" y="27908"/>
                </a:lnTo>
                <a:lnTo>
                  <a:pt x="164425" y="58185"/>
                </a:lnTo>
                <a:lnTo>
                  <a:pt x="152400" y="95250"/>
                </a:lnTo>
                <a:lnTo>
                  <a:pt x="152400" y="476250"/>
                </a:lnTo>
                <a:lnTo>
                  <a:pt x="140374" y="513314"/>
                </a:lnTo>
                <a:lnTo>
                  <a:pt x="107632" y="543591"/>
                </a:lnTo>
                <a:lnTo>
                  <a:pt x="59174" y="564010"/>
                </a:lnTo>
                <a:lnTo>
                  <a:pt x="0" y="571500"/>
                </a:lnTo>
                <a:lnTo>
                  <a:pt x="59174" y="578989"/>
                </a:lnTo>
                <a:lnTo>
                  <a:pt x="107632" y="599408"/>
                </a:lnTo>
                <a:lnTo>
                  <a:pt x="140374" y="629685"/>
                </a:lnTo>
                <a:lnTo>
                  <a:pt x="152400" y="666750"/>
                </a:lnTo>
                <a:lnTo>
                  <a:pt x="152400" y="1047750"/>
                </a:lnTo>
                <a:lnTo>
                  <a:pt x="164425" y="1084814"/>
                </a:lnTo>
                <a:lnTo>
                  <a:pt x="197167" y="1115091"/>
                </a:lnTo>
                <a:lnTo>
                  <a:pt x="245625" y="1135510"/>
                </a:lnTo>
                <a:lnTo>
                  <a:pt x="304800" y="1143000"/>
                </a:lnTo>
              </a:path>
            </a:pathLst>
          </a:custGeom>
          <a:ln w="9525">
            <a:solidFill>
              <a:srgbClr val="000000"/>
            </a:solidFill>
          </a:ln>
        </p:spPr>
        <p:txBody>
          <a:bodyPr wrap="square" lIns="0" tIns="0" rIns="0" bIns="0" rtlCol="0"/>
          <a:lstStyle/>
          <a:p>
            <a:endParaRPr/>
          </a:p>
        </p:txBody>
      </p:sp>
      <p:sp>
        <p:nvSpPr>
          <p:cNvPr id="75" name="object 75"/>
          <p:cNvSpPr txBox="1"/>
          <p:nvPr/>
        </p:nvSpPr>
        <p:spPr>
          <a:xfrm>
            <a:off x="1587500" y="5589523"/>
            <a:ext cx="1207135" cy="84963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Operational  Data</a:t>
            </a:r>
            <a:endParaRPr sz="1800">
              <a:latin typeface="Arial"/>
              <a:cs typeface="Arial"/>
            </a:endParaRPr>
          </a:p>
          <a:p>
            <a:pPr marL="12700">
              <a:lnSpc>
                <a:spcPct val="100000"/>
              </a:lnSpc>
              <a:spcBef>
                <a:spcPts val="5"/>
              </a:spcBef>
            </a:pPr>
            <a:r>
              <a:rPr sz="1800" spc="-5" dirty="0">
                <a:latin typeface="Arial"/>
                <a:cs typeface="Arial"/>
              </a:rPr>
              <a:t>Model</a:t>
            </a:r>
            <a:endParaRPr sz="1800">
              <a:latin typeface="Arial"/>
              <a:cs typeface="Arial"/>
            </a:endParaRPr>
          </a:p>
        </p:txBody>
      </p:sp>
      <p:sp>
        <p:nvSpPr>
          <p:cNvPr id="78" name="object 78"/>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28</a:t>
            </a:fld>
            <a:endParaRPr dirty="0"/>
          </a:p>
        </p:txBody>
      </p:sp>
      <p:sp>
        <p:nvSpPr>
          <p:cNvPr id="79" name="object 79"/>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76" name="object 76"/>
          <p:cNvSpPr txBox="1"/>
          <p:nvPr/>
        </p:nvSpPr>
        <p:spPr>
          <a:xfrm>
            <a:off x="1603502" y="2693916"/>
            <a:ext cx="978535" cy="84963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Semantic  Data  </a:t>
            </a:r>
            <a:r>
              <a:rPr sz="1800" spc="-5" dirty="0">
                <a:latin typeface="Arial"/>
                <a:cs typeface="Arial"/>
              </a:rPr>
              <a:t>Model</a:t>
            </a:r>
            <a:endParaRPr sz="1800">
              <a:latin typeface="Arial"/>
              <a:cs typeface="Arial"/>
            </a:endParaRPr>
          </a:p>
        </p:txBody>
      </p:sp>
      <p:sp>
        <p:nvSpPr>
          <p:cNvPr id="77" name="object 77"/>
          <p:cNvSpPr txBox="1">
            <a:spLocks noGrp="1"/>
          </p:cNvSpPr>
          <p:nvPr>
            <p:ph type="title"/>
          </p:nvPr>
        </p:nvSpPr>
        <p:spPr>
          <a:xfrm>
            <a:off x="977900" y="708151"/>
            <a:ext cx="579945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Enterprise Information</a:t>
            </a:r>
            <a:r>
              <a:rPr i="0" spc="10" dirty="0">
                <a:solidFill>
                  <a:srgbClr val="9A0033"/>
                </a:solidFill>
                <a:latin typeface="Arial"/>
                <a:cs typeface="Arial"/>
              </a:rPr>
              <a:t> </a:t>
            </a:r>
            <a:r>
              <a:rPr i="0" spc="-10" dirty="0">
                <a:solidFill>
                  <a:srgbClr val="9A0033"/>
                </a:solidFill>
                <a:latin typeface="Arial"/>
                <a:cs typeface="Arial"/>
              </a:rPr>
              <a:t>Layers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640842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Enterprise Information Layers</a:t>
            </a:r>
            <a:r>
              <a:rPr i="0" spc="35" dirty="0">
                <a:solidFill>
                  <a:srgbClr val="9A0033"/>
                </a:solidFill>
                <a:latin typeface="Arial"/>
                <a:cs typeface="Arial"/>
              </a:rPr>
              <a:t> </a:t>
            </a:r>
            <a:r>
              <a:rPr i="0" spc="-10" dirty="0">
                <a:solidFill>
                  <a:srgbClr val="9A0033"/>
                </a:solidFill>
                <a:latin typeface="Arial"/>
                <a:cs typeface="Arial"/>
              </a:rPr>
              <a:t>(2)</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29</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50924"/>
            <a:ext cx="8311515" cy="4893945"/>
          </a:xfrm>
          <a:prstGeom prst="rect">
            <a:avLst/>
          </a:prstGeom>
        </p:spPr>
        <p:txBody>
          <a:bodyPr vert="horz" wrap="square" lIns="0" tIns="12065" rIns="0" bIns="0" rtlCol="0">
            <a:spAutoFit/>
          </a:bodyPr>
          <a:lstStyle/>
          <a:p>
            <a:pPr marL="355600" indent="-342900">
              <a:lnSpc>
                <a:spcPct val="100000"/>
              </a:lnSpc>
              <a:spcBef>
                <a:spcPts val="95"/>
              </a:spcBef>
              <a:buSzPct val="75000"/>
              <a:buFont typeface="Wingdings"/>
              <a:buChar char=""/>
              <a:tabLst>
                <a:tab pos="354965" algn="l"/>
                <a:tab pos="355600" algn="l"/>
              </a:tabLst>
            </a:pPr>
            <a:r>
              <a:rPr sz="2000" spc="-5" dirty="0">
                <a:solidFill>
                  <a:srgbClr val="003365"/>
                </a:solidFill>
                <a:latin typeface="Arial"/>
                <a:cs typeface="Arial"/>
              </a:rPr>
              <a:t>Operational Data</a:t>
            </a:r>
            <a:endParaRPr sz="2000" dirty="0">
              <a:latin typeface="Arial"/>
              <a:cs typeface="Arial"/>
            </a:endParaRPr>
          </a:p>
          <a:p>
            <a:pPr marL="75565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Resides in systems of record and other operational data</a:t>
            </a:r>
            <a:r>
              <a:rPr sz="1800" spc="-25" dirty="0">
                <a:solidFill>
                  <a:srgbClr val="003365"/>
                </a:solidFill>
                <a:latin typeface="Arial"/>
                <a:cs typeface="Arial"/>
              </a:rPr>
              <a:t> </a:t>
            </a:r>
            <a:r>
              <a:rPr sz="1800" spc="-5" dirty="0">
                <a:solidFill>
                  <a:srgbClr val="003365"/>
                </a:solidFill>
                <a:latin typeface="Arial"/>
                <a:cs typeface="Arial"/>
              </a:rPr>
              <a:t>stores</a:t>
            </a:r>
            <a:endParaRPr sz="1800" dirty="0">
              <a:latin typeface="Arial"/>
              <a:cs typeface="Arial"/>
            </a:endParaRPr>
          </a:p>
          <a:p>
            <a:pPr marL="75565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Described by </a:t>
            </a:r>
            <a:r>
              <a:rPr sz="1800" dirty="0">
                <a:solidFill>
                  <a:srgbClr val="003365"/>
                </a:solidFill>
                <a:latin typeface="Arial"/>
                <a:cs typeface="Arial"/>
              </a:rPr>
              <a:t>the </a:t>
            </a:r>
            <a:r>
              <a:rPr sz="1800" spc="-5" dirty="0">
                <a:solidFill>
                  <a:srgbClr val="003365"/>
                </a:solidFill>
                <a:latin typeface="Arial"/>
                <a:cs typeface="Arial"/>
              </a:rPr>
              <a:t>‘Physical Data</a:t>
            </a:r>
            <a:r>
              <a:rPr sz="1800" spc="-10" dirty="0">
                <a:solidFill>
                  <a:srgbClr val="003365"/>
                </a:solidFill>
                <a:latin typeface="Arial"/>
                <a:cs typeface="Arial"/>
              </a:rPr>
              <a:t> </a:t>
            </a:r>
            <a:r>
              <a:rPr sz="1800" spc="-5" dirty="0">
                <a:solidFill>
                  <a:srgbClr val="003365"/>
                </a:solidFill>
                <a:latin typeface="Arial"/>
                <a:cs typeface="Arial"/>
              </a:rPr>
              <a:t>Model’</a:t>
            </a:r>
            <a:endParaRPr sz="1800" dirty="0">
              <a:latin typeface="Arial"/>
              <a:cs typeface="Arial"/>
            </a:endParaRPr>
          </a:p>
          <a:p>
            <a:pPr marL="355600" indent="-342900">
              <a:lnSpc>
                <a:spcPct val="100000"/>
              </a:lnSpc>
              <a:spcBef>
                <a:spcPts val="1930"/>
              </a:spcBef>
              <a:buSzPct val="75000"/>
              <a:buFont typeface="Wingdings"/>
              <a:buChar char=""/>
              <a:tabLst>
                <a:tab pos="354965" algn="l"/>
                <a:tab pos="355600" algn="l"/>
              </a:tabLst>
            </a:pPr>
            <a:r>
              <a:rPr sz="2000" spc="-10" dirty="0">
                <a:solidFill>
                  <a:srgbClr val="003365"/>
                </a:solidFill>
                <a:latin typeface="Arial"/>
                <a:cs typeface="Arial"/>
              </a:rPr>
              <a:t>Integration</a:t>
            </a:r>
            <a:r>
              <a:rPr sz="2000" spc="-5" dirty="0">
                <a:solidFill>
                  <a:srgbClr val="003365"/>
                </a:solidFill>
                <a:latin typeface="Arial"/>
                <a:cs typeface="Arial"/>
              </a:rPr>
              <a:t> </a:t>
            </a:r>
            <a:r>
              <a:rPr sz="2000" spc="-10" dirty="0">
                <a:solidFill>
                  <a:srgbClr val="003365"/>
                </a:solidFill>
                <a:latin typeface="Arial"/>
                <a:cs typeface="Arial"/>
              </a:rPr>
              <a:t>Data</a:t>
            </a:r>
            <a:endParaRPr sz="2000" dirty="0">
              <a:latin typeface="Arial"/>
              <a:cs typeface="Arial"/>
            </a:endParaRPr>
          </a:p>
          <a:p>
            <a:pPr marL="755650" lvl="1" indent="-285750">
              <a:lnSpc>
                <a:spcPct val="100000"/>
              </a:lnSpc>
              <a:spcBef>
                <a:spcPts val="434"/>
              </a:spcBef>
              <a:buSzPct val="122222"/>
              <a:buChar char="•"/>
              <a:tabLst>
                <a:tab pos="755015" algn="l"/>
                <a:tab pos="755650" algn="l"/>
              </a:tabLst>
            </a:pPr>
            <a:r>
              <a:rPr sz="1800" spc="-5" dirty="0">
                <a:solidFill>
                  <a:srgbClr val="003365"/>
                </a:solidFill>
                <a:latin typeface="Arial"/>
                <a:cs typeface="Arial"/>
              </a:rPr>
              <a:t>Operational data is exchanged between operational</a:t>
            </a:r>
            <a:r>
              <a:rPr sz="1800" spc="-25" dirty="0">
                <a:solidFill>
                  <a:srgbClr val="003365"/>
                </a:solidFill>
                <a:latin typeface="Arial"/>
                <a:cs typeface="Arial"/>
              </a:rPr>
              <a:t> </a:t>
            </a:r>
            <a:r>
              <a:rPr sz="1800" spc="-5" dirty="0">
                <a:solidFill>
                  <a:srgbClr val="003365"/>
                </a:solidFill>
                <a:latin typeface="Arial"/>
                <a:cs typeface="Arial"/>
              </a:rPr>
              <a:t>systems</a:t>
            </a:r>
            <a:endParaRPr sz="1800" dirty="0">
              <a:latin typeface="Arial"/>
              <a:cs typeface="Arial"/>
            </a:endParaRPr>
          </a:p>
          <a:p>
            <a:pPr marL="755650" lvl="1" indent="-285750">
              <a:lnSpc>
                <a:spcPct val="100000"/>
              </a:lnSpc>
              <a:spcBef>
                <a:spcPts val="445"/>
              </a:spcBef>
              <a:buSzPct val="122222"/>
              <a:buChar char="•"/>
              <a:tabLst>
                <a:tab pos="755015" algn="l"/>
                <a:tab pos="755650" algn="l"/>
              </a:tabLst>
            </a:pPr>
            <a:r>
              <a:rPr sz="1800" spc="-5" dirty="0">
                <a:solidFill>
                  <a:srgbClr val="003365"/>
                </a:solidFill>
                <a:latin typeface="Arial"/>
                <a:cs typeface="Arial"/>
              </a:rPr>
              <a:t>Data is extracted from one system, transformed, and the loaded to</a:t>
            </a:r>
            <a:r>
              <a:rPr sz="1800" spc="-20" dirty="0">
                <a:solidFill>
                  <a:srgbClr val="003365"/>
                </a:solidFill>
                <a:latin typeface="Arial"/>
                <a:cs typeface="Arial"/>
              </a:rPr>
              <a:t> </a:t>
            </a:r>
            <a:r>
              <a:rPr sz="1800" spc="-10" dirty="0">
                <a:solidFill>
                  <a:srgbClr val="003365"/>
                </a:solidFill>
                <a:latin typeface="Arial"/>
                <a:cs typeface="Arial"/>
              </a:rPr>
              <a:t>another</a:t>
            </a:r>
            <a:endParaRPr sz="1800" dirty="0">
              <a:latin typeface="Arial"/>
              <a:cs typeface="Arial"/>
            </a:endParaRPr>
          </a:p>
          <a:p>
            <a:pPr marL="355600" indent="-342900">
              <a:lnSpc>
                <a:spcPct val="100000"/>
              </a:lnSpc>
              <a:spcBef>
                <a:spcPts val="1920"/>
              </a:spcBef>
              <a:buSzPct val="75000"/>
              <a:buFont typeface="Wingdings"/>
              <a:buChar char=""/>
              <a:tabLst>
                <a:tab pos="354965" algn="l"/>
                <a:tab pos="355600" algn="l"/>
              </a:tabLst>
            </a:pPr>
            <a:r>
              <a:rPr sz="2000" spc="-5" dirty="0">
                <a:solidFill>
                  <a:srgbClr val="003365"/>
                </a:solidFill>
                <a:latin typeface="Arial"/>
                <a:cs typeface="Arial"/>
              </a:rPr>
              <a:t>Semantic (Consolidated)</a:t>
            </a:r>
            <a:r>
              <a:rPr sz="2000" spc="5" dirty="0">
                <a:solidFill>
                  <a:srgbClr val="003365"/>
                </a:solidFill>
                <a:latin typeface="Arial"/>
                <a:cs typeface="Arial"/>
              </a:rPr>
              <a:t> </a:t>
            </a:r>
            <a:r>
              <a:rPr sz="2000" spc="-5" dirty="0">
                <a:solidFill>
                  <a:srgbClr val="003365"/>
                </a:solidFill>
                <a:latin typeface="Arial"/>
                <a:cs typeface="Arial"/>
              </a:rPr>
              <a:t>Data</a:t>
            </a:r>
            <a:endParaRPr sz="2000" dirty="0">
              <a:latin typeface="Arial"/>
              <a:cs typeface="Arial"/>
            </a:endParaRPr>
          </a:p>
          <a:p>
            <a:pPr marL="75565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Provides </a:t>
            </a:r>
            <a:r>
              <a:rPr sz="1800" dirty="0">
                <a:solidFill>
                  <a:srgbClr val="003365"/>
                </a:solidFill>
                <a:latin typeface="Arial"/>
                <a:cs typeface="Arial"/>
              </a:rPr>
              <a:t>the </a:t>
            </a:r>
            <a:r>
              <a:rPr sz="1800" spc="-5" dirty="0">
                <a:solidFill>
                  <a:srgbClr val="003365"/>
                </a:solidFill>
                <a:latin typeface="Arial"/>
                <a:cs typeface="Arial"/>
              </a:rPr>
              <a:t>data required by </a:t>
            </a:r>
            <a:r>
              <a:rPr sz="1800" dirty="0">
                <a:solidFill>
                  <a:srgbClr val="003365"/>
                </a:solidFill>
                <a:latin typeface="Arial"/>
                <a:cs typeface="Arial"/>
              </a:rPr>
              <a:t>the </a:t>
            </a:r>
            <a:r>
              <a:rPr sz="1800" spc="-5" dirty="0">
                <a:solidFill>
                  <a:srgbClr val="003365"/>
                </a:solidFill>
                <a:latin typeface="Arial"/>
                <a:cs typeface="Arial"/>
              </a:rPr>
              <a:t>service interfaces</a:t>
            </a:r>
            <a:endParaRPr sz="1800" dirty="0">
              <a:latin typeface="Arial"/>
              <a:cs typeface="Arial"/>
            </a:endParaRPr>
          </a:p>
          <a:p>
            <a:pPr marL="75565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Described by the ‘Virtual Data</a:t>
            </a:r>
            <a:r>
              <a:rPr sz="1800" spc="-10" dirty="0">
                <a:solidFill>
                  <a:srgbClr val="003365"/>
                </a:solidFill>
                <a:latin typeface="Arial"/>
                <a:cs typeface="Arial"/>
              </a:rPr>
              <a:t> Model’</a:t>
            </a:r>
            <a:endParaRPr sz="1800" dirty="0">
              <a:latin typeface="Arial"/>
              <a:cs typeface="Arial"/>
            </a:endParaRPr>
          </a:p>
          <a:p>
            <a:pPr marL="755650" lvl="1" indent="-285750">
              <a:lnSpc>
                <a:spcPct val="100000"/>
              </a:lnSpc>
              <a:spcBef>
                <a:spcPts val="439"/>
              </a:spcBef>
              <a:buSzPct val="122222"/>
              <a:buChar char="•"/>
              <a:tabLst>
                <a:tab pos="755015" algn="l"/>
                <a:tab pos="755650" algn="l"/>
              </a:tabLst>
            </a:pPr>
            <a:r>
              <a:rPr sz="1800" spc="-5" dirty="0">
                <a:solidFill>
                  <a:srgbClr val="003365"/>
                </a:solidFill>
                <a:latin typeface="Arial"/>
                <a:cs typeface="Arial"/>
              </a:rPr>
              <a:t>Implemented by a mapping/transformation of the operational</a:t>
            </a:r>
            <a:r>
              <a:rPr sz="1800" spc="-25" dirty="0">
                <a:solidFill>
                  <a:srgbClr val="003365"/>
                </a:solidFill>
                <a:latin typeface="Arial"/>
                <a:cs typeface="Arial"/>
              </a:rPr>
              <a:t> </a:t>
            </a:r>
            <a:r>
              <a:rPr sz="1800" spc="-10" dirty="0">
                <a:solidFill>
                  <a:srgbClr val="003365"/>
                </a:solidFill>
                <a:latin typeface="Arial"/>
                <a:cs typeface="Arial"/>
              </a:rPr>
              <a:t>data</a:t>
            </a:r>
            <a:endParaRPr sz="1800" dirty="0">
              <a:latin typeface="Arial"/>
              <a:cs typeface="Arial"/>
            </a:endParaRPr>
          </a:p>
          <a:p>
            <a:pPr marL="355600" indent="-342900">
              <a:lnSpc>
                <a:spcPct val="100000"/>
              </a:lnSpc>
              <a:spcBef>
                <a:spcPts val="1925"/>
              </a:spcBef>
              <a:buSzPct val="75000"/>
              <a:buFont typeface="Wingdings"/>
              <a:buChar char=""/>
              <a:tabLst>
                <a:tab pos="354965" algn="l"/>
                <a:tab pos="355600" algn="l"/>
              </a:tabLst>
            </a:pPr>
            <a:r>
              <a:rPr sz="2000" spc="-5" dirty="0">
                <a:solidFill>
                  <a:srgbClr val="003365"/>
                </a:solidFill>
                <a:latin typeface="Arial"/>
                <a:cs typeface="Arial"/>
              </a:rPr>
              <a:t>Enterprise Data</a:t>
            </a:r>
            <a:endParaRPr sz="2000" dirty="0">
              <a:latin typeface="Arial"/>
              <a:cs typeface="Arial"/>
            </a:endParaRPr>
          </a:p>
          <a:p>
            <a:pPr marL="755650" marR="57150" lvl="1" indent="-285750">
              <a:lnSpc>
                <a:spcPct val="100000"/>
              </a:lnSpc>
              <a:spcBef>
                <a:spcPts val="440"/>
              </a:spcBef>
              <a:buSzPct val="122222"/>
              <a:buChar char="•"/>
              <a:tabLst>
                <a:tab pos="755015" algn="l"/>
                <a:tab pos="755650" algn="l"/>
              </a:tabLst>
            </a:pPr>
            <a:r>
              <a:rPr sz="1800" spc="-5" dirty="0">
                <a:solidFill>
                  <a:srgbClr val="003365"/>
                </a:solidFill>
                <a:latin typeface="Arial"/>
                <a:cs typeface="Arial"/>
              </a:rPr>
              <a:t>Business Documents provide a composite of semantic business objects to  support enterprise</a:t>
            </a:r>
            <a:r>
              <a:rPr sz="1800" spc="-10" dirty="0">
                <a:solidFill>
                  <a:srgbClr val="003365"/>
                </a:solidFill>
                <a:latin typeface="Arial"/>
                <a:cs typeface="Arial"/>
              </a:rPr>
              <a:t> processes</a:t>
            </a:r>
            <a:endParaRPr sz="1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866130"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A </a:t>
            </a:r>
            <a:r>
              <a:rPr i="0" spc="-10" dirty="0">
                <a:solidFill>
                  <a:srgbClr val="9A0033"/>
                </a:solidFill>
                <a:latin typeface="Arial"/>
                <a:cs typeface="Arial"/>
              </a:rPr>
              <a:t>Typical Integration</a:t>
            </a:r>
            <a:r>
              <a:rPr i="0" spc="15" dirty="0">
                <a:solidFill>
                  <a:srgbClr val="9A0033"/>
                </a:solidFill>
                <a:latin typeface="Arial"/>
                <a:cs typeface="Arial"/>
              </a:rPr>
              <a:t> </a:t>
            </a:r>
            <a:r>
              <a:rPr i="0" spc="-10" dirty="0">
                <a:solidFill>
                  <a:srgbClr val="9A0033"/>
                </a:solidFill>
                <a:latin typeface="Arial"/>
                <a:cs typeface="Arial"/>
              </a:rPr>
              <a:t>Scenario</a:t>
            </a:r>
          </a:p>
        </p:txBody>
      </p:sp>
      <p:sp>
        <p:nvSpPr>
          <p:cNvPr id="5" name="object 5"/>
          <p:cNvSpPr/>
          <p:nvPr/>
        </p:nvSpPr>
        <p:spPr>
          <a:xfrm>
            <a:off x="2026920" y="4345685"/>
            <a:ext cx="181522" cy="18440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35657" y="4261865"/>
            <a:ext cx="313396" cy="26729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35657" y="4261865"/>
            <a:ext cx="313690" cy="267335"/>
          </a:xfrm>
          <a:custGeom>
            <a:avLst/>
            <a:gdLst/>
            <a:ahLst/>
            <a:cxnLst/>
            <a:rect l="l" t="t" r="r" b="b"/>
            <a:pathLst>
              <a:path w="313689" h="267335">
                <a:moveTo>
                  <a:pt x="312419" y="134874"/>
                </a:moveTo>
                <a:lnTo>
                  <a:pt x="299185" y="87782"/>
                </a:lnTo>
                <a:lnTo>
                  <a:pt x="272381" y="48554"/>
                </a:lnTo>
                <a:lnTo>
                  <a:pt x="234897" y="19385"/>
                </a:lnTo>
                <a:lnTo>
                  <a:pt x="189622" y="2468"/>
                </a:lnTo>
                <a:lnTo>
                  <a:pt x="139446" y="0"/>
                </a:lnTo>
                <a:lnTo>
                  <a:pt x="90708" y="12978"/>
                </a:lnTo>
                <a:lnTo>
                  <a:pt x="50200" y="39087"/>
                </a:lnTo>
                <a:lnTo>
                  <a:pt x="20116" y="75547"/>
                </a:lnTo>
                <a:lnTo>
                  <a:pt x="2651" y="119579"/>
                </a:lnTo>
                <a:lnTo>
                  <a:pt x="0" y="168401"/>
                </a:lnTo>
                <a:lnTo>
                  <a:pt x="26348" y="207570"/>
                </a:lnTo>
                <a:lnTo>
                  <a:pt x="61185" y="237659"/>
                </a:lnTo>
                <a:lnTo>
                  <a:pt x="102203" y="257841"/>
                </a:lnTo>
                <a:lnTo>
                  <a:pt x="147094" y="267292"/>
                </a:lnTo>
                <a:lnTo>
                  <a:pt x="193551" y="265186"/>
                </a:lnTo>
                <a:lnTo>
                  <a:pt x="239268" y="250698"/>
                </a:lnTo>
                <a:lnTo>
                  <a:pt x="276225" y="227552"/>
                </a:lnTo>
                <a:lnTo>
                  <a:pt x="306324" y="195834"/>
                </a:lnTo>
                <a:lnTo>
                  <a:pt x="313396" y="150399"/>
                </a:lnTo>
                <a:lnTo>
                  <a:pt x="312419" y="134874"/>
                </a:lnTo>
                <a:close/>
              </a:path>
            </a:pathLst>
          </a:custGeom>
          <a:ln w="6781">
            <a:solidFill>
              <a:srgbClr val="FFFFFF"/>
            </a:solidFill>
          </a:ln>
        </p:spPr>
        <p:txBody>
          <a:bodyPr wrap="square" lIns="0" tIns="0" rIns="0" bIns="0" rtlCol="0"/>
          <a:lstStyle/>
          <a:p>
            <a:endParaRPr/>
          </a:p>
        </p:txBody>
      </p:sp>
      <p:sp>
        <p:nvSpPr>
          <p:cNvPr id="8" name="object 8"/>
          <p:cNvSpPr/>
          <p:nvPr/>
        </p:nvSpPr>
        <p:spPr>
          <a:xfrm>
            <a:off x="2047494" y="4102608"/>
            <a:ext cx="36575" cy="34213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047494" y="4102608"/>
            <a:ext cx="36830" cy="342900"/>
          </a:xfrm>
          <a:custGeom>
            <a:avLst/>
            <a:gdLst/>
            <a:ahLst/>
            <a:cxnLst/>
            <a:rect l="l" t="t" r="r" b="b"/>
            <a:pathLst>
              <a:path w="36830" h="342900">
                <a:moveTo>
                  <a:pt x="0" y="342900"/>
                </a:moveTo>
                <a:lnTo>
                  <a:pt x="36575" y="320801"/>
                </a:lnTo>
                <a:lnTo>
                  <a:pt x="36575" y="0"/>
                </a:lnTo>
                <a:lnTo>
                  <a:pt x="0" y="21336"/>
                </a:lnTo>
                <a:lnTo>
                  <a:pt x="0" y="342900"/>
                </a:lnTo>
                <a:close/>
              </a:path>
            </a:pathLst>
          </a:custGeom>
          <a:ln w="6781">
            <a:solidFill>
              <a:srgbClr val="FFFFFF"/>
            </a:solidFill>
          </a:ln>
        </p:spPr>
        <p:txBody>
          <a:bodyPr wrap="square" lIns="0" tIns="0" rIns="0" bIns="0" rtlCol="0"/>
          <a:lstStyle/>
          <a:p>
            <a:endParaRPr/>
          </a:p>
        </p:txBody>
      </p:sp>
      <p:sp>
        <p:nvSpPr>
          <p:cNvPr id="10" name="object 10"/>
          <p:cNvSpPr/>
          <p:nvPr/>
        </p:nvSpPr>
        <p:spPr>
          <a:xfrm>
            <a:off x="1755305" y="3927005"/>
            <a:ext cx="332155" cy="51850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758695" y="3952494"/>
            <a:ext cx="288925" cy="493395"/>
          </a:xfrm>
          <a:custGeom>
            <a:avLst/>
            <a:gdLst/>
            <a:ahLst/>
            <a:cxnLst/>
            <a:rect l="l" t="t" r="r" b="b"/>
            <a:pathLst>
              <a:path w="288925" h="493395">
                <a:moveTo>
                  <a:pt x="0" y="320039"/>
                </a:moveTo>
                <a:lnTo>
                  <a:pt x="36511" y="351615"/>
                </a:lnTo>
                <a:lnTo>
                  <a:pt x="74782" y="380991"/>
                </a:lnTo>
                <a:lnTo>
                  <a:pt x="114706" y="408114"/>
                </a:lnTo>
                <a:lnTo>
                  <a:pt x="156176" y="432931"/>
                </a:lnTo>
                <a:lnTo>
                  <a:pt x="199086" y="455389"/>
                </a:lnTo>
                <a:lnTo>
                  <a:pt x="243329" y="475434"/>
                </a:lnTo>
                <a:lnTo>
                  <a:pt x="288798" y="493013"/>
                </a:lnTo>
                <a:lnTo>
                  <a:pt x="288798" y="171450"/>
                </a:lnTo>
                <a:lnTo>
                  <a:pt x="252566" y="139599"/>
                </a:lnTo>
                <a:lnTo>
                  <a:pt x="214481" y="110067"/>
                </a:lnTo>
                <a:lnTo>
                  <a:pt x="174651" y="82935"/>
                </a:lnTo>
                <a:lnTo>
                  <a:pt x="133181" y="58283"/>
                </a:lnTo>
                <a:lnTo>
                  <a:pt x="90178" y="36189"/>
                </a:lnTo>
                <a:lnTo>
                  <a:pt x="45748" y="16735"/>
                </a:lnTo>
                <a:lnTo>
                  <a:pt x="0" y="0"/>
                </a:lnTo>
                <a:lnTo>
                  <a:pt x="0" y="320039"/>
                </a:lnTo>
                <a:close/>
              </a:path>
            </a:pathLst>
          </a:custGeom>
          <a:ln w="6781">
            <a:solidFill>
              <a:srgbClr val="000000"/>
            </a:solidFill>
          </a:ln>
        </p:spPr>
        <p:txBody>
          <a:bodyPr wrap="square" lIns="0" tIns="0" rIns="0" bIns="0" rtlCol="0"/>
          <a:lstStyle/>
          <a:p>
            <a:endParaRPr/>
          </a:p>
        </p:txBody>
      </p:sp>
      <p:sp>
        <p:nvSpPr>
          <p:cNvPr id="12" name="object 12"/>
          <p:cNvSpPr/>
          <p:nvPr/>
        </p:nvSpPr>
        <p:spPr>
          <a:xfrm>
            <a:off x="1758695" y="3930396"/>
            <a:ext cx="389255" cy="598805"/>
          </a:xfrm>
          <a:custGeom>
            <a:avLst/>
            <a:gdLst/>
            <a:ahLst/>
            <a:cxnLst/>
            <a:rect l="l" t="t" r="r" b="b"/>
            <a:pathLst>
              <a:path w="389255" h="598804">
                <a:moveTo>
                  <a:pt x="0" y="342138"/>
                </a:moveTo>
                <a:lnTo>
                  <a:pt x="21538" y="361402"/>
                </a:lnTo>
                <a:lnTo>
                  <a:pt x="43719" y="380237"/>
                </a:lnTo>
                <a:lnTo>
                  <a:pt x="66329" y="398502"/>
                </a:lnTo>
                <a:lnTo>
                  <a:pt x="89154" y="416051"/>
                </a:lnTo>
                <a:lnTo>
                  <a:pt x="83427" y="436435"/>
                </a:lnTo>
                <a:lnTo>
                  <a:pt x="79914" y="457390"/>
                </a:lnTo>
                <a:lnTo>
                  <a:pt x="78545" y="478631"/>
                </a:lnTo>
                <a:lnTo>
                  <a:pt x="79248" y="499871"/>
                </a:lnTo>
                <a:lnTo>
                  <a:pt x="104838" y="538726"/>
                </a:lnTo>
                <a:lnTo>
                  <a:pt x="138938" y="568649"/>
                </a:lnTo>
                <a:lnTo>
                  <a:pt x="179260" y="588835"/>
                </a:lnTo>
                <a:lnTo>
                  <a:pt x="223520" y="598480"/>
                </a:lnTo>
                <a:lnTo>
                  <a:pt x="269430" y="596780"/>
                </a:lnTo>
                <a:lnTo>
                  <a:pt x="314706" y="582929"/>
                </a:lnTo>
                <a:lnTo>
                  <a:pt x="352710" y="559117"/>
                </a:lnTo>
                <a:lnTo>
                  <a:pt x="383286" y="527303"/>
                </a:lnTo>
                <a:lnTo>
                  <a:pt x="389024" y="480214"/>
                </a:lnTo>
                <a:lnTo>
                  <a:pt x="380619" y="434625"/>
                </a:lnTo>
                <a:lnTo>
                  <a:pt x="359068" y="393465"/>
                </a:lnTo>
                <a:lnTo>
                  <a:pt x="325374" y="359663"/>
                </a:lnTo>
                <a:lnTo>
                  <a:pt x="325374" y="172212"/>
                </a:lnTo>
                <a:lnTo>
                  <a:pt x="289424" y="140039"/>
                </a:lnTo>
                <a:lnTo>
                  <a:pt x="251542" y="110212"/>
                </a:lnTo>
                <a:lnTo>
                  <a:pt x="211847" y="82838"/>
                </a:lnTo>
                <a:lnTo>
                  <a:pt x="170459" y="58023"/>
                </a:lnTo>
                <a:lnTo>
                  <a:pt x="127498" y="35873"/>
                </a:lnTo>
                <a:lnTo>
                  <a:pt x="83084" y="16497"/>
                </a:lnTo>
                <a:lnTo>
                  <a:pt x="37337" y="0"/>
                </a:lnTo>
                <a:lnTo>
                  <a:pt x="0" y="22098"/>
                </a:lnTo>
                <a:lnTo>
                  <a:pt x="0" y="342138"/>
                </a:lnTo>
                <a:close/>
              </a:path>
            </a:pathLst>
          </a:custGeom>
          <a:ln w="14135">
            <a:solidFill>
              <a:srgbClr val="000000"/>
            </a:solidFill>
          </a:ln>
        </p:spPr>
        <p:txBody>
          <a:bodyPr wrap="square" lIns="0" tIns="0" rIns="0" bIns="0" rtlCol="0"/>
          <a:lstStyle/>
          <a:p>
            <a:endParaRPr/>
          </a:p>
        </p:txBody>
      </p:sp>
      <p:sp>
        <p:nvSpPr>
          <p:cNvPr id="13" name="object 13"/>
          <p:cNvSpPr/>
          <p:nvPr/>
        </p:nvSpPr>
        <p:spPr>
          <a:xfrm>
            <a:off x="1786889" y="3992117"/>
            <a:ext cx="233679" cy="415290"/>
          </a:xfrm>
          <a:custGeom>
            <a:avLst/>
            <a:gdLst/>
            <a:ahLst/>
            <a:cxnLst/>
            <a:rect l="l" t="t" r="r" b="b"/>
            <a:pathLst>
              <a:path w="233680" h="415289">
                <a:moveTo>
                  <a:pt x="0" y="0"/>
                </a:moveTo>
                <a:lnTo>
                  <a:pt x="0" y="274320"/>
                </a:lnTo>
                <a:lnTo>
                  <a:pt x="233172" y="415290"/>
                </a:lnTo>
              </a:path>
            </a:pathLst>
          </a:custGeom>
          <a:ln w="6781">
            <a:solidFill>
              <a:srgbClr val="FFFFFF"/>
            </a:solidFill>
          </a:ln>
        </p:spPr>
        <p:txBody>
          <a:bodyPr wrap="square" lIns="0" tIns="0" rIns="0" bIns="0" rtlCol="0"/>
          <a:lstStyle/>
          <a:p>
            <a:endParaRPr/>
          </a:p>
        </p:txBody>
      </p:sp>
      <p:sp>
        <p:nvSpPr>
          <p:cNvPr id="14" name="object 14"/>
          <p:cNvSpPr/>
          <p:nvPr/>
        </p:nvSpPr>
        <p:spPr>
          <a:xfrm>
            <a:off x="1739645" y="4563617"/>
            <a:ext cx="134778" cy="7010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1470660" y="4364735"/>
            <a:ext cx="390144" cy="248412"/>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470660" y="4364735"/>
            <a:ext cx="390525" cy="248920"/>
          </a:xfrm>
          <a:custGeom>
            <a:avLst/>
            <a:gdLst/>
            <a:ahLst/>
            <a:cxnLst/>
            <a:rect l="l" t="t" r="r" b="b"/>
            <a:pathLst>
              <a:path w="390525" h="248920">
                <a:moveTo>
                  <a:pt x="0" y="86105"/>
                </a:moveTo>
                <a:lnTo>
                  <a:pt x="115061" y="0"/>
                </a:lnTo>
                <a:lnTo>
                  <a:pt x="390144" y="163829"/>
                </a:lnTo>
                <a:lnTo>
                  <a:pt x="271272" y="248412"/>
                </a:lnTo>
                <a:lnTo>
                  <a:pt x="0" y="86105"/>
                </a:lnTo>
                <a:close/>
              </a:path>
            </a:pathLst>
          </a:custGeom>
          <a:ln w="6781">
            <a:solidFill>
              <a:srgbClr val="FFFFFF"/>
            </a:solidFill>
          </a:ln>
        </p:spPr>
        <p:txBody>
          <a:bodyPr wrap="square" lIns="0" tIns="0" rIns="0" bIns="0" rtlCol="0"/>
          <a:lstStyle/>
          <a:p>
            <a:endParaRPr/>
          </a:p>
        </p:txBody>
      </p:sp>
      <p:sp>
        <p:nvSpPr>
          <p:cNvPr id="17" name="object 17"/>
          <p:cNvSpPr/>
          <p:nvPr/>
        </p:nvSpPr>
        <p:spPr>
          <a:xfrm>
            <a:off x="1741932" y="4528565"/>
            <a:ext cx="118871" cy="105155"/>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741932" y="4528565"/>
            <a:ext cx="119380" cy="105410"/>
          </a:xfrm>
          <a:custGeom>
            <a:avLst/>
            <a:gdLst/>
            <a:ahLst/>
            <a:cxnLst/>
            <a:rect l="l" t="t" r="r" b="b"/>
            <a:pathLst>
              <a:path w="119380" h="105410">
                <a:moveTo>
                  <a:pt x="0" y="105156"/>
                </a:moveTo>
                <a:lnTo>
                  <a:pt x="0" y="84582"/>
                </a:lnTo>
                <a:lnTo>
                  <a:pt x="118872" y="0"/>
                </a:lnTo>
                <a:lnTo>
                  <a:pt x="118872" y="35051"/>
                </a:lnTo>
                <a:lnTo>
                  <a:pt x="0" y="105156"/>
                </a:lnTo>
                <a:close/>
              </a:path>
            </a:pathLst>
          </a:custGeom>
          <a:ln w="6781">
            <a:solidFill>
              <a:srgbClr val="FFFFFF"/>
            </a:solidFill>
          </a:ln>
        </p:spPr>
        <p:txBody>
          <a:bodyPr wrap="square" lIns="0" tIns="0" rIns="0" bIns="0" rtlCol="0"/>
          <a:lstStyle/>
          <a:p>
            <a:endParaRPr/>
          </a:p>
        </p:txBody>
      </p:sp>
      <p:sp>
        <p:nvSpPr>
          <p:cNvPr id="19" name="object 19"/>
          <p:cNvSpPr/>
          <p:nvPr/>
        </p:nvSpPr>
        <p:spPr>
          <a:xfrm>
            <a:off x="1504188" y="4387596"/>
            <a:ext cx="319278" cy="203453"/>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470660" y="4452111"/>
            <a:ext cx="271272" cy="18161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1470660" y="4450841"/>
            <a:ext cx="271780" cy="182880"/>
          </a:xfrm>
          <a:custGeom>
            <a:avLst/>
            <a:gdLst/>
            <a:ahLst/>
            <a:cxnLst/>
            <a:rect l="l" t="t" r="r" b="b"/>
            <a:pathLst>
              <a:path w="271780" h="182879">
                <a:moveTo>
                  <a:pt x="0" y="21336"/>
                </a:moveTo>
                <a:lnTo>
                  <a:pt x="271272" y="182880"/>
                </a:lnTo>
                <a:lnTo>
                  <a:pt x="271272" y="162306"/>
                </a:lnTo>
                <a:lnTo>
                  <a:pt x="0" y="0"/>
                </a:lnTo>
                <a:lnTo>
                  <a:pt x="0" y="21336"/>
                </a:lnTo>
                <a:close/>
              </a:path>
            </a:pathLst>
          </a:custGeom>
          <a:ln w="6781">
            <a:solidFill>
              <a:srgbClr val="000000"/>
            </a:solidFill>
          </a:ln>
        </p:spPr>
        <p:txBody>
          <a:bodyPr wrap="square" lIns="0" tIns="0" rIns="0" bIns="0" rtlCol="0"/>
          <a:lstStyle/>
          <a:p>
            <a:endParaRPr/>
          </a:p>
        </p:txBody>
      </p:sp>
      <p:sp>
        <p:nvSpPr>
          <p:cNvPr id="22" name="object 22"/>
          <p:cNvSpPr/>
          <p:nvPr/>
        </p:nvSpPr>
        <p:spPr>
          <a:xfrm>
            <a:off x="1470660" y="4364735"/>
            <a:ext cx="390525" cy="269240"/>
          </a:xfrm>
          <a:custGeom>
            <a:avLst/>
            <a:gdLst/>
            <a:ahLst/>
            <a:cxnLst/>
            <a:rect l="l" t="t" r="r" b="b"/>
            <a:pathLst>
              <a:path w="390525" h="269239">
                <a:moveTo>
                  <a:pt x="0" y="86105"/>
                </a:moveTo>
                <a:lnTo>
                  <a:pt x="115061" y="0"/>
                </a:lnTo>
                <a:lnTo>
                  <a:pt x="390144" y="163829"/>
                </a:lnTo>
                <a:lnTo>
                  <a:pt x="390144" y="198881"/>
                </a:lnTo>
                <a:lnTo>
                  <a:pt x="271272" y="268986"/>
                </a:lnTo>
                <a:lnTo>
                  <a:pt x="0" y="107441"/>
                </a:lnTo>
                <a:lnTo>
                  <a:pt x="0" y="86105"/>
                </a:lnTo>
                <a:close/>
              </a:path>
            </a:pathLst>
          </a:custGeom>
          <a:ln w="14135">
            <a:solidFill>
              <a:srgbClr val="000000"/>
            </a:solidFill>
          </a:ln>
        </p:spPr>
        <p:txBody>
          <a:bodyPr wrap="square" lIns="0" tIns="0" rIns="0" bIns="0" rtlCol="0"/>
          <a:lstStyle/>
          <a:p>
            <a:endParaRPr/>
          </a:p>
        </p:txBody>
      </p:sp>
      <p:sp>
        <p:nvSpPr>
          <p:cNvPr id="23" name="object 23"/>
          <p:cNvSpPr/>
          <p:nvPr/>
        </p:nvSpPr>
        <p:spPr>
          <a:xfrm>
            <a:off x="1792223" y="3995165"/>
            <a:ext cx="227837" cy="403098"/>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1792223" y="3995165"/>
            <a:ext cx="227965" cy="403860"/>
          </a:xfrm>
          <a:custGeom>
            <a:avLst/>
            <a:gdLst/>
            <a:ahLst/>
            <a:cxnLst/>
            <a:rect l="l" t="t" r="r" b="b"/>
            <a:pathLst>
              <a:path w="227964" h="403860">
                <a:moveTo>
                  <a:pt x="0" y="266700"/>
                </a:moveTo>
                <a:lnTo>
                  <a:pt x="227837" y="403860"/>
                </a:lnTo>
                <a:lnTo>
                  <a:pt x="227837" y="136398"/>
                </a:lnTo>
                <a:lnTo>
                  <a:pt x="0" y="0"/>
                </a:lnTo>
                <a:lnTo>
                  <a:pt x="0" y="266700"/>
                </a:lnTo>
                <a:close/>
              </a:path>
            </a:pathLst>
          </a:custGeom>
          <a:ln w="6781">
            <a:solidFill>
              <a:srgbClr val="000000"/>
            </a:solidFill>
          </a:ln>
        </p:spPr>
        <p:txBody>
          <a:bodyPr wrap="square" lIns="0" tIns="0" rIns="0" bIns="0" rtlCol="0"/>
          <a:lstStyle/>
          <a:p>
            <a:endParaRPr/>
          </a:p>
        </p:txBody>
      </p:sp>
      <p:sp>
        <p:nvSpPr>
          <p:cNvPr id="25" name="object 25"/>
          <p:cNvSpPr/>
          <p:nvPr/>
        </p:nvSpPr>
        <p:spPr>
          <a:xfrm>
            <a:off x="2020061" y="4399026"/>
            <a:ext cx="0" cy="12700"/>
          </a:xfrm>
          <a:custGeom>
            <a:avLst/>
            <a:gdLst/>
            <a:ahLst/>
            <a:cxnLst/>
            <a:rect l="l" t="t" r="r" b="b"/>
            <a:pathLst>
              <a:path h="12700">
                <a:moveTo>
                  <a:pt x="-3390" y="6096"/>
                </a:moveTo>
                <a:lnTo>
                  <a:pt x="3390" y="6096"/>
                </a:lnTo>
              </a:path>
            </a:pathLst>
          </a:custGeom>
          <a:ln w="12191">
            <a:solidFill>
              <a:srgbClr val="000000"/>
            </a:solidFill>
          </a:ln>
        </p:spPr>
        <p:txBody>
          <a:bodyPr wrap="square" lIns="0" tIns="0" rIns="0" bIns="0" rtlCol="0"/>
          <a:lstStyle/>
          <a:p>
            <a:endParaRPr/>
          </a:p>
        </p:txBody>
      </p:sp>
      <p:sp>
        <p:nvSpPr>
          <p:cNvPr id="26" name="object 26"/>
          <p:cNvSpPr/>
          <p:nvPr/>
        </p:nvSpPr>
        <p:spPr>
          <a:xfrm>
            <a:off x="1786889" y="3992117"/>
            <a:ext cx="5715" cy="3175"/>
          </a:xfrm>
          <a:custGeom>
            <a:avLst/>
            <a:gdLst/>
            <a:ahLst/>
            <a:cxnLst/>
            <a:rect l="l" t="t" r="r" b="b"/>
            <a:pathLst>
              <a:path w="5714" h="3175">
                <a:moveTo>
                  <a:pt x="5334" y="3048"/>
                </a:moveTo>
                <a:lnTo>
                  <a:pt x="0" y="0"/>
                </a:lnTo>
              </a:path>
            </a:pathLst>
          </a:custGeom>
          <a:ln w="6781">
            <a:solidFill>
              <a:srgbClr val="000000"/>
            </a:solidFill>
          </a:ln>
        </p:spPr>
        <p:txBody>
          <a:bodyPr wrap="square" lIns="0" tIns="0" rIns="0" bIns="0" rtlCol="0"/>
          <a:lstStyle/>
          <a:p>
            <a:endParaRPr/>
          </a:p>
        </p:txBody>
      </p:sp>
      <p:sp>
        <p:nvSpPr>
          <p:cNvPr id="27" name="object 27"/>
          <p:cNvSpPr/>
          <p:nvPr/>
        </p:nvSpPr>
        <p:spPr>
          <a:xfrm>
            <a:off x="3089910" y="3783329"/>
            <a:ext cx="17145" cy="13970"/>
          </a:xfrm>
          <a:custGeom>
            <a:avLst/>
            <a:gdLst/>
            <a:ahLst/>
            <a:cxnLst/>
            <a:rect l="l" t="t" r="r" b="b"/>
            <a:pathLst>
              <a:path w="17144" h="13970">
                <a:moveTo>
                  <a:pt x="16763" y="13715"/>
                </a:moveTo>
                <a:lnTo>
                  <a:pt x="16763" y="0"/>
                </a:lnTo>
                <a:lnTo>
                  <a:pt x="0" y="0"/>
                </a:lnTo>
                <a:lnTo>
                  <a:pt x="0" y="13715"/>
                </a:lnTo>
                <a:lnTo>
                  <a:pt x="16763" y="13715"/>
                </a:lnTo>
                <a:close/>
              </a:path>
            </a:pathLst>
          </a:custGeom>
          <a:solidFill>
            <a:srgbClr val="000000"/>
          </a:solidFill>
        </p:spPr>
        <p:txBody>
          <a:bodyPr wrap="square" lIns="0" tIns="0" rIns="0" bIns="0" rtlCol="0"/>
          <a:lstStyle/>
          <a:p>
            <a:endParaRPr/>
          </a:p>
        </p:txBody>
      </p:sp>
      <p:sp>
        <p:nvSpPr>
          <p:cNvPr id="28" name="object 28"/>
          <p:cNvSpPr/>
          <p:nvPr/>
        </p:nvSpPr>
        <p:spPr>
          <a:xfrm>
            <a:off x="3160776" y="3803141"/>
            <a:ext cx="16510" cy="13970"/>
          </a:xfrm>
          <a:custGeom>
            <a:avLst/>
            <a:gdLst/>
            <a:ahLst/>
            <a:cxnLst/>
            <a:rect l="l" t="t" r="r" b="b"/>
            <a:pathLst>
              <a:path w="16510" h="13970">
                <a:moveTo>
                  <a:pt x="16001" y="13715"/>
                </a:moveTo>
                <a:lnTo>
                  <a:pt x="16001" y="0"/>
                </a:lnTo>
                <a:lnTo>
                  <a:pt x="0" y="0"/>
                </a:lnTo>
                <a:lnTo>
                  <a:pt x="0" y="13715"/>
                </a:lnTo>
                <a:lnTo>
                  <a:pt x="16001" y="13715"/>
                </a:lnTo>
                <a:close/>
              </a:path>
            </a:pathLst>
          </a:custGeom>
          <a:solidFill>
            <a:srgbClr val="000000"/>
          </a:solidFill>
        </p:spPr>
        <p:txBody>
          <a:bodyPr wrap="square" lIns="0" tIns="0" rIns="0" bIns="0" rtlCol="0"/>
          <a:lstStyle/>
          <a:p>
            <a:endParaRPr/>
          </a:p>
        </p:txBody>
      </p:sp>
      <p:sp>
        <p:nvSpPr>
          <p:cNvPr id="29" name="object 29"/>
          <p:cNvSpPr/>
          <p:nvPr/>
        </p:nvSpPr>
        <p:spPr>
          <a:xfrm>
            <a:off x="3383279" y="3803141"/>
            <a:ext cx="17145" cy="13970"/>
          </a:xfrm>
          <a:custGeom>
            <a:avLst/>
            <a:gdLst/>
            <a:ahLst/>
            <a:cxnLst/>
            <a:rect l="l" t="t" r="r" b="b"/>
            <a:pathLst>
              <a:path w="17145" h="13970">
                <a:moveTo>
                  <a:pt x="16763" y="13715"/>
                </a:moveTo>
                <a:lnTo>
                  <a:pt x="16763" y="0"/>
                </a:lnTo>
                <a:lnTo>
                  <a:pt x="0" y="0"/>
                </a:lnTo>
                <a:lnTo>
                  <a:pt x="0" y="13715"/>
                </a:lnTo>
                <a:lnTo>
                  <a:pt x="16763" y="13715"/>
                </a:lnTo>
                <a:close/>
              </a:path>
            </a:pathLst>
          </a:custGeom>
          <a:solidFill>
            <a:srgbClr val="000000"/>
          </a:solidFill>
        </p:spPr>
        <p:txBody>
          <a:bodyPr wrap="square" lIns="0" tIns="0" rIns="0" bIns="0" rtlCol="0"/>
          <a:lstStyle/>
          <a:p>
            <a:endParaRPr/>
          </a:p>
        </p:txBody>
      </p:sp>
      <p:sp>
        <p:nvSpPr>
          <p:cNvPr id="30" name="object 30"/>
          <p:cNvSpPr/>
          <p:nvPr/>
        </p:nvSpPr>
        <p:spPr>
          <a:xfrm>
            <a:off x="3419855" y="3803141"/>
            <a:ext cx="16510" cy="13970"/>
          </a:xfrm>
          <a:custGeom>
            <a:avLst/>
            <a:gdLst/>
            <a:ahLst/>
            <a:cxnLst/>
            <a:rect l="l" t="t" r="r" b="b"/>
            <a:pathLst>
              <a:path w="16510" h="13970">
                <a:moveTo>
                  <a:pt x="16001" y="13715"/>
                </a:moveTo>
                <a:lnTo>
                  <a:pt x="16001" y="0"/>
                </a:lnTo>
                <a:lnTo>
                  <a:pt x="0" y="0"/>
                </a:lnTo>
                <a:lnTo>
                  <a:pt x="0" y="13715"/>
                </a:lnTo>
                <a:lnTo>
                  <a:pt x="16001" y="13715"/>
                </a:lnTo>
                <a:close/>
              </a:path>
            </a:pathLst>
          </a:custGeom>
          <a:solidFill>
            <a:srgbClr val="000000"/>
          </a:solidFill>
        </p:spPr>
        <p:txBody>
          <a:bodyPr wrap="square" lIns="0" tIns="0" rIns="0" bIns="0" rtlCol="0"/>
          <a:lstStyle/>
          <a:p>
            <a:endParaRPr/>
          </a:p>
        </p:txBody>
      </p:sp>
      <p:sp>
        <p:nvSpPr>
          <p:cNvPr id="31" name="object 31"/>
          <p:cNvSpPr/>
          <p:nvPr/>
        </p:nvSpPr>
        <p:spPr>
          <a:xfrm>
            <a:off x="3518915" y="3803141"/>
            <a:ext cx="17145" cy="13970"/>
          </a:xfrm>
          <a:custGeom>
            <a:avLst/>
            <a:gdLst/>
            <a:ahLst/>
            <a:cxnLst/>
            <a:rect l="l" t="t" r="r" b="b"/>
            <a:pathLst>
              <a:path w="17145" h="13970">
                <a:moveTo>
                  <a:pt x="16763" y="13715"/>
                </a:moveTo>
                <a:lnTo>
                  <a:pt x="16763" y="0"/>
                </a:lnTo>
                <a:lnTo>
                  <a:pt x="0" y="0"/>
                </a:lnTo>
                <a:lnTo>
                  <a:pt x="0" y="13715"/>
                </a:lnTo>
                <a:lnTo>
                  <a:pt x="16763" y="13715"/>
                </a:lnTo>
                <a:close/>
              </a:path>
            </a:pathLst>
          </a:custGeom>
          <a:solidFill>
            <a:srgbClr val="000000"/>
          </a:solidFill>
        </p:spPr>
        <p:txBody>
          <a:bodyPr wrap="square" lIns="0" tIns="0" rIns="0" bIns="0" rtlCol="0"/>
          <a:lstStyle/>
          <a:p>
            <a:endParaRPr/>
          </a:p>
        </p:txBody>
      </p:sp>
      <p:sp>
        <p:nvSpPr>
          <p:cNvPr id="32" name="object 32"/>
          <p:cNvSpPr/>
          <p:nvPr/>
        </p:nvSpPr>
        <p:spPr>
          <a:xfrm>
            <a:off x="3555491" y="3780282"/>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33" name="object 33"/>
          <p:cNvSpPr/>
          <p:nvPr/>
        </p:nvSpPr>
        <p:spPr>
          <a:xfrm>
            <a:off x="3089910" y="3783329"/>
            <a:ext cx="17145" cy="13970"/>
          </a:xfrm>
          <a:custGeom>
            <a:avLst/>
            <a:gdLst/>
            <a:ahLst/>
            <a:cxnLst/>
            <a:rect l="l" t="t" r="r" b="b"/>
            <a:pathLst>
              <a:path w="17144" h="13970">
                <a:moveTo>
                  <a:pt x="0" y="0"/>
                </a:moveTo>
                <a:lnTo>
                  <a:pt x="0" y="13715"/>
                </a:lnTo>
                <a:lnTo>
                  <a:pt x="16763" y="13715"/>
                </a:lnTo>
                <a:lnTo>
                  <a:pt x="16763" y="0"/>
                </a:lnTo>
                <a:lnTo>
                  <a:pt x="0" y="0"/>
                </a:lnTo>
                <a:close/>
              </a:path>
            </a:pathLst>
          </a:custGeom>
          <a:ln w="6210">
            <a:solidFill>
              <a:srgbClr val="000000"/>
            </a:solidFill>
          </a:ln>
        </p:spPr>
        <p:txBody>
          <a:bodyPr wrap="square" lIns="0" tIns="0" rIns="0" bIns="0" rtlCol="0"/>
          <a:lstStyle/>
          <a:p>
            <a:endParaRPr/>
          </a:p>
        </p:txBody>
      </p:sp>
      <p:sp>
        <p:nvSpPr>
          <p:cNvPr id="34" name="object 34"/>
          <p:cNvSpPr/>
          <p:nvPr/>
        </p:nvSpPr>
        <p:spPr>
          <a:xfrm>
            <a:off x="3160776" y="3803141"/>
            <a:ext cx="16510" cy="13970"/>
          </a:xfrm>
          <a:custGeom>
            <a:avLst/>
            <a:gdLst/>
            <a:ahLst/>
            <a:cxnLst/>
            <a:rect l="l" t="t" r="r" b="b"/>
            <a:pathLst>
              <a:path w="16510" h="13970">
                <a:moveTo>
                  <a:pt x="0" y="0"/>
                </a:moveTo>
                <a:lnTo>
                  <a:pt x="0" y="13715"/>
                </a:lnTo>
                <a:lnTo>
                  <a:pt x="16001" y="13715"/>
                </a:lnTo>
                <a:lnTo>
                  <a:pt x="16001" y="0"/>
                </a:lnTo>
                <a:lnTo>
                  <a:pt x="0" y="0"/>
                </a:lnTo>
                <a:close/>
              </a:path>
            </a:pathLst>
          </a:custGeom>
          <a:ln w="6210">
            <a:solidFill>
              <a:srgbClr val="000000"/>
            </a:solidFill>
          </a:ln>
        </p:spPr>
        <p:txBody>
          <a:bodyPr wrap="square" lIns="0" tIns="0" rIns="0" bIns="0" rtlCol="0"/>
          <a:lstStyle/>
          <a:p>
            <a:endParaRPr/>
          </a:p>
        </p:txBody>
      </p:sp>
      <p:sp>
        <p:nvSpPr>
          <p:cNvPr id="35" name="object 35"/>
          <p:cNvSpPr/>
          <p:nvPr/>
        </p:nvSpPr>
        <p:spPr>
          <a:xfrm>
            <a:off x="3383279" y="3803141"/>
            <a:ext cx="17145" cy="13970"/>
          </a:xfrm>
          <a:custGeom>
            <a:avLst/>
            <a:gdLst/>
            <a:ahLst/>
            <a:cxnLst/>
            <a:rect l="l" t="t" r="r" b="b"/>
            <a:pathLst>
              <a:path w="17145" h="13970">
                <a:moveTo>
                  <a:pt x="16763" y="0"/>
                </a:moveTo>
                <a:lnTo>
                  <a:pt x="16763" y="13715"/>
                </a:lnTo>
                <a:lnTo>
                  <a:pt x="0" y="13715"/>
                </a:lnTo>
                <a:lnTo>
                  <a:pt x="0" y="0"/>
                </a:lnTo>
                <a:lnTo>
                  <a:pt x="16763" y="0"/>
                </a:lnTo>
                <a:close/>
              </a:path>
            </a:pathLst>
          </a:custGeom>
          <a:ln w="6210">
            <a:solidFill>
              <a:srgbClr val="000000"/>
            </a:solidFill>
          </a:ln>
        </p:spPr>
        <p:txBody>
          <a:bodyPr wrap="square" lIns="0" tIns="0" rIns="0" bIns="0" rtlCol="0"/>
          <a:lstStyle/>
          <a:p>
            <a:endParaRPr/>
          </a:p>
        </p:txBody>
      </p:sp>
      <p:sp>
        <p:nvSpPr>
          <p:cNvPr id="36" name="object 36"/>
          <p:cNvSpPr/>
          <p:nvPr/>
        </p:nvSpPr>
        <p:spPr>
          <a:xfrm>
            <a:off x="3419855" y="3803141"/>
            <a:ext cx="16510" cy="13970"/>
          </a:xfrm>
          <a:custGeom>
            <a:avLst/>
            <a:gdLst/>
            <a:ahLst/>
            <a:cxnLst/>
            <a:rect l="l" t="t" r="r" b="b"/>
            <a:pathLst>
              <a:path w="16510" h="13970">
                <a:moveTo>
                  <a:pt x="0" y="0"/>
                </a:moveTo>
                <a:lnTo>
                  <a:pt x="0" y="13715"/>
                </a:lnTo>
                <a:lnTo>
                  <a:pt x="16001" y="13715"/>
                </a:lnTo>
                <a:lnTo>
                  <a:pt x="16001" y="0"/>
                </a:lnTo>
                <a:lnTo>
                  <a:pt x="0" y="0"/>
                </a:lnTo>
                <a:close/>
              </a:path>
            </a:pathLst>
          </a:custGeom>
          <a:ln w="6210">
            <a:solidFill>
              <a:srgbClr val="000000"/>
            </a:solidFill>
          </a:ln>
        </p:spPr>
        <p:txBody>
          <a:bodyPr wrap="square" lIns="0" tIns="0" rIns="0" bIns="0" rtlCol="0"/>
          <a:lstStyle/>
          <a:p>
            <a:endParaRPr/>
          </a:p>
        </p:txBody>
      </p:sp>
      <p:sp>
        <p:nvSpPr>
          <p:cNvPr id="37" name="object 37"/>
          <p:cNvSpPr/>
          <p:nvPr/>
        </p:nvSpPr>
        <p:spPr>
          <a:xfrm>
            <a:off x="3518915" y="3803141"/>
            <a:ext cx="17145" cy="13970"/>
          </a:xfrm>
          <a:custGeom>
            <a:avLst/>
            <a:gdLst/>
            <a:ahLst/>
            <a:cxnLst/>
            <a:rect l="l" t="t" r="r" b="b"/>
            <a:pathLst>
              <a:path w="17145" h="13970">
                <a:moveTo>
                  <a:pt x="0" y="0"/>
                </a:moveTo>
                <a:lnTo>
                  <a:pt x="0" y="13715"/>
                </a:lnTo>
                <a:lnTo>
                  <a:pt x="16763" y="13715"/>
                </a:lnTo>
                <a:lnTo>
                  <a:pt x="16763" y="0"/>
                </a:lnTo>
                <a:lnTo>
                  <a:pt x="0" y="0"/>
                </a:lnTo>
                <a:close/>
              </a:path>
            </a:pathLst>
          </a:custGeom>
          <a:ln w="6210">
            <a:solidFill>
              <a:srgbClr val="000000"/>
            </a:solidFill>
          </a:ln>
        </p:spPr>
        <p:txBody>
          <a:bodyPr wrap="square" lIns="0" tIns="0" rIns="0" bIns="0" rtlCol="0"/>
          <a:lstStyle/>
          <a:p>
            <a:endParaRPr/>
          </a:p>
        </p:txBody>
      </p:sp>
      <p:sp>
        <p:nvSpPr>
          <p:cNvPr id="38" name="object 38"/>
          <p:cNvSpPr/>
          <p:nvPr/>
        </p:nvSpPr>
        <p:spPr>
          <a:xfrm>
            <a:off x="3555491" y="3780282"/>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210">
            <a:solidFill>
              <a:srgbClr val="000000"/>
            </a:solidFill>
          </a:ln>
        </p:spPr>
        <p:txBody>
          <a:bodyPr wrap="square" lIns="0" tIns="0" rIns="0" bIns="0" rtlCol="0"/>
          <a:lstStyle/>
          <a:p>
            <a:endParaRPr/>
          </a:p>
        </p:txBody>
      </p:sp>
      <p:sp>
        <p:nvSpPr>
          <p:cNvPr id="39" name="object 39"/>
          <p:cNvSpPr/>
          <p:nvPr/>
        </p:nvSpPr>
        <p:spPr>
          <a:xfrm>
            <a:off x="3565016" y="3126485"/>
            <a:ext cx="0" cy="683895"/>
          </a:xfrm>
          <a:custGeom>
            <a:avLst/>
            <a:gdLst/>
            <a:ahLst/>
            <a:cxnLst/>
            <a:rect l="l" t="t" r="r" b="b"/>
            <a:pathLst>
              <a:path h="683895">
                <a:moveTo>
                  <a:pt x="0" y="0"/>
                </a:moveTo>
                <a:lnTo>
                  <a:pt x="0" y="683514"/>
                </a:lnTo>
              </a:path>
            </a:pathLst>
          </a:custGeom>
          <a:ln w="38862">
            <a:solidFill>
              <a:srgbClr val="666666"/>
            </a:solidFill>
          </a:ln>
        </p:spPr>
        <p:txBody>
          <a:bodyPr wrap="square" lIns="0" tIns="0" rIns="0" bIns="0" rtlCol="0"/>
          <a:lstStyle/>
          <a:p>
            <a:endParaRPr/>
          </a:p>
        </p:txBody>
      </p:sp>
      <p:sp>
        <p:nvSpPr>
          <p:cNvPr id="40" name="object 40"/>
          <p:cNvSpPr/>
          <p:nvPr/>
        </p:nvSpPr>
        <p:spPr>
          <a:xfrm>
            <a:off x="3080004" y="3126485"/>
            <a:ext cx="504443" cy="683514"/>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3409950" y="3166872"/>
            <a:ext cx="135890" cy="643255"/>
          </a:xfrm>
          <a:custGeom>
            <a:avLst/>
            <a:gdLst/>
            <a:ahLst/>
            <a:cxnLst/>
            <a:rect l="l" t="t" r="r" b="b"/>
            <a:pathLst>
              <a:path w="135889" h="643254">
                <a:moveTo>
                  <a:pt x="0" y="643127"/>
                </a:moveTo>
                <a:lnTo>
                  <a:pt x="0" y="0"/>
                </a:lnTo>
                <a:lnTo>
                  <a:pt x="135636" y="0"/>
                </a:lnTo>
                <a:lnTo>
                  <a:pt x="135636" y="643127"/>
                </a:lnTo>
                <a:lnTo>
                  <a:pt x="0" y="643127"/>
                </a:lnTo>
                <a:close/>
              </a:path>
            </a:pathLst>
          </a:custGeom>
          <a:ln w="3175">
            <a:solidFill>
              <a:srgbClr val="000000"/>
            </a:solidFill>
          </a:ln>
        </p:spPr>
        <p:txBody>
          <a:bodyPr wrap="square" lIns="0" tIns="0" rIns="0" bIns="0" rtlCol="0"/>
          <a:lstStyle/>
          <a:p>
            <a:endParaRPr/>
          </a:p>
        </p:txBody>
      </p:sp>
      <p:sp>
        <p:nvSpPr>
          <p:cNvPr id="42" name="object 42"/>
          <p:cNvSpPr/>
          <p:nvPr/>
        </p:nvSpPr>
        <p:spPr>
          <a:xfrm>
            <a:off x="3147822" y="3166872"/>
            <a:ext cx="262127" cy="643127"/>
          </a:xfrm>
          <a:prstGeom prst="rect">
            <a:avLst/>
          </a:prstGeom>
          <a:blipFill>
            <a:blip r:embed="rId13" cstate="print"/>
            <a:stretch>
              <a:fillRect/>
            </a:stretch>
          </a:blipFill>
        </p:spPr>
        <p:txBody>
          <a:bodyPr wrap="square" lIns="0" tIns="0" rIns="0" bIns="0" rtlCol="0"/>
          <a:lstStyle/>
          <a:p>
            <a:endParaRPr/>
          </a:p>
        </p:txBody>
      </p:sp>
      <p:sp>
        <p:nvSpPr>
          <p:cNvPr id="43" name="object 43"/>
          <p:cNvSpPr/>
          <p:nvPr/>
        </p:nvSpPr>
        <p:spPr>
          <a:xfrm>
            <a:off x="3147822" y="3166872"/>
            <a:ext cx="262255" cy="643255"/>
          </a:xfrm>
          <a:custGeom>
            <a:avLst/>
            <a:gdLst/>
            <a:ahLst/>
            <a:cxnLst/>
            <a:rect l="l" t="t" r="r" b="b"/>
            <a:pathLst>
              <a:path w="262254" h="643254">
                <a:moveTo>
                  <a:pt x="0" y="0"/>
                </a:moveTo>
                <a:lnTo>
                  <a:pt x="0" y="643127"/>
                </a:lnTo>
                <a:lnTo>
                  <a:pt x="262127" y="643127"/>
                </a:lnTo>
                <a:lnTo>
                  <a:pt x="262127" y="0"/>
                </a:lnTo>
                <a:lnTo>
                  <a:pt x="0" y="0"/>
                </a:lnTo>
                <a:close/>
              </a:path>
            </a:pathLst>
          </a:custGeom>
          <a:ln w="3175">
            <a:solidFill>
              <a:srgbClr val="000000"/>
            </a:solidFill>
          </a:ln>
        </p:spPr>
        <p:txBody>
          <a:bodyPr wrap="square" lIns="0" tIns="0" rIns="0" bIns="0" rtlCol="0"/>
          <a:lstStyle/>
          <a:p>
            <a:endParaRPr/>
          </a:p>
        </p:txBody>
      </p:sp>
      <p:sp>
        <p:nvSpPr>
          <p:cNvPr id="44" name="object 44"/>
          <p:cNvSpPr/>
          <p:nvPr/>
        </p:nvSpPr>
        <p:spPr>
          <a:xfrm>
            <a:off x="3080004" y="3196589"/>
            <a:ext cx="67818" cy="593598"/>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3080004" y="3196589"/>
            <a:ext cx="67945" cy="593725"/>
          </a:xfrm>
          <a:custGeom>
            <a:avLst/>
            <a:gdLst/>
            <a:ahLst/>
            <a:cxnLst/>
            <a:rect l="l" t="t" r="r" b="b"/>
            <a:pathLst>
              <a:path w="67944" h="593725">
                <a:moveTo>
                  <a:pt x="0" y="0"/>
                </a:moveTo>
                <a:lnTo>
                  <a:pt x="0" y="593598"/>
                </a:lnTo>
                <a:lnTo>
                  <a:pt x="67818" y="593598"/>
                </a:lnTo>
                <a:lnTo>
                  <a:pt x="67818" y="0"/>
                </a:lnTo>
                <a:lnTo>
                  <a:pt x="0" y="0"/>
                </a:lnTo>
                <a:close/>
              </a:path>
            </a:pathLst>
          </a:custGeom>
          <a:ln w="3175">
            <a:solidFill>
              <a:srgbClr val="000000"/>
            </a:solidFill>
          </a:ln>
        </p:spPr>
        <p:txBody>
          <a:bodyPr wrap="square" lIns="0" tIns="0" rIns="0" bIns="0" rtlCol="0"/>
          <a:lstStyle/>
          <a:p>
            <a:endParaRPr/>
          </a:p>
        </p:txBody>
      </p:sp>
      <p:sp>
        <p:nvSpPr>
          <p:cNvPr id="46" name="object 46"/>
          <p:cNvSpPr/>
          <p:nvPr/>
        </p:nvSpPr>
        <p:spPr>
          <a:xfrm>
            <a:off x="3096767" y="3217164"/>
            <a:ext cx="51054" cy="552450"/>
          </a:xfrm>
          <a:prstGeom prst="rect">
            <a:avLst/>
          </a:prstGeom>
          <a:blipFill>
            <a:blip r:embed="rId15" cstate="print"/>
            <a:stretch>
              <a:fillRect/>
            </a:stretch>
          </a:blipFill>
        </p:spPr>
        <p:txBody>
          <a:bodyPr wrap="square" lIns="0" tIns="0" rIns="0" bIns="0" rtlCol="0"/>
          <a:lstStyle/>
          <a:p>
            <a:endParaRPr/>
          </a:p>
        </p:txBody>
      </p:sp>
      <p:sp>
        <p:nvSpPr>
          <p:cNvPr id="47" name="object 47"/>
          <p:cNvSpPr/>
          <p:nvPr/>
        </p:nvSpPr>
        <p:spPr>
          <a:xfrm>
            <a:off x="3096767" y="3217164"/>
            <a:ext cx="51435" cy="552450"/>
          </a:xfrm>
          <a:custGeom>
            <a:avLst/>
            <a:gdLst/>
            <a:ahLst/>
            <a:cxnLst/>
            <a:rect l="l" t="t" r="r" b="b"/>
            <a:pathLst>
              <a:path w="51435" h="552450">
                <a:moveTo>
                  <a:pt x="0" y="0"/>
                </a:moveTo>
                <a:lnTo>
                  <a:pt x="0" y="552450"/>
                </a:lnTo>
                <a:lnTo>
                  <a:pt x="51054" y="552450"/>
                </a:lnTo>
                <a:lnTo>
                  <a:pt x="51054" y="0"/>
                </a:lnTo>
                <a:lnTo>
                  <a:pt x="0" y="0"/>
                </a:lnTo>
                <a:close/>
              </a:path>
            </a:pathLst>
          </a:custGeom>
          <a:ln w="3175">
            <a:solidFill>
              <a:srgbClr val="000000"/>
            </a:solidFill>
          </a:ln>
        </p:spPr>
        <p:txBody>
          <a:bodyPr wrap="square" lIns="0" tIns="0" rIns="0" bIns="0" rtlCol="0"/>
          <a:lstStyle/>
          <a:p>
            <a:endParaRPr/>
          </a:p>
        </p:txBody>
      </p:sp>
      <p:sp>
        <p:nvSpPr>
          <p:cNvPr id="48" name="object 48"/>
          <p:cNvSpPr/>
          <p:nvPr/>
        </p:nvSpPr>
        <p:spPr>
          <a:xfrm>
            <a:off x="3484626" y="3192017"/>
            <a:ext cx="42671" cy="25146"/>
          </a:xfrm>
          <a:prstGeom prst="rect">
            <a:avLst/>
          </a:prstGeom>
          <a:blipFill>
            <a:blip r:embed="rId16" cstate="print"/>
            <a:stretch>
              <a:fillRect/>
            </a:stretch>
          </a:blipFill>
        </p:spPr>
        <p:txBody>
          <a:bodyPr wrap="square" lIns="0" tIns="0" rIns="0" bIns="0" rtlCol="0"/>
          <a:lstStyle/>
          <a:p>
            <a:endParaRPr/>
          </a:p>
        </p:txBody>
      </p:sp>
      <p:sp>
        <p:nvSpPr>
          <p:cNvPr id="49" name="object 49"/>
          <p:cNvSpPr/>
          <p:nvPr/>
        </p:nvSpPr>
        <p:spPr>
          <a:xfrm>
            <a:off x="3429000" y="3190982"/>
            <a:ext cx="97809" cy="108477"/>
          </a:xfrm>
          <a:prstGeom prst="rect">
            <a:avLst/>
          </a:prstGeom>
          <a:blipFill>
            <a:blip r:embed="rId17" cstate="print"/>
            <a:stretch>
              <a:fillRect/>
            </a:stretch>
          </a:blipFill>
        </p:spPr>
        <p:txBody>
          <a:bodyPr wrap="square" lIns="0" tIns="0" rIns="0" bIns="0" rtlCol="0"/>
          <a:lstStyle/>
          <a:p>
            <a:endParaRPr/>
          </a:p>
        </p:txBody>
      </p:sp>
      <p:sp>
        <p:nvSpPr>
          <p:cNvPr id="50" name="object 50"/>
          <p:cNvSpPr/>
          <p:nvPr/>
        </p:nvSpPr>
        <p:spPr>
          <a:xfrm>
            <a:off x="3429000" y="3246120"/>
            <a:ext cx="97155" cy="53340"/>
          </a:xfrm>
          <a:custGeom>
            <a:avLst/>
            <a:gdLst/>
            <a:ahLst/>
            <a:cxnLst/>
            <a:rect l="l" t="t" r="r" b="b"/>
            <a:pathLst>
              <a:path w="97154" h="53339">
                <a:moveTo>
                  <a:pt x="0" y="0"/>
                </a:moveTo>
                <a:lnTo>
                  <a:pt x="0" y="53340"/>
                </a:lnTo>
                <a:lnTo>
                  <a:pt x="96774" y="53340"/>
                </a:lnTo>
                <a:lnTo>
                  <a:pt x="96774" y="0"/>
                </a:lnTo>
                <a:lnTo>
                  <a:pt x="0" y="0"/>
                </a:lnTo>
                <a:close/>
              </a:path>
            </a:pathLst>
          </a:custGeom>
          <a:ln w="3175">
            <a:solidFill>
              <a:srgbClr val="000000"/>
            </a:solidFill>
          </a:ln>
        </p:spPr>
        <p:txBody>
          <a:bodyPr wrap="square" lIns="0" tIns="0" rIns="0" bIns="0" rtlCol="0"/>
          <a:lstStyle/>
          <a:p>
            <a:endParaRPr/>
          </a:p>
        </p:txBody>
      </p:sp>
      <p:sp>
        <p:nvSpPr>
          <p:cNvPr id="51" name="object 51"/>
          <p:cNvSpPr/>
          <p:nvPr/>
        </p:nvSpPr>
        <p:spPr>
          <a:xfrm>
            <a:off x="3429000" y="3166872"/>
            <a:ext cx="0" cy="643255"/>
          </a:xfrm>
          <a:custGeom>
            <a:avLst/>
            <a:gdLst/>
            <a:ahLst/>
            <a:cxnLst/>
            <a:rect l="l" t="t" r="r" b="b"/>
            <a:pathLst>
              <a:path h="643254">
                <a:moveTo>
                  <a:pt x="0" y="0"/>
                </a:moveTo>
                <a:lnTo>
                  <a:pt x="0" y="643127"/>
                </a:lnTo>
              </a:path>
            </a:pathLst>
          </a:custGeom>
          <a:ln w="3175">
            <a:solidFill>
              <a:srgbClr val="000000"/>
            </a:solidFill>
          </a:ln>
        </p:spPr>
        <p:txBody>
          <a:bodyPr wrap="square" lIns="0" tIns="0" rIns="0" bIns="0" rtlCol="0"/>
          <a:lstStyle/>
          <a:p>
            <a:endParaRPr/>
          </a:p>
        </p:txBody>
      </p:sp>
      <p:sp>
        <p:nvSpPr>
          <p:cNvPr id="52" name="object 52"/>
          <p:cNvSpPr/>
          <p:nvPr/>
        </p:nvSpPr>
        <p:spPr>
          <a:xfrm>
            <a:off x="3525773" y="3166872"/>
            <a:ext cx="0" cy="643255"/>
          </a:xfrm>
          <a:custGeom>
            <a:avLst/>
            <a:gdLst/>
            <a:ahLst/>
            <a:cxnLst/>
            <a:rect l="l" t="t" r="r" b="b"/>
            <a:pathLst>
              <a:path h="643254">
                <a:moveTo>
                  <a:pt x="0" y="0"/>
                </a:moveTo>
                <a:lnTo>
                  <a:pt x="0" y="643127"/>
                </a:lnTo>
              </a:path>
            </a:pathLst>
          </a:custGeom>
          <a:ln w="3175">
            <a:solidFill>
              <a:srgbClr val="000000"/>
            </a:solidFill>
          </a:ln>
        </p:spPr>
        <p:txBody>
          <a:bodyPr wrap="square" lIns="0" tIns="0" rIns="0" bIns="0" rtlCol="0"/>
          <a:lstStyle/>
          <a:p>
            <a:endParaRPr/>
          </a:p>
        </p:txBody>
      </p:sp>
      <p:sp>
        <p:nvSpPr>
          <p:cNvPr id="53" name="object 53"/>
          <p:cNvSpPr/>
          <p:nvPr/>
        </p:nvSpPr>
        <p:spPr>
          <a:xfrm>
            <a:off x="3444240" y="3260597"/>
            <a:ext cx="66675" cy="26670"/>
          </a:xfrm>
          <a:custGeom>
            <a:avLst/>
            <a:gdLst/>
            <a:ahLst/>
            <a:cxnLst/>
            <a:rect l="l" t="t" r="r" b="b"/>
            <a:pathLst>
              <a:path w="66675" h="26670">
                <a:moveTo>
                  <a:pt x="0" y="0"/>
                </a:moveTo>
                <a:lnTo>
                  <a:pt x="0" y="26670"/>
                </a:lnTo>
                <a:lnTo>
                  <a:pt x="66294" y="26670"/>
                </a:lnTo>
                <a:lnTo>
                  <a:pt x="66294" y="0"/>
                </a:lnTo>
                <a:lnTo>
                  <a:pt x="0" y="0"/>
                </a:lnTo>
                <a:close/>
              </a:path>
            </a:pathLst>
          </a:custGeom>
          <a:solidFill>
            <a:srgbClr val="666666"/>
          </a:solidFill>
        </p:spPr>
        <p:txBody>
          <a:bodyPr wrap="square" lIns="0" tIns="0" rIns="0" bIns="0" rtlCol="0"/>
          <a:lstStyle/>
          <a:p>
            <a:endParaRPr/>
          </a:p>
        </p:txBody>
      </p:sp>
      <p:sp>
        <p:nvSpPr>
          <p:cNvPr id="54" name="object 54"/>
          <p:cNvSpPr/>
          <p:nvPr/>
        </p:nvSpPr>
        <p:spPr>
          <a:xfrm>
            <a:off x="3444240" y="3260597"/>
            <a:ext cx="66675" cy="26670"/>
          </a:xfrm>
          <a:custGeom>
            <a:avLst/>
            <a:gdLst/>
            <a:ahLst/>
            <a:cxnLst/>
            <a:rect l="l" t="t" r="r" b="b"/>
            <a:pathLst>
              <a:path w="66675" h="26670">
                <a:moveTo>
                  <a:pt x="0" y="0"/>
                </a:moveTo>
                <a:lnTo>
                  <a:pt x="0" y="26670"/>
                </a:lnTo>
                <a:lnTo>
                  <a:pt x="66294" y="26670"/>
                </a:lnTo>
                <a:lnTo>
                  <a:pt x="66294" y="0"/>
                </a:lnTo>
                <a:lnTo>
                  <a:pt x="0" y="0"/>
                </a:lnTo>
                <a:close/>
              </a:path>
            </a:pathLst>
          </a:custGeom>
          <a:ln w="3175">
            <a:solidFill>
              <a:srgbClr val="000000"/>
            </a:solidFill>
          </a:ln>
        </p:spPr>
        <p:txBody>
          <a:bodyPr wrap="square" lIns="0" tIns="0" rIns="0" bIns="0" rtlCol="0"/>
          <a:lstStyle/>
          <a:p>
            <a:endParaRPr/>
          </a:p>
        </p:txBody>
      </p:sp>
      <p:sp>
        <p:nvSpPr>
          <p:cNvPr id="55" name="object 55"/>
          <p:cNvSpPr/>
          <p:nvPr/>
        </p:nvSpPr>
        <p:spPr>
          <a:xfrm>
            <a:off x="3451859" y="3272790"/>
            <a:ext cx="17780" cy="10160"/>
          </a:xfrm>
          <a:custGeom>
            <a:avLst/>
            <a:gdLst/>
            <a:ahLst/>
            <a:cxnLst/>
            <a:rect l="l" t="t" r="r" b="b"/>
            <a:pathLst>
              <a:path w="17779" h="10160">
                <a:moveTo>
                  <a:pt x="0" y="0"/>
                </a:moveTo>
                <a:lnTo>
                  <a:pt x="0" y="9905"/>
                </a:lnTo>
                <a:lnTo>
                  <a:pt x="17525" y="9905"/>
                </a:lnTo>
                <a:lnTo>
                  <a:pt x="17525" y="0"/>
                </a:lnTo>
                <a:lnTo>
                  <a:pt x="0" y="0"/>
                </a:lnTo>
                <a:close/>
              </a:path>
            </a:pathLst>
          </a:custGeom>
          <a:solidFill>
            <a:srgbClr val="FF0000"/>
          </a:solidFill>
        </p:spPr>
        <p:txBody>
          <a:bodyPr wrap="square" lIns="0" tIns="0" rIns="0" bIns="0" rtlCol="0"/>
          <a:lstStyle/>
          <a:p>
            <a:endParaRPr/>
          </a:p>
        </p:txBody>
      </p:sp>
      <p:sp>
        <p:nvSpPr>
          <p:cNvPr id="56" name="object 56"/>
          <p:cNvSpPr/>
          <p:nvPr/>
        </p:nvSpPr>
        <p:spPr>
          <a:xfrm>
            <a:off x="3469385" y="3272790"/>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57" name="object 57"/>
          <p:cNvSpPr/>
          <p:nvPr/>
        </p:nvSpPr>
        <p:spPr>
          <a:xfrm>
            <a:off x="3451859" y="3265932"/>
            <a:ext cx="51053" cy="6858"/>
          </a:xfrm>
          <a:prstGeom prst="rect">
            <a:avLst/>
          </a:prstGeom>
          <a:blipFill>
            <a:blip r:embed="rId18" cstate="print"/>
            <a:stretch>
              <a:fillRect/>
            </a:stretch>
          </a:blipFill>
        </p:spPr>
        <p:txBody>
          <a:bodyPr wrap="square" lIns="0" tIns="0" rIns="0" bIns="0" rtlCol="0"/>
          <a:lstStyle/>
          <a:p>
            <a:endParaRPr/>
          </a:p>
        </p:txBody>
      </p:sp>
      <p:sp>
        <p:nvSpPr>
          <p:cNvPr id="58" name="object 58"/>
          <p:cNvSpPr/>
          <p:nvPr/>
        </p:nvSpPr>
        <p:spPr>
          <a:xfrm>
            <a:off x="3486150" y="3272790"/>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59" name="object 59"/>
          <p:cNvSpPr/>
          <p:nvPr/>
        </p:nvSpPr>
        <p:spPr>
          <a:xfrm>
            <a:off x="3080004" y="3126485"/>
            <a:ext cx="504825" cy="683895"/>
          </a:xfrm>
          <a:custGeom>
            <a:avLst/>
            <a:gdLst/>
            <a:ahLst/>
            <a:cxnLst/>
            <a:rect l="l" t="t" r="r" b="b"/>
            <a:pathLst>
              <a:path w="504825" h="683895">
                <a:moveTo>
                  <a:pt x="67818" y="683514"/>
                </a:moveTo>
                <a:lnTo>
                  <a:pt x="67818" y="663702"/>
                </a:lnTo>
                <a:lnTo>
                  <a:pt x="0" y="663702"/>
                </a:lnTo>
                <a:lnTo>
                  <a:pt x="0" y="70104"/>
                </a:lnTo>
                <a:lnTo>
                  <a:pt x="19812" y="50292"/>
                </a:lnTo>
                <a:lnTo>
                  <a:pt x="67818" y="50292"/>
                </a:lnTo>
                <a:lnTo>
                  <a:pt x="67818" y="40386"/>
                </a:lnTo>
                <a:lnTo>
                  <a:pt x="106679" y="0"/>
                </a:lnTo>
                <a:lnTo>
                  <a:pt x="504443" y="0"/>
                </a:lnTo>
                <a:lnTo>
                  <a:pt x="504443" y="643128"/>
                </a:lnTo>
                <a:lnTo>
                  <a:pt x="465581" y="683514"/>
                </a:lnTo>
                <a:lnTo>
                  <a:pt x="67818" y="683514"/>
                </a:lnTo>
                <a:close/>
              </a:path>
            </a:pathLst>
          </a:custGeom>
          <a:ln w="6210">
            <a:solidFill>
              <a:srgbClr val="000000"/>
            </a:solidFill>
          </a:ln>
        </p:spPr>
        <p:txBody>
          <a:bodyPr wrap="square" lIns="0" tIns="0" rIns="0" bIns="0" rtlCol="0"/>
          <a:lstStyle/>
          <a:p>
            <a:endParaRPr/>
          </a:p>
        </p:txBody>
      </p:sp>
      <p:sp>
        <p:nvSpPr>
          <p:cNvPr id="60" name="object 60"/>
          <p:cNvSpPr/>
          <p:nvPr/>
        </p:nvSpPr>
        <p:spPr>
          <a:xfrm>
            <a:off x="2842260" y="2241042"/>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61" name="object 61"/>
          <p:cNvSpPr/>
          <p:nvPr/>
        </p:nvSpPr>
        <p:spPr>
          <a:xfrm>
            <a:off x="2912364" y="2260092"/>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62" name="object 62"/>
          <p:cNvSpPr/>
          <p:nvPr/>
        </p:nvSpPr>
        <p:spPr>
          <a:xfrm>
            <a:off x="3133344" y="2260092"/>
            <a:ext cx="16510" cy="13335"/>
          </a:xfrm>
          <a:custGeom>
            <a:avLst/>
            <a:gdLst/>
            <a:ahLst/>
            <a:cxnLst/>
            <a:rect l="l" t="t" r="r" b="b"/>
            <a:pathLst>
              <a:path w="16510"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63" name="object 63"/>
          <p:cNvSpPr/>
          <p:nvPr/>
        </p:nvSpPr>
        <p:spPr>
          <a:xfrm>
            <a:off x="3169157" y="2260092"/>
            <a:ext cx="16510" cy="13335"/>
          </a:xfrm>
          <a:custGeom>
            <a:avLst/>
            <a:gdLst/>
            <a:ahLst/>
            <a:cxnLst/>
            <a:rect l="l" t="t" r="r" b="b"/>
            <a:pathLst>
              <a:path w="16510"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64" name="object 64"/>
          <p:cNvSpPr/>
          <p:nvPr/>
        </p:nvSpPr>
        <p:spPr>
          <a:xfrm>
            <a:off x="3267455" y="2260092"/>
            <a:ext cx="17145" cy="13335"/>
          </a:xfrm>
          <a:custGeom>
            <a:avLst/>
            <a:gdLst/>
            <a:ahLst/>
            <a:cxnLst/>
            <a:rect l="l" t="t" r="r" b="b"/>
            <a:pathLst>
              <a:path w="17145" h="13335">
                <a:moveTo>
                  <a:pt x="16763" y="12954"/>
                </a:moveTo>
                <a:lnTo>
                  <a:pt x="16763" y="0"/>
                </a:lnTo>
                <a:lnTo>
                  <a:pt x="0" y="0"/>
                </a:lnTo>
                <a:lnTo>
                  <a:pt x="0" y="12954"/>
                </a:lnTo>
                <a:lnTo>
                  <a:pt x="16763" y="12954"/>
                </a:lnTo>
                <a:close/>
              </a:path>
            </a:pathLst>
          </a:custGeom>
          <a:solidFill>
            <a:srgbClr val="000000"/>
          </a:solidFill>
        </p:spPr>
        <p:txBody>
          <a:bodyPr wrap="square" lIns="0" tIns="0" rIns="0" bIns="0" rtlCol="0"/>
          <a:lstStyle/>
          <a:p>
            <a:endParaRPr/>
          </a:p>
        </p:txBody>
      </p:sp>
      <p:sp>
        <p:nvSpPr>
          <p:cNvPr id="65" name="object 65"/>
          <p:cNvSpPr/>
          <p:nvPr/>
        </p:nvSpPr>
        <p:spPr>
          <a:xfrm>
            <a:off x="3303270" y="2237994"/>
            <a:ext cx="17145" cy="12700"/>
          </a:xfrm>
          <a:custGeom>
            <a:avLst/>
            <a:gdLst/>
            <a:ahLst/>
            <a:cxnLst/>
            <a:rect l="l" t="t" r="r" b="b"/>
            <a:pathLst>
              <a:path w="17145" h="12700">
                <a:moveTo>
                  <a:pt x="16763" y="12191"/>
                </a:moveTo>
                <a:lnTo>
                  <a:pt x="16763" y="0"/>
                </a:lnTo>
                <a:lnTo>
                  <a:pt x="0" y="0"/>
                </a:lnTo>
                <a:lnTo>
                  <a:pt x="0" y="12191"/>
                </a:lnTo>
                <a:lnTo>
                  <a:pt x="16763" y="12191"/>
                </a:lnTo>
                <a:close/>
              </a:path>
            </a:pathLst>
          </a:custGeom>
          <a:solidFill>
            <a:srgbClr val="000000"/>
          </a:solidFill>
        </p:spPr>
        <p:txBody>
          <a:bodyPr wrap="square" lIns="0" tIns="0" rIns="0" bIns="0" rtlCol="0"/>
          <a:lstStyle/>
          <a:p>
            <a:endParaRPr/>
          </a:p>
        </p:txBody>
      </p:sp>
      <p:sp>
        <p:nvSpPr>
          <p:cNvPr id="66" name="object 66"/>
          <p:cNvSpPr/>
          <p:nvPr/>
        </p:nvSpPr>
        <p:spPr>
          <a:xfrm>
            <a:off x="2842260" y="2241042"/>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67" name="object 67"/>
          <p:cNvSpPr/>
          <p:nvPr/>
        </p:nvSpPr>
        <p:spPr>
          <a:xfrm>
            <a:off x="2912364" y="2260092"/>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68" name="object 68"/>
          <p:cNvSpPr/>
          <p:nvPr/>
        </p:nvSpPr>
        <p:spPr>
          <a:xfrm>
            <a:off x="3133344" y="2260092"/>
            <a:ext cx="16510" cy="13335"/>
          </a:xfrm>
          <a:custGeom>
            <a:avLst/>
            <a:gdLst/>
            <a:ahLst/>
            <a:cxnLst/>
            <a:rect l="l" t="t" r="r" b="b"/>
            <a:pathLst>
              <a:path w="16510" h="13335">
                <a:moveTo>
                  <a:pt x="16001" y="0"/>
                </a:moveTo>
                <a:lnTo>
                  <a:pt x="16001" y="12954"/>
                </a:lnTo>
                <a:lnTo>
                  <a:pt x="0" y="12954"/>
                </a:lnTo>
                <a:lnTo>
                  <a:pt x="0" y="0"/>
                </a:lnTo>
                <a:lnTo>
                  <a:pt x="16001" y="0"/>
                </a:lnTo>
                <a:close/>
              </a:path>
            </a:pathLst>
          </a:custGeom>
          <a:ln w="6146">
            <a:solidFill>
              <a:srgbClr val="000000"/>
            </a:solidFill>
          </a:ln>
        </p:spPr>
        <p:txBody>
          <a:bodyPr wrap="square" lIns="0" tIns="0" rIns="0" bIns="0" rtlCol="0"/>
          <a:lstStyle/>
          <a:p>
            <a:endParaRPr/>
          </a:p>
        </p:txBody>
      </p:sp>
      <p:sp>
        <p:nvSpPr>
          <p:cNvPr id="69" name="object 69"/>
          <p:cNvSpPr/>
          <p:nvPr/>
        </p:nvSpPr>
        <p:spPr>
          <a:xfrm>
            <a:off x="3169157" y="2260092"/>
            <a:ext cx="16510" cy="13335"/>
          </a:xfrm>
          <a:custGeom>
            <a:avLst/>
            <a:gdLst/>
            <a:ahLst/>
            <a:cxnLst/>
            <a:rect l="l" t="t" r="r" b="b"/>
            <a:pathLst>
              <a:path w="16510"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70" name="object 70"/>
          <p:cNvSpPr/>
          <p:nvPr/>
        </p:nvSpPr>
        <p:spPr>
          <a:xfrm>
            <a:off x="3267455" y="2260092"/>
            <a:ext cx="17145" cy="13335"/>
          </a:xfrm>
          <a:custGeom>
            <a:avLst/>
            <a:gdLst/>
            <a:ahLst/>
            <a:cxnLst/>
            <a:rect l="l" t="t" r="r" b="b"/>
            <a:pathLst>
              <a:path w="17145" h="13335">
                <a:moveTo>
                  <a:pt x="0" y="0"/>
                </a:moveTo>
                <a:lnTo>
                  <a:pt x="0" y="12954"/>
                </a:lnTo>
                <a:lnTo>
                  <a:pt x="16763" y="12954"/>
                </a:lnTo>
                <a:lnTo>
                  <a:pt x="16763" y="0"/>
                </a:lnTo>
                <a:lnTo>
                  <a:pt x="0" y="0"/>
                </a:lnTo>
                <a:close/>
              </a:path>
            </a:pathLst>
          </a:custGeom>
          <a:ln w="6146">
            <a:solidFill>
              <a:srgbClr val="000000"/>
            </a:solidFill>
          </a:ln>
        </p:spPr>
        <p:txBody>
          <a:bodyPr wrap="square" lIns="0" tIns="0" rIns="0" bIns="0" rtlCol="0"/>
          <a:lstStyle/>
          <a:p>
            <a:endParaRPr/>
          </a:p>
        </p:txBody>
      </p:sp>
      <p:sp>
        <p:nvSpPr>
          <p:cNvPr id="71" name="object 71"/>
          <p:cNvSpPr/>
          <p:nvPr/>
        </p:nvSpPr>
        <p:spPr>
          <a:xfrm>
            <a:off x="3303270" y="2237994"/>
            <a:ext cx="17145" cy="12700"/>
          </a:xfrm>
          <a:custGeom>
            <a:avLst/>
            <a:gdLst/>
            <a:ahLst/>
            <a:cxnLst/>
            <a:rect l="l" t="t" r="r" b="b"/>
            <a:pathLst>
              <a:path w="17145" h="12700">
                <a:moveTo>
                  <a:pt x="0" y="0"/>
                </a:moveTo>
                <a:lnTo>
                  <a:pt x="0" y="12191"/>
                </a:lnTo>
                <a:lnTo>
                  <a:pt x="16763" y="12191"/>
                </a:lnTo>
                <a:lnTo>
                  <a:pt x="16763" y="0"/>
                </a:lnTo>
                <a:lnTo>
                  <a:pt x="0" y="0"/>
                </a:lnTo>
                <a:close/>
              </a:path>
            </a:pathLst>
          </a:custGeom>
          <a:ln w="6146">
            <a:solidFill>
              <a:srgbClr val="000000"/>
            </a:solidFill>
          </a:ln>
        </p:spPr>
        <p:txBody>
          <a:bodyPr wrap="square" lIns="0" tIns="0" rIns="0" bIns="0" rtlCol="0"/>
          <a:lstStyle/>
          <a:p>
            <a:endParaRPr/>
          </a:p>
        </p:txBody>
      </p:sp>
      <p:sp>
        <p:nvSpPr>
          <p:cNvPr id="72" name="object 72"/>
          <p:cNvSpPr/>
          <p:nvPr/>
        </p:nvSpPr>
        <p:spPr>
          <a:xfrm>
            <a:off x="3313176" y="1613153"/>
            <a:ext cx="0" cy="653415"/>
          </a:xfrm>
          <a:custGeom>
            <a:avLst/>
            <a:gdLst/>
            <a:ahLst/>
            <a:cxnLst/>
            <a:rect l="l" t="t" r="r" b="b"/>
            <a:pathLst>
              <a:path h="653414">
                <a:moveTo>
                  <a:pt x="0" y="0"/>
                </a:moveTo>
                <a:lnTo>
                  <a:pt x="0" y="653033"/>
                </a:lnTo>
              </a:path>
            </a:pathLst>
          </a:custGeom>
          <a:ln w="38100">
            <a:solidFill>
              <a:srgbClr val="666666"/>
            </a:solidFill>
          </a:ln>
        </p:spPr>
        <p:txBody>
          <a:bodyPr wrap="square" lIns="0" tIns="0" rIns="0" bIns="0" rtlCol="0"/>
          <a:lstStyle/>
          <a:p>
            <a:endParaRPr/>
          </a:p>
        </p:txBody>
      </p:sp>
      <p:sp>
        <p:nvSpPr>
          <p:cNvPr id="73" name="object 73"/>
          <p:cNvSpPr/>
          <p:nvPr/>
        </p:nvSpPr>
        <p:spPr>
          <a:xfrm>
            <a:off x="2832354" y="1613153"/>
            <a:ext cx="499871" cy="653033"/>
          </a:xfrm>
          <a:prstGeom prst="rect">
            <a:avLst/>
          </a:prstGeom>
          <a:blipFill>
            <a:blip r:embed="rId19" cstate="print"/>
            <a:stretch>
              <a:fillRect/>
            </a:stretch>
          </a:blipFill>
        </p:spPr>
        <p:txBody>
          <a:bodyPr wrap="square" lIns="0" tIns="0" rIns="0" bIns="0" rtlCol="0"/>
          <a:lstStyle/>
          <a:p>
            <a:endParaRPr/>
          </a:p>
        </p:txBody>
      </p:sp>
      <p:sp>
        <p:nvSpPr>
          <p:cNvPr id="74" name="object 74"/>
          <p:cNvSpPr/>
          <p:nvPr/>
        </p:nvSpPr>
        <p:spPr>
          <a:xfrm>
            <a:off x="3159251" y="1652016"/>
            <a:ext cx="135255" cy="614680"/>
          </a:xfrm>
          <a:custGeom>
            <a:avLst/>
            <a:gdLst/>
            <a:ahLst/>
            <a:cxnLst/>
            <a:rect l="l" t="t" r="r" b="b"/>
            <a:pathLst>
              <a:path w="135254" h="614680">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75" name="object 75"/>
          <p:cNvSpPr/>
          <p:nvPr/>
        </p:nvSpPr>
        <p:spPr>
          <a:xfrm>
            <a:off x="2899410" y="1652016"/>
            <a:ext cx="259842" cy="614172"/>
          </a:xfrm>
          <a:prstGeom prst="rect">
            <a:avLst/>
          </a:prstGeom>
          <a:blipFill>
            <a:blip r:embed="rId20" cstate="print"/>
            <a:stretch>
              <a:fillRect/>
            </a:stretch>
          </a:blipFill>
        </p:spPr>
        <p:txBody>
          <a:bodyPr wrap="square" lIns="0" tIns="0" rIns="0" bIns="0" rtlCol="0"/>
          <a:lstStyle/>
          <a:p>
            <a:endParaRPr/>
          </a:p>
        </p:txBody>
      </p:sp>
      <p:sp>
        <p:nvSpPr>
          <p:cNvPr id="76" name="object 76"/>
          <p:cNvSpPr/>
          <p:nvPr/>
        </p:nvSpPr>
        <p:spPr>
          <a:xfrm>
            <a:off x="2899410" y="1652016"/>
            <a:ext cx="260350" cy="614680"/>
          </a:xfrm>
          <a:custGeom>
            <a:avLst/>
            <a:gdLst/>
            <a:ahLst/>
            <a:cxnLst/>
            <a:rect l="l" t="t" r="r" b="b"/>
            <a:pathLst>
              <a:path w="260350" h="614680">
                <a:moveTo>
                  <a:pt x="0" y="0"/>
                </a:moveTo>
                <a:lnTo>
                  <a:pt x="0" y="614172"/>
                </a:lnTo>
                <a:lnTo>
                  <a:pt x="259842" y="614171"/>
                </a:lnTo>
                <a:lnTo>
                  <a:pt x="259842" y="0"/>
                </a:lnTo>
                <a:lnTo>
                  <a:pt x="0" y="0"/>
                </a:lnTo>
                <a:close/>
              </a:path>
            </a:pathLst>
          </a:custGeom>
          <a:ln w="3175">
            <a:solidFill>
              <a:srgbClr val="000000"/>
            </a:solidFill>
          </a:ln>
        </p:spPr>
        <p:txBody>
          <a:bodyPr wrap="square" lIns="0" tIns="0" rIns="0" bIns="0" rtlCol="0"/>
          <a:lstStyle/>
          <a:p>
            <a:endParaRPr/>
          </a:p>
        </p:txBody>
      </p:sp>
      <p:sp>
        <p:nvSpPr>
          <p:cNvPr id="77" name="object 77"/>
          <p:cNvSpPr/>
          <p:nvPr/>
        </p:nvSpPr>
        <p:spPr>
          <a:xfrm>
            <a:off x="2832354" y="1680210"/>
            <a:ext cx="67056" cy="566927"/>
          </a:xfrm>
          <a:prstGeom prst="rect">
            <a:avLst/>
          </a:prstGeom>
          <a:blipFill>
            <a:blip r:embed="rId21" cstate="print"/>
            <a:stretch>
              <a:fillRect/>
            </a:stretch>
          </a:blipFill>
        </p:spPr>
        <p:txBody>
          <a:bodyPr wrap="square" lIns="0" tIns="0" rIns="0" bIns="0" rtlCol="0"/>
          <a:lstStyle/>
          <a:p>
            <a:endParaRPr/>
          </a:p>
        </p:txBody>
      </p:sp>
      <p:sp>
        <p:nvSpPr>
          <p:cNvPr id="78" name="object 78"/>
          <p:cNvSpPr/>
          <p:nvPr/>
        </p:nvSpPr>
        <p:spPr>
          <a:xfrm>
            <a:off x="2832354" y="1680210"/>
            <a:ext cx="67310" cy="567055"/>
          </a:xfrm>
          <a:custGeom>
            <a:avLst/>
            <a:gdLst/>
            <a:ahLst/>
            <a:cxnLst/>
            <a:rect l="l" t="t" r="r" b="b"/>
            <a:pathLst>
              <a:path w="67310" h="567055">
                <a:moveTo>
                  <a:pt x="0" y="0"/>
                </a:moveTo>
                <a:lnTo>
                  <a:pt x="0" y="566927"/>
                </a:lnTo>
                <a:lnTo>
                  <a:pt x="67056" y="566927"/>
                </a:lnTo>
                <a:lnTo>
                  <a:pt x="67056" y="0"/>
                </a:lnTo>
                <a:lnTo>
                  <a:pt x="0" y="0"/>
                </a:lnTo>
                <a:close/>
              </a:path>
            </a:pathLst>
          </a:custGeom>
          <a:ln w="3175">
            <a:solidFill>
              <a:srgbClr val="000000"/>
            </a:solidFill>
          </a:ln>
        </p:spPr>
        <p:txBody>
          <a:bodyPr wrap="square" lIns="0" tIns="0" rIns="0" bIns="0" rtlCol="0"/>
          <a:lstStyle/>
          <a:p>
            <a:endParaRPr/>
          </a:p>
        </p:txBody>
      </p:sp>
      <p:sp>
        <p:nvSpPr>
          <p:cNvPr id="79" name="object 79"/>
          <p:cNvSpPr/>
          <p:nvPr/>
        </p:nvSpPr>
        <p:spPr>
          <a:xfrm>
            <a:off x="2849117" y="1700022"/>
            <a:ext cx="50292" cy="528065"/>
          </a:xfrm>
          <a:prstGeom prst="rect">
            <a:avLst/>
          </a:prstGeom>
          <a:blipFill>
            <a:blip r:embed="rId22" cstate="print"/>
            <a:stretch>
              <a:fillRect/>
            </a:stretch>
          </a:blipFill>
        </p:spPr>
        <p:txBody>
          <a:bodyPr wrap="square" lIns="0" tIns="0" rIns="0" bIns="0" rtlCol="0"/>
          <a:lstStyle/>
          <a:p>
            <a:endParaRPr/>
          </a:p>
        </p:txBody>
      </p:sp>
      <p:sp>
        <p:nvSpPr>
          <p:cNvPr id="80" name="object 80"/>
          <p:cNvSpPr/>
          <p:nvPr/>
        </p:nvSpPr>
        <p:spPr>
          <a:xfrm>
            <a:off x="2849117" y="1700022"/>
            <a:ext cx="50800" cy="528320"/>
          </a:xfrm>
          <a:custGeom>
            <a:avLst/>
            <a:gdLst/>
            <a:ahLst/>
            <a:cxnLst/>
            <a:rect l="l" t="t" r="r" b="b"/>
            <a:pathLst>
              <a:path w="50800" h="528319">
                <a:moveTo>
                  <a:pt x="0" y="0"/>
                </a:moveTo>
                <a:lnTo>
                  <a:pt x="0" y="528065"/>
                </a:lnTo>
                <a:lnTo>
                  <a:pt x="50292" y="528065"/>
                </a:lnTo>
                <a:lnTo>
                  <a:pt x="50292" y="0"/>
                </a:lnTo>
                <a:lnTo>
                  <a:pt x="0" y="0"/>
                </a:lnTo>
                <a:close/>
              </a:path>
            </a:pathLst>
          </a:custGeom>
          <a:ln w="3175">
            <a:solidFill>
              <a:srgbClr val="000000"/>
            </a:solidFill>
          </a:ln>
        </p:spPr>
        <p:txBody>
          <a:bodyPr wrap="square" lIns="0" tIns="0" rIns="0" bIns="0" rtlCol="0"/>
          <a:lstStyle/>
          <a:p>
            <a:endParaRPr/>
          </a:p>
        </p:txBody>
      </p:sp>
      <p:sp>
        <p:nvSpPr>
          <p:cNvPr id="81" name="object 81"/>
          <p:cNvSpPr/>
          <p:nvPr/>
        </p:nvSpPr>
        <p:spPr>
          <a:xfrm>
            <a:off x="3233166" y="1676399"/>
            <a:ext cx="42671" cy="23622"/>
          </a:xfrm>
          <a:prstGeom prst="rect">
            <a:avLst/>
          </a:prstGeom>
          <a:blipFill>
            <a:blip r:embed="rId23" cstate="print"/>
            <a:stretch>
              <a:fillRect/>
            </a:stretch>
          </a:blipFill>
        </p:spPr>
        <p:txBody>
          <a:bodyPr wrap="square" lIns="0" tIns="0" rIns="0" bIns="0" rtlCol="0"/>
          <a:lstStyle/>
          <a:p>
            <a:endParaRPr/>
          </a:p>
        </p:txBody>
      </p:sp>
      <p:sp>
        <p:nvSpPr>
          <p:cNvPr id="82" name="object 82"/>
          <p:cNvSpPr/>
          <p:nvPr/>
        </p:nvSpPr>
        <p:spPr>
          <a:xfrm>
            <a:off x="3178301" y="1675377"/>
            <a:ext cx="97034" cy="103130"/>
          </a:xfrm>
          <a:prstGeom prst="rect">
            <a:avLst/>
          </a:prstGeom>
          <a:blipFill>
            <a:blip r:embed="rId24" cstate="print"/>
            <a:stretch>
              <a:fillRect/>
            </a:stretch>
          </a:blipFill>
        </p:spPr>
        <p:txBody>
          <a:bodyPr wrap="square" lIns="0" tIns="0" rIns="0" bIns="0" rtlCol="0"/>
          <a:lstStyle/>
          <a:p>
            <a:endParaRPr/>
          </a:p>
        </p:txBody>
      </p:sp>
      <p:sp>
        <p:nvSpPr>
          <p:cNvPr id="83" name="object 83"/>
          <p:cNvSpPr/>
          <p:nvPr/>
        </p:nvSpPr>
        <p:spPr>
          <a:xfrm>
            <a:off x="3178301" y="1727454"/>
            <a:ext cx="96520" cy="51435"/>
          </a:xfrm>
          <a:custGeom>
            <a:avLst/>
            <a:gdLst/>
            <a:ahLst/>
            <a:cxnLst/>
            <a:rect l="l" t="t" r="r" b="b"/>
            <a:pathLst>
              <a:path w="96520" h="51435">
                <a:moveTo>
                  <a:pt x="0" y="0"/>
                </a:moveTo>
                <a:lnTo>
                  <a:pt x="0" y="51054"/>
                </a:lnTo>
                <a:lnTo>
                  <a:pt x="96012" y="51054"/>
                </a:lnTo>
                <a:lnTo>
                  <a:pt x="96012" y="0"/>
                </a:lnTo>
                <a:lnTo>
                  <a:pt x="0" y="0"/>
                </a:lnTo>
                <a:close/>
              </a:path>
            </a:pathLst>
          </a:custGeom>
          <a:ln w="3175">
            <a:solidFill>
              <a:srgbClr val="000000"/>
            </a:solidFill>
          </a:ln>
        </p:spPr>
        <p:txBody>
          <a:bodyPr wrap="square" lIns="0" tIns="0" rIns="0" bIns="0" rtlCol="0"/>
          <a:lstStyle/>
          <a:p>
            <a:endParaRPr/>
          </a:p>
        </p:txBody>
      </p:sp>
      <p:sp>
        <p:nvSpPr>
          <p:cNvPr id="84" name="object 84"/>
          <p:cNvSpPr/>
          <p:nvPr/>
        </p:nvSpPr>
        <p:spPr>
          <a:xfrm>
            <a:off x="3178301" y="1652016"/>
            <a:ext cx="0" cy="614680"/>
          </a:xfrm>
          <a:custGeom>
            <a:avLst/>
            <a:gdLst/>
            <a:ahLst/>
            <a:cxnLst/>
            <a:rect l="l" t="t" r="r" b="b"/>
            <a:pathLst>
              <a:path h="614680">
                <a:moveTo>
                  <a:pt x="0" y="0"/>
                </a:moveTo>
                <a:lnTo>
                  <a:pt x="0" y="614171"/>
                </a:lnTo>
              </a:path>
            </a:pathLst>
          </a:custGeom>
          <a:ln w="3175">
            <a:solidFill>
              <a:srgbClr val="000000"/>
            </a:solidFill>
          </a:ln>
        </p:spPr>
        <p:txBody>
          <a:bodyPr wrap="square" lIns="0" tIns="0" rIns="0" bIns="0" rtlCol="0"/>
          <a:lstStyle/>
          <a:p>
            <a:endParaRPr/>
          </a:p>
        </p:txBody>
      </p:sp>
      <p:sp>
        <p:nvSpPr>
          <p:cNvPr id="85" name="object 85"/>
          <p:cNvSpPr/>
          <p:nvPr/>
        </p:nvSpPr>
        <p:spPr>
          <a:xfrm>
            <a:off x="3274314" y="1652016"/>
            <a:ext cx="0" cy="614680"/>
          </a:xfrm>
          <a:custGeom>
            <a:avLst/>
            <a:gdLst/>
            <a:ahLst/>
            <a:cxnLst/>
            <a:rect l="l" t="t" r="r" b="b"/>
            <a:pathLst>
              <a:path h="614680">
                <a:moveTo>
                  <a:pt x="0" y="0"/>
                </a:moveTo>
                <a:lnTo>
                  <a:pt x="0" y="614171"/>
                </a:lnTo>
              </a:path>
            </a:pathLst>
          </a:custGeom>
          <a:ln w="3175">
            <a:solidFill>
              <a:srgbClr val="000000"/>
            </a:solidFill>
          </a:ln>
        </p:spPr>
        <p:txBody>
          <a:bodyPr wrap="square" lIns="0" tIns="0" rIns="0" bIns="0" rtlCol="0"/>
          <a:lstStyle/>
          <a:p>
            <a:endParaRPr/>
          </a:p>
        </p:txBody>
      </p:sp>
      <p:sp>
        <p:nvSpPr>
          <p:cNvPr id="86" name="object 86"/>
          <p:cNvSpPr/>
          <p:nvPr/>
        </p:nvSpPr>
        <p:spPr>
          <a:xfrm>
            <a:off x="3193542" y="1741170"/>
            <a:ext cx="66040" cy="26034"/>
          </a:xfrm>
          <a:custGeom>
            <a:avLst/>
            <a:gdLst/>
            <a:ahLst/>
            <a:cxnLst/>
            <a:rect l="l" t="t" r="r" b="b"/>
            <a:pathLst>
              <a:path w="66039" h="26035">
                <a:moveTo>
                  <a:pt x="0" y="0"/>
                </a:moveTo>
                <a:lnTo>
                  <a:pt x="0" y="25907"/>
                </a:lnTo>
                <a:lnTo>
                  <a:pt x="65531" y="25907"/>
                </a:lnTo>
                <a:lnTo>
                  <a:pt x="65531" y="0"/>
                </a:lnTo>
                <a:lnTo>
                  <a:pt x="0" y="0"/>
                </a:lnTo>
                <a:close/>
              </a:path>
            </a:pathLst>
          </a:custGeom>
          <a:solidFill>
            <a:srgbClr val="666666"/>
          </a:solidFill>
        </p:spPr>
        <p:txBody>
          <a:bodyPr wrap="square" lIns="0" tIns="0" rIns="0" bIns="0" rtlCol="0"/>
          <a:lstStyle/>
          <a:p>
            <a:endParaRPr/>
          </a:p>
        </p:txBody>
      </p:sp>
      <p:sp>
        <p:nvSpPr>
          <p:cNvPr id="87" name="object 87"/>
          <p:cNvSpPr/>
          <p:nvPr/>
        </p:nvSpPr>
        <p:spPr>
          <a:xfrm>
            <a:off x="3193542" y="1741170"/>
            <a:ext cx="66040" cy="26034"/>
          </a:xfrm>
          <a:custGeom>
            <a:avLst/>
            <a:gdLst/>
            <a:ahLst/>
            <a:cxnLst/>
            <a:rect l="l" t="t" r="r" b="b"/>
            <a:pathLst>
              <a:path w="66039" h="26035">
                <a:moveTo>
                  <a:pt x="0" y="0"/>
                </a:moveTo>
                <a:lnTo>
                  <a:pt x="0" y="25907"/>
                </a:lnTo>
                <a:lnTo>
                  <a:pt x="65531" y="25907"/>
                </a:lnTo>
                <a:lnTo>
                  <a:pt x="65531" y="0"/>
                </a:lnTo>
                <a:lnTo>
                  <a:pt x="0" y="0"/>
                </a:lnTo>
                <a:close/>
              </a:path>
            </a:pathLst>
          </a:custGeom>
          <a:ln w="3175">
            <a:solidFill>
              <a:srgbClr val="000000"/>
            </a:solidFill>
          </a:ln>
        </p:spPr>
        <p:txBody>
          <a:bodyPr wrap="square" lIns="0" tIns="0" rIns="0" bIns="0" rtlCol="0"/>
          <a:lstStyle/>
          <a:p>
            <a:endParaRPr/>
          </a:p>
        </p:txBody>
      </p:sp>
      <p:sp>
        <p:nvSpPr>
          <p:cNvPr id="88" name="object 88"/>
          <p:cNvSpPr/>
          <p:nvPr/>
        </p:nvSpPr>
        <p:spPr>
          <a:xfrm>
            <a:off x="3201161" y="1752600"/>
            <a:ext cx="17145" cy="10160"/>
          </a:xfrm>
          <a:custGeom>
            <a:avLst/>
            <a:gdLst/>
            <a:ahLst/>
            <a:cxnLst/>
            <a:rect l="l" t="t" r="r" b="b"/>
            <a:pathLst>
              <a:path w="17144" h="10160">
                <a:moveTo>
                  <a:pt x="0" y="0"/>
                </a:moveTo>
                <a:lnTo>
                  <a:pt x="0" y="9905"/>
                </a:lnTo>
                <a:lnTo>
                  <a:pt x="16763" y="9905"/>
                </a:lnTo>
                <a:lnTo>
                  <a:pt x="16763" y="0"/>
                </a:lnTo>
                <a:lnTo>
                  <a:pt x="0" y="0"/>
                </a:lnTo>
                <a:close/>
              </a:path>
            </a:pathLst>
          </a:custGeom>
          <a:solidFill>
            <a:srgbClr val="FF0000"/>
          </a:solidFill>
        </p:spPr>
        <p:txBody>
          <a:bodyPr wrap="square" lIns="0" tIns="0" rIns="0" bIns="0" rtlCol="0"/>
          <a:lstStyle/>
          <a:p>
            <a:endParaRPr/>
          </a:p>
        </p:txBody>
      </p:sp>
      <p:sp>
        <p:nvSpPr>
          <p:cNvPr id="89" name="object 89"/>
          <p:cNvSpPr/>
          <p:nvPr/>
        </p:nvSpPr>
        <p:spPr>
          <a:xfrm>
            <a:off x="3217926" y="1752600"/>
            <a:ext cx="17145" cy="10160"/>
          </a:xfrm>
          <a:custGeom>
            <a:avLst/>
            <a:gdLst/>
            <a:ahLst/>
            <a:cxnLst/>
            <a:rect l="l" t="t" r="r" b="b"/>
            <a:pathLst>
              <a:path w="17144"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90" name="object 90"/>
          <p:cNvSpPr/>
          <p:nvPr/>
        </p:nvSpPr>
        <p:spPr>
          <a:xfrm>
            <a:off x="3201161" y="1746504"/>
            <a:ext cx="50291" cy="6096"/>
          </a:xfrm>
          <a:prstGeom prst="rect">
            <a:avLst/>
          </a:prstGeom>
          <a:blipFill>
            <a:blip r:embed="rId18" cstate="print"/>
            <a:stretch>
              <a:fillRect/>
            </a:stretch>
          </a:blipFill>
        </p:spPr>
        <p:txBody>
          <a:bodyPr wrap="square" lIns="0" tIns="0" rIns="0" bIns="0" rtlCol="0"/>
          <a:lstStyle/>
          <a:p>
            <a:endParaRPr/>
          </a:p>
        </p:txBody>
      </p:sp>
      <p:sp>
        <p:nvSpPr>
          <p:cNvPr id="91" name="object 91"/>
          <p:cNvSpPr/>
          <p:nvPr/>
        </p:nvSpPr>
        <p:spPr>
          <a:xfrm>
            <a:off x="3234689" y="1752600"/>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92" name="object 92"/>
          <p:cNvSpPr/>
          <p:nvPr/>
        </p:nvSpPr>
        <p:spPr>
          <a:xfrm>
            <a:off x="2832354" y="1613153"/>
            <a:ext cx="500380" cy="653415"/>
          </a:xfrm>
          <a:custGeom>
            <a:avLst/>
            <a:gdLst/>
            <a:ahLst/>
            <a:cxnLst/>
            <a:rect l="l" t="t" r="r" b="b"/>
            <a:pathLst>
              <a:path w="500379" h="653414">
                <a:moveTo>
                  <a:pt x="67056" y="653034"/>
                </a:moveTo>
                <a:lnTo>
                  <a:pt x="67056" y="633984"/>
                </a:lnTo>
                <a:lnTo>
                  <a:pt x="0" y="633984"/>
                </a:lnTo>
                <a:lnTo>
                  <a:pt x="0" y="67056"/>
                </a:lnTo>
                <a:lnTo>
                  <a:pt x="19050" y="48006"/>
                </a:lnTo>
                <a:lnTo>
                  <a:pt x="67056" y="48006"/>
                </a:lnTo>
                <a:lnTo>
                  <a:pt x="67056" y="38862"/>
                </a:lnTo>
                <a:lnTo>
                  <a:pt x="105918" y="0"/>
                </a:lnTo>
                <a:lnTo>
                  <a:pt x="499871" y="0"/>
                </a:lnTo>
                <a:lnTo>
                  <a:pt x="499871" y="614933"/>
                </a:lnTo>
                <a:lnTo>
                  <a:pt x="461771" y="653033"/>
                </a:lnTo>
                <a:lnTo>
                  <a:pt x="67056" y="653034"/>
                </a:lnTo>
                <a:close/>
              </a:path>
            </a:pathLst>
          </a:custGeom>
          <a:ln w="6146">
            <a:solidFill>
              <a:srgbClr val="000000"/>
            </a:solidFill>
          </a:ln>
        </p:spPr>
        <p:txBody>
          <a:bodyPr wrap="square" lIns="0" tIns="0" rIns="0" bIns="0" rtlCol="0"/>
          <a:lstStyle/>
          <a:p>
            <a:endParaRPr/>
          </a:p>
        </p:txBody>
      </p:sp>
      <p:sp>
        <p:nvSpPr>
          <p:cNvPr id="93" name="object 93"/>
          <p:cNvSpPr/>
          <p:nvPr/>
        </p:nvSpPr>
        <p:spPr>
          <a:xfrm>
            <a:off x="4210050" y="1695450"/>
            <a:ext cx="548005" cy="548005"/>
          </a:xfrm>
          <a:custGeom>
            <a:avLst/>
            <a:gdLst/>
            <a:ahLst/>
            <a:cxnLst/>
            <a:rect l="l" t="t" r="r" b="b"/>
            <a:pathLst>
              <a:path w="548004" h="548005">
                <a:moveTo>
                  <a:pt x="0" y="68579"/>
                </a:moveTo>
                <a:lnTo>
                  <a:pt x="0" y="479297"/>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7"/>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94" name="object 94"/>
          <p:cNvSpPr/>
          <p:nvPr/>
        </p:nvSpPr>
        <p:spPr>
          <a:xfrm>
            <a:off x="4210050" y="1764029"/>
            <a:ext cx="548005" cy="68580"/>
          </a:xfrm>
          <a:custGeom>
            <a:avLst/>
            <a:gdLst/>
            <a:ahLst/>
            <a:cxnLst/>
            <a:rect l="l" t="t" r="r" b="b"/>
            <a:pathLst>
              <a:path w="548004" h="68580">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95" name="object 95"/>
          <p:cNvSpPr txBox="1"/>
          <p:nvPr/>
        </p:nvSpPr>
        <p:spPr>
          <a:xfrm>
            <a:off x="4363465" y="1919732"/>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96" name="object 96"/>
          <p:cNvSpPr/>
          <p:nvPr/>
        </p:nvSpPr>
        <p:spPr>
          <a:xfrm>
            <a:off x="4210050" y="3067050"/>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97" name="object 97"/>
          <p:cNvSpPr/>
          <p:nvPr/>
        </p:nvSpPr>
        <p:spPr>
          <a:xfrm>
            <a:off x="4210050" y="3135629"/>
            <a:ext cx="548005" cy="68580"/>
          </a:xfrm>
          <a:custGeom>
            <a:avLst/>
            <a:gdLst/>
            <a:ahLst/>
            <a:cxnLst/>
            <a:rect l="l" t="t" r="r" b="b"/>
            <a:pathLst>
              <a:path w="548004" h="68580">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98" name="object 98"/>
          <p:cNvSpPr txBox="1"/>
          <p:nvPr/>
        </p:nvSpPr>
        <p:spPr>
          <a:xfrm>
            <a:off x="4363465" y="3291332"/>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99" name="object 99"/>
          <p:cNvSpPr txBox="1"/>
          <p:nvPr/>
        </p:nvSpPr>
        <p:spPr>
          <a:xfrm>
            <a:off x="2594097" y="2317495"/>
            <a:ext cx="1061085" cy="330835"/>
          </a:xfrm>
          <a:prstGeom prst="rect">
            <a:avLst/>
          </a:prstGeom>
        </p:spPr>
        <p:txBody>
          <a:bodyPr vert="horz" wrap="square" lIns="0" tIns="12700" rIns="0" bIns="0" rtlCol="0">
            <a:spAutoFit/>
          </a:bodyPr>
          <a:lstStyle/>
          <a:p>
            <a:pPr marL="12700" marR="5080" indent="294640">
              <a:lnSpc>
                <a:spcPct val="100000"/>
              </a:lnSpc>
              <a:spcBef>
                <a:spcPts val="100"/>
              </a:spcBef>
            </a:pPr>
            <a:r>
              <a:rPr sz="1000" dirty="0">
                <a:latin typeface="Verdana"/>
                <a:cs typeface="Verdana"/>
              </a:rPr>
              <a:t>Bank 1  Account</a:t>
            </a:r>
            <a:r>
              <a:rPr sz="1000" spc="-65" dirty="0">
                <a:latin typeface="Verdana"/>
                <a:cs typeface="Verdana"/>
              </a:rPr>
              <a:t> </a:t>
            </a:r>
            <a:r>
              <a:rPr sz="1000" dirty="0">
                <a:latin typeface="Verdana"/>
                <a:cs typeface="Verdana"/>
              </a:rPr>
              <a:t>System</a:t>
            </a:r>
            <a:endParaRPr sz="1000">
              <a:latin typeface="Verdana"/>
              <a:cs typeface="Verdana"/>
            </a:endParaRPr>
          </a:p>
        </p:txBody>
      </p:sp>
      <p:sp>
        <p:nvSpPr>
          <p:cNvPr id="100" name="object 100"/>
          <p:cNvSpPr/>
          <p:nvPr/>
        </p:nvSpPr>
        <p:spPr>
          <a:xfrm>
            <a:off x="1900427" y="3352800"/>
            <a:ext cx="995680" cy="690880"/>
          </a:xfrm>
          <a:custGeom>
            <a:avLst/>
            <a:gdLst/>
            <a:ahLst/>
            <a:cxnLst/>
            <a:rect l="l" t="t" r="r" b="b"/>
            <a:pathLst>
              <a:path w="995680" h="690879">
                <a:moveTo>
                  <a:pt x="935208" y="47607"/>
                </a:moveTo>
                <a:lnTo>
                  <a:pt x="929542" y="39457"/>
                </a:lnTo>
                <a:lnTo>
                  <a:pt x="1524" y="681989"/>
                </a:lnTo>
                <a:lnTo>
                  <a:pt x="0" y="685038"/>
                </a:lnTo>
                <a:lnTo>
                  <a:pt x="762" y="688848"/>
                </a:lnTo>
                <a:lnTo>
                  <a:pt x="3810" y="690372"/>
                </a:lnTo>
                <a:lnTo>
                  <a:pt x="7620" y="689610"/>
                </a:lnTo>
                <a:lnTo>
                  <a:pt x="935208" y="47607"/>
                </a:lnTo>
                <a:close/>
              </a:path>
              <a:path w="995680" h="690879">
                <a:moveTo>
                  <a:pt x="995172" y="0"/>
                </a:moveTo>
                <a:lnTo>
                  <a:pt x="910590" y="12191"/>
                </a:lnTo>
                <a:lnTo>
                  <a:pt x="929542" y="39457"/>
                </a:lnTo>
                <a:lnTo>
                  <a:pt x="940308" y="32003"/>
                </a:lnTo>
                <a:lnTo>
                  <a:pt x="944118" y="31241"/>
                </a:lnTo>
                <a:lnTo>
                  <a:pt x="947166" y="33527"/>
                </a:lnTo>
                <a:lnTo>
                  <a:pt x="947928" y="37337"/>
                </a:lnTo>
                <a:lnTo>
                  <a:pt x="947928" y="65906"/>
                </a:lnTo>
                <a:lnTo>
                  <a:pt x="954024" y="74675"/>
                </a:lnTo>
                <a:lnTo>
                  <a:pt x="995172" y="0"/>
                </a:lnTo>
                <a:close/>
              </a:path>
              <a:path w="995680" h="690879">
                <a:moveTo>
                  <a:pt x="947928" y="37337"/>
                </a:moveTo>
                <a:lnTo>
                  <a:pt x="947166" y="33527"/>
                </a:lnTo>
                <a:lnTo>
                  <a:pt x="944118" y="31241"/>
                </a:lnTo>
                <a:lnTo>
                  <a:pt x="940308" y="32003"/>
                </a:lnTo>
                <a:lnTo>
                  <a:pt x="929542" y="39457"/>
                </a:lnTo>
                <a:lnTo>
                  <a:pt x="935208" y="47607"/>
                </a:lnTo>
                <a:lnTo>
                  <a:pt x="945642" y="40386"/>
                </a:lnTo>
                <a:lnTo>
                  <a:pt x="947928" y="37337"/>
                </a:lnTo>
                <a:close/>
              </a:path>
              <a:path w="995680" h="690879">
                <a:moveTo>
                  <a:pt x="947928" y="65906"/>
                </a:moveTo>
                <a:lnTo>
                  <a:pt x="947928" y="37337"/>
                </a:lnTo>
                <a:lnTo>
                  <a:pt x="945642" y="40386"/>
                </a:lnTo>
                <a:lnTo>
                  <a:pt x="935208" y="47607"/>
                </a:lnTo>
                <a:lnTo>
                  <a:pt x="947928" y="65906"/>
                </a:lnTo>
                <a:close/>
              </a:path>
            </a:pathLst>
          </a:custGeom>
          <a:solidFill>
            <a:srgbClr val="000000"/>
          </a:solidFill>
        </p:spPr>
        <p:txBody>
          <a:bodyPr wrap="square" lIns="0" tIns="0" rIns="0" bIns="0" rtlCol="0"/>
          <a:lstStyle/>
          <a:p>
            <a:endParaRPr/>
          </a:p>
        </p:txBody>
      </p:sp>
      <p:sp>
        <p:nvSpPr>
          <p:cNvPr id="101" name="object 101"/>
          <p:cNvSpPr/>
          <p:nvPr/>
        </p:nvSpPr>
        <p:spPr>
          <a:xfrm>
            <a:off x="3276600" y="1981200"/>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02" name="object 102"/>
          <p:cNvSpPr/>
          <p:nvPr/>
        </p:nvSpPr>
        <p:spPr>
          <a:xfrm>
            <a:off x="3276600" y="3352800"/>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03" name="object 103"/>
          <p:cNvSpPr/>
          <p:nvPr/>
        </p:nvSpPr>
        <p:spPr>
          <a:xfrm>
            <a:off x="4457700" y="2286000"/>
            <a:ext cx="76200" cy="762000"/>
          </a:xfrm>
          <a:custGeom>
            <a:avLst/>
            <a:gdLst/>
            <a:ahLst/>
            <a:cxnLst/>
            <a:rect l="l" t="t" r="r" b="b"/>
            <a:pathLst>
              <a:path w="76200" h="762000">
                <a:moveTo>
                  <a:pt x="76200" y="76199"/>
                </a:moveTo>
                <a:lnTo>
                  <a:pt x="38100" y="0"/>
                </a:lnTo>
                <a:lnTo>
                  <a:pt x="0" y="76199"/>
                </a:lnTo>
                <a:lnTo>
                  <a:pt x="33527" y="76199"/>
                </a:lnTo>
                <a:lnTo>
                  <a:pt x="33527" y="63245"/>
                </a:lnTo>
                <a:lnTo>
                  <a:pt x="35051" y="60197"/>
                </a:lnTo>
                <a:lnTo>
                  <a:pt x="38100" y="58673"/>
                </a:lnTo>
                <a:lnTo>
                  <a:pt x="41148" y="60197"/>
                </a:lnTo>
                <a:lnTo>
                  <a:pt x="42672" y="63245"/>
                </a:lnTo>
                <a:lnTo>
                  <a:pt x="42672" y="76199"/>
                </a:lnTo>
                <a:lnTo>
                  <a:pt x="76200" y="76199"/>
                </a:lnTo>
                <a:close/>
              </a:path>
              <a:path w="76200" h="762000">
                <a:moveTo>
                  <a:pt x="76200" y="685799"/>
                </a:moveTo>
                <a:lnTo>
                  <a:pt x="0" y="685799"/>
                </a:lnTo>
                <a:lnTo>
                  <a:pt x="33527" y="752855"/>
                </a:lnTo>
                <a:lnTo>
                  <a:pt x="33527" y="698753"/>
                </a:lnTo>
                <a:lnTo>
                  <a:pt x="35051" y="701801"/>
                </a:lnTo>
                <a:lnTo>
                  <a:pt x="38100" y="703325"/>
                </a:lnTo>
                <a:lnTo>
                  <a:pt x="41148" y="701801"/>
                </a:lnTo>
                <a:lnTo>
                  <a:pt x="42672" y="698753"/>
                </a:lnTo>
                <a:lnTo>
                  <a:pt x="42672" y="752855"/>
                </a:lnTo>
                <a:lnTo>
                  <a:pt x="76200" y="685799"/>
                </a:lnTo>
                <a:close/>
              </a:path>
              <a:path w="76200" h="762000">
                <a:moveTo>
                  <a:pt x="42672" y="76199"/>
                </a:moveTo>
                <a:lnTo>
                  <a:pt x="42672" y="63245"/>
                </a:lnTo>
                <a:lnTo>
                  <a:pt x="41148" y="60197"/>
                </a:lnTo>
                <a:lnTo>
                  <a:pt x="38100" y="58673"/>
                </a:lnTo>
                <a:lnTo>
                  <a:pt x="35051" y="60197"/>
                </a:lnTo>
                <a:lnTo>
                  <a:pt x="33527" y="63245"/>
                </a:lnTo>
                <a:lnTo>
                  <a:pt x="33527" y="76199"/>
                </a:lnTo>
                <a:lnTo>
                  <a:pt x="42672" y="76199"/>
                </a:lnTo>
                <a:close/>
              </a:path>
              <a:path w="76200" h="762000">
                <a:moveTo>
                  <a:pt x="42672" y="685799"/>
                </a:moveTo>
                <a:lnTo>
                  <a:pt x="42672" y="76199"/>
                </a:lnTo>
                <a:lnTo>
                  <a:pt x="33527" y="76199"/>
                </a:lnTo>
                <a:lnTo>
                  <a:pt x="33527" y="685799"/>
                </a:lnTo>
                <a:lnTo>
                  <a:pt x="42672" y="685799"/>
                </a:lnTo>
                <a:close/>
              </a:path>
              <a:path w="76200" h="762000">
                <a:moveTo>
                  <a:pt x="42672" y="752855"/>
                </a:moveTo>
                <a:lnTo>
                  <a:pt x="42672" y="698753"/>
                </a:lnTo>
                <a:lnTo>
                  <a:pt x="41148" y="701801"/>
                </a:lnTo>
                <a:lnTo>
                  <a:pt x="38100" y="703325"/>
                </a:lnTo>
                <a:lnTo>
                  <a:pt x="35051" y="701801"/>
                </a:lnTo>
                <a:lnTo>
                  <a:pt x="33527" y="698753"/>
                </a:lnTo>
                <a:lnTo>
                  <a:pt x="33527" y="752855"/>
                </a:lnTo>
                <a:lnTo>
                  <a:pt x="38100" y="761999"/>
                </a:lnTo>
                <a:lnTo>
                  <a:pt x="42672" y="752855"/>
                </a:lnTo>
                <a:close/>
              </a:path>
            </a:pathLst>
          </a:custGeom>
          <a:solidFill>
            <a:srgbClr val="000000"/>
          </a:solidFill>
        </p:spPr>
        <p:txBody>
          <a:bodyPr wrap="square" lIns="0" tIns="0" rIns="0" bIns="0" rtlCol="0"/>
          <a:lstStyle/>
          <a:p>
            <a:endParaRPr/>
          </a:p>
        </p:txBody>
      </p:sp>
      <p:sp>
        <p:nvSpPr>
          <p:cNvPr id="104" name="object 104"/>
          <p:cNvSpPr/>
          <p:nvPr/>
        </p:nvSpPr>
        <p:spPr>
          <a:xfrm>
            <a:off x="4514850" y="2057400"/>
            <a:ext cx="1581150" cy="638175"/>
          </a:xfrm>
          <a:custGeom>
            <a:avLst/>
            <a:gdLst/>
            <a:ahLst/>
            <a:cxnLst/>
            <a:rect l="l" t="t" r="r" b="b"/>
            <a:pathLst>
              <a:path w="1581150" h="638175">
                <a:moveTo>
                  <a:pt x="514350" y="444245"/>
                </a:moveTo>
                <a:lnTo>
                  <a:pt x="514350" y="310895"/>
                </a:lnTo>
                <a:lnTo>
                  <a:pt x="0" y="637793"/>
                </a:lnTo>
                <a:lnTo>
                  <a:pt x="514350" y="444245"/>
                </a:lnTo>
                <a:close/>
              </a:path>
              <a:path w="1581150" h="638175">
                <a:moveTo>
                  <a:pt x="1581150" y="533399"/>
                </a:moveTo>
                <a:lnTo>
                  <a:pt x="1581150" y="0"/>
                </a:lnTo>
                <a:lnTo>
                  <a:pt x="514350" y="0"/>
                </a:lnTo>
                <a:lnTo>
                  <a:pt x="514350" y="533399"/>
                </a:lnTo>
                <a:lnTo>
                  <a:pt x="1581150" y="533399"/>
                </a:lnTo>
                <a:close/>
              </a:path>
            </a:pathLst>
          </a:custGeom>
          <a:solidFill>
            <a:srgbClr val="BBE0E3"/>
          </a:solidFill>
        </p:spPr>
        <p:txBody>
          <a:bodyPr wrap="square" lIns="0" tIns="0" rIns="0" bIns="0" rtlCol="0"/>
          <a:lstStyle/>
          <a:p>
            <a:endParaRPr/>
          </a:p>
        </p:txBody>
      </p:sp>
      <p:sp>
        <p:nvSpPr>
          <p:cNvPr id="105" name="object 105"/>
          <p:cNvSpPr/>
          <p:nvPr/>
        </p:nvSpPr>
        <p:spPr>
          <a:xfrm>
            <a:off x="4514850" y="2057400"/>
            <a:ext cx="1581150" cy="638175"/>
          </a:xfrm>
          <a:custGeom>
            <a:avLst/>
            <a:gdLst/>
            <a:ahLst/>
            <a:cxnLst/>
            <a:rect l="l" t="t" r="r" b="b"/>
            <a:pathLst>
              <a:path w="1581150" h="638175">
                <a:moveTo>
                  <a:pt x="514350" y="0"/>
                </a:moveTo>
                <a:lnTo>
                  <a:pt x="514350" y="310895"/>
                </a:lnTo>
                <a:lnTo>
                  <a:pt x="0" y="637793"/>
                </a:lnTo>
                <a:lnTo>
                  <a:pt x="514350" y="444245"/>
                </a:lnTo>
                <a:lnTo>
                  <a:pt x="514350" y="533399"/>
                </a:lnTo>
                <a:lnTo>
                  <a:pt x="1581150" y="533399"/>
                </a:lnTo>
                <a:lnTo>
                  <a:pt x="1581150" y="0"/>
                </a:lnTo>
                <a:lnTo>
                  <a:pt x="691896" y="0"/>
                </a:lnTo>
                <a:lnTo>
                  <a:pt x="514350" y="0"/>
                </a:lnTo>
                <a:close/>
              </a:path>
            </a:pathLst>
          </a:custGeom>
          <a:ln w="9525">
            <a:solidFill>
              <a:srgbClr val="000000"/>
            </a:solidFill>
          </a:ln>
        </p:spPr>
        <p:txBody>
          <a:bodyPr wrap="square" lIns="0" tIns="0" rIns="0" bIns="0" rtlCol="0"/>
          <a:lstStyle/>
          <a:p>
            <a:endParaRPr/>
          </a:p>
        </p:txBody>
      </p:sp>
      <p:sp>
        <p:nvSpPr>
          <p:cNvPr id="106" name="object 106"/>
          <p:cNvSpPr txBox="1"/>
          <p:nvPr/>
        </p:nvSpPr>
        <p:spPr>
          <a:xfrm>
            <a:off x="5122417" y="2093467"/>
            <a:ext cx="879475" cy="391160"/>
          </a:xfrm>
          <a:prstGeom prst="rect">
            <a:avLst/>
          </a:prstGeom>
        </p:spPr>
        <p:txBody>
          <a:bodyPr vert="horz" wrap="square" lIns="0" tIns="12700" rIns="0" bIns="0" rtlCol="0">
            <a:spAutoFit/>
          </a:bodyPr>
          <a:lstStyle/>
          <a:p>
            <a:pPr marL="12700" marR="5080" indent="86360">
              <a:lnSpc>
                <a:spcPct val="100000"/>
              </a:lnSpc>
              <a:spcBef>
                <a:spcPts val="100"/>
              </a:spcBef>
            </a:pPr>
            <a:r>
              <a:rPr sz="1200" spc="-5" dirty="0">
                <a:latin typeface="Verdana"/>
                <a:cs typeface="Verdana"/>
              </a:rPr>
              <a:t>EAI </a:t>
            </a:r>
            <a:r>
              <a:rPr sz="1200" dirty="0">
                <a:latin typeface="Verdana"/>
                <a:cs typeface="Verdana"/>
              </a:rPr>
              <a:t>Data  Integration</a:t>
            </a:r>
            <a:endParaRPr sz="1200">
              <a:latin typeface="Verdana"/>
              <a:cs typeface="Verdana"/>
            </a:endParaRPr>
          </a:p>
        </p:txBody>
      </p:sp>
      <p:sp>
        <p:nvSpPr>
          <p:cNvPr id="107" name="object 107"/>
          <p:cNvSpPr/>
          <p:nvPr/>
        </p:nvSpPr>
        <p:spPr>
          <a:xfrm>
            <a:off x="6896100" y="3108198"/>
            <a:ext cx="76200" cy="685800"/>
          </a:xfrm>
          <a:custGeom>
            <a:avLst/>
            <a:gdLst/>
            <a:ahLst/>
            <a:cxnLst/>
            <a:rect l="l" t="t" r="r" b="b"/>
            <a:pathLst>
              <a:path w="76200" h="685800">
                <a:moveTo>
                  <a:pt x="76200" y="76199"/>
                </a:moveTo>
                <a:lnTo>
                  <a:pt x="38100" y="0"/>
                </a:lnTo>
                <a:lnTo>
                  <a:pt x="0" y="76199"/>
                </a:lnTo>
                <a:lnTo>
                  <a:pt x="33527" y="76199"/>
                </a:lnTo>
                <a:lnTo>
                  <a:pt x="33527" y="63245"/>
                </a:lnTo>
                <a:lnTo>
                  <a:pt x="35051" y="60197"/>
                </a:lnTo>
                <a:lnTo>
                  <a:pt x="38100" y="58673"/>
                </a:lnTo>
                <a:lnTo>
                  <a:pt x="41148" y="60197"/>
                </a:lnTo>
                <a:lnTo>
                  <a:pt x="42672" y="63245"/>
                </a:lnTo>
                <a:lnTo>
                  <a:pt x="42672" y="76199"/>
                </a:lnTo>
                <a:lnTo>
                  <a:pt x="76200" y="76199"/>
                </a:lnTo>
                <a:close/>
              </a:path>
              <a:path w="76200" h="685800">
                <a:moveTo>
                  <a:pt x="76200" y="609599"/>
                </a:moveTo>
                <a:lnTo>
                  <a:pt x="0" y="609599"/>
                </a:lnTo>
                <a:lnTo>
                  <a:pt x="33527" y="676655"/>
                </a:lnTo>
                <a:lnTo>
                  <a:pt x="33527" y="622553"/>
                </a:lnTo>
                <a:lnTo>
                  <a:pt x="35051" y="625601"/>
                </a:lnTo>
                <a:lnTo>
                  <a:pt x="38100" y="627125"/>
                </a:lnTo>
                <a:lnTo>
                  <a:pt x="41148" y="625601"/>
                </a:lnTo>
                <a:lnTo>
                  <a:pt x="42672" y="622553"/>
                </a:lnTo>
                <a:lnTo>
                  <a:pt x="42672" y="676655"/>
                </a:lnTo>
                <a:lnTo>
                  <a:pt x="76200" y="609599"/>
                </a:lnTo>
                <a:close/>
              </a:path>
              <a:path w="76200" h="685800">
                <a:moveTo>
                  <a:pt x="42672" y="76199"/>
                </a:moveTo>
                <a:lnTo>
                  <a:pt x="42672" y="63245"/>
                </a:lnTo>
                <a:lnTo>
                  <a:pt x="41148" y="60197"/>
                </a:lnTo>
                <a:lnTo>
                  <a:pt x="38100" y="58673"/>
                </a:lnTo>
                <a:lnTo>
                  <a:pt x="35051" y="60197"/>
                </a:lnTo>
                <a:lnTo>
                  <a:pt x="33527" y="63245"/>
                </a:lnTo>
                <a:lnTo>
                  <a:pt x="33527" y="76199"/>
                </a:lnTo>
                <a:lnTo>
                  <a:pt x="42672" y="76199"/>
                </a:lnTo>
                <a:close/>
              </a:path>
              <a:path w="76200" h="685800">
                <a:moveTo>
                  <a:pt x="42672" y="609599"/>
                </a:moveTo>
                <a:lnTo>
                  <a:pt x="42672" y="76199"/>
                </a:lnTo>
                <a:lnTo>
                  <a:pt x="33527" y="76199"/>
                </a:lnTo>
                <a:lnTo>
                  <a:pt x="33527" y="609599"/>
                </a:lnTo>
                <a:lnTo>
                  <a:pt x="42672" y="609599"/>
                </a:lnTo>
                <a:close/>
              </a:path>
              <a:path w="76200" h="685800">
                <a:moveTo>
                  <a:pt x="42672" y="676655"/>
                </a:moveTo>
                <a:lnTo>
                  <a:pt x="42672" y="622553"/>
                </a:lnTo>
                <a:lnTo>
                  <a:pt x="41148" y="625601"/>
                </a:lnTo>
                <a:lnTo>
                  <a:pt x="38100" y="627125"/>
                </a:lnTo>
                <a:lnTo>
                  <a:pt x="35051" y="625601"/>
                </a:lnTo>
                <a:lnTo>
                  <a:pt x="33527" y="622553"/>
                </a:lnTo>
                <a:lnTo>
                  <a:pt x="33527" y="676655"/>
                </a:lnTo>
                <a:lnTo>
                  <a:pt x="38100" y="685799"/>
                </a:lnTo>
                <a:lnTo>
                  <a:pt x="42672" y="676655"/>
                </a:lnTo>
                <a:close/>
              </a:path>
            </a:pathLst>
          </a:custGeom>
          <a:solidFill>
            <a:srgbClr val="000000"/>
          </a:solidFill>
        </p:spPr>
        <p:txBody>
          <a:bodyPr wrap="square" lIns="0" tIns="0" rIns="0" bIns="0" rtlCol="0"/>
          <a:lstStyle/>
          <a:p>
            <a:endParaRPr/>
          </a:p>
        </p:txBody>
      </p:sp>
      <p:sp>
        <p:nvSpPr>
          <p:cNvPr id="108" name="object 108"/>
          <p:cNvSpPr/>
          <p:nvPr/>
        </p:nvSpPr>
        <p:spPr>
          <a:xfrm>
            <a:off x="6652259" y="4434840"/>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09" name="object 109"/>
          <p:cNvSpPr/>
          <p:nvPr/>
        </p:nvSpPr>
        <p:spPr>
          <a:xfrm>
            <a:off x="6722364" y="4453890"/>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10" name="object 110"/>
          <p:cNvSpPr/>
          <p:nvPr/>
        </p:nvSpPr>
        <p:spPr>
          <a:xfrm>
            <a:off x="6943343" y="4453890"/>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11" name="object 111"/>
          <p:cNvSpPr/>
          <p:nvPr/>
        </p:nvSpPr>
        <p:spPr>
          <a:xfrm>
            <a:off x="6979157" y="4453890"/>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12" name="object 112"/>
          <p:cNvSpPr/>
          <p:nvPr/>
        </p:nvSpPr>
        <p:spPr>
          <a:xfrm>
            <a:off x="7077456" y="4453890"/>
            <a:ext cx="17145" cy="13335"/>
          </a:xfrm>
          <a:custGeom>
            <a:avLst/>
            <a:gdLst/>
            <a:ahLst/>
            <a:cxnLst/>
            <a:rect l="l" t="t" r="r" b="b"/>
            <a:pathLst>
              <a:path w="17145" h="13335">
                <a:moveTo>
                  <a:pt x="16764" y="12953"/>
                </a:moveTo>
                <a:lnTo>
                  <a:pt x="16764" y="0"/>
                </a:lnTo>
                <a:lnTo>
                  <a:pt x="0" y="0"/>
                </a:lnTo>
                <a:lnTo>
                  <a:pt x="0" y="12953"/>
                </a:lnTo>
                <a:lnTo>
                  <a:pt x="16764" y="12953"/>
                </a:lnTo>
                <a:close/>
              </a:path>
            </a:pathLst>
          </a:custGeom>
          <a:solidFill>
            <a:srgbClr val="000000"/>
          </a:solidFill>
        </p:spPr>
        <p:txBody>
          <a:bodyPr wrap="square" lIns="0" tIns="0" rIns="0" bIns="0" rtlCol="0"/>
          <a:lstStyle/>
          <a:p>
            <a:endParaRPr/>
          </a:p>
        </p:txBody>
      </p:sp>
      <p:sp>
        <p:nvSpPr>
          <p:cNvPr id="113" name="object 113"/>
          <p:cNvSpPr/>
          <p:nvPr/>
        </p:nvSpPr>
        <p:spPr>
          <a:xfrm>
            <a:off x="7113269" y="4431791"/>
            <a:ext cx="17145" cy="12700"/>
          </a:xfrm>
          <a:custGeom>
            <a:avLst/>
            <a:gdLst/>
            <a:ahLst/>
            <a:cxnLst/>
            <a:rect l="l" t="t" r="r" b="b"/>
            <a:pathLst>
              <a:path w="17145" h="12700">
                <a:moveTo>
                  <a:pt x="16764" y="12192"/>
                </a:moveTo>
                <a:lnTo>
                  <a:pt x="16764" y="0"/>
                </a:lnTo>
                <a:lnTo>
                  <a:pt x="0" y="0"/>
                </a:lnTo>
                <a:lnTo>
                  <a:pt x="0" y="12192"/>
                </a:lnTo>
                <a:lnTo>
                  <a:pt x="16764" y="12192"/>
                </a:lnTo>
                <a:close/>
              </a:path>
            </a:pathLst>
          </a:custGeom>
          <a:solidFill>
            <a:srgbClr val="000000"/>
          </a:solidFill>
        </p:spPr>
        <p:txBody>
          <a:bodyPr wrap="square" lIns="0" tIns="0" rIns="0" bIns="0" rtlCol="0"/>
          <a:lstStyle/>
          <a:p>
            <a:endParaRPr/>
          </a:p>
        </p:txBody>
      </p:sp>
      <p:sp>
        <p:nvSpPr>
          <p:cNvPr id="114" name="object 114"/>
          <p:cNvSpPr/>
          <p:nvPr/>
        </p:nvSpPr>
        <p:spPr>
          <a:xfrm>
            <a:off x="6652259" y="4434840"/>
            <a:ext cx="16510" cy="13335"/>
          </a:xfrm>
          <a:custGeom>
            <a:avLst/>
            <a:gdLst/>
            <a:ahLst/>
            <a:cxnLst/>
            <a:rect l="l" t="t" r="r" b="b"/>
            <a:pathLst>
              <a:path w="16509"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15" name="object 115"/>
          <p:cNvSpPr/>
          <p:nvPr/>
        </p:nvSpPr>
        <p:spPr>
          <a:xfrm>
            <a:off x="6722364" y="4453890"/>
            <a:ext cx="16510" cy="13335"/>
          </a:xfrm>
          <a:custGeom>
            <a:avLst/>
            <a:gdLst/>
            <a:ahLst/>
            <a:cxnLst/>
            <a:rect l="l" t="t" r="r" b="b"/>
            <a:pathLst>
              <a:path w="16509"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16" name="object 116"/>
          <p:cNvSpPr/>
          <p:nvPr/>
        </p:nvSpPr>
        <p:spPr>
          <a:xfrm>
            <a:off x="6943343" y="4453890"/>
            <a:ext cx="16510" cy="13335"/>
          </a:xfrm>
          <a:custGeom>
            <a:avLst/>
            <a:gdLst/>
            <a:ahLst/>
            <a:cxnLst/>
            <a:rect l="l" t="t" r="r" b="b"/>
            <a:pathLst>
              <a:path w="16509" h="13335">
                <a:moveTo>
                  <a:pt x="16001" y="0"/>
                </a:moveTo>
                <a:lnTo>
                  <a:pt x="16001" y="12953"/>
                </a:lnTo>
                <a:lnTo>
                  <a:pt x="0" y="12953"/>
                </a:lnTo>
                <a:lnTo>
                  <a:pt x="0" y="0"/>
                </a:lnTo>
                <a:lnTo>
                  <a:pt x="16001" y="0"/>
                </a:lnTo>
                <a:close/>
              </a:path>
            </a:pathLst>
          </a:custGeom>
          <a:ln w="6146">
            <a:solidFill>
              <a:srgbClr val="000000"/>
            </a:solidFill>
          </a:ln>
        </p:spPr>
        <p:txBody>
          <a:bodyPr wrap="square" lIns="0" tIns="0" rIns="0" bIns="0" rtlCol="0"/>
          <a:lstStyle/>
          <a:p>
            <a:endParaRPr/>
          </a:p>
        </p:txBody>
      </p:sp>
      <p:sp>
        <p:nvSpPr>
          <p:cNvPr id="117" name="object 117"/>
          <p:cNvSpPr/>
          <p:nvPr/>
        </p:nvSpPr>
        <p:spPr>
          <a:xfrm>
            <a:off x="6979157" y="4453890"/>
            <a:ext cx="16510" cy="13335"/>
          </a:xfrm>
          <a:custGeom>
            <a:avLst/>
            <a:gdLst/>
            <a:ahLst/>
            <a:cxnLst/>
            <a:rect l="l" t="t" r="r" b="b"/>
            <a:pathLst>
              <a:path w="16509"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18" name="object 118"/>
          <p:cNvSpPr/>
          <p:nvPr/>
        </p:nvSpPr>
        <p:spPr>
          <a:xfrm>
            <a:off x="7077456" y="4453890"/>
            <a:ext cx="17145" cy="13335"/>
          </a:xfrm>
          <a:custGeom>
            <a:avLst/>
            <a:gdLst/>
            <a:ahLst/>
            <a:cxnLst/>
            <a:rect l="l" t="t" r="r" b="b"/>
            <a:pathLst>
              <a:path w="17145" h="13335">
                <a:moveTo>
                  <a:pt x="0" y="0"/>
                </a:moveTo>
                <a:lnTo>
                  <a:pt x="0" y="12953"/>
                </a:lnTo>
                <a:lnTo>
                  <a:pt x="16764" y="12953"/>
                </a:lnTo>
                <a:lnTo>
                  <a:pt x="16764" y="0"/>
                </a:lnTo>
                <a:lnTo>
                  <a:pt x="0" y="0"/>
                </a:lnTo>
                <a:close/>
              </a:path>
            </a:pathLst>
          </a:custGeom>
          <a:ln w="6146">
            <a:solidFill>
              <a:srgbClr val="000000"/>
            </a:solidFill>
          </a:ln>
        </p:spPr>
        <p:txBody>
          <a:bodyPr wrap="square" lIns="0" tIns="0" rIns="0" bIns="0" rtlCol="0"/>
          <a:lstStyle/>
          <a:p>
            <a:endParaRPr/>
          </a:p>
        </p:txBody>
      </p:sp>
      <p:sp>
        <p:nvSpPr>
          <p:cNvPr id="119" name="object 119"/>
          <p:cNvSpPr/>
          <p:nvPr/>
        </p:nvSpPr>
        <p:spPr>
          <a:xfrm>
            <a:off x="7113269" y="4431791"/>
            <a:ext cx="17145" cy="12700"/>
          </a:xfrm>
          <a:custGeom>
            <a:avLst/>
            <a:gdLst/>
            <a:ahLst/>
            <a:cxnLst/>
            <a:rect l="l" t="t" r="r" b="b"/>
            <a:pathLst>
              <a:path w="17145" h="12700">
                <a:moveTo>
                  <a:pt x="0" y="0"/>
                </a:moveTo>
                <a:lnTo>
                  <a:pt x="0" y="12192"/>
                </a:lnTo>
                <a:lnTo>
                  <a:pt x="16764" y="12192"/>
                </a:lnTo>
                <a:lnTo>
                  <a:pt x="16764" y="0"/>
                </a:lnTo>
                <a:lnTo>
                  <a:pt x="0" y="0"/>
                </a:lnTo>
                <a:close/>
              </a:path>
            </a:pathLst>
          </a:custGeom>
          <a:ln w="6146">
            <a:solidFill>
              <a:srgbClr val="000000"/>
            </a:solidFill>
          </a:ln>
        </p:spPr>
        <p:txBody>
          <a:bodyPr wrap="square" lIns="0" tIns="0" rIns="0" bIns="0" rtlCol="0"/>
          <a:lstStyle/>
          <a:p>
            <a:endParaRPr/>
          </a:p>
        </p:txBody>
      </p:sp>
      <p:sp>
        <p:nvSpPr>
          <p:cNvPr id="120" name="object 120"/>
          <p:cNvSpPr/>
          <p:nvPr/>
        </p:nvSpPr>
        <p:spPr>
          <a:xfrm>
            <a:off x="7123176" y="3806952"/>
            <a:ext cx="0" cy="653415"/>
          </a:xfrm>
          <a:custGeom>
            <a:avLst/>
            <a:gdLst/>
            <a:ahLst/>
            <a:cxnLst/>
            <a:rect l="l" t="t" r="r" b="b"/>
            <a:pathLst>
              <a:path h="653414">
                <a:moveTo>
                  <a:pt x="0" y="0"/>
                </a:moveTo>
                <a:lnTo>
                  <a:pt x="0" y="653034"/>
                </a:lnTo>
              </a:path>
            </a:pathLst>
          </a:custGeom>
          <a:ln w="38100">
            <a:solidFill>
              <a:srgbClr val="666666"/>
            </a:solidFill>
          </a:ln>
        </p:spPr>
        <p:txBody>
          <a:bodyPr wrap="square" lIns="0" tIns="0" rIns="0" bIns="0" rtlCol="0"/>
          <a:lstStyle/>
          <a:p>
            <a:endParaRPr/>
          </a:p>
        </p:txBody>
      </p:sp>
      <p:sp>
        <p:nvSpPr>
          <p:cNvPr id="121" name="object 121"/>
          <p:cNvSpPr/>
          <p:nvPr/>
        </p:nvSpPr>
        <p:spPr>
          <a:xfrm>
            <a:off x="6642354" y="3806952"/>
            <a:ext cx="499872" cy="653034"/>
          </a:xfrm>
          <a:prstGeom prst="rect">
            <a:avLst/>
          </a:prstGeom>
          <a:blipFill>
            <a:blip r:embed="rId25" cstate="print"/>
            <a:stretch>
              <a:fillRect/>
            </a:stretch>
          </a:blipFill>
        </p:spPr>
        <p:txBody>
          <a:bodyPr wrap="square" lIns="0" tIns="0" rIns="0" bIns="0" rtlCol="0"/>
          <a:lstStyle/>
          <a:p>
            <a:endParaRPr/>
          </a:p>
        </p:txBody>
      </p:sp>
      <p:sp>
        <p:nvSpPr>
          <p:cNvPr id="122" name="object 122"/>
          <p:cNvSpPr/>
          <p:nvPr/>
        </p:nvSpPr>
        <p:spPr>
          <a:xfrm>
            <a:off x="6969252" y="3845814"/>
            <a:ext cx="135255" cy="614680"/>
          </a:xfrm>
          <a:custGeom>
            <a:avLst/>
            <a:gdLst/>
            <a:ahLst/>
            <a:cxnLst/>
            <a:rect l="l" t="t" r="r" b="b"/>
            <a:pathLst>
              <a:path w="135254" h="614679">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6709409" y="3845814"/>
            <a:ext cx="259842" cy="614172"/>
          </a:xfrm>
          <a:prstGeom prst="rect">
            <a:avLst/>
          </a:prstGeom>
          <a:blipFill>
            <a:blip r:embed="rId26" cstate="print"/>
            <a:stretch>
              <a:fillRect/>
            </a:stretch>
          </a:blipFill>
        </p:spPr>
        <p:txBody>
          <a:bodyPr wrap="square" lIns="0" tIns="0" rIns="0" bIns="0" rtlCol="0"/>
          <a:lstStyle/>
          <a:p>
            <a:endParaRPr/>
          </a:p>
        </p:txBody>
      </p:sp>
      <p:sp>
        <p:nvSpPr>
          <p:cNvPr id="124" name="object 124"/>
          <p:cNvSpPr/>
          <p:nvPr/>
        </p:nvSpPr>
        <p:spPr>
          <a:xfrm>
            <a:off x="6709409" y="3845814"/>
            <a:ext cx="260350" cy="614680"/>
          </a:xfrm>
          <a:custGeom>
            <a:avLst/>
            <a:gdLst/>
            <a:ahLst/>
            <a:cxnLst/>
            <a:rect l="l" t="t" r="r" b="b"/>
            <a:pathLst>
              <a:path w="260350" h="614679">
                <a:moveTo>
                  <a:pt x="0" y="0"/>
                </a:moveTo>
                <a:lnTo>
                  <a:pt x="0" y="614172"/>
                </a:lnTo>
                <a:lnTo>
                  <a:pt x="259842" y="614172"/>
                </a:lnTo>
                <a:lnTo>
                  <a:pt x="259842" y="0"/>
                </a:lnTo>
                <a:lnTo>
                  <a:pt x="0" y="0"/>
                </a:lnTo>
                <a:close/>
              </a:path>
            </a:pathLst>
          </a:custGeom>
          <a:ln w="3175">
            <a:solidFill>
              <a:srgbClr val="000000"/>
            </a:solidFill>
          </a:ln>
        </p:spPr>
        <p:txBody>
          <a:bodyPr wrap="square" lIns="0" tIns="0" rIns="0" bIns="0" rtlCol="0"/>
          <a:lstStyle/>
          <a:p>
            <a:endParaRPr/>
          </a:p>
        </p:txBody>
      </p:sp>
      <p:sp>
        <p:nvSpPr>
          <p:cNvPr id="125" name="object 125"/>
          <p:cNvSpPr/>
          <p:nvPr/>
        </p:nvSpPr>
        <p:spPr>
          <a:xfrm>
            <a:off x="6642354" y="3874008"/>
            <a:ext cx="67055" cy="566927"/>
          </a:xfrm>
          <a:prstGeom prst="rect">
            <a:avLst/>
          </a:prstGeom>
          <a:blipFill>
            <a:blip r:embed="rId27" cstate="print"/>
            <a:stretch>
              <a:fillRect/>
            </a:stretch>
          </a:blipFill>
        </p:spPr>
        <p:txBody>
          <a:bodyPr wrap="square" lIns="0" tIns="0" rIns="0" bIns="0" rtlCol="0"/>
          <a:lstStyle/>
          <a:p>
            <a:endParaRPr/>
          </a:p>
        </p:txBody>
      </p:sp>
      <p:sp>
        <p:nvSpPr>
          <p:cNvPr id="126" name="object 126"/>
          <p:cNvSpPr/>
          <p:nvPr/>
        </p:nvSpPr>
        <p:spPr>
          <a:xfrm>
            <a:off x="6642354" y="3874008"/>
            <a:ext cx="67310" cy="567055"/>
          </a:xfrm>
          <a:custGeom>
            <a:avLst/>
            <a:gdLst/>
            <a:ahLst/>
            <a:cxnLst/>
            <a:rect l="l" t="t" r="r" b="b"/>
            <a:pathLst>
              <a:path w="67309" h="567054">
                <a:moveTo>
                  <a:pt x="0" y="0"/>
                </a:moveTo>
                <a:lnTo>
                  <a:pt x="0" y="566927"/>
                </a:lnTo>
                <a:lnTo>
                  <a:pt x="67055" y="566927"/>
                </a:lnTo>
                <a:lnTo>
                  <a:pt x="67055" y="0"/>
                </a:lnTo>
                <a:lnTo>
                  <a:pt x="0" y="0"/>
                </a:lnTo>
                <a:close/>
              </a:path>
            </a:pathLst>
          </a:custGeom>
          <a:ln w="3175">
            <a:solidFill>
              <a:srgbClr val="000000"/>
            </a:solidFill>
          </a:ln>
        </p:spPr>
        <p:txBody>
          <a:bodyPr wrap="square" lIns="0" tIns="0" rIns="0" bIns="0" rtlCol="0"/>
          <a:lstStyle/>
          <a:p>
            <a:endParaRPr/>
          </a:p>
        </p:txBody>
      </p:sp>
      <p:sp>
        <p:nvSpPr>
          <p:cNvPr id="127" name="object 127"/>
          <p:cNvSpPr/>
          <p:nvPr/>
        </p:nvSpPr>
        <p:spPr>
          <a:xfrm>
            <a:off x="6659118" y="3893820"/>
            <a:ext cx="50292" cy="528065"/>
          </a:xfrm>
          <a:prstGeom prst="rect">
            <a:avLst/>
          </a:prstGeom>
          <a:blipFill>
            <a:blip r:embed="rId28" cstate="print"/>
            <a:stretch>
              <a:fillRect/>
            </a:stretch>
          </a:blipFill>
        </p:spPr>
        <p:txBody>
          <a:bodyPr wrap="square" lIns="0" tIns="0" rIns="0" bIns="0" rtlCol="0"/>
          <a:lstStyle/>
          <a:p>
            <a:endParaRPr/>
          </a:p>
        </p:txBody>
      </p:sp>
      <p:sp>
        <p:nvSpPr>
          <p:cNvPr id="128" name="object 128"/>
          <p:cNvSpPr/>
          <p:nvPr/>
        </p:nvSpPr>
        <p:spPr>
          <a:xfrm>
            <a:off x="6659118" y="3893820"/>
            <a:ext cx="50800" cy="528320"/>
          </a:xfrm>
          <a:custGeom>
            <a:avLst/>
            <a:gdLst/>
            <a:ahLst/>
            <a:cxnLst/>
            <a:rect l="l" t="t" r="r" b="b"/>
            <a:pathLst>
              <a:path w="50800" h="528320">
                <a:moveTo>
                  <a:pt x="0" y="0"/>
                </a:moveTo>
                <a:lnTo>
                  <a:pt x="0" y="528065"/>
                </a:lnTo>
                <a:lnTo>
                  <a:pt x="50292" y="528065"/>
                </a:lnTo>
                <a:lnTo>
                  <a:pt x="50292" y="0"/>
                </a:lnTo>
                <a:lnTo>
                  <a:pt x="0" y="0"/>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7043165" y="3870197"/>
            <a:ext cx="42671" cy="23622"/>
          </a:xfrm>
          <a:prstGeom prst="rect">
            <a:avLst/>
          </a:prstGeom>
          <a:blipFill>
            <a:blip r:embed="rId23" cstate="print"/>
            <a:stretch>
              <a:fillRect/>
            </a:stretch>
          </a:blipFill>
        </p:spPr>
        <p:txBody>
          <a:bodyPr wrap="square" lIns="0" tIns="0" rIns="0" bIns="0" rtlCol="0"/>
          <a:lstStyle/>
          <a:p>
            <a:endParaRPr/>
          </a:p>
        </p:txBody>
      </p:sp>
      <p:sp>
        <p:nvSpPr>
          <p:cNvPr id="130" name="object 130"/>
          <p:cNvSpPr/>
          <p:nvPr/>
        </p:nvSpPr>
        <p:spPr>
          <a:xfrm>
            <a:off x="6988302" y="3869175"/>
            <a:ext cx="97034" cy="103130"/>
          </a:xfrm>
          <a:prstGeom prst="rect">
            <a:avLst/>
          </a:prstGeom>
          <a:blipFill>
            <a:blip r:embed="rId29" cstate="print"/>
            <a:stretch>
              <a:fillRect/>
            </a:stretch>
          </a:blipFill>
        </p:spPr>
        <p:txBody>
          <a:bodyPr wrap="square" lIns="0" tIns="0" rIns="0" bIns="0" rtlCol="0"/>
          <a:lstStyle/>
          <a:p>
            <a:endParaRPr/>
          </a:p>
        </p:txBody>
      </p:sp>
      <p:sp>
        <p:nvSpPr>
          <p:cNvPr id="131" name="object 131"/>
          <p:cNvSpPr/>
          <p:nvPr/>
        </p:nvSpPr>
        <p:spPr>
          <a:xfrm>
            <a:off x="6988302" y="3921252"/>
            <a:ext cx="96520" cy="51435"/>
          </a:xfrm>
          <a:custGeom>
            <a:avLst/>
            <a:gdLst/>
            <a:ahLst/>
            <a:cxnLst/>
            <a:rect l="l" t="t" r="r" b="b"/>
            <a:pathLst>
              <a:path w="96520" h="51435">
                <a:moveTo>
                  <a:pt x="0" y="0"/>
                </a:moveTo>
                <a:lnTo>
                  <a:pt x="0" y="51053"/>
                </a:lnTo>
                <a:lnTo>
                  <a:pt x="96010" y="51053"/>
                </a:lnTo>
                <a:lnTo>
                  <a:pt x="96010" y="0"/>
                </a:lnTo>
                <a:lnTo>
                  <a:pt x="0" y="0"/>
                </a:lnTo>
                <a:close/>
              </a:path>
            </a:pathLst>
          </a:custGeom>
          <a:ln w="3175">
            <a:solidFill>
              <a:srgbClr val="000000"/>
            </a:solidFill>
          </a:ln>
        </p:spPr>
        <p:txBody>
          <a:bodyPr wrap="square" lIns="0" tIns="0" rIns="0" bIns="0" rtlCol="0"/>
          <a:lstStyle/>
          <a:p>
            <a:endParaRPr/>
          </a:p>
        </p:txBody>
      </p:sp>
      <p:sp>
        <p:nvSpPr>
          <p:cNvPr id="132" name="object 132"/>
          <p:cNvSpPr/>
          <p:nvPr/>
        </p:nvSpPr>
        <p:spPr>
          <a:xfrm>
            <a:off x="6988302" y="3845814"/>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133" name="object 133"/>
          <p:cNvSpPr/>
          <p:nvPr/>
        </p:nvSpPr>
        <p:spPr>
          <a:xfrm>
            <a:off x="7084314" y="3845814"/>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134" name="object 134"/>
          <p:cNvSpPr/>
          <p:nvPr/>
        </p:nvSpPr>
        <p:spPr>
          <a:xfrm>
            <a:off x="7003542" y="3934967"/>
            <a:ext cx="66040" cy="26034"/>
          </a:xfrm>
          <a:custGeom>
            <a:avLst/>
            <a:gdLst/>
            <a:ahLst/>
            <a:cxnLst/>
            <a:rect l="l" t="t" r="r" b="b"/>
            <a:pathLst>
              <a:path w="66040" h="26035">
                <a:moveTo>
                  <a:pt x="0" y="0"/>
                </a:moveTo>
                <a:lnTo>
                  <a:pt x="0" y="25908"/>
                </a:lnTo>
                <a:lnTo>
                  <a:pt x="65531" y="25908"/>
                </a:lnTo>
                <a:lnTo>
                  <a:pt x="65531" y="0"/>
                </a:lnTo>
                <a:lnTo>
                  <a:pt x="0" y="0"/>
                </a:lnTo>
                <a:close/>
              </a:path>
            </a:pathLst>
          </a:custGeom>
          <a:solidFill>
            <a:srgbClr val="666666"/>
          </a:solidFill>
        </p:spPr>
        <p:txBody>
          <a:bodyPr wrap="square" lIns="0" tIns="0" rIns="0" bIns="0" rtlCol="0"/>
          <a:lstStyle/>
          <a:p>
            <a:endParaRPr/>
          </a:p>
        </p:txBody>
      </p:sp>
      <p:sp>
        <p:nvSpPr>
          <p:cNvPr id="135" name="object 135"/>
          <p:cNvSpPr/>
          <p:nvPr/>
        </p:nvSpPr>
        <p:spPr>
          <a:xfrm>
            <a:off x="7003542" y="3934967"/>
            <a:ext cx="66040" cy="26034"/>
          </a:xfrm>
          <a:custGeom>
            <a:avLst/>
            <a:gdLst/>
            <a:ahLst/>
            <a:cxnLst/>
            <a:rect l="l" t="t" r="r" b="b"/>
            <a:pathLst>
              <a:path w="66040" h="26035">
                <a:moveTo>
                  <a:pt x="0" y="0"/>
                </a:moveTo>
                <a:lnTo>
                  <a:pt x="0" y="25908"/>
                </a:lnTo>
                <a:lnTo>
                  <a:pt x="65531" y="25908"/>
                </a:lnTo>
                <a:lnTo>
                  <a:pt x="65531" y="0"/>
                </a:lnTo>
                <a:lnTo>
                  <a:pt x="0" y="0"/>
                </a:lnTo>
                <a:close/>
              </a:path>
            </a:pathLst>
          </a:custGeom>
          <a:ln w="3175">
            <a:solidFill>
              <a:srgbClr val="000000"/>
            </a:solidFill>
          </a:ln>
        </p:spPr>
        <p:txBody>
          <a:bodyPr wrap="square" lIns="0" tIns="0" rIns="0" bIns="0" rtlCol="0"/>
          <a:lstStyle/>
          <a:p>
            <a:endParaRPr/>
          </a:p>
        </p:txBody>
      </p:sp>
      <p:sp>
        <p:nvSpPr>
          <p:cNvPr id="136" name="object 136"/>
          <p:cNvSpPr/>
          <p:nvPr/>
        </p:nvSpPr>
        <p:spPr>
          <a:xfrm>
            <a:off x="7011161" y="3946397"/>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FF0000"/>
          </a:solidFill>
        </p:spPr>
        <p:txBody>
          <a:bodyPr wrap="square" lIns="0" tIns="0" rIns="0" bIns="0" rtlCol="0"/>
          <a:lstStyle/>
          <a:p>
            <a:endParaRPr/>
          </a:p>
        </p:txBody>
      </p:sp>
      <p:sp>
        <p:nvSpPr>
          <p:cNvPr id="137" name="object 137"/>
          <p:cNvSpPr/>
          <p:nvPr/>
        </p:nvSpPr>
        <p:spPr>
          <a:xfrm>
            <a:off x="7027926" y="3946397"/>
            <a:ext cx="17145" cy="10160"/>
          </a:xfrm>
          <a:custGeom>
            <a:avLst/>
            <a:gdLst/>
            <a:ahLst/>
            <a:cxnLst/>
            <a:rect l="l" t="t" r="r" b="b"/>
            <a:pathLst>
              <a:path w="17145" h="10160">
                <a:moveTo>
                  <a:pt x="0" y="0"/>
                </a:moveTo>
                <a:lnTo>
                  <a:pt x="0" y="9905"/>
                </a:lnTo>
                <a:lnTo>
                  <a:pt x="16762" y="9905"/>
                </a:lnTo>
                <a:lnTo>
                  <a:pt x="16762" y="0"/>
                </a:lnTo>
                <a:lnTo>
                  <a:pt x="0" y="0"/>
                </a:lnTo>
                <a:close/>
              </a:path>
            </a:pathLst>
          </a:custGeom>
          <a:solidFill>
            <a:srgbClr val="9F9FFF"/>
          </a:solidFill>
        </p:spPr>
        <p:txBody>
          <a:bodyPr wrap="square" lIns="0" tIns="0" rIns="0" bIns="0" rtlCol="0"/>
          <a:lstStyle/>
          <a:p>
            <a:endParaRPr/>
          </a:p>
        </p:txBody>
      </p:sp>
      <p:sp>
        <p:nvSpPr>
          <p:cNvPr id="138" name="object 138"/>
          <p:cNvSpPr/>
          <p:nvPr/>
        </p:nvSpPr>
        <p:spPr>
          <a:xfrm>
            <a:off x="7011161" y="3940302"/>
            <a:ext cx="50292" cy="6095"/>
          </a:xfrm>
          <a:prstGeom prst="rect">
            <a:avLst/>
          </a:prstGeom>
          <a:blipFill>
            <a:blip r:embed="rId30" cstate="print"/>
            <a:stretch>
              <a:fillRect/>
            </a:stretch>
          </a:blipFill>
        </p:spPr>
        <p:txBody>
          <a:bodyPr wrap="square" lIns="0" tIns="0" rIns="0" bIns="0" rtlCol="0"/>
          <a:lstStyle/>
          <a:p>
            <a:endParaRPr/>
          </a:p>
        </p:txBody>
      </p:sp>
      <p:sp>
        <p:nvSpPr>
          <p:cNvPr id="139" name="object 139"/>
          <p:cNvSpPr/>
          <p:nvPr/>
        </p:nvSpPr>
        <p:spPr>
          <a:xfrm>
            <a:off x="7044690" y="3946397"/>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00FF00"/>
          </a:solidFill>
        </p:spPr>
        <p:txBody>
          <a:bodyPr wrap="square" lIns="0" tIns="0" rIns="0" bIns="0" rtlCol="0"/>
          <a:lstStyle/>
          <a:p>
            <a:endParaRPr/>
          </a:p>
        </p:txBody>
      </p:sp>
      <p:sp>
        <p:nvSpPr>
          <p:cNvPr id="140" name="object 140"/>
          <p:cNvSpPr/>
          <p:nvPr/>
        </p:nvSpPr>
        <p:spPr>
          <a:xfrm>
            <a:off x="6642354" y="3806952"/>
            <a:ext cx="500380" cy="653415"/>
          </a:xfrm>
          <a:custGeom>
            <a:avLst/>
            <a:gdLst/>
            <a:ahLst/>
            <a:cxnLst/>
            <a:rect l="l" t="t" r="r" b="b"/>
            <a:pathLst>
              <a:path w="500379" h="653414">
                <a:moveTo>
                  <a:pt x="67055" y="653034"/>
                </a:moveTo>
                <a:lnTo>
                  <a:pt x="67055" y="633984"/>
                </a:lnTo>
                <a:lnTo>
                  <a:pt x="0" y="633984"/>
                </a:lnTo>
                <a:lnTo>
                  <a:pt x="0" y="67056"/>
                </a:lnTo>
                <a:lnTo>
                  <a:pt x="19050" y="48006"/>
                </a:lnTo>
                <a:lnTo>
                  <a:pt x="67055" y="48006"/>
                </a:lnTo>
                <a:lnTo>
                  <a:pt x="67055" y="38862"/>
                </a:lnTo>
                <a:lnTo>
                  <a:pt x="105918" y="0"/>
                </a:lnTo>
                <a:lnTo>
                  <a:pt x="499872" y="0"/>
                </a:lnTo>
                <a:lnTo>
                  <a:pt x="499872" y="614934"/>
                </a:lnTo>
                <a:lnTo>
                  <a:pt x="461772" y="653034"/>
                </a:lnTo>
                <a:lnTo>
                  <a:pt x="67055" y="653034"/>
                </a:lnTo>
                <a:close/>
              </a:path>
            </a:pathLst>
          </a:custGeom>
          <a:ln w="6146">
            <a:solidFill>
              <a:srgbClr val="000000"/>
            </a:solidFill>
          </a:ln>
        </p:spPr>
        <p:txBody>
          <a:bodyPr wrap="square" lIns="0" tIns="0" rIns="0" bIns="0" rtlCol="0"/>
          <a:lstStyle/>
          <a:p>
            <a:endParaRPr/>
          </a:p>
        </p:txBody>
      </p:sp>
      <p:sp>
        <p:nvSpPr>
          <p:cNvPr id="141" name="object 141"/>
          <p:cNvSpPr/>
          <p:nvPr/>
        </p:nvSpPr>
        <p:spPr>
          <a:xfrm>
            <a:off x="6652259" y="3063239"/>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2" name="object 142"/>
          <p:cNvSpPr/>
          <p:nvPr/>
        </p:nvSpPr>
        <p:spPr>
          <a:xfrm>
            <a:off x="6722364" y="3082289"/>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3" name="object 143"/>
          <p:cNvSpPr/>
          <p:nvPr/>
        </p:nvSpPr>
        <p:spPr>
          <a:xfrm>
            <a:off x="6943343" y="3082289"/>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4" name="object 144"/>
          <p:cNvSpPr/>
          <p:nvPr/>
        </p:nvSpPr>
        <p:spPr>
          <a:xfrm>
            <a:off x="6979157" y="3082289"/>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5" name="object 145"/>
          <p:cNvSpPr/>
          <p:nvPr/>
        </p:nvSpPr>
        <p:spPr>
          <a:xfrm>
            <a:off x="7077456" y="3082289"/>
            <a:ext cx="17145" cy="13335"/>
          </a:xfrm>
          <a:custGeom>
            <a:avLst/>
            <a:gdLst/>
            <a:ahLst/>
            <a:cxnLst/>
            <a:rect l="l" t="t" r="r" b="b"/>
            <a:pathLst>
              <a:path w="17145" h="13335">
                <a:moveTo>
                  <a:pt x="16764" y="12954"/>
                </a:moveTo>
                <a:lnTo>
                  <a:pt x="16764" y="0"/>
                </a:lnTo>
                <a:lnTo>
                  <a:pt x="0" y="0"/>
                </a:lnTo>
                <a:lnTo>
                  <a:pt x="0" y="12954"/>
                </a:lnTo>
                <a:lnTo>
                  <a:pt x="16764" y="12954"/>
                </a:lnTo>
                <a:close/>
              </a:path>
            </a:pathLst>
          </a:custGeom>
          <a:solidFill>
            <a:srgbClr val="000000"/>
          </a:solidFill>
        </p:spPr>
        <p:txBody>
          <a:bodyPr wrap="square" lIns="0" tIns="0" rIns="0" bIns="0" rtlCol="0"/>
          <a:lstStyle/>
          <a:p>
            <a:endParaRPr/>
          </a:p>
        </p:txBody>
      </p:sp>
      <p:sp>
        <p:nvSpPr>
          <p:cNvPr id="146" name="object 146"/>
          <p:cNvSpPr/>
          <p:nvPr/>
        </p:nvSpPr>
        <p:spPr>
          <a:xfrm>
            <a:off x="7113269" y="3060192"/>
            <a:ext cx="17145" cy="12700"/>
          </a:xfrm>
          <a:custGeom>
            <a:avLst/>
            <a:gdLst/>
            <a:ahLst/>
            <a:cxnLst/>
            <a:rect l="l" t="t" r="r" b="b"/>
            <a:pathLst>
              <a:path w="17145" h="12700">
                <a:moveTo>
                  <a:pt x="16764" y="12191"/>
                </a:moveTo>
                <a:lnTo>
                  <a:pt x="16764" y="0"/>
                </a:lnTo>
                <a:lnTo>
                  <a:pt x="0" y="0"/>
                </a:lnTo>
                <a:lnTo>
                  <a:pt x="0" y="12191"/>
                </a:lnTo>
                <a:lnTo>
                  <a:pt x="16764" y="12191"/>
                </a:lnTo>
                <a:close/>
              </a:path>
            </a:pathLst>
          </a:custGeom>
          <a:solidFill>
            <a:srgbClr val="000000"/>
          </a:solidFill>
        </p:spPr>
        <p:txBody>
          <a:bodyPr wrap="square" lIns="0" tIns="0" rIns="0" bIns="0" rtlCol="0"/>
          <a:lstStyle/>
          <a:p>
            <a:endParaRPr/>
          </a:p>
        </p:txBody>
      </p:sp>
      <p:sp>
        <p:nvSpPr>
          <p:cNvPr id="147" name="object 147"/>
          <p:cNvSpPr/>
          <p:nvPr/>
        </p:nvSpPr>
        <p:spPr>
          <a:xfrm>
            <a:off x="6652259" y="3063239"/>
            <a:ext cx="16510" cy="13335"/>
          </a:xfrm>
          <a:custGeom>
            <a:avLst/>
            <a:gdLst/>
            <a:ahLst/>
            <a:cxnLst/>
            <a:rect l="l" t="t" r="r" b="b"/>
            <a:pathLst>
              <a:path w="16509"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148" name="object 148"/>
          <p:cNvSpPr/>
          <p:nvPr/>
        </p:nvSpPr>
        <p:spPr>
          <a:xfrm>
            <a:off x="6722364" y="3082289"/>
            <a:ext cx="16510" cy="13335"/>
          </a:xfrm>
          <a:custGeom>
            <a:avLst/>
            <a:gdLst/>
            <a:ahLst/>
            <a:cxnLst/>
            <a:rect l="l" t="t" r="r" b="b"/>
            <a:pathLst>
              <a:path w="16509"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149" name="object 149"/>
          <p:cNvSpPr/>
          <p:nvPr/>
        </p:nvSpPr>
        <p:spPr>
          <a:xfrm>
            <a:off x="6943343" y="3082289"/>
            <a:ext cx="16510" cy="13335"/>
          </a:xfrm>
          <a:custGeom>
            <a:avLst/>
            <a:gdLst/>
            <a:ahLst/>
            <a:cxnLst/>
            <a:rect l="l" t="t" r="r" b="b"/>
            <a:pathLst>
              <a:path w="16509" h="13335">
                <a:moveTo>
                  <a:pt x="16001" y="0"/>
                </a:moveTo>
                <a:lnTo>
                  <a:pt x="16001" y="12954"/>
                </a:lnTo>
                <a:lnTo>
                  <a:pt x="0" y="12954"/>
                </a:lnTo>
                <a:lnTo>
                  <a:pt x="0" y="0"/>
                </a:lnTo>
                <a:lnTo>
                  <a:pt x="16001" y="0"/>
                </a:lnTo>
                <a:close/>
              </a:path>
            </a:pathLst>
          </a:custGeom>
          <a:ln w="6146">
            <a:solidFill>
              <a:srgbClr val="000000"/>
            </a:solidFill>
          </a:ln>
        </p:spPr>
        <p:txBody>
          <a:bodyPr wrap="square" lIns="0" tIns="0" rIns="0" bIns="0" rtlCol="0"/>
          <a:lstStyle/>
          <a:p>
            <a:endParaRPr/>
          </a:p>
        </p:txBody>
      </p:sp>
      <p:sp>
        <p:nvSpPr>
          <p:cNvPr id="150" name="object 150"/>
          <p:cNvSpPr/>
          <p:nvPr/>
        </p:nvSpPr>
        <p:spPr>
          <a:xfrm>
            <a:off x="6979157" y="3082289"/>
            <a:ext cx="16510" cy="13335"/>
          </a:xfrm>
          <a:custGeom>
            <a:avLst/>
            <a:gdLst/>
            <a:ahLst/>
            <a:cxnLst/>
            <a:rect l="l" t="t" r="r" b="b"/>
            <a:pathLst>
              <a:path w="16509"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151" name="object 151"/>
          <p:cNvSpPr/>
          <p:nvPr/>
        </p:nvSpPr>
        <p:spPr>
          <a:xfrm>
            <a:off x="7077456" y="3082289"/>
            <a:ext cx="17145" cy="13335"/>
          </a:xfrm>
          <a:custGeom>
            <a:avLst/>
            <a:gdLst/>
            <a:ahLst/>
            <a:cxnLst/>
            <a:rect l="l" t="t" r="r" b="b"/>
            <a:pathLst>
              <a:path w="17145" h="13335">
                <a:moveTo>
                  <a:pt x="0" y="0"/>
                </a:moveTo>
                <a:lnTo>
                  <a:pt x="0" y="12954"/>
                </a:lnTo>
                <a:lnTo>
                  <a:pt x="16764" y="12954"/>
                </a:lnTo>
                <a:lnTo>
                  <a:pt x="16764" y="0"/>
                </a:lnTo>
                <a:lnTo>
                  <a:pt x="0" y="0"/>
                </a:lnTo>
                <a:close/>
              </a:path>
            </a:pathLst>
          </a:custGeom>
          <a:ln w="6146">
            <a:solidFill>
              <a:srgbClr val="000000"/>
            </a:solidFill>
          </a:ln>
        </p:spPr>
        <p:txBody>
          <a:bodyPr wrap="square" lIns="0" tIns="0" rIns="0" bIns="0" rtlCol="0"/>
          <a:lstStyle/>
          <a:p>
            <a:endParaRPr/>
          </a:p>
        </p:txBody>
      </p:sp>
      <p:sp>
        <p:nvSpPr>
          <p:cNvPr id="152" name="object 152"/>
          <p:cNvSpPr/>
          <p:nvPr/>
        </p:nvSpPr>
        <p:spPr>
          <a:xfrm>
            <a:off x="7113269" y="3060192"/>
            <a:ext cx="17145" cy="12700"/>
          </a:xfrm>
          <a:custGeom>
            <a:avLst/>
            <a:gdLst/>
            <a:ahLst/>
            <a:cxnLst/>
            <a:rect l="l" t="t" r="r" b="b"/>
            <a:pathLst>
              <a:path w="17145" h="12700">
                <a:moveTo>
                  <a:pt x="0" y="0"/>
                </a:moveTo>
                <a:lnTo>
                  <a:pt x="0" y="12191"/>
                </a:lnTo>
                <a:lnTo>
                  <a:pt x="16764" y="12191"/>
                </a:lnTo>
                <a:lnTo>
                  <a:pt x="16764" y="0"/>
                </a:lnTo>
                <a:lnTo>
                  <a:pt x="0" y="0"/>
                </a:lnTo>
                <a:close/>
              </a:path>
            </a:pathLst>
          </a:custGeom>
          <a:ln w="6146">
            <a:solidFill>
              <a:srgbClr val="000000"/>
            </a:solidFill>
          </a:ln>
        </p:spPr>
        <p:txBody>
          <a:bodyPr wrap="square" lIns="0" tIns="0" rIns="0" bIns="0" rtlCol="0"/>
          <a:lstStyle/>
          <a:p>
            <a:endParaRPr/>
          </a:p>
        </p:txBody>
      </p:sp>
      <p:sp>
        <p:nvSpPr>
          <p:cNvPr id="153" name="object 153"/>
          <p:cNvSpPr/>
          <p:nvPr/>
        </p:nvSpPr>
        <p:spPr>
          <a:xfrm>
            <a:off x="7123176" y="2435351"/>
            <a:ext cx="0" cy="653415"/>
          </a:xfrm>
          <a:custGeom>
            <a:avLst/>
            <a:gdLst/>
            <a:ahLst/>
            <a:cxnLst/>
            <a:rect l="l" t="t" r="r" b="b"/>
            <a:pathLst>
              <a:path h="653414">
                <a:moveTo>
                  <a:pt x="0" y="0"/>
                </a:moveTo>
                <a:lnTo>
                  <a:pt x="0" y="653033"/>
                </a:lnTo>
              </a:path>
            </a:pathLst>
          </a:custGeom>
          <a:ln w="38100">
            <a:solidFill>
              <a:srgbClr val="666666"/>
            </a:solidFill>
          </a:ln>
        </p:spPr>
        <p:txBody>
          <a:bodyPr wrap="square" lIns="0" tIns="0" rIns="0" bIns="0" rtlCol="0"/>
          <a:lstStyle/>
          <a:p>
            <a:endParaRPr/>
          </a:p>
        </p:txBody>
      </p:sp>
      <p:sp>
        <p:nvSpPr>
          <p:cNvPr id="154" name="object 154"/>
          <p:cNvSpPr/>
          <p:nvPr/>
        </p:nvSpPr>
        <p:spPr>
          <a:xfrm>
            <a:off x="6642354" y="2435351"/>
            <a:ext cx="499872" cy="653033"/>
          </a:xfrm>
          <a:prstGeom prst="rect">
            <a:avLst/>
          </a:prstGeom>
          <a:blipFill>
            <a:blip r:embed="rId31" cstate="print"/>
            <a:stretch>
              <a:fillRect/>
            </a:stretch>
          </a:blipFill>
        </p:spPr>
        <p:txBody>
          <a:bodyPr wrap="square" lIns="0" tIns="0" rIns="0" bIns="0" rtlCol="0"/>
          <a:lstStyle/>
          <a:p>
            <a:endParaRPr/>
          </a:p>
        </p:txBody>
      </p:sp>
      <p:sp>
        <p:nvSpPr>
          <p:cNvPr id="155" name="object 155"/>
          <p:cNvSpPr/>
          <p:nvPr/>
        </p:nvSpPr>
        <p:spPr>
          <a:xfrm>
            <a:off x="6969252" y="2474214"/>
            <a:ext cx="135255" cy="614680"/>
          </a:xfrm>
          <a:custGeom>
            <a:avLst/>
            <a:gdLst/>
            <a:ahLst/>
            <a:cxnLst/>
            <a:rect l="l" t="t" r="r" b="b"/>
            <a:pathLst>
              <a:path w="135254" h="614680">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156" name="object 156"/>
          <p:cNvSpPr/>
          <p:nvPr/>
        </p:nvSpPr>
        <p:spPr>
          <a:xfrm>
            <a:off x="6709409" y="2474214"/>
            <a:ext cx="259842" cy="614172"/>
          </a:xfrm>
          <a:prstGeom prst="rect">
            <a:avLst/>
          </a:prstGeom>
          <a:blipFill>
            <a:blip r:embed="rId32" cstate="print"/>
            <a:stretch>
              <a:fillRect/>
            </a:stretch>
          </a:blipFill>
        </p:spPr>
        <p:txBody>
          <a:bodyPr wrap="square" lIns="0" tIns="0" rIns="0" bIns="0" rtlCol="0"/>
          <a:lstStyle/>
          <a:p>
            <a:endParaRPr/>
          </a:p>
        </p:txBody>
      </p:sp>
      <p:sp>
        <p:nvSpPr>
          <p:cNvPr id="157" name="object 157"/>
          <p:cNvSpPr/>
          <p:nvPr/>
        </p:nvSpPr>
        <p:spPr>
          <a:xfrm>
            <a:off x="6709409" y="2474214"/>
            <a:ext cx="260350" cy="614680"/>
          </a:xfrm>
          <a:custGeom>
            <a:avLst/>
            <a:gdLst/>
            <a:ahLst/>
            <a:cxnLst/>
            <a:rect l="l" t="t" r="r" b="b"/>
            <a:pathLst>
              <a:path w="260350" h="614680">
                <a:moveTo>
                  <a:pt x="0" y="0"/>
                </a:moveTo>
                <a:lnTo>
                  <a:pt x="0" y="614172"/>
                </a:lnTo>
                <a:lnTo>
                  <a:pt x="259842" y="614172"/>
                </a:lnTo>
                <a:lnTo>
                  <a:pt x="259842" y="0"/>
                </a:lnTo>
                <a:lnTo>
                  <a:pt x="0" y="0"/>
                </a:lnTo>
                <a:close/>
              </a:path>
            </a:pathLst>
          </a:custGeom>
          <a:ln w="3175">
            <a:solidFill>
              <a:srgbClr val="000000"/>
            </a:solidFill>
          </a:ln>
        </p:spPr>
        <p:txBody>
          <a:bodyPr wrap="square" lIns="0" tIns="0" rIns="0" bIns="0" rtlCol="0"/>
          <a:lstStyle/>
          <a:p>
            <a:endParaRPr/>
          </a:p>
        </p:txBody>
      </p:sp>
      <p:sp>
        <p:nvSpPr>
          <p:cNvPr id="158" name="object 158"/>
          <p:cNvSpPr/>
          <p:nvPr/>
        </p:nvSpPr>
        <p:spPr>
          <a:xfrm>
            <a:off x="6642354" y="2502407"/>
            <a:ext cx="67055" cy="566927"/>
          </a:xfrm>
          <a:prstGeom prst="rect">
            <a:avLst/>
          </a:prstGeom>
          <a:blipFill>
            <a:blip r:embed="rId33" cstate="print"/>
            <a:stretch>
              <a:fillRect/>
            </a:stretch>
          </a:blipFill>
        </p:spPr>
        <p:txBody>
          <a:bodyPr wrap="square" lIns="0" tIns="0" rIns="0" bIns="0" rtlCol="0"/>
          <a:lstStyle/>
          <a:p>
            <a:endParaRPr/>
          </a:p>
        </p:txBody>
      </p:sp>
      <p:sp>
        <p:nvSpPr>
          <p:cNvPr id="159" name="object 159"/>
          <p:cNvSpPr/>
          <p:nvPr/>
        </p:nvSpPr>
        <p:spPr>
          <a:xfrm>
            <a:off x="6642354" y="2502407"/>
            <a:ext cx="67310" cy="567055"/>
          </a:xfrm>
          <a:custGeom>
            <a:avLst/>
            <a:gdLst/>
            <a:ahLst/>
            <a:cxnLst/>
            <a:rect l="l" t="t" r="r" b="b"/>
            <a:pathLst>
              <a:path w="67309" h="567055">
                <a:moveTo>
                  <a:pt x="0" y="0"/>
                </a:moveTo>
                <a:lnTo>
                  <a:pt x="0" y="566928"/>
                </a:lnTo>
                <a:lnTo>
                  <a:pt x="67055" y="566928"/>
                </a:lnTo>
                <a:lnTo>
                  <a:pt x="67055" y="0"/>
                </a:lnTo>
                <a:lnTo>
                  <a:pt x="0" y="0"/>
                </a:lnTo>
                <a:close/>
              </a:path>
            </a:pathLst>
          </a:custGeom>
          <a:ln w="3175">
            <a:solidFill>
              <a:srgbClr val="000000"/>
            </a:solidFill>
          </a:ln>
        </p:spPr>
        <p:txBody>
          <a:bodyPr wrap="square" lIns="0" tIns="0" rIns="0" bIns="0" rtlCol="0"/>
          <a:lstStyle/>
          <a:p>
            <a:endParaRPr/>
          </a:p>
        </p:txBody>
      </p:sp>
      <p:sp>
        <p:nvSpPr>
          <p:cNvPr id="160" name="object 160"/>
          <p:cNvSpPr/>
          <p:nvPr/>
        </p:nvSpPr>
        <p:spPr>
          <a:xfrm>
            <a:off x="6659118" y="2522220"/>
            <a:ext cx="50292" cy="528065"/>
          </a:xfrm>
          <a:prstGeom prst="rect">
            <a:avLst/>
          </a:prstGeom>
          <a:blipFill>
            <a:blip r:embed="rId34" cstate="print"/>
            <a:stretch>
              <a:fillRect/>
            </a:stretch>
          </a:blipFill>
        </p:spPr>
        <p:txBody>
          <a:bodyPr wrap="square" lIns="0" tIns="0" rIns="0" bIns="0" rtlCol="0"/>
          <a:lstStyle/>
          <a:p>
            <a:endParaRPr/>
          </a:p>
        </p:txBody>
      </p:sp>
      <p:sp>
        <p:nvSpPr>
          <p:cNvPr id="161" name="object 161"/>
          <p:cNvSpPr/>
          <p:nvPr/>
        </p:nvSpPr>
        <p:spPr>
          <a:xfrm>
            <a:off x="6659118" y="2522220"/>
            <a:ext cx="50800" cy="528320"/>
          </a:xfrm>
          <a:custGeom>
            <a:avLst/>
            <a:gdLst/>
            <a:ahLst/>
            <a:cxnLst/>
            <a:rect l="l" t="t" r="r" b="b"/>
            <a:pathLst>
              <a:path w="50800" h="528319">
                <a:moveTo>
                  <a:pt x="0" y="0"/>
                </a:moveTo>
                <a:lnTo>
                  <a:pt x="0" y="528066"/>
                </a:lnTo>
                <a:lnTo>
                  <a:pt x="50292" y="528066"/>
                </a:lnTo>
                <a:lnTo>
                  <a:pt x="50292" y="0"/>
                </a:lnTo>
                <a:lnTo>
                  <a:pt x="0" y="0"/>
                </a:lnTo>
                <a:close/>
              </a:path>
            </a:pathLst>
          </a:custGeom>
          <a:ln w="3175">
            <a:solidFill>
              <a:srgbClr val="000000"/>
            </a:solidFill>
          </a:ln>
        </p:spPr>
        <p:txBody>
          <a:bodyPr wrap="square" lIns="0" tIns="0" rIns="0" bIns="0" rtlCol="0"/>
          <a:lstStyle/>
          <a:p>
            <a:endParaRPr/>
          </a:p>
        </p:txBody>
      </p:sp>
      <p:sp>
        <p:nvSpPr>
          <p:cNvPr id="162" name="object 162"/>
          <p:cNvSpPr/>
          <p:nvPr/>
        </p:nvSpPr>
        <p:spPr>
          <a:xfrm>
            <a:off x="7043165" y="2498597"/>
            <a:ext cx="42671" cy="23622"/>
          </a:xfrm>
          <a:prstGeom prst="rect">
            <a:avLst/>
          </a:prstGeom>
          <a:blipFill>
            <a:blip r:embed="rId23" cstate="print"/>
            <a:stretch>
              <a:fillRect/>
            </a:stretch>
          </a:blipFill>
        </p:spPr>
        <p:txBody>
          <a:bodyPr wrap="square" lIns="0" tIns="0" rIns="0" bIns="0" rtlCol="0"/>
          <a:lstStyle/>
          <a:p>
            <a:endParaRPr/>
          </a:p>
        </p:txBody>
      </p:sp>
      <p:sp>
        <p:nvSpPr>
          <p:cNvPr id="163" name="object 163"/>
          <p:cNvSpPr/>
          <p:nvPr/>
        </p:nvSpPr>
        <p:spPr>
          <a:xfrm>
            <a:off x="6988302" y="2497575"/>
            <a:ext cx="97034" cy="103130"/>
          </a:xfrm>
          <a:prstGeom prst="rect">
            <a:avLst/>
          </a:prstGeom>
          <a:blipFill>
            <a:blip r:embed="rId29" cstate="print"/>
            <a:stretch>
              <a:fillRect/>
            </a:stretch>
          </a:blipFill>
        </p:spPr>
        <p:txBody>
          <a:bodyPr wrap="square" lIns="0" tIns="0" rIns="0" bIns="0" rtlCol="0"/>
          <a:lstStyle/>
          <a:p>
            <a:endParaRPr/>
          </a:p>
        </p:txBody>
      </p:sp>
      <p:sp>
        <p:nvSpPr>
          <p:cNvPr id="164" name="object 164"/>
          <p:cNvSpPr/>
          <p:nvPr/>
        </p:nvSpPr>
        <p:spPr>
          <a:xfrm>
            <a:off x="6988302" y="2549651"/>
            <a:ext cx="96520" cy="51435"/>
          </a:xfrm>
          <a:custGeom>
            <a:avLst/>
            <a:gdLst/>
            <a:ahLst/>
            <a:cxnLst/>
            <a:rect l="l" t="t" r="r" b="b"/>
            <a:pathLst>
              <a:path w="96520" h="51435">
                <a:moveTo>
                  <a:pt x="0" y="0"/>
                </a:moveTo>
                <a:lnTo>
                  <a:pt x="0" y="51053"/>
                </a:lnTo>
                <a:lnTo>
                  <a:pt x="96010" y="51053"/>
                </a:lnTo>
                <a:lnTo>
                  <a:pt x="96010" y="0"/>
                </a:lnTo>
                <a:lnTo>
                  <a:pt x="0" y="0"/>
                </a:lnTo>
                <a:close/>
              </a:path>
            </a:pathLst>
          </a:custGeom>
          <a:ln w="3175">
            <a:solidFill>
              <a:srgbClr val="000000"/>
            </a:solidFill>
          </a:ln>
        </p:spPr>
        <p:txBody>
          <a:bodyPr wrap="square" lIns="0" tIns="0" rIns="0" bIns="0" rtlCol="0"/>
          <a:lstStyle/>
          <a:p>
            <a:endParaRPr/>
          </a:p>
        </p:txBody>
      </p:sp>
      <p:sp>
        <p:nvSpPr>
          <p:cNvPr id="165" name="object 165"/>
          <p:cNvSpPr/>
          <p:nvPr/>
        </p:nvSpPr>
        <p:spPr>
          <a:xfrm>
            <a:off x="6988302" y="2474214"/>
            <a:ext cx="0" cy="614680"/>
          </a:xfrm>
          <a:custGeom>
            <a:avLst/>
            <a:gdLst/>
            <a:ahLst/>
            <a:cxnLst/>
            <a:rect l="l" t="t" r="r" b="b"/>
            <a:pathLst>
              <a:path h="614680">
                <a:moveTo>
                  <a:pt x="0" y="0"/>
                </a:moveTo>
                <a:lnTo>
                  <a:pt x="0" y="614172"/>
                </a:lnTo>
              </a:path>
            </a:pathLst>
          </a:custGeom>
          <a:ln w="3175">
            <a:solidFill>
              <a:srgbClr val="000000"/>
            </a:solidFill>
          </a:ln>
        </p:spPr>
        <p:txBody>
          <a:bodyPr wrap="square" lIns="0" tIns="0" rIns="0" bIns="0" rtlCol="0"/>
          <a:lstStyle/>
          <a:p>
            <a:endParaRPr/>
          </a:p>
        </p:txBody>
      </p:sp>
      <p:sp>
        <p:nvSpPr>
          <p:cNvPr id="166" name="object 166"/>
          <p:cNvSpPr/>
          <p:nvPr/>
        </p:nvSpPr>
        <p:spPr>
          <a:xfrm>
            <a:off x="7084314" y="2474214"/>
            <a:ext cx="0" cy="614680"/>
          </a:xfrm>
          <a:custGeom>
            <a:avLst/>
            <a:gdLst/>
            <a:ahLst/>
            <a:cxnLst/>
            <a:rect l="l" t="t" r="r" b="b"/>
            <a:pathLst>
              <a:path h="614680">
                <a:moveTo>
                  <a:pt x="0" y="0"/>
                </a:moveTo>
                <a:lnTo>
                  <a:pt x="0" y="614172"/>
                </a:lnTo>
              </a:path>
            </a:pathLst>
          </a:custGeom>
          <a:ln w="3175">
            <a:solidFill>
              <a:srgbClr val="000000"/>
            </a:solidFill>
          </a:ln>
        </p:spPr>
        <p:txBody>
          <a:bodyPr wrap="square" lIns="0" tIns="0" rIns="0" bIns="0" rtlCol="0"/>
          <a:lstStyle/>
          <a:p>
            <a:endParaRPr/>
          </a:p>
        </p:txBody>
      </p:sp>
      <p:sp>
        <p:nvSpPr>
          <p:cNvPr id="167" name="object 167"/>
          <p:cNvSpPr/>
          <p:nvPr/>
        </p:nvSpPr>
        <p:spPr>
          <a:xfrm>
            <a:off x="7003542" y="2563367"/>
            <a:ext cx="66040" cy="26034"/>
          </a:xfrm>
          <a:custGeom>
            <a:avLst/>
            <a:gdLst/>
            <a:ahLst/>
            <a:cxnLst/>
            <a:rect l="l" t="t" r="r" b="b"/>
            <a:pathLst>
              <a:path w="66040" h="26035">
                <a:moveTo>
                  <a:pt x="0" y="0"/>
                </a:moveTo>
                <a:lnTo>
                  <a:pt x="0" y="25907"/>
                </a:lnTo>
                <a:lnTo>
                  <a:pt x="65531" y="25907"/>
                </a:lnTo>
                <a:lnTo>
                  <a:pt x="65531" y="0"/>
                </a:lnTo>
                <a:lnTo>
                  <a:pt x="0" y="0"/>
                </a:lnTo>
                <a:close/>
              </a:path>
            </a:pathLst>
          </a:custGeom>
          <a:solidFill>
            <a:srgbClr val="666666"/>
          </a:solidFill>
        </p:spPr>
        <p:txBody>
          <a:bodyPr wrap="square" lIns="0" tIns="0" rIns="0" bIns="0" rtlCol="0"/>
          <a:lstStyle/>
          <a:p>
            <a:endParaRPr/>
          </a:p>
        </p:txBody>
      </p:sp>
      <p:sp>
        <p:nvSpPr>
          <p:cNvPr id="168" name="object 168"/>
          <p:cNvSpPr/>
          <p:nvPr/>
        </p:nvSpPr>
        <p:spPr>
          <a:xfrm>
            <a:off x="7003542" y="2563367"/>
            <a:ext cx="66040" cy="26034"/>
          </a:xfrm>
          <a:custGeom>
            <a:avLst/>
            <a:gdLst/>
            <a:ahLst/>
            <a:cxnLst/>
            <a:rect l="l" t="t" r="r" b="b"/>
            <a:pathLst>
              <a:path w="66040" h="26035">
                <a:moveTo>
                  <a:pt x="0" y="0"/>
                </a:moveTo>
                <a:lnTo>
                  <a:pt x="0" y="25907"/>
                </a:lnTo>
                <a:lnTo>
                  <a:pt x="65531" y="25907"/>
                </a:lnTo>
                <a:lnTo>
                  <a:pt x="65531" y="0"/>
                </a:lnTo>
                <a:lnTo>
                  <a:pt x="0" y="0"/>
                </a:lnTo>
                <a:close/>
              </a:path>
            </a:pathLst>
          </a:custGeom>
          <a:ln w="3175">
            <a:solidFill>
              <a:srgbClr val="000000"/>
            </a:solidFill>
          </a:ln>
        </p:spPr>
        <p:txBody>
          <a:bodyPr wrap="square" lIns="0" tIns="0" rIns="0" bIns="0" rtlCol="0"/>
          <a:lstStyle/>
          <a:p>
            <a:endParaRPr/>
          </a:p>
        </p:txBody>
      </p:sp>
      <p:sp>
        <p:nvSpPr>
          <p:cNvPr id="169" name="object 169"/>
          <p:cNvSpPr/>
          <p:nvPr/>
        </p:nvSpPr>
        <p:spPr>
          <a:xfrm>
            <a:off x="7011161" y="2574798"/>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FF0000"/>
          </a:solidFill>
        </p:spPr>
        <p:txBody>
          <a:bodyPr wrap="square" lIns="0" tIns="0" rIns="0" bIns="0" rtlCol="0"/>
          <a:lstStyle/>
          <a:p>
            <a:endParaRPr/>
          </a:p>
        </p:txBody>
      </p:sp>
      <p:sp>
        <p:nvSpPr>
          <p:cNvPr id="170" name="object 170"/>
          <p:cNvSpPr/>
          <p:nvPr/>
        </p:nvSpPr>
        <p:spPr>
          <a:xfrm>
            <a:off x="7027926" y="2574798"/>
            <a:ext cx="17145" cy="10160"/>
          </a:xfrm>
          <a:custGeom>
            <a:avLst/>
            <a:gdLst/>
            <a:ahLst/>
            <a:cxnLst/>
            <a:rect l="l" t="t" r="r" b="b"/>
            <a:pathLst>
              <a:path w="17145" h="10160">
                <a:moveTo>
                  <a:pt x="0" y="0"/>
                </a:moveTo>
                <a:lnTo>
                  <a:pt x="0" y="9905"/>
                </a:lnTo>
                <a:lnTo>
                  <a:pt x="16762" y="9905"/>
                </a:lnTo>
                <a:lnTo>
                  <a:pt x="16762" y="0"/>
                </a:lnTo>
                <a:lnTo>
                  <a:pt x="0" y="0"/>
                </a:lnTo>
                <a:close/>
              </a:path>
            </a:pathLst>
          </a:custGeom>
          <a:solidFill>
            <a:srgbClr val="9F9FFF"/>
          </a:solidFill>
        </p:spPr>
        <p:txBody>
          <a:bodyPr wrap="square" lIns="0" tIns="0" rIns="0" bIns="0" rtlCol="0"/>
          <a:lstStyle/>
          <a:p>
            <a:endParaRPr/>
          </a:p>
        </p:txBody>
      </p:sp>
      <p:sp>
        <p:nvSpPr>
          <p:cNvPr id="171" name="object 171"/>
          <p:cNvSpPr/>
          <p:nvPr/>
        </p:nvSpPr>
        <p:spPr>
          <a:xfrm>
            <a:off x="7011161" y="2568701"/>
            <a:ext cx="50292" cy="6096"/>
          </a:xfrm>
          <a:prstGeom prst="rect">
            <a:avLst/>
          </a:prstGeom>
          <a:blipFill>
            <a:blip r:embed="rId35" cstate="print"/>
            <a:stretch>
              <a:fillRect/>
            </a:stretch>
          </a:blipFill>
        </p:spPr>
        <p:txBody>
          <a:bodyPr wrap="square" lIns="0" tIns="0" rIns="0" bIns="0" rtlCol="0"/>
          <a:lstStyle/>
          <a:p>
            <a:endParaRPr/>
          </a:p>
        </p:txBody>
      </p:sp>
      <p:sp>
        <p:nvSpPr>
          <p:cNvPr id="172" name="object 172"/>
          <p:cNvSpPr/>
          <p:nvPr/>
        </p:nvSpPr>
        <p:spPr>
          <a:xfrm>
            <a:off x="7044690" y="2574798"/>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00FF00"/>
          </a:solidFill>
        </p:spPr>
        <p:txBody>
          <a:bodyPr wrap="square" lIns="0" tIns="0" rIns="0" bIns="0" rtlCol="0"/>
          <a:lstStyle/>
          <a:p>
            <a:endParaRPr/>
          </a:p>
        </p:txBody>
      </p:sp>
      <p:sp>
        <p:nvSpPr>
          <p:cNvPr id="173" name="object 173"/>
          <p:cNvSpPr/>
          <p:nvPr/>
        </p:nvSpPr>
        <p:spPr>
          <a:xfrm>
            <a:off x="6642354" y="2435351"/>
            <a:ext cx="500380" cy="653415"/>
          </a:xfrm>
          <a:custGeom>
            <a:avLst/>
            <a:gdLst/>
            <a:ahLst/>
            <a:cxnLst/>
            <a:rect l="l" t="t" r="r" b="b"/>
            <a:pathLst>
              <a:path w="500379" h="653414">
                <a:moveTo>
                  <a:pt x="67055" y="653033"/>
                </a:moveTo>
                <a:lnTo>
                  <a:pt x="67055" y="633983"/>
                </a:lnTo>
                <a:lnTo>
                  <a:pt x="0" y="633983"/>
                </a:lnTo>
                <a:lnTo>
                  <a:pt x="0" y="67055"/>
                </a:lnTo>
                <a:lnTo>
                  <a:pt x="19050" y="48005"/>
                </a:lnTo>
                <a:lnTo>
                  <a:pt x="67055" y="48005"/>
                </a:lnTo>
                <a:lnTo>
                  <a:pt x="67055" y="38861"/>
                </a:lnTo>
                <a:lnTo>
                  <a:pt x="105918" y="0"/>
                </a:lnTo>
                <a:lnTo>
                  <a:pt x="499872" y="0"/>
                </a:lnTo>
                <a:lnTo>
                  <a:pt x="499872" y="614933"/>
                </a:lnTo>
                <a:lnTo>
                  <a:pt x="461772" y="653033"/>
                </a:lnTo>
                <a:lnTo>
                  <a:pt x="67055" y="653033"/>
                </a:lnTo>
                <a:close/>
              </a:path>
            </a:pathLst>
          </a:custGeom>
          <a:ln w="6146">
            <a:solidFill>
              <a:srgbClr val="000000"/>
            </a:solidFill>
          </a:ln>
        </p:spPr>
        <p:txBody>
          <a:bodyPr wrap="square" lIns="0" tIns="0" rIns="0" bIns="0" rtlCol="0"/>
          <a:lstStyle/>
          <a:p>
            <a:endParaRPr/>
          </a:p>
        </p:txBody>
      </p:sp>
      <p:sp>
        <p:nvSpPr>
          <p:cNvPr id="174" name="object 174"/>
          <p:cNvSpPr/>
          <p:nvPr/>
        </p:nvSpPr>
        <p:spPr>
          <a:xfrm>
            <a:off x="8020050" y="2517648"/>
            <a:ext cx="548005" cy="548005"/>
          </a:xfrm>
          <a:custGeom>
            <a:avLst/>
            <a:gdLst/>
            <a:ahLst/>
            <a:cxnLst/>
            <a:rect l="l" t="t" r="r" b="b"/>
            <a:pathLst>
              <a:path w="548004" h="548005">
                <a:moveTo>
                  <a:pt x="0" y="68579"/>
                </a:moveTo>
                <a:lnTo>
                  <a:pt x="0" y="479297"/>
                </a:lnTo>
                <a:lnTo>
                  <a:pt x="9786" y="497607"/>
                </a:lnTo>
                <a:lnTo>
                  <a:pt x="80200" y="527875"/>
                </a:lnTo>
                <a:lnTo>
                  <a:pt x="135579" y="538564"/>
                </a:lnTo>
                <a:lnTo>
                  <a:pt x="200906" y="545443"/>
                </a:lnTo>
                <a:lnTo>
                  <a:pt x="273557" y="547877"/>
                </a:lnTo>
                <a:lnTo>
                  <a:pt x="346530" y="545443"/>
                </a:lnTo>
                <a:lnTo>
                  <a:pt x="412072" y="538564"/>
                </a:lnTo>
                <a:lnTo>
                  <a:pt x="467582" y="527875"/>
                </a:lnTo>
                <a:lnTo>
                  <a:pt x="510455" y="514011"/>
                </a:lnTo>
                <a:lnTo>
                  <a:pt x="547877" y="479297"/>
                </a:lnTo>
                <a:lnTo>
                  <a:pt x="547877" y="68579"/>
                </a:lnTo>
                <a:lnTo>
                  <a:pt x="510455" y="33866"/>
                </a:lnTo>
                <a:lnTo>
                  <a:pt x="467582" y="20002"/>
                </a:lnTo>
                <a:lnTo>
                  <a:pt x="412072" y="9313"/>
                </a:lnTo>
                <a:lnTo>
                  <a:pt x="346530" y="2434"/>
                </a:lnTo>
                <a:lnTo>
                  <a:pt x="273557"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175" name="object 175"/>
          <p:cNvSpPr/>
          <p:nvPr/>
        </p:nvSpPr>
        <p:spPr>
          <a:xfrm>
            <a:off x="8020050" y="2586227"/>
            <a:ext cx="548005" cy="68580"/>
          </a:xfrm>
          <a:custGeom>
            <a:avLst/>
            <a:gdLst/>
            <a:ahLst/>
            <a:cxnLst/>
            <a:rect l="l" t="t" r="r" b="b"/>
            <a:pathLst>
              <a:path w="548004" h="68580">
                <a:moveTo>
                  <a:pt x="0" y="0"/>
                </a:moveTo>
                <a:lnTo>
                  <a:pt x="37394" y="34713"/>
                </a:lnTo>
                <a:lnTo>
                  <a:pt x="80200" y="48577"/>
                </a:lnTo>
                <a:lnTo>
                  <a:pt x="135579" y="59266"/>
                </a:lnTo>
                <a:lnTo>
                  <a:pt x="200906" y="66145"/>
                </a:lnTo>
                <a:lnTo>
                  <a:pt x="273557" y="68579"/>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176" name="object 176"/>
          <p:cNvSpPr txBox="1"/>
          <p:nvPr/>
        </p:nvSpPr>
        <p:spPr>
          <a:xfrm>
            <a:off x="8173466" y="2741930"/>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177" name="object 177"/>
          <p:cNvSpPr/>
          <p:nvPr/>
        </p:nvSpPr>
        <p:spPr>
          <a:xfrm>
            <a:off x="8020050" y="3889247"/>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7"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7"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178" name="object 178"/>
          <p:cNvSpPr/>
          <p:nvPr/>
        </p:nvSpPr>
        <p:spPr>
          <a:xfrm>
            <a:off x="8020050" y="3957828"/>
            <a:ext cx="548005" cy="68580"/>
          </a:xfrm>
          <a:custGeom>
            <a:avLst/>
            <a:gdLst/>
            <a:ahLst/>
            <a:cxnLst/>
            <a:rect l="l" t="t" r="r" b="b"/>
            <a:pathLst>
              <a:path w="548004" h="68579">
                <a:moveTo>
                  <a:pt x="0" y="0"/>
                </a:moveTo>
                <a:lnTo>
                  <a:pt x="37394" y="34713"/>
                </a:lnTo>
                <a:lnTo>
                  <a:pt x="80200" y="48577"/>
                </a:lnTo>
                <a:lnTo>
                  <a:pt x="135579" y="59266"/>
                </a:lnTo>
                <a:lnTo>
                  <a:pt x="200906" y="66145"/>
                </a:lnTo>
                <a:lnTo>
                  <a:pt x="273557"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179" name="object 179"/>
          <p:cNvSpPr txBox="1"/>
          <p:nvPr/>
        </p:nvSpPr>
        <p:spPr>
          <a:xfrm>
            <a:off x="8173466" y="4113529"/>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180" name="object 180"/>
          <p:cNvSpPr txBox="1"/>
          <p:nvPr/>
        </p:nvSpPr>
        <p:spPr>
          <a:xfrm>
            <a:off x="6456677" y="2057654"/>
            <a:ext cx="856615" cy="330835"/>
          </a:xfrm>
          <a:prstGeom prst="rect">
            <a:avLst/>
          </a:prstGeom>
        </p:spPr>
        <p:txBody>
          <a:bodyPr vert="horz" wrap="square" lIns="0" tIns="12700" rIns="0" bIns="0" rtlCol="0">
            <a:spAutoFit/>
          </a:bodyPr>
          <a:lstStyle/>
          <a:p>
            <a:pPr marL="12700" marR="5080" indent="191770">
              <a:lnSpc>
                <a:spcPct val="100000"/>
              </a:lnSpc>
              <a:spcBef>
                <a:spcPts val="100"/>
              </a:spcBef>
            </a:pPr>
            <a:r>
              <a:rPr sz="1000" dirty="0">
                <a:latin typeface="Verdana"/>
                <a:cs typeface="Verdana"/>
              </a:rPr>
              <a:t>Bank 1  </a:t>
            </a:r>
            <a:r>
              <a:rPr sz="1000" spc="-5" dirty="0">
                <a:latin typeface="Verdana"/>
                <a:cs typeface="Verdana"/>
              </a:rPr>
              <a:t>Loan</a:t>
            </a:r>
            <a:r>
              <a:rPr sz="1000" spc="-70" dirty="0">
                <a:latin typeface="Verdana"/>
                <a:cs typeface="Verdana"/>
              </a:rPr>
              <a:t> </a:t>
            </a:r>
            <a:r>
              <a:rPr sz="1000" dirty="0">
                <a:latin typeface="Verdana"/>
                <a:cs typeface="Verdana"/>
              </a:rPr>
              <a:t>System</a:t>
            </a:r>
            <a:endParaRPr sz="1000">
              <a:latin typeface="Verdana"/>
              <a:cs typeface="Verdana"/>
            </a:endParaRPr>
          </a:p>
        </p:txBody>
      </p:sp>
      <p:sp>
        <p:nvSpPr>
          <p:cNvPr id="181" name="object 181"/>
          <p:cNvSpPr txBox="1"/>
          <p:nvPr/>
        </p:nvSpPr>
        <p:spPr>
          <a:xfrm>
            <a:off x="6430768" y="4512052"/>
            <a:ext cx="856615" cy="330835"/>
          </a:xfrm>
          <a:prstGeom prst="rect">
            <a:avLst/>
          </a:prstGeom>
        </p:spPr>
        <p:txBody>
          <a:bodyPr vert="horz" wrap="square" lIns="0" tIns="12700" rIns="0" bIns="0" rtlCol="0">
            <a:spAutoFit/>
          </a:bodyPr>
          <a:lstStyle/>
          <a:p>
            <a:pPr marL="12700" marR="5080" indent="191770">
              <a:lnSpc>
                <a:spcPct val="100000"/>
              </a:lnSpc>
              <a:spcBef>
                <a:spcPts val="100"/>
              </a:spcBef>
            </a:pPr>
            <a:r>
              <a:rPr sz="1000" dirty="0">
                <a:latin typeface="Verdana"/>
                <a:cs typeface="Verdana"/>
              </a:rPr>
              <a:t>Bank 2  </a:t>
            </a:r>
            <a:r>
              <a:rPr sz="1000" spc="-5" dirty="0">
                <a:latin typeface="Verdana"/>
                <a:cs typeface="Verdana"/>
              </a:rPr>
              <a:t>Loan</a:t>
            </a:r>
            <a:r>
              <a:rPr sz="1000" spc="-70" dirty="0">
                <a:latin typeface="Verdana"/>
                <a:cs typeface="Verdana"/>
              </a:rPr>
              <a:t> </a:t>
            </a:r>
            <a:r>
              <a:rPr sz="1000" dirty="0">
                <a:latin typeface="Verdana"/>
                <a:cs typeface="Verdana"/>
              </a:rPr>
              <a:t>System</a:t>
            </a:r>
            <a:endParaRPr sz="1000">
              <a:latin typeface="Verdana"/>
              <a:cs typeface="Verdana"/>
            </a:endParaRPr>
          </a:p>
        </p:txBody>
      </p:sp>
      <p:sp>
        <p:nvSpPr>
          <p:cNvPr id="182" name="object 182"/>
          <p:cNvSpPr/>
          <p:nvPr/>
        </p:nvSpPr>
        <p:spPr>
          <a:xfrm>
            <a:off x="7086600" y="2803398"/>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83" name="object 183"/>
          <p:cNvSpPr/>
          <p:nvPr/>
        </p:nvSpPr>
        <p:spPr>
          <a:xfrm>
            <a:off x="7086600" y="4174997"/>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84" name="object 184"/>
          <p:cNvSpPr/>
          <p:nvPr/>
        </p:nvSpPr>
        <p:spPr>
          <a:xfrm>
            <a:off x="6945630" y="3184398"/>
            <a:ext cx="2426970" cy="609600"/>
          </a:xfrm>
          <a:custGeom>
            <a:avLst/>
            <a:gdLst/>
            <a:ahLst/>
            <a:cxnLst/>
            <a:rect l="l" t="t" r="r" b="b"/>
            <a:pathLst>
              <a:path w="2426970" h="609600">
                <a:moveTo>
                  <a:pt x="1360170" y="253746"/>
                </a:moveTo>
                <a:lnTo>
                  <a:pt x="1360170" y="101346"/>
                </a:lnTo>
                <a:lnTo>
                  <a:pt x="0" y="166877"/>
                </a:lnTo>
                <a:lnTo>
                  <a:pt x="1360170" y="253746"/>
                </a:lnTo>
                <a:close/>
              </a:path>
              <a:path w="2426970" h="609600">
                <a:moveTo>
                  <a:pt x="2426970" y="609600"/>
                </a:moveTo>
                <a:lnTo>
                  <a:pt x="2426970" y="0"/>
                </a:lnTo>
                <a:lnTo>
                  <a:pt x="1360170" y="0"/>
                </a:lnTo>
                <a:lnTo>
                  <a:pt x="1360170" y="609600"/>
                </a:lnTo>
                <a:lnTo>
                  <a:pt x="2426970" y="609600"/>
                </a:lnTo>
                <a:close/>
              </a:path>
            </a:pathLst>
          </a:custGeom>
          <a:solidFill>
            <a:srgbClr val="BBE0E3"/>
          </a:solidFill>
        </p:spPr>
        <p:txBody>
          <a:bodyPr wrap="square" lIns="0" tIns="0" rIns="0" bIns="0" rtlCol="0"/>
          <a:lstStyle/>
          <a:p>
            <a:endParaRPr/>
          </a:p>
        </p:txBody>
      </p:sp>
      <p:sp>
        <p:nvSpPr>
          <p:cNvPr id="185" name="object 185"/>
          <p:cNvSpPr/>
          <p:nvPr/>
        </p:nvSpPr>
        <p:spPr>
          <a:xfrm>
            <a:off x="6945630" y="3184398"/>
            <a:ext cx="2426970" cy="609600"/>
          </a:xfrm>
          <a:custGeom>
            <a:avLst/>
            <a:gdLst/>
            <a:ahLst/>
            <a:cxnLst/>
            <a:rect l="l" t="t" r="r" b="b"/>
            <a:pathLst>
              <a:path w="2426970" h="609600">
                <a:moveTo>
                  <a:pt x="1360170" y="0"/>
                </a:moveTo>
                <a:lnTo>
                  <a:pt x="1360170" y="101346"/>
                </a:lnTo>
                <a:lnTo>
                  <a:pt x="0" y="166877"/>
                </a:lnTo>
                <a:lnTo>
                  <a:pt x="1360170" y="253746"/>
                </a:lnTo>
                <a:lnTo>
                  <a:pt x="1360170" y="609600"/>
                </a:lnTo>
                <a:lnTo>
                  <a:pt x="2426970" y="609600"/>
                </a:lnTo>
                <a:lnTo>
                  <a:pt x="2426970" y="0"/>
                </a:lnTo>
                <a:lnTo>
                  <a:pt x="1537716" y="0"/>
                </a:lnTo>
                <a:lnTo>
                  <a:pt x="1360170" y="0"/>
                </a:lnTo>
                <a:close/>
              </a:path>
            </a:pathLst>
          </a:custGeom>
          <a:ln w="9525">
            <a:solidFill>
              <a:srgbClr val="000000"/>
            </a:solidFill>
          </a:ln>
        </p:spPr>
        <p:txBody>
          <a:bodyPr wrap="square" lIns="0" tIns="0" rIns="0" bIns="0" rtlCol="0"/>
          <a:lstStyle/>
          <a:p>
            <a:endParaRPr/>
          </a:p>
        </p:txBody>
      </p:sp>
      <p:sp>
        <p:nvSpPr>
          <p:cNvPr id="186" name="object 186"/>
          <p:cNvSpPr txBox="1"/>
          <p:nvPr/>
        </p:nvSpPr>
        <p:spPr>
          <a:xfrm>
            <a:off x="8399016" y="3220465"/>
            <a:ext cx="879475" cy="574040"/>
          </a:xfrm>
          <a:prstGeom prst="rect">
            <a:avLst/>
          </a:prstGeom>
        </p:spPr>
        <p:txBody>
          <a:bodyPr vert="horz" wrap="square" lIns="0" tIns="12700" rIns="0" bIns="0" rtlCol="0">
            <a:spAutoFit/>
          </a:bodyPr>
          <a:lstStyle/>
          <a:p>
            <a:pPr marL="635" algn="ctr">
              <a:lnSpc>
                <a:spcPct val="100000"/>
              </a:lnSpc>
              <a:spcBef>
                <a:spcPts val="100"/>
              </a:spcBef>
            </a:pPr>
            <a:r>
              <a:rPr sz="1200" spc="-5" dirty="0">
                <a:latin typeface="Verdana"/>
                <a:cs typeface="Verdana"/>
              </a:rPr>
              <a:t>EAI</a:t>
            </a:r>
            <a:endParaRPr sz="1200">
              <a:latin typeface="Verdana"/>
              <a:cs typeface="Verdana"/>
            </a:endParaRPr>
          </a:p>
          <a:p>
            <a:pPr marL="12700" marR="5080" indent="635" algn="ctr">
              <a:lnSpc>
                <a:spcPct val="100000"/>
              </a:lnSpc>
            </a:pPr>
            <a:r>
              <a:rPr sz="1200" dirty="0">
                <a:latin typeface="Verdana"/>
                <a:cs typeface="Verdana"/>
              </a:rPr>
              <a:t>Method  Integration</a:t>
            </a:r>
            <a:endParaRPr sz="1200">
              <a:latin typeface="Verdana"/>
              <a:cs typeface="Verdana"/>
            </a:endParaRPr>
          </a:p>
        </p:txBody>
      </p:sp>
      <p:sp>
        <p:nvSpPr>
          <p:cNvPr id="187" name="object 187"/>
          <p:cNvSpPr/>
          <p:nvPr/>
        </p:nvSpPr>
        <p:spPr>
          <a:xfrm>
            <a:off x="1900427" y="4018026"/>
            <a:ext cx="4729480" cy="118110"/>
          </a:xfrm>
          <a:custGeom>
            <a:avLst/>
            <a:gdLst/>
            <a:ahLst/>
            <a:cxnLst/>
            <a:rect l="l" t="t" r="r" b="b"/>
            <a:pathLst>
              <a:path w="4729480" h="118110">
                <a:moveTo>
                  <a:pt x="4652867" y="75229"/>
                </a:moveTo>
                <a:lnTo>
                  <a:pt x="4572" y="0"/>
                </a:lnTo>
                <a:lnTo>
                  <a:pt x="1524" y="1524"/>
                </a:lnTo>
                <a:lnTo>
                  <a:pt x="0" y="4572"/>
                </a:lnTo>
                <a:lnTo>
                  <a:pt x="762" y="8382"/>
                </a:lnTo>
                <a:lnTo>
                  <a:pt x="4572" y="9144"/>
                </a:lnTo>
                <a:lnTo>
                  <a:pt x="4652684" y="84370"/>
                </a:lnTo>
                <a:lnTo>
                  <a:pt x="4652867" y="75229"/>
                </a:lnTo>
                <a:close/>
              </a:path>
              <a:path w="4729480" h="118110">
                <a:moveTo>
                  <a:pt x="4670298" y="109237"/>
                </a:moveTo>
                <a:lnTo>
                  <a:pt x="4670298" y="80009"/>
                </a:lnTo>
                <a:lnTo>
                  <a:pt x="4668774" y="83057"/>
                </a:lnTo>
                <a:lnTo>
                  <a:pt x="4665726" y="84581"/>
                </a:lnTo>
                <a:lnTo>
                  <a:pt x="4652684" y="84370"/>
                </a:lnTo>
                <a:lnTo>
                  <a:pt x="4652010" y="118109"/>
                </a:lnTo>
                <a:lnTo>
                  <a:pt x="4670298" y="109237"/>
                </a:lnTo>
                <a:close/>
              </a:path>
              <a:path w="4729480" h="118110">
                <a:moveTo>
                  <a:pt x="4670298" y="80009"/>
                </a:moveTo>
                <a:lnTo>
                  <a:pt x="4668774" y="76199"/>
                </a:lnTo>
                <a:lnTo>
                  <a:pt x="4665726" y="75437"/>
                </a:lnTo>
                <a:lnTo>
                  <a:pt x="4652867" y="75229"/>
                </a:lnTo>
                <a:lnTo>
                  <a:pt x="4652684" y="84370"/>
                </a:lnTo>
                <a:lnTo>
                  <a:pt x="4665726" y="84581"/>
                </a:lnTo>
                <a:lnTo>
                  <a:pt x="4668774" y="83057"/>
                </a:lnTo>
                <a:lnTo>
                  <a:pt x="4670298" y="80009"/>
                </a:lnTo>
                <a:close/>
              </a:path>
              <a:path w="4729480" h="118110">
                <a:moveTo>
                  <a:pt x="4728972" y="80771"/>
                </a:moveTo>
                <a:lnTo>
                  <a:pt x="4653533" y="41909"/>
                </a:lnTo>
                <a:lnTo>
                  <a:pt x="4652867" y="75229"/>
                </a:lnTo>
                <a:lnTo>
                  <a:pt x="4665726" y="75437"/>
                </a:lnTo>
                <a:lnTo>
                  <a:pt x="4668774" y="76199"/>
                </a:lnTo>
                <a:lnTo>
                  <a:pt x="4670298" y="80009"/>
                </a:lnTo>
                <a:lnTo>
                  <a:pt x="4670298" y="109237"/>
                </a:lnTo>
                <a:lnTo>
                  <a:pt x="4728972" y="80771"/>
                </a:lnTo>
                <a:close/>
              </a:path>
            </a:pathLst>
          </a:custGeom>
          <a:solidFill>
            <a:srgbClr val="000000"/>
          </a:solidFill>
        </p:spPr>
        <p:txBody>
          <a:bodyPr wrap="square" lIns="0" tIns="0" rIns="0" bIns="0" rtlCol="0"/>
          <a:lstStyle/>
          <a:p>
            <a:endParaRPr/>
          </a:p>
        </p:txBody>
      </p:sp>
      <p:sp>
        <p:nvSpPr>
          <p:cNvPr id="188" name="object 188"/>
          <p:cNvSpPr/>
          <p:nvPr/>
        </p:nvSpPr>
        <p:spPr>
          <a:xfrm>
            <a:off x="1900427" y="4034028"/>
            <a:ext cx="1833880" cy="919480"/>
          </a:xfrm>
          <a:custGeom>
            <a:avLst/>
            <a:gdLst/>
            <a:ahLst/>
            <a:cxnLst/>
            <a:rect l="l" t="t" r="r" b="b"/>
            <a:pathLst>
              <a:path w="1833879" h="919479">
                <a:moveTo>
                  <a:pt x="1767403" y="880651"/>
                </a:moveTo>
                <a:lnTo>
                  <a:pt x="6858" y="0"/>
                </a:lnTo>
                <a:lnTo>
                  <a:pt x="3048" y="0"/>
                </a:lnTo>
                <a:lnTo>
                  <a:pt x="0" y="2286"/>
                </a:lnTo>
                <a:lnTo>
                  <a:pt x="0" y="6096"/>
                </a:lnTo>
                <a:lnTo>
                  <a:pt x="2286" y="9144"/>
                </a:lnTo>
                <a:lnTo>
                  <a:pt x="1763248" y="888868"/>
                </a:lnTo>
                <a:lnTo>
                  <a:pt x="1767403" y="880651"/>
                </a:lnTo>
                <a:close/>
              </a:path>
              <a:path w="1833879" h="919479">
                <a:moveTo>
                  <a:pt x="1780794" y="918972"/>
                </a:moveTo>
                <a:lnTo>
                  <a:pt x="1780794" y="893063"/>
                </a:lnTo>
                <a:lnTo>
                  <a:pt x="1777745" y="895350"/>
                </a:lnTo>
                <a:lnTo>
                  <a:pt x="1774697" y="894588"/>
                </a:lnTo>
                <a:lnTo>
                  <a:pt x="1763248" y="888868"/>
                </a:lnTo>
                <a:lnTo>
                  <a:pt x="1748027" y="918972"/>
                </a:lnTo>
                <a:lnTo>
                  <a:pt x="1780794" y="918972"/>
                </a:lnTo>
                <a:close/>
              </a:path>
              <a:path w="1833879" h="919479">
                <a:moveTo>
                  <a:pt x="1780794" y="893063"/>
                </a:moveTo>
                <a:lnTo>
                  <a:pt x="1780794" y="889254"/>
                </a:lnTo>
                <a:lnTo>
                  <a:pt x="1778508" y="886206"/>
                </a:lnTo>
                <a:lnTo>
                  <a:pt x="1767403" y="880651"/>
                </a:lnTo>
                <a:lnTo>
                  <a:pt x="1763248" y="888868"/>
                </a:lnTo>
                <a:lnTo>
                  <a:pt x="1774697" y="894588"/>
                </a:lnTo>
                <a:lnTo>
                  <a:pt x="1777745" y="895350"/>
                </a:lnTo>
                <a:lnTo>
                  <a:pt x="1780794" y="893063"/>
                </a:lnTo>
                <a:close/>
              </a:path>
              <a:path w="1833879" h="919479">
                <a:moveTo>
                  <a:pt x="1833371" y="918972"/>
                </a:moveTo>
                <a:lnTo>
                  <a:pt x="1782318" y="851154"/>
                </a:lnTo>
                <a:lnTo>
                  <a:pt x="1767403" y="880651"/>
                </a:lnTo>
                <a:lnTo>
                  <a:pt x="1778508" y="886206"/>
                </a:lnTo>
                <a:lnTo>
                  <a:pt x="1780794" y="889254"/>
                </a:lnTo>
                <a:lnTo>
                  <a:pt x="1780794" y="918972"/>
                </a:lnTo>
                <a:lnTo>
                  <a:pt x="1833371" y="918972"/>
                </a:lnTo>
                <a:close/>
              </a:path>
            </a:pathLst>
          </a:custGeom>
          <a:solidFill>
            <a:srgbClr val="000000"/>
          </a:solidFill>
        </p:spPr>
        <p:txBody>
          <a:bodyPr wrap="square" lIns="0" tIns="0" rIns="0" bIns="0" rtlCol="0"/>
          <a:lstStyle/>
          <a:p>
            <a:endParaRPr/>
          </a:p>
        </p:txBody>
      </p:sp>
      <p:sp>
        <p:nvSpPr>
          <p:cNvPr id="189" name="object 189"/>
          <p:cNvSpPr/>
          <p:nvPr/>
        </p:nvSpPr>
        <p:spPr>
          <a:xfrm>
            <a:off x="3756659" y="656844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90" name="object 190"/>
          <p:cNvSpPr/>
          <p:nvPr/>
        </p:nvSpPr>
        <p:spPr>
          <a:xfrm>
            <a:off x="3826764" y="658749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91" name="object 191"/>
          <p:cNvSpPr/>
          <p:nvPr/>
        </p:nvSpPr>
        <p:spPr>
          <a:xfrm>
            <a:off x="4047744" y="658749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92" name="object 192"/>
          <p:cNvSpPr/>
          <p:nvPr/>
        </p:nvSpPr>
        <p:spPr>
          <a:xfrm>
            <a:off x="4083558" y="658749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93" name="object 193"/>
          <p:cNvSpPr/>
          <p:nvPr/>
        </p:nvSpPr>
        <p:spPr>
          <a:xfrm>
            <a:off x="4181855" y="6587490"/>
            <a:ext cx="17145" cy="13335"/>
          </a:xfrm>
          <a:custGeom>
            <a:avLst/>
            <a:gdLst/>
            <a:ahLst/>
            <a:cxnLst/>
            <a:rect l="l" t="t" r="r" b="b"/>
            <a:pathLst>
              <a:path w="17145" h="13334">
                <a:moveTo>
                  <a:pt x="16763" y="12953"/>
                </a:moveTo>
                <a:lnTo>
                  <a:pt x="16763" y="0"/>
                </a:lnTo>
                <a:lnTo>
                  <a:pt x="0" y="0"/>
                </a:lnTo>
                <a:lnTo>
                  <a:pt x="0" y="12953"/>
                </a:lnTo>
                <a:lnTo>
                  <a:pt x="16763" y="12953"/>
                </a:lnTo>
                <a:close/>
              </a:path>
            </a:pathLst>
          </a:custGeom>
          <a:solidFill>
            <a:srgbClr val="000000"/>
          </a:solidFill>
        </p:spPr>
        <p:txBody>
          <a:bodyPr wrap="square" lIns="0" tIns="0" rIns="0" bIns="0" rtlCol="0"/>
          <a:lstStyle/>
          <a:p>
            <a:endParaRPr/>
          </a:p>
        </p:txBody>
      </p:sp>
      <p:sp>
        <p:nvSpPr>
          <p:cNvPr id="194" name="object 194"/>
          <p:cNvSpPr/>
          <p:nvPr/>
        </p:nvSpPr>
        <p:spPr>
          <a:xfrm>
            <a:off x="4217670" y="6565392"/>
            <a:ext cx="17145" cy="12700"/>
          </a:xfrm>
          <a:custGeom>
            <a:avLst/>
            <a:gdLst/>
            <a:ahLst/>
            <a:cxnLst/>
            <a:rect l="l" t="t" r="r" b="b"/>
            <a:pathLst>
              <a:path w="17145" h="12700">
                <a:moveTo>
                  <a:pt x="16763" y="12191"/>
                </a:moveTo>
                <a:lnTo>
                  <a:pt x="16763" y="0"/>
                </a:lnTo>
                <a:lnTo>
                  <a:pt x="0" y="0"/>
                </a:lnTo>
                <a:lnTo>
                  <a:pt x="0" y="12191"/>
                </a:lnTo>
                <a:lnTo>
                  <a:pt x="16763" y="12191"/>
                </a:lnTo>
                <a:close/>
              </a:path>
            </a:pathLst>
          </a:custGeom>
          <a:solidFill>
            <a:srgbClr val="000000"/>
          </a:solidFill>
        </p:spPr>
        <p:txBody>
          <a:bodyPr wrap="square" lIns="0" tIns="0" rIns="0" bIns="0" rtlCol="0"/>
          <a:lstStyle/>
          <a:p>
            <a:endParaRPr/>
          </a:p>
        </p:txBody>
      </p:sp>
      <p:sp>
        <p:nvSpPr>
          <p:cNvPr id="195" name="object 195"/>
          <p:cNvSpPr/>
          <p:nvPr/>
        </p:nvSpPr>
        <p:spPr>
          <a:xfrm>
            <a:off x="3756659" y="6568440"/>
            <a:ext cx="16510" cy="13335"/>
          </a:xfrm>
          <a:custGeom>
            <a:avLst/>
            <a:gdLst/>
            <a:ahLst/>
            <a:cxnLst/>
            <a:rect l="l" t="t" r="r" b="b"/>
            <a:pathLst>
              <a:path w="16510" h="13334">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96" name="object 196"/>
          <p:cNvSpPr/>
          <p:nvPr/>
        </p:nvSpPr>
        <p:spPr>
          <a:xfrm>
            <a:off x="3826764" y="6587490"/>
            <a:ext cx="16510" cy="13335"/>
          </a:xfrm>
          <a:custGeom>
            <a:avLst/>
            <a:gdLst/>
            <a:ahLst/>
            <a:cxnLst/>
            <a:rect l="l" t="t" r="r" b="b"/>
            <a:pathLst>
              <a:path w="16510" h="13334">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97" name="object 197"/>
          <p:cNvSpPr/>
          <p:nvPr/>
        </p:nvSpPr>
        <p:spPr>
          <a:xfrm>
            <a:off x="4047744" y="6587490"/>
            <a:ext cx="16510" cy="13335"/>
          </a:xfrm>
          <a:custGeom>
            <a:avLst/>
            <a:gdLst/>
            <a:ahLst/>
            <a:cxnLst/>
            <a:rect l="l" t="t" r="r" b="b"/>
            <a:pathLst>
              <a:path w="16510" h="13334">
                <a:moveTo>
                  <a:pt x="16001" y="0"/>
                </a:moveTo>
                <a:lnTo>
                  <a:pt x="16001" y="12953"/>
                </a:lnTo>
                <a:lnTo>
                  <a:pt x="0" y="12953"/>
                </a:lnTo>
                <a:lnTo>
                  <a:pt x="0" y="0"/>
                </a:lnTo>
                <a:lnTo>
                  <a:pt x="16001" y="0"/>
                </a:lnTo>
                <a:close/>
              </a:path>
            </a:pathLst>
          </a:custGeom>
          <a:ln w="6146">
            <a:solidFill>
              <a:srgbClr val="000000"/>
            </a:solidFill>
          </a:ln>
        </p:spPr>
        <p:txBody>
          <a:bodyPr wrap="square" lIns="0" tIns="0" rIns="0" bIns="0" rtlCol="0"/>
          <a:lstStyle/>
          <a:p>
            <a:endParaRPr/>
          </a:p>
        </p:txBody>
      </p:sp>
      <p:sp>
        <p:nvSpPr>
          <p:cNvPr id="198" name="object 198"/>
          <p:cNvSpPr/>
          <p:nvPr/>
        </p:nvSpPr>
        <p:spPr>
          <a:xfrm>
            <a:off x="4083558" y="6587490"/>
            <a:ext cx="16510" cy="13335"/>
          </a:xfrm>
          <a:custGeom>
            <a:avLst/>
            <a:gdLst/>
            <a:ahLst/>
            <a:cxnLst/>
            <a:rect l="l" t="t" r="r" b="b"/>
            <a:pathLst>
              <a:path w="16510" h="13334">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99" name="object 199"/>
          <p:cNvSpPr/>
          <p:nvPr/>
        </p:nvSpPr>
        <p:spPr>
          <a:xfrm>
            <a:off x="4181855" y="6587490"/>
            <a:ext cx="17145" cy="13335"/>
          </a:xfrm>
          <a:custGeom>
            <a:avLst/>
            <a:gdLst/>
            <a:ahLst/>
            <a:cxnLst/>
            <a:rect l="l" t="t" r="r" b="b"/>
            <a:pathLst>
              <a:path w="17145" h="13334">
                <a:moveTo>
                  <a:pt x="0" y="0"/>
                </a:moveTo>
                <a:lnTo>
                  <a:pt x="0" y="12953"/>
                </a:lnTo>
                <a:lnTo>
                  <a:pt x="16763" y="12953"/>
                </a:lnTo>
                <a:lnTo>
                  <a:pt x="16763" y="0"/>
                </a:lnTo>
                <a:lnTo>
                  <a:pt x="0" y="0"/>
                </a:lnTo>
                <a:close/>
              </a:path>
            </a:pathLst>
          </a:custGeom>
          <a:ln w="6146">
            <a:solidFill>
              <a:srgbClr val="000000"/>
            </a:solidFill>
          </a:ln>
        </p:spPr>
        <p:txBody>
          <a:bodyPr wrap="square" lIns="0" tIns="0" rIns="0" bIns="0" rtlCol="0"/>
          <a:lstStyle/>
          <a:p>
            <a:endParaRPr/>
          </a:p>
        </p:txBody>
      </p:sp>
      <p:sp>
        <p:nvSpPr>
          <p:cNvPr id="200" name="object 200"/>
          <p:cNvSpPr/>
          <p:nvPr/>
        </p:nvSpPr>
        <p:spPr>
          <a:xfrm>
            <a:off x="4217670" y="6565392"/>
            <a:ext cx="17145" cy="12700"/>
          </a:xfrm>
          <a:custGeom>
            <a:avLst/>
            <a:gdLst/>
            <a:ahLst/>
            <a:cxnLst/>
            <a:rect l="l" t="t" r="r" b="b"/>
            <a:pathLst>
              <a:path w="17145" h="12700">
                <a:moveTo>
                  <a:pt x="0" y="0"/>
                </a:moveTo>
                <a:lnTo>
                  <a:pt x="0" y="12191"/>
                </a:lnTo>
                <a:lnTo>
                  <a:pt x="16763" y="12191"/>
                </a:lnTo>
                <a:lnTo>
                  <a:pt x="16763" y="0"/>
                </a:lnTo>
                <a:lnTo>
                  <a:pt x="0" y="0"/>
                </a:lnTo>
                <a:close/>
              </a:path>
            </a:pathLst>
          </a:custGeom>
          <a:ln w="6146">
            <a:solidFill>
              <a:srgbClr val="000000"/>
            </a:solidFill>
          </a:ln>
        </p:spPr>
        <p:txBody>
          <a:bodyPr wrap="square" lIns="0" tIns="0" rIns="0" bIns="0" rtlCol="0"/>
          <a:lstStyle/>
          <a:p>
            <a:endParaRPr/>
          </a:p>
        </p:txBody>
      </p:sp>
      <p:sp>
        <p:nvSpPr>
          <p:cNvPr id="201" name="object 201"/>
          <p:cNvSpPr/>
          <p:nvPr/>
        </p:nvSpPr>
        <p:spPr>
          <a:xfrm>
            <a:off x="4227576" y="5940552"/>
            <a:ext cx="0" cy="653415"/>
          </a:xfrm>
          <a:custGeom>
            <a:avLst/>
            <a:gdLst/>
            <a:ahLst/>
            <a:cxnLst/>
            <a:rect l="l" t="t" r="r" b="b"/>
            <a:pathLst>
              <a:path h="653415">
                <a:moveTo>
                  <a:pt x="0" y="0"/>
                </a:moveTo>
                <a:lnTo>
                  <a:pt x="0" y="653033"/>
                </a:lnTo>
              </a:path>
            </a:pathLst>
          </a:custGeom>
          <a:ln w="38100">
            <a:solidFill>
              <a:srgbClr val="666666"/>
            </a:solidFill>
          </a:ln>
        </p:spPr>
        <p:txBody>
          <a:bodyPr wrap="square" lIns="0" tIns="0" rIns="0" bIns="0" rtlCol="0"/>
          <a:lstStyle/>
          <a:p>
            <a:endParaRPr/>
          </a:p>
        </p:txBody>
      </p:sp>
      <p:sp>
        <p:nvSpPr>
          <p:cNvPr id="202" name="object 202"/>
          <p:cNvSpPr/>
          <p:nvPr/>
        </p:nvSpPr>
        <p:spPr>
          <a:xfrm>
            <a:off x="3746753" y="5940552"/>
            <a:ext cx="499872" cy="653033"/>
          </a:xfrm>
          <a:prstGeom prst="rect">
            <a:avLst/>
          </a:prstGeom>
          <a:blipFill>
            <a:blip r:embed="rId36" cstate="print"/>
            <a:stretch>
              <a:fillRect/>
            </a:stretch>
          </a:blipFill>
        </p:spPr>
        <p:txBody>
          <a:bodyPr wrap="square" lIns="0" tIns="0" rIns="0" bIns="0" rtlCol="0"/>
          <a:lstStyle/>
          <a:p>
            <a:endParaRPr/>
          </a:p>
        </p:txBody>
      </p:sp>
      <p:sp>
        <p:nvSpPr>
          <p:cNvPr id="203" name="object 203"/>
          <p:cNvSpPr/>
          <p:nvPr/>
        </p:nvSpPr>
        <p:spPr>
          <a:xfrm>
            <a:off x="4073652" y="5979414"/>
            <a:ext cx="135255" cy="614680"/>
          </a:xfrm>
          <a:custGeom>
            <a:avLst/>
            <a:gdLst/>
            <a:ahLst/>
            <a:cxnLst/>
            <a:rect l="l" t="t" r="r" b="b"/>
            <a:pathLst>
              <a:path w="135254" h="614679">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204" name="object 204"/>
          <p:cNvSpPr/>
          <p:nvPr/>
        </p:nvSpPr>
        <p:spPr>
          <a:xfrm>
            <a:off x="3813809" y="5979414"/>
            <a:ext cx="259841" cy="614171"/>
          </a:xfrm>
          <a:prstGeom prst="rect">
            <a:avLst/>
          </a:prstGeom>
          <a:blipFill>
            <a:blip r:embed="rId37" cstate="print"/>
            <a:stretch>
              <a:fillRect/>
            </a:stretch>
          </a:blipFill>
        </p:spPr>
        <p:txBody>
          <a:bodyPr wrap="square" lIns="0" tIns="0" rIns="0" bIns="0" rtlCol="0"/>
          <a:lstStyle/>
          <a:p>
            <a:endParaRPr/>
          </a:p>
        </p:txBody>
      </p:sp>
      <p:sp>
        <p:nvSpPr>
          <p:cNvPr id="205" name="object 205"/>
          <p:cNvSpPr/>
          <p:nvPr/>
        </p:nvSpPr>
        <p:spPr>
          <a:xfrm>
            <a:off x="3813809" y="5979414"/>
            <a:ext cx="260350" cy="614680"/>
          </a:xfrm>
          <a:custGeom>
            <a:avLst/>
            <a:gdLst/>
            <a:ahLst/>
            <a:cxnLst/>
            <a:rect l="l" t="t" r="r" b="b"/>
            <a:pathLst>
              <a:path w="260350" h="614679">
                <a:moveTo>
                  <a:pt x="0" y="0"/>
                </a:moveTo>
                <a:lnTo>
                  <a:pt x="0" y="614171"/>
                </a:lnTo>
                <a:lnTo>
                  <a:pt x="259841" y="614171"/>
                </a:lnTo>
                <a:lnTo>
                  <a:pt x="259841" y="0"/>
                </a:lnTo>
                <a:lnTo>
                  <a:pt x="0" y="0"/>
                </a:lnTo>
                <a:close/>
              </a:path>
            </a:pathLst>
          </a:custGeom>
          <a:ln w="3175">
            <a:solidFill>
              <a:srgbClr val="000000"/>
            </a:solidFill>
          </a:ln>
        </p:spPr>
        <p:txBody>
          <a:bodyPr wrap="square" lIns="0" tIns="0" rIns="0" bIns="0" rtlCol="0"/>
          <a:lstStyle/>
          <a:p>
            <a:endParaRPr/>
          </a:p>
        </p:txBody>
      </p:sp>
      <p:sp>
        <p:nvSpPr>
          <p:cNvPr id="206" name="object 206"/>
          <p:cNvSpPr/>
          <p:nvPr/>
        </p:nvSpPr>
        <p:spPr>
          <a:xfrm>
            <a:off x="3746753" y="6007608"/>
            <a:ext cx="67055" cy="566928"/>
          </a:xfrm>
          <a:prstGeom prst="rect">
            <a:avLst/>
          </a:prstGeom>
          <a:blipFill>
            <a:blip r:embed="rId38" cstate="print"/>
            <a:stretch>
              <a:fillRect/>
            </a:stretch>
          </a:blipFill>
        </p:spPr>
        <p:txBody>
          <a:bodyPr wrap="square" lIns="0" tIns="0" rIns="0" bIns="0" rtlCol="0"/>
          <a:lstStyle/>
          <a:p>
            <a:endParaRPr/>
          </a:p>
        </p:txBody>
      </p:sp>
      <p:sp>
        <p:nvSpPr>
          <p:cNvPr id="207" name="object 207"/>
          <p:cNvSpPr/>
          <p:nvPr/>
        </p:nvSpPr>
        <p:spPr>
          <a:xfrm>
            <a:off x="3746753" y="6007608"/>
            <a:ext cx="67310" cy="567055"/>
          </a:xfrm>
          <a:custGeom>
            <a:avLst/>
            <a:gdLst/>
            <a:ahLst/>
            <a:cxnLst/>
            <a:rect l="l" t="t" r="r" b="b"/>
            <a:pathLst>
              <a:path w="67310" h="567054">
                <a:moveTo>
                  <a:pt x="0" y="0"/>
                </a:moveTo>
                <a:lnTo>
                  <a:pt x="0" y="566928"/>
                </a:lnTo>
                <a:lnTo>
                  <a:pt x="67055" y="566928"/>
                </a:lnTo>
                <a:lnTo>
                  <a:pt x="67055" y="0"/>
                </a:lnTo>
                <a:lnTo>
                  <a:pt x="0" y="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3763517" y="6027420"/>
            <a:ext cx="50291" cy="528066"/>
          </a:xfrm>
          <a:prstGeom prst="rect">
            <a:avLst/>
          </a:prstGeom>
          <a:blipFill>
            <a:blip r:embed="rId39" cstate="print"/>
            <a:stretch>
              <a:fillRect/>
            </a:stretch>
          </a:blipFill>
        </p:spPr>
        <p:txBody>
          <a:bodyPr wrap="square" lIns="0" tIns="0" rIns="0" bIns="0" rtlCol="0"/>
          <a:lstStyle/>
          <a:p>
            <a:endParaRPr/>
          </a:p>
        </p:txBody>
      </p:sp>
      <p:sp>
        <p:nvSpPr>
          <p:cNvPr id="209" name="object 209"/>
          <p:cNvSpPr/>
          <p:nvPr/>
        </p:nvSpPr>
        <p:spPr>
          <a:xfrm>
            <a:off x="3763517" y="6027420"/>
            <a:ext cx="50800" cy="528320"/>
          </a:xfrm>
          <a:custGeom>
            <a:avLst/>
            <a:gdLst/>
            <a:ahLst/>
            <a:cxnLst/>
            <a:rect l="l" t="t" r="r" b="b"/>
            <a:pathLst>
              <a:path w="50800" h="528320">
                <a:moveTo>
                  <a:pt x="0" y="0"/>
                </a:moveTo>
                <a:lnTo>
                  <a:pt x="0" y="528066"/>
                </a:lnTo>
                <a:lnTo>
                  <a:pt x="50291" y="528066"/>
                </a:lnTo>
                <a:lnTo>
                  <a:pt x="50291" y="0"/>
                </a:lnTo>
                <a:lnTo>
                  <a:pt x="0" y="0"/>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4147565" y="6003797"/>
            <a:ext cx="42671" cy="23622"/>
          </a:xfrm>
          <a:prstGeom prst="rect">
            <a:avLst/>
          </a:prstGeom>
          <a:blipFill>
            <a:blip r:embed="rId23" cstate="print"/>
            <a:stretch>
              <a:fillRect/>
            </a:stretch>
          </a:blipFill>
        </p:spPr>
        <p:txBody>
          <a:bodyPr wrap="square" lIns="0" tIns="0" rIns="0" bIns="0" rtlCol="0"/>
          <a:lstStyle/>
          <a:p>
            <a:endParaRPr/>
          </a:p>
        </p:txBody>
      </p:sp>
      <p:sp>
        <p:nvSpPr>
          <p:cNvPr id="211" name="object 211"/>
          <p:cNvSpPr/>
          <p:nvPr/>
        </p:nvSpPr>
        <p:spPr>
          <a:xfrm>
            <a:off x="4092702" y="6002775"/>
            <a:ext cx="97034" cy="103130"/>
          </a:xfrm>
          <a:prstGeom prst="rect">
            <a:avLst/>
          </a:prstGeom>
          <a:blipFill>
            <a:blip r:embed="rId29" cstate="print"/>
            <a:stretch>
              <a:fillRect/>
            </a:stretch>
          </a:blipFill>
        </p:spPr>
        <p:txBody>
          <a:bodyPr wrap="square" lIns="0" tIns="0" rIns="0" bIns="0" rtlCol="0"/>
          <a:lstStyle/>
          <a:p>
            <a:endParaRPr/>
          </a:p>
        </p:txBody>
      </p:sp>
      <p:sp>
        <p:nvSpPr>
          <p:cNvPr id="212" name="object 212"/>
          <p:cNvSpPr/>
          <p:nvPr/>
        </p:nvSpPr>
        <p:spPr>
          <a:xfrm>
            <a:off x="4092702" y="6054852"/>
            <a:ext cx="96520" cy="51435"/>
          </a:xfrm>
          <a:custGeom>
            <a:avLst/>
            <a:gdLst/>
            <a:ahLst/>
            <a:cxnLst/>
            <a:rect l="l" t="t" r="r" b="b"/>
            <a:pathLst>
              <a:path w="96520" h="51435">
                <a:moveTo>
                  <a:pt x="0" y="0"/>
                </a:moveTo>
                <a:lnTo>
                  <a:pt x="0" y="51053"/>
                </a:lnTo>
                <a:lnTo>
                  <a:pt x="96012" y="51053"/>
                </a:lnTo>
                <a:lnTo>
                  <a:pt x="96012" y="0"/>
                </a:lnTo>
                <a:lnTo>
                  <a:pt x="0" y="0"/>
                </a:lnTo>
                <a:close/>
              </a:path>
            </a:pathLst>
          </a:custGeom>
          <a:ln w="3175">
            <a:solidFill>
              <a:srgbClr val="000000"/>
            </a:solidFill>
          </a:ln>
        </p:spPr>
        <p:txBody>
          <a:bodyPr wrap="square" lIns="0" tIns="0" rIns="0" bIns="0" rtlCol="0"/>
          <a:lstStyle/>
          <a:p>
            <a:endParaRPr/>
          </a:p>
        </p:txBody>
      </p:sp>
      <p:sp>
        <p:nvSpPr>
          <p:cNvPr id="213" name="object 213"/>
          <p:cNvSpPr/>
          <p:nvPr/>
        </p:nvSpPr>
        <p:spPr>
          <a:xfrm>
            <a:off x="4092702" y="5979414"/>
            <a:ext cx="0" cy="614680"/>
          </a:xfrm>
          <a:custGeom>
            <a:avLst/>
            <a:gdLst/>
            <a:ahLst/>
            <a:cxnLst/>
            <a:rect l="l" t="t" r="r" b="b"/>
            <a:pathLst>
              <a:path h="614679">
                <a:moveTo>
                  <a:pt x="0" y="0"/>
                </a:moveTo>
                <a:lnTo>
                  <a:pt x="0" y="614171"/>
                </a:lnTo>
              </a:path>
            </a:pathLst>
          </a:custGeom>
          <a:ln w="3175">
            <a:solidFill>
              <a:srgbClr val="000000"/>
            </a:solidFill>
          </a:ln>
        </p:spPr>
        <p:txBody>
          <a:bodyPr wrap="square" lIns="0" tIns="0" rIns="0" bIns="0" rtlCol="0"/>
          <a:lstStyle/>
          <a:p>
            <a:endParaRPr/>
          </a:p>
        </p:txBody>
      </p:sp>
      <p:sp>
        <p:nvSpPr>
          <p:cNvPr id="214" name="object 214"/>
          <p:cNvSpPr/>
          <p:nvPr/>
        </p:nvSpPr>
        <p:spPr>
          <a:xfrm>
            <a:off x="4188714" y="5979414"/>
            <a:ext cx="0" cy="614680"/>
          </a:xfrm>
          <a:custGeom>
            <a:avLst/>
            <a:gdLst/>
            <a:ahLst/>
            <a:cxnLst/>
            <a:rect l="l" t="t" r="r" b="b"/>
            <a:pathLst>
              <a:path h="614679">
                <a:moveTo>
                  <a:pt x="0" y="0"/>
                </a:moveTo>
                <a:lnTo>
                  <a:pt x="0" y="614171"/>
                </a:lnTo>
              </a:path>
            </a:pathLst>
          </a:custGeom>
          <a:ln w="3175">
            <a:solidFill>
              <a:srgbClr val="000000"/>
            </a:solidFill>
          </a:ln>
        </p:spPr>
        <p:txBody>
          <a:bodyPr wrap="square" lIns="0" tIns="0" rIns="0" bIns="0" rtlCol="0"/>
          <a:lstStyle/>
          <a:p>
            <a:endParaRPr/>
          </a:p>
        </p:txBody>
      </p:sp>
      <p:sp>
        <p:nvSpPr>
          <p:cNvPr id="215" name="object 215"/>
          <p:cNvSpPr/>
          <p:nvPr/>
        </p:nvSpPr>
        <p:spPr>
          <a:xfrm>
            <a:off x="4107941" y="6068567"/>
            <a:ext cx="66040" cy="26034"/>
          </a:xfrm>
          <a:custGeom>
            <a:avLst/>
            <a:gdLst/>
            <a:ahLst/>
            <a:cxnLst/>
            <a:rect l="l" t="t" r="r" b="b"/>
            <a:pathLst>
              <a:path w="66039" h="26035">
                <a:moveTo>
                  <a:pt x="0" y="0"/>
                </a:moveTo>
                <a:lnTo>
                  <a:pt x="0" y="25908"/>
                </a:lnTo>
                <a:lnTo>
                  <a:pt x="65532" y="25908"/>
                </a:lnTo>
                <a:lnTo>
                  <a:pt x="65532" y="0"/>
                </a:lnTo>
                <a:lnTo>
                  <a:pt x="0" y="0"/>
                </a:lnTo>
                <a:close/>
              </a:path>
            </a:pathLst>
          </a:custGeom>
          <a:solidFill>
            <a:srgbClr val="666666"/>
          </a:solidFill>
        </p:spPr>
        <p:txBody>
          <a:bodyPr wrap="square" lIns="0" tIns="0" rIns="0" bIns="0" rtlCol="0"/>
          <a:lstStyle/>
          <a:p>
            <a:endParaRPr/>
          </a:p>
        </p:txBody>
      </p:sp>
      <p:sp>
        <p:nvSpPr>
          <p:cNvPr id="216" name="object 216"/>
          <p:cNvSpPr/>
          <p:nvPr/>
        </p:nvSpPr>
        <p:spPr>
          <a:xfrm>
            <a:off x="4107941" y="6068567"/>
            <a:ext cx="66040" cy="26034"/>
          </a:xfrm>
          <a:custGeom>
            <a:avLst/>
            <a:gdLst/>
            <a:ahLst/>
            <a:cxnLst/>
            <a:rect l="l" t="t" r="r" b="b"/>
            <a:pathLst>
              <a:path w="66039" h="26035">
                <a:moveTo>
                  <a:pt x="0" y="0"/>
                </a:moveTo>
                <a:lnTo>
                  <a:pt x="0" y="25908"/>
                </a:lnTo>
                <a:lnTo>
                  <a:pt x="65532" y="25908"/>
                </a:lnTo>
                <a:lnTo>
                  <a:pt x="65532" y="0"/>
                </a:lnTo>
                <a:lnTo>
                  <a:pt x="0" y="0"/>
                </a:lnTo>
                <a:close/>
              </a:path>
            </a:pathLst>
          </a:custGeom>
          <a:ln w="3175">
            <a:solidFill>
              <a:srgbClr val="000000"/>
            </a:solidFill>
          </a:ln>
        </p:spPr>
        <p:txBody>
          <a:bodyPr wrap="square" lIns="0" tIns="0" rIns="0" bIns="0" rtlCol="0"/>
          <a:lstStyle/>
          <a:p>
            <a:endParaRPr/>
          </a:p>
        </p:txBody>
      </p:sp>
      <p:sp>
        <p:nvSpPr>
          <p:cNvPr id="217" name="object 217"/>
          <p:cNvSpPr/>
          <p:nvPr/>
        </p:nvSpPr>
        <p:spPr>
          <a:xfrm>
            <a:off x="4115561" y="60799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FF0000"/>
          </a:solidFill>
        </p:spPr>
        <p:txBody>
          <a:bodyPr wrap="square" lIns="0" tIns="0" rIns="0" bIns="0" rtlCol="0"/>
          <a:lstStyle/>
          <a:p>
            <a:endParaRPr/>
          </a:p>
        </p:txBody>
      </p:sp>
      <p:sp>
        <p:nvSpPr>
          <p:cNvPr id="218" name="object 218"/>
          <p:cNvSpPr/>
          <p:nvPr/>
        </p:nvSpPr>
        <p:spPr>
          <a:xfrm>
            <a:off x="4132326" y="60799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219" name="object 219"/>
          <p:cNvSpPr/>
          <p:nvPr/>
        </p:nvSpPr>
        <p:spPr>
          <a:xfrm>
            <a:off x="4115561" y="6073902"/>
            <a:ext cx="50291" cy="6096"/>
          </a:xfrm>
          <a:prstGeom prst="rect">
            <a:avLst/>
          </a:prstGeom>
          <a:blipFill>
            <a:blip r:embed="rId30" cstate="print"/>
            <a:stretch>
              <a:fillRect/>
            </a:stretch>
          </a:blipFill>
        </p:spPr>
        <p:txBody>
          <a:bodyPr wrap="square" lIns="0" tIns="0" rIns="0" bIns="0" rtlCol="0"/>
          <a:lstStyle/>
          <a:p>
            <a:endParaRPr/>
          </a:p>
        </p:txBody>
      </p:sp>
      <p:sp>
        <p:nvSpPr>
          <p:cNvPr id="220" name="object 220"/>
          <p:cNvSpPr/>
          <p:nvPr/>
        </p:nvSpPr>
        <p:spPr>
          <a:xfrm>
            <a:off x="4149090" y="60799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221" name="object 221"/>
          <p:cNvSpPr/>
          <p:nvPr/>
        </p:nvSpPr>
        <p:spPr>
          <a:xfrm>
            <a:off x="3746753" y="5940552"/>
            <a:ext cx="500380" cy="653415"/>
          </a:xfrm>
          <a:custGeom>
            <a:avLst/>
            <a:gdLst/>
            <a:ahLst/>
            <a:cxnLst/>
            <a:rect l="l" t="t" r="r" b="b"/>
            <a:pathLst>
              <a:path w="500379" h="653415">
                <a:moveTo>
                  <a:pt x="67056" y="653033"/>
                </a:moveTo>
                <a:lnTo>
                  <a:pt x="67056" y="633983"/>
                </a:lnTo>
                <a:lnTo>
                  <a:pt x="0" y="633983"/>
                </a:lnTo>
                <a:lnTo>
                  <a:pt x="0" y="67056"/>
                </a:lnTo>
                <a:lnTo>
                  <a:pt x="19050" y="48006"/>
                </a:lnTo>
                <a:lnTo>
                  <a:pt x="67056" y="48006"/>
                </a:lnTo>
                <a:lnTo>
                  <a:pt x="67056" y="38862"/>
                </a:lnTo>
                <a:lnTo>
                  <a:pt x="105918" y="0"/>
                </a:lnTo>
                <a:lnTo>
                  <a:pt x="499872" y="0"/>
                </a:lnTo>
                <a:lnTo>
                  <a:pt x="499872" y="614933"/>
                </a:lnTo>
                <a:lnTo>
                  <a:pt x="461772" y="653033"/>
                </a:lnTo>
                <a:lnTo>
                  <a:pt x="67056" y="653033"/>
                </a:lnTo>
                <a:close/>
              </a:path>
            </a:pathLst>
          </a:custGeom>
          <a:ln w="6146">
            <a:solidFill>
              <a:srgbClr val="000000"/>
            </a:solidFill>
          </a:ln>
        </p:spPr>
        <p:txBody>
          <a:bodyPr wrap="square" lIns="0" tIns="0" rIns="0" bIns="0" rtlCol="0"/>
          <a:lstStyle/>
          <a:p>
            <a:endParaRPr/>
          </a:p>
        </p:txBody>
      </p:sp>
      <p:sp>
        <p:nvSpPr>
          <p:cNvPr id="222" name="object 222"/>
          <p:cNvSpPr/>
          <p:nvPr/>
        </p:nvSpPr>
        <p:spPr>
          <a:xfrm>
            <a:off x="3756659" y="519684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23" name="object 223"/>
          <p:cNvSpPr/>
          <p:nvPr/>
        </p:nvSpPr>
        <p:spPr>
          <a:xfrm>
            <a:off x="3826764" y="521589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24" name="object 224"/>
          <p:cNvSpPr/>
          <p:nvPr/>
        </p:nvSpPr>
        <p:spPr>
          <a:xfrm>
            <a:off x="4047744" y="521589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25" name="object 225"/>
          <p:cNvSpPr/>
          <p:nvPr/>
        </p:nvSpPr>
        <p:spPr>
          <a:xfrm>
            <a:off x="4083558" y="521589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26" name="object 226"/>
          <p:cNvSpPr/>
          <p:nvPr/>
        </p:nvSpPr>
        <p:spPr>
          <a:xfrm>
            <a:off x="4181855" y="5215890"/>
            <a:ext cx="17145" cy="13335"/>
          </a:xfrm>
          <a:custGeom>
            <a:avLst/>
            <a:gdLst/>
            <a:ahLst/>
            <a:cxnLst/>
            <a:rect l="l" t="t" r="r" b="b"/>
            <a:pathLst>
              <a:path w="17145" h="13335">
                <a:moveTo>
                  <a:pt x="16763" y="12953"/>
                </a:moveTo>
                <a:lnTo>
                  <a:pt x="16763" y="0"/>
                </a:lnTo>
                <a:lnTo>
                  <a:pt x="0" y="0"/>
                </a:lnTo>
                <a:lnTo>
                  <a:pt x="0" y="12953"/>
                </a:lnTo>
                <a:lnTo>
                  <a:pt x="16763" y="12953"/>
                </a:lnTo>
                <a:close/>
              </a:path>
            </a:pathLst>
          </a:custGeom>
          <a:solidFill>
            <a:srgbClr val="000000"/>
          </a:solidFill>
        </p:spPr>
        <p:txBody>
          <a:bodyPr wrap="square" lIns="0" tIns="0" rIns="0" bIns="0" rtlCol="0"/>
          <a:lstStyle/>
          <a:p>
            <a:endParaRPr/>
          </a:p>
        </p:txBody>
      </p:sp>
      <p:sp>
        <p:nvSpPr>
          <p:cNvPr id="227" name="object 227"/>
          <p:cNvSpPr/>
          <p:nvPr/>
        </p:nvSpPr>
        <p:spPr>
          <a:xfrm>
            <a:off x="4217670" y="5193791"/>
            <a:ext cx="17145" cy="12700"/>
          </a:xfrm>
          <a:custGeom>
            <a:avLst/>
            <a:gdLst/>
            <a:ahLst/>
            <a:cxnLst/>
            <a:rect l="l" t="t" r="r" b="b"/>
            <a:pathLst>
              <a:path w="17145" h="12700">
                <a:moveTo>
                  <a:pt x="16763" y="12192"/>
                </a:moveTo>
                <a:lnTo>
                  <a:pt x="16763" y="0"/>
                </a:lnTo>
                <a:lnTo>
                  <a:pt x="0" y="0"/>
                </a:lnTo>
                <a:lnTo>
                  <a:pt x="0" y="12192"/>
                </a:lnTo>
                <a:lnTo>
                  <a:pt x="16763" y="12192"/>
                </a:lnTo>
                <a:close/>
              </a:path>
            </a:pathLst>
          </a:custGeom>
          <a:solidFill>
            <a:srgbClr val="000000"/>
          </a:solidFill>
        </p:spPr>
        <p:txBody>
          <a:bodyPr wrap="square" lIns="0" tIns="0" rIns="0" bIns="0" rtlCol="0"/>
          <a:lstStyle/>
          <a:p>
            <a:endParaRPr/>
          </a:p>
        </p:txBody>
      </p:sp>
      <p:sp>
        <p:nvSpPr>
          <p:cNvPr id="228" name="object 228"/>
          <p:cNvSpPr/>
          <p:nvPr/>
        </p:nvSpPr>
        <p:spPr>
          <a:xfrm>
            <a:off x="3756659" y="5196840"/>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229" name="object 229"/>
          <p:cNvSpPr/>
          <p:nvPr/>
        </p:nvSpPr>
        <p:spPr>
          <a:xfrm>
            <a:off x="3826764" y="5215890"/>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230" name="object 230"/>
          <p:cNvSpPr/>
          <p:nvPr/>
        </p:nvSpPr>
        <p:spPr>
          <a:xfrm>
            <a:off x="4047744" y="5215890"/>
            <a:ext cx="16510" cy="13335"/>
          </a:xfrm>
          <a:custGeom>
            <a:avLst/>
            <a:gdLst/>
            <a:ahLst/>
            <a:cxnLst/>
            <a:rect l="l" t="t" r="r" b="b"/>
            <a:pathLst>
              <a:path w="16510" h="13335">
                <a:moveTo>
                  <a:pt x="16001" y="0"/>
                </a:moveTo>
                <a:lnTo>
                  <a:pt x="16001" y="12953"/>
                </a:lnTo>
                <a:lnTo>
                  <a:pt x="0" y="12953"/>
                </a:lnTo>
                <a:lnTo>
                  <a:pt x="0" y="0"/>
                </a:lnTo>
                <a:lnTo>
                  <a:pt x="16001" y="0"/>
                </a:lnTo>
                <a:close/>
              </a:path>
            </a:pathLst>
          </a:custGeom>
          <a:ln w="6146">
            <a:solidFill>
              <a:srgbClr val="000000"/>
            </a:solidFill>
          </a:ln>
        </p:spPr>
        <p:txBody>
          <a:bodyPr wrap="square" lIns="0" tIns="0" rIns="0" bIns="0" rtlCol="0"/>
          <a:lstStyle/>
          <a:p>
            <a:endParaRPr/>
          </a:p>
        </p:txBody>
      </p:sp>
      <p:sp>
        <p:nvSpPr>
          <p:cNvPr id="231" name="object 231"/>
          <p:cNvSpPr/>
          <p:nvPr/>
        </p:nvSpPr>
        <p:spPr>
          <a:xfrm>
            <a:off x="4083558" y="5215890"/>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232" name="object 232"/>
          <p:cNvSpPr/>
          <p:nvPr/>
        </p:nvSpPr>
        <p:spPr>
          <a:xfrm>
            <a:off x="4181855" y="5215890"/>
            <a:ext cx="17145" cy="13335"/>
          </a:xfrm>
          <a:custGeom>
            <a:avLst/>
            <a:gdLst/>
            <a:ahLst/>
            <a:cxnLst/>
            <a:rect l="l" t="t" r="r" b="b"/>
            <a:pathLst>
              <a:path w="17145" h="13335">
                <a:moveTo>
                  <a:pt x="0" y="0"/>
                </a:moveTo>
                <a:lnTo>
                  <a:pt x="0" y="12953"/>
                </a:lnTo>
                <a:lnTo>
                  <a:pt x="16763" y="12953"/>
                </a:lnTo>
                <a:lnTo>
                  <a:pt x="16763" y="0"/>
                </a:lnTo>
                <a:lnTo>
                  <a:pt x="0" y="0"/>
                </a:lnTo>
                <a:close/>
              </a:path>
            </a:pathLst>
          </a:custGeom>
          <a:ln w="6146">
            <a:solidFill>
              <a:srgbClr val="000000"/>
            </a:solidFill>
          </a:ln>
        </p:spPr>
        <p:txBody>
          <a:bodyPr wrap="square" lIns="0" tIns="0" rIns="0" bIns="0" rtlCol="0"/>
          <a:lstStyle/>
          <a:p>
            <a:endParaRPr/>
          </a:p>
        </p:txBody>
      </p:sp>
      <p:sp>
        <p:nvSpPr>
          <p:cNvPr id="233" name="object 233"/>
          <p:cNvSpPr/>
          <p:nvPr/>
        </p:nvSpPr>
        <p:spPr>
          <a:xfrm>
            <a:off x="4217670" y="5193791"/>
            <a:ext cx="17145" cy="12700"/>
          </a:xfrm>
          <a:custGeom>
            <a:avLst/>
            <a:gdLst/>
            <a:ahLst/>
            <a:cxnLst/>
            <a:rect l="l" t="t" r="r" b="b"/>
            <a:pathLst>
              <a:path w="17145" h="12700">
                <a:moveTo>
                  <a:pt x="0" y="0"/>
                </a:moveTo>
                <a:lnTo>
                  <a:pt x="0" y="12192"/>
                </a:lnTo>
                <a:lnTo>
                  <a:pt x="16763" y="12192"/>
                </a:lnTo>
                <a:lnTo>
                  <a:pt x="16763" y="0"/>
                </a:lnTo>
                <a:lnTo>
                  <a:pt x="0" y="0"/>
                </a:lnTo>
                <a:close/>
              </a:path>
            </a:pathLst>
          </a:custGeom>
          <a:ln w="6146">
            <a:solidFill>
              <a:srgbClr val="000000"/>
            </a:solidFill>
          </a:ln>
        </p:spPr>
        <p:txBody>
          <a:bodyPr wrap="square" lIns="0" tIns="0" rIns="0" bIns="0" rtlCol="0"/>
          <a:lstStyle/>
          <a:p>
            <a:endParaRPr/>
          </a:p>
        </p:txBody>
      </p:sp>
      <p:sp>
        <p:nvSpPr>
          <p:cNvPr id="234" name="object 234"/>
          <p:cNvSpPr/>
          <p:nvPr/>
        </p:nvSpPr>
        <p:spPr>
          <a:xfrm>
            <a:off x="4227576" y="4568952"/>
            <a:ext cx="0" cy="653415"/>
          </a:xfrm>
          <a:custGeom>
            <a:avLst/>
            <a:gdLst/>
            <a:ahLst/>
            <a:cxnLst/>
            <a:rect l="l" t="t" r="r" b="b"/>
            <a:pathLst>
              <a:path h="653414">
                <a:moveTo>
                  <a:pt x="0" y="0"/>
                </a:moveTo>
                <a:lnTo>
                  <a:pt x="0" y="653034"/>
                </a:lnTo>
              </a:path>
            </a:pathLst>
          </a:custGeom>
          <a:ln w="38100">
            <a:solidFill>
              <a:srgbClr val="666666"/>
            </a:solidFill>
          </a:ln>
        </p:spPr>
        <p:txBody>
          <a:bodyPr wrap="square" lIns="0" tIns="0" rIns="0" bIns="0" rtlCol="0"/>
          <a:lstStyle/>
          <a:p>
            <a:endParaRPr/>
          </a:p>
        </p:txBody>
      </p:sp>
      <p:sp>
        <p:nvSpPr>
          <p:cNvPr id="235" name="object 235"/>
          <p:cNvSpPr/>
          <p:nvPr/>
        </p:nvSpPr>
        <p:spPr>
          <a:xfrm>
            <a:off x="3746753" y="4568952"/>
            <a:ext cx="499872" cy="653034"/>
          </a:xfrm>
          <a:prstGeom prst="rect">
            <a:avLst/>
          </a:prstGeom>
          <a:blipFill>
            <a:blip r:embed="rId40" cstate="print"/>
            <a:stretch>
              <a:fillRect/>
            </a:stretch>
          </a:blipFill>
        </p:spPr>
        <p:txBody>
          <a:bodyPr wrap="square" lIns="0" tIns="0" rIns="0" bIns="0" rtlCol="0"/>
          <a:lstStyle/>
          <a:p>
            <a:endParaRPr/>
          </a:p>
        </p:txBody>
      </p:sp>
      <p:sp>
        <p:nvSpPr>
          <p:cNvPr id="236" name="object 236"/>
          <p:cNvSpPr/>
          <p:nvPr/>
        </p:nvSpPr>
        <p:spPr>
          <a:xfrm>
            <a:off x="4073652" y="4607814"/>
            <a:ext cx="135255" cy="614680"/>
          </a:xfrm>
          <a:custGeom>
            <a:avLst/>
            <a:gdLst/>
            <a:ahLst/>
            <a:cxnLst/>
            <a:rect l="l" t="t" r="r" b="b"/>
            <a:pathLst>
              <a:path w="135254" h="614679">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237" name="object 237"/>
          <p:cNvSpPr/>
          <p:nvPr/>
        </p:nvSpPr>
        <p:spPr>
          <a:xfrm>
            <a:off x="3813809" y="4607814"/>
            <a:ext cx="259841" cy="614172"/>
          </a:xfrm>
          <a:prstGeom prst="rect">
            <a:avLst/>
          </a:prstGeom>
          <a:blipFill>
            <a:blip r:embed="rId41" cstate="print"/>
            <a:stretch>
              <a:fillRect/>
            </a:stretch>
          </a:blipFill>
        </p:spPr>
        <p:txBody>
          <a:bodyPr wrap="square" lIns="0" tIns="0" rIns="0" bIns="0" rtlCol="0"/>
          <a:lstStyle/>
          <a:p>
            <a:endParaRPr/>
          </a:p>
        </p:txBody>
      </p:sp>
      <p:sp>
        <p:nvSpPr>
          <p:cNvPr id="238" name="object 238"/>
          <p:cNvSpPr/>
          <p:nvPr/>
        </p:nvSpPr>
        <p:spPr>
          <a:xfrm>
            <a:off x="3813809" y="4607814"/>
            <a:ext cx="260350" cy="614680"/>
          </a:xfrm>
          <a:custGeom>
            <a:avLst/>
            <a:gdLst/>
            <a:ahLst/>
            <a:cxnLst/>
            <a:rect l="l" t="t" r="r" b="b"/>
            <a:pathLst>
              <a:path w="260350" h="614679">
                <a:moveTo>
                  <a:pt x="0" y="0"/>
                </a:moveTo>
                <a:lnTo>
                  <a:pt x="0" y="614172"/>
                </a:lnTo>
                <a:lnTo>
                  <a:pt x="259841" y="614172"/>
                </a:lnTo>
                <a:lnTo>
                  <a:pt x="259841" y="0"/>
                </a:lnTo>
                <a:lnTo>
                  <a:pt x="0" y="0"/>
                </a:lnTo>
                <a:close/>
              </a:path>
            </a:pathLst>
          </a:custGeom>
          <a:ln w="3175">
            <a:solidFill>
              <a:srgbClr val="000000"/>
            </a:solidFill>
          </a:ln>
        </p:spPr>
        <p:txBody>
          <a:bodyPr wrap="square" lIns="0" tIns="0" rIns="0" bIns="0" rtlCol="0"/>
          <a:lstStyle/>
          <a:p>
            <a:endParaRPr/>
          </a:p>
        </p:txBody>
      </p:sp>
      <p:sp>
        <p:nvSpPr>
          <p:cNvPr id="239" name="object 239"/>
          <p:cNvSpPr/>
          <p:nvPr/>
        </p:nvSpPr>
        <p:spPr>
          <a:xfrm>
            <a:off x="3746753" y="4636008"/>
            <a:ext cx="67055" cy="566927"/>
          </a:xfrm>
          <a:prstGeom prst="rect">
            <a:avLst/>
          </a:prstGeom>
          <a:blipFill>
            <a:blip r:embed="rId42" cstate="print"/>
            <a:stretch>
              <a:fillRect/>
            </a:stretch>
          </a:blipFill>
        </p:spPr>
        <p:txBody>
          <a:bodyPr wrap="square" lIns="0" tIns="0" rIns="0" bIns="0" rtlCol="0"/>
          <a:lstStyle/>
          <a:p>
            <a:endParaRPr/>
          </a:p>
        </p:txBody>
      </p:sp>
      <p:sp>
        <p:nvSpPr>
          <p:cNvPr id="240" name="object 240"/>
          <p:cNvSpPr/>
          <p:nvPr/>
        </p:nvSpPr>
        <p:spPr>
          <a:xfrm>
            <a:off x="3746753" y="4636008"/>
            <a:ext cx="67310" cy="567055"/>
          </a:xfrm>
          <a:custGeom>
            <a:avLst/>
            <a:gdLst/>
            <a:ahLst/>
            <a:cxnLst/>
            <a:rect l="l" t="t" r="r" b="b"/>
            <a:pathLst>
              <a:path w="67310" h="567054">
                <a:moveTo>
                  <a:pt x="0" y="0"/>
                </a:moveTo>
                <a:lnTo>
                  <a:pt x="0" y="566927"/>
                </a:lnTo>
                <a:lnTo>
                  <a:pt x="67055" y="566927"/>
                </a:lnTo>
                <a:lnTo>
                  <a:pt x="67055" y="0"/>
                </a:lnTo>
                <a:lnTo>
                  <a:pt x="0" y="0"/>
                </a:lnTo>
                <a:close/>
              </a:path>
            </a:pathLst>
          </a:custGeom>
          <a:ln w="3175">
            <a:solidFill>
              <a:srgbClr val="000000"/>
            </a:solidFill>
          </a:ln>
        </p:spPr>
        <p:txBody>
          <a:bodyPr wrap="square" lIns="0" tIns="0" rIns="0" bIns="0" rtlCol="0"/>
          <a:lstStyle/>
          <a:p>
            <a:endParaRPr/>
          </a:p>
        </p:txBody>
      </p:sp>
      <p:sp>
        <p:nvSpPr>
          <p:cNvPr id="241" name="object 241"/>
          <p:cNvSpPr/>
          <p:nvPr/>
        </p:nvSpPr>
        <p:spPr>
          <a:xfrm>
            <a:off x="3763517" y="4655820"/>
            <a:ext cx="50291" cy="528065"/>
          </a:xfrm>
          <a:prstGeom prst="rect">
            <a:avLst/>
          </a:prstGeom>
          <a:blipFill>
            <a:blip r:embed="rId43" cstate="print"/>
            <a:stretch>
              <a:fillRect/>
            </a:stretch>
          </a:blipFill>
        </p:spPr>
        <p:txBody>
          <a:bodyPr wrap="square" lIns="0" tIns="0" rIns="0" bIns="0" rtlCol="0"/>
          <a:lstStyle/>
          <a:p>
            <a:endParaRPr/>
          </a:p>
        </p:txBody>
      </p:sp>
      <p:sp>
        <p:nvSpPr>
          <p:cNvPr id="242" name="object 242"/>
          <p:cNvSpPr/>
          <p:nvPr/>
        </p:nvSpPr>
        <p:spPr>
          <a:xfrm>
            <a:off x="3763517" y="4655820"/>
            <a:ext cx="50800" cy="528320"/>
          </a:xfrm>
          <a:custGeom>
            <a:avLst/>
            <a:gdLst/>
            <a:ahLst/>
            <a:cxnLst/>
            <a:rect l="l" t="t" r="r" b="b"/>
            <a:pathLst>
              <a:path w="50800" h="528320">
                <a:moveTo>
                  <a:pt x="0" y="0"/>
                </a:moveTo>
                <a:lnTo>
                  <a:pt x="0" y="528065"/>
                </a:lnTo>
                <a:lnTo>
                  <a:pt x="50291" y="528065"/>
                </a:lnTo>
                <a:lnTo>
                  <a:pt x="50291" y="0"/>
                </a:lnTo>
                <a:lnTo>
                  <a:pt x="0" y="0"/>
                </a:lnTo>
                <a:close/>
              </a:path>
            </a:pathLst>
          </a:custGeom>
          <a:ln w="3175">
            <a:solidFill>
              <a:srgbClr val="000000"/>
            </a:solidFill>
          </a:ln>
        </p:spPr>
        <p:txBody>
          <a:bodyPr wrap="square" lIns="0" tIns="0" rIns="0" bIns="0" rtlCol="0"/>
          <a:lstStyle/>
          <a:p>
            <a:endParaRPr/>
          </a:p>
        </p:txBody>
      </p:sp>
      <p:sp>
        <p:nvSpPr>
          <p:cNvPr id="243" name="object 243"/>
          <p:cNvSpPr/>
          <p:nvPr/>
        </p:nvSpPr>
        <p:spPr>
          <a:xfrm>
            <a:off x="4147565" y="4632197"/>
            <a:ext cx="42671" cy="23622"/>
          </a:xfrm>
          <a:prstGeom prst="rect">
            <a:avLst/>
          </a:prstGeom>
          <a:blipFill>
            <a:blip r:embed="rId23" cstate="print"/>
            <a:stretch>
              <a:fillRect/>
            </a:stretch>
          </a:blipFill>
        </p:spPr>
        <p:txBody>
          <a:bodyPr wrap="square" lIns="0" tIns="0" rIns="0" bIns="0" rtlCol="0"/>
          <a:lstStyle/>
          <a:p>
            <a:endParaRPr/>
          </a:p>
        </p:txBody>
      </p:sp>
      <p:sp>
        <p:nvSpPr>
          <p:cNvPr id="244" name="object 244"/>
          <p:cNvSpPr/>
          <p:nvPr/>
        </p:nvSpPr>
        <p:spPr>
          <a:xfrm>
            <a:off x="4092702" y="4631175"/>
            <a:ext cx="97034" cy="103130"/>
          </a:xfrm>
          <a:prstGeom prst="rect">
            <a:avLst/>
          </a:prstGeom>
          <a:blipFill>
            <a:blip r:embed="rId29" cstate="print"/>
            <a:stretch>
              <a:fillRect/>
            </a:stretch>
          </a:blipFill>
        </p:spPr>
        <p:txBody>
          <a:bodyPr wrap="square" lIns="0" tIns="0" rIns="0" bIns="0" rtlCol="0"/>
          <a:lstStyle/>
          <a:p>
            <a:endParaRPr/>
          </a:p>
        </p:txBody>
      </p:sp>
      <p:sp>
        <p:nvSpPr>
          <p:cNvPr id="245" name="object 245"/>
          <p:cNvSpPr/>
          <p:nvPr/>
        </p:nvSpPr>
        <p:spPr>
          <a:xfrm>
            <a:off x="4092702" y="4683252"/>
            <a:ext cx="96520" cy="51435"/>
          </a:xfrm>
          <a:custGeom>
            <a:avLst/>
            <a:gdLst/>
            <a:ahLst/>
            <a:cxnLst/>
            <a:rect l="l" t="t" r="r" b="b"/>
            <a:pathLst>
              <a:path w="96520" h="51435">
                <a:moveTo>
                  <a:pt x="0" y="0"/>
                </a:moveTo>
                <a:lnTo>
                  <a:pt x="0" y="51053"/>
                </a:lnTo>
                <a:lnTo>
                  <a:pt x="96012" y="51053"/>
                </a:lnTo>
                <a:lnTo>
                  <a:pt x="96012" y="0"/>
                </a:lnTo>
                <a:lnTo>
                  <a:pt x="0" y="0"/>
                </a:lnTo>
                <a:close/>
              </a:path>
            </a:pathLst>
          </a:custGeom>
          <a:ln w="3175">
            <a:solidFill>
              <a:srgbClr val="000000"/>
            </a:solidFill>
          </a:ln>
        </p:spPr>
        <p:txBody>
          <a:bodyPr wrap="square" lIns="0" tIns="0" rIns="0" bIns="0" rtlCol="0"/>
          <a:lstStyle/>
          <a:p>
            <a:endParaRPr/>
          </a:p>
        </p:txBody>
      </p:sp>
      <p:sp>
        <p:nvSpPr>
          <p:cNvPr id="246" name="object 246"/>
          <p:cNvSpPr/>
          <p:nvPr/>
        </p:nvSpPr>
        <p:spPr>
          <a:xfrm>
            <a:off x="4092702" y="4607814"/>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247" name="object 247"/>
          <p:cNvSpPr/>
          <p:nvPr/>
        </p:nvSpPr>
        <p:spPr>
          <a:xfrm>
            <a:off x="4188714" y="4607814"/>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248" name="object 248"/>
          <p:cNvSpPr/>
          <p:nvPr/>
        </p:nvSpPr>
        <p:spPr>
          <a:xfrm>
            <a:off x="4107941" y="4696967"/>
            <a:ext cx="66040" cy="26034"/>
          </a:xfrm>
          <a:custGeom>
            <a:avLst/>
            <a:gdLst/>
            <a:ahLst/>
            <a:cxnLst/>
            <a:rect l="l" t="t" r="r" b="b"/>
            <a:pathLst>
              <a:path w="66039" h="26035">
                <a:moveTo>
                  <a:pt x="0" y="0"/>
                </a:moveTo>
                <a:lnTo>
                  <a:pt x="0" y="25908"/>
                </a:lnTo>
                <a:lnTo>
                  <a:pt x="65532" y="25908"/>
                </a:lnTo>
                <a:lnTo>
                  <a:pt x="65532" y="0"/>
                </a:lnTo>
                <a:lnTo>
                  <a:pt x="0" y="0"/>
                </a:lnTo>
                <a:close/>
              </a:path>
            </a:pathLst>
          </a:custGeom>
          <a:solidFill>
            <a:srgbClr val="666666"/>
          </a:solidFill>
        </p:spPr>
        <p:txBody>
          <a:bodyPr wrap="square" lIns="0" tIns="0" rIns="0" bIns="0" rtlCol="0"/>
          <a:lstStyle/>
          <a:p>
            <a:endParaRPr/>
          </a:p>
        </p:txBody>
      </p:sp>
      <p:sp>
        <p:nvSpPr>
          <p:cNvPr id="249" name="object 249"/>
          <p:cNvSpPr/>
          <p:nvPr/>
        </p:nvSpPr>
        <p:spPr>
          <a:xfrm>
            <a:off x="4107941" y="4696967"/>
            <a:ext cx="66040" cy="26034"/>
          </a:xfrm>
          <a:custGeom>
            <a:avLst/>
            <a:gdLst/>
            <a:ahLst/>
            <a:cxnLst/>
            <a:rect l="l" t="t" r="r" b="b"/>
            <a:pathLst>
              <a:path w="66039" h="26035">
                <a:moveTo>
                  <a:pt x="0" y="0"/>
                </a:moveTo>
                <a:lnTo>
                  <a:pt x="0" y="25908"/>
                </a:lnTo>
                <a:lnTo>
                  <a:pt x="65532" y="25908"/>
                </a:lnTo>
                <a:lnTo>
                  <a:pt x="65532" y="0"/>
                </a:lnTo>
                <a:lnTo>
                  <a:pt x="0" y="0"/>
                </a:lnTo>
                <a:close/>
              </a:path>
            </a:pathLst>
          </a:custGeom>
          <a:ln w="3175">
            <a:solidFill>
              <a:srgbClr val="000000"/>
            </a:solidFill>
          </a:ln>
        </p:spPr>
        <p:txBody>
          <a:bodyPr wrap="square" lIns="0" tIns="0" rIns="0" bIns="0" rtlCol="0"/>
          <a:lstStyle/>
          <a:p>
            <a:endParaRPr/>
          </a:p>
        </p:txBody>
      </p:sp>
      <p:sp>
        <p:nvSpPr>
          <p:cNvPr id="250" name="object 250"/>
          <p:cNvSpPr/>
          <p:nvPr/>
        </p:nvSpPr>
        <p:spPr>
          <a:xfrm>
            <a:off x="4115561" y="47083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FF0000"/>
          </a:solidFill>
        </p:spPr>
        <p:txBody>
          <a:bodyPr wrap="square" lIns="0" tIns="0" rIns="0" bIns="0" rtlCol="0"/>
          <a:lstStyle/>
          <a:p>
            <a:endParaRPr/>
          </a:p>
        </p:txBody>
      </p:sp>
      <p:sp>
        <p:nvSpPr>
          <p:cNvPr id="251" name="object 251"/>
          <p:cNvSpPr/>
          <p:nvPr/>
        </p:nvSpPr>
        <p:spPr>
          <a:xfrm>
            <a:off x="4132326" y="47083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252" name="object 252"/>
          <p:cNvSpPr/>
          <p:nvPr/>
        </p:nvSpPr>
        <p:spPr>
          <a:xfrm>
            <a:off x="4115561" y="4702302"/>
            <a:ext cx="50291" cy="6096"/>
          </a:xfrm>
          <a:prstGeom prst="rect">
            <a:avLst/>
          </a:prstGeom>
          <a:blipFill>
            <a:blip r:embed="rId30" cstate="print"/>
            <a:stretch>
              <a:fillRect/>
            </a:stretch>
          </a:blipFill>
        </p:spPr>
        <p:txBody>
          <a:bodyPr wrap="square" lIns="0" tIns="0" rIns="0" bIns="0" rtlCol="0"/>
          <a:lstStyle/>
          <a:p>
            <a:endParaRPr/>
          </a:p>
        </p:txBody>
      </p:sp>
      <p:sp>
        <p:nvSpPr>
          <p:cNvPr id="253" name="object 253"/>
          <p:cNvSpPr/>
          <p:nvPr/>
        </p:nvSpPr>
        <p:spPr>
          <a:xfrm>
            <a:off x="4149090" y="47083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254" name="object 254"/>
          <p:cNvSpPr/>
          <p:nvPr/>
        </p:nvSpPr>
        <p:spPr>
          <a:xfrm>
            <a:off x="3746753" y="4568952"/>
            <a:ext cx="500380" cy="653415"/>
          </a:xfrm>
          <a:custGeom>
            <a:avLst/>
            <a:gdLst/>
            <a:ahLst/>
            <a:cxnLst/>
            <a:rect l="l" t="t" r="r" b="b"/>
            <a:pathLst>
              <a:path w="500379" h="653414">
                <a:moveTo>
                  <a:pt x="67056" y="653034"/>
                </a:moveTo>
                <a:lnTo>
                  <a:pt x="67056" y="633984"/>
                </a:lnTo>
                <a:lnTo>
                  <a:pt x="0" y="633984"/>
                </a:lnTo>
                <a:lnTo>
                  <a:pt x="0" y="67056"/>
                </a:lnTo>
                <a:lnTo>
                  <a:pt x="19050" y="48006"/>
                </a:lnTo>
                <a:lnTo>
                  <a:pt x="67056" y="48006"/>
                </a:lnTo>
                <a:lnTo>
                  <a:pt x="67056" y="38862"/>
                </a:lnTo>
                <a:lnTo>
                  <a:pt x="105918" y="0"/>
                </a:lnTo>
                <a:lnTo>
                  <a:pt x="499872" y="0"/>
                </a:lnTo>
                <a:lnTo>
                  <a:pt x="499872" y="614934"/>
                </a:lnTo>
                <a:lnTo>
                  <a:pt x="461772" y="653034"/>
                </a:lnTo>
                <a:lnTo>
                  <a:pt x="67056" y="653034"/>
                </a:lnTo>
                <a:close/>
              </a:path>
            </a:pathLst>
          </a:custGeom>
          <a:ln w="6146">
            <a:solidFill>
              <a:srgbClr val="000000"/>
            </a:solidFill>
          </a:ln>
        </p:spPr>
        <p:txBody>
          <a:bodyPr wrap="square" lIns="0" tIns="0" rIns="0" bIns="0" rtlCol="0"/>
          <a:lstStyle/>
          <a:p>
            <a:endParaRPr/>
          </a:p>
        </p:txBody>
      </p:sp>
      <p:sp>
        <p:nvSpPr>
          <p:cNvPr id="255" name="object 255"/>
          <p:cNvSpPr/>
          <p:nvPr/>
        </p:nvSpPr>
        <p:spPr>
          <a:xfrm>
            <a:off x="5124450" y="4651247"/>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256" name="object 256"/>
          <p:cNvSpPr/>
          <p:nvPr/>
        </p:nvSpPr>
        <p:spPr>
          <a:xfrm>
            <a:off x="5124450" y="4719828"/>
            <a:ext cx="548005" cy="68580"/>
          </a:xfrm>
          <a:custGeom>
            <a:avLst/>
            <a:gdLst/>
            <a:ahLst/>
            <a:cxnLst/>
            <a:rect l="l" t="t" r="r" b="b"/>
            <a:pathLst>
              <a:path w="548004" h="68579">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257" name="object 257"/>
          <p:cNvSpPr txBox="1"/>
          <p:nvPr/>
        </p:nvSpPr>
        <p:spPr>
          <a:xfrm>
            <a:off x="5277865" y="4875529"/>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258" name="object 258"/>
          <p:cNvSpPr/>
          <p:nvPr/>
        </p:nvSpPr>
        <p:spPr>
          <a:xfrm>
            <a:off x="5124450" y="6022847"/>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259" name="object 259"/>
          <p:cNvSpPr/>
          <p:nvPr/>
        </p:nvSpPr>
        <p:spPr>
          <a:xfrm>
            <a:off x="5124450" y="6091428"/>
            <a:ext cx="548005" cy="68580"/>
          </a:xfrm>
          <a:custGeom>
            <a:avLst/>
            <a:gdLst/>
            <a:ahLst/>
            <a:cxnLst/>
            <a:rect l="l" t="t" r="r" b="b"/>
            <a:pathLst>
              <a:path w="548004" h="68579">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260" name="object 260"/>
          <p:cNvSpPr txBox="1"/>
          <p:nvPr/>
        </p:nvSpPr>
        <p:spPr>
          <a:xfrm>
            <a:off x="5277865" y="6247128"/>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261" name="object 261"/>
          <p:cNvSpPr txBox="1"/>
          <p:nvPr/>
        </p:nvSpPr>
        <p:spPr>
          <a:xfrm>
            <a:off x="3508496" y="6584694"/>
            <a:ext cx="934085" cy="330835"/>
          </a:xfrm>
          <a:prstGeom prst="rect">
            <a:avLst/>
          </a:prstGeom>
        </p:spPr>
        <p:txBody>
          <a:bodyPr vert="horz" wrap="square" lIns="0" tIns="12700" rIns="0" bIns="0" rtlCol="0">
            <a:spAutoFit/>
          </a:bodyPr>
          <a:lstStyle/>
          <a:p>
            <a:pPr marL="12700" marR="5080" indent="231140">
              <a:lnSpc>
                <a:spcPct val="100000"/>
              </a:lnSpc>
              <a:spcBef>
                <a:spcPts val="100"/>
              </a:spcBef>
            </a:pPr>
            <a:r>
              <a:rPr sz="1000" dirty="0">
                <a:latin typeface="Verdana"/>
                <a:cs typeface="Verdana"/>
              </a:rPr>
              <a:t>Bank 2  Credit</a:t>
            </a:r>
            <a:r>
              <a:rPr sz="1000" spc="-85" dirty="0">
                <a:latin typeface="Verdana"/>
                <a:cs typeface="Verdana"/>
              </a:rPr>
              <a:t> </a:t>
            </a:r>
            <a:r>
              <a:rPr sz="1000" dirty="0">
                <a:latin typeface="Verdana"/>
                <a:cs typeface="Verdana"/>
              </a:rPr>
              <a:t>System</a:t>
            </a:r>
            <a:endParaRPr sz="1000">
              <a:latin typeface="Verdana"/>
              <a:cs typeface="Verdana"/>
            </a:endParaRPr>
          </a:p>
        </p:txBody>
      </p:sp>
      <p:sp>
        <p:nvSpPr>
          <p:cNvPr id="262" name="object 262"/>
          <p:cNvSpPr txBox="1"/>
          <p:nvPr/>
        </p:nvSpPr>
        <p:spPr>
          <a:xfrm>
            <a:off x="2746496" y="3841489"/>
            <a:ext cx="1696085" cy="711835"/>
          </a:xfrm>
          <a:prstGeom prst="rect">
            <a:avLst/>
          </a:prstGeom>
        </p:spPr>
        <p:txBody>
          <a:bodyPr vert="horz" wrap="square" lIns="0" tIns="12700" rIns="0" bIns="0" rtlCol="0">
            <a:spAutoFit/>
          </a:bodyPr>
          <a:lstStyle/>
          <a:p>
            <a:pPr marL="12700" marR="639445" indent="294640">
              <a:lnSpc>
                <a:spcPct val="100000"/>
              </a:lnSpc>
              <a:spcBef>
                <a:spcPts val="100"/>
              </a:spcBef>
            </a:pPr>
            <a:r>
              <a:rPr sz="1000" dirty="0">
                <a:latin typeface="Verdana"/>
                <a:cs typeface="Verdana"/>
              </a:rPr>
              <a:t>Bank 2  Account</a:t>
            </a:r>
            <a:r>
              <a:rPr sz="1000" spc="-65" dirty="0">
                <a:latin typeface="Verdana"/>
                <a:cs typeface="Verdana"/>
              </a:rPr>
              <a:t> </a:t>
            </a:r>
            <a:r>
              <a:rPr sz="1000" dirty="0">
                <a:latin typeface="Verdana"/>
                <a:cs typeface="Verdana"/>
              </a:rPr>
              <a:t>System</a:t>
            </a:r>
            <a:endParaRPr sz="1000">
              <a:latin typeface="Verdana"/>
              <a:cs typeface="Verdana"/>
            </a:endParaRPr>
          </a:p>
          <a:p>
            <a:pPr marL="774065" marR="5080" indent="231140">
              <a:lnSpc>
                <a:spcPct val="100000"/>
              </a:lnSpc>
              <a:spcBef>
                <a:spcPts val="600"/>
              </a:spcBef>
            </a:pPr>
            <a:r>
              <a:rPr sz="1000" dirty="0">
                <a:latin typeface="Verdana"/>
                <a:cs typeface="Verdana"/>
              </a:rPr>
              <a:t>Bank 1  Credit</a:t>
            </a:r>
            <a:r>
              <a:rPr sz="1000" spc="-85" dirty="0">
                <a:latin typeface="Verdana"/>
                <a:cs typeface="Verdana"/>
              </a:rPr>
              <a:t> </a:t>
            </a:r>
            <a:r>
              <a:rPr sz="1000" dirty="0">
                <a:latin typeface="Verdana"/>
                <a:cs typeface="Verdana"/>
              </a:rPr>
              <a:t>System</a:t>
            </a:r>
            <a:endParaRPr sz="1000">
              <a:latin typeface="Verdana"/>
              <a:cs typeface="Verdana"/>
            </a:endParaRPr>
          </a:p>
        </p:txBody>
      </p:sp>
      <p:sp>
        <p:nvSpPr>
          <p:cNvPr id="263" name="object 263"/>
          <p:cNvSpPr/>
          <p:nvPr/>
        </p:nvSpPr>
        <p:spPr>
          <a:xfrm>
            <a:off x="4191000" y="4936997"/>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264" name="object 264"/>
          <p:cNvSpPr/>
          <p:nvPr/>
        </p:nvSpPr>
        <p:spPr>
          <a:xfrm>
            <a:off x="4191000" y="6308597"/>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265" name="object 265"/>
          <p:cNvSpPr/>
          <p:nvPr/>
        </p:nvSpPr>
        <p:spPr>
          <a:xfrm>
            <a:off x="3924300" y="5257800"/>
            <a:ext cx="76200" cy="685800"/>
          </a:xfrm>
          <a:custGeom>
            <a:avLst/>
            <a:gdLst/>
            <a:ahLst/>
            <a:cxnLst/>
            <a:rect l="l" t="t" r="r" b="b"/>
            <a:pathLst>
              <a:path w="76200" h="685800">
                <a:moveTo>
                  <a:pt x="76200" y="76200"/>
                </a:moveTo>
                <a:lnTo>
                  <a:pt x="38100" y="0"/>
                </a:lnTo>
                <a:lnTo>
                  <a:pt x="0" y="76200"/>
                </a:lnTo>
                <a:lnTo>
                  <a:pt x="33527" y="76200"/>
                </a:lnTo>
                <a:lnTo>
                  <a:pt x="33527" y="63246"/>
                </a:lnTo>
                <a:lnTo>
                  <a:pt x="35051" y="60198"/>
                </a:lnTo>
                <a:lnTo>
                  <a:pt x="38100" y="58674"/>
                </a:lnTo>
                <a:lnTo>
                  <a:pt x="41148" y="60198"/>
                </a:lnTo>
                <a:lnTo>
                  <a:pt x="42672" y="63246"/>
                </a:lnTo>
                <a:lnTo>
                  <a:pt x="42672" y="76200"/>
                </a:lnTo>
                <a:lnTo>
                  <a:pt x="76200" y="76200"/>
                </a:lnTo>
                <a:close/>
              </a:path>
              <a:path w="76200" h="685800">
                <a:moveTo>
                  <a:pt x="76200" y="609600"/>
                </a:moveTo>
                <a:lnTo>
                  <a:pt x="0" y="609600"/>
                </a:lnTo>
                <a:lnTo>
                  <a:pt x="33528" y="676655"/>
                </a:lnTo>
                <a:lnTo>
                  <a:pt x="33527" y="622553"/>
                </a:lnTo>
                <a:lnTo>
                  <a:pt x="35051" y="625601"/>
                </a:lnTo>
                <a:lnTo>
                  <a:pt x="38100" y="627126"/>
                </a:lnTo>
                <a:lnTo>
                  <a:pt x="41148" y="625601"/>
                </a:lnTo>
                <a:lnTo>
                  <a:pt x="42672" y="622553"/>
                </a:lnTo>
                <a:lnTo>
                  <a:pt x="42672" y="676655"/>
                </a:lnTo>
                <a:lnTo>
                  <a:pt x="76200" y="609600"/>
                </a:lnTo>
                <a:close/>
              </a:path>
              <a:path w="76200" h="685800">
                <a:moveTo>
                  <a:pt x="42672" y="76200"/>
                </a:moveTo>
                <a:lnTo>
                  <a:pt x="42672" y="63246"/>
                </a:lnTo>
                <a:lnTo>
                  <a:pt x="41148" y="60198"/>
                </a:lnTo>
                <a:lnTo>
                  <a:pt x="38100" y="58674"/>
                </a:lnTo>
                <a:lnTo>
                  <a:pt x="35051" y="60198"/>
                </a:lnTo>
                <a:lnTo>
                  <a:pt x="33527" y="63246"/>
                </a:lnTo>
                <a:lnTo>
                  <a:pt x="33527" y="76200"/>
                </a:lnTo>
                <a:lnTo>
                  <a:pt x="42672" y="76200"/>
                </a:lnTo>
                <a:close/>
              </a:path>
              <a:path w="76200" h="685800">
                <a:moveTo>
                  <a:pt x="42672" y="609600"/>
                </a:moveTo>
                <a:lnTo>
                  <a:pt x="42672" y="76200"/>
                </a:lnTo>
                <a:lnTo>
                  <a:pt x="33527" y="76200"/>
                </a:lnTo>
                <a:lnTo>
                  <a:pt x="33527" y="609600"/>
                </a:lnTo>
                <a:lnTo>
                  <a:pt x="42672" y="609600"/>
                </a:lnTo>
                <a:close/>
              </a:path>
              <a:path w="76200" h="685800">
                <a:moveTo>
                  <a:pt x="42672" y="676655"/>
                </a:moveTo>
                <a:lnTo>
                  <a:pt x="42672" y="622553"/>
                </a:lnTo>
                <a:lnTo>
                  <a:pt x="41148" y="625601"/>
                </a:lnTo>
                <a:lnTo>
                  <a:pt x="38100" y="627126"/>
                </a:lnTo>
                <a:lnTo>
                  <a:pt x="35051" y="625601"/>
                </a:lnTo>
                <a:lnTo>
                  <a:pt x="33527" y="622553"/>
                </a:lnTo>
                <a:lnTo>
                  <a:pt x="33528" y="676655"/>
                </a:lnTo>
                <a:lnTo>
                  <a:pt x="38100" y="685800"/>
                </a:lnTo>
                <a:lnTo>
                  <a:pt x="42672" y="676655"/>
                </a:lnTo>
                <a:close/>
              </a:path>
            </a:pathLst>
          </a:custGeom>
          <a:solidFill>
            <a:srgbClr val="000000"/>
          </a:solidFill>
        </p:spPr>
        <p:txBody>
          <a:bodyPr wrap="square" lIns="0" tIns="0" rIns="0" bIns="0" rtlCol="0"/>
          <a:lstStyle/>
          <a:p>
            <a:endParaRPr/>
          </a:p>
        </p:txBody>
      </p:sp>
      <p:sp>
        <p:nvSpPr>
          <p:cNvPr id="266" name="object 26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a:t>
            </a:fld>
            <a:endParaRPr dirty="0"/>
          </a:p>
        </p:txBody>
      </p:sp>
      <p:sp>
        <p:nvSpPr>
          <p:cNvPr id="267" name="object 267"/>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2362200" y="2438400"/>
            <a:ext cx="3276600" cy="381536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362200" y="2438400"/>
            <a:ext cx="3276600" cy="3962400"/>
          </a:xfrm>
          <a:prstGeom prst="rect">
            <a:avLst/>
          </a:prstGeom>
          <a:ln w="9525">
            <a:solidFill>
              <a:srgbClr val="000000"/>
            </a:solidFill>
          </a:ln>
        </p:spPr>
        <p:txBody>
          <a:bodyPr vert="horz" wrap="square" lIns="0" tIns="635" rIns="0" bIns="0" rtlCol="0">
            <a:spAutoFit/>
          </a:bodyPr>
          <a:lstStyle/>
          <a:p>
            <a:pPr>
              <a:lnSpc>
                <a:spcPct val="100000"/>
              </a:lnSpc>
              <a:spcBef>
                <a:spcPts val="5"/>
              </a:spcBef>
            </a:pPr>
            <a:endParaRPr sz="2350">
              <a:latin typeface="Times New Roman"/>
              <a:cs typeface="Times New Roman"/>
            </a:endParaRPr>
          </a:p>
          <a:p>
            <a:pPr marR="198120" algn="r">
              <a:lnSpc>
                <a:spcPct val="100000"/>
              </a:lnSpc>
              <a:spcBef>
                <a:spcPts val="5"/>
              </a:spcBef>
            </a:pPr>
            <a:r>
              <a:rPr sz="1800" spc="-10" dirty="0">
                <a:latin typeface="Arial"/>
                <a:cs typeface="Arial"/>
              </a:rPr>
              <a:t>Enterprise</a:t>
            </a:r>
            <a:endParaRPr sz="1800">
              <a:latin typeface="Arial"/>
              <a:cs typeface="Arial"/>
            </a:endParaRPr>
          </a:p>
          <a:p>
            <a:pPr marR="198120" algn="r">
              <a:lnSpc>
                <a:spcPct val="100000"/>
              </a:lnSpc>
            </a:pPr>
            <a:r>
              <a:rPr sz="1800" spc="-5" dirty="0">
                <a:latin typeface="Arial"/>
                <a:cs typeface="Arial"/>
              </a:rPr>
              <a:t>Scope</a:t>
            </a:r>
            <a:endParaRPr sz="1800">
              <a:latin typeface="Arial"/>
              <a:cs typeface="Arial"/>
            </a:endParaRPr>
          </a:p>
          <a:p>
            <a:pPr>
              <a:lnSpc>
                <a:spcPct val="100000"/>
              </a:lnSpc>
            </a:pPr>
            <a:endParaRPr sz="2000">
              <a:latin typeface="Times New Roman"/>
              <a:cs typeface="Times New Roman"/>
            </a:endParaRPr>
          </a:p>
          <a:p>
            <a:pPr marR="199390" algn="r">
              <a:lnSpc>
                <a:spcPct val="100000"/>
              </a:lnSpc>
              <a:spcBef>
                <a:spcPts val="1780"/>
              </a:spcBef>
            </a:pPr>
            <a:r>
              <a:rPr sz="1800" spc="-5" dirty="0">
                <a:latin typeface="Arial"/>
                <a:cs typeface="Arial"/>
              </a:rPr>
              <a:t>Line of</a:t>
            </a:r>
            <a:r>
              <a:rPr sz="1800" spc="-70" dirty="0">
                <a:latin typeface="Arial"/>
                <a:cs typeface="Arial"/>
              </a:rPr>
              <a:t> </a:t>
            </a:r>
            <a:r>
              <a:rPr sz="1800" spc="-10" dirty="0">
                <a:latin typeface="Arial"/>
                <a:cs typeface="Arial"/>
              </a:rPr>
              <a:t>Business</a:t>
            </a:r>
            <a:endParaRPr sz="1800">
              <a:latin typeface="Arial"/>
              <a:cs typeface="Arial"/>
            </a:endParaRPr>
          </a:p>
          <a:p>
            <a:pPr marR="198120" algn="r">
              <a:lnSpc>
                <a:spcPct val="100000"/>
              </a:lnSpc>
            </a:pPr>
            <a:r>
              <a:rPr sz="1800" spc="-5" dirty="0">
                <a:latin typeface="Arial"/>
                <a:cs typeface="Arial"/>
              </a:rPr>
              <a:t>Scope</a:t>
            </a:r>
            <a:endParaRPr sz="1800">
              <a:latin typeface="Arial"/>
              <a:cs typeface="Arial"/>
            </a:endParaRPr>
          </a:p>
          <a:p>
            <a:pPr>
              <a:lnSpc>
                <a:spcPct val="100000"/>
              </a:lnSpc>
              <a:spcBef>
                <a:spcPts val="5"/>
              </a:spcBef>
            </a:pPr>
            <a:endParaRPr sz="2500">
              <a:latin typeface="Times New Roman"/>
              <a:cs typeface="Times New Roman"/>
            </a:endParaRPr>
          </a:p>
          <a:p>
            <a:pPr marR="197485" algn="r">
              <a:lnSpc>
                <a:spcPct val="100000"/>
              </a:lnSpc>
            </a:pPr>
            <a:r>
              <a:rPr sz="1800" spc="-5" dirty="0">
                <a:latin typeface="Arial"/>
                <a:cs typeface="Arial"/>
              </a:rPr>
              <a:t>Workgroup</a:t>
            </a:r>
            <a:endParaRPr sz="1800">
              <a:latin typeface="Arial"/>
              <a:cs typeface="Arial"/>
            </a:endParaRPr>
          </a:p>
          <a:p>
            <a:pPr marR="198120" algn="r">
              <a:lnSpc>
                <a:spcPct val="100000"/>
              </a:lnSpc>
            </a:pPr>
            <a:r>
              <a:rPr sz="1800" spc="-5" dirty="0">
                <a:latin typeface="Arial"/>
                <a:cs typeface="Arial"/>
              </a:rPr>
              <a:t>Scope</a:t>
            </a:r>
            <a:endParaRPr sz="1800">
              <a:latin typeface="Arial"/>
              <a:cs typeface="Arial"/>
            </a:endParaRPr>
          </a:p>
          <a:p>
            <a:pPr>
              <a:lnSpc>
                <a:spcPct val="100000"/>
              </a:lnSpc>
              <a:spcBef>
                <a:spcPts val="5"/>
              </a:spcBef>
            </a:pPr>
            <a:endParaRPr sz="2500">
              <a:latin typeface="Times New Roman"/>
              <a:cs typeface="Times New Roman"/>
            </a:endParaRPr>
          </a:p>
          <a:p>
            <a:pPr marR="198120" algn="r">
              <a:lnSpc>
                <a:spcPct val="100000"/>
              </a:lnSpc>
            </a:pPr>
            <a:r>
              <a:rPr sz="1800" spc="-10" dirty="0">
                <a:latin typeface="Arial"/>
                <a:cs typeface="Arial"/>
              </a:rPr>
              <a:t>Application</a:t>
            </a:r>
            <a:endParaRPr sz="1800">
              <a:latin typeface="Arial"/>
              <a:cs typeface="Arial"/>
            </a:endParaRPr>
          </a:p>
          <a:p>
            <a:pPr marR="198120" algn="r">
              <a:lnSpc>
                <a:spcPct val="100000"/>
              </a:lnSpc>
            </a:pPr>
            <a:r>
              <a:rPr sz="1800" spc="-5" dirty="0">
                <a:latin typeface="Arial"/>
                <a:cs typeface="Arial"/>
              </a:rPr>
              <a:t>Scope</a:t>
            </a:r>
            <a:endParaRPr sz="1800">
              <a:latin typeface="Arial"/>
              <a:cs typeface="Arial"/>
            </a:endParaRPr>
          </a:p>
        </p:txBody>
      </p:sp>
      <p:sp>
        <p:nvSpPr>
          <p:cNvPr id="6" name="object 6"/>
          <p:cNvSpPr/>
          <p:nvPr/>
        </p:nvSpPr>
        <p:spPr>
          <a:xfrm>
            <a:off x="2590800" y="2667000"/>
            <a:ext cx="278130" cy="152400"/>
          </a:xfrm>
          <a:custGeom>
            <a:avLst/>
            <a:gdLst/>
            <a:ahLst/>
            <a:cxnLst/>
            <a:rect l="l" t="t" r="r" b="b"/>
            <a:pathLst>
              <a:path w="278130" h="152400">
                <a:moveTo>
                  <a:pt x="0" y="0"/>
                </a:moveTo>
                <a:lnTo>
                  <a:pt x="0" y="152400"/>
                </a:lnTo>
                <a:lnTo>
                  <a:pt x="278130" y="152400"/>
                </a:lnTo>
                <a:lnTo>
                  <a:pt x="278130" y="0"/>
                </a:lnTo>
                <a:lnTo>
                  <a:pt x="0" y="0"/>
                </a:lnTo>
                <a:close/>
              </a:path>
            </a:pathLst>
          </a:custGeom>
          <a:solidFill>
            <a:srgbClr val="33CCCC"/>
          </a:solidFill>
        </p:spPr>
        <p:txBody>
          <a:bodyPr wrap="square" lIns="0" tIns="0" rIns="0" bIns="0" rtlCol="0"/>
          <a:lstStyle/>
          <a:p>
            <a:endParaRPr/>
          </a:p>
        </p:txBody>
      </p:sp>
      <p:sp>
        <p:nvSpPr>
          <p:cNvPr id="7" name="object 7"/>
          <p:cNvSpPr/>
          <p:nvPr/>
        </p:nvSpPr>
        <p:spPr>
          <a:xfrm>
            <a:off x="2590800" y="2667000"/>
            <a:ext cx="278130" cy="152400"/>
          </a:xfrm>
          <a:custGeom>
            <a:avLst/>
            <a:gdLst/>
            <a:ahLst/>
            <a:cxnLst/>
            <a:rect l="l" t="t" r="r" b="b"/>
            <a:pathLst>
              <a:path w="278130" h="152400">
                <a:moveTo>
                  <a:pt x="0" y="0"/>
                </a:moveTo>
                <a:lnTo>
                  <a:pt x="0" y="152400"/>
                </a:lnTo>
                <a:lnTo>
                  <a:pt x="278130" y="152400"/>
                </a:lnTo>
                <a:lnTo>
                  <a:pt x="278130" y="0"/>
                </a:lnTo>
                <a:lnTo>
                  <a:pt x="0" y="0"/>
                </a:lnTo>
                <a:close/>
              </a:path>
            </a:pathLst>
          </a:custGeom>
          <a:ln w="9525">
            <a:solidFill>
              <a:srgbClr val="000000"/>
            </a:solidFill>
          </a:ln>
        </p:spPr>
        <p:txBody>
          <a:bodyPr wrap="square" lIns="0" tIns="0" rIns="0" bIns="0" rtlCol="0"/>
          <a:lstStyle/>
          <a:p>
            <a:endParaRPr/>
          </a:p>
        </p:txBody>
      </p:sp>
      <p:sp>
        <p:nvSpPr>
          <p:cNvPr id="8" name="object 8"/>
          <p:cNvSpPr/>
          <p:nvPr/>
        </p:nvSpPr>
        <p:spPr>
          <a:xfrm>
            <a:off x="3224022" y="2667000"/>
            <a:ext cx="278130" cy="152400"/>
          </a:xfrm>
          <a:custGeom>
            <a:avLst/>
            <a:gdLst/>
            <a:ahLst/>
            <a:cxnLst/>
            <a:rect l="l" t="t" r="r" b="b"/>
            <a:pathLst>
              <a:path w="278129" h="152400">
                <a:moveTo>
                  <a:pt x="0" y="0"/>
                </a:moveTo>
                <a:lnTo>
                  <a:pt x="0" y="152399"/>
                </a:lnTo>
                <a:lnTo>
                  <a:pt x="278129" y="152399"/>
                </a:lnTo>
                <a:lnTo>
                  <a:pt x="278129" y="0"/>
                </a:lnTo>
                <a:lnTo>
                  <a:pt x="0" y="0"/>
                </a:lnTo>
                <a:close/>
              </a:path>
            </a:pathLst>
          </a:custGeom>
          <a:solidFill>
            <a:srgbClr val="33CCCC"/>
          </a:solidFill>
        </p:spPr>
        <p:txBody>
          <a:bodyPr wrap="square" lIns="0" tIns="0" rIns="0" bIns="0" rtlCol="0"/>
          <a:lstStyle/>
          <a:p>
            <a:endParaRPr/>
          </a:p>
        </p:txBody>
      </p:sp>
      <p:sp>
        <p:nvSpPr>
          <p:cNvPr id="9" name="object 9"/>
          <p:cNvSpPr/>
          <p:nvPr/>
        </p:nvSpPr>
        <p:spPr>
          <a:xfrm>
            <a:off x="3224022" y="2667000"/>
            <a:ext cx="278130" cy="152400"/>
          </a:xfrm>
          <a:custGeom>
            <a:avLst/>
            <a:gdLst/>
            <a:ahLst/>
            <a:cxnLst/>
            <a:rect l="l" t="t" r="r" b="b"/>
            <a:pathLst>
              <a:path w="278129" h="152400">
                <a:moveTo>
                  <a:pt x="0" y="0"/>
                </a:moveTo>
                <a:lnTo>
                  <a:pt x="0" y="152399"/>
                </a:lnTo>
                <a:lnTo>
                  <a:pt x="278129" y="152399"/>
                </a:lnTo>
                <a:lnTo>
                  <a:pt x="278129" y="0"/>
                </a:lnTo>
                <a:lnTo>
                  <a:pt x="0" y="0"/>
                </a:lnTo>
                <a:close/>
              </a:path>
            </a:pathLst>
          </a:custGeom>
          <a:ln w="9525">
            <a:solidFill>
              <a:srgbClr val="000000"/>
            </a:solidFill>
          </a:ln>
        </p:spPr>
        <p:txBody>
          <a:bodyPr wrap="square" lIns="0" tIns="0" rIns="0" bIns="0" rtlCol="0"/>
          <a:lstStyle/>
          <a:p>
            <a:endParaRPr/>
          </a:p>
        </p:txBody>
      </p:sp>
      <p:sp>
        <p:nvSpPr>
          <p:cNvPr id="10" name="object 10"/>
          <p:cNvSpPr/>
          <p:nvPr/>
        </p:nvSpPr>
        <p:spPr>
          <a:xfrm>
            <a:off x="2908554" y="2667000"/>
            <a:ext cx="276225" cy="152400"/>
          </a:xfrm>
          <a:custGeom>
            <a:avLst/>
            <a:gdLst/>
            <a:ahLst/>
            <a:cxnLst/>
            <a:rect l="l" t="t" r="r" b="b"/>
            <a:pathLst>
              <a:path w="276225" h="152400">
                <a:moveTo>
                  <a:pt x="0" y="0"/>
                </a:moveTo>
                <a:lnTo>
                  <a:pt x="0" y="152400"/>
                </a:lnTo>
                <a:lnTo>
                  <a:pt x="275844" y="152399"/>
                </a:lnTo>
                <a:lnTo>
                  <a:pt x="275844" y="0"/>
                </a:lnTo>
                <a:lnTo>
                  <a:pt x="0" y="0"/>
                </a:lnTo>
                <a:close/>
              </a:path>
            </a:pathLst>
          </a:custGeom>
          <a:solidFill>
            <a:srgbClr val="33CCCC"/>
          </a:solidFill>
        </p:spPr>
        <p:txBody>
          <a:bodyPr wrap="square" lIns="0" tIns="0" rIns="0" bIns="0" rtlCol="0"/>
          <a:lstStyle/>
          <a:p>
            <a:endParaRPr/>
          </a:p>
        </p:txBody>
      </p:sp>
      <p:sp>
        <p:nvSpPr>
          <p:cNvPr id="11" name="object 11"/>
          <p:cNvSpPr/>
          <p:nvPr/>
        </p:nvSpPr>
        <p:spPr>
          <a:xfrm>
            <a:off x="2908554" y="2667000"/>
            <a:ext cx="276225" cy="152400"/>
          </a:xfrm>
          <a:custGeom>
            <a:avLst/>
            <a:gdLst/>
            <a:ahLst/>
            <a:cxnLst/>
            <a:rect l="l" t="t" r="r" b="b"/>
            <a:pathLst>
              <a:path w="276225" h="152400">
                <a:moveTo>
                  <a:pt x="0" y="0"/>
                </a:moveTo>
                <a:lnTo>
                  <a:pt x="0" y="152400"/>
                </a:lnTo>
                <a:lnTo>
                  <a:pt x="275844" y="152399"/>
                </a:lnTo>
                <a:lnTo>
                  <a:pt x="275844" y="0"/>
                </a:lnTo>
                <a:lnTo>
                  <a:pt x="0" y="0"/>
                </a:lnTo>
                <a:close/>
              </a:path>
            </a:pathLst>
          </a:custGeom>
          <a:ln w="9525">
            <a:solidFill>
              <a:srgbClr val="000000"/>
            </a:solidFill>
          </a:ln>
        </p:spPr>
        <p:txBody>
          <a:bodyPr wrap="square" lIns="0" tIns="0" rIns="0" bIns="0" rtlCol="0"/>
          <a:lstStyle/>
          <a:p>
            <a:endParaRPr/>
          </a:p>
        </p:txBody>
      </p:sp>
      <p:sp>
        <p:nvSpPr>
          <p:cNvPr id="12" name="object 12"/>
          <p:cNvSpPr/>
          <p:nvPr/>
        </p:nvSpPr>
        <p:spPr>
          <a:xfrm>
            <a:off x="2868929" y="2743200"/>
            <a:ext cx="40005" cy="0"/>
          </a:xfrm>
          <a:custGeom>
            <a:avLst/>
            <a:gdLst/>
            <a:ahLst/>
            <a:cxnLst/>
            <a:rect l="l" t="t" r="r" b="b"/>
            <a:pathLst>
              <a:path w="40005">
                <a:moveTo>
                  <a:pt x="0" y="0"/>
                </a:moveTo>
                <a:lnTo>
                  <a:pt x="39624" y="0"/>
                </a:lnTo>
              </a:path>
            </a:pathLst>
          </a:custGeom>
          <a:ln w="15875">
            <a:solidFill>
              <a:srgbClr val="000000"/>
            </a:solidFill>
          </a:ln>
        </p:spPr>
        <p:txBody>
          <a:bodyPr wrap="square" lIns="0" tIns="0" rIns="0" bIns="0" rtlCol="0"/>
          <a:lstStyle/>
          <a:p>
            <a:endParaRPr/>
          </a:p>
        </p:txBody>
      </p:sp>
      <p:sp>
        <p:nvSpPr>
          <p:cNvPr id="13" name="object 13"/>
          <p:cNvSpPr/>
          <p:nvPr/>
        </p:nvSpPr>
        <p:spPr>
          <a:xfrm>
            <a:off x="3184398" y="2743200"/>
            <a:ext cx="40005" cy="0"/>
          </a:xfrm>
          <a:custGeom>
            <a:avLst/>
            <a:gdLst/>
            <a:ahLst/>
            <a:cxnLst/>
            <a:rect l="l" t="t" r="r" b="b"/>
            <a:pathLst>
              <a:path w="40005">
                <a:moveTo>
                  <a:pt x="0" y="0"/>
                </a:moveTo>
                <a:lnTo>
                  <a:pt x="39624" y="0"/>
                </a:lnTo>
              </a:path>
            </a:pathLst>
          </a:custGeom>
          <a:ln w="15875">
            <a:solidFill>
              <a:srgbClr val="000000"/>
            </a:solidFill>
          </a:ln>
        </p:spPr>
        <p:txBody>
          <a:bodyPr wrap="square" lIns="0" tIns="0" rIns="0" bIns="0" rtlCol="0"/>
          <a:lstStyle/>
          <a:p>
            <a:endParaRPr/>
          </a:p>
        </p:txBody>
      </p:sp>
      <p:sp>
        <p:nvSpPr>
          <p:cNvPr id="14" name="object 14"/>
          <p:cNvSpPr/>
          <p:nvPr/>
        </p:nvSpPr>
        <p:spPr>
          <a:xfrm>
            <a:off x="3502152" y="2743200"/>
            <a:ext cx="79375" cy="0"/>
          </a:xfrm>
          <a:custGeom>
            <a:avLst/>
            <a:gdLst/>
            <a:ahLst/>
            <a:cxnLst/>
            <a:rect l="l" t="t" r="r" b="b"/>
            <a:pathLst>
              <a:path w="79375">
                <a:moveTo>
                  <a:pt x="0" y="0"/>
                </a:moveTo>
                <a:lnTo>
                  <a:pt x="79248" y="0"/>
                </a:lnTo>
              </a:path>
            </a:pathLst>
          </a:custGeom>
          <a:ln w="15875">
            <a:solidFill>
              <a:srgbClr val="000000"/>
            </a:solidFill>
          </a:ln>
        </p:spPr>
        <p:txBody>
          <a:bodyPr wrap="square" lIns="0" tIns="0" rIns="0" bIns="0" rtlCol="0"/>
          <a:lstStyle/>
          <a:p>
            <a:endParaRPr/>
          </a:p>
        </p:txBody>
      </p:sp>
      <p:sp>
        <p:nvSpPr>
          <p:cNvPr id="15" name="object 15"/>
          <p:cNvSpPr/>
          <p:nvPr/>
        </p:nvSpPr>
        <p:spPr>
          <a:xfrm>
            <a:off x="3502152" y="3352800"/>
            <a:ext cx="79375" cy="0"/>
          </a:xfrm>
          <a:custGeom>
            <a:avLst/>
            <a:gdLst/>
            <a:ahLst/>
            <a:cxnLst/>
            <a:rect l="l" t="t" r="r" b="b"/>
            <a:pathLst>
              <a:path w="79375">
                <a:moveTo>
                  <a:pt x="0" y="0"/>
                </a:moveTo>
                <a:lnTo>
                  <a:pt x="79248" y="0"/>
                </a:lnTo>
              </a:path>
            </a:pathLst>
          </a:custGeom>
          <a:ln w="15875">
            <a:solidFill>
              <a:srgbClr val="000000"/>
            </a:solidFill>
          </a:ln>
        </p:spPr>
        <p:txBody>
          <a:bodyPr wrap="square" lIns="0" tIns="0" rIns="0" bIns="0" rtlCol="0"/>
          <a:lstStyle/>
          <a:p>
            <a:endParaRPr/>
          </a:p>
        </p:txBody>
      </p:sp>
      <p:sp>
        <p:nvSpPr>
          <p:cNvPr id="16" name="object 16"/>
          <p:cNvSpPr/>
          <p:nvPr/>
        </p:nvSpPr>
        <p:spPr>
          <a:xfrm>
            <a:off x="3502152" y="3048000"/>
            <a:ext cx="79375" cy="0"/>
          </a:xfrm>
          <a:custGeom>
            <a:avLst/>
            <a:gdLst/>
            <a:ahLst/>
            <a:cxnLst/>
            <a:rect l="l" t="t" r="r" b="b"/>
            <a:pathLst>
              <a:path w="79375">
                <a:moveTo>
                  <a:pt x="0" y="0"/>
                </a:moveTo>
                <a:lnTo>
                  <a:pt x="79248" y="0"/>
                </a:lnTo>
              </a:path>
            </a:pathLst>
          </a:custGeom>
          <a:ln w="15875">
            <a:solidFill>
              <a:srgbClr val="000000"/>
            </a:solidFill>
          </a:ln>
        </p:spPr>
        <p:txBody>
          <a:bodyPr wrap="square" lIns="0" tIns="0" rIns="0" bIns="0" rtlCol="0"/>
          <a:lstStyle/>
          <a:p>
            <a:endParaRPr/>
          </a:p>
        </p:txBody>
      </p:sp>
      <p:sp>
        <p:nvSpPr>
          <p:cNvPr id="17" name="object 17"/>
          <p:cNvSpPr/>
          <p:nvPr/>
        </p:nvSpPr>
        <p:spPr>
          <a:xfrm>
            <a:off x="3581400" y="2743200"/>
            <a:ext cx="0" cy="609600"/>
          </a:xfrm>
          <a:custGeom>
            <a:avLst/>
            <a:gdLst/>
            <a:ahLst/>
            <a:cxnLst/>
            <a:rect l="l" t="t" r="r" b="b"/>
            <a:pathLst>
              <a:path h="609600">
                <a:moveTo>
                  <a:pt x="0" y="0"/>
                </a:moveTo>
                <a:lnTo>
                  <a:pt x="0" y="609600"/>
                </a:lnTo>
              </a:path>
            </a:pathLst>
          </a:custGeom>
          <a:ln w="15875">
            <a:solidFill>
              <a:srgbClr val="000000"/>
            </a:solidFill>
          </a:ln>
        </p:spPr>
        <p:txBody>
          <a:bodyPr wrap="square" lIns="0" tIns="0" rIns="0" bIns="0" rtlCol="0"/>
          <a:lstStyle/>
          <a:p>
            <a:endParaRPr/>
          </a:p>
        </p:txBody>
      </p:sp>
      <p:sp>
        <p:nvSpPr>
          <p:cNvPr id="18" name="object 18"/>
          <p:cNvSpPr/>
          <p:nvPr/>
        </p:nvSpPr>
        <p:spPr>
          <a:xfrm>
            <a:off x="2868929" y="3200400"/>
            <a:ext cx="119380" cy="0"/>
          </a:xfrm>
          <a:custGeom>
            <a:avLst/>
            <a:gdLst/>
            <a:ahLst/>
            <a:cxnLst/>
            <a:rect l="l" t="t" r="r" b="b"/>
            <a:pathLst>
              <a:path w="119380">
                <a:moveTo>
                  <a:pt x="0" y="0"/>
                </a:moveTo>
                <a:lnTo>
                  <a:pt x="118871" y="0"/>
                </a:lnTo>
              </a:path>
            </a:pathLst>
          </a:custGeom>
          <a:ln w="15875">
            <a:solidFill>
              <a:srgbClr val="000000"/>
            </a:solidFill>
          </a:ln>
        </p:spPr>
        <p:txBody>
          <a:bodyPr wrap="square" lIns="0" tIns="0" rIns="0" bIns="0" rtlCol="0"/>
          <a:lstStyle/>
          <a:p>
            <a:endParaRPr/>
          </a:p>
        </p:txBody>
      </p:sp>
      <p:sp>
        <p:nvSpPr>
          <p:cNvPr id="19" name="object 19"/>
          <p:cNvSpPr/>
          <p:nvPr/>
        </p:nvSpPr>
        <p:spPr>
          <a:xfrm>
            <a:off x="3067050" y="3048000"/>
            <a:ext cx="0" cy="76200"/>
          </a:xfrm>
          <a:custGeom>
            <a:avLst/>
            <a:gdLst/>
            <a:ahLst/>
            <a:cxnLst/>
            <a:rect l="l" t="t" r="r" b="b"/>
            <a:pathLst>
              <a:path h="76200">
                <a:moveTo>
                  <a:pt x="0" y="76199"/>
                </a:moveTo>
                <a:lnTo>
                  <a:pt x="0" y="0"/>
                </a:lnTo>
              </a:path>
            </a:pathLst>
          </a:custGeom>
          <a:ln w="15875">
            <a:solidFill>
              <a:srgbClr val="000000"/>
            </a:solidFill>
          </a:ln>
        </p:spPr>
        <p:txBody>
          <a:bodyPr wrap="square" lIns="0" tIns="0" rIns="0" bIns="0" rtlCol="0"/>
          <a:lstStyle/>
          <a:p>
            <a:endParaRPr/>
          </a:p>
        </p:txBody>
      </p:sp>
      <p:sp>
        <p:nvSpPr>
          <p:cNvPr id="20" name="object 20"/>
          <p:cNvSpPr/>
          <p:nvPr/>
        </p:nvSpPr>
        <p:spPr>
          <a:xfrm>
            <a:off x="3067050" y="3276600"/>
            <a:ext cx="0" cy="76200"/>
          </a:xfrm>
          <a:custGeom>
            <a:avLst/>
            <a:gdLst/>
            <a:ahLst/>
            <a:cxnLst/>
            <a:rect l="l" t="t" r="r" b="b"/>
            <a:pathLst>
              <a:path h="76200">
                <a:moveTo>
                  <a:pt x="0" y="0"/>
                </a:moveTo>
                <a:lnTo>
                  <a:pt x="0" y="76200"/>
                </a:lnTo>
              </a:path>
            </a:pathLst>
          </a:custGeom>
          <a:ln w="15875">
            <a:solidFill>
              <a:srgbClr val="000000"/>
            </a:solidFill>
          </a:ln>
        </p:spPr>
        <p:txBody>
          <a:bodyPr wrap="square" lIns="0" tIns="0" rIns="0" bIns="0" rtlCol="0"/>
          <a:lstStyle/>
          <a:p>
            <a:endParaRPr/>
          </a:p>
        </p:txBody>
      </p:sp>
      <p:sp>
        <p:nvSpPr>
          <p:cNvPr id="21" name="object 21"/>
          <p:cNvSpPr/>
          <p:nvPr/>
        </p:nvSpPr>
        <p:spPr>
          <a:xfrm>
            <a:off x="3067050" y="3048000"/>
            <a:ext cx="157480" cy="0"/>
          </a:xfrm>
          <a:custGeom>
            <a:avLst/>
            <a:gdLst/>
            <a:ahLst/>
            <a:cxnLst/>
            <a:rect l="l" t="t" r="r" b="b"/>
            <a:pathLst>
              <a:path w="157480">
                <a:moveTo>
                  <a:pt x="0" y="0"/>
                </a:moveTo>
                <a:lnTo>
                  <a:pt x="156972" y="0"/>
                </a:lnTo>
              </a:path>
            </a:pathLst>
          </a:custGeom>
          <a:ln w="15875">
            <a:solidFill>
              <a:srgbClr val="000000"/>
            </a:solidFill>
          </a:ln>
        </p:spPr>
        <p:txBody>
          <a:bodyPr wrap="square" lIns="0" tIns="0" rIns="0" bIns="0" rtlCol="0"/>
          <a:lstStyle/>
          <a:p>
            <a:endParaRPr/>
          </a:p>
        </p:txBody>
      </p:sp>
      <p:sp>
        <p:nvSpPr>
          <p:cNvPr id="22" name="object 22"/>
          <p:cNvSpPr/>
          <p:nvPr/>
        </p:nvSpPr>
        <p:spPr>
          <a:xfrm>
            <a:off x="3067050" y="3352800"/>
            <a:ext cx="157480" cy="0"/>
          </a:xfrm>
          <a:custGeom>
            <a:avLst/>
            <a:gdLst/>
            <a:ahLst/>
            <a:cxnLst/>
            <a:rect l="l" t="t" r="r" b="b"/>
            <a:pathLst>
              <a:path w="157480">
                <a:moveTo>
                  <a:pt x="0" y="0"/>
                </a:moveTo>
                <a:lnTo>
                  <a:pt x="156972" y="0"/>
                </a:lnTo>
              </a:path>
            </a:pathLst>
          </a:custGeom>
          <a:ln w="15875">
            <a:solidFill>
              <a:srgbClr val="000000"/>
            </a:solidFill>
          </a:ln>
        </p:spPr>
        <p:txBody>
          <a:bodyPr wrap="square" lIns="0" tIns="0" rIns="0" bIns="0" rtlCol="0"/>
          <a:lstStyle/>
          <a:p>
            <a:endParaRPr/>
          </a:p>
        </p:txBody>
      </p:sp>
      <p:sp>
        <p:nvSpPr>
          <p:cNvPr id="23" name="object 23"/>
          <p:cNvSpPr/>
          <p:nvPr/>
        </p:nvSpPr>
        <p:spPr>
          <a:xfrm>
            <a:off x="2590800" y="3124200"/>
            <a:ext cx="278130" cy="152400"/>
          </a:xfrm>
          <a:custGeom>
            <a:avLst/>
            <a:gdLst/>
            <a:ahLst/>
            <a:cxnLst/>
            <a:rect l="l" t="t" r="r" b="b"/>
            <a:pathLst>
              <a:path w="278130" h="152400">
                <a:moveTo>
                  <a:pt x="0" y="0"/>
                </a:moveTo>
                <a:lnTo>
                  <a:pt x="0" y="152400"/>
                </a:lnTo>
                <a:lnTo>
                  <a:pt x="278130" y="152400"/>
                </a:lnTo>
                <a:lnTo>
                  <a:pt x="278130" y="0"/>
                </a:lnTo>
                <a:lnTo>
                  <a:pt x="0" y="0"/>
                </a:lnTo>
                <a:close/>
              </a:path>
            </a:pathLst>
          </a:custGeom>
          <a:solidFill>
            <a:srgbClr val="33CCCC"/>
          </a:solidFill>
        </p:spPr>
        <p:txBody>
          <a:bodyPr wrap="square" lIns="0" tIns="0" rIns="0" bIns="0" rtlCol="0"/>
          <a:lstStyle/>
          <a:p>
            <a:endParaRPr/>
          </a:p>
        </p:txBody>
      </p:sp>
      <p:sp>
        <p:nvSpPr>
          <p:cNvPr id="24" name="object 24"/>
          <p:cNvSpPr/>
          <p:nvPr/>
        </p:nvSpPr>
        <p:spPr>
          <a:xfrm>
            <a:off x="2590800" y="3124200"/>
            <a:ext cx="278130" cy="152400"/>
          </a:xfrm>
          <a:custGeom>
            <a:avLst/>
            <a:gdLst/>
            <a:ahLst/>
            <a:cxnLst/>
            <a:rect l="l" t="t" r="r" b="b"/>
            <a:pathLst>
              <a:path w="278130" h="152400">
                <a:moveTo>
                  <a:pt x="0" y="0"/>
                </a:moveTo>
                <a:lnTo>
                  <a:pt x="0" y="152400"/>
                </a:lnTo>
                <a:lnTo>
                  <a:pt x="278130" y="152400"/>
                </a:lnTo>
                <a:lnTo>
                  <a:pt x="278130" y="0"/>
                </a:lnTo>
                <a:lnTo>
                  <a:pt x="0" y="0"/>
                </a:lnTo>
                <a:close/>
              </a:path>
            </a:pathLst>
          </a:custGeom>
          <a:ln w="9525">
            <a:solidFill>
              <a:srgbClr val="000000"/>
            </a:solidFill>
          </a:ln>
        </p:spPr>
        <p:txBody>
          <a:bodyPr wrap="square" lIns="0" tIns="0" rIns="0" bIns="0" rtlCol="0"/>
          <a:lstStyle/>
          <a:p>
            <a:endParaRPr/>
          </a:p>
        </p:txBody>
      </p:sp>
      <p:sp>
        <p:nvSpPr>
          <p:cNvPr id="25" name="object 25"/>
          <p:cNvSpPr/>
          <p:nvPr/>
        </p:nvSpPr>
        <p:spPr>
          <a:xfrm>
            <a:off x="3224022" y="2971800"/>
            <a:ext cx="278130" cy="152400"/>
          </a:xfrm>
          <a:custGeom>
            <a:avLst/>
            <a:gdLst/>
            <a:ahLst/>
            <a:cxnLst/>
            <a:rect l="l" t="t" r="r" b="b"/>
            <a:pathLst>
              <a:path w="278129" h="152400">
                <a:moveTo>
                  <a:pt x="0" y="0"/>
                </a:moveTo>
                <a:lnTo>
                  <a:pt x="0" y="152399"/>
                </a:lnTo>
                <a:lnTo>
                  <a:pt x="278129" y="152399"/>
                </a:lnTo>
                <a:lnTo>
                  <a:pt x="278129" y="0"/>
                </a:lnTo>
                <a:lnTo>
                  <a:pt x="0" y="0"/>
                </a:lnTo>
                <a:close/>
              </a:path>
            </a:pathLst>
          </a:custGeom>
          <a:solidFill>
            <a:srgbClr val="33CCCC"/>
          </a:solidFill>
        </p:spPr>
        <p:txBody>
          <a:bodyPr wrap="square" lIns="0" tIns="0" rIns="0" bIns="0" rtlCol="0"/>
          <a:lstStyle/>
          <a:p>
            <a:endParaRPr/>
          </a:p>
        </p:txBody>
      </p:sp>
      <p:sp>
        <p:nvSpPr>
          <p:cNvPr id="26" name="object 26"/>
          <p:cNvSpPr/>
          <p:nvPr/>
        </p:nvSpPr>
        <p:spPr>
          <a:xfrm>
            <a:off x="3224022" y="2971800"/>
            <a:ext cx="278130" cy="152400"/>
          </a:xfrm>
          <a:custGeom>
            <a:avLst/>
            <a:gdLst/>
            <a:ahLst/>
            <a:cxnLst/>
            <a:rect l="l" t="t" r="r" b="b"/>
            <a:pathLst>
              <a:path w="278129" h="152400">
                <a:moveTo>
                  <a:pt x="0" y="0"/>
                </a:moveTo>
                <a:lnTo>
                  <a:pt x="0" y="152399"/>
                </a:lnTo>
                <a:lnTo>
                  <a:pt x="278129" y="152399"/>
                </a:lnTo>
                <a:lnTo>
                  <a:pt x="278129" y="0"/>
                </a:lnTo>
                <a:lnTo>
                  <a:pt x="0" y="0"/>
                </a:lnTo>
                <a:close/>
              </a:path>
            </a:pathLst>
          </a:custGeom>
          <a:ln w="9525">
            <a:solidFill>
              <a:srgbClr val="000000"/>
            </a:solidFill>
          </a:ln>
        </p:spPr>
        <p:txBody>
          <a:bodyPr wrap="square" lIns="0" tIns="0" rIns="0" bIns="0" rtlCol="0"/>
          <a:lstStyle/>
          <a:p>
            <a:endParaRPr/>
          </a:p>
        </p:txBody>
      </p:sp>
      <p:sp>
        <p:nvSpPr>
          <p:cNvPr id="27" name="object 27"/>
          <p:cNvSpPr/>
          <p:nvPr/>
        </p:nvSpPr>
        <p:spPr>
          <a:xfrm>
            <a:off x="3224022" y="3276600"/>
            <a:ext cx="278130" cy="152400"/>
          </a:xfrm>
          <a:custGeom>
            <a:avLst/>
            <a:gdLst/>
            <a:ahLst/>
            <a:cxnLst/>
            <a:rect l="l" t="t" r="r" b="b"/>
            <a:pathLst>
              <a:path w="278129" h="152400">
                <a:moveTo>
                  <a:pt x="0" y="0"/>
                </a:moveTo>
                <a:lnTo>
                  <a:pt x="0" y="152400"/>
                </a:lnTo>
                <a:lnTo>
                  <a:pt x="278129" y="152400"/>
                </a:lnTo>
                <a:lnTo>
                  <a:pt x="278129" y="0"/>
                </a:lnTo>
                <a:lnTo>
                  <a:pt x="0" y="0"/>
                </a:lnTo>
                <a:close/>
              </a:path>
            </a:pathLst>
          </a:custGeom>
          <a:solidFill>
            <a:srgbClr val="33CCCC"/>
          </a:solidFill>
        </p:spPr>
        <p:txBody>
          <a:bodyPr wrap="square" lIns="0" tIns="0" rIns="0" bIns="0" rtlCol="0"/>
          <a:lstStyle/>
          <a:p>
            <a:endParaRPr/>
          </a:p>
        </p:txBody>
      </p:sp>
      <p:sp>
        <p:nvSpPr>
          <p:cNvPr id="28" name="object 28"/>
          <p:cNvSpPr/>
          <p:nvPr/>
        </p:nvSpPr>
        <p:spPr>
          <a:xfrm>
            <a:off x="3224022" y="3276600"/>
            <a:ext cx="278130" cy="152400"/>
          </a:xfrm>
          <a:custGeom>
            <a:avLst/>
            <a:gdLst/>
            <a:ahLst/>
            <a:cxnLst/>
            <a:rect l="l" t="t" r="r" b="b"/>
            <a:pathLst>
              <a:path w="278129" h="152400">
                <a:moveTo>
                  <a:pt x="0" y="0"/>
                </a:moveTo>
                <a:lnTo>
                  <a:pt x="0" y="152400"/>
                </a:lnTo>
                <a:lnTo>
                  <a:pt x="278129" y="152400"/>
                </a:lnTo>
                <a:lnTo>
                  <a:pt x="278129" y="0"/>
                </a:lnTo>
                <a:lnTo>
                  <a:pt x="0" y="0"/>
                </a:lnTo>
                <a:close/>
              </a:path>
            </a:pathLst>
          </a:custGeom>
          <a:ln w="9525">
            <a:solidFill>
              <a:srgbClr val="000000"/>
            </a:solidFill>
          </a:ln>
        </p:spPr>
        <p:txBody>
          <a:bodyPr wrap="square" lIns="0" tIns="0" rIns="0" bIns="0" rtlCol="0"/>
          <a:lstStyle/>
          <a:p>
            <a:endParaRPr/>
          </a:p>
        </p:txBody>
      </p:sp>
      <p:sp>
        <p:nvSpPr>
          <p:cNvPr id="29" name="object 29"/>
          <p:cNvSpPr/>
          <p:nvPr/>
        </p:nvSpPr>
        <p:spPr>
          <a:xfrm>
            <a:off x="2983039" y="3119437"/>
            <a:ext cx="166497" cy="161925"/>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2590800" y="4022597"/>
            <a:ext cx="356235" cy="321310"/>
          </a:xfrm>
          <a:custGeom>
            <a:avLst/>
            <a:gdLst/>
            <a:ahLst/>
            <a:cxnLst/>
            <a:rect l="l" t="t" r="r" b="b"/>
            <a:pathLst>
              <a:path w="356235" h="321310">
                <a:moveTo>
                  <a:pt x="0" y="0"/>
                </a:moveTo>
                <a:lnTo>
                  <a:pt x="0" y="320801"/>
                </a:lnTo>
                <a:lnTo>
                  <a:pt x="355854" y="320801"/>
                </a:lnTo>
                <a:lnTo>
                  <a:pt x="355854" y="0"/>
                </a:lnTo>
                <a:lnTo>
                  <a:pt x="0" y="0"/>
                </a:lnTo>
                <a:close/>
              </a:path>
            </a:pathLst>
          </a:custGeom>
          <a:solidFill>
            <a:srgbClr val="666699"/>
          </a:solidFill>
        </p:spPr>
        <p:txBody>
          <a:bodyPr wrap="square" lIns="0" tIns="0" rIns="0" bIns="0" rtlCol="0"/>
          <a:lstStyle/>
          <a:p>
            <a:endParaRPr/>
          </a:p>
        </p:txBody>
      </p:sp>
      <p:sp>
        <p:nvSpPr>
          <p:cNvPr id="31" name="object 31"/>
          <p:cNvSpPr/>
          <p:nvPr/>
        </p:nvSpPr>
        <p:spPr>
          <a:xfrm>
            <a:off x="2590800" y="4022597"/>
            <a:ext cx="356235" cy="321310"/>
          </a:xfrm>
          <a:custGeom>
            <a:avLst/>
            <a:gdLst/>
            <a:ahLst/>
            <a:cxnLst/>
            <a:rect l="l" t="t" r="r" b="b"/>
            <a:pathLst>
              <a:path w="356235" h="321310">
                <a:moveTo>
                  <a:pt x="0" y="0"/>
                </a:moveTo>
                <a:lnTo>
                  <a:pt x="0" y="320801"/>
                </a:lnTo>
                <a:lnTo>
                  <a:pt x="355854" y="320801"/>
                </a:lnTo>
                <a:lnTo>
                  <a:pt x="355854" y="0"/>
                </a:lnTo>
                <a:lnTo>
                  <a:pt x="0" y="0"/>
                </a:lnTo>
                <a:close/>
              </a:path>
            </a:pathLst>
          </a:custGeom>
          <a:ln w="9525">
            <a:solidFill>
              <a:srgbClr val="000000"/>
            </a:solidFill>
          </a:ln>
        </p:spPr>
        <p:txBody>
          <a:bodyPr wrap="square" lIns="0" tIns="0" rIns="0" bIns="0" rtlCol="0"/>
          <a:lstStyle/>
          <a:p>
            <a:endParaRPr/>
          </a:p>
        </p:txBody>
      </p:sp>
      <p:sp>
        <p:nvSpPr>
          <p:cNvPr id="32" name="object 32"/>
          <p:cNvSpPr/>
          <p:nvPr/>
        </p:nvSpPr>
        <p:spPr>
          <a:xfrm>
            <a:off x="3149345" y="3810000"/>
            <a:ext cx="356235" cy="321310"/>
          </a:xfrm>
          <a:custGeom>
            <a:avLst/>
            <a:gdLst/>
            <a:ahLst/>
            <a:cxnLst/>
            <a:rect l="l" t="t" r="r" b="b"/>
            <a:pathLst>
              <a:path w="356235" h="321310">
                <a:moveTo>
                  <a:pt x="0" y="0"/>
                </a:moveTo>
                <a:lnTo>
                  <a:pt x="0" y="320801"/>
                </a:lnTo>
                <a:lnTo>
                  <a:pt x="355853" y="320801"/>
                </a:lnTo>
                <a:lnTo>
                  <a:pt x="355853" y="0"/>
                </a:lnTo>
                <a:lnTo>
                  <a:pt x="0" y="0"/>
                </a:lnTo>
                <a:close/>
              </a:path>
            </a:pathLst>
          </a:custGeom>
          <a:solidFill>
            <a:srgbClr val="666699"/>
          </a:solidFill>
        </p:spPr>
        <p:txBody>
          <a:bodyPr wrap="square" lIns="0" tIns="0" rIns="0" bIns="0" rtlCol="0"/>
          <a:lstStyle/>
          <a:p>
            <a:endParaRPr/>
          </a:p>
        </p:txBody>
      </p:sp>
      <p:sp>
        <p:nvSpPr>
          <p:cNvPr id="33" name="object 33"/>
          <p:cNvSpPr/>
          <p:nvPr/>
        </p:nvSpPr>
        <p:spPr>
          <a:xfrm>
            <a:off x="3149345" y="3810000"/>
            <a:ext cx="356235" cy="321310"/>
          </a:xfrm>
          <a:custGeom>
            <a:avLst/>
            <a:gdLst/>
            <a:ahLst/>
            <a:cxnLst/>
            <a:rect l="l" t="t" r="r" b="b"/>
            <a:pathLst>
              <a:path w="356235" h="321310">
                <a:moveTo>
                  <a:pt x="0" y="0"/>
                </a:moveTo>
                <a:lnTo>
                  <a:pt x="0" y="320801"/>
                </a:lnTo>
                <a:lnTo>
                  <a:pt x="355853" y="320801"/>
                </a:lnTo>
                <a:lnTo>
                  <a:pt x="355853" y="0"/>
                </a:lnTo>
                <a:lnTo>
                  <a:pt x="0" y="0"/>
                </a:lnTo>
                <a:close/>
              </a:path>
            </a:pathLst>
          </a:custGeom>
          <a:ln w="9525">
            <a:solidFill>
              <a:srgbClr val="000000"/>
            </a:solidFill>
          </a:ln>
        </p:spPr>
        <p:txBody>
          <a:bodyPr wrap="square" lIns="0" tIns="0" rIns="0" bIns="0" rtlCol="0"/>
          <a:lstStyle/>
          <a:p>
            <a:endParaRPr/>
          </a:p>
        </p:txBody>
      </p:sp>
      <p:sp>
        <p:nvSpPr>
          <p:cNvPr id="34" name="object 34"/>
          <p:cNvSpPr/>
          <p:nvPr/>
        </p:nvSpPr>
        <p:spPr>
          <a:xfrm>
            <a:off x="3187445" y="4886705"/>
            <a:ext cx="309880" cy="285115"/>
          </a:xfrm>
          <a:custGeom>
            <a:avLst/>
            <a:gdLst/>
            <a:ahLst/>
            <a:cxnLst/>
            <a:rect l="l" t="t" r="r" b="b"/>
            <a:pathLst>
              <a:path w="309879" h="285114">
                <a:moveTo>
                  <a:pt x="0" y="0"/>
                </a:moveTo>
                <a:lnTo>
                  <a:pt x="0" y="284988"/>
                </a:lnTo>
                <a:lnTo>
                  <a:pt x="309371" y="284988"/>
                </a:lnTo>
                <a:lnTo>
                  <a:pt x="309371" y="0"/>
                </a:lnTo>
                <a:lnTo>
                  <a:pt x="0" y="0"/>
                </a:lnTo>
                <a:close/>
              </a:path>
            </a:pathLst>
          </a:custGeom>
          <a:solidFill>
            <a:srgbClr val="00FFFF"/>
          </a:solidFill>
        </p:spPr>
        <p:txBody>
          <a:bodyPr wrap="square" lIns="0" tIns="0" rIns="0" bIns="0" rtlCol="0"/>
          <a:lstStyle/>
          <a:p>
            <a:endParaRPr/>
          </a:p>
        </p:txBody>
      </p:sp>
      <p:sp>
        <p:nvSpPr>
          <p:cNvPr id="35" name="object 35"/>
          <p:cNvSpPr/>
          <p:nvPr/>
        </p:nvSpPr>
        <p:spPr>
          <a:xfrm>
            <a:off x="3187445" y="4886705"/>
            <a:ext cx="309880" cy="285115"/>
          </a:xfrm>
          <a:custGeom>
            <a:avLst/>
            <a:gdLst/>
            <a:ahLst/>
            <a:cxnLst/>
            <a:rect l="l" t="t" r="r" b="b"/>
            <a:pathLst>
              <a:path w="309879" h="285114">
                <a:moveTo>
                  <a:pt x="0" y="0"/>
                </a:moveTo>
                <a:lnTo>
                  <a:pt x="0" y="284988"/>
                </a:lnTo>
                <a:lnTo>
                  <a:pt x="309371" y="284988"/>
                </a:lnTo>
                <a:lnTo>
                  <a:pt x="309371" y="0"/>
                </a:lnTo>
                <a:lnTo>
                  <a:pt x="0" y="0"/>
                </a:lnTo>
                <a:close/>
              </a:path>
            </a:pathLst>
          </a:custGeom>
          <a:ln w="3175">
            <a:solidFill>
              <a:srgbClr val="000000"/>
            </a:solidFill>
          </a:ln>
        </p:spPr>
        <p:txBody>
          <a:bodyPr wrap="square" lIns="0" tIns="0" rIns="0" bIns="0" rtlCol="0"/>
          <a:lstStyle/>
          <a:p>
            <a:endParaRPr/>
          </a:p>
        </p:txBody>
      </p:sp>
      <p:sp>
        <p:nvSpPr>
          <p:cNvPr id="36" name="object 36"/>
          <p:cNvSpPr/>
          <p:nvPr/>
        </p:nvSpPr>
        <p:spPr>
          <a:xfrm>
            <a:off x="3107435" y="4957953"/>
            <a:ext cx="160020" cy="0"/>
          </a:xfrm>
          <a:custGeom>
            <a:avLst/>
            <a:gdLst/>
            <a:ahLst/>
            <a:cxnLst/>
            <a:rect l="l" t="t" r="r" b="b"/>
            <a:pathLst>
              <a:path w="160020">
                <a:moveTo>
                  <a:pt x="0" y="0"/>
                </a:moveTo>
                <a:lnTo>
                  <a:pt x="160019" y="0"/>
                </a:lnTo>
              </a:path>
            </a:pathLst>
          </a:custGeom>
          <a:ln w="70865">
            <a:solidFill>
              <a:srgbClr val="00FFFF"/>
            </a:solidFill>
          </a:ln>
        </p:spPr>
        <p:txBody>
          <a:bodyPr wrap="square" lIns="0" tIns="0" rIns="0" bIns="0" rtlCol="0"/>
          <a:lstStyle/>
          <a:p>
            <a:endParaRPr/>
          </a:p>
        </p:txBody>
      </p:sp>
      <p:sp>
        <p:nvSpPr>
          <p:cNvPr id="37" name="object 37"/>
          <p:cNvSpPr/>
          <p:nvPr/>
        </p:nvSpPr>
        <p:spPr>
          <a:xfrm>
            <a:off x="3107435" y="4922520"/>
            <a:ext cx="160020" cy="71120"/>
          </a:xfrm>
          <a:custGeom>
            <a:avLst/>
            <a:gdLst/>
            <a:ahLst/>
            <a:cxnLst/>
            <a:rect l="l" t="t" r="r" b="b"/>
            <a:pathLst>
              <a:path w="160020" h="71120">
                <a:moveTo>
                  <a:pt x="0" y="0"/>
                </a:moveTo>
                <a:lnTo>
                  <a:pt x="0" y="70865"/>
                </a:lnTo>
                <a:lnTo>
                  <a:pt x="160019" y="70865"/>
                </a:lnTo>
                <a:lnTo>
                  <a:pt x="160019" y="0"/>
                </a:lnTo>
                <a:lnTo>
                  <a:pt x="0" y="0"/>
                </a:lnTo>
                <a:close/>
              </a:path>
            </a:pathLst>
          </a:custGeom>
          <a:ln w="3175">
            <a:solidFill>
              <a:srgbClr val="000000"/>
            </a:solidFill>
          </a:ln>
        </p:spPr>
        <p:txBody>
          <a:bodyPr wrap="square" lIns="0" tIns="0" rIns="0" bIns="0" rtlCol="0"/>
          <a:lstStyle/>
          <a:p>
            <a:endParaRPr/>
          </a:p>
        </p:txBody>
      </p:sp>
      <p:sp>
        <p:nvSpPr>
          <p:cNvPr id="38" name="object 38"/>
          <p:cNvSpPr/>
          <p:nvPr/>
        </p:nvSpPr>
        <p:spPr>
          <a:xfrm>
            <a:off x="3107435" y="5100446"/>
            <a:ext cx="160020" cy="0"/>
          </a:xfrm>
          <a:custGeom>
            <a:avLst/>
            <a:gdLst/>
            <a:ahLst/>
            <a:cxnLst/>
            <a:rect l="l" t="t" r="r" b="b"/>
            <a:pathLst>
              <a:path w="160020">
                <a:moveTo>
                  <a:pt x="0" y="0"/>
                </a:moveTo>
                <a:lnTo>
                  <a:pt x="160019" y="0"/>
                </a:lnTo>
              </a:path>
            </a:pathLst>
          </a:custGeom>
          <a:ln w="70865">
            <a:solidFill>
              <a:srgbClr val="00FFFF"/>
            </a:solidFill>
          </a:ln>
        </p:spPr>
        <p:txBody>
          <a:bodyPr wrap="square" lIns="0" tIns="0" rIns="0" bIns="0" rtlCol="0"/>
          <a:lstStyle/>
          <a:p>
            <a:endParaRPr/>
          </a:p>
        </p:txBody>
      </p:sp>
      <p:sp>
        <p:nvSpPr>
          <p:cNvPr id="39" name="object 39"/>
          <p:cNvSpPr/>
          <p:nvPr/>
        </p:nvSpPr>
        <p:spPr>
          <a:xfrm>
            <a:off x="3107435" y="5065014"/>
            <a:ext cx="160020" cy="71120"/>
          </a:xfrm>
          <a:custGeom>
            <a:avLst/>
            <a:gdLst/>
            <a:ahLst/>
            <a:cxnLst/>
            <a:rect l="l" t="t" r="r" b="b"/>
            <a:pathLst>
              <a:path w="160020" h="71120">
                <a:moveTo>
                  <a:pt x="0" y="0"/>
                </a:moveTo>
                <a:lnTo>
                  <a:pt x="0" y="70865"/>
                </a:lnTo>
                <a:lnTo>
                  <a:pt x="160019" y="70865"/>
                </a:lnTo>
                <a:lnTo>
                  <a:pt x="160019" y="0"/>
                </a:lnTo>
                <a:lnTo>
                  <a:pt x="0" y="0"/>
                </a:lnTo>
                <a:close/>
              </a:path>
            </a:pathLst>
          </a:custGeom>
          <a:ln w="3175">
            <a:solidFill>
              <a:srgbClr val="000000"/>
            </a:solidFill>
          </a:ln>
        </p:spPr>
        <p:txBody>
          <a:bodyPr wrap="square" lIns="0" tIns="0" rIns="0" bIns="0" rtlCol="0"/>
          <a:lstStyle/>
          <a:p>
            <a:endParaRPr/>
          </a:p>
        </p:txBody>
      </p:sp>
      <p:sp>
        <p:nvSpPr>
          <p:cNvPr id="40" name="object 40"/>
          <p:cNvSpPr/>
          <p:nvPr/>
        </p:nvSpPr>
        <p:spPr>
          <a:xfrm>
            <a:off x="2679192" y="4886705"/>
            <a:ext cx="309880" cy="285115"/>
          </a:xfrm>
          <a:custGeom>
            <a:avLst/>
            <a:gdLst/>
            <a:ahLst/>
            <a:cxnLst/>
            <a:rect l="l" t="t" r="r" b="b"/>
            <a:pathLst>
              <a:path w="309880" h="285114">
                <a:moveTo>
                  <a:pt x="0" y="0"/>
                </a:moveTo>
                <a:lnTo>
                  <a:pt x="0" y="284988"/>
                </a:lnTo>
                <a:lnTo>
                  <a:pt x="309371" y="284988"/>
                </a:lnTo>
                <a:lnTo>
                  <a:pt x="309371" y="0"/>
                </a:lnTo>
                <a:lnTo>
                  <a:pt x="0" y="0"/>
                </a:lnTo>
                <a:close/>
              </a:path>
            </a:pathLst>
          </a:custGeom>
          <a:solidFill>
            <a:srgbClr val="00FFFF"/>
          </a:solidFill>
        </p:spPr>
        <p:txBody>
          <a:bodyPr wrap="square" lIns="0" tIns="0" rIns="0" bIns="0" rtlCol="0"/>
          <a:lstStyle/>
          <a:p>
            <a:endParaRPr/>
          </a:p>
        </p:txBody>
      </p:sp>
      <p:sp>
        <p:nvSpPr>
          <p:cNvPr id="41" name="object 41"/>
          <p:cNvSpPr/>
          <p:nvPr/>
        </p:nvSpPr>
        <p:spPr>
          <a:xfrm>
            <a:off x="2679192" y="4886705"/>
            <a:ext cx="309880" cy="285115"/>
          </a:xfrm>
          <a:custGeom>
            <a:avLst/>
            <a:gdLst/>
            <a:ahLst/>
            <a:cxnLst/>
            <a:rect l="l" t="t" r="r" b="b"/>
            <a:pathLst>
              <a:path w="309880" h="285114">
                <a:moveTo>
                  <a:pt x="0" y="0"/>
                </a:moveTo>
                <a:lnTo>
                  <a:pt x="0" y="284988"/>
                </a:lnTo>
                <a:lnTo>
                  <a:pt x="309371" y="284988"/>
                </a:lnTo>
                <a:lnTo>
                  <a:pt x="309371" y="0"/>
                </a:lnTo>
                <a:lnTo>
                  <a:pt x="0" y="0"/>
                </a:lnTo>
                <a:close/>
              </a:path>
            </a:pathLst>
          </a:custGeom>
          <a:ln w="3175">
            <a:solidFill>
              <a:srgbClr val="000000"/>
            </a:solidFill>
          </a:ln>
        </p:spPr>
        <p:txBody>
          <a:bodyPr wrap="square" lIns="0" tIns="0" rIns="0" bIns="0" rtlCol="0"/>
          <a:lstStyle/>
          <a:p>
            <a:endParaRPr/>
          </a:p>
        </p:txBody>
      </p:sp>
      <p:sp>
        <p:nvSpPr>
          <p:cNvPr id="42" name="object 42"/>
          <p:cNvSpPr/>
          <p:nvPr/>
        </p:nvSpPr>
        <p:spPr>
          <a:xfrm>
            <a:off x="2599182" y="4957953"/>
            <a:ext cx="160020" cy="0"/>
          </a:xfrm>
          <a:custGeom>
            <a:avLst/>
            <a:gdLst/>
            <a:ahLst/>
            <a:cxnLst/>
            <a:rect l="l" t="t" r="r" b="b"/>
            <a:pathLst>
              <a:path w="160019">
                <a:moveTo>
                  <a:pt x="0" y="0"/>
                </a:moveTo>
                <a:lnTo>
                  <a:pt x="160019" y="0"/>
                </a:lnTo>
              </a:path>
            </a:pathLst>
          </a:custGeom>
          <a:ln w="70865">
            <a:solidFill>
              <a:srgbClr val="00FFFF"/>
            </a:solidFill>
          </a:ln>
        </p:spPr>
        <p:txBody>
          <a:bodyPr wrap="square" lIns="0" tIns="0" rIns="0" bIns="0" rtlCol="0"/>
          <a:lstStyle/>
          <a:p>
            <a:endParaRPr/>
          </a:p>
        </p:txBody>
      </p:sp>
      <p:sp>
        <p:nvSpPr>
          <p:cNvPr id="43" name="object 43"/>
          <p:cNvSpPr/>
          <p:nvPr/>
        </p:nvSpPr>
        <p:spPr>
          <a:xfrm>
            <a:off x="2599182" y="4922520"/>
            <a:ext cx="160020" cy="71120"/>
          </a:xfrm>
          <a:custGeom>
            <a:avLst/>
            <a:gdLst/>
            <a:ahLst/>
            <a:cxnLst/>
            <a:rect l="l" t="t" r="r" b="b"/>
            <a:pathLst>
              <a:path w="160019" h="71120">
                <a:moveTo>
                  <a:pt x="0" y="0"/>
                </a:moveTo>
                <a:lnTo>
                  <a:pt x="0" y="70865"/>
                </a:lnTo>
                <a:lnTo>
                  <a:pt x="160019" y="70865"/>
                </a:lnTo>
                <a:lnTo>
                  <a:pt x="160019" y="0"/>
                </a:lnTo>
                <a:lnTo>
                  <a:pt x="0" y="0"/>
                </a:lnTo>
                <a:close/>
              </a:path>
            </a:pathLst>
          </a:custGeom>
          <a:ln w="3175">
            <a:solidFill>
              <a:srgbClr val="000000"/>
            </a:solidFill>
          </a:ln>
        </p:spPr>
        <p:txBody>
          <a:bodyPr wrap="square" lIns="0" tIns="0" rIns="0" bIns="0" rtlCol="0"/>
          <a:lstStyle/>
          <a:p>
            <a:endParaRPr/>
          </a:p>
        </p:txBody>
      </p:sp>
      <p:sp>
        <p:nvSpPr>
          <p:cNvPr id="44" name="object 44"/>
          <p:cNvSpPr/>
          <p:nvPr/>
        </p:nvSpPr>
        <p:spPr>
          <a:xfrm>
            <a:off x="2599182" y="5100446"/>
            <a:ext cx="160020" cy="0"/>
          </a:xfrm>
          <a:custGeom>
            <a:avLst/>
            <a:gdLst/>
            <a:ahLst/>
            <a:cxnLst/>
            <a:rect l="l" t="t" r="r" b="b"/>
            <a:pathLst>
              <a:path w="160019">
                <a:moveTo>
                  <a:pt x="0" y="0"/>
                </a:moveTo>
                <a:lnTo>
                  <a:pt x="160019" y="0"/>
                </a:lnTo>
              </a:path>
            </a:pathLst>
          </a:custGeom>
          <a:ln w="70865">
            <a:solidFill>
              <a:srgbClr val="00FFFF"/>
            </a:solidFill>
          </a:ln>
        </p:spPr>
        <p:txBody>
          <a:bodyPr wrap="square" lIns="0" tIns="0" rIns="0" bIns="0" rtlCol="0"/>
          <a:lstStyle/>
          <a:p>
            <a:endParaRPr/>
          </a:p>
        </p:txBody>
      </p:sp>
      <p:sp>
        <p:nvSpPr>
          <p:cNvPr id="45" name="object 45"/>
          <p:cNvSpPr/>
          <p:nvPr/>
        </p:nvSpPr>
        <p:spPr>
          <a:xfrm>
            <a:off x="2599182" y="5065014"/>
            <a:ext cx="160020" cy="71120"/>
          </a:xfrm>
          <a:custGeom>
            <a:avLst/>
            <a:gdLst/>
            <a:ahLst/>
            <a:cxnLst/>
            <a:rect l="l" t="t" r="r" b="b"/>
            <a:pathLst>
              <a:path w="160019" h="71120">
                <a:moveTo>
                  <a:pt x="0" y="0"/>
                </a:moveTo>
                <a:lnTo>
                  <a:pt x="0" y="70865"/>
                </a:lnTo>
                <a:lnTo>
                  <a:pt x="160019" y="70865"/>
                </a:lnTo>
                <a:lnTo>
                  <a:pt x="160019" y="0"/>
                </a:lnTo>
                <a:lnTo>
                  <a:pt x="0" y="0"/>
                </a:lnTo>
                <a:close/>
              </a:path>
            </a:pathLst>
          </a:custGeom>
          <a:ln w="3175">
            <a:solidFill>
              <a:srgbClr val="000000"/>
            </a:solidFill>
          </a:ln>
        </p:spPr>
        <p:txBody>
          <a:bodyPr wrap="square" lIns="0" tIns="0" rIns="0" bIns="0" rtlCol="0"/>
          <a:lstStyle/>
          <a:p>
            <a:endParaRPr/>
          </a:p>
        </p:txBody>
      </p:sp>
      <p:sp>
        <p:nvSpPr>
          <p:cNvPr id="46" name="object 46"/>
          <p:cNvSpPr/>
          <p:nvPr/>
        </p:nvSpPr>
        <p:spPr>
          <a:xfrm>
            <a:off x="2614422" y="6102096"/>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47" name="object 47"/>
          <p:cNvSpPr/>
          <p:nvPr/>
        </p:nvSpPr>
        <p:spPr>
          <a:xfrm>
            <a:off x="2656332" y="6113526"/>
            <a:ext cx="10160" cy="7620"/>
          </a:xfrm>
          <a:custGeom>
            <a:avLst/>
            <a:gdLst/>
            <a:ahLst/>
            <a:cxnLst/>
            <a:rect l="l" t="t" r="r" b="b"/>
            <a:pathLst>
              <a:path w="10160" h="7620">
                <a:moveTo>
                  <a:pt x="9906" y="7620"/>
                </a:moveTo>
                <a:lnTo>
                  <a:pt x="9906" y="0"/>
                </a:lnTo>
                <a:lnTo>
                  <a:pt x="0" y="0"/>
                </a:lnTo>
                <a:lnTo>
                  <a:pt x="0" y="7620"/>
                </a:lnTo>
                <a:lnTo>
                  <a:pt x="9906" y="7620"/>
                </a:lnTo>
                <a:close/>
              </a:path>
            </a:pathLst>
          </a:custGeom>
          <a:solidFill>
            <a:srgbClr val="000000"/>
          </a:solidFill>
        </p:spPr>
        <p:txBody>
          <a:bodyPr wrap="square" lIns="0" tIns="0" rIns="0" bIns="0" rtlCol="0"/>
          <a:lstStyle/>
          <a:p>
            <a:endParaRPr/>
          </a:p>
        </p:txBody>
      </p:sp>
      <p:sp>
        <p:nvSpPr>
          <p:cNvPr id="48" name="object 48"/>
          <p:cNvSpPr/>
          <p:nvPr/>
        </p:nvSpPr>
        <p:spPr>
          <a:xfrm>
            <a:off x="2790443" y="6113526"/>
            <a:ext cx="10160" cy="7620"/>
          </a:xfrm>
          <a:custGeom>
            <a:avLst/>
            <a:gdLst/>
            <a:ahLst/>
            <a:cxnLst/>
            <a:rect l="l" t="t" r="r" b="b"/>
            <a:pathLst>
              <a:path w="10160" h="7620">
                <a:moveTo>
                  <a:pt x="9906" y="7620"/>
                </a:moveTo>
                <a:lnTo>
                  <a:pt x="9906" y="0"/>
                </a:lnTo>
                <a:lnTo>
                  <a:pt x="0" y="0"/>
                </a:lnTo>
                <a:lnTo>
                  <a:pt x="0" y="7620"/>
                </a:lnTo>
                <a:lnTo>
                  <a:pt x="9906" y="7620"/>
                </a:lnTo>
                <a:close/>
              </a:path>
            </a:pathLst>
          </a:custGeom>
          <a:solidFill>
            <a:srgbClr val="000000"/>
          </a:solidFill>
        </p:spPr>
        <p:txBody>
          <a:bodyPr wrap="square" lIns="0" tIns="0" rIns="0" bIns="0" rtlCol="0"/>
          <a:lstStyle/>
          <a:p>
            <a:endParaRPr/>
          </a:p>
        </p:txBody>
      </p:sp>
      <p:sp>
        <p:nvSpPr>
          <p:cNvPr id="49" name="object 49"/>
          <p:cNvSpPr/>
          <p:nvPr/>
        </p:nvSpPr>
        <p:spPr>
          <a:xfrm>
            <a:off x="2811779" y="6113526"/>
            <a:ext cx="10160" cy="7620"/>
          </a:xfrm>
          <a:custGeom>
            <a:avLst/>
            <a:gdLst/>
            <a:ahLst/>
            <a:cxnLst/>
            <a:rect l="l" t="t" r="r" b="b"/>
            <a:pathLst>
              <a:path w="10160" h="7620">
                <a:moveTo>
                  <a:pt x="9906" y="7620"/>
                </a:moveTo>
                <a:lnTo>
                  <a:pt x="9906" y="0"/>
                </a:lnTo>
                <a:lnTo>
                  <a:pt x="0" y="0"/>
                </a:lnTo>
                <a:lnTo>
                  <a:pt x="0" y="7620"/>
                </a:lnTo>
                <a:lnTo>
                  <a:pt x="9906" y="7620"/>
                </a:lnTo>
                <a:close/>
              </a:path>
            </a:pathLst>
          </a:custGeom>
          <a:solidFill>
            <a:srgbClr val="000000"/>
          </a:solidFill>
        </p:spPr>
        <p:txBody>
          <a:bodyPr wrap="square" lIns="0" tIns="0" rIns="0" bIns="0" rtlCol="0"/>
          <a:lstStyle/>
          <a:p>
            <a:endParaRPr/>
          </a:p>
        </p:txBody>
      </p:sp>
      <p:sp>
        <p:nvSpPr>
          <p:cNvPr id="50" name="object 50"/>
          <p:cNvSpPr/>
          <p:nvPr/>
        </p:nvSpPr>
        <p:spPr>
          <a:xfrm>
            <a:off x="2871977" y="6113526"/>
            <a:ext cx="10160" cy="7620"/>
          </a:xfrm>
          <a:custGeom>
            <a:avLst/>
            <a:gdLst/>
            <a:ahLst/>
            <a:cxnLst/>
            <a:rect l="l" t="t" r="r" b="b"/>
            <a:pathLst>
              <a:path w="10160" h="7620">
                <a:moveTo>
                  <a:pt x="9906" y="7620"/>
                </a:moveTo>
                <a:lnTo>
                  <a:pt x="9906" y="0"/>
                </a:lnTo>
                <a:lnTo>
                  <a:pt x="0" y="0"/>
                </a:lnTo>
                <a:lnTo>
                  <a:pt x="0" y="7620"/>
                </a:lnTo>
                <a:lnTo>
                  <a:pt x="9906" y="7620"/>
                </a:lnTo>
                <a:close/>
              </a:path>
            </a:pathLst>
          </a:custGeom>
          <a:solidFill>
            <a:srgbClr val="000000"/>
          </a:solidFill>
        </p:spPr>
        <p:txBody>
          <a:bodyPr wrap="square" lIns="0" tIns="0" rIns="0" bIns="0" rtlCol="0"/>
          <a:lstStyle/>
          <a:p>
            <a:endParaRPr/>
          </a:p>
        </p:txBody>
      </p:sp>
      <p:sp>
        <p:nvSpPr>
          <p:cNvPr id="51" name="object 51"/>
          <p:cNvSpPr/>
          <p:nvPr/>
        </p:nvSpPr>
        <p:spPr>
          <a:xfrm>
            <a:off x="2893314" y="6099809"/>
            <a:ext cx="10160" cy="7620"/>
          </a:xfrm>
          <a:custGeom>
            <a:avLst/>
            <a:gdLst/>
            <a:ahLst/>
            <a:cxnLst/>
            <a:rect l="l" t="t" r="r" b="b"/>
            <a:pathLst>
              <a:path w="10160" h="7620">
                <a:moveTo>
                  <a:pt x="9906" y="7619"/>
                </a:moveTo>
                <a:lnTo>
                  <a:pt x="9906" y="0"/>
                </a:lnTo>
                <a:lnTo>
                  <a:pt x="0" y="0"/>
                </a:lnTo>
                <a:lnTo>
                  <a:pt x="0" y="7619"/>
                </a:lnTo>
                <a:lnTo>
                  <a:pt x="9906" y="7619"/>
                </a:lnTo>
                <a:close/>
              </a:path>
            </a:pathLst>
          </a:custGeom>
          <a:solidFill>
            <a:srgbClr val="000000"/>
          </a:solidFill>
        </p:spPr>
        <p:txBody>
          <a:bodyPr wrap="square" lIns="0" tIns="0" rIns="0" bIns="0" rtlCol="0"/>
          <a:lstStyle/>
          <a:p>
            <a:endParaRPr/>
          </a:p>
        </p:txBody>
      </p:sp>
      <p:sp>
        <p:nvSpPr>
          <p:cNvPr id="52" name="object 52"/>
          <p:cNvSpPr/>
          <p:nvPr/>
        </p:nvSpPr>
        <p:spPr>
          <a:xfrm>
            <a:off x="2614422" y="6102096"/>
            <a:ext cx="10160" cy="7620"/>
          </a:xfrm>
          <a:custGeom>
            <a:avLst/>
            <a:gdLst/>
            <a:ahLst/>
            <a:cxnLst/>
            <a:rect l="l" t="t" r="r" b="b"/>
            <a:pathLst>
              <a:path w="10160" h="7620">
                <a:moveTo>
                  <a:pt x="0" y="0"/>
                </a:moveTo>
                <a:lnTo>
                  <a:pt x="0" y="7619"/>
                </a:lnTo>
                <a:lnTo>
                  <a:pt x="9906" y="7619"/>
                </a:lnTo>
                <a:lnTo>
                  <a:pt x="9906" y="0"/>
                </a:lnTo>
                <a:lnTo>
                  <a:pt x="0" y="0"/>
                </a:lnTo>
                <a:close/>
              </a:path>
            </a:pathLst>
          </a:custGeom>
          <a:ln w="6667">
            <a:solidFill>
              <a:srgbClr val="000000"/>
            </a:solidFill>
          </a:ln>
        </p:spPr>
        <p:txBody>
          <a:bodyPr wrap="square" lIns="0" tIns="0" rIns="0" bIns="0" rtlCol="0"/>
          <a:lstStyle/>
          <a:p>
            <a:endParaRPr/>
          </a:p>
        </p:txBody>
      </p:sp>
      <p:sp>
        <p:nvSpPr>
          <p:cNvPr id="53" name="object 53"/>
          <p:cNvSpPr/>
          <p:nvPr/>
        </p:nvSpPr>
        <p:spPr>
          <a:xfrm>
            <a:off x="2656332" y="6113526"/>
            <a:ext cx="10160" cy="7620"/>
          </a:xfrm>
          <a:custGeom>
            <a:avLst/>
            <a:gdLst/>
            <a:ahLst/>
            <a:cxnLst/>
            <a:rect l="l" t="t" r="r" b="b"/>
            <a:pathLst>
              <a:path w="10160" h="7620">
                <a:moveTo>
                  <a:pt x="0" y="0"/>
                </a:moveTo>
                <a:lnTo>
                  <a:pt x="0" y="7620"/>
                </a:lnTo>
                <a:lnTo>
                  <a:pt x="9906" y="7620"/>
                </a:lnTo>
                <a:lnTo>
                  <a:pt x="9906" y="0"/>
                </a:lnTo>
                <a:lnTo>
                  <a:pt x="0" y="0"/>
                </a:lnTo>
                <a:close/>
              </a:path>
            </a:pathLst>
          </a:custGeom>
          <a:ln w="6667">
            <a:solidFill>
              <a:srgbClr val="000000"/>
            </a:solidFill>
          </a:ln>
        </p:spPr>
        <p:txBody>
          <a:bodyPr wrap="square" lIns="0" tIns="0" rIns="0" bIns="0" rtlCol="0"/>
          <a:lstStyle/>
          <a:p>
            <a:endParaRPr/>
          </a:p>
        </p:txBody>
      </p:sp>
      <p:sp>
        <p:nvSpPr>
          <p:cNvPr id="54" name="object 54"/>
          <p:cNvSpPr/>
          <p:nvPr/>
        </p:nvSpPr>
        <p:spPr>
          <a:xfrm>
            <a:off x="2790443" y="6113526"/>
            <a:ext cx="10160" cy="7620"/>
          </a:xfrm>
          <a:custGeom>
            <a:avLst/>
            <a:gdLst/>
            <a:ahLst/>
            <a:cxnLst/>
            <a:rect l="l" t="t" r="r" b="b"/>
            <a:pathLst>
              <a:path w="10160" h="7620">
                <a:moveTo>
                  <a:pt x="9906" y="0"/>
                </a:moveTo>
                <a:lnTo>
                  <a:pt x="9906" y="7620"/>
                </a:lnTo>
                <a:lnTo>
                  <a:pt x="0" y="7620"/>
                </a:lnTo>
                <a:lnTo>
                  <a:pt x="0" y="0"/>
                </a:lnTo>
                <a:lnTo>
                  <a:pt x="9906" y="0"/>
                </a:lnTo>
                <a:close/>
              </a:path>
            </a:pathLst>
          </a:custGeom>
          <a:ln w="6667">
            <a:solidFill>
              <a:srgbClr val="000000"/>
            </a:solidFill>
          </a:ln>
        </p:spPr>
        <p:txBody>
          <a:bodyPr wrap="square" lIns="0" tIns="0" rIns="0" bIns="0" rtlCol="0"/>
          <a:lstStyle/>
          <a:p>
            <a:endParaRPr/>
          </a:p>
        </p:txBody>
      </p:sp>
      <p:sp>
        <p:nvSpPr>
          <p:cNvPr id="55" name="object 55"/>
          <p:cNvSpPr/>
          <p:nvPr/>
        </p:nvSpPr>
        <p:spPr>
          <a:xfrm>
            <a:off x="2811779" y="6113526"/>
            <a:ext cx="10160" cy="7620"/>
          </a:xfrm>
          <a:custGeom>
            <a:avLst/>
            <a:gdLst/>
            <a:ahLst/>
            <a:cxnLst/>
            <a:rect l="l" t="t" r="r" b="b"/>
            <a:pathLst>
              <a:path w="10160" h="7620">
                <a:moveTo>
                  <a:pt x="0" y="0"/>
                </a:moveTo>
                <a:lnTo>
                  <a:pt x="0" y="7620"/>
                </a:lnTo>
                <a:lnTo>
                  <a:pt x="9906" y="7620"/>
                </a:lnTo>
                <a:lnTo>
                  <a:pt x="9906" y="0"/>
                </a:lnTo>
                <a:lnTo>
                  <a:pt x="0" y="0"/>
                </a:lnTo>
                <a:close/>
              </a:path>
            </a:pathLst>
          </a:custGeom>
          <a:ln w="6667">
            <a:solidFill>
              <a:srgbClr val="000000"/>
            </a:solidFill>
          </a:ln>
        </p:spPr>
        <p:txBody>
          <a:bodyPr wrap="square" lIns="0" tIns="0" rIns="0" bIns="0" rtlCol="0"/>
          <a:lstStyle/>
          <a:p>
            <a:endParaRPr/>
          </a:p>
        </p:txBody>
      </p:sp>
      <p:sp>
        <p:nvSpPr>
          <p:cNvPr id="56" name="object 56"/>
          <p:cNvSpPr/>
          <p:nvPr/>
        </p:nvSpPr>
        <p:spPr>
          <a:xfrm>
            <a:off x="2871977" y="6113526"/>
            <a:ext cx="10160" cy="7620"/>
          </a:xfrm>
          <a:custGeom>
            <a:avLst/>
            <a:gdLst/>
            <a:ahLst/>
            <a:cxnLst/>
            <a:rect l="l" t="t" r="r" b="b"/>
            <a:pathLst>
              <a:path w="10160" h="7620">
                <a:moveTo>
                  <a:pt x="0" y="0"/>
                </a:moveTo>
                <a:lnTo>
                  <a:pt x="0" y="7620"/>
                </a:lnTo>
                <a:lnTo>
                  <a:pt x="9906" y="7620"/>
                </a:lnTo>
                <a:lnTo>
                  <a:pt x="9906" y="0"/>
                </a:lnTo>
                <a:lnTo>
                  <a:pt x="0" y="0"/>
                </a:lnTo>
                <a:close/>
              </a:path>
            </a:pathLst>
          </a:custGeom>
          <a:ln w="6667">
            <a:solidFill>
              <a:srgbClr val="000000"/>
            </a:solidFill>
          </a:ln>
        </p:spPr>
        <p:txBody>
          <a:bodyPr wrap="square" lIns="0" tIns="0" rIns="0" bIns="0" rtlCol="0"/>
          <a:lstStyle/>
          <a:p>
            <a:endParaRPr/>
          </a:p>
        </p:txBody>
      </p:sp>
      <p:sp>
        <p:nvSpPr>
          <p:cNvPr id="57" name="object 57"/>
          <p:cNvSpPr/>
          <p:nvPr/>
        </p:nvSpPr>
        <p:spPr>
          <a:xfrm>
            <a:off x="2893314" y="6099809"/>
            <a:ext cx="10160" cy="7620"/>
          </a:xfrm>
          <a:custGeom>
            <a:avLst/>
            <a:gdLst/>
            <a:ahLst/>
            <a:cxnLst/>
            <a:rect l="l" t="t" r="r" b="b"/>
            <a:pathLst>
              <a:path w="10160" h="7620">
                <a:moveTo>
                  <a:pt x="0" y="0"/>
                </a:moveTo>
                <a:lnTo>
                  <a:pt x="0" y="7619"/>
                </a:lnTo>
                <a:lnTo>
                  <a:pt x="9906" y="7619"/>
                </a:lnTo>
                <a:lnTo>
                  <a:pt x="9906" y="0"/>
                </a:lnTo>
                <a:lnTo>
                  <a:pt x="0" y="0"/>
                </a:lnTo>
                <a:close/>
              </a:path>
            </a:pathLst>
          </a:custGeom>
          <a:ln w="6667">
            <a:solidFill>
              <a:srgbClr val="000000"/>
            </a:solidFill>
          </a:ln>
        </p:spPr>
        <p:txBody>
          <a:bodyPr wrap="square" lIns="0" tIns="0" rIns="0" bIns="0" rtlCol="0"/>
          <a:lstStyle/>
          <a:p>
            <a:endParaRPr/>
          </a:p>
        </p:txBody>
      </p:sp>
      <p:sp>
        <p:nvSpPr>
          <p:cNvPr id="58" name="object 58"/>
          <p:cNvSpPr/>
          <p:nvPr/>
        </p:nvSpPr>
        <p:spPr>
          <a:xfrm>
            <a:off x="2899410" y="5720334"/>
            <a:ext cx="0" cy="397510"/>
          </a:xfrm>
          <a:custGeom>
            <a:avLst/>
            <a:gdLst/>
            <a:ahLst/>
            <a:cxnLst/>
            <a:rect l="l" t="t" r="r" b="b"/>
            <a:pathLst>
              <a:path h="397510">
                <a:moveTo>
                  <a:pt x="0" y="0"/>
                </a:moveTo>
                <a:lnTo>
                  <a:pt x="0" y="397001"/>
                </a:lnTo>
              </a:path>
            </a:pathLst>
          </a:custGeom>
          <a:ln w="22859">
            <a:solidFill>
              <a:srgbClr val="666666"/>
            </a:solidFill>
          </a:ln>
        </p:spPr>
        <p:txBody>
          <a:bodyPr wrap="square" lIns="0" tIns="0" rIns="0" bIns="0" rtlCol="0"/>
          <a:lstStyle/>
          <a:p>
            <a:endParaRPr/>
          </a:p>
        </p:txBody>
      </p:sp>
      <p:sp>
        <p:nvSpPr>
          <p:cNvPr id="59" name="object 59"/>
          <p:cNvSpPr/>
          <p:nvPr/>
        </p:nvSpPr>
        <p:spPr>
          <a:xfrm>
            <a:off x="2608326" y="5720334"/>
            <a:ext cx="302513" cy="397001"/>
          </a:xfrm>
          <a:prstGeom prst="rect">
            <a:avLst/>
          </a:prstGeom>
          <a:blipFill>
            <a:blip r:embed="rId5" cstate="print"/>
            <a:stretch>
              <a:fillRect/>
            </a:stretch>
          </a:blipFill>
        </p:spPr>
        <p:txBody>
          <a:bodyPr wrap="square" lIns="0" tIns="0" rIns="0" bIns="0" rtlCol="0"/>
          <a:lstStyle/>
          <a:p>
            <a:endParaRPr/>
          </a:p>
        </p:txBody>
      </p:sp>
      <p:sp>
        <p:nvSpPr>
          <p:cNvPr id="60" name="object 60"/>
          <p:cNvSpPr/>
          <p:nvPr/>
        </p:nvSpPr>
        <p:spPr>
          <a:xfrm>
            <a:off x="2806445" y="5743955"/>
            <a:ext cx="81915" cy="373380"/>
          </a:xfrm>
          <a:custGeom>
            <a:avLst/>
            <a:gdLst/>
            <a:ahLst/>
            <a:cxnLst/>
            <a:rect l="l" t="t" r="r" b="b"/>
            <a:pathLst>
              <a:path w="81914" h="373379">
                <a:moveTo>
                  <a:pt x="0" y="373379"/>
                </a:moveTo>
                <a:lnTo>
                  <a:pt x="0" y="0"/>
                </a:lnTo>
                <a:lnTo>
                  <a:pt x="81533" y="0"/>
                </a:lnTo>
                <a:lnTo>
                  <a:pt x="81533" y="373379"/>
                </a:lnTo>
                <a:lnTo>
                  <a:pt x="0" y="373379"/>
                </a:lnTo>
                <a:close/>
              </a:path>
            </a:pathLst>
          </a:custGeom>
          <a:ln w="3175">
            <a:solidFill>
              <a:srgbClr val="000000"/>
            </a:solidFill>
          </a:ln>
        </p:spPr>
        <p:txBody>
          <a:bodyPr wrap="square" lIns="0" tIns="0" rIns="0" bIns="0" rtlCol="0"/>
          <a:lstStyle/>
          <a:p>
            <a:endParaRPr/>
          </a:p>
        </p:txBody>
      </p:sp>
      <p:sp>
        <p:nvSpPr>
          <p:cNvPr id="61" name="object 61"/>
          <p:cNvSpPr/>
          <p:nvPr/>
        </p:nvSpPr>
        <p:spPr>
          <a:xfrm>
            <a:off x="2648711" y="5743955"/>
            <a:ext cx="157733" cy="373379"/>
          </a:xfrm>
          <a:prstGeom prst="rect">
            <a:avLst/>
          </a:prstGeom>
          <a:blipFill>
            <a:blip r:embed="rId6" cstate="print"/>
            <a:stretch>
              <a:fillRect/>
            </a:stretch>
          </a:blipFill>
        </p:spPr>
        <p:txBody>
          <a:bodyPr wrap="square" lIns="0" tIns="0" rIns="0" bIns="0" rtlCol="0"/>
          <a:lstStyle/>
          <a:p>
            <a:endParaRPr/>
          </a:p>
        </p:txBody>
      </p:sp>
      <p:sp>
        <p:nvSpPr>
          <p:cNvPr id="62" name="object 62"/>
          <p:cNvSpPr/>
          <p:nvPr/>
        </p:nvSpPr>
        <p:spPr>
          <a:xfrm>
            <a:off x="2648711" y="5743955"/>
            <a:ext cx="158115" cy="373380"/>
          </a:xfrm>
          <a:custGeom>
            <a:avLst/>
            <a:gdLst/>
            <a:ahLst/>
            <a:cxnLst/>
            <a:rect l="l" t="t" r="r" b="b"/>
            <a:pathLst>
              <a:path w="158114" h="373379">
                <a:moveTo>
                  <a:pt x="0" y="0"/>
                </a:moveTo>
                <a:lnTo>
                  <a:pt x="0" y="373379"/>
                </a:lnTo>
                <a:lnTo>
                  <a:pt x="157733" y="373379"/>
                </a:lnTo>
                <a:lnTo>
                  <a:pt x="157733" y="0"/>
                </a:lnTo>
                <a:lnTo>
                  <a:pt x="0" y="0"/>
                </a:lnTo>
                <a:close/>
              </a:path>
            </a:pathLst>
          </a:custGeom>
          <a:ln w="3175">
            <a:solidFill>
              <a:srgbClr val="000000"/>
            </a:solidFill>
          </a:ln>
        </p:spPr>
        <p:txBody>
          <a:bodyPr wrap="square" lIns="0" tIns="0" rIns="0" bIns="0" rtlCol="0"/>
          <a:lstStyle/>
          <a:p>
            <a:endParaRPr/>
          </a:p>
        </p:txBody>
      </p:sp>
      <p:sp>
        <p:nvSpPr>
          <p:cNvPr id="63" name="object 63"/>
          <p:cNvSpPr/>
          <p:nvPr/>
        </p:nvSpPr>
        <p:spPr>
          <a:xfrm>
            <a:off x="2608326" y="5760720"/>
            <a:ext cx="40386" cy="345186"/>
          </a:xfrm>
          <a:prstGeom prst="rect">
            <a:avLst/>
          </a:prstGeom>
          <a:blipFill>
            <a:blip r:embed="rId7" cstate="print"/>
            <a:stretch>
              <a:fillRect/>
            </a:stretch>
          </a:blipFill>
        </p:spPr>
        <p:txBody>
          <a:bodyPr wrap="square" lIns="0" tIns="0" rIns="0" bIns="0" rtlCol="0"/>
          <a:lstStyle/>
          <a:p>
            <a:endParaRPr/>
          </a:p>
        </p:txBody>
      </p:sp>
      <p:sp>
        <p:nvSpPr>
          <p:cNvPr id="64" name="object 64"/>
          <p:cNvSpPr/>
          <p:nvPr/>
        </p:nvSpPr>
        <p:spPr>
          <a:xfrm>
            <a:off x="2608326" y="5760720"/>
            <a:ext cx="40640" cy="345440"/>
          </a:xfrm>
          <a:custGeom>
            <a:avLst/>
            <a:gdLst/>
            <a:ahLst/>
            <a:cxnLst/>
            <a:rect l="l" t="t" r="r" b="b"/>
            <a:pathLst>
              <a:path w="40639" h="345439">
                <a:moveTo>
                  <a:pt x="0" y="0"/>
                </a:moveTo>
                <a:lnTo>
                  <a:pt x="0" y="345186"/>
                </a:lnTo>
                <a:lnTo>
                  <a:pt x="40386" y="345186"/>
                </a:lnTo>
                <a:lnTo>
                  <a:pt x="40386" y="0"/>
                </a:lnTo>
                <a:lnTo>
                  <a:pt x="0" y="0"/>
                </a:lnTo>
                <a:close/>
              </a:path>
            </a:pathLst>
          </a:custGeom>
          <a:ln w="3175">
            <a:solidFill>
              <a:srgbClr val="000000"/>
            </a:solidFill>
          </a:ln>
        </p:spPr>
        <p:txBody>
          <a:bodyPr wrap="square" lIns="0" tIns="0" rIns="0" bIns="0" rtlCol="0"/>
          <a:lstStyle/>
          <a:p>
            <a:endParaRPr/>
          </a:p>
        </p:txBody>
      </p:sp>
      <p:sp>
        <p:nvSpPr>
          <p:cNvPr id="65" name="object 65"/>
          <p:cNvSpPr/>
          <p:nvPr/>
        </p:nvSpPr>
        <p:spPr>
          <a:xfrm>
            <a:off x="2618232" y="5772911"/>
            <a:ext cx="30480" cy="320801"/>
          </a:xfrm>
          <a:prstGeom prst="rect">
            <a:avLst/>
          </a:prstGeom>
          <a:blipFill>
            <a:blip r:embed="rId8" cstate="print"/>
            <a:stretch>
              <a:fillRect/>
            </a:stretch>
          </a:blipFill>
        </p:spPr>
        <p:txBody>
          <a:bodyPr wrap="square" lIns="0" tIns="0" rIns="0" bIns="0" rtlCol="0"/>
          <a:lstStyle/>
          <a:p>
            <a:endParaRPr/>
          </a:p>
        </p:txBody>
      </p:sp>
      <p:sp>
        <p:nvSpPr>
          <p:cNvPr id="66" name="object 66"/>
          <p:cNvSpPr/>
          <p:nvPr/>
        </p:nvSpPr>
        <p:spPr>
          <a:xfrm>
            <a:off x="2618232" y="5772911"/>
            <a:ext cx="30480" cy="321310"/>
          </a:xfrm>
          <a:custGeom>
            <a:avLst/>
            <a:gdLst/>
            <a:ahLst/>
            <a:cxnLst/>
            <a:rect l="l" t="t" r="r" b="b"/>
            <a:pathLst>
              <a:path w="30480" h="321310">
                <a:moveTo>
                  <a:pt x="0" y="0"/>
                </a:moveTo>
                <a:lnTo>
                  <a:pt x="0" y="320801"/>
                </a:lnTo>
                <a:lnTo>
                  <a:pt x="30480" y="320801"/>
                </a:lnTo>
                <a:lnTo>
                  <a:pt x="30480" y="0"/>
                </a:lnTo>
                <a:lnTo>
                  <a:pt x="0" y="0"/>
                </a:lnTo>
                <a:close/>
              </a:path>
            </a:pathLst>
          </a:custGeom>
          <a:ln w="3175">
            <a:solidFill>
              <a:srgbClr val="000000"/>
            </a:solidFill>
          </a:ln>
        </p:spPr>
        <p:txBody>
          <a:bodyPr wrap="square" lIns="0" tIns="0" rIns="0" bIns="0" rtlCol="0"/>
          <a:lstStyle/>
          <a:p>
            <a:endParaRPr/>
          </a:p>
        </p:txBody>
      </p:sp>
      <p:sp>
        <p:nvSpPr>
          <p:cNvPr id="67" name="object 67"/>
          <p:cNvSpPr/>
          <p:nvPr/>
        </p:nvSpPr>
        <p:spPr>
          <a:xfrm>
            <a:off x="2851404" y="5758433"/>
            <a:ext cx="24383" cy="14477"/>
          </a:xfrm>
          <a:prstGeom prst="rect">
            <a:avLst/>
          </a:prstGeom>
          <a:blipFill>
            <a:blip r:embed="rId9" cstate="print"/>
            <a:stretch>
              <a:fillRect/>
            </a:stretch>
          </a:blipFill>
        </p:spPr>
        <p:txBody>
          <a:bodyPr wrap="square" lIns="0" tIns="0" rIns="0" bIns="0" rtlCol="0"/>
          <a:lstStyle/>
          <a:p>
            <a:endParaRPr/>
          </a:p>
        </p:txBody>
      </p:sp>
      <p:sp>
        <p:nvSpPr>
          <p:cNvPr id="68" name="object 68"/>
          <p:cNvSpPr/>
          <p:nvPr/>
        </p:nvSpPr>
        <p:spPr>
          <a:xfrm>
            <a:off x="2817876" y="5757322"/>
            <a:ext cx="59023" cy="63595"/>
          </a:xfrm>
          <a:prstGeom prst="rect">
            <a:avLst/>
          </a:prstGeom>
          <a:blipFill>
            <a:blip r:embed="rId10" cstate="print"/>
            <a:stretch>
              <a:fillRect/>
            </a:stretch>
          </a:blipFill>
        </p:spPr>
        <p:txBody>
          <a:bodyPr wrap="square" lIns="0" tIns="0" rIns="0" bIns="0" rtlCol="0"/>
          <a:lstStyle/>
          <a:p>
            <a:endParaRPr/>
          </a:p>
        </p:txBody>
      </p:sp>
      <p:sp>
        <p:nvSpPr>
          <p:cNvPr id="69" name="object 69"/>
          <p:cNvSpPr/>
          <p:nvPr/>
        </p:nvSpPr>
        <p:spPr>
          <a:xfrm>
            <a:off x="2817876" y="5789676"/>
            <a:ext cx="58419" cy="31750"/>
          </a:xfrm>
          <a:custGeom>
            <a:avLst/>
            <a:gdLst/>
            <a:ahLst/>
            <a:cxnLst/>
            <a:rect l="l" t="t" r="r" b="b"/>
            <a:pathLst>
              <a:path w="58419" h="31750">
                <a:moveTo>
                  <a:pt x="0" y="0"/>
                </a:moveTo>
                <a:lnTo>
                  <a:pt x="0" y="31241"/>
                </a:lnTo>
                <a:lnTo>
                  <a:pt x="57912" y="31241"/>
                </a:lnTo>
                <a:lnTo>
                  <a:pt x="57912" y="0"/>
                </a:lnTo>
                <a:lnTo>
                  <a:pt x="0" y="0"/>
                </a:lnTo>
                <a:close/>
              </a:path>
            </a:pathLst>
          </a:custGeom>
          <a:ln w="3175">
            <a:solidFill>
              <a:srgbClr val="000000"/>
            </a:solidFill>
          </a:ln>
        </p:spPr>
        <p:txBody>
          <a:bodyPr wrap="square" lIns="0" tIns="0" rIns="0" bIns="0" rtlCol="0"/>
          <a:lstStyle/>
          <a:p>
            <a:endParaRPr/>
          </a:p>
        </p:txBody>
      </p:sp>
      <p:sp>
        <p:nvSpPr>
          <p:cNvPr id="70" name="object 70"/>
          <p:cNvSpPr/>
          <p:nvPr/>
        </p:nvSpPr>
        <p:spPr>
          <a:xfrm>
            <a:off x="2817876" y="5743955"/>
            <a:ext cx="0" cy="373380"/>
          </a:xfrm>
          <a:custGeom>
            <a:avLst/>
            <a:gdLst/>
            <a:ahLst/>
            <a:cxnLst/>
            <a:rect l="l" t="t" r="r" b="b"/>
            <a:pathLst>
              <a:path h="373379">
                <a:moveTo>
                  <a:pt x="0" y="0"/>
                </a:moveTo>
                <a:lnTo>
                  <a:pt x="0" y="373380"/>
                </a:lnTo>
              </a:path>
            </a:pathLst>
          </a:custGeom>
          <a:ln w="3175">
            <a:solidFill>
              <a:srgbClr val="000000"/>
            </a:solidFill>
          </a:ln>
        </p:spPr>
        <p:txBody>
          <a:bodyPr wrap="square" lIns="0" tIns="0" rIns="0" bIns="0" rtlCol="0"/>
          <a:lstStyle/>
          <a:p>
            <a:endParaRPr/>
          </a:p>
        </p:txBody>
      </p:sp>
      <p:sp>
        <p:nvSpPr>
          <p:cNvPr id="71" name="object 71"/>
          <p:cNvSpPr/>
          <p:nvPr/>
        </p:nvSpPr>
        <p:spPr>
          <a:xfrm>
            <a:off x="2875788" y="5743955"/>
            <a:ext cx="0" cy="373380"/>
          </a:xfrm>
          <a:custGeom>
            <a:avLst/>
            <a:gdLst/>
            <a:ahLst/>
            <a:cxnLst/>
            <a:rect l="l" t="t" r="r" b="b"/>
            <a:pathLst>
              <a:path h="373379">
                <a:moveTo>
                  <a:pt x="0" y="0"/>
                </a:moveTo>
                <a:lnTo>
                  <a:pt x="0" y="373380"/>
                </a:lnTo>
              </a:path>
            </a:pathLst>
          </a:custGeom>
          <a:ln w="3175">
            <a:solidFill>
              <a:srgbClr val="000000"/>
            </a:solidFill>
          </a:ln>
        </p:spPr>
        <p:txBody>
          <a:bodyPr wrap="square" lIns="0" tIns="0" rIns="0" bIns="0" rtlCol="0"/>
          <a:lstStyle/>
          <a:p>
            <a:endParaRPr/>
          </a:p>
        </p:txBody>
      </p:sp>
      <p:sp>
        <p:nvSpPr>
          <p:cNvPr id="72" name="object 72"/>
          <p:cNvSpPr/>
          <p:nvPr/>
        </p:nvSpPr>
        <p:spPr>
          <a:xfrm>
            <a:off x="2827020" y="5798058"/>
            <a:ext cx="40005" cy="15240"/>
          </a:xfrm>
          <a:custGeom>
            <a:avLst/>
            <a:gdLst/>
            <a:ahLst/>
            <a:cxnLst/>
            <a:rect l="l" t="t" r="r" b="b"/>
            <a:pathLst>
              <a:path w="40005" h="15239">
                <a:moveTo>
                  <a:pt x="0" y="0"/>
                </a:moveTo>
                <a:lnTo>
                  <a:pt x="0" y="15239"/>
                </a:lnTo>
                <a:lnTo>
                  <a:pt x="39624" y="15239"/>
                </a:lnTo>
                <a:lnTo>
                  <a:pt x="39624" y="0"/>
                </a:lnTo>
                <a:lnTo>
                  <a:pt x="0" y="0"/>
                </a:lnTo>
                <a:close/>
              </a:path>
            </a:pathLst>
          </a:custGeom>
          <a:solidFill>
            <a:srgbClr val="666666"/>
          </a:solidFill>
        </p:spPr>
        <p:txBody>
          <a:bodyPr wrap="square" lIns="0" tIns="0" rIns="0" bIns="0" rtlCol="0"/>
          <a:lstStyle/>
          <a:p>
            <a:endParaRPr/>
          </a:p>
        </p:txBody>
      </p:sp>
      <p:sp>
        <p:nvSpPr>
          <p:cNvPr id="73" name="object 73"/>
          <p:cNvSpPr/>
          <p:nvPr/>
        </p:nvSpPr>
        <p:spPr>
          <a:xfrm>
            <a:off x="2827020" y="5798058"/>
            <a:ext cx="40005" cy="15240"/>
          </a:xfrm>
          <a:custGeom>
            <a:avLst/>
            <a:gdLst/>
            <a:ahLst/>
            <a:cxnLst/>
            <a:rect l="l" t="t" r="r" b="b"/>
            <a:pathLst>
              <a:path w="40005" h="15239">
                <a:moveTo>
                  <a:pt x="0" y="0"/>
                </a:moveTo>
                <a:lnTo>
                  <a:pt x="0" y="15239"/>
                </a:lnTo>
                <a:lnTo>
                  <a:pt x="39624" y="15239"/>
                </a:lnTo>
                <a:lnTo>
                  <a:pt x="39624" y="0"/>
                </a:lnTo>
                <a:lnTo>
                  <a:pt x="0" y="0"/>
                </a:lnTo>
                <a:close/>
              </a:path>
            </a:pathLst>
          </a:custGeom>
          <a:ln w="3175">
            <a:solidFill>
              <a:srgbClr val="000000"/>
            </a:solidFill>
          </a:ln>
        </p:spPr>
        <p:txBody>
          <a:bodyPr wrap="square" lIns="0" tIns="0" rIns="0" bIns="0" rtlCol="0"/>
          <a:lstStyle/>
          <a:p>
            <a:endParaRPr/>
          </a:p>
        </p:txBody>
      </p:sp>
      <p:sp>
        <p:nvSpPr>
          <p:cNvPr id="74" name="object 74"/>
          <p:cNvSpPr/>
          <p:nvPr/>
        </p:nvSpPr>
        <p:spPr>
          <a:xfrm>
            <a:off x="2831592" y="5804915"/>
            <a:ext cx="10160" cy="6350"/>
          </a:xfrm>
          <a:custGeom>
            <a:avLst/>
            <a:gdLst/>
            <a:ahLst/>
            <a:cxnLst/>
            <a:rect l="l" t="t" r="r" b="b"/>
            <a:pathLst>
              <a:path w="10160" h="6350">
                <a:moveTo>
                  <a:pt x="0" y="0"/>
                </a:moveTo>
                <a:lnTo>
                  <a:pt x="0" y="6096"/>
                </a:lnTo>
                <a:lnTo>
                  <a:pt x="9906" y="6096"/>
                </a:lnTo>
                <a:lnTo>
                  <a:pt x="9906" y="0"/>
                </a:lnTo>
                <a:lnTo>
                  <a:pt x="0" y="0"/>
                </a:lnTo>
                <a:close/>
              </a:path>
            </a:pathLst>
          </a:custGeom>
          <a:solidFill>
            <a:srgbClr val="FF0000"/>
          </a:solidFill>
        </p:spPr>
        <p:txBody>
          <a:bodyPr wrap="square" lIns="0" tIns="0" rIns="0" bIns="0" rtlCol="0"/>
          <a:lstStyle/>
          <a:p>
            <a:endParaRPr/>
          </a:p>
        </p:txBody>
      </p:sp>
      <p:sp>
        <p:nvSpPr>
          <p:cNvPr id="75" name="object 75"/>
          <p:cNvSpPr/>
          <p:nvPr/>
        </p:nvSpPr>
        <p:spPr>
          <a:xfrm>
            <a:off x="2841498" y="5804915"/>
            <a:ext cx="10795" cy="6350"/>
          </a:xfrm>
          <a:custGeom>
            <a:avLst/>
            <a:gdLst/>
            <a:ahLst/>
            <a:cxnLst/>
            <a:rect l="l" t="t" r="r" b="b"/>
            <a:pathLst>
              <a:path w="10794" h="6350">
                <a:moveTo>
                  <a:pt x="0" y="0"/>
                </a:moveTo>
                <a:lnTo>
                  <a:pt x="0" y="6096"/>
                </a:lnTo>
                <a:lnTo>
                  <a:pt x="10668" y="6096"/>
                </a:lnTo>
                <a:lnTo>
                  <a:pt x="10668" y="0"/>
                </a:lnTo>
                <a:lnTo>
                  <a:pt x="0" y="0"/>
                </a:lnTo>
                <a:close/>
              </a:path>
            </a:pathLst>
          </a:custGeom>
          <a:solidFill>
            <a:srgbClr val="9F9FFF"/>
          </a:solidFill>
        </p:spPr>
        <p:txBody>
          <a:bodyPr wrap="square" lIns="0" tIns="0" rIns="0" bIns="0" rtlCol="0"/>
          <a:lstStyle/>
          <a:p>
            <a:endParaRPr/>
          </a:p>
        </p:txBody>
      </p:sp>
      <p:sp>
        <p:nvSpPr>
          <p:cNvPr id="76" name="object 76"/>
          <p:cNvSpPr/>
          <p:nvPr/>
        </p:nvSpPr>
        <p:spPr>
          <a:xfrm>
            <a:off x="2852166" y="5804915"/>
            <a:ext cx="10160" cy="6350"/>
          </a:xfrm>
          <a:custGeom>
            <a:avLst/>
            <a:gdLst/>
            <a:ahLst/>
            <a:cxnLst/>
            <a:rect l="l" t="t" r="r" b="b"/>
            <a:pathLst>
              <a:path w="10160" h="6350">
                <a:moveTo>
                  <a:pt x="0" y="0"/>
                </a:moveTo>
                <a:lnTo>
                  <a:pt x="0" y="6096"/>
                </a:lnTo>
                <a:lnTo>
                  <a:pt x="9906" y="6096"/>
                </a:lnTo>
                <a:lnTo>
                  <a:pt x="9906" y="0"/>
                </a:lnTo>
                <a:lnTo>
                  <a:pt x="0" y="0"/>
                </a:lnTo>
                <a:close/>
              </a:path>
            </a:pathLst>
          </a:custGeom>
          <a:solidFill>
            <a:srgbClr val="00FF00"/>
          </a:solidFill>
        </p:spPr>
        <p:txBody>
          <a:bodyPr wrap="square" lIns="0" tIns="0" rIns="0" bIns="0" rtlCol="0"/>
          <a:lstStyle/>
          <a:p>
            <a:endParaRPr/>
          </a:p>
        </p:txBody>
      </p:sp>
      <p:sp>
        <p:nvSpPr>
          <p:cNvPr id="77" name="object 77"/>
          <p:cNvSpPr/>
          <p:nvPr/>
        </p:nvSpPr>
        <p:spPr>
          <a:xfrm>
            <a:off x="2608326" y="5720334"/>
            <a:ext cx="302895" cy="397510"/>
          </a:xfrm>
          <a:custGeom>
            <a:avLst/>
            <a:gdLst/>
            <a:ahLst/>
            <a:cxnLst/>
            <a:rect l="l" t="t" r="r" b="b"/>
            <a:pathLst>
              <a:path w="302894" h="397510">
                <a:moveTo>
                  <a:pt x="40386" y="397001"/>
                </a:moveTo>
                <a:lnTo>
                  <a:pt x="40386" y="385571"/>
                </a:lnTo>
                <a:lnTo>
                  <a:pt x="0" y="385571"/>
                </a:lnTo>
                <a:lnTo>
                  <a:pt x="0" y="40386"/>
                </a:lnTo>
                <a:lnTo>
                  <a:pt x="11430" y="28955"/>
                </a:lnTo>
                <a:lnTo>
                  <a:pt x="40386" y="28955"/>
                </a:lnTo>
                <a:lnTo>
                  <a:pt x="40386" y="23621"/>
                </a:lnTo>
                <a:lnTo>
                  <a:pt x="64007" y="0"/>
                </a:lnTo>
                <a:lnTo>
                  <a:pt x="302513" y="0"/>
                </a:lnTo>
                <a:lnTo>
                  <a:pt x="302513" y="373379"/>
                </a:lnTo>
                <a:lnTo>
                  <a:pt x="279654" y="397001"/>
                </a:lnTo>
                <a:lnTo>
                  <a:pt x="40386" y="397001"/>
                </a:lnTo>
                <a:close/>
              </a:path>
            </a:pathLst>
          </a:custGeom>
          <a:ln w="6667">
            <a:solidFill>
              <a:srgbClr val="000000"/>
            </a:solidFill>
          </a:ln>
        </p:spPr>
        <p:txBody>
          <a:bodyPr wrap="square" lIns="0" tIns="0" rIns="0" bIns="0" rtlCol="0"/>
          <a:lstStyle/>
          <a:p>
            <a:endParaRPr/>
          </a:p>
        </p:txBody>
      </p:sp>
      <p:sp>
        <p:nvSpPr>
          <p:cNvPr id="78" name="object 78"/>
          <p:cNvSpPr/>
          <p:nvPr/>
        </p:nvSpPr>
        <p:spPr>
          <a:xfrm>
            <a:off x="3037332" y="5818632"/>
            <a:ext cx="6350" cy="5080"/>
          </a:xfrm>
          <a:custGeom>
            <a:avLst/>
            <a:gdLst/>
            <a:ahLst/>
            <a:cxnLst/>
            <a:rect l="l" t="t" r="r" b="b"/>
            <a:pathLst>
              <a:path w="6350" h="5079">
                <a:moveTo>
                  <a:pt x="6096" y="4571"/>
                </a:moveTo>
                <a:lnTo>
                  <a:pt x="6096" y="0"/>
                </a:lnTo>
                <a:lnTo>
                  <a:pt x="0" y="0"/>
                </a:lnTo>
                <a:lnTo>
                  <a:pt x="0" y="4571"/>
                </a:lnTo>
                <a:lnTo>
                  <a:pt x="6096" y="4571"/>
                </a:lnTo>
                <a:close/>
              </a:path>
            </a:pathLst>
          </a:custGeom>
          <a:solidFill>
            <a:srgbClr val="000000"/>
          </a:solidFill>
        </p:spPr>
        <p:txBody>
          <a:bodyPr wrap="square" lIns="0" tIns="0" rIns="0" bIns="0" rtlCol="0"/>
          <a:lstStyle/>
          <a:p>
            <a:endParaRPr/>
          </a:p>
        </p:txBody>
      </p:sp>
      <p:sp>
        <p:nvSpPr>
          <p:cNvPr id="79" name="object 79"/>
          <p:cNvSpPr/>
          <p:nvPr/>
        </p:nvSpPr>
        <p:spPr>
          <a:xfrm>
            <a:off x="3063239" y="5825490"/>
            <a:ext cx="6985" cy="5715"/>
          </a:xfrm>
          <a:custGeom>
            <a:avLst/>
            <a:gdLst/>
            <a:ahLst/>
            <a:cxnLst/>
            <a:rect l="l" t="t" r="r" b="b"/>
            <a:pathLst>
              <a:path w="6985" h="5714">
                <a:moveTo>
                  <a:pt x="6857" y="5334"/>
                </a:moveTo>
                <a:lnTo>
                  <a:pt x="6857" y="0"/>
                </a:lnTo>
                <a:lnTo>
                  <a:pt x="0" y="0"/>
                </a:lnTo>
                <a:lnTo>
                  <a:pt x="0" y="5334"/>
                </a:lnTo>
                <a:lnTo>
                  <a:pt x="6857" y="5334"/>
                </a:lnTo>
                <a:close/>
              </a:path>
            </a:pathLst>
          </a:custGeom>
          <a:solidFill>
            <a:srgbClr val="000000"/>
          </a:solidFill>
        </p:spPr>
        <p:txBody>
          <a:bodyPr wrap="square" lIns="0" tIns="0" rIns="0" bIns="0" rtlCol="0"/>
          <a:lstStyle/>
          <a:p>
            <a:endParaRPr/>
          </a:p>
        </p:txBody>
      </p:sp>
      <p:sp>
        <p:nvSpPr>
          <p:cNvPr id="80" name="object 80"/>
          <p:cNvSpPr/>
          <p:nvPr/>
        </p:nvSpPr>
        <p:spPr>
          <a:xfrm>
            <a:off x="3147059" y="5825490"/>
            <a:ext cx="6350" cy="5715"/>
          </a:xfrm>
          <a:custGeom>
            <a:avLst/>
            <a:gdLst/>
            <a:ahLst/>
            <a:cxnLst/>
            <a:rect l="l" t="t" r="r" b="b"/>
            <a:pathLst>
              <a:path w="6350" h="5714">
                <a:moveTo>
                  <a:pt x="6096" y="5334"/>
                </a:moveTo>
                <a:lnTo>
                  <a:pt x="6096" y="0"/>
                </a:lnTo>
                <a:lnTo>
                  <a:pt x="0" y="0"/>
                </a:lnTo>
                <a:lnTo>
                  <a:pt x="0" y="5334"/>
                </a:lnTo>
                <a:lnTo>
                  <a:pt x="6096" y="5334"/>
                </a:lnTo>
                <a:close/>
              </a:path>
            </a:pathLst>
          </a:custGeom>
          <a:solidFill>
            <a:srgbClr val="000000"/>
          </a:solidFill>
        </p:spPr>
        <p:txBody>
          <a:bodyPr wrap="square" lIns="0" tIns="0" rIns="0" bIns="0" rtlCol="0"/>
          <a:lstStyle/>
          <a:p>
            <a:endParaRPr/>
          </a:p>
        </p:txBody>
      </p:sp>
      <p:sp>
        <p:nvSpPr>
          <p:cNvPr id="81" name="object 81"/>
          <p:cNvSpPr/>
          <p:nvPr/>
        </p:nvSpPr>
        <p:spPr>
          <a:xfrm>
            <a:off x="3160776" y="5825490"/>
            <a:ext cx="6350" cy="5715"/>
          </a:xfrm>
          <a:custGeom>
            <a:avLst/>
            <a:gdLst/>
            <a:ahLst/>
            <a:cxnLst/>
            <a:rect l="l" t="t" r="r" b="b"/>
            <a:pathLst>
              <a:path w="6350" h="5714">
                <a:moveTo>
                  <a:pt x="6096" y="5334"/>
                </a:moveTo>
                <a:lnTo>
                  <a:pt x="6096" y="0"/>
                </a:lnTo>
                <a:lnTo>
                  <a:pt x="0" y="0"/>
                </a:lnTo>
                <a:lnTo>
                  <a:pt x="0" y="5334"/>
                </a:lnTo>
                <a:lnTo>
                  <a:pt x="6096" y="5334"/>
                </a:lnTo>
                <a:close/>
              </a:path>
            </a:pathLst>
          </a:custGeom>
          <a:solidFill>
            <a:srgbClr val="000000"/>
          </a:solidFill>
        </p:spPr>
        <p:txBody>
          <a:bodyPr wrap="square" lIns="0" tIns="0" rIns="0" bIns="0" rtlCol="0"/>
          <a:lstStyle/>
          <a:p>
            <a:endParaRPr/>
          </a:p>
        </p:txBody>
      </p:sp>
      <p:sp>
        <p:nvSpPr>
          <p:cNvPr id="82" name="object 82"/>
          <p:cNvSpPr/>
          <p:nvPr/>
        </p:nvSpPr>
        <p:spPr>
          <a:xfrm>
            <a:off x="3198114" y="5825490"/>
            <a:ext cx="6350" cy="5715"/>
          </a:xfrm>
          <a:custGeom>
            <a:avLst/>
            <a:gdLst/>
            <a:ahLst/>
            <a:cxnLst/>
            <a:rect l="l" t="t" r="r" b="b"/>
            <a:pathLst>
              <a:path w="6350" h="5714">
                <a:moveTo>
                  <a:pt x="6095" y="5334"/>
                </a:moveTo>
                <a:lnTo>
                  <a:pt x="6095" y="0"/>
                </a:lnTo>
                <a:lnTo>
                  <a:pt x="0" y="0"/>
                </a:lnTo>
                <a:lnTo>
                  <a:pt x="0" y="5334"/>
                </a:lnTo>
                <a:lnTo>
                  <a:pt x="6095" y="5334"/>
                </a:lnTo>
                <a:close/>
              </a:path>
            </a:pathLst>
          </a:custGeom>
          <a:solidFill>
            <a:srgbClr val="000000"/>
          </a:solidFill>
        </p:spPr>
        <p:txBody>
          <a:bodyPr wrap="square" lIns="0" tIns="0" rIns="0" bIns="0" rtlCol="0"/>
          <a:lstStyle/>
          <a:p>
            <a:endParaRPr/>
          </a:p>
        </p:txBody>
      </p:sp>
      <p:sp>
        <p:nvSpPr>
          <p:cNvPr id="83" name="object 83"/>
          <p:cNvSpPr/>
          <p:nvPr/>
        </p:nvSpPr>
        <p:spPr>
          <a:xfrm>
            <a:off x="3211829" y="5817108"/>
            <a:ext cx="6350" cy="5715"/>
          </a:xfrm>
          <a:custGeom>
            <a:avLst/>
            <a:gdLst/>
            <a:ahLst/>
            <a:cxnLst/>
            <a:rect l="l" t="t" r="r" b="b"/>
            <a:pathLst>
              <a:path w="6350" h="5714">
                <a:moveTo>
                  <a:pt x="6095" y="5333"/>
                </a:moveTo>
                <a:lnTo>
                  <a:pt x="6095" y="0"/>
                </a:lnTo>
                <a:lnTo>
                  <a:pt x="0" y="0"/>
                </a:lnTo>
                <a:lnTo>
                  <a:pt x="0" y="5333"/>
                </a:lnTo>
                <a:lnTo>
                  <a:pt x="6095" y="5333"/>
                </a:lnTo>
                <a:close/>
              </a:path>
            </a:pathLst>
          </a:custGeom>
          <a:solidFill>
            <a:srgbClr val="000000"/>
          </a:solidFill>
        </p:spPr>
        <p:txBody>
          <a:bodyPr wrap="square" lIns="0" tIns="0" rIns="0" bIns="0" rtlCol="0"/>
          <a:lstStyle/>
          <a:p>
            <a:endParaRPr/>
          </a:p>
        </p:txBody>
      </p:sp>
      <p:sp>
        <p:nvSpPr>
          <p:cNvPr id="84" name="object 84"/>
          <p:cNvSpPr/>
          <p:nvPr/>
        </p:nvSpPr>
        <p:spPr>
          <a:xfrm>
            <a:off x="3037332" y="5818632"/>
            <a:ext cx="6350" cy="5080"/>
          </a:xfrm>
          <a:custGeom>
            <a:avLst/>
            <a:gdLst/>
            <a:ahLst/>
            <a:cxnLst/>
            <a:rect l="l" t="t" r="r" b="b"/>
            <a:pathLst>
              <a:path w="6350" h="5079">
                <a:moveTo>
                  <a:pt x="0" y="0"/>
                </a:moveTo>
                <a:lnTo>
                  <a:pt x="0" y="4571"/>
                </a:lnTo>
                <a:lnTo>
                  <a:pt x="6096" y="4571"/>
                </a:lnTo>
                <a:lnTo>
                  <a:pt x="6096" y="0"/>
                </a:lnTo>
                <a:lnTo>
                  <a:pt x="0" y="0"/>
                </a:lnTo>
                <a:close/>
              </a:path>
            </a:pathLst>
          </a:custGeom>
          <a:ln w="6667">
            <a:solidFill>
              <a:srgbClr val="000000"/>
            </a:solidFill>
          </a:ln>
        </p:spPr>
        <p:txBody>
          <a:bodyPr wrap="square" lIns="0" tIns="0" rIns="0" bIns="0" rtlCol="0"/>
          <a:lstStyle/>
          <a:p>
            <a:endParaRPr/>
          </a:p>
        </p:txBody>
      </p:sp>
      <p:sp>
        <p:nvSpPr>
          <p:cNvPr id="85" name="object 85"/>
          <p:cNvSpPr/>
          <p:nvPr/>
        </p:nvSpPr>
        <p:spPr>
          <a:xfrm>
            <a:off x="3063239" y="5825490"/>
            <a:ext cx="6985" cy="5715"/>
          </a:xfrm>
          <a:custGeom>
            <a:avLst/>
            <a:gdLst/>
            <a:ahLst/>
            <a:cxnLst/>
            <a:rect l="l" t="t" r="r" b="b"/>
            <a:pathLst>
              <a:path w="6985" h="5714">
                <a:moveTo>
                  <a:pt x="0" y="0"/>
                </a:moveTo>
                <a:lnTo>
                  <a:pt x="0" y="5334"/>
                </a:lnTo>
                <a:lnTo>
                  <a:pt x="6857" y="5334"/>
                </a:lnTo>
                <a:lnTo>
                  <a:pt x="6857" y="0"/>
                </a:lnTo>
                <a:lnTo>
                  <a:pt x="0" y="0"/>
                </a:lnTo>
                <a:close/>
              </a:path>
            </a:pathLst>
          </a:custGeom>
          <a:ln w="6667">
            <a:solidFill>
              <a:srgbClr val="000000"/>
            </a:solidFill>
          </a:ln>
        </p:spPr>
        <p:txBody>
          <a:bodyPr wrap="square" lIns="0" tIns="0" rIns="0" bIns="0" rtlCol="0"/>
          <a:lstStyle/>
          <a:p>
            <a:endParaRPr/>
          </a:p>
        </p:txBody>
      </p:sp>
      <p:sp>
        <p:nvSpPr>
          <p:cNvPr id="86" name="object 86"/>
          <p:cNvSpPr/>
          <p:nvPr/>
        </p:nvSpPr>
        <p:spPr>
          <a:xfrm>
            <a:off x="3147059" y="5825490"/>
            <a:ext cx="6350" cy="5715"/>
          </a:xfrm>
          <a:custGeom>
            <a:avLst/>
            <a:gdLst/>
            <a:ahLst/>
            <a:cxnLst/>
            <a:rect l="l" t="t" r="r" b="b"/>
            <a:pathLst>
              <a:path w="6350" h="5714">
                <a:moveTo>
                  <a:pt x="6096" y="0"/>
                </a:moveTo>
                <a:lnTo>
                  <a:pt x="6096" y="5334"/>
                </a:lnTo>
                <a:lnTo>
                  <a:pt x="0" y="5334"/>
                </a:lnTo>
                <a:lnTo>
                  <a:pt x="0" y="0"/>
                </a:lnTo>
                <a:lnTo>
                  <a:pt x="6096" y="0"/>
                </a:lnTo>
                <a:close/>
              </a:path>
            </a:pathLst>
          </a:custGeom>
          <a:ln w="6667">
            <a:solidFill>
              <a:srgbClr val="000000"/>
            </a:solidFill>
          </a:ln>
        </p:spPr>
        <p:txBody>
          <a:bodyPr wrap="square" lIns="0" tIns="0" rIns="0" bIns="0" rtlCol="0"/>
          <a:lstStyle/>
          <a:p>
            <a:endParaRPr/>
          </a:p>
        </p:txBody>
      </p:sp>
      <p:sp>
        <p:nvSpPr>
          <p:cNvPr id="87" name="object 87"/>
          <p:cNvSpPr/>
          <p:nvPr/>
        </p:nvSpPr>
        <p:spPr>
          <a:xfrm>
            <a:off x="3160776" y="5825490"/>
            <a:ext cx="6350" cy="5715"/>
          </a:xfrm>
          <a:custGeom>
            <a:avLst/>
            <a:gdLst/>
            <a:ahLst/>
            <a:cxnLst/>
            <a:rect l="l" t="t" r="r" b="b"/>
            <a:pathLst>
              <a:path w="6350" h="5714">
                <a:moveTo>
                  <a:pt x="0" y="0"/>
                </a:moveTo>
                <a:lnTo>
                  <a:pt x="0" y="5334"/>
                </a:lnTo>
                <a:lnTo>
                  <a:pt x="6096" y="5334"/>
                </a:lnTo>
                <a:lnTo>
                  <a:pt x="6096" y="0"/>
                </a:lnTo>
                <a:lnTo>
                  <a:pt x="0" y="0"/>
                </a:lnTo>
                <a:close/>
              </a:path>
            </a:pathLst>
          </a:custGeom>
          <a:ln w="6667">
            <a:solidFill>
              <a:srgbClr val="000000"/>
            </a:solidFill>
          </a:ln>
        </p:spPr>
        <p:txBody>
          <a:bodyPr wrap="square" lIns="0" tIns="0" rIns="0" bIns="0" rtlCol="0"/>
          <a:lstStyle/>
          <a:p>
            <a:endParaRPr/>
          </a:p>
        </p:txBody>
      </p:sp>
      <p:sp>
        <p:nvSpPr>
          <p:cNvPr id="88" name="object 88"/>
          <p:cNvSpPr/>
          <p:nvPr/>
        </p:nvSpPr>
        <p:spPr>
          <a:xfrm>
            <a:off x="3198114" y="5825490"/>
            <a:ext cx="6350" cy="5715"/>
          </a:xfrm>
          <a:custGeom>
            <a:avLst/>
            <a:gdLst/>
            <a:ahLst/>
            <a:cxnLst/>
            <a:rect l="l" t="t" r="r" b="b"/>
            <a:pathLst>
              <a:path w="6350" h="5714">
                <a:moveTo>
                  <a:pt x="0" y="0"/>
                </a:moveTo>
                <a:lnTo>
                  <a:pt x="0" y="5334"/>
                </a:lnTo>
                <a:lnTo>
                  <a:pt x="6095" y="5334"/>
                </a:lnTo>
                <a:lnTo>
                  <a:pt x="6095" y="0"/>
                </a:lnTo>
                <a:lnTo>
                  <a:pt x="0" y="0"/>
                </a:lnTo>
                <a:close/>
              </a:path>
            </a:pathLst>
          </a:custGeom>
          <a:ln w="6667">
            <a:solidFill>
              <a:srgbClr val="000000"/>
            </a:solidFill>
          </a:ln>
        </p:spPr>
        <p:txBody>
          <a:bodyPr wrap="square" lIns="0" tIns="0" rIns="0" bIns="0" rtlCol="0"/>
          <a:lstStyle/>
          <a:p>
            <a:endParaRPr/>
          </a:p>
        </p:txBody>
      </p:sp>
      <p:sp>
        <p:nvSpPr>
          <p:cNvPr id="89" name="object 89"/>
          <p:cNvSpPr/>
          <p:nvPr/>
        </p:nvSpPr>
        <p:spPr>
          <a:xfrm>
            <a:off x="3211829" y="5817108"/>
            <a:ext cx="6350" cy="5715"/>
          </a:xfrm>
          <a:custGeom>
            <a:avLst/>
            <a:gdLst/>
            <a:ahLst/>
            <a:cxnLst/>
            <a:rect l="l" t="t" r="r" b="b"/>
            <a:pathLst>
              <a:path w="6350" h="5714">
                <a:moveTo>
                  <a:pt x="0" y="0"/>
                </a:moveTo>
                <a:lnTo>
                  <a:pt x="0" y="5333"/>
                </a:lnTo>
                <a:lnTo>
                  <a:pt x="6095" y="5333"/>
                </a:lnTo>
                <a:lnTo>
                  <a:pt x="6095" y="0"/>
                </a:lnTo>
                <a:lnTo>
                  <a:pt x="0" y="0"/>
                </a:lnTo>
                <a:close/>
              </a:path>
            </a:pathLst>
          </a:custGeom>
          <a:ln w="6667">
            <a:solidFill>
              <a:srgbClr val="000000"/>
            </a:solidFill>
          </a:ln>
        </p:spPr>
        <p:txBody>
          <a:bodyPr wrap="square" lIns="0" tIns="0" rIns="0" bIns="0" rtlCol="0"/>
          <a:lstStyle/>
          <a:p>
            <a:endParaRPr/>
          </a:p>
        </p:txBody>
      </p:sp>
      <p:sp>
        <p:nvSpPr>
          <p:cNvPr id="90" name="object 90"/>
          <p:cNvSpPr/>
          <p:nvPr/>
        </p:nvSpPr>
        <p:spPr>
          <a:xfrm>
            <a:off x="3215258" y="5580126"/>
            <a:ext cx="0" cy="248920"/>
          </a:xfrm>
          <a:custGeom>
            <a:avLst/>
            <a:gdLst/>
            <a:ahLst/>
            <a:cxnLst/>
            <a:rect l="l" t="t" r="r" b="b"/>
            <a:pathLst>
              <a:path h="248920">
                <a:moveTo>
                  <a:pt x="0" y="0"/>
                </a:moveTo>
                <a:lnTo>
                  <a:pt x="0" y="248412"/>
                </a:lnTo>
              </a:path>
            </a:pathLst>
          </a:custGeom>
          <a:ln w="14478">
            <a:solidFill>
              <a:srgbClr val="666666"/>
            </a:solidFill>
          </a:ln>
        </p:spPr>
        <p:txBody>
          <a:bodyPr wrap="square" lIns="0" tIns="0" rIns="0" bIns="0" rtlCol="0"/>
          <a:lstStyle/>
          <a:p>
            <a:endParaRPr/>
          </a:p>
        </p:txBody>
      </p:sp>
      <p:sp>
        <p:nvSpPr>
          <p:cNvPr id="91" name="object 91"/>
          <p:cNvSpPr/>
          <p:nvPr/>
        </p:nvSpPr>
        <p:spPr>
          <a:xfrm>
            <a:off x="3033522" y="5580126"/>
            <a:ext cx="188975" cy="248412"/>
          </a:xfrm>
          <a:prstGeom prst="rect">
            <a:avLst/>
          </a:prstGeom>
          <a:blipFill>
            <a:blip r:embed="rId11" cstate="print"/>
            <a:stretch>
              <a:fillRect/>
            </a:stretch>
          </a:blipFill>
        </p:spPr>
        <p:txBody>
          <a:bodyPr wrap="square" lIns="0" tIns="0" rIns="0" bIns="0" rtlCol="0"/>
          <a:lstStyle/>
          <a:p>
            <a:endParaRPr/>
          </a:p>
        </p:txBody>
      </p:sp>
      <p:sp>
        <p:nvSpPr>
          <p:cNvPr id="92" name="object 92"/>
          <p:cNvSpPr/>
          <p:nvPr/>
        </p:nvSpPr>
        <p:spPr>
          <a:xfrm>
            <a:off x="3156966" y="5594603"/>
            <a:ext cx="51435" cy="234315"/>
          </a:xfrm>
          <a:custGeom>
            <a:avLst/>
            <a:gdLst/>
            <a:ahLst/>
            <a:cxnLst/>
            <a:rect l="l" t="t" r="r" b="b"/>
            <a:pathLst>
              <a:path w="51435" h="234314">
                <a:moveTo>
                  <a:pt x="0" y="233934"/>
                </a:moveTo>
                <a:lnTo>
                  <a:pt x="0" y="0"/>
                </a:lnTo>
                <a:lnTo>
                  <a:pt x="51054" y="0"/>
                </a:lnTo>
                <a:lnTo>
                  <a:pt x="51054" y="233934"/>
                </a:lnTo>
                <a:lnTo>
                  <a:pt x="0" y="233934"/>
                </a:lnTo>
                <a:close/>
              </a:path>
            </a:pathLst>
          </a:custGeom>
          <a:ln w="3175">
            <a:solidFill>
              <a:srgbClr val="000000"/>
            </a:solidFill>
          </a:ln>
        </p:spPr>
        <p:txBody>
          <a:bodyPr wrap="square" lIns="0" tIns="0" rIns="0" bIns="0" rtlCol="0"/>
          <a:lstStyle/>
          <a:p>
            <a:endParaRPr/>
          </a:p>
        </p:txBody>
      </p:sp>
      <p:sp>
        <p:nvSpPr>
          <p:cNvPr id="93" name="object 93"/>
          <p:cNvSpPr/>
          <p:nvPr/>
        </p:nvSpPr>
        <p:spPr>
          <a:xfrm>
            <a:off x="3058667" y="5594603"/>
            <a:ext cx="98298" cy="233934"/>
          </a:xfrm>
          <a:prstGeom prst="rect">
            <a:avLst/>
          </a:prstGeom>
          <a:blipFill>
            <a:blip r:embed="rId12" cstate="print"/>
            <a:stretch>
              <a:fillRect/>
            </a:stretch>
          </a:blipFill>
        </p:spPr>
        <p:txBody>
          <a:bodyPr wrap="square" lIns="0" tIns="0" rIns="0" bIns="0" rtlCol="0"/>
          <a:lstStyle/>
          <a:p>
            <a:endParaRPr/>
          </a:p>
        </p:txBody>
      </p:sp>
      <p:sp>
        <p:nvSpPr>
          <p:cNvPr id="94" name="object 94"/>
          <p:cNvSpPr/>
          <p:nvPr/>
        </p:nvSpPr>
        <p:spPr>
          <a:xfrm>
            <a:off x="3058667" y="5594603"/>
            <a:ext cx="98425" cy="234315"/>
          </a:xfrm>
          <a:custGeom>
            <a:avLst/>
            <a:gdLst/>
            <a:ahLst/>
            <a:cxnLst/>
            <a:rect l="l" t="t" r="r" b="b"/>
            <a:pathLst>
              <a:path w="98425" h="234314">
                <a:moveTo>
                  <a:pt x="0" y="0"/>
                </a:moveTo>
                <a:lnTo>
                  <a:pt x="0" y="233934"/>
                </a:lnTo>
                <a:lnTo>
                  <a:pt x="98298" y="233934"/>
                </a:lnTo>
                <a:lnTo>
                  <a:pt x="98298" y="0"/>
                </a:lnTo>
                <a:lnTo>
                  <a:pt x="0" y="0"/>
                </a:lnTo>
                <a:close/>
              </a:path>
            </a:pathLst>
          </a:custGeom>
          <a:ln w="3175">
            <a:solidFill>
              <a:srgbClr val="000000"/>
            </a:solidFill>
          </a:ln>
        </p:spPr>
        <p:txBody>
          <a:bodyPr wrap="square" lIns="0" tIns="0" rIns="0" bIns="0" rtlCol="0"/>
          <a:lstStyle/>
          <a:p>
            <a:endParaRPr/>
          </a:p>
        </p:txBody>
      </p:sp>
      <p:sp>
        <p:nvSpPr>
          <p:cNvPr id="95" name="object 95"/>
          <p:cNvSpPr/>
          <p:nvPr/>
        </p:nvSpPr>
        <p:spPr>
          <a:xfrm>
            <a:off x="3033522" y="5605271"/>
            <a:ext cx="25145" cy="215646"/>
          </a:xfrm>
          <a:prstGeom prst="rect">
            <a:avLst/>
          </a:prstGeom>
          <a:blipFill>
            <a:blip r:embed="rId13" cstate="print"/>
            <a:stretch>
              <a:fillRect/>
            </a:stretch>
          </a:blipFill>
        </p:spPr>
        <p:txBody>
          <a:bodyPr wrap="square" lIns="0" tIns="0" rIns="0" bIns="0" rtlCol="0"/>
          <a:lstStyle/>
          <a:p>
            <a:endParaRPr/>
          </a:p>
        </p:txBody>
      </p:sp>
      <p:sp>
        <p:nvSpPr>
          <p:cNvPr id="96" name="object 96"/>
          <p:cNvSpPr/>
          <p:nvPr/>
        </p:nvSpPr>
        <p:spPr>
          <a:xfrm>
            <a:off x="3033522" y="5605271"/>
            <a:ext cx="25400" cy="215900"/>
          </a:xfrm>
          <a:custGeom>
            <a:avLst/>
            <a:gdLst/>
            <a:ahLst/>
            <a:cxnLst/>
            <a:rect l="l" t="t" r="r" b="b"/>
            <a:pathLst>
              <a:path w="25400" h="215900">
                <a:moveTo>
                  <a:pt x="0" y="0"/>
                </a:moveTo>
                <a:lnTo>
                  <a:pt x="0" y="215646"/>
                </a:lnTo>
                <a:lnTo>
                  <a:pt x="25145" y="215646"/>
                </a:lnTo>
                <a:lnTo>
                  <a:pt x="25145" y="0"/>
                </a:lnTo>
                <a:lnTo>
                  <a:pt x="0" y="0"/>
                </a:lnTo>
                <a:close/>
              </a:path>
            </a:pathLst>
          </a:custGeom>
          <a:ln w="3175">
            <a:solidFill>
              <a:srgbClr val="000000"/>
            </a:solidFill>
          </a:ln>
        </p:spPr>
        <p:txBody>
          <a:bodyPr wrap="square" lIns="0" tIns="0" rIns="0" bIns="0" rtlCol="0"/>
          <a:lstStyle/>
          <a:p>
            <a:endParaRPr/>
          </a:p>
        </p:txBody>
      </p:sp>
      <p:sp>
        <p:nvSpPr>
          <p:cNvPr id="97" name="object 97"/>
          <p:cNvSpPr/>
          <p:nvPr/>
        </p:nvSpPr>
        <p:spPr>
          <a:xfrm>
            <a:off x="3039617" y="5612891"/>
            <a:ext cx="19050" cy="200405"/>
          </a:xfrm>
          <a:prstGeom prst="rect">
            <a:avLst/>
          </a:prstGeom>
          <a:blipFill>
            <a:blip r:embed="rId14" cstate="print"/>
            <a:stretch>
              <a:fillRect/>
            </a:stretch>
          </a:blipFill>
        </p:spPr>
        <p:txBody>
          <a:bodyPr wrap="square" lIns="0" tIns="0" rIns="0" bIns="0" rtlCol="0"/>
          <a:lstStyle/>
          <a:p>
            <a:endParaRPr/>
          </a:p>
        </p:txBody>
      </p:sp>
      <p:sp>
        <p:nvSpPr>
          <p:cNvPr id="98" name="object 98"/>
          <p:cNvSpPr/>
          <p:nvPr/>
        </p:nvSpPr>
        <p:spPr>
          <a:xfrm>
            <a:off x="3039617" y="5612891"/>
            <a:ext cx="19050" cy="200660"/>
          </a:xfrm>
          <a:custGeom>
            <a:avLst/>
            <a:gdLst/>
            <a:ahLst/>
            <a:cxnLst/>
            <a:rect l="l" t="t" r="r" b="b"/>
            <a:pathLst>
              <a:path w="19050" h="200660">
                <a:moveTo>
                  <a:pt x="0" y="0"/>
                </a:moveTo>
                <a:lnTo>
                  <a:pt x="0" y="200405"/>
                </a:lnTo>
                <a:lnTo>
                  <a:pt x="19050" y="200405"/>
                </a:lnTo>
                <a:lnTo>
                  <a:pt x="19050" y="0"/>
                </a:lnTo>
                <a:lnTo>
                  <a:pt x="0" y="0"/>
                </a:lnTo>
                <a:close/>
              </a:path>
            </a:pathLst>
          </a:custGeom>
          <a:ln w="3175">
            <a:solidFill>
              <a:srgbClr val="000000"/>
            </a:solidFill>
          </a:ln>
        </p:spPr>
        <p:txBody>
          <a:bodyPr wrap="square" lIns="0" tIns="0" rIns="0" bIns="0" rtlCol="0"/>
          <a:lstStyle/>
          <a:p>
            <a:endParaRPr/>
          </a:p>
        </p:txBody>
      </p:sp>
      <p:sp>
        <p:nvSpPr>
          <p:cNvPr id="99" name="object 99"/>
          <p:cNvSpPr/>
          <p:nvPr/>
        </p:nvSpPr>
        <p:spPr>
          <a:xfrm>
            <a:off x="3185159" y="5603747"/>
            <a:ext cx="18288" cy="9144"/>
          </a:xfrm>
          <a:prstGeom prst="rect">
            <a:avLst/>
          </a:prstGeom>
          <a:blipFill>
            <a:blip r:embed="rId15" cstate="print"/>
            <a:stretch>
              <a:fillRect/>
            </a:stretch>
          </a:blipFill>
        </p:spPr>
        <p:txBody>
          <a:bodyPr wrap="square" lIns="0" tIns="0" rIns="0" bIns="0" rtlCol="0"/>
          <a:lstStyle/>
          <a:p>
            <a:endParaRPr/>
          </a:p>
        </p:txBody>
      </p:sp>
      <p:sp>
        <p:nvSpPr>
          <p:cNvPr id="100" name="object 100"/>
          <p:cNvSpPr/>
          <p:nvPr/>
        </p:nvSpPr>
        <p:spPr>
          <a:xfrm>
            <a:off x="3164585" y="5602636"/>
            <a:ext cx="37687" cy="39973"/>
          </a:xfrm>
          <a:prstGeom prst="rect">
            <a:avLst/>
          </a:prstGeom>
          <a:blipFill>
            <a:blip r:embed="rId16" cstate="print"/>
            <a:stretch>
              <a:fillRect/>
            </a:stretch>
          </a:blipFill>
        </p:spPr>
        <p:txBody>
          <a:bodyPr wrap="square" lIns="0" tIns="0" rIns="0" bIns="0" rtlCol="0"/>
          <a:lstStyle/>
          <a:p>
            <a:endParaRPr/>
          </a:p>
        </p:txBody>
      </p:sp>
      <p:sp>
        <p:nvSpPr>
          <p:cNvPr id="101" name="object 101"/>
          <p:cNvSpPr/>
          <p:nvPr/>
        </p:nvSpPr>
        <p:spPr>
          <a:xfrm>
            <a:off x="3164585" y="5623559"/>
            <a:ext cx="36830" cy="19050"/>
          </a:xfrm>
          <a:custGeom>
            <a:avLst/>
            <a:gdLst/>
            <a:ahLst/>
            <a:cxnLst/>
            <a:rect l="l" t="t" r="r" b="b"/>
            <a:pathLst>
              <a:path w="36830" h="19050">
                <a:moveTo>
                  <a:pt x="0" y="0"/>
                </a:moveTo>
                <a:lnTo>
                  <a:pt x="0" y="19050"/>
                </a:lnTo>
                <a:lnTo>
                  <a:pt x="36575" y="19050"/>
                </a:lnTo>
                <a:lnTo>
                  <a:pt x="36575" y="0"/>
                </a:lnTo>
                <a:lnTo>
                  <a:pt x="0" y="0"/>
                </a:lnTo>
                <a:close/>
              </a:path>
            </a:pathLst>
          </a:custGeom>
          <a:ln w="3175">
            <a:solidFill>
              <a:srgbClr val="000000"/>
            </a:solidFill>
          </a:ln>
        </p:spPr>
        <p:txBody>
          <a:bodyPr wrap="square" lIns="0" tIns="0" rIns="0" bIns="0" rtlCol="0"/>
          <a:lstStyle/>
          <a:p>
            <a:endParaRPr/>
          </a:p>
        </p:txBody>
      </p:sp>
      <p:sp>
        <p:nvSpPr>
          <p:cNvPr id="102" name="object 102"/>
          <p:cNvSpPr/>
          <p:nvPr/>
        </p:nvSpPr>
        <p:spPr>
          <a:xfrm>
            <a:off x="3164585" y="5594603"/>
            <a:ext cx="0" cy="234315"/>
          </a:xfrm>
          <a:custGeom>
            <a:avLst/>
            <a:gdLst/>
            <a:ahLst/>
            <a:cxnLst/>
            <a:rect l="l" t="t" r="r" b="b"/>
            <a:pathLst>
              <a:path h="234314">
                <a:moveTo>
                  <a:pt x="0" y="0"/>
                </a:moveTo>
                <a:lnTo>
                  <a:pt x="0" y="233934"/>
                </a:lnTo>
              </a:path>
            </a:pathLst>
          </a:custGeom>
          <a:ln w="3175">
            <a:solidFill>
              <a:srgbClr val="000000"/>
            </a:solidFill>
          </a:ln>
        </p:spPr>
        <p:txBody>
          <a:bodyPr wrap="square" lIns="0" tIns="0" rIns="0" bIns="0" rtlCol="0"/>
          <a:lstStyle/>
          <a:p>
            <a:endParaRPr/>
          </a:p>
        </p:txBody>
      </p:sp>
      <p:sp>
        <p:nvSpPr>
          <p:cNvPr id="103" name="object 103"/>
          <p:cNvSpPr/>
          <p:nvPr/>
        </p:nvSpPr>
        <p:spPr>
          <a:xfrm>
            <a:off x="3201161" y="5594603"/>
            <a:ext cx="0" cy="234315"/>
          </a:xfrm>
          <a:custGeom>
            <a:avLst/>
            <a:gdLst/>
            <a:ahLst/>
            <a:cxnLst/>
            <a:rect l="l" t="t" r="r" b="b"/>
            <a:pathLst>
              <a:path h="234314">
                <a:moveTo>
                  <a:pt x="0" y="0"/>
                </a:moveTo>
                <a:lnTo>
                  <a:pt x="0" y="233934"/>
                </a:lnTo>
              </a:path>
            </a:pathLst>
          </a:custGeom>
          <a:ln w="3175">
            <a:solidFill>
              <a:srgbClr val="000000"/>
            </a:solidFill>
          </a:ln>
        </p:spPr>
        <p:txBody>
          <a:bodyPr wrap="square" lIns="0" tIns="0" rIns="0" bIns="0" rtlCol="0"/>
          <a:lstStyle/>
          <a:p>
            <a:endParaRPr/>
          </a:p>
        </p:txBody>
      </p:sp>
      <p:sp>
        <p:nvSpPr>
          <p:cNvPr id="104" name="object 104"/>
          <p:cNvSpPr/>
          <p:nvPr/>
        </p:nvSpPr>
        <p:spPr>
          <a:xfrm>
            <a:off x="3169920" y="5628894"/>
            <a:ext cx="25400" cy="10160"/>
          </a:xfrm>
          <a:custGeom>
            <a:avLst/>
            <a:gdLst/>
            <a:ahLst/>
            <a:cxnLst/>
            <a:rect l="l" t="t" r="r" b="b"/>
            <a:pathLst>
              <a:path w="25400" h="10160">
                <a:moveTo>
                  <a:pt x="0" y="0"/>
                </a:moveTo>
                <a:lnTo>
                  <a:pt x="0" y="9905"/>
                </a:lnTo>
                <a:lnTo>
                  <a:pt x="25145" y="9905"/>
                </a:lnTo>
                <a:lnTo>
                  <a:pt x="25145" y="0"/>
                </a:lnTo>
                <a:lnTo>
                  <a:pt x="0" y="0"/>
                </a:lnTo>
                <a:close/>
              </a:path>
            </a:pathLst>
          </a:custGeom>
          <a:solidFill>
            <a:srgbClr val="666666"/>
          </a:solidFill>
        </p:spPr>
        <p:txBody>
          <a:bodyPr wrap="square" lIns="0" tIns="0" rIns="0" bIns="0" rtlCol="0"/>
          <a:lstStyle/>
          <a:p>
            <a:endParaRPr/>
          </a:p>
        </p:txBody>
      </p:sp>
      <p:sp>
        <p:nvSpPr>
          <p:cNvPr id="105" name="object 105"/>
          <p:cNvSpPr/>
          <p:nvPr/>
        </p:nvSpPr>
        <p:spPr>
          <a:xfrm>
            <a:off x="3169920" y="5628894"/>
            <a:ext cx="25400" cy="10160"/>
          </a:xfrm>
          <a:custGeom>
            <a:avLst/>
            <a:gdLst/>
            <a:ahLst/>
            <a:cxnLst/>
            <a:rect l="l" t="t" r="r" b="b"/>
            <a:pathLst>
              <a:path w="25400" h="10160">
                <a:moveTo>
                  <a:pt x="0" y="0"/>
                </a:moveTo>
                <a:lnTo>
                  <a:pt x="0" y="9905"/>
                </a:lnTo>
                <a:lnTo>
                  <a:pt x="25145" y="9905"/>
                </a:lnTo>
                <a:lnTo>
                  <a:pt x="25145" y="0"/>
                </a:lnTo>
                <a:lnTo>
                  <a:pt x="0" y="0"/>
                </a:lnTo>
                <a:close/>
              </a:path>
            </a:pathLst>
          </a:custGeom>
          <a:ln w="3175">
            <a:solidFill>
              <a:srgbClr val="000000"/>
            </a:solidFill>
          </a:ln>
        </p:spPr>
        <p:txBody>
          <a:bodyPr wrap="square" lIns="0" tIns="0" rIns="0" bIns="0" rtlCol="0"/>
          <a:lstStyle/>
          <a:p>
            <a:endParaRPr/>
          </a:p>
        </p:txBody>
      </p:sp>
      <p:sp>
        <p:nvSpPr>
          <p:cNvPr id="106" name="object 106"/>
          <p:cNvSpPr/>
          <p:nvPr/>
        </p:nvSpPr>
        <p:spPr>
          <a:xfrm>
            <a:off x="3172967" y="5633465"/>
            <a:ext cx="6350" cy="3175"/>
          </a:xfrm>
          <a:custGeom>
            <a:avLst/>
            <a:gdLst/>
            <a:ahLst/>
            <a:cxnLst/>
            <a:rect l="l" t="t" r="r" b="b"/>
            <a:pathLst>
              <a:path w="6350" h="3175">
                <a:moveTo>
                  <a:pt x="0" y="0"/>
                </a:moveTo>
                <a:lnTo>
                  <a:pt x="0" y="3048"/>
                </a:lnTo>
                <a:lnTo>
                  <a:pt x="6095" y="3048"/>
                </a:lnTo>
                <a:lnTo>
                  <a:pt x="6095" y="0"/>
                </a:lnTo>
                <a:lnTo>
                  <a:pt x="0" y="0"/>
                </a:lnTo>
                <a:close/>
              </a:path>
            </a:pathLst>
          </a:custGeom>
          <a:solidFill>
            <a:srgbClr val="FF0000"/>
          </a:solidFill>
        </p:spPr>
        <p:txBody>
          <a:bodyPr wrap="square" lIns="0" tIns="0" rIns="0" bIns="0" rtlCol="0"/>
          <a:lstStyle/>
          <a:p>
            <a:endParaRPr/>
          </a:p>
        </p:txBody>
      </p:sp>
      <p:sp>
        <p:nvSpPr>
          <p:cNvPr id="107" name="object 107"/>
          <p:cNvSpPr/>
          <p:nvPr/>
        </p:nvSpPr>
        <p:spPr>
          <a:xfrm>
            <a:off x="3179064" y="5633465"/>
            <a:ext cx="6985" cy="3175"/>
          </a:xfrm>
          <a:custGeom>
            <a:avLst/>
            <a:gdLst/>
            <a:ahLst/>
            <a:cxnLst/>
            <a:rect l="l" t="t" r="r" b="b"/>
            <a:pathLst>
              <a:path w="6985" h="3175">
                <a:moveTo>
                  <a:pt x="0" y="0"/>
                </a:moveTo>
                <a:lnTo>
                  <a:pt x="0" y="3048"/>
                </a:lnTo>
                <a:lnTo>
                  <a:pt x="6858" y="3048"/>
                </a:lnTo>
                <a:lnTo>
                  <a:pt x="6858" y="0"/>
                </a:lnTo>
                <a:lnTo>
                  <a:pt x="0" y="0"/>
                </a:lnTo>
                <a:close/>
              </a:path>
            </a:pathLst>
          </a:custGeom>
          <a:solidFill>
            <a:srgbClr val="9F9FFF"/>
          </a:solidFill>
        </p:spPr>
        <p:txBody>
          <a:bodyPr wrap="square" lIns="0" tIns="0" rIns="0" bIns="0" rtlCol="0"/>
          <a:lstStyle/>
          <a:p>
            <a:endParaRPr/>
          </a:p>
        </p:txBody>
      </p:sp>
      <p:sp>
        <p:nvSpPr>
          <p:cNvPr id="108" name="object 108"/>
          <p:cNvSpPr/>
          <p:nvPr/>
        </p:nvSpPr>
        <p:spPr>
          <a:xfrm>
            <a:off x="3185922" y="5633465"/>
            <a:ext cx="6350" cy="3175"/>
          </a:xfrm>
          <a:custGeom>
            <a:avLst/>
            <a:gdLst/>
            <a:ahLst/>
            <a:cxnLst/>
            <a:rect l="l" t="t" r="r" b="b"/>
            <a:pathLst>
              <a:path w="6350" h="3175">
                <a:moveTo>
                  <a:pt x="0" y="0"/>
                </a:moveTo>
                <a:lnTo>
                  <a:pt x="0" y="3048"/>
                </a:lnTo>
                <a:lnTo>
                  <a:pt x="6095" y="3048"/>
                </a:lnTo>
                <a:lnTo>
                  <a:pt x="6095" y="0"/>
                </a:lnTo>
                <a:lnTo>
                  <a:pt x="0" y="0"/>
                </a:lnTo>
                <a:close/>
              </a:path>
            </a:pathLst>
          </a:custGeom>
          <a:solidFill>
            <a:srgbClr val="00FF00"/>
          </a:solidFill>
        </p:spPr>
        <p:txBody>
          <a:bodyPr wrap="square" lIns="0" tIns="0" rIns="0" bIns="0" rtlCol="0"/>
          <a:lstStyle/>
          <a:p>
            <a:endParaRPr/>
          </a:p>
        </p:txBody>
      </p:sp>
      <p:sp>
        <p:nvSpPr>
          <p:cNvPr id="109" name="object 109"/>
          <p:cNvSpPr/>
          <p:nvPr/>
        </p:nvSpPr>
        <p:spPr>
          <a:xfrm>
            <a:off x="3033522" y="5580126"/>
            <a:ext cx="189230" cy="248920"/>
          </a:xfrm>
          <a:custGeom>
            <a:avLst/>
            <a:gdLst/>
            <a:ahLst/>
            <a:cxnLst/>
            <a:rect l="l" t="t" r="r" b="b"/>
            <a:pathLst>
              <a:path w="189230" h="248920">
                <a:moveTo>
                  <a:pt x="25145" y="248412"/>
                </a:moveTo>
                <a:lnTo>
                  <a:pt x="25145" y="240791"/>
                </a:lnTo>
                <a:lnTo>
                  <a:pt x="0" y="240791"/>
                </a:lnTo>
                <a:lnTo>
                  <a:pt x="0" y="25146"/>
                </a:lnTo>
                <a:lnTo>
                  <a:pt x="6857" y="18287"/>
                </a:lnTo>
                <a:lnTo>
                  <a:pt x="25145" y="18287"/>
                </a:lnTo>
                <a:lnTo>
                  <a:pt x="25145" y="14477"/>
                </a:lnTo>
                <a:lnTo>
                  <a:pt x="39623" y="0"/>
                </a:lnTo>
                <a:lnTo>
                  <a:pt x="188975" y="0"/>
                </a:lnTo>
                <a:lnTo>
                  <a:pt x="188975" y="233172"/>
                </a:lnTo>
                <a:lnTo>
                  <a:pt x="174497" y="248412"/>
                </a:lnTo>
                <a:lnTo>
                  <a:pt x="25145" y="248412"/>
                </a:lnTo>
                <a:close/>
              </a:path>
            </a:pathLst>
          </a:custGeom>
          <a:ln w="6667">
            <a:solidFill>
              <a:srgbClr val="000000"/>
            </a:solidFill>
          </a:ln>
        </p:spPr>
        <p:txBody>
          <a:bodyPr wrap="square" lIns="0" tIns="0" rIns="0" bIns="0" rtlCol="0"/>
          <a:lstStyle/>
          <a:p>
            <a:endParaRPr/>
          </a:p>
        </p:txBody>
      </p:sp>
      <p:sp>
        <p:nvSpPr>
          <p:cNvPr id="110" name="object 110"/>
          <p:cNvSpPr/>
          <p:nvPr/>
        </p:nvSpPr>
        <p:spPr>
          <a:xfrm>
            <a:off x="2961894" y="6144767"/>
            <a:ext cx="7620" cy="6350"/>
          </a:xfrm>
          <a:custGeom>
            <a:avLst/>
            <a:gdLst/>
            <a:ahLst/>
            <a:cxnLst/>
            <a:rect l="l" t="t" r="r" b="b"/>
            <a:pathLst>
              <a:path w="7619" h="6350">
                <a:moveTo>
                  <a:pt x="7620" y="6096"/>
                </a:moveTo>
                <a:lnTo>
                  <a:pt x="7620" y="0"/>
                </a:lnTo>
                <a:lnTo>
                  <a:pt x="0" y="0"/>
                </a:lnTo>
                <a:lnTo>
                  <a:pt x="0" y="6096"/>
                </a:lnTo>
                <a:lnTo>
                  <a:pt x="7620" y="6096"/>
                </a:lnTo>
                <a:close/>
              </a:path>
            </a:pathLst>
          </a:custGeom>
          <a:solidFill>
            <a:srgbClr val="000000"/>
          </a:solidFill>
        </p:spPr>
        <p:txBody>
          <a:bodyPr wrap="square" lIns="0" tIns="0" rIns="0" bIns="0" rtlCol="0"/>
          <a:lstStyle/>
          <a:p>
            <a:endParaRPr/>
          </a:p>
        </p:txBody>
      </p:sp>
      <p:sp>
        <p:nvSpPr>
          <p:cNvPr id="111" name="object 111"/>
          <p:cNvSpPr/>
          <p:nvPr/>
        </p:nvSpPr>
        <p:spPr>
          <a:xfrm>
            <a:off x="2993135" y="6153150"/>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112" name="object 112"/>
          <p:cNvSpPr/>
          <p:nvPr/>
        </p:nvSpPr>
        <p:spPr>
          <a:xfrm>
            <a:off x="3090672" y="6153150"/>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113" name="object 113"/>
          <p:cNvSpPr/>
          <p:nvPr/>
        </p:nvSpPr>
        <p:spPr>
          <a:xfrm>
            <a:off x="3106673" y="6153150"/>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114" name="object 114"/>
          <p:cNvSpPr/>
          <p:nvPr/>
        </p:nvSpPr>
        <p:spPr>
          <a:xfrm>
            <a:off x="3150107" y="6153150"/>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115" name="object 115"/>
          <p:cNvSpPr/>
          <p:nvPr/>
        </p:nvSpPr>
        <p:spPr>
          <a:xfrm>
            <a:off x="3166110" y="6143244"/>
            <a:ext cx="6985" cy="6350"/>
          </a:xfrm>
          <a:custGeom>
            <a:avLst/>
            <a:gdLst/>
            <a:ahLst/>
            <a:cxnLst/>
            <a:rect l="l" t="t" r="r" b="b"/>
            <a:pathLst>
              <a:path w="6985" h="6350">
                <a:moveTo>
                  <a:pt x="6858" y="6096"/>
                </a:moveTo>
                <a:lnTo>
                  <a:pt x="6858" y="0"/>
                </a:lnTo>
                <a:lnTo>
                  <a:pt x="0" y="0"/>
                </a:lnTo>
                <a:lnTo>
                  <a:pt x="0" y="6096"/>
                </a:lnTo>
                <a:lnTo>
                  <a:pt x="6858" y="6096"/>
                </a:lnTo>
                <a:close/>
              </a:path>
            </a:pathLst>
          </a:custGeom>
          <a:solidFill>
            <a:srgbClr val="000000"/>
          </a:solidFill>
        </p:spPr>
        <p:txBody>
          <a:bodyPr wrap="square" lIns="0" tIns="0" rIns="0" bIns="0" rtlCol="0"/>
          <a:lstStyle/>
          <a:p>
            <a:endParaRPr/>
          </a:p>
        </p:txBody>
      </p:sp>
      <p:sp>
        <p:nvSpPr>
          <p:cNvPr id="116" name="object 116"/>
          <p:cNvSpPr/>
          <p:nvPr/>
        </p:nvSpPr>
        <p:spPr>
          <a:xfrm>
            <a:off x="2961894" y="6144767"/>
            <a:ext cx="7620" cy="6350"/>
          </a:xfrm>
          <a:custGeom>
            <a:avLst/>
            <a:gdLst/>
            <a:ahLst/>
            <a:cxnLst/>
            <a:rect l="l" t="t" r="r" b="b"/>
            <a:pathLst>
              <a:path w="7619" h="6350">
                <a:moveTo>
                  <a:pt x="0" y="0"/>
                </a:moveTo>
                <a:lnTo>
                  <a:pt x="0" y="6096"/>
                </a:lnTo>
                <a:lnTo>
                  <a:pt x="7620" y="6096"/>
                </a:lnTo>
                <a:lnTo>
                  <a:pt x="7620" y="0"/>
                </a:lnTo>
                <a:lnTo>
                  <a:pt x="0" y="0"/>
                </a:lnTo>
                <a:close/>
              </a:path>
            </a:pathLst>
          </a:custGeom>
          <a:ln w="6667">
            <a:solidFill>
              <a:srgbClr val="000000"/>
            </a:solidFill>
          </a:ln>
        </p:spPr>
        <p:txBody>
          <a:bodyPr wrap="square" lIns="0" tIns="0" rIns="0" bIns="0" rtlCol="0"/>
          <a:lstStyle/>
          <a:p>
            <a:endParaRPr/>
          </a:p>
        </p:txBody>
      </p:sp>
      <p:sp>
        <p:nvSpPr>
          <p:cNvPr id="117" name="object 117"/>
          <p:cNvSpPr/>
          <p:nvPr/>
        </p:nvSpPr>
        <p:spPr>
          <a:xfrm>
            <a:off x="2993135" y="6153150"/>
            <a:ext cx="6985" cy="6350"/>
          </a:xfrm>
          <a:custGeom>
            <a:avLst/>
            <a:gdLst/>
            <a:ahLst/>
            <a:cxnLst/>
            <a:rect l="l" t="t" r="r" b="b"/>
            <a:pathLst>
              <a:path w="6985" h="6350">
                <a:moveTo>
                  <a:pt x="0" y="0"/>
                </a:moveTo>
                <a:lnTo>
                  <a:pt x="0" y="6095"/>
                </a:lnTo>
                <a:lnTo>
                  <a:pt x="6857" y="6095"/>
                </a:lnTo>
                <a:lnTo>
                  <a:pt x="6857" y="0"/>
                </a:lnTo>
                <a:lnTo>
                  <a:pt x="0" y="0"/>
                </a:lnTo>
                <a:close/>
              </a:path>
            </a:pathLst>
          </a:custGeom>
          <a:ln w="6667">
            <a:solidFill>
              <a:srgbClr val="000000"/>
            </a:solidFill>
          </a:ln>
        </p:spPr>
        <p:txBody>
          <a:bodyPr wrap="square" lIns="0" tIns="0" rIns="0" bIns="0" rtlCol="0"/>
          <a:lstStyle/>
          <a:p>
            <a:endParaRPr/>
          </a:p>
        </p:txBody>
      </p:sp>
      <p:sp>
        <p:nvSpPr>
          <p:cNvPr id="118" name="object 118"/>
          <p:cNvSpPr/>
          <p:nvPr/>
        </p:nvSpPr>
        <p:spPr>
          <a:xfrm>
            <a:off x="3090672" y="6153150"/>
            <a:ext cx="6985" cy="6350"/>
          </a:xfrm>
          <a:custGeom>
            <a:avLst/>
            <a:gdLst/>
            <a:ahLst/>
            <a:cxnLst/>
            <a:rect l="l" t="t" r="r" b="b"/>
            <a:pathLst>
              <a:path w="6985" h="6350">
                <a:moveTo>
                  <a:pt x="6857" y="0"/>
                </a:moveTo>
                <a:lnTo>
                  <a:pt x="6857" y="6095"/>
                </a:lnTo>
                <a:lnTo>
                  <a:pt x="0" y="6095"/>
                </a:lnTo>
                <a:lnTo>
                  <a:pt x="0" y="0"/>
                </a:lnTo>
                <a:lnTo>
                  <a:pt x="6857" y="0"/>
                </a:lnTo>
                <a:close/>
              </a:path>
            </a:pathLst>
          </a:custGeom>
          <a:ln w="6667">
            <a:solidFill>
              <a:srgbClr val="000000"/>
            </a:solidFill>
          </a:ln>
        </p:spPr>
        <p:txBody>
          <a:bodyPr wrap="square" lIns="0" tIns="0" rIns="0" bIns="0" rtlCol="0"/>
          <a:lstStyle/>
          <a:p>
            <a:endParaRPr/>
          </a:p>
        </p:txBody>
      </p:sp>
      <p:sp>
        <p:nvSpPr>
          <p:cNvPr id="119" name="object 119"/>
          <p:cNvSpPr/>
          <p:nvPr/>
        </p:nvSpPr>
        <p:spPr>
          <a:xfrm>
            <a:off x="3106673" y="6153150"/>
            <a:ext cx="6985" cy="6350"/>
          </a:xfrm>
          <a:custGeom>
            <a:avLst/>
            <a:gdLst/>
            <a:ahLst/>
            <a:cxnLst/>
            <a:rect l="l" t="t" r="r" b="b"/>
            <a:pathLst>
              <a:path w="6985" h="6350">
                <a:moveTo>
                  <a:pt x="0" y="0"/>
                </a:moveTo>
                <a:lnTo>
                  <a:pt x="0" y="6095"/>
                </a:lnTo>
                <a:lnTo>
                  <a:pt x="6857" y="6095"/>
                </a:lnTo>
                <a:lnTo>
                  <a:pt x="6857" y="0"/>
                </a:lnTo>
                <a:lnTo>
                  <a:pt x="0" y="0"/>
                </a:lnTo>
                <a:close/>
              </a:path>
            </a:pathLst>
          </a:custGeom>
          <a:ln w="6667">
            <a:solidFill>
              <a:srgbClr val="000000"/>
            </a:solidFill>
          </a:ln>
        </p:spPr>
        <p:txBody>
          <a:bodyPr wrap="square" lIns="0" tIns="0" rIns="0" bIns="0" rtlCol="0"/>
          <a:lstStyle/>
          <a:p>
            <a:endParaRPr/>
          </a:p>
        </p:txBody>
      </p:sp>
      <p:sp>
        <p:nvSpPr>
          <p:cNvPr id="120" name="object 120"/>
          <p:cNvSpPr/>
          <p:nvPr/>
        </p:nvSpPr>
        <p:spPr>
          <a:xfrm>
            <a:off x="3150107" y="6153150"/>
            <a:ext cx="6985" cy="6350"/>
          </a:xfrm>
          <a:custGeom>
            <a:avLst/>
            <a:gdLst/>
            <a:ahLst/>
            <a:cxnLst/>
            <a:rect l="l" t="t" r="r" b="b"/>
            <a:pathLst>
              <a:path w="6985" h="6350">
                <a:moveTo>
                  <a:pt x="0" y="0"/>
                </a:moveTo>
                <a:lnTo>
                  <a:pt x="0" y="6095"/>
                </a:lnTo>
                <a:lnTo>
                  <a:pt x="6857" y="6095"/>
                </a:lnTo>
                <a:lnTo>
                  <a:pt x="6857" y="0"/>
                </a:lnTo>
                <a:lnTo>
                  <a:pt x="0" y="0"/>
                </a:lnTo>
                <a:close/>
              </a:path>
            </a:pathLst>
          </a:custGeom>
          <a:ln w="6667">
            <a:solidFill>
              <a:srgbClr val="000000"/>
            </a:solidFill>
          </a:ln>
        </p:spPr>
        <p:txBody>
          <a:bodyPr wrap="square" lIns="0" tIns="0" rIns="0" bIns="0" rtlCol="0"/>
          <a:lstStyle/>
          <a:p>
            <a:endParaRPr/>
          </a:p>
        </p:txBody>
      </p:sp>
      <p:sp>
        <p:nvSpPr>
          <p:cNvPr id="121" name="object 121"/>
          <p:cNvSpPr/>
          <p:nvPr/>
        </p:nvSpPr>
        <p:spPr>
          <a:xfrm>
            <a:off x="3166110" y="6143244"/>
            <a:ext cx="6985" cy="6350"/>
          </a:xfrm>
          <a:custGeom>
            <a:avLst/>
            <a:gdLst/>
            <a:ahLst/>
            <a:cxnLst/>
            <a:rect l="l" t="t" r="r" b="b"/>
            <a:pathLst>
              <a:path w="6985" h="6350">
                <a:moveTo>
                  <a:pt x="0" y="0"/>
                </a:moveTo>
                <a:lnTo>
                  <a:pt x="0" y="6096"/>
                </a:lnTo>
                <a:lnTo>
                  <a:pt x="6858" y="6096"/>
                </a:lnTo>
                <a:lnTo>
                  <a:pt x="6858" y="0"/>
                </a:lnTo>
                <a:lnTo>
                  <a:pt x="0" y="0"/>
                </a:lnTo>
                <a:close/>
              </a:path>
            </a:pathLst>
          </a:custGeom>
          <a:ln w="6667">
            <a:solidFill>
              <a:srgbClr val="000000"/>
            </a:solidFill>
          </a:ln>
        </p:spPr>
        <p:txBody>
          <a:bodyPr wrap="square" lIns="0" tIns="0" rIns="0" bIns="0" rtlCol="0"/>
          <a:lstStyle/>
          <a:p>
            <a:endParaRPr/>
          </a:p>
        </p:txBody>
      </p:sp>
      <p:sp>
        <p:nvSpPr>
          <p:cNvPr id="122" name="object 122"/>
          <p:cNvSpPr/>
          <p:nvPr/>
        </p:nvSpPr>
        <p:spPr>
          <a:xfrm>
            <a:off x="3169920" y="5866638"/>
            <a:ext cx="0" cy="289560"/>
          </a:xfrm>
          <a:custGeom>
            <a:avLst/>
            <a:gdLst/>
            <a:ahLst/>
            <a:cxnLst/>
            <a:rect l="l" t="t" r="r" b="b"/>
            <a:pathLst>
              <a:path h="289560">
                <a:moveTo>
                  <a:pt x="0" y="0"/>
                </a:moveTo>
                <a:lnTo>
                  <a:pt x="0" y="289560"/>
                </a:lnTo>
              </a:path>
            </a:pathLst>
          </a:custGeom>
          <a:ln w="16763">
            <a:solidFill>
              <a:srgbClr val="666666"/>
            </a:solidFill>
          </a:ln>
        </p:spPr>
        <p:txBody>
          <a:bodyPr wrap="square" lIns="0" tIns="0" rIns="0" bIns="0" rtlCol="0"/>
          <a:lstStyle/>
          <a:p>
            <a:endParaRPr/>
          </a:p>
        </p:txBody>
      </p:sp>
      <p:sp>
        <p:nvSpPr>
          <p:cNvPr id="123" name="object 123"/>
          <p:cNvSpPr/>
          <p:nvPr/>
        </p:nvSpPr>
        <p:spPr>
          <a:xfrm>
            <a:off x="2957322" y="5866638"/>
            <a:ext cx="220979" cy="289559"/>
          </a:xfrm>
          <a:prstGeom prst="rect">
            <a:avLst/>
          </a:prstGeom>
          <a:blipFill>
            <a:blip r:embed="rId17" cstate="print"/>
            <a:stretch>
              <a:fillRect/>
            </a:stretch>
          </a:blipFill>
        </p:spPr>
        <p:txBody>
          <a:bodyPr wrap="square" lIns="0" tIns="0" rIns="0" bIns="0" rtlCol="0"/>
          <a:lstStyle/>
          <a:p>
            <a:endParaRPr/>
          </a:p>
        </p:txBody>
      </p:sp>
      <p:sp>
        <p:nvSpPr>
          <p:cNvPr id="124" name="object 124"/>
          <p:cNvSpPr/>
          <p:nvPr/>
        </p:nvSpPr>
        <p:spPr>
          <a:xfrm>
            <a:off x="3102101" y="5883402"/>
            <a:ext cx="59690" cy="273050"/>
          </a:xfrm>
          <a:custGeom>
            <a:avLst/>
            <a:gdLst/>
            <a:ahLst/>
            <a:cxnLst/>
            <a:rect l="l" t="t" r="r" b="b"/>
            <a:pathLst>
              <a:path w="59689" h="273050">
                <a:moveTo>
                  <a:pt x="0" y="272796"/>
                </a:moveTo>
                <a:lnTo>
                  <a:pt x="0" y="0"/>
                </a:lnTo>
                <a:lnTo>
                  <a:pt x="59436" y="0"/>
                </a:lnTo>
                <a:lnTo>
                  <a:pt x="59436" y="272796"/>
                </a:lnTo>
                <a:lnTo>
                  <a:pt x="0" y="272796"/>
                </a:lnTo>
                <a:close/>
              </a:path>
            </a:pathLst>
          </a:custGeom>
          <a:ln w="3175">
            <a:solidFill>
              <a:srgbClr val="000000"/>
            </a:solidFill>
          </a:ln>
        </p:spPr>
        <p:txBody>
          <a:bodyPr wrap="square" lIns="0" tIns="0" rIns="0" bIns="0" rtlCol="0"/>
          <a:lstStyle/>
          <a:p>
            <a:endParaRPr/>
          </a:p>
        </p:txBody>
      </p:sp>
      <p:sp>
        <p:nvSpPr>
          <p:cNvPr id="125" name="object 125"/>
          <p:cNvSpPr/>
          <p:nvPr/>
        </p:nvSpPr>
        <p:spPr>
          <a:xfrm>
            <a:off x="2987039" y="5883402"/>
            <a:ext cx="115062" cy="272796"/>
          </a:xfrm>
          <a:prstGeom prst="rect">
            <a:avLst/>
          </a:prstGeom>
          <a:blipFill>
            <a:blip r:embed="rId18" cstate="print"/>
            <a:stretch>
              <a:fillRect/>
            </a:stretch>
          </a:blipFill>
        </p:spPr>
        <p:txBody>
          <a:bodyPr wrap="square" lIns="0" tIns="0" rIns="0" bIns="0" rtlCol="0"/>
          <a:lstStyle/>
          <a:p>
            <a:endParaRPr/>
          </a:p>
        </p:txBody>
      </p:sp>
      <p:sp>
        <p:nvSpPr>
          <p:cNvPr id="126" name="object 126"/>
          <p:cNvSpPr/>
          <p:nvPr/>
        </p:nvSpPr>
        <p:spPr>
          <a:xfrm>
            <a:off x="2987039" y="5883402"/>
            <a:ext cx="115570" cy="273050"/>
          </a:xfrm>
          <a:custGeom>
            <a:avLst/>
            <a:gdLst/>
            <a:ahLst/>
            <a:cxnLst/>
            <a:rect l="l" t="t" r="r" b="b"/>
            <a:pathLst>
              <a:path w="115569" h="273050">
                <a:moveTo>
                  <a:pt x="0" y="0"/>
                </a:moveTo>
                <a:lnTo>
                  <a:pt x="0" y="272796"/>
                </a:lnTo>
                <a:lnTo>
                  <a:pt x="115062" y="272796"/>
                </a:lnTo>
                <a:lnTo>
                  <a:pt x="115062" y="0"/>
                </a:lnTo>
                <a:lnTo>
                  <a:pt x="0" y="0"/>
                </a:lnTo>
                <a:close/>
              </a:path>
            </a:pathLst>
          </a:custGeom>
          <a:ln w="3175">
            <a:solidFill>
              <a:srgbClr val="000000"/>
            </a:solidFill>
          </a:ln>
        </p:spPr>
        <p:txBody>
          <a:bodyPr wrap="square" lIns="0" tIns="0" rIns="0" bIns="0" rtlCol="0"/>
          <a:lstStyle/>
          <a:p>
            <a:endParaRPr/>
          </a:p>
        </p:txBody>
      </p:sp>
      <p:sp>
        <p:nvSpPr>
          <p:cNvPr id="127" name="object 127"/>
          <p:cNvSpPr/>
          <p:nvPr/>
        </p:nvSpPr>
        <p:spPr>
          <a:xfrm>
            <a:off x="2957322" y="5896355"/>
            <a:ext cx="29718" cy="251460"/>
          </a:xfrm>
          <a:prstGeom prst="rect">
            <a:avLst/>
          </a:prstGeom>
          <a:blipFill>
            <a:blip r:embed="rId19" cstate="print"/>
            <a:stretch>
              <a:fillRect/>
            </a:stretch>
          </a:blipFill>
        </p:spPr>
        <p:txBody>
          <a:bodyPr wrap="square" lIns="0" tIns="0" rIns="0" bIns="0" rtlCol="0"/>
          <a:lstStyle/>
          <a:p>
            <a:endParaRPr/>
          </a:p>
        </p:txBody>
      </p:sp>
      <p:sp>
        <p:nvSpPr>
          <p:cNvPr id="128" name="object 128"/>
          <p:cNvSpPr/>
          <p:nvPr/>
        </p:nvSpPr>
        <p:spPr>
          <a:xfrm>
            <a:off x="2957322" y="5896355"/>
            <a:ext cx="29845" cy="251460"/>
          </a:xfrm>
          <a:custGeom>
            <a:avLst/>
            <a:gdLst/>
            <a:ahLst/>
            <a:cxnLst/>
            <a:rect l="l" t="t" r="r" b="b"/>
            <a:pathLst>
              <a:path w="29844" h="251460">
                <a:moveTo>
                  <a:pt x="0" y="0"/>
                </a:moveTo>
                <a:lnTo>
                  <a:pt x="0" y="251460"/>
                </a:lnTo>
                <a:lnTo>
                  <a:pt x="29718" y="251460"/>
                </a:lnTo>
                <a:lnTo>
                  <a:pt x="29718" y="0"/>
                </a:lnTo>
                <a:lnTo>
                  <a:pt x="0" y="0"/>
                </a:lnTo>
                <a:close/>
              </a:path>
            </a:pathLst>
          </a:custGeom>
          <a:ln w="3175">
            <a:solidFill>
              <a:srgbClr val="000000"/>
            </a:solidFill>
          </a:ln>
        </p:spPr>
        <p:txBody>
          <a:bodyPr wrap="square" lIns="0" tIns="0" rIns="0" bIns="0" rtlCol="0"/>
          <a:lstStyle/>
          <a:p>
            <a:endParaRPr/>
          </a:p>
        </p:txBody>
      </p:sp>
      <p:sp>
        <p:nvSpPr>
          <p:cNvPr id="129" name="object 129"/>
          <p:cNvSpPr/>
          <p:nvPr/>
        </p:nvSpPr>
        <p:spPr>
          <a:xfrm>
            <a:off x="2964942" y="5904738"/>
            <a:ext cx="22098" cy="234696"/>
          </a:xfrm>
          <a:prstGeom prst="rect">
            <a:avLst/>
          </a:prstGeom>
          <a:blipFill>
            <a:blip r:embed="rId20" cstate="print"/>
            <a:stretch>
              <a:fillRect/>
            </a:stretch>
          </a:blipFill>
        </p:spPr>
        <p:txBody>
          <a:bodyPr wrap="square" lIns="0" tIns="0" rIns="0" bIns="0" rtlCol="0"/>
          <a:lstStyle/>
          <a:p>
            <a:endParaRPr/>
          </a:p>
        </p:txBody>
      </p:sp>
      <p:sp>
        <p:nvSpPr>
          <p:cNvPr id="130" name="object 130"/>
          <p:cNvSpPr/>
          <p:nvPr/>
        </p:nvSpPr>
        <p:spPr>
          <a:xfrm>
            <a:off x="2964942" y="5904738"/>
            <a:ext cx="22225" cy="234950"/>
          </a:xfrm>
          <a:custGeom>
            <a:avLst/>
            <a:gdLst/>
            <a:ahLst/>
            <a:cxnLst/>
            <a:rect l="l" t="t" r="r" b="b"/>
            <a:pathLst>
              <a:path w="22225" h="234950">
                <a:moveTo>
                  <a:pt x="0" y="0"/>
                </a:moveTo>
                <a:lnTo>
                  <a:pt x="0" y="234696"/>
                </a:lnTo>
                <a:lnTo>
                  <a:pt x="22098" y="234696"/>
                </a:lnTo>
                <a:lnTo>
                  <a:pt x="22098" y="0"/>
                </a:lnTo>
                <a:lnTo>
                  <a:pt x="0" y="0"/>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3134867" y="5894831"/>
            <a:ext cx="18288" cy="9905"/>
          </a:xfrm>
          <a:prstGeom prst="rect">
            <a:avLst/>
          </a:prstGeom>
          <a:blipFill>
            <a:blip r:embed="rId21" cstate="print"/>
            <a:stretch>
              <a:fillRect/>
            </a:stretch>
          </a:blipFill>
        </p:spPr>
        <p:txBody>
          <a:bodyPr wrap="square" lIns="0" tIns="0" rIns="0" bIns="0" rtlCol="0"/>
          <a:lstStyle/>
          <a:p>
            <a:endParaRPr/>
          </a:p>
        </p:txBody>
      </p:sp>
      <p:sp>
        <p:nvSpPr>
          <p:cNvPr id="132" name="object 132"/>
          <p:cNvSpPr/>
          <p:nvPr/>
        </p:nvSpPr>
        <p:spPr>
          <a:xfrm>
            <a:off x="3110483" y="5893720"/>
            <a:ext cx="43783" cy="46069"/>
          </a:xfrm>
          <a:prstGeom prst="rect">
            <a:avLst/>
          </a:prstGeom>
          <a:blipFill>
            <a:blip r:embed="rId22" cstate="print"/>
            <a:stretch>
              <a:fillRect/>
            </a:stretch>
          </a:blipFill>
        </p:spPr>
        <p:txBody>
          <a:bodyPr wrap="square" lIns="0" tIns="0" rIns="0" bIns="0" rtlCol="0"/>
          <a:lstStyle/>
          <a:p>
            <a:endParaRPr/>
          </a:p>
        </p:txBody>
      </p:sp>
      <p:sp>
        <p:nvSpPr>
          <p:cNvPr id="133" name="object 133"/>
          <p:cNvSpPr/>
          <p:nvPr/>
        </p:nvSpPr>
        <p:spPr>
          <a:xfrm>
            <a:off x="3110483" y="5917691"/>
            <a:ext cx="43180" cy="22225"/>
          </a:xfrm>
          <a:custGeom>
            <a:avLst/>
            <a:gdLst/>
            <a:ahLst/>
            <a:cxnLst/>
            <a:rect l="l" t="t" r="r" b="b"/>
            <a:pathLst>
              <a:path w="43180" h="22225">
                <a:moveTo>
                  <a:pt x="0" y="0"/>
                </a:moveTo>
                <a:lnTo>
                  <a:pt x="0" y="22098"/>
                </a:lnTo>
                <a:lnTo>
                  <a:pt x="42672" y="22098"/>
                </a:lnTo>
                <a:lnTo>
                  <a:pt x="42672" y="0"/>
                </a:lnTo>
                <a:lnTo>
                  <a:pt x="0" y="0"/>
                </a:lnTo>
                <a:close/>
              </a:path>
            </a:pathLst>
          </a:custGeom>
          <a:ln w="3175">
            <a:solidFill>
              <a:srgbClr val="000000"/>
            </a:solidFill>
          </a:ln>
        </p:spPr>
        <p:txBody>
          <a:bodyPr wrap="square" lIns="0" tIns="0" rIns="0" bIns="0" rtlCol="0"/>
          <a:lstStyle/>
          <a:p>
            <a:endParaRPr/>
          </a:p>
        </p:txBody>
      </p:sp>
      <p:sp>
        <p:nvSpPr>
          <p:cNvPr id="134" name="object 134"/>
          <p:cNvSpPr/>
          <p:nvPr/>
        </p:nvSpPr>
        <p:spPr>
          <a:xfrm>
            <a:off x="3110483" y="5883402"/>
            <a:ext cx="0" cy="273050"/>
          </a:xfrm>
          <a:custGeom>
            <a:avLst/>
            <a:gdLst/>
            <a:ahLst/>
            <a:cxnLst/>
            <a:rect l="l" t="t" r="r" b="b"/>
            <a:pathLst>
              <a:path h="273050">
                <a:moveTo>
                  <a:pt x="0" y="0"/>
                </a:moveTo>
                <a:lnTo>
                  <a:pt x="0" y="272796"/>
                </a:lnTo>
              </a:path>
            </a:pathLst>
          </a:custGeom>
          <a:ln w="3175">
            <a:solidFill>
              <a:srgbClr val="000000"/>
            </a:solidFill>
          </a:ln>
        </p:spPr>
        <p:txBody>
          <a:bodyPr wrap="square" lIns="0" tIns="0" rIns="0" bIns="0" rtlCol="0"/>
          <a:lstStyle/>
          <a:p>
            <a:endParaRPr/>
          </a:p>
        </p:txBody>
      </p:sp>
      <p:sp>
        <p:nvSpPr>
          <p:cNvPr id="135" name="object 135"/>
          <p:cNvSpPr/>
          <p:nvPr/>
        </p:nvSpPr>
        <p:spPr>
          <a:xfrm>
            <a:off x="3153155" y="5883402"/>
            <a:ext cx="0" cy="273050"/>
          </a:xfrm>
          <a:custGeom>
            <a:avLst/>
            <a:gdLst/>
            <a:ahLst/>
            <a:cxnLst/>
            <a:rect l="l" t="t" r="r" b="b"/>
            <a:pathLst>
              <a:path h="273050">
                <a:moveTo>
                  <a:pt x="0" y="0"/>
                </a:moveTo>
                <a:lnTo>
                  <a:pt x="0" y="272796"/>
                </a:lnTo>
              </a:path>
            </a:pathLst>
          </a:custGeom>
          <a:ln w="3175">
            <a:solidFill>
              <a:srgbClr val="000000"/>
            </a:solidFill>
          </a:ln>
        </p:spPr>
        <p:txBody>
          <a:bodyPr wrap="square" lIns="0" tIns="0" rIns="0" bIns="0" rtlCol="0"/>
          <a:lstStyle/>
          <a:p>
            <a:endParaRPr/>
          </a:p>
        </p:txBody>
      </p:sp>
      <p:sp>
        <p:nvSpPr>
          <p:cNvPr id="136" name="object 136"/>
          <p:cNvSpPr/>
          <p:nvPr/>
        </p:nvSpPr>
        <p:spPr>
          <a:xfrm>
            <a:off x="3117342" y="5923788"/>
            <a:ext cx="29209" cy="10795"/>
          </a:xfrm>
          <a:custGeom>
            <a:avLst/>
            <a:gdLst/>
            <a:ahLst/>
            <a:cxnLst/>
            <a:rect l="l" t="t" r="r" b="b"/>
            <a:pathLst>
              <a:path w="29210" h="10795">
                <a:moveTo>
                  <a:pt x="0" y="0"/>
                </a:moveTo>
                <a:lnTo>
                  <a:pt x="0" y="10667"/>
                </a:lnTo>
                <a:lnTo>
                  <a:pt x="28956" y="10667"/>
                </a:lnTo>
                <a:lnTo>
                  <a:pt x="28956" y="0"/>
                </a:lnTo>
                <a:lnTo>
                  <a:pt x="0" y="0"/>
                </a:lnTo>
                <a:close/>
              </a:path>
            </a:pathLst>
          </a:custGeom>
          <a:solidFill>
            <a:srgbClr val="666666"/>
          </a:solidFill>
        </p:spPr>
        <p:txBody>
          <a:bodyPr wrap="square" lIns="0" tIns="0" rIns="0" bIns="0" rtlCol="0"/>
          <a:lstStyle/>
          <a:p>
            <a:endParaRPr/>
          </a:p>
        </p:txBody>
      </p:sp>
      <p:sp>
        <p:nvSpPr>
          <p:cNvPr id="137" name="object 137"/>
          <p:cNvSpPr/>
          <p:nvPr/>
        </p:nvSpPr>
        <p:spPr>
          <a:xfrm>
            <a:off x="3117342" y="5923788"/>
            <a:ext cx="29209" cy="10795"/>
          </a:xfrm>
          <a:custGeom>
            <a:avLst/>
            <a:gdLst/>
            <a:ahLst/>
            <a:cxnLst/>
            <a:rect l="l" t="t" r="r" b="b"/>
            <a:pathLst>
              <a:path w="29210" h="10795">
                <a:moveTo>
                  <a:pt x="0" y="0"/>
                </a:moveTo>
                <a:lnTo>
                  <a:pt x="0" y="10667"/>
                </a:lnTo>
                <a:lnTo>
                  <a:pt x="28956" y="10667"/>
                </a:lnTo>
                <a:lnTo>
                  <a:pt x="28956" y="0"/>
                </a:lnTo>
                <a:lnTo>
                  <a:pt x="0" y="0"/>
                </a:lnTo>
                <a:close/>
              </a:path>
            </a:pathLst>
          </a:custGeom>
          <a:ln w="3175">
            <a:solidFill>
              <a:srgbClr val="000000"/>
            </a:solidFill>
          </a:ln>
        </p:spPr>
        <p:txBody>
          <a:bodyPr wrap="square" lIns="0" tIns="0" rIns="0" bIns="0" rtlCol="0"/>
          <a:lstStyle/>
          <a:p>
            <a:endParaRPr/>
          </a:p>
        </p:txBody>
      </p:sp>
      <p:sp>
        <p:nvSpPr>
          <p:cNvPr id="138" name="object 138"/>
          <p:cNvSpPr/>
          <p:nvPr/>
        </p:nvSpPr>
        <p:spPr>
          <a:xfrm>
            <a:off x="3120389" y="5928359"/>
            <a:ext cx="7620" cy="5080"/>
          </a:xfrm>
          <a:custGeom>
            <a:avLst/>
            <a:gdLst/>
            <a:ahLst/>
            <a:cxnLst/>
            <a:rect l="l" t="t" r="r" b="b"/>
            <a:pathLst>
              <a:path w="7619" h="5079">
                <a:moveTo>
                  <a:pt x="0" y="0"/>
                </a:moveTo>
                <a:lnTo>
                  <a:pt x="0" y="4571"/>
                </a:lnTo>
                <a:lnTo>
                  <a:pt x="7619" y="4571"/>
                </a:lnTo>
                <a:lnTo>
                  <a:pt x="7619" y="0"/>
                </a:lnTo>
                <a:lnTo>
                  <a:pt x="0" y="0"/>
                </a:lnTo>
                <a:close/>
              </a:path>
            </a:pathLst>
          </a:custGeom>
          <a:solidFill>
            <a:srgbClr val="FF0000"/>
          </a:solidFill>
        </p:spPr>
        <p:txBody>
          <a:bodyPr wrap="square" lIns="0" tIns="0" rIns="0" bIns="0" rtlCol="0"/>
          <a:lstStyle/>
          <a:p>
            <a:endParaRPr/>
          </a:p>
        </p:txBody>
      </p:sp>
      <p:sp>
        <p:nvSpPr>
          <p:cNvPr id="139" name="object 139"/>
          <p:cNvSpPr/>
          <p:nvPr/>
        </p:nvSpPr>
        <p:spPr>
          <a:xfrm>
            <a:off x="3128010" y="5928359"/>
            <a:ext cx="7620" cy="5080"/>
          </a:xfrm>
          <a:custGeom>
            <a:avLst/>
            <a:gdLst/>
            <a:ahLst/>
            <a:cxnLst/>
            <a:rect l="l" t="t" r="r" b="b"/>
            <a:pathLst>
              <a:path w="7619" h="5079">
                <a:moveTo>
                  <a:pt x="0" y="0"/>
                </a:moveTo>
                <a:lnTo>
                  <a:pt x="0" y="4571"/>
                </a:lnTo>
                <a:lnTo>
                  <a:pt x="7620" y="4571"/>
                </a:lnTo>
                <a:lnTo>
                  <a:pt x="7620" y="0"/>
                </a:lnTo>
                <a:lnTo>
                  <a:pt x="0" y="0"/>
                </a:lnTo>
                <a:close/>
              </a:path>
            </a:pathLst>
          </a:custGeom>
          <a:solidFill>
            <a:srgbClr val="9F9FFF"/>
          </a:solidFill>
        </p:spPr>
        <p:txBody>
          <a:bodyPr wrap="square" lIns="0" tIns="0" rIns="0" bIns="0" rtlCol="0"/>
          <a:lstStyle/>
          <a:p>
            <a:endParaRPr/>
          </a:p>
        </p:txBody>
      </p:sp>
      <p:sp>
        <p:nvSpPr>
          <p:cNvPr id="140" name="object 140"/>
          <p:cNvSpPr/>
          <p:nvPr/>
        </p:nvSpPr>
        <p:spPr>
          <a:xfrm>
            <a:off x="3135629" y="5928359"/>
            <a:ext cx="6985" cy="5080"/>
          </a:xfrm>
          <a:custGeom>
            <a:avLst/>
            <a:gdLst/>
            <a:ahLst/>
            <a:cxnLst/>
            <a:rect l="l" t="t" r="r" b="b"/>
            <a:pathLst>
              <a:path w="6985" h="5079">
                <a:moveTo>
                  <a:pt x="0" y="0"/>
                </a:moveTo>
                <a:lnTo>
                  <a:pt x="0" y="4571"/>
                </a:lnTo>
                <a:lnTo>
                  <a:pt x="6857" y="4571"/>
                </a:lnTo>
                <a:lnTo>
                  <a:pt x="6857" y="0"/>
                </a:lnTo>
                <a:lnTo>
                  <a:pt x="0" y="0"/>
                </a:lnTo>
                <a:close/>
              </a:path>
            </a:pathLst>
          </a:custGeom>
          <a:solidFill>
            <a:srgbClr val="00FF00"/>
          </a:solidFill>
        </p:spPr>
        <p:txBody>
          <a:bodyPr wrap="square" lIns="0" tIns="0" rIns="0" bIns="0" rtlCol="0"/>
          <a:lstStyle/>
          <a:p>
            <a:endParaRPr/>
          </a:p>
        </p:txBody>
      </p:sp>
      <p:sp>
        <p:nvSpPr>
          <p:cNvPr id="141" name="object 141"/>
          <p:cNvSpPr/>
          <p:nvPr/>
        </p:nvSpPr>
        <p:spPr>
          <a:xfrm>
            <a:off x="2957322" y="5866638"/>
            <a:ext cx="220979" cy="289560"/>
          </a:xfrm>
          <a:custGeom>
            <a:avLst/>
            <a:gdLst/>
            <a:ahLst/>
            <a:cxnLst/>
            <a:rect l="l" t="t" r="r" b="b"/>
            <a:pathLst>
              <a:path w="220980" h="289560">
                <a:moveTo>
                  <a:pt x="29717" y="289560"/>
                </a:moveTo>
                <a:lnTo>
                  <a:pt x="29717" y="281177"/>
                </a:lnTo>
                <a:lnTo>
                  <a:pt x="0" y="281177"/>
                </a:lnTo>
                <a:lnTo>
                  <a:pt x="0" y="29717"/>
                </a:lnTo>
                <a:lnTo>
                  <a:pt x="9143" y="21336"/>
                </a:lnTo>
                <a:lnTo>
                  <a:pt x="29717" y="21336"/>
                </a:lnTo>
                <a:lnTo>
                  <a:pt x="29717" y="16763"/>
                </a:lnTo>
                <a:lnTo>
                  <a:pt x="47243" y="0"/>
                </a:lnTo>
                <a:lnTo>
                  <a:pt x="220979" y="0"/>
                </a:lnTo>
                <a:lnTo>
                  <a:pt x="220979" y="272796"/>
                </a:lnTo>
                <a:lnTo>
                  <a:pt x="204215" y="289560"/>
                </a:lnTo>
                <a:lnTo>
                  <a:pt x="29717" y="289560"/>
                </a:lnTo>
                <a:close/>
              </a:path>
            </a:pathLst>
          </a:custGeom>
          <a:ln w="6667">
            <a:solidFill>
              <a:srgbClr val="000000"/>
            </a:solidFill>
          </a:ln>
        </p:spPr>
        <p:txBody>
          <a:bodyPr wrap="square" lIns="0" tIns="0" rIns="0" bIns="0" rtlCol="0"/>
          <a:lstStyle/>
          <a:p>
            <a:endParaRPr/>
          </a:p>
        </p:txBody>
      </p:sp>
      <p:sp>
        <p:nvSpPr>
          <p:cNvPr id="142" name="object 142"/>
          <p:cNvSpPr/>
          <p:nvPr/>
        </p:nvSpPr>
        <p:spPr>
          <a:xfrm>
            <a:off x="2685288" y="6227063"/>
            <a:ext cx="377952" cy="164592"/>
          </a:xfrm>
          <a:prstGeom prst="rect">
            <a:avLst/>
          </a:prstGeom>
          <a:blipFill>
            <a:blip r:embed="rId23" cstate="print"/>
            <a:stretch>
              <a:fillRect/>
            </a:stretch>
          </a:blipFill>
        </p:spPr>
        <p:txBody>
          <a:bodyPr wrap="square" lIns="0" tIns="0" rIns="0" bIns="0" rtlCol="0"/>
          <a:lstStyle/>
          <a:p>
            <a:endParaRPr/>
          </a:p>
        </p:txBody>
      </p:sp>
      <p:sp>
        <p:nvSpPr>
          <p:cNvPr id="143" name="object 143"/>
          <p:cNvSpPr/>
          <p:nvPr/>
        </p:nvSpPr>
        <p:spPr>
          <a:xfrm>
            <a:off x="3390900" y="5974079"/>
            <a:ext cx="328930" cy="280670"/>
          </a:xfrm>
          <a:custGeom>
            <a:avLst/>
            <a:gdLst/>
            <a:ahLst/>
            <a:cxnLst/>
            <a:rect l="l" t="t" r="r" b="b"/>
            <a:pathLst>
              <a:path w="328929" h="280670">
                <a:moveTo>
                  <a:pt x="328422" y="239268"/>
                </a:moveTo>
                <a:lnTo>
                  <a:pt x="328422" y="41148"/>
                </a:lnTo>
                <a:lnTo>
                  <a:pt x="315563" y="25074"/>
                </a:lnTo>
                <a:lnTo>
                  <a:pt x="280415" y="12001"/>
                </a:lnTo>
                <a:lnTo>
                  <a:pt x="228123" y="3214"/>
                </a:lnTo>
                <a:lnTo>
                  <a:pt x="163829" y="0"/>
                </a:lnTo>
                <a:lnTo>
                  <a:pt x="99976" y="3214"/>
                </a:lnTo>
                <a:lnTo>
                  <a:pt x="47910" y="12001"/>
                </a:lnTo>
                <a:lnTo>
                  <a:pt x="12846" y="25074"/>
                </a:lnTo>
                <a:lnTo>
                  <a:pt x="0" y="41148"/>
                </a:lnTo>
                <a:lnTo>
                  <a:pt x="0" y="239268"/>
                </a:lnTo>
                <a:lnTo>
                  <a:pt x="12846" y="255341"/>
                </a:lnTo>
                <a:lnTo>
                  <a:pt x="47910" y="268414"/>
                </a:lnTo>
                <a:lnTo>
                  <a:pt x="99976" y="277201"/>
                </a:lnTo>
                <a:lnTo>
                  <a:pt x="163829" y="280416"/>
                </a:lnTo>
                <a:lnTo>
                  <a:pt x="228123" y="277201"/>
                </a:lnTo>
                <a:lnTo>
                  <a:pt x="280415" y="268414"/>
                </a:lnTo>
                <a:lnTo>
                  <a:pt x="315563" y="255341"/>
                </a:lnTo>
                <a:lnTo>
                  <a:pt x="328422" y="239268"/>
                </a:lnTo>
                <a:close/>
              </a:path>
            </a:pathLst>
          </a:custGeom>
          <a:solidFill>
            <a:srgbClr val="FFFF00"/>
          </a:solidFill>
        </p:spPr>
        <p:txBody>
          <a:bodyPr wrap="square" lIns="0" tIns="0" rIns="0" bIns="0" rtlCol="0"/>
          <a:lstStyle/>
          <a:p>
            <a:endParaRPr/>
          </a:p>
        </p:txBody>
      </p:sp>
      <p:sp>
        <p:nvSpPr>
          <p:cNvPr id="144" name="object 144"/>
          <p:cNvSpPr/>
          <p:nvPr/>
        </p:nvSpPr>
        <p:spPr>
          <a:xfrm>
            <a:off x="3390900" y="5974079"/>
            <a:ext cx="328930" cy="280670"/>
          </a:xfrm>
          <a:custGeom>
            <a:avLst/>
            <a:gdLst/>
            <a:ahLst/>
            <a:cxnLst/>
            <a:rect l="l" t="t" r="r" b="b"/>
            <a:pathLst>
              <a:path w="328929" h="280670">
                <a:moveTo>
                  <a:pt x="0" y="41148"/>
                </a:moveTo>
                <a:lnTo>
                  <a:pt x="0" y="239268"/>
                </a:lnTo>
                <a:lnTo>
                  <a:pt x="12846" y="255341"/>
                </a:lnTo>
                <a:lnTo>
                  <a:pt x="47910" y="268414"/>
                </a:lnTo>
                <a:lnTo>
                  <a:pt x="99976" y="277201"/>
                </a:lnTo>
                <a:lnTo>
                  <a:pt x="163829" y="280416"/>
                </a:lnTo>
                <a:lnTo>
                  <a:pt x="228123" y="277201"/>
                </a:lnTo>
                <a:lnTo>
                  <a:pt x="280415" y="268414"/>
                </a:lnTo>
                <a:lnTo>
                  <a:pt x="315563" y="255341"/>
                </a:lnTo>
                <a:lnTo>
                  <a:pt x="328422" y="239268"/>
                </a:lnTo>
                <a:lnTo>
                  <a:pt x="328422" y="41148"/>
                </a:lnTo>
                <a:lnTo>
                  <a:pt x="315563" y="25074"/>
                </a:lnTo>
                <a:lnTo>
                  <a:pt x="280416" y="12001"/>
                </a:lnTo>
                <a:lnTo>
                  <a:pt x="228123" y="3214"/>
                </a:lnTo>
                <a:lnTo>
                  <a:pt x="163829" y="0"/>
                </a:lnTo>
                <a:lnTo>
                  <a:pt x="99976" y="3214"/>
                </a:lnTo>
                <a:lnTo>
                  <a:pt x="47910" y="12001"/>
                </a:lnTo>
                <a:lnTo>
                  <a:pt x="12846" y="25074"/>
                </a:lnTo>
                <a:lnTo>
                  <a:pt x="0" y="41148"/>
                </a:lnTo>
                <a:close/>
              </a:path>
            </a:pathLst>
          </a:custGeom>
          <a:ln w="6743">
            <a:solidFill>
              <a:srgbClr val="000000"/>
            </a:solidFill>
          </a:ln>
        </p:spPr>
        <p:txBody>
          <a:bodyPr wrap="square" lIns="0" tIns="0" rIns="0" bIns="0" rtlCol="0"/>
          <a:lstStyle/>
          <a:p>
            <a:endParaRPr/>
          </a:p>
        </p:txBody>
      </p:sp>
      <p:sp>
        <p:nvSpPr>
          <p:cNvPr id="145" name="object 145"/>
          <p:cNvSpPr/>
          <p:nvPr/>
        </p:nvSpPr>
        <p:spPr>
          <a:xfrm>
            <a:off x="3390900" y="6015228"/>
            <a:ext cx="328930" cy="41910"/>
          </a:xfrm>
          <a:custGeom>
            <a:avLst/>
            <a:gdLst/>
            <a:ahLst/>
            <a:cxnLst/>
            <a:rect l="l" t="t" r="r" b="b"/>
            <a:pathLst>
              <a:path w="328929" h="41910">
                <a:moveTo>
                  <a:pt x="0" y="0"/>
                </a:moveTo>
                <a:lnTo>
                  <a:pt x="12846" y="16192"/>
                </a:lnTo>
                <a:lnTo>
                  <a:pt x="47910" y="29527"/>
                </a:lnTo>
                <a:lnTo>
                  <a:pt x="99976" y="38576"/>
                </a:lnTo>
                <a:lnTo>
                  <a:pt x="163829" y="41910"/>
                </a:lnTo>
                <a:lnTo>
                  <a:pt x="228123" y="38576"/>
                </a:lnTo>
                <a:lnTo>
                  <a:pt x="280415" y="29527"/>
                </a:lnTo>
                <a:lnTo>
                  <a:pt x="315563" y="16192"/>
                </a:lnTo>
                <a:lnTo>
                  <a:pt x="328422" y="0"/>
                </a:lnTo>
              </a:path>
            </a:pathLst>
          </a:custGeom>
          <a:ln w="6743">
            <a:solidFill>
              <a:srgbClr val="000000"/>
            </a:solidFill>
          </a:ln>
        </p:spPr>
        <p:txBody>
          <a:bodyPr wrap="square" lIns="0" tIns="0" rIns="0" bIns="0" rtlCol="0"/>
          <a:lstStyle/>
          <a:p>
            <a:endParaRPr/>
          </a:p>
        </p:txBody>
      </p:sp>
      <p:sp>
        <p:nvSpPr>
          <p:cNvPr id="146" name="object 146"/>
          <p:cNvSpPr/>
          <p:nvPr/>
        </p:nvSpPr>
        <p:spPr>
          <a:xfrm>
            <a:off x="3481577" y="6102857"/>
            <a:ext cx="146304" cy="329184"/>
          </a:xfrm>
          <a:prstGeom prst="rect">
            <a:avLst/>
          </a:prstGeom>
          <a:blipFill>
            <a:blip r:embed="rId24" cstate="print"/>
            <a:stretch>
              <a:fillRect/>
            </a:stretch>
          </a:blipFill>
        </p:spPr>
        <p:txBody>
          <a:bodyPr wrap="square" lIns="0" tIns="0" rIns="0" bIns="0" rtlCol="0"/>
          <a:lstStyle/>
          <a:p>
            <a:endParaRPr/>
          </a:p>
        </p:txBody>
      </p:sp>
      <p:sp>
        <p:nvSpPr>
          <p:cNvPr id="147" name="object 147"/>
          <p:cNvSpPr/>
          <p:nvPr/>
        </p:nvSpPr>
        <p:spPr>
          <a:xfrm>
            <a:off x="2514600" y="5486400"/>
            <a:ext cx="2971800" cy="0"/>
          </a:xfrm>
          <a:custGeom>
            <a:avLst/>
            <a:gdLst/>
            <a:ahLst/>
            <a:cxnLst/>
            <a:rect l="l" t="t" r="r" b="b"/>
            <a:pathLst>
              <a:path w="2971800">
                <a:moveTo>
                  <a:pt x="0" y="0"/>
                </a:moveTo>
                <a:lnTo>
                  <a:pt x="2971799" y="0"/>
                </a:lnTo>
              </a:path>
            </a:pathLst>
          </a:custGeom>
          <a:ln w="9525">
            <a:solidFill>
              <a:srgbClr val="000000"/>
            </a:solidFill>
            <a:prstDash val="dash"/>
          </a:ln>
        </p:spPr>
        <p:txBody>
          <a:bodyPr wrap="square" lIns="0" tIns="0" rIns="0" bIns="0" rtlCol="0"/>
          <a:lstStyle/>
          <a:p>
            <a:endParaRPr/>
          </a:p>
        </p:txBody>
      </p:sp>
      <p:sp>
        <p:nvSpPr>
          <p:cNvPr id="148" name="object 148"/>
          <p:cNvSpPr/>
          <p:nvPr/>
        </p:nvSpPr>
        <p:spPr>
          <a:xfrm>
            <a:off x="2514600" y="4572000"/>
            <a:ext cx="2971800" cy="0"/>
          </a:xfrm>
          <a:custGeom>
            <a:avLst/>
            <a:gdLst/>
            <a:ahLst/>
            <a:cxnLst/>
            <a:rect l="l" t="t" r="r" b="b"/>
            <a:pathLst>
              <a:path w="2971800">
                <a:moveTo>
                  <a:pt x="0" y="0"/>
                </a:moveTo>
                <a:lnTo>
                  <a:pt x="2971799" y="0"/>
                </a:lnTo>
              </a:path>
            </a:pathLst>
          </a:custGeom>
          <a:ln w="9525">
            <a:solidFill>
              <a:srgbClr val="000000"/>
            </a:solidFill>
            <a:prstDash val="dash"/>
          </a:ln>
        </p:spPr>
        <p:txBody>
          <a:bodyPr wrap="square" lIns="0" tIns="0" rIns="0" bIns="0" rtlCol="0"/>
          <a:lstStyle/>
          <a:p>
            <a:endParaRPr/>
          </a:p>
        </p:txBody>
      </p:sp>
      <p:sp>
        <p:nvSpPr>
          <p:cNvPr id="149" name="object 149"/>
          <p:cNvSpPr/>
          <p:nvPr/>
        </p:nvSpPr>
        <p:spPr>
          <a:xfrm>
            <a:off x="2514600" y="3581400"/>
            <a:ext cx="2971800" cy="0"/>
          </a:xfrm>
          <a:custGeom>
            <a:avLst/>
            <a:gdLst/>
            <a:ahLst/>
            <a:cxnLst/>
            <a:rect l="l" t="t" r="r" b="b"/>
            <a:pathLst>
              <a:path w="2971800">
                <a:moveTo>
                  <a:pt x="0" y="0"/>
                </a:moveTo>
                <a:lnTo>
                  <a:pt x="2971799" y="0"/>
                </a:lnTo>
              </a:path>
            </a:pathLst>
          </a:custGeom>
          <a:ln w="9525">
            <a:solidFill>
              <a:srgbClr val="000000"/>
            </a:solidFill>
            <a:prstDash val="dash"/>
          </a:ln>
        </p:spPr>
        <p:txBody>
          <a:bodyPr wrap="square" lIns="0" tIns="0" rIns="0" bIns="0" rtlCol="0"/>
          <a:lstStyle/>
          <a:p>
            <a:endParaRPr/>
          </a:p>
        </p:txBody>
      </p:sp>
      <p:sp>
        <p:nvSpPr>
          <p:cNvPr id="150" name="object 150"/>
          <p:cNvSpPr txBox="1"/>
          <p:nvPr/>
        </p:nvSpPr>
        <p:spPr>
          <a:xfrm>
            <a:off x="6238747" y="2541523"/>
            <a:ext cx="106680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Enterprise  </a:t>
            </a:r>
            <a:r>
              <a:rPr sz="1800" spc="-5" dirty="0">
                <a:latin typeface="Arial"/>
                <a:cs typeface="Arial"/>
              </a:rPr>
              <a:t>Concerns</a:t>
            </a:r>
            <a:endParaRPr sz="1800">
              <a:latin typeface="Arial"/>
              <a:cs typeface="Arial"/>
            </a:endParaRPr>
          </a:p>
        </p:txBody>
      </p:sp>
      <p:sp>
        <p:nvSpPr>
          <p:cNvPr id="151" name="object 151"/>
          <p:cNvSpPr txBox="1"/>
          <p:nvPr/>
        </p:nvSpPr>
        <p:spPr>
          <a:xfrm>
            <a:off x="6023109" y="5741923"/>
            <a:ext cx="149860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Organizational  independence</a:t>
            </a:r>
            <a:endParaRPr sz="1800">
              <a:latin typeface="Arial"/>
              <a:cs typeface="Arial"/>
            </a:endParaRPr>
          </a:p>
        </p:txBody>
      </p:sp>
      <p:sp>
        <p:nvSpPr>
          <p:cNvPr id="152" name="object 152"/>
          <p:cNvSpPr/>
          <p:nvPr/>
        </p:nvSpPr>
        <p:spPr>
          <a:xfrm>
            <a:off x="6428994" y="3124200"/>
            <a:ext cx="685800" cy="2443777"/>
          </a:xfrm>
          <a:prstGeom prst="rect">
            <a:avLst/>
          </a:prstGeom>
          <a:blipFill>
            <a:blip r:embed="rId25" cstate="print"/>
            <a:stretch>
              <a:fillRect/>
            </a:stretch>
          </a:blipFill>
        </p:spPr>
        <p:txBody>
          <a:bodyPr wrap="square" lIns="0" tIns="0" rIns="0" bIns="0" rtlCol="0"/>
          <a:lstStyle/>
          <a:p>
            <a:endParaRPr/>
          </a:p>
        </p:txBody>
      </p:sp>
      <p:sp>
        <p:nvSpPr>
          <p:cNvPr id="153" name="object 153"/>
          <p:cNvSpPr/>
          <p:nvPr/>
        </p:nvSpPr>
        <p:spPr>
          <a:xfrm>
            <a:off x="6428994" y="3124200"/>
            <a:ext cx="685800" cy="2590800"/>
          </a:xfrm>
          <a:custGeom>
            <a:avLst/>
            <a:gdLst/>
            <a:ahLst/>
            <a:cxnLst/>
            <a:rect l="l" t="t" r="r" b="b"/>
            <a:pathLst>
              <a:path w="685800" h="2590800">
                <a:moveTo>
                  <a:pt x="342900" y="0"/>
                </a:moveTo>
                <a:lnTo>
                  <a:pt x="685800" y="518159"/>
                </a:lnTo>
                <a:lnTo>
                  <a:pt x="514350" y="518159"/>
                </a:lnTo>
                <a:lnTo>
                  <a:pt x="514350" y="2072639"/>
                </a:lnTo>
                <a:lnTo>
                  <a:pt x="685800" y="2072639"/>
                </a:lnTo>
                <a:lnTo>
                  <a:pt x="342900" y="2590799"/>
                </a:lnTo>
                <a:lnTo>
                  <a:pt x="0" y="2072639"/>
                </a:lnTo>
                <a:lnTo>
                  <a:pt x="171450" y="2072639"/>
                </a:lnTo>
                <a:lnTo>
                  <a:pt x="171450" y="518159"/>
                </a:lnTo>
                <a:lnTo>
                  <a:pt x="0" y="518159"/>
                </a:lnTo>
                <a:lnTo>
                  <a:pt x="342900" y="0"/>
                </a:lnTo>
                <a:close/>
              </a:path>
            </a:pathLst>
          </a:custGeom>
          <a:ln w="9525">
            <a:solidFill>
              <a:srgbClr val="000000"/>
            </a:solidFill>
          </a:ln>
        </p:spPr>
        <p:txBody>
          <a:bodyPr wrap="square" lIns="0" tIns="0" rIns="0" bIns="0" rtlCol="0"/>
          <a:lstStyle/>
          <a:p>
            <a:endParaRPr/>
          </a:p>
        </p:txBody>
      </p:sp>
      <p:sp>
        <p:nvSpPr>
          <p:cNvPr id="154" name="object 154"/>
          <p:cNvSpPr txBox="1"/>
          <p:nvPr/>
        </p:nvSpPr>
        <p:spPr>
          <a:xfrm>
            <a:off x="6627692" y="4083050"/>
            <a:ext cx="281305" cy="673735"/>
          </a:xfrm>
          <a:prstGeom prst="rect">
            <a:avLst/>
          </a:prstGeom>
        </p:spPr>
        <p:txBody>
          <a:bodyPr vert="vert" wrap="square" lIns="0" tIns="0" rIns="0" bIns="0" rtlCol="0">
            <a:spAutoFit/>
          </a:bodyPr>
          <a:lstStyle/>
          <a:p>
            <a:pPr marL="12700">
              <a:lnSpc>
                <a:spcPts val="2090"/>
              </a:lnSpc>
            </a:pPr>
            <a:r>
              <a:rPr sz="1800" dirty="0">
                <a:latin typeface="Arial"/>
                <a:cs typeface="Arial"/>
              </a:rPr>
              <a:t>Scope</a:t>
            </a:r>
            <a:endParaRPr sz="1800">
              <a:latin typeface="Arial"/>
              <a:cs typeface="Arial"/>
            </a:endParaRPr>
          </a:p>
        </p:txBody>
      </p:sp>
      <p:sp>
        <p:nvSpPr>
          <p:cNvPr id="156" name="object 15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30</a:t>
            </a:fld>
            <a:endParaRPr dirty="0"/>
          </a:p>
        </p:txBody>
      </p:sp>
      <p:sp>
        <p:nvSpPr>
          <p:cNvPr id="157" name="object 15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155" name="object 155"/>
          <p:cNvSpPr txBox="1">
            <a:spLocks noGrp="1"/>
          </p:cNvSpPr>
          <p:nvPr>
            <p:ph type="title"/>
          </p:nvPr>
        </p:nvSpPr>
        <p:spPr>
          <a:xfrm>
            <a:off x="977900" y="708151"/>
            <a:ext cx="498602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Scope </a:t>
            </a:r>
            <a:r>
              <a:rPr i="0" spc="-5" dirty="0">
                <a:solidFill>
                  <a:srgbClr val="9A0033"/>
                </a:solidFill>
                <a:latin typeface="Arial"/>
                <a:cs typeface="Arial"/>
              </a:rPr>
              <a:t>of SOA</a:t>
            </a:r>
            <a:r>
              <a:rPr i="0" spc="-35" dirty="0">
                <a:solidFill>
                  <a:srgbClr val="9A0033"/>
                </a:solidFill>
                <a:latin typeface="Arial"/>
                <a:cs typeface="Arial"/>
              </a:rPr>
              <a:t> </a:t>
            </a:r>
            <a:r>
              <a:rPr i="0" spc="-10" dirty="0">
                <a:solidFill>
                  <a:srgbClr val="9A0033"/>
                </a:solidFill>
                <a:latin typeface="Arial"/>
                <a:cs typeface="Arial"/>
              </a:rPr>
              <a:t>Constructs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6172200" y="5506973"/>
            <a:ext cx="1600200" cy="1046480"/>
          </a:xfrm>
          <a:custGeom>
            <a:avLst/>
            <a:gdLst/>
            <a:ahLst/>
            <a:cxnLst/>
            <a:rect l="l" t="t" r="r" b="b"/>
            <a:pathLst>
              <a:path w="1600200" h="1046479">
                <a:moveTo>
                  <a:pt x="0" y="0"/>
                </a:moveTo>
                <a:lnTo>
                  <a:pt x="0" y="1046226"/>
                </a:lnTo>
                <a:lnTo>
                  <a:pt x="1600200" y="1046226"/>
                </a:lnTo>
                <a:lnTo>
                  <a:pt x="1600200" y="0"/>
                </a:lnTo>
                <a:lnTo>
                  <a:pt x="0" y="0"/>
                </a:lnTo>
                <a:close/>
              </a:path>
            </a:pathLst>
          </a:custGeom>
          <a:ln w="9525">
            <a:solidFill>
              <a:srgbClr val="000000"/>
            </a:solidFill>
          </a:ln>
        </p:spPr>
        <p:txBody>
          <a:bodyPr wrap="square" lIns="0" tIns="0" rIns="0" bIns="0" rtlCol="0"/>
          <a:lstStyle/>
          <a:p>
            <a:endParaRPr/>
          </a:p>
        </p:txBody>
      </p:sp>
      <p:sp>
        <p:nvSpPr>
          <p:cNvPr id="5" name="object 5"/>
          <p:cNvSpPr/>
          <p:nvPr/>
        </p:nvSpPr>
        <p:spPr>
          <a:xfrm>
            <a:off x="6172200" y="4481321"/>
            <a:ext cx="1600200" cy="1045210"/>
          </a:xfrm>
          <a:custGeom>
            <a:avLst/>
            <a:gdLst/>
            <a:ahLst/>
            <a:cxnLst/>
            <a:rect l="l" t="t" r="r" b="b"/>
            <a:pathLst>
              <a:path w="1600200" h="1045210">
                <a:moveTo>
                  <a:pt x="0" y="0"/>
                </a:moveTo>
                <a:lnTo>
                  <a:pt x="0" y="1044701"/>
                </a:lnTo>
                <a:lnTo>
                  <a:pt x="1600200" y="1044701"/>
                </a:lnTo>
                <a:lnTo>
                  <a:pt x="1600200" y="0"/>
                </a:lnTo>
                <a:lnTo>
                  <a:pt x="0" y="0"/>
                </a:lnTo>
                <a:close/>
              </a:path>
            </a:pathLst>
          </a:custGeom>
          <a:ln w="9525">
            <a:solidFill>
              <a:srgbClr val="000000"/>
            </a:solidFill>
          </a:ln>
        </p:spPr>
        <p:txBody>
          <a:bodyPr wrap="square" lIns="0" tIns="0" rIns="0" bIns="0" rtlCol="0"/>
          <a:lstStyle/>
          <a:p>
            <a:endParaRPr/>
          </a:p>
        </p:txBody>
      </p:sp>
      <p:sp>
        <p:nvSpPr>
          <p:cNvPr id="6" name="object 6"/>
          <p:cNvSpPr/>
          <p:nvPr/>
        </p:nvSpPr>
        <p:spPr>
          <a:xfrm>
            <a:off x="6170676" y="3409950"/>
            <a:ext cx="1602105" cy="1038225"/>
          </a:xfrm>
          <a:custGeom>
            <a:avLst/>
            <a:gdLst/>
            <a:ahLst/>
            <a:cxnLst/>
            <a:rect l="l" t="t" r="r" b="b"/>
            <a:pathLst>
              <a:path w="1602104" h="1038225">
                <a:moveTo>
                  <a:pt x="0" y="0"/>
                </a:moveTo>
                <a:lnTo>
                  <a:pt x="0" y="1037844"/>
                </a:lnTo>
                <a:lnTo>
                  <a:pt x="1601724" y="1037844"/>
                </a:lnTo>
                <a:lnTo>
                  <a:pt x="1601724" y="0"/>
                </a:lnTo>
                <a:lnTo>
                  <a:pt x="0" y="0"/>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6185344" y="4740636"/>
            <a:ext cx="1582420" cy="481965"/>
          </a:xfrm>
          <a:prstGeom prst="rect">
            <a:avLst/>
          </a:prstGeom>
        </p:spPr>
        <p:txBody>
          <a:bodyPr vert="horz" wrap="square" lIns="0" tIns="12700" rIns="0" bIns="0" rtlCol="0">
            <a:spAutoFit/>
          </a:bodyPr>
          <a:lstStyle/>
          <a:p>
            <a:pPr marL="307340">
              <a:lnSpc>
                <a:spcPts val="1914"/>
              </a:lnSpc>
              <a:spcBef>
                <a:spcPts val="100"/>
              </a:spcBef>
            </a:pPr>
            <a:r>
              <a:rPr sz="1600" spc="-5" dirty="0">
                <a:latin typeface="Arial"/>
                <a:cs typeface="Arial"/>
              </a:rPr>
              <a:t>Integration</a:t>
            </a:r>
            <a:endParaRPr sz="1600">
              <a:latin typeface="Arial"/>
              <a:cs typeface="Arial"/>
            </a:endParaRPr>
          </a:p>
          <a:p>
            <a:pPr marL="307340">
              <a:lnSpc>
                <a:spcPts val="1675"/>
              </a:lnSpc>
            </a:pPr>
            <a:r>
              <a:rPr sz="1400" spc="-5" dirty="0">
                <a:latin typeface="Arial"/>
                <a:cs typeface="Arial"/>
              </a:rPr>
              <a:t>Data</a:t>
            </a:r>
            <a:endParaRPr sz="1400">
              <a:latin typeface="Arial"/>
              <a:cs typeface="Arial"/>
            </a:endParaRPr>
          </a:p>
        </p:txBody>
      </p:sp>
      <p:sp>
        <p:nvSpPr>
          <p:cNvPr id="8" name="object 8"/>
          <p:cNvSpPr txBox="1"/>
          <p:nvPr/>
        </p:nvSpPr>
        <p:spPr>
          <a:xfrm>
            <a:off x="6186106" y="3430774"/>
            <a:ext cx="1581785" cy="451484"/>
          </a:xfrm>
          <a:prstGeom prst="rect">
            <a:avLst/>
          </a:prstGeom>
        </p:spPr>
        <p:txBody>
          <a:bodyPr vert="horz" wrap="square" lIns="0" tIns="12065" rIns="0" bIns="0" rtlCol="0">
            <a:spAutoFit/>
          </a:bodyPr>
          <a:lstStyle/>
          <a:p>
            <a:pPr marL="230504" marR="308610">
              <a:lnSpc>
                <a:spcPct val="100000"/>
              </a:lnSpc>
              <a:spcBef>
                <a:spcPts val="95"/>
              </a:spcBef>
            </a:pPr>
            <a:r>
              <a:rPr sz="1400" spc="-10" dirty="0">
                <a:latin typeface="Arial"/>
                <a:cs typeface="Arial"/>
              </a:rPr>
              <a:t>Consolidated  </a:t>
            </a:r>
            <a:r>
              <a:rPr sz="1400" spc="-5" dirty="0">
                <a:latin typeface="Arial"/>
                <a:cs typeface="Arial"/>
              </a:rPr>
              <a:t>Data</a:t>
            </a:r>
            <a:endParaRPr sz="1400">
              <a:latin typeface="Arial"/>
              <a:cs typeface="Arial"/>
            </a:endParaRPr>
          </a:p>
        </p:txBody>
      </p:sp>
      <p:sp>
        <p:nvSpPr>
          <p:cNvPr id="9" name="object 9"/>
          <p:cNvSpPr txBox="1"/>
          <p:nvPr/>
        </p:nvSpPr>
        <p:spPr>
          <a:xfrm>
            <a:off x="6569204" y="2038600"/>
            <a:ext cx="821055" cy="451484"/>
          </a:xfrm>
          <a:prstGeom prst="rect">
            <a:avLst/>
          </a:prstGeom>
        </p:spPr>
        <p:txBody>
          <a:bodyPr vert="horz" wrap="square" lIns="0" tIns="12065" rIns="0" bIns="0" rtlCol="0">
            <a:spAutoFit/>
          </a:bodyPr>
          <a:lstStyle/>
          <a:p>
            <a:pPr marR="5080">
              <a:lnSpc>
                <a:spcPct val="100000"/>
              </a:lnSpc>
              <a:spcBef>
                <a:spcPts val="95"/>
              </a:spcBef>
            </a:pPr>
            <a:r>
              <a:rPr sz="1400" spc="-10" dirty="0">
                <a:latin typeface="Arial"/>
                <a:cs typeface="Arial"/>
              </a:rPr>
              <a:t>Enterprise  </a:t>
            </a:r>
            <a:r>
              <a:rPr sz="1400" spc="-5" dirty="0">
                <a:latin typeface="Arial"/>
                <a:cs typeface="Arial"/>
              </a:rPr>
              <a:t>Data</a:t>
            </a:r>
            <a:endParaRPr sz="1400">
              <a:latin typeface="Arial"/>
              <a:cs typeface="Arial"/>
            </a:endParaRPr>
          </a:p>
        </p:txBody>
      </p:sp>
      <p:sp>
        <p:nvSpPr>
          <p:cNvPr id="10" name="object 10"/>
          <p:cNvSpPr txBox="1"/>
          <p:nvPr/>
        </p:nvSpPr>
        <p:spPr>
          <a:xfrm>
            <a:off x="1017524" y="5778500"/>
            <a:ext cx="803275" cy="390525"/>
          </a:xfrm>
          <a:prstGeom prst="rect">
            <a:avLst/>
          </a:prstGeom>
        </p:spPr>
        <p:txBody>
          <a:bodyPr vert="horz" wrap="square" lIns="0" tIns="12700" rIns="0" bIns="0" rtlCol="0">
            <a:spAutoFit/>
          </a:bodyPr>
          <a:lstStyle/>
          <a:p>
            <a:pPr marL="12700" marR="5080" indent="23495">
              <a:lnSpc>
                <a:spcPct val="100000"/>
              </a:lnSpc>
              <a:spcBef>
                <a:spcPts val="100"/>
              </a:spcBef>
            </a:pPr>
            <a:r>
              <a:rPr sz="1200" b="1" spc="-5" dirty="0">
                <a:latin typeface="Arial"/>
                <a:cs typeface="Arial"/>
              </a:rPr>
              <a:t>Enterprise  Resour</a:t>
            </a:r>
            <a:r>
              <a:rPr sz="1200" b="1" spc="-10" dirty="0">
                <a:latin typeface="Arial"/>
                <a:cs typeface="Arial"/>
              </a:rPr>
              <a:t>ce</a:t>
            </a:r>
            <a:r>
              <a:rPr sz="1200" b="1" spc="-5" dirty="0">
                <a:latin typeface="Arial"/>
                <a:cs typeface="Arial"/>
              </a:rPr>
              <a:t>s</a:t>
            </a:r>
            <a:endParaRPr sz="1200">
              <a:latin typeface="Arial"/>
              <a:cs typeface="Arial"/>
            </a:endParaRPr>
          </a:p>
        </p:txBody>
      </p:sp>
      <p:sp>
        <p:nvSpPr>
          <p:cNvPr id="11" name="object 11"/>
          <p:cNvSpPr txBox="1"/>
          <p:nvPr/>
        </p:nvSpPr>
        <p:spPr>
          <a:xfrm>
            <a:off x="862075" y="4573778"/>
            <a:ext cx="95821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Components</a:t>
            </a:r>
            <a:endParaRPr sz="1200">
              <a:latin typeface="Arial"/>
              <a:cs typeface="Arial"/>
            </a:endParaRPr>
          </a:p>
        </p:txBody>
      </p:sp>
      <p:sp>
        <p:nvSpPr>
          <p:cNvPr id="12" name="object 12"/>
          <p:cNvSpPr txBox="1"/>
          <p:nvPr/>
        </p:nvSpPr>
        <p:spPr>
          <a:xfrm>
            <a:off x="690626" y="4755895"/>
            <a:ext cx="112839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and</a:t>
            </a:r>
            <a:r>
              <a:rPr sz="1200" b="1" spc="-70" dirty="0">
                <a:latin typeface="Arial"/>
                <a:cs typeface="Arial"/>
              </a:rPr>
              <a:t> </a:t>
            </a:r>
            <a:r>
              <a:rPr sz="1200" b="1" dirty="0">
                <a:latin typeface="Arial"/>
                <a:cs typeface="Arial"/>
              </a:rPr>
              <a:t>Integration</a:t>
            </a:r>
            <a:endParaRPr sz="1200">
              <a:latin typeface="Arial"/>
              <a:cs typeface="Arial"/>
            </a:endParaRPr>
          </a:p>
        </p:txBody>
      </p:sp>
      <p:sp>
        <p:nvSpPr>
          <p:cNvPr id="13" name="object 13"/>
          <p:cNvSpPr txBox="1"/>
          <p:nvPr/>
        </p:nvSpPr>
        <p:spPr>
          <a:xfrm>
            <a:off x="1169924" y="4938776"/>
            <a:ext cx="65024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Services</a:t>
            </a:r>
            <a:endParaRPr sz="1200">
              <a:latin typeface="Arial"/>
              <a:cs typeface="Arial"/>
            </a:endParaRPr>
          </a:p>
        </p:txBody>
      </p:sp>
      <p:sp>
        <p:nvSpPr>
          <p:cNvPr id="14" name="object 14"/>
          <p:cNvSpPr txBox="1"/>
          <p:nvPr/>
        </p:nvSpPr>
        <p:spPr>
          <a:xfrm>
            <a:off x="1117346" y="3706621"/>
            <a:ext cx="702945" cy="391160"/>
          </a:xfrm>
          <a:prstGeom prst="rect">
            <a:avLst/>
          </a:prstGeom>
        </p:spPr>
        <p:txBody>
          <a:bodyPr vert="horz" wrap="square" lIns="0" tIns="12700" rIns="0" bIns="0" rtlCol="0">
            <a:spAutoFit/>
          </a:bodyPr>
          <a:lstStyle/>
          <a:p>
            <a:pPr marL="64769" marR="5080" indent="-52705">
              <a:lnSpc>
                <a:spcPct val="100000"/>
              </a:lnSpc>
              <a:spcBef>
                <a:spcPts val="100"/>
              </a:spcBef>
            </a:pPr>
            <a:r>
              <a:rPr sz="1200" b="1" spc="-5" dirty="0">
                <a:latin typeface="Arial"/>
                <a:cs typeface="Arial"/>
              </a:rPr>
              <a:t>Business  </a:t>
            </a:r>
            <a:r>
              <a:rPr sz="1200" b="1" spc="-10" dirty="0">
                <a:latin typeface="Arial"/>
                <a:cs typeface="Arial"/>
              </a:rPr>
              <a:t>Services</a:t>
            </a:r>
            <a:endParaRPr sz="1200">
              <a:latin typeface="Arial"/>
              <a:cs typeface="Arial"/>
            </a:endParaRPr>
          </a:p>
        </p:txBody>
      </p:sp>
      <p:sp>
        <p:nvSpPr>
          <p:cNvPr id="15" name="object 15"/>
          <p:cNvSpPr txBox="1"/>
          <p:nvPr/>
        </p:nvSpPr>
        <p:spPr>
          <a:xfrm>
            <a:off x="1035050" y="2296921"/>
            <a:ext cx="784860" cy="391160"/>
          </a:xfrm>
          <a:prstGeom prst="rect">
            <a:avLst/>
          </a:prstGeom>
        </p:spPr>
        <p:txBody>
          <a:bodyPr vert="horz" wrap="square" lIns="0" tIns="12700" rIns="0" bIns="0" rtlCol="0">
            <a:spAutoFit/>
          </a:bodyPr>
          <a:lstStyle/>
          <a:p>
            <a:pPr marL="12700" marR="5080" indent="81915">
              <a:lnSpc>
                <a:spcPct val="100000"/>
              </a:lnSpc>
              <a:spcBef>
                <a:spcPts val="100"/>
              </a:spcBef>
            </a:pPr>
            <a:r>
              <a:rPr sz="1200" b="1" spc="-5" dirty="0">
                <a:latin typeface="Arial"/>
                <a:cs typeface="Arial"/>
              </a:rPr>
              <a:t>Business  P</a:t>
            </a:r>
            <a:r>
              <a:rPr sz="1200" b="1" dirty="0">
                <a:latin typeface="Arial"/>
                <a:cs typeface="Arial"/>
              </a:rPr>
              <a:t>r</a:t>
            </a:r>
            <a:r>
              <a:rPr sz="1200" b="1" spc="-5" dirty="0">
                <a:latin typeface="Arial"/>
                <a:cs typeface="Arial"/>
              </a:rPr>
              <a:t>o</a:t>
            </a:r>
            <a:r>
              <a:rPr sz="1200" b="1" spc="-10" dirty="0">
                <a:latin typeface="Arial"/>
                <a:cs typeface="Arial"/>
              </a:rPr>
              <a:t>cesses</a:t>
            </a:r>
            <a:endParaRPr sz="1200">
              <a:latin typeface="Arial"/>
              <a:cs typeface="Arial"/>
            </a:endParaRPr>
          </a:p>
        </p:txBody>
      </p:sp>
      <p:sp>
        <p:nvSpPr>
          <p:cNvPr id="16" name="object 16"/>
          <p:cNvSpPr/>
          <p:nvPr/>
        </p:nvSpPr>
        <p:spPr>
          <a:xfrm>
            <a:off x="6172200" y="1828800"/>
            <a:ext cx="1600200" cy="1543050"/>
          </a:xfrm>
          <a:custGeom>
            <a:avLst/>
            <a:gdLst/>
            <a:ahLst/>
            <a:cxnLst/>
            <a:rect l="l" t="t" r="r" b="b"/>
            <a:pathLst>
              <a:path w="1600200" h="1543050">
                <a:moveTo>
                  <a:pt x="0" y="0"/>
                </a:moveTo>
                <a:lnTo>
                  <a:pt x="0" y="1543049"/>
                </a:lnTo>
                <a:lnTo>
                  <a:pt x="1600200" y="1543049"/>
                </a:lnTo>
                <a:lnTo>
                  <a:pt x="1600200" y="0"/>
                </a:lnTo>
                <a:lnTo>
                  <a:pt x="0" y="0"/>
                </a:lnTo>
                <a:close/>
              </a:path>
            </a:pathLst>
          </a:custGeom>
          <a:ln w="9525">
            <a:solidFill>
              <a:srgbClr val="000000"/>
            </a:solidFill>
          </a:ln>
        </p:spPr>
        <p:txBody>
          <a:bodyPr wrap="square" lIns="0" tIns="0" rIns="0" bIns="0" rtlCol="0"/>
          <a:lstStyle/>
          <a:p>
            <a:endParaRPr/>
          </a:p>
        </p:txBody>
      </p:sp>
      <p:sp>
        <p:nvSpPr>
          <p:cNvPr id="17" name="object 17"/>
          <p:cNvSpPr/>
          <p:nvPr/>
        </p:nvSpPr>
        <p:spPr>
          <a:xfrm>
            <a:off x="6934200" y="5971794"/>
            <a:ext cx="685800" cy="499109"/>
          </a:xfrm>
          <a:custGeom>
            <a:avLst/>
            <a:gdLst/>
            <a:ahLst/>
            <a:cxnLst/>
            <a:rect l="l" t="t" r="r" b="b"/>
            <a:pathLst>
              <a:path w="685800" h="499110">
                <a:moveTo>
                  <a:pt x="685800" y="436625"/>
                </a:moveTo>
                <a:lnTo>
                  <a:pt x="685800" y="62483"/>
                </a:lnTo>
                <a:lnTo>
                  <a:pt x="676762" y="48225"/>
                </a:lnTo>
                <a:lnTo>
                  <a:pt x="610581" y="23495"/>
                </a:lnTo>
                <a:lnTo>
                  <a:pt x="557517" y="13795"/>
                </a:lnTo>
                <a:lnTo>
                  <a:pt x="493855" y="6389"/>
                </a:lnTo>
                <a:lnTo>
                  <a:pt x="421637" y="1661"/>
                </a:lnTo>
                <a:lnTo>
                  <a:pt x="342900" y="0"/>
                </a:lnTo>
                <a:lnTo>
                  <a:pt x="264162" y="1661"/>
                </a:lnTo>
                <a:lnTo>
                  <a:pt x="191944" y="6389"/>
                </a:lnTo>
                <a:lnTo>
                  <a:pt x="128282" y="13795"/>
                </a:lnTo>
                <a:lnTo>
                  <a:pt x="75218" y="23495"/>
                </a:lnTo>
                <a:lnTo>
                  <a:pt x="34789" y="35100"/>
                </a:lnTo>
                <a:lnTo>
                  <a:pt x="0" y="62483"/>
                </a:lnTo>
                <a:lnTo>
                  <a:pt x="0" y="436625"/>
                </a:lnTo>
                <a:lnTo>
                  <a:pt x="34789" y="464009"/>
                </a:lnTo>
                <a:lnTo>
                  <a:pt x="75218" y="475614"/>
                </a:lnTo>
                <a:lnTo>
                  <a:pt x="128282" y="485314"/>
                </a:lnTo>
                <a:lnTo>
                  <a:pt x="191944" y="492720"/>
                </a:lnTo>
                <a:lnTo>
                  <a:pt x="264162" y="497448"/>
                </a:lnTo>
                <a:lnTo>
                  <a:pt x="342900" y="499109"/>
                </a:lnTo>
                <a:lnTo>
                  <a:pt x="421637" y="497448"/>
                </a:lnTo>
                <a:lnTo>
                  <a:pt x="493855" y="492720"/>
                </a:lnTo>
                <a:lnTo>
                  <a:pt x="557517" y="485314"/>
                </a:lnTo>
                <a:lnTo>
                  <a:pt x="610581" y="475614"/>
                </a:lnTo>
                <a:lnTo>
                  <a:pt x="651010" y="464009"/>
                </a:lnTo>
                <a:lnTo>
                  <a:pt x="685800" y="436625"/>
                </a:lnTo>
                <a:close/>
              </a:path>
            </a:pathLst>
          </a:custGeom>
          <a:solidFill>
            <a:srgbClr val="BBE0E3"/>
          </a:solidFill>
        </p:spPr>
        <p:txBody>
          <a:bodyPr wrap="square" lIns="0" tIns="0" rIns="0" bIns="0" rtlCol="0"/>
          <a:lstStyle/>
          <a:p>
            <a:endParaRPr/>
          </a:p>
        </p:txBody>
      </p:sp>
      <p:sp>
        <p:nvSpPr>
          <p:cNvPr id="18" name="object 18"/>
          <p:cNvSpPr/>
          <p:nvPr/>
        </p:nvSpPr>
        <p:spPr>
          <a:xfrm>
            <a:off x="6934200" y="5971794"/>
            <a:ext cx="685800" cy="125095"/>
          </a:xfrm>
          <a:custGeom>
            <a:avLst/>
            <a:gdLst/>
            <a:ahLst/>
            <a:cxnLst/>
            <a:rect l="l" t="t" r="r" b="b"/>
            <a:pathLst>
              <a:path w="685800" h="125095">
                <a:moveTo>
                  <a:pt x="685800" y="62483"/>
                </a:moveTo>
                <a:lnTo>
                  <a:pt x="651010" y="35100"/>
                </a:lnTo>
                <a:lnTo>
                  <a:pt x="610581" y="23495"/>
                </a:lnTo>
                <a:lnTo>
                  <a:pt x="557517" y="13795"/>
                </a:lnTo>
                <a:lnTo>
                  <a:pt x="493855" y="6389"/>
                </a:lnTo>
                <a:lnTo>
                  <a:pt x="421637" y="1661"/>
                </a:lnTo>
                <a:lnTo>
                  <a:pt x="342900" y="0"/>
                </a:lnTo>
                <a:lnTo>
                  <a:pt x="264162" y="1661"/>
                </a:lnTo>
                <a:lnTo>
                  <a:pt x="191944" y="6389"/>
                </a:lnTo>
                <a:lnTo>
                  <a:pt x="128282" y="13795"/>
                </a:lnTo>
                <a:lnTo>
                  <a:pt x="75218" y="23495"/>
                </a:lnTo>
                <a:lnTo>
                  <a:pt x="34789" y="35100"/>
                </a:lnTo>
                <a:lnTo>
                  <a:pt x="0" y="62483"/>
                </a:lnTo>
                <a:lnTo>
                  <a:pt x="9037" y="76742"/>
                </a:lnTo>
                <a:lnTo>
                  <a:pt x="75218" y="101472"/>
                </a:lnTo>
                <a:lnTo>
                  <a:pt x="128282" y="111172"/>
                </a:lnTo>
                <a:lnTo>
                  <a:pt x="191944" y="118578"/>
                </a:lnTo>
                <a:lnTo>
                  <a:pt x="264162" y="123306"/>
                </a:lnTo>
                <a:lnTo>
                  <a:pt x="342900" y="124967"/>
                </a:lnTo>
                <a:lnTo>
                  <a:pt x="421637" y="123306"/>
                </a:lnTo>
                <a:lnTo>
                  <a:pt x="493855" y="118578"/>
                </a:lnTo>
                <a:lnTo>
                  <a:pt x="557517" y="111172"/>
                </a:lnTo>
                <a:lnTo>
                  <a:pt x="610581" y="101472"/>
                </a:lnTo>
                <a:lnTo>
                  <a:pt x="651010" y="89867"/>
                </a:lnTo>
                <a:lnTo>
                  <a:pt x="685800" y="62483"/>
                </a:lnTo>
                <a:close/>
              </a:path>
            </a:pathLst>
          </a:custGeom>
          <a:solidFill>
            <a:srgbClr val="C9E6E9"/>
          </a:solidFill>
        </p:spPr>
        <p:txBody>
          <a:bodyPr wrap="square" lIns="0" tIns="0" rIns="0" bIns="0" rtlCol="0"/>
          <a:lstStyle/>
          <a:p>
            <a:endParaRPr/>
          </a:p>
        </p:txBody>
      </p:sp>
      <p:sp>
        <p:nvSpPr>
          <p:cNvPr id="19" name="object 19"/>
          <p:cNvSpPr/>
          <p:nvPr/>
        </p:nvSpPr>
        <p:spPr>
          <a:xfrm>
            <a:off x="6934200" y="5971794"/>
            <a:ext cx="685800" cy="499109"/>
          </a:xfrm>
          <a:custGeom>
            <a:avLst/>
            <a:gdLst/>
            <a:ahLst/>
            <a:cxnLst/>
            <a:rect l="l" t="t" r="r" b="b"/>
            <a:pathLst>
              <a:path w="685800" h="499110">
                <a:moveTo>
                  <a:pt x="342900" y="0"/>
                </a:moveTo>
                <a:lnTo>
                  <a:pt x="264162" y="1661"/>
                </a:lnTo>
                <a:lnTo>
                  <a:pt x="191944" y="6389"/>
                </a:lnTo>
                <a:lnTo>
                  <a:pt x="128282" y="13795"/>
                </a:lnTo>
                <a:lnTo>
                  <a:pt x="75218" y="23495"/>
                </a:lnTo>
                <a:lnTo>
                  <a:pt x="34789" y="35100"/>
                </a:lnTo>
                <a:lnTo>
                  <a:pt x="0" y="62483"/>
                </a:lnTo>
                <a:lnTo>
                  <a:pt x="0" y="436625"/>
                </a:lnTo>
                <a:lnTo>
                  <a:pt x="34789" y="464009"/>
                </a:lnTo>
                <a:lnTo>
                  <a:pt x="75218" y="475614"/>
                </a:lnTo>
                <a:lnTo>
                  <a:pt x="128282" y="485314"/>
                </a:lnTo>
                <a:lnTo>
                  <a:pt x="191944" y="492720"/>
                </a:lnTo>
                <a:lnTo>
                  <a:pt x="264162" y="497448"/>
                </a:lnTo>
                <a:lnTo>
                  <a:pt x="342900" y="499109"/>
                </a:lnTo>
                <a:lnTo>
                  <a:pt x="421637" y="497448"/>
                </a:lnTo>
                <a:lnTo>
                  <a:pt x="493855" y="492720"/>
                </a:lnTo>
                <a:lnTo>
                  <a:pt x="557517" y="485314"/>
                </a:lnTo>
                <a:lnTo>
                  <a:pt x="610581" y="475614"/>
                </a:lnTo>
                <a:lnTo>
                  <a:pt x="651010" y="464009"/>
                </a:lnTo>
                <a:lnTo>
                  <a:pt x="685800" y="436625"/>
                </a:lnTo>
                <a:lnTo>
                  <a:pt x="685800" y="62483"/>
                </a:lnTo>
                <a:lnTo>
                  <a:pt x="651010" y="35100"/>
                </a:lnTo>
                <a:lnTo>
                  <a:pt x="610581" y="23495"/>
                </a:lnTo>
                <a:lnTo>
                  <a:pt x="557517" y="13795"/>
                </a:lnTo>
                <a:lnTo>
                  <a:pt x="493855" y="6389"/>
                </a:lnTo>
                <a:lnTo>
                  <a:pt x="421637" y="1661"/>
                </a:lnTo>
                <a:lnTo>
                  <a:pt x="342900" y="0"/>
                </a:lnTo>
                <a:close/>
              </a:path>
            </a:pathLst>
          </a:custGeom>
          <a:ln w="9525">
            <a:solidFill>
              <a:srgbClr val="000000"/>
            </a:solidFill>
          </a:ln>
        </p:spPr>
        <p:txBody>
          <a:bodyPr wrap="square" lIns="0" tIns="0" rIns="0" bIns="0" rtlCol="0"/>
          <a:lstStyle/>
          <a:p>
            <a:endParaRPr/>
          </a:p>
        </p:txBody>
      </p:sp>
      <p:sp>
        <p:nvSpPr>
          <p:cNvPr id="20" name="object 20"/>
          <p:cNvSpPr/>
          <p:nvPr/>
        </p:nvSpPr>
        <p:spPr>
          <a:xfrm>
            <a:off x="6934200" y="6034278"/>
            <a:ext cx="685800" cy="62865"/>
          </a:xfrm>
          <a:custGeom>
            <a:avLst/>
            <a:gdLst/>
            <a:ahLst/>
            <a:cxnLst/>
            <a:rect l="l" t="t" r="r" b="b"/>
            <a:pathLst>
              <a:path w="685800" h="62864">
                <a:moveTo>
                  <a:pt x="0" y="0"/>
                </a:moveTo>
                <a:lnTo>
                  <a:pt x="34789" y="27383"/>
                </a:lnTo>
                <a:lnTo>
                  <a:pt x="75218" y="38988"/>
                </a:lnTo>
                <a:lnTo>
                  <a:pt x="128282" y="48688"/>
                </a:lnTo>
                <a:lnTo>
                  <a:pt x="191944" y="56094"/>
                </a:lnTo>
                <a:lnTo>
                  <a:pt x="264162" y="60822"/>
                </a:lnTo>
                <a:lnTo>
                  <a:pt x="342900" y="62484"/>
                </a:lnTo>
                <a:lnTo>
                  <a:pt x="421637" y="60822"/>
                </a:lnTo>
                <a:lnTo>
                  <a:pt x="493855" y="56094"/>
                </a:lnTo>
                <a:lnTo>
                  <a:pt x="557517" y="48688"/>
                </a:lnTo>
                <a:lnTo>
                  <a:pt x="610581" y="38988"/>
                </a:lnTo>
                <a:lnTo>
                  <a:pt x="651010" y="27383"/>
                </a:lnTo>
                <a:lnTo>
                  <a:pt x="676762" y="14258"/>
                </a:lnTo>
                <a:lnTo>
                  <a:pt x="685800" y="0"/>
                </a:lnTo>
              </a:path>
            </a:pathLst>
          </a:custGeom>
          <a:ln w="9525">
            <a:solidFill>
              <a:srgbClr val="000000"/>
            </a:solidFill>
          </a:ln>
        </p:spPr>
        <p:txBody>
          <a:bodyPr wrap="square" lIns="0" tIns="0" rIns="0" bIns="0" rtlCol="0"/>
          <a:lstStyle/>
          <a:p>
            <a:endParaRPr/>
          </a:p>
        </p:txBody>
      </p:sp>
      <p:sp>
        <p:nvSpPr>
          <p:cNvPr id="21" name="object 21"/>
          <p:cNvSpPr txBox="1"/>
          <p:nvPr/>
        </p:nvSpPr>
        <p:spPr>
          <a:xfrm>
            <a:off x="6185344" y="5586476"/>
            <a:ext cx="1582420" cy="804545"/>
          </a:xfrm>
          <a:prstGeom prst="rect">
            <a:avLst/>
          </a:prstGeom>
        </p:spPr>
        <p:txBody>
          <a:bodyPr vert="horz" wrap="square" lIns="0" tIns="12700" rIns="0" bIns="0" rtlCol="0">
            <a:spAutoFit/>
          </a:bodyPr>
          <a:lstStyle/>
          <a:p>
            <a:pPr marL="231140" marR="292735">
              <a:lnSpc>
                <a:spcPct val="100000"/>
              </a:lnSpc>
              <a:spcBef>
                <a:spcPts val="100"/>
              </a:spcBef>
            </a:pPr>
            <a:r>
              <a:rPr sz="1600" spc="-5" dirty="0">
                <a:latin typeface="Arial"/>
                <a:cs typeface="Arial"/>
              </a:rPr>
              <a:t>Operational  Data</a:t>
            </a:r>
            <a:endParaRPr sz="1600">
              <a:latin typeface="Arial"/>
              <a:cs typeface="Arial"/>
            </a:endParaRPr>
          </a:p>
          <a:p>
            <a:pPr marL="843915">
              <a:lnSpc>
                <a:spcPct val="100000"/>
              </a:lnSpc>
              <a:spcBef>
                <a:spcPts val="130"/>
              </a:spcBef>
            </a:pPr>
            <a:r>
              <a:rPr sz="1800" spc="-5" dirty="0">
                <a:latin typeface="Arial"/>
                <a:cs typeface="Arial"/>
              </a:rPr>
              <a:t>SOR</a:t>
            </a:r>
            <a:endParaRPr sz="1800">
              <a:latin typeface="Arial"/>
              <a:cs typeface="Arial"/>
            </a:endParaRPr>
          </a:p>
        </p:txBody>
      </p:sp>
      <p:sp>
        <p:nvSpPr>
          <p:cNvPr id="22" name="object 22"/>
          <p:cNvSpPr txBox="1"/>
          <p:nvPr/>
        </p:nvSpPr>
        <p:spPr>
          <a:xfrm>
            <a:off x="6858000" y="3962400"/>
            <a:ext cx="838200" cy="435609"/>
          </a:xfrm>
          <a:prstGeom prst="rect">
            <a:avLst/>
          </a:prstGeom>
          <a:solidFill>
            <a:srgbClr val="FFFF99"/>
          </a:solidFill>
          <a:ln w="9525">
            <a:solidFill>
              <a:srgbClr val="000000"/>
            </a:solidFill>
          </a:ln>
        </p:spPr>
        <p:txBody>
          <a:bodyPr vert="horz" wrap="square" lIns="0" tIns="31115" rIns="0" bIns="0" rtlCol="0">
            <a:spAutoFit/>
          </a:bodyPr>
          <a:lstStyle/>
          <a:p>
            <a:pPr marL="160020" marR="115570" indent="-79375">
              <a:lnSpc>
                <a:spcPct val="100000"/>
              </a:lnSpc>
              <a:spcBef>
                <a:spcPts val="245"/>
              </a:spcBef>
            </a:pPr>
            <a:r>
              <a:rPr sz="1200" spc="-10" dirty="0">
                <a:latin typeface="Arial"/>
                <a:cs typeface="Arial"/>
              </a:rPr>
              <a:t>Semantic  </a:t>
            </a:r>
            <a:r>
              <a:rPr sz="1200" spc="-5" dirty="0">
                <a:latin typeface="Arial"/>
                <a:cs typeface="Arial"/>
              </a:rPr>
              <a:t>Objects</a:t>
            </a:r>
            <a:endParaRPr sz="1200">
              <a:latin typeface="Arial"/>
              <a:cs typeface="Arial"/>
            </a:endParaRPr>
          </a:p>
        </p:txBody>
      </p:sp>
      <p:sp>
        <p:nvSpPr>
          <p:cNvPr id="23" name="object 23"/>
          <p:cNvSpPr/>
          <p:nvPr/>
        </p:nvSpPr>
        <p:spPr>
          <a:xfrm>
            <a:off x="6858000" y="3817620"/>
            <a:ext cx="419100" cy="144780"/>
          </a:xfrm>
          <a:custGeom>
            <a:avLst/>
            <a:gdLst/>
            <a:ahLst/>
            <a:cxnLst/>
            <a:rect l="l" t="t" r="r" b="b"/>
            <a:pathLst>
              <a:path w="419100" h="144779">
                <a:moveTo>
                  <a:pt x="0" y="0"/>
                </a:moveTo>
                <a:lnTo>
                  <a:pt x="0" y="144779"/>
                </a:lnTo>
                <a:lnTo>
                  <a:pt x="419100" y="144779"/>
                </a:lnTo>
                <a:lnTo>
                  <a:pt x="419100" y="0"/>
                </a:lnTo>
                <a:lnTo>
                  <a:pt x="0" y="0"/>
                </a:lnTo>
                <a:close/>
              </a:path>
            </a:pathLst>
          </a:custGeom>
          <a:solidFill>
            <a:srgbClr val="FFFF99"/>
          </a:solidFill>
        </p:spPr>
        <p:txBody>
          <a:bodyPr wrap="square" lIns="0" tIns="0" rIns="0" bIns="0" rtlCol="0"/>
          <a:lstStyle/>
          <a:p>
            <a:endParaRPr/>
          </a:p>
        </p:txBody>
      </p:sp>
      <p:sp>
        <p:nvSpPr>
          <p:cNvPr id="24" name="object 24"/>
          <p:cNvSpPr/>
          <p:nvPr/>
        </p:nvSpPr>
        <p:spPr>
          <a:xfrm>
            <a:off x="6858000" y="3817620"/>
            <a:ext cx="419100" cy="144780"/>
          </a:xfrm>
          <a:custGeom>
            <a:avLst/>
            <a:gdLst/>
            <a:ahLst/>
            <a:cxnLst/>
            <a:rect l="l" t="t" r="r" b="b"/>
            <a:pathLst>
              <a:path w="419100" h="144779">
                <a:moveTo>
                  <a:pt x="0" y="144779"/>
                </a:moveTo>
                <a:lnTo>
                  <a:pt x="0" y="0"/>
                </a:lnTo>
                <a:lnTo>
                  <a:pt x="419100" y="0"/>
                </a:lnTo>
                <a:lnTo>
                  <a:pt x="419100" y="144779"/>
                </a:lnTo>
                <a:lnTo>
                  <a:pt x="0" y="144779"/>
                </a:lnTo>
                <a:close/>
              </a:path>
            </a:pathLst>
          </a:custGeom>
          <a:ln w="9524">
            <a:solidFill>
              <a:srgbClr val="000000"/>
            </a:solidFill>
          </a:ln>
        </p:spPr>
        <p:txBody>
          <a:bodyPr wrap="square" lIns="0" tIns="0" rIns="0" bIns="0" rtlCol="0"/>
          <a:lstStyle/>
          <a:p>
            <a:endParaRPr/>
          </a:p>
        </p:txBody>
      </p:sp>
      <p:sp>
        <p:nvSpPr>
          <p:cNvPr id="25" name="object 25"/>
          <p:cNvSpPr/>
          <p:nvPr/>
        </p:nvSpPr>
        <p:spPr>
          <a:xfrm>
            <a:off x="6781800" y="2740151"/>
            <a:ext cx="914400" cy="498475"/>
          </a:xfrm>
          <a:custGeom>
            <a:avLst/>
            <a:gdLst/>
            <a:ahLst/>
            <a:cxnLst/>
            <a:rect l="l" t="t" r="r" b="b"/>
            <a:pathLst>
              <a:path w="914400" h="498475">
                <a:moveTo>
                  <a:pt x="914400" y="435863"/>
                </a:moveTo>
                <a:lnTo>
                  <a:pt x="914400" y="0"/>
                </a:lnTo>
                <a:lnTo>
                  <a:pt x="0" y="0"/>
                </a:lnTo>
                <a:lnTo>
                  <a:pt x="0" y="498347"/>
                </a:lnTo>
                <a:lnTo>
                  <a:pt x="800100" y="498347"/>
                </a:lnTo>
                <a:lnTo>
                  <a:pt x="914400" y="435863"/>
                </a:lnTo>
                <a:close/>
              </a:path>
            </a:pathLst>
          </a:custGeom>
          <a:solidFill>
            <a:srgbClr val="BBE0E3"/>
          </a:solidFill>
        </p:spPr>
        <p:txBody>
          <a:bodyPr wrap="square" lIns="0" tIns="0" rIns="0" bIns="0" rtlCol="0"/>
          <a:lstStyle/>
          <a:p>
            <a:endParaRPr/>
          </a:p>
        </p:txBody>
      </p:sp>
      <p:sp>
        <p:nvSpPr>
          <p:cNvPr id="26" name="object 26"/>
          <p:cNvSpPr/>
          <p:nvPr/>
        </p:nvSpPr>
        <p:spPr>
          <a:xfrm>
            <a:off x="7581900" y="3176016"/>
            <a:ext cx="114300" cy="62865"/>
          </a:xfrm>
          <a:custGeom>
            <a:avLst/>
            <a:gdLst/>
            <a:ahLst/>
            <a:cxnLst/>
            <a:rect l="l" t="t" r="r" b="b"/>
            <a:pathLst>
              <a:path w="114300" h="62864">
                <a:moveTo>
                  <a:pt x="114300" y="0"/>
                </a:moveTo>
                <a:lnTo>
                  <a:pt x="84689" y="6893"/>
                </a:lnTo>
                <a:lnTo>
                  <a:pt x="60293" y="9429"/>
                </a:lnTo>
                <a:lnTo>
                  <a:pt x="41755" y="7822"/>
                </a:lnTo>
                <a:lnTo>
                  <a:pt x="29718" y="2285"/>
                </a:lnTo>
                <a:lnTo>
                  <a:pt x="0" y="62483"/>
                </a:lnTo>
                <a:lnTo>
                  <a:pt x="114300" y="0"/>
                </a:lnTo>
                <a:close/>
              </a:path>
            </a:pathLst>
          </a:custGeom>
          <a:solidFill>
            <a:srgbClr val="96B4B7"/>
          </a:solidFill>
        </p:spPr>
        <p:txBody>
          <a:bodyPr wrap="square" lIns="0" tIns="0" rIns="0" bIns="0" rtlCol="0"/>
          <a:lstStyle/>
          <a:p>
            <a:endParaRPr/>
          </a:p>
        </p:txBody>
      </p:sp>
      <p:sp>
        <p:nvSpPr>
          <p:cNvPr id="27" name="object 27"/>
          <p:cNvSpPr/>
          <p:nvPr/>
        </p:nvSpPr>
        <p:spPr>
          <a:xfrm>
            <a:off x="6781800" y="2740151"/>
            <a:ext cx="914400" cy="498475"/>
          </a:xfrm>
          <a:custGeom>
            <a:avLst/>
            <a:gdLst/>
            <a:ahLst/>
            <a:cxnLst/>
            <a:rect l="l" t="t" r="r" b="b"/>
            <a:pathLst>
              <a:path w="914400" h="498475">
                <a:moveTo>
                  <a:pt x="0" y="0"/>
                </a:moveTo>
                <a:lnTo>
                  <a:pt x="0" y="498347"/>
                </a:lnTo>
                <a:lnTo>
                  <a:pt x="800100" y="498347"/>
                </a:lnTo>
                <a:lnTo>
                  <a:pt x="914400" y="435863"/>
                </a:lnTo>
                <a:lnTo>
                  <a:pt x="914400" y="0"/>
                </a:lnTo>
                <a:lnTo>
                  <a:pt x="0" y="0"/>
                </a:lnTo>
                <a:close/>
              </a:path>
            </a:pathLst>
          </a:custGeom>
          <a:ln w="9524">
            <a:solidFill>
              <a:srgbClr val="000000"/>
            </a:solidFill>
          </a:ln>
        </p:spPr>
        <p:txBody>
          <a:bodyPr wrap="square" lIns="0" tIns="0" rIns="0" bIns="0" rtlCol="0"/>
          <a:lstStyle/>
          <a:p>
            <a:endParaRPr/>
          </a:p>
        </p:txBody>
      </p:sp>
      <p:sp>
        <p:nvSpPr>
          <p:cNvPr id="28" name="object 28"/>
          <p:cNvSpPr/>
          <p:nvPr/>
        </p:nvSpPr>
        <p:spPr>
          <a:xfrm>
            <a:off x="7581900" y="3176016"/>
            <a:ext cx="114300" cy="62865"/>
          </a:xfrm>
          <a:custGeom>
            <a:avLst/>
            <a:gdLst/>
            <a:ahLst/>
            <a:cxnLst/>
            <a:rect l="l" t="t" r="r" b="b"/>
            <a:pathLst>
              <a:path w="114300" h="62864">
                <a:moveTo>
                  <a:pt x="0" y="62483"/>
                </a:moveTo>
                <a:lnTo>
                  <a:pt x="29718" y="2285"/>
                </a:lnTo>
                <a:lnTo>
                  <a:pt x="41755" y="7822"/>
                </a:lnTo>
                <a:lnTo>
                  <a:pt x="60293" y="9429"/>
                </a:lnTo>
                <a:lnTo>
                  <a:pt x="84689" y="6893"/>
                </a:lnTo>
                <a:lnTo>
                  <a:pt x="114300" y="0"/>
                </a:lnTo>
              </a:path>
            </a:pathLst>
          </a:custGeom>
          <a:ln w="9525">
            <a:solidFill>
              <a:srgbClr val="000000"/>
            </a:solidFill>
          </a:ln>
        </p:spPr>
        <p:txBody>
          <a:bodyPr wrap="square" lIns="0" tIns="0" rIns="0" bIns="0" rtlCol="0"/>
          <a:lstStyle/>
          <a:p>
            <a:endParaRPr/>
          </a:p>
        </p:txBody>
      </p:sp>
      <p:sp>
        <p:nvSpPr>
          <p:cNvPr id="29" name="object 29"/>
          <p:cNvSpPr txBox="1"/>
          <p:nvPr/>
        </p:nvSpPr>
        <p:spPr>
          <a:xfrm>
            <a:off x="6854952" y="2862326"/>
            <a:ext cx="782320" cy="208279"/>
          </a:xfrm>
          <a:prstGeom prst="rect">
            <a:avLst/>
          </a:prstGeom>
        </p:spPr>
        <p:txBody>
          <a:bodyPr vert="horz" wrap="square" lIns="0" tIns="12700" rIns="0" bIns="0" rtlCol="0">
            <a:spAutoFit/>
          </a:bodyPr>
          <a:lstStyle/>
          <a:p>
            <a:pPr>
              <a:lnSpc>
                <a:spcPct val="100000"/>
              </a:lnSpc>
              <a:spcBef>
                <a:spcPts val="100"/>
              </a:spcBef>
            </a:pPr>
            <a:r>
              <a:rPr sz="1200" spc="-5" dirty="0">
                <a:latin typeface="Arial"/>
                <a:cs typeface="Arial"/>
              </a:rPr>
              <a:t>Doc</a:t>
            </a:r>
            <a:r>
              <a:rPr sz="1200" spc="-15" dirty="0">
                <a:latin typeface="Arial"/>
                <a:cs typeface="Arial"/>
              </a:rPr>
              <a:t>u</a:t>
            </a:r>
            <a:r>
              <a:rPr sz="1200" spc="-5" dirty="0">
                <a:latin typeface="Arial"/>
                <a:cs typeface="Arial"/>
              </a:rPr>
              <a:t>m</a:t>
            </a:r>
            <a:r>
              <a:rPr sz="1200" spc="-15" dirty="0">
                <a:latin typeface="Arial"/>
                <a:cs typeface="Arial"/>
              </a:rPr>
              <a:t>e</a:t>
            </a:r>
            <a:r>
              <a:rPr sz="1200" dirty="0">
                <a:latin typeface="Arial"/>
                <a:cs typeface="Arial"/>
              </a:rPr>
              <a:t>nts</a:t>
            </a:r>
            <a:endParaRPr sz="1200">
              <a:latin typeface="Arial"/>
              <a:cs typeface="Arial"/>
            </a:endParaRPr>
          </a:p>
        </p:txBody>
      </p:sp>
      <p:sp>
        <p:nvSpPr>
          <p:cNvPr id="30" name="object 30"/>
          <p:cNvSpPr/>
          <p:nvPr/>
        </p:nvSpPr>
        <p:spPr>
          <a:xfrm>
            <a:off x="7848600" y="1828800"/>
            <a:ext cx="1676400" cy="4548406"/>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7848600" y="1828800"/>
            <a:ext cx="1676400" cy="4724400"/>
          </a:xfrm>
          <a:custGeom>
            <a:avLst/>
            <a:gdLst/>
            <a:ahLst/>
            <a:cxnLst/>
            <a:rect l="l" t="t" r="r" b="b"/>
            <a:pathLst>
              <a:path w="1676400" h="4724400">
                <a:moveTo>
                  <a:pt x="0" y="0"/>
                </a:moveTo>
                <a:lnTo>
                  <a:pt x="0" y="4724400"/>
                </a:lnTo>
                <a:lnTo>
                  <a:pt x="1676400" y="4724400"/>
                </a:lnTo>
                <a:lnTo>
                  <a:pt x="1676400" y="0"/>
                </a:lnTo>
                <a:lnTo>
                  <a:pt x="0" y="0"/>
                </a:lnTo>
                <a:close/>
              </a:path>
            </a:pathLst>
          </a:custGeom>
          <a:ln w="9525">
            <a:solidFill>
              <a:srgbClr val="000000"/>
            </a:solidFill>
          </a:ln>
        </p:spPr>
        <p:txBody>
          <a:bodyPr wrap="square" lIns="0" tIns="0" rIns="0" bIns="0" rtlCol="0"/>
          <a:lstStyle/>
          <a:p>
            <a:endParaRPr/>
          </a:p>
        </p:txBody>
      </p:sp>
      <p:sp>
        <p:nvSpPr>
          <p:cNvPr id="32" name="object 32"/>
          <p:cNvSpPr txBox="1"/>
          <p:nvPr/>
        </p:nvSpPr>
        <p:spPr>
          <a:xfrm>
            <a:off x="8240521" y="5751829"/>
            <a:ext cx="894080" cy="451484"/>
          </a:xfrm>
          <a:prstGeom prst="rect">
            <a:avLst/>
          </a:prstGeom>
        </p:spPr>
        <p:txBody>
          <a:bodyPr vert="horz" wrap="square" lIns="0" tIns="12065" rIns="0" bIns="0" rtlCol="0">
            <a:spAutoFit/>
          </a:bodyPr>
          <a:lstStyle/>
          <a:p>
            <a:pPr marR="5080" algn="r">
              <a:lnSpc>
                <a:spcPts val="1675"/>
              </a:lnSpc>
              <a:spcBef>
                <a:spcPts val="95"/>
              </a:spcBef>
            </a:pPr>
            <a:r>
              <a:rPr sz="1400" spc="-10" dirty="0">
                <a:latin typeface="Arial"/>
                <a:cs typeface="Arial"/>
              </a:rPr>
              <a:t>Application</a:t>
            </a:r>
            <a:endParaRPr sz="1400">
              <a:latin typeface="Arial"/>
              <a:cs typeface="Arial"/>
            </a:endParaRPr>
          </a:p>
          <a:p>
            <a:pPr marR="5080" algn="r">
              <a:lnSpc>
                <a:spcPts val="1675"/>
              </a:lnSpc>
            </a:pPr>
            <a:r>
              <a:rPr sz="1400" spc="-10" dirty="0">
                <a:latin typeface="Arial"/>
                <a:cs typeface="Arial"/>
              </a:rPr>
              <a:t>Scope</a:t>
            </a:r>
            <a:endParaRPr sz="1400">
              <a:latin typeface="Arial"/>
              <a:cs typeface="Arial"/>
            </a:endParaRPr>
          </a:p>
        </p:txBody>
      </p:sp>
      <p:sp>
        <p:nvSpPr>
          <p:cNvPr id="33" name="object 33"/>
          <p:cNvSpPr txBox="1"/>
          <p:nvPr/>
        </p:nvSpPr>
        <p:spPr>
          <a:xfrm>
            <a:off x="8240521" y="4756649"/>
            <a:ext cx="892175" cy="451484"/>
          </a:xfrm>
          <a:prstGeom prst="rect">
            <a:avLst/>
          </a:prstGeom>
        </p:spPr>
        <p:txBody>
          <a:bodyPr vert="horz" wrap="square" lIns="0" tIns="12065" rIns="0" bIns="0" rtlCol="0">
            <a:spAutoFit/>
          </a:bodyPr>
          <a:lstStyle/>
          <a:p>
            <a:pPr marR="5080" algn="r">
              <a:lnSpc>
                <a:spcPts val="1675"/>
              </a:lnSpc>
              <a:spcBef>
                <a:spcPts val="95"/>
              </a:spcBef>
            </a:pPr>
            <a:r>
              <a:rPr sz="1400" spc="-10" dirty="0">
                <a:latin typeface="Arial"/>
                <a:cs typeface="Arial"/>
              </a:rPr>
              <a:t>Workgroup</a:t>
            </a:r>
            <a:endParaRPr sz="1400">
              <a:latin typeface="Arial"/>
              <a:cs typeface="Arial"/>
            </a:endParaRPr>
          </a:p>
          <a:p>
            <a:pPr marR="5080" algn="r">
              <a:lnSpc>
                <a:spcPts val="1675"/>
              </a:lnSpc>
            </a:pPr>
            <a:r>
              <a:rPr sz="1400" spc="-10" dirty="0">
                <a:latin typeface="Arial"/>
                <a:cs typeface="Arial"/>
              </a:rPr>
              <a:t>Scope</a:t>
            </a:r>
            <a:endParaRPr sz="1400">
              <a:latin typeface="Arial"/>
              <a:cs typeface="Arial"/>
            </a:endParaRPr>
          </a:p>
        </p:txBody>
      </p:sp>
      <p:sp>
        <p:nvSpPr>
          <p:cNvPr id="34" name="object 34"/>
          <p:cNvSpPr txBox="1"/>
          <p:nvPr/>
        </p:nvSpPr>
        <p:spPr>
          <a:xfrm>
            <a:off x="8023347" y="3762995"/>
            <a:ext cx="1328420" cy="451484"/>
          </a:xfrm>
          <a:prstGeom prst="rect">
            <a:avLst/>
          </a:prstGeom>
        </p:spPr>
        <p:txBody>
          <a:bodyPr vert="horz" wrap="square" lIns="0" tIns="12065" rIns="0" bIns="0" rtlCol="0">
            <a:spAutoFit/>
          </a:bodyPr>
          <a:lstStyle/>
          <a:p>
            <a:pPr marR="5080" algn="r">
              <a:lnSpc>
                <a:spcPts val="1675"/>
              </a:lnSpc>
              <a:spcBef>
                <a:spcPts val="95"/>
              </a:spcBef>
            </a:pPr>
            <a:r>
              <a:rPr sz="1400" spc="-5" dirty="0">
                <a:latin typeface="Arial"/>
                <a:cs typeface="Arial"/>
              </a:rPr>
              <a:t>Line of</a:t>
            </a:r>
            <a:r>
              <a:rPr sz="1400" spc="-65" dirty="0">
                <a:latin typeface="Arial"/>
                <a:cs typeface="Arial"/>
              </a:rPr>
              <a:t> </a:t>
            </a:r>
            <a:r>
              <a:rPr sz="1400" spc="-5" dirty="0">
                <a:latin typeface="Arial"/>
                <a:cs typeface="Arial"/>
              </a:rPr>
              <a:t>Business</a:t>
            </a:r>
            <a:endParaRPr sz="1400">
              <a:latin typeface="Arial"/>
              <a:cs typeface="Arial"/>
            </a:endParaRPr>
          </a:p>
          <a:p>
            <a:pPr marR="5715" algn="r">
              <a:lnSpc>
                <a:spcPts val="1675"/>
              </a:lnSpc>
            </a:pPr>
            <a:r>
              <a:rPr sz="1400" spc="-10" dirty="0">
                <a:latin typeface="Arial"/>
                <a:cs typeface="Arial"/>
              </a:rPr>
              <a:t>Scope</a:t>
            </a:r>
            <a:endParaRPr sz="1400">
              <a:latin typeface="Arial"/>
              <a:cs typeface="Arial"/>
            </a:endParaRPr>
          </a:p>
        </p:txBody>
      </p:sp>
      <p:sp>
        <p:nvSpPr>
          <p:cNvPr id="35" name="object 35"/>
          <p:cNvSpPr txBox="1"/>
          <p:nvPr/>
        </p:nvSpPr>
        <p:spPr>
          <a:xfrm>
            <a:off x="8271006" y="2435590"/>
            <a:ext cx="833755" cy="451484"/>
          </a:xfrm>
          <a:prstGeom prst="rect">
            <a:avLst/>
          </a:prstGeom>
        </p:spPr>
        <p:txBody>
          <a:bodyPr vert="horz" wrap="square" lIns="0" tIns="12065" rIns="0" bIns="0" rtlCol="0">
            <a:spAutoFit/>
          </a:bodyPr>
          <a:lstStyle/>
          <a:p>
            <a:pPr marR="5080" algn="r">
              <a:lnSpc>
                <a:spcPts val="1675"/>
              </a:lnSpc>
              <a:spcBef>
                <a:spcPts val="95"/>
              </a:spcBef>
            </a:pPr>
            <a:r>
              <a:rPr sz="1400" spc="-10" dirty="0">
                <a:latin typeface="Arial"/>
                <a:cs typeface="Arial"/>
              </a:rPr>
              <a:t>Enterprise</a:t>
            </a:r>
            <a:endParaRPr sz="1400">
              <a:latin typeface="Arial"/>
              <a:cs typeface="Arial"/>
            </a:endParaRPr>
          </a:p>
          <a:p>
            <a:pPr marR="5080" algn="r">
              <a:lnSpc>
                <a:spcPts val="1675"/>
              </a:lnSpc>
            </a:pPr>
            <a:r>
              <a:rPr sz="1400" spc="-10" dirty="0">
                <a:latin typeface="Arial"/>
                <a:cs typeface="Arial"/>
              </a:rPr>
              <a:t>Scope</a:t>
            </a:r>
            <a:endParaRPr sz="1400">
              <a:latin typeface="Arial"/>
              <a:cs typeface="Arial"/>
            </a:endParaRPr>
          </a:p>
        </p:txBody>
      </p:sp>
      <p:sp>
        <p:nvSpPr>
          <p:cNvPr id="36" name="object 36"/>
          <p:cNvSpPr/>
          <p:nvPr/>
        </p:nvSpPr>
        <p:spPr>
          <a:xfrm>
            <a:off x="7772400" y="5474970"/>
            <a:ext cx="1524000" cy="0"/>
          </a:xfrm>
          <a:custGeom>
            <a:avLst/>
            <a:gdLst/>
            <a:ahLst/>
            <a:cxnLst/>
            <a:rect l="l" t="t" r="r" b="b"/>
            <a:pathLst>
              <a:path w="1524000">
                <a:moveTo>
                  <a:pt x="0" y="0"/>
                </a:moveTo>
                <a:lnTo>
                  <a:pt x="1524000" y="0"/>
                </a:lnTo>
              </a:path>
            </a:pathLst>
          </a:custGeom>
          <a:ln w="9525">
            <a:solidFill>
              <a:srgbClr val="000000"/>
            </a:solidFill>
            <a:prstDash val="dash"/>
          </a:ln>
        </p:spPr>
        <p:txBody>
          <a:bodyPr wrap="square" lIns="0" tIns="0" rIns="0" bIns="0" rtlCol="0"/>
          <a:lstStyle/>
          <a:p>
            <a:endParaRPr/>
          </a:p>
        </p:txBody>
      </p:sp>
      <p:sp>
        <p:nvSpPr>
          <p:cNvPr id="37" name="object 37"/>
          <p:cNvSpPr/>
          <p:nvPr/>
        </p:nvSpPr>
        <p:spPr>
          <a:xfrm>
            <a:off x="7772400" y="4481321"/>
            <a:ext cx="1524000" cy="0"/>
          </a:xfrm>
          <a:custGeom>
            <a:avLst/>
            <a:gdLst/>
            <a:ahLst/>
            <a:cxnLst/>
            <a:rect l="l" t="t" r="r" b="b"/>
            <a:pathLst>
              <a:path w="1524000">
                <a:moveTo>
                  <a:pt x="0" y="0"/>
                </a:moveTo>
                <a:lnTo>
                  <a:pt x="1524000" y="0"/>
                </a:lnTo>
              </a:path>
            </a:pathLst>
          </a:custGeom>
          <a:ln w="9525">
            <a:solidFill>
              <a:srgbClr val="000000"/>
            </a:solidFill>
            <a:prstDash val="dash"/>
          </a:ln>
        </p:spPr>
        <p:txBody>
          <a:bodyPr wrap="square" lIns="0" tIns="0" rIns="0" bIns="0" rtlCol="0"/>
          <a:lstStyle/>
          <a:p>
            <a:endParaRPr/>
          </a:p>
        </p:txBody>
      </p:sp>
      <p:sp>
        <p:nvSpPr>
          <p:cNvPr id="38" name="object 38"/>
          <p:cNvSpPr/>
          <p:nvPr/>
        </p:nvSpPr>
        <p:spPr>
          <a:xfrm>
            <a:off x="7772400" y="3403853"/>
            <a:ext cx="1524000" cy="0"/>
          </a:xfrm>
          <a:custGeom>
            <a:avLst/>
            <a:gdLst/>
            <a:ahLst/>
            <a:cxnLst/>
            <a:rect l="l" t="t" r="r" b="b"/>
            <a:pathLst>
              <a:path w="1524000">
                <a:moveTo>
                  <a:pt x="0" y="0"/>
                </a:moveTo>
                <a:lnTo>
                  <a:pt x="1524000" y="0"/>
                </a:lnTo>
              </a:path>
            </a:pathLst>
          </a:custGeom>
          <a:ln w="9525">
            <a:solidFill>
              <a:srgbClr val="000000"/>
            </a:solidFill>
            <a:prstDash val="dash"/>
          </a:ln>
        </p:spPr>
        <p:txBody>
          <a:bodyPr wrap="square" lIns="0" tIns="0" rIns="0" bIns="0" rtlCol="0"/>
          <a:lstStyle/>
          <a:p>
            <a:endParaRPr/>
          </a:p>
        </p:txBody>
      </p:sp>
      <p:sp>
        <p:nvSpPr>
          <p:cNvPr id="39" name="object 39"/>
          <p:cNvSpPr/>
          <p:nvPr/>
        </p:nvSpPr>
        <p:spPr>
          <a:xfrm>
            <a:off x="1869948" y="5506973"/>
            <a:ext cx="4311650" cy="1049655"/>
          </a:xfrm>
          <a:custGeom>
            <a:avLst/>
            <a:gdLst/>
            <a:ahLst/>
            <a:cxnLst/>
            <a:rect l="l" t="t" r="r" b="b"/>
            <a:pathLst>
              <a:path w="4311650" h="1049654">
                <a:moveTo>
                  <a:pt x="0" y="0"/>
                </a:moveTo>
                <a:lnTo>
                  <a:pt x="0" y="1049274"/>
                </a:lnTo>
                <a:lnTo>
                  <a:pt x="4311396" y="1049274"/>
                </a:lnTo>
                <a:lnTo>
                  <a:pt x="4311396" y="0"/>
                </a:lnTo>
                <a:lnTo>
                  <a:pt x="0" y="0"/>
                </a:lnTo>
                <a:close/>
              </a:path>
            </a:pathLst>
          </a:custGeom>
          <a:ln w="9525">
            <a:solidFill>
              <a:srgbClr val="000000"/>
            </a:solidFill>
          </a:ln>
        </p:spPr>
        <p:txBody>
          <a:bodyPr wrap="square" lIns="0" tIns="0" rIns="0" bIns="0" rtlCol="0"/>
          <a:lstStyle/>
          <a:p>
            <a:endParaRPr/>
          </a:p>
        </p:txBody>
      </p:sp>
      <p:sp>
        <p:nvSpPr>
          <p:cNvPr id="40" name="object 40"/>
          <p:cNvSpPr/>
          <p:nvPr/>
        </p:nvSpPr>
        <p:spPr>
          <a:xfrm>
            <a:off x="1869948" y="4454652"/>
            <a:ext cx="4311650" cy="1052830"/>
          </a:xfrm>
          <a:custGeom>
            <a:avLst/>
            <a:gdLst/>
            <a:ahLst/>
            <a:cxnLst/>
            <a:rect l="l" t="t" r="r" b="b"/>
            <a:pathLst>
              <a:path w="4311650" h="1052829">
                <a:moveTo>
                  <a:pt x="0" y="0"/>
                </a:moveTo>
                <a:lnTo>
                  <a:pt x="0" y="1052322"/>
                </a:lnTo>
                <a:lnTo>
                  <a:pt x="4311396" y="1052322"/>
                </a:lnTo>
                <a:lnTo>
                  <a:pt x="4311396" y="0"/>
                </a:lnTo>
                <a:lnTo>
                  <a:pt x="0" y="0"/>
                </a:lnTo>
                <a:close/>
              </a:path>
            </a:pathLst>
          </a:custGeom>
          <a:ln w="9525">
            <a:solidFill>
              <a:srgbClr val="000000"/>
            </a:solidFill>
          </a:ln>
        </p:spPr>
        <p:txBody>
          <a:bodyPr wrap="square" lIns="0" tIns="0" rIns="0" bIns="0" rtlCol="0"/>
          <a:lstStyle/>
          <a:p>
            <a:endParaRPr/>
          </a:p>
        </p:txBody>
      </p:sp>
      <p:sp>
        <p:nvSpPr>
          <p:cNvPr id="41" name="object 41"/>
          <p:cNvSpPr/>
          <p:nvPr/>
        </p:nvSpPr>
        <p:spPr>
          <a:xfrm>
            <a:off x="1869948" y="3405378"/>
            <a:ext cx="4311650" cy="1049655"/>
          </a:xfrm>
          <a:custGeom>
            <a:avLst/>
            <a:gdLst/>
            <a:ahLst/>
            <a:cxnLst/>
            <a:rect l="l" t="t" r="r" b="b"/>
            <a:pathLst>
              <a:path w="4311650" h="1049654">
                <a:moveTo>
                  <a:pt x="0" y="0"/>
                </a:moveTo>
                <a:lnTo>
                  <a:pt x="0" y="1049274"/>
                </a:lnTo>
                <a:lnTo>
                  <a:pt x="4311396" y="1049274"/>
                </a:lnTo>
                <a:lnTo>
                  <a:pt x="4311396" y="0"/>
                </a:lnTo>
                <a:lnTo>
                  <a:pt x="0" y="0"/>
                </a:lnTo>
                <a:close/>
              </a:path>
            </a:pathLst>
          </a:custGeom>
          <a:ln w="9525">
            <a:solidFill>
              <a:srgbClr val="000000"/>
            </a:solidFill>
          </a:ln>
        </p:spPr>
        <p:txBody>
          <a:bodyPr wrap="square" lIns="0" tIns="0" rIns="0" bIns="0" rtlCol="0"/>
          <a:lstStyle/>
          <a:p>
            <a:endParaRPr/>
          </a:p>
        </p:txBody>
      </p:sp>
      <p:sp>
        <p:nvSpPr>
          <p:cNvPr id="42" name="object 42"/>
          <p:cNvSpPr/>
          <p:nvPr/>
        </p:nvSpPr>
        <p:spPr>
          <a:xfrm>
            <a:off x="1869948" y="1828800"/>
            <a:ext cx="4311650" cy="1576705"/>
          </a:xfrm>
          <a:custGeom>
            <a:avLst/>
            <a:gdLst/>
            <a:ahLst/>
            <a:cxnLst/>
            <a:rect l="l" t="t" r="r" b="b"/>
            <a:pathLst>
              <a:path w="4311650" h="1576704">
                <a:moveTo>
                  <a:pt x="0" y="0"/>
                </a:moveTo>
                <a:lnTo>
                  <a:pt x="0" y="1576577"/>
                </a:lnTo>
                <a:lnTo>
                  <a:pt x="4311396" y="1576577"/>
                </a:lnTo>
                <a:lnTo>
                  <a:pt x="4311396" y="0"/>
                </a:lnTo>
                <a:lnTo>
                  <a:pt x="0" y="0"/>
                </a:lnTo>
                <a:close/>
              </a:path>
            </a:pathLst>
          </a:custGeom>
          <a:ln w="9525">
            <a:solidFill>
              <a:srgbClr val="000000"/>
            </a:solidFill>
          </a:ln>
        </p:spPr>
        <p:txBody>
          <a:bodyPr wrap="square" lIns="0" tIns="0" rIns="0" bIns="0" rtlCol="0"/>
          <a:lstStyle/>
          <a:p>
            <a:endParaRPr/>
          </a:p>
        </p:txBody>
      </p:sp>
      <p:sp>
        <p:nvSpPr>
          <p:cNvPr id="43" name="object 43"/>
          <p:cNvSpPr/>
          <p:nvPr/>
        </p:nvSpPr>
        <p:spPr>
          <a:xfrm>
            <a:off x="1945385" y="6203441"/>
            <a:ext cx="10160" cy="9525"/>
          </a:xfrm>
          <a:custGeom>
            <a:avLst/>
            <a:gdLst/>
            <a:ahLst/>
            <a:cxnLst/>
            <a:rect l="l" t="t" r="r" b="b"/>
            <a:pathLst>
              <a:path w="10160" h="9525">
                <a:moveTo>
                  <a:pt x="9906" y="9144"/>
                </a:moveTo>
                <a:lnTo>
                  <a:pt x="9906" y="0"/>
                </a:lnTo>
                <a:lnTo>
                  <a:pt x="0" y="0"/>
                </a:lnTo>
                <a:lnTo>
                  <a:pt x="0" y="9144"/>
                </a:lnTo>
                <a:lnTo>
                  <a:pt x="9906" y="9144"/>
                </a:lnTo>
                <a:close/>
              </a:path>
            </a:pathLst>
          </a:custGeom>
          <a:solidFill>
            <a:srgbClr val="000000"/>
          </a:solidFill>
        </p:spPr>
        <p:txBody>
          <a:bodyPr wrap="square" lIns="0" tIns="0" rIns="0" bIns="0" rtlCol="0"/>
          <a:lstStyle/>
          <a:p>
            <a:endParaRPr/>
          </a:p>
        </p:txBody>
      </p:sp>
      <p:sp>
        <p:nvSpPr>
          <p:cNvPr id="44" name="object 44"/>
          <p:cNvSpPr/>
          <p:nvPr/>
        </p:nvSpPr>
        <p:spPr>
          <a:xfrm>
            <a:off x="1987295" y="6217158"/>
            <a:ext cx="10160" cy="9525"/>
          </a:xfrm>
          <a:custGeom>
            <a:avLst/>
            <a:gdLst/>
            <a:ahLst/>
            <a:cxnLst/>
            <a:rect l="l" t="t" r="r" b="b"/>
            <a:pathLst>
              <a:path w="10160" h="9525">
                <a:moveTo>
                  <a:pt x="9906" y="9144"/>
                </a:moveTo>
                <a:lnTo>
                  <a:pt x="9906" y="0"/>
                </a:lnTo>
                <a:lnTo>
                  <a:pt x="0" y="0"/>
                </a:lnTo>
                <a:lnTo>
                  <a:pt x="0" y="9144"/>
                </a:lnTo>
                <a:lnTo>
                  <a:pt x="9906" y="9144"/>
                </a:lnTo>
                <a:close/>
              </a:path>
            </a:pathLst>
          </a:custGeom>
          <a:solidFill>
            <a:srgbClr val="000000"/>
          </a:solidFill>
        </p:spPr>
        <p:txBody>
          <a:bodyPr wrap="square" lIns="0" tIns="0" rIns="0" bIns="0" rtlCol="0"/>
          <a:lstStyle/>
          <a:p>
            <a:endParaRPr/>
          </a:p>
        </p:txBody>
      </p:sp>
      <p:sp>
        <p:nvSpPr>
          <p:cNvPr id="45" name="object 45"/>
          <p:cNvSpPr/>
          <p:nvPr/>
        </p:nvSpPr>
        <p:spPr>
          <a:xfrm>
            <a:off x="2120645" y="6217158"/>
            <a:ext cx="10160" cy="9525"/>
          </a:xfrm>
          <a:custGeom>
            <a:avLst/>
            <a:gdLst/>
            <a:ahLst/>
            <a:cxnLst/>
            <a:rect l="l" t="t" r="r" b="b"/>
            <a:pathLst>
              <a:path w="10160" h="9525">
                <a:moveTo>
                  <a:pt x="9906" y="9144"/>
                </a:moveTo>
                <a:lnTo>
                  <a:pt x="9906" y="0"/>
                </a:lnTo>
                <a:lnTo>
                  <a:pt x="0" y="0"/>
                </a:lnTo>
                <a:lnTo>
                  <a:pt x="0" y="9144"/>
                </a:lnTo>
                <a:lnTo>
                  <a:pt x="9906" y="9144"/>
                </a:lnTo>
                <a:close/>
              </a:path>
            </a:pathLst>
          </a:custGeom>
          <a:solidFill>
            <a:srgbClr val="000000"/>
          </a:solidFill>
        </p:spPr>
        <p:txBody>
          <a:bodyPr wrap="square" lIns="0" tIns="0" rIns="0" bIns="0" rtlCol="0"/>
          <a:lstStyle/>
          <a:p>
            <a:endParaRPr/>
          </a:p>
        </p:txBody>
      </p:sp>
      <p:sp>
        <p:nvSpPr>
          <p:cNvPr id="46" name="object 46"/>
          <p:cNvSpPr/>
          <p:nvPr/>
        </p:nvSpPr>
        <p:spPr>
          <a:xfrm>
            <a:off x="2141982" y="6217158"/>
            <a:ext cx="10160" cy="9525"/>
          </a:xfrm>
          <a:custGeom>
            <a:avLst/>
            <a:gdLst/>
            <a:ahLst/>
            <a:cxnLst/>
            <a:rect l="l" t="t" r="r" b="b"/>
            <a:pathLst>
              <a:path w="10160" h="9525">
                <a:moveTo>
                  <a:pt x="9906" y="9144"/>
                </a:moveTo>
                <a:lnTo>
                  <a:pt x="9906" y="0"/>
                </a:lnTo>
                <a:lnTo>
                  <a:pt x="0" y="0"/>
                </a:lnTo>
                <a:lnTo>
                  <a:pt x="0" y="9144"/>
                </a:lnTo>
                <a:lnTo>
                  <a:pt x="9906" y="9144"/>
                </a:lnTo>
                <a:close/>
              </a:path>
            </a:pathLst>
          </a:custGeom>
          <a:solidFill>
            <a:srgbClr val="000000"/>
          </a:solidFill>
        </p:spPr>
        <p:txBody>
          <a:bodyPr wrap="square" lIns="0" tIns="0" rIns="0" bIns="0" rtlCol="0"/>
          <a:lstStyle/>
          <a:p>
            <a:endParaRPr/>
          </a:p>
        </p:txBody>
      </p:sp>
      <p:sp>
        <p:nvSpPr>
          <p:cNvPr id="47" name="object 47"/>
          <p:cNvSpPr/>
          <p:nvPr/>
        </p:nvSpPr>
        <p:spPr>
          <a:xfrm>
            <a:off x="2201417" y="6217158"/>
            <a:ext cx="10160" cy="9525"/>
          </a:xfrm>
          <a:custGeom>
            <a:avLst/>
            <a:gdLst/>
            <a:ahLst/>
            <a:cxnLst/>
            <a:rect l="l" t="t" r="r" b="b"/>
            <a:pathLst>
              <a:path w="10160" h="9525">
                <a:moveTo>
                  <a:pt x="9906" y="9144"/>
                </a:moveTo>
                <a:lnTo>
                  <a:pt x="9906" y="0"/>
                </a:lnTo>
                <a:lnTo>
                  <a:pt x="0" y="0"/>
                </a:lnTo>
                <a:lnTo>
                  <a:pt x="0" y="9144"/>
                </a:lnTo>
                <a:lnTo>
                  <a:pt x="9906" y="9144"/>
                </a:lnTo>
                <a:close/>
              </a:path>
            </a:pathLst>
          </a:custGeom>
          <a:solidFill>
            <a:srgbClr val="000000"/>
          </a:solidFill>
        </p:spPr>
        <p:txBody>
          <a:bodyPr wrap="square" lIns="0" tIns="0" rIns="0" bIns="0" rtlCol="0"/>
          <a:lstStyle/>
          <a:p>
            <a:endParaRPr/>
          </a:p>
        </p:txBody>
      </p:sp>
      <p:sp>
        <p:nvSpPr>
          <p:cNvPr id="48" name="object 48"/>
          <p:cNvSpPr/>
          <p:nvPr/>
        </p:nvSpPr>
        <p:spPr>
          <a:xfrm>
            <a:off x="2223516" y="6201155"/>
            <a:ext cx="10160" cy="9525"/>
          </a:xfrm>
          <a:custGeom>
            <a:avLst/>
            <a:gdLst/>
            <a:ahLst/>
            <a:cxnLst/>
            <a:rect l="l" t="t" r="r" b="b"/>
            <a:pathLst>
              <a:path w="10160" h="9525">
                <a:moveTo>
                  <a:pt x="9906" y="9144"/>
                </a:moveTo>
                <a:lnTo>
                  <a:pt x="9906" y="0"/>
                </a:lnTo>
                <a:lnTo>
                  <a:pt x="0" y="0"/>
                </a:lnTo>
                <a:lnTo>
                  <a:pt x="0" y="9144"/>
                </a:lnTo>
                <a:lnTo>
                  <a:pt x="9906" y="9144"/>
                </a:lnTo>
                <a:close/>
              </a:path>
            </a:pathLst>
          </a:custGeom>
          <a:solidFill>
            <a:srgbClr val="000000"/>
          </a:solidFill>
        </p:spPr>
        <p:txBody>
          <a:bodyPr wrap="square" lIns="0" tIns="0" rIns="0" bIns="0" rtlCol="0"/>
          <a:lstStyle/>
          <a:p>
            <a:endParaRPr/>
          </a:p>
        </p:txBody>
      </p:sp>
      <p:sp>
        <p:nvSpPr>
          <p:cNvPr id="49" name="object 49"/>
          <p:cNvSpPr/>
          <p:nvPr/>
        </p:nvSpPr>
        <p:spPr>
          <a:xfrm>
            <a:off x="1945385" y="6203441"/>
            <a:ext cx="10160" cy="9525"/>
          </a:xfrm>
          <a:custGeom>
            <a:avLst/>
            <a:gdLst/>
            <a:ahLst/>
            <a:cxnLst/>
            <a:rect l="l" t="t" r="r" b="b"/>
            <a:pathLst>
              <a:path w="10160" h="9525">
                <a:moveTo>
                  <a:pt x="0" y="0"/>
                </a:moveTo>
                <a:lnTo>
                  <a:pt x="0" y="9144"/>
                </a:lnTo>
                <a:lnTo>
                  <a:pt x="9906" y="9144"/>
                </a:lnTo>
                <a:lnTo>
                  <a:pt x="9906" y="0"/>
                </a:lnTo>
                <a:lnTo>
                  <a:pt x="0" y="0"/>
                </a:lnTo>
                <a:close/>
              </a:path>
            </a:pathLst>
          </a:custGeom>
          <a:ln w="6629">
            <a:solidFill>
              <a:srgbClr val="000000"/>
            </a:solidFill>
          </a:ln>
        </p:spPr>
        <p:txBody>
          <a:bodyPr wrap="square" lIns="0" tIns="0" rIns="0" bIns="0" rtlCol="0"/>
          <a:lstStyle/>
          <a:p>
            <a:endParaRPr/>
          </a:p>
        </p:txBody>
      </p:sp>
      <p:sp>
        <p:nvSpPr>
          <p:cNvPr id="50" name="object 50"/>
          <p:cNvSpPr/>
          <p:nvPr/>
        </p:nvSpPr>
        <p:spPr>
          <a:xfrm>
            <a:off x="1987295" y="6217158"/>
            <a:ext cx="10160" cy="9525"/>
          </a:xfrm>
          <a:custGeom>
            <a:avLst/>
            <a:gdLst/>
            <a:ahLst/>
            <a:cxnLst/>
            <a:rect l="l" t="t" r="r" b="b"/>
            <a:pathLst>
              <a:path w="10160" h="9525">
                <a:moveTo>
                  <a:pt x="0" y="0"/>
                </a:moveTo>
                <a:lnTo>
                  <a:pt x="0" y="9144"/>
                </a:lnTo>
                <a:lnTo>
                  <a:pt x="9906" y="9144"/>
                </a:lnTo>
                <a:lnTo>
                  <a:pt x="9906" y="0"/>
                </a:lnTo>
                <a:lnTo>
                  <a:pt x="0" y="0"/>
                </a:lnTo>
                <a:close/>
              </a:path>
            </a:pathLst>
          </a:custGeom>
          <a:ln w="6629">
            <a:solidFill>
              <a:srgbClr val="000000"/>
            </a:solidFill>
          </a:ln>
        </p:spPr>
        <p:txBody>
          <a:bodyPr wrap="square" lIns="0" tIns="0" rIns="0" bIns="0" rtlCol="0"/>
          <a:lstStyle/>
          <a:p>
            <a:endParaRPr/>
          </a:p>
        </p:txBody>
      </p:sp>
      <p:sp>
        <p:nvSpPr>
          <p:cNvPr id="51" name="object 51"/>
          <p:cNvSpPr/>
          <p:nvPr/>
        </p:nvSpPr>
        <p:spPr>
          <a:xfrm>
            <a:off x="2120645" y="6217158"/>
            <a:ext cx="10160" cy="9525"/>
          </a:xfrm>
          <a:custGeom>
            <a:avLst/>
            <a:gdLst/>
            <a:ahLst/>
            <a:cxnLst/>
            <a:rect l="l" t="t" r="r" b="b"/>
            <a:pathLst>
              <a:path w="10160" h="9525">
                <a:moveTo>
                  <a:pt x="9906" y="0"/>
                </a:moveTo>
                <a:lnTo>
                  <a:pt x="9906" y="9144"/>
                </a:lnTo>
                <a:lnTo>
                  <a:pt x="0" y="9144"/>
                </a:lnTo>
                <a:lnTo>
                  <a:pt x="0" y="0"/>
                </a:lnTo>
                <a:lnTo>
                  <a:pt x="9906" y="0"/>
                </a:lnTo>
                <a:close/>
              </a:path>
            </a:pathLst>
          </a:custGeom>
          <a:ln w="6629">
            <a:solidFill>
              <a:srgbClr val="000000"/>
            </a:solidFill>
          </a:ln>
        </p:spPr>
        <p:txBody>
          <a:bodyPr wrap="square" lIns="0" tIns="0" rIns="0" bIns="0" rtlCol="0"/>
          <a:lstStyle/>
          <a:p>
            <a:endParaRPr/>
          </a:p>
        </p:txBody>
      </p:sp>
      <p:sp>
        <p:nvSpPr>
          <p:cNvPr id="52" name="object 52"/>
          <p:cNvSpPr/>
          <p:nvPr/>
        </p:nvSpPr>
        <p:spPr>
          <a:xfrm>
            <a:off x="2141982" y="6217158"/>
            <a:ext cx="10160" cy="9525"/>
          </a:xfrm>
          <a:custGeom>
            <a:avLst/>
            <a:gdLst/>
            <a:ahLst/>
            <a:cxnLst/>
            <a:rect l="l" t="t" r="r" b="b"/>
            <a:pathLst>
              <a:path w="10160" h="9525">
                <a:moveTo>
                  <a:pt x="0" y="0"/>
                </a:moveTo>
                <a:lnTo>
                  <a:pt x="0" y="9144"/>
                </a:lnTo>
                <a:lnTo>
                  <a:pt x="9906" y="9144"/>
                </a:lnTo>
                <a:lnTo>
                  <a:pt x="9906" y="0"/>
                </a:lnTo>
                <a:lnTo>
                  <a:pt x="0" y="0"/>
                </a:lnTo>
                <a:close/>
              </a:path>
            </a:pathLst>
          </a:custGeom>
          <a:ln w="6629">
            <a:solidFill>
              <a:srgbClr val="000000"/>
            </a:solidFill>
          </a:ln>
        </p:spPr>
        <p:txBody>
          <a:bodyPr wrap="square" lIns="0" tIns="0" rIns="0" bIns="0" rtlCol="0"/>
          <a:lstStyle/>
          <a:p>
            <a:endParaRPr/>
          </a:p>
        </p:txBody>
      </p:sp>
      <p:sp>
        <p:nvSpPr>
          <p:cNvPr id="53" name="object 53"/>
          <p:cNvSpPr/>
          <p:nvPr/>
        </p:nvSpPr>
        <p:spPr>
          <a:xfrm>
            <a:off x="2201417" y="6217158"/>
            <a:ext cx="10160" cy="9525"/>
          </a:xfrm>
          <a:custGeom>
            <a:avLst/>
            <a:gdLst/>
            <a:ahLst/>
            <a:cxnLst/>
            <a:rect l="l" t="t" r="r" b="b"/>
            <a:pathLst>
              <a:path w="10160" h="9525">
                <a:moveTo>
                  <a:pt x="0" y="0"/>
                </a:moveTo>
                <a:lnTo>
                  <a:pt x="0" y="9144"/>
                </a:lnTo>
                <a:lnTo>
                  <a:pt x="9906" y="9144"/>
                </a:lnTo>
                <a:lnTo>
                  <a:pt x="9906" y="0"/>
                </a:lnTo>
                <a:lnTo>
                  <a:pt x="0" y="0"/>
                </a:lnTo>
                <a:close/>
              </a:path>
            </a:pathLst>
          </a:custGeom>
          <a:ln w="6629">
            <a:solidFill>
              <a:srgbClr val="000000"/>
            </a:solidFill>
          </a:ln>
        </p:spPr>
        <p:txBody>
          <a:bodyPr wrap="square" lIns="0" tIns="0" rIns="0" bIns="0" rtlCol="0"/>
          <a:lstStyle/>
          <a:p>
            <a:endParaRPr/>
          </a:p>
        </p:txBody>
      </p:sp>
      <p:sp>
        <p:nvSpPr>
          <p:cNvPr id="54" name="object 54"/>
          <p:cNvSpPr/>
          <p:nvPr/>
        </p:nvSpPr>
        <p:spPr>
          <a:xfrm>
            <a:off x="2223516" y="6201155"/>
            <a:ext cx="10160" cy="9525"/>
          </a:xfrm>
          <a:custGeom>
            <a:avLst/>
            <a:gdLst/>
            <a:ahLst/>
            <a:cxnLst/>
            <a:rect l="l" t="t" r="r" b="b"/>
            <a:pathLst>
              <a:path w="10160" h="9525">
                <a:moveTo>
                  <a:pt x="0" y="0"/>
                </a:moveTo>
                <a:lnTo>
                  <a:pt x="0" y="9144"/>
                </a:lnTo>
                <a:lnTo>
                  <a:pt x="9906" y="9144"/>
                </a:lnTo>
                <a:lnTo>
                  <a:pt x="9906" y="0"/>
                </a:lnTo>
                <a:lnTo>
                  <a:pt x="0" y="0"/>
                </a:lnTo>
                <a:close/>
              </a:path>
            </a:pathLst>
          </a:custGeom>
          <a:ln w="6629">
            <a:solidFill>
              <a:srgbClr val="000000"/>
            </a:solidFill>
          </a:ln>
        </p:spPr>
        <p:txBody>
          <a:bodyPr wrap="square" lIns="0" tIns="0" rIns="0" bIns="0" rtlCol="0"/>
          <a:lstStyle/>
          <a:p>
            <a:endParaRPr/>
          </a:p>
        </p:txBody>
      </p:sp>
      <p:sp>
        <p:nvSpPr>
          <p:cNvPr id="55" name="object 55"/>
          <p:cNvSpPr/>
          <p:nvPr/>
        </p:nvSpPr>
        <p:spPr>
          <a:xfrm>
            <a:off x="2228850" y="5753861"/>
            <a:ext cx="0" cy="467995"/>
          </a:xfrm>
          <a:custGeom>
            <a:avLst/>
            <a:gdLst/>
            <a:ahLst/>
            <a:cxnLst/>
            <a:rect l="l" t="t" r="r" b="b"/>
            <a:pathLst>
              <a:path h="467995">
                <a:moveTo>
                  <a:pt x="0" y="0"/>
                </a:moveTo>
                <a:lnTo>
                  <a:pt x="0" y="467867"/>
                </a:lnTo>
              </a:path>
            </a:pathLst>
          </a:custGeom>
          <a:ln w="22860">
            <a:solidFill>
              <a:srgbClr val="666666"/>
            </a:solidFill>
          </a:ln>
        </p:spPr>
        <p:txBody>
          <a:bodyPr wrap="square" lIns="0" tIns="0" rIns="0" bIns="0" rtlCol="0"/>
          <a:lstStyle/>
          <a:p>
            <a:endParaRPr/>
          </a:p>
        </p:txBody>
      </p:sp>
      <p:sp>
        <p:nvSpPr>
          <p:cNvPr id="56" name="object 56"/>
          <p:cNvSpPr/>
          <p:nvPr/>
        </p:nvSpPr>
        <p:spPr>
          <a:xfrm>
            <a:off x="1939289" y="5753861"/>
            <a:ext cx="300990" cy="467868"/>
          </a:xfrm>
          <a:prstGeom prst="rect">
            <a:avLst/>
          </a:prstGeom>
          <a:blipFill>
            <a:blip r:embed="rId4" cstate="print"/>
            <a:stretch>
              <a:fillRect/>
            </a:stretch>
          </a:blipFill>
        </p:spPr>
        <p:txBody>
          <a:bodyPr wrap="square" lIns="0" tIns="0" rIns="0" bIns="0" rtlCol="0"/>
          <a:lstStyle/>
          <a:p>
            <a:endParaRPr/>
          </a:p>
        </p:txBody>
      </p:sp>
      <p:sp>
        <p:nvSpPr>
          <p:cNvPr id="57" name="object 57"/>
          <p:cNvSpPr/>
          <p:nvPr/>
        </p:nvSpPr>
        <p:spPr>
          <a:xfrm>
            <a:off x="2136648" y="5781294"/>
            <a:ext cx="81280" cy="440690"/>
          </a:xfrm>
          <a:custGeom>
            <a:avLst/>
            <a:gdLst/>
            <a:ahLst/>
            <a:cxnLst/>
            <a:rect l="l" t="t" r="r" b="b"/>
            <a:pathLst>
              <a:path w="81280" h="440689">
                <a:moveTo>
                  <a:pt x="0" y="440436"/>
                </a:moveTo>
                <a:lnTo>
                  <a:pt x="0" y="0"/>
                </a:lnTo>
                <a:lnTo>
                  <a:pt x="80772" y="0"/>
                </a:lnTo>
                <a:lnTo>
                  <a:pt x="80772" y="440436"/>
                </a:lnTo>
                <a:lnTo>
                  <a:pt x="0" y="440436"/>
                </a:lnTo>
                <a:close/>
              </a:path>
            </a:pathLst>
          </a:custGeom>
          <a:ln w="3175">
            <a:solidFill>
              <a:srgbClr val="000000"/>
            </a:solidFill>
          </a:ln>
        </p:spPr>
        <p:txBody>
          <a:bodyPr wrap="square" lIns="0" tIns="0" rIns="0" bIns="0" rtlCol="0"/>
          <a:lstStyle/>
          <a:p>
            <a:endParaRPr/>
          </a:p>
        </p:txBody>
      </p:sp>
      <p:sp>
        <p:nvSpPr>
          <p:cNvPr id="58" name="object 58"/>
          <p:cNvSpPr/>
          <p:nvPr/>
        </p:nvSpPr>
        <p:spPr>
          <a:xfrm>
            <a:off x="1980438" y="5781294"/>
            <a:ext cx="156210" cy="440436"/>
          </a:xfrm>
          <a:prstGeom prst="rect">
            <a:avLst/>
          </a:prstGeom>
          <a:blipFill>
            <a:blip r:embed="rId5" cstate="print"/>
            <a:stretch>
              <a:fillRect/>
            </a:stretch>
          </a:blipFill>
        </p:spPr>
        <p:txBody>
          <a:bodyPr wrap="square" lIns="0" tIns="0" rIns="0" bIns="0" rtlCol="0"/>
          <a:lstStyle/>
          <a:p>
            <a:endParaRPr/>
          </a:p>
        </p:txBody>
      </p:sp>
      <p:sp>
        <p:nvSpPr>
          <p:cNvPr id="59" name="object 59"/>
          <p:cNvSpPr/>
          <p:nvPr/>
        </p:nvSpPr>
        <p:spPr>
          <a:xfrm>
            <a:off x="1980438" y="5781294"/>
            <a:ext cx="156210" cy="440690"/>
          </a:xfrm>
          <a:custGeom>
            <a:avLst/>
            <a:gdLst/>
            <a:ahLst/>
            <a:cxnLst/>
            <a:rect l="l" t="t" r="r" b="b"/>
            <a:pathLst>
              <a:path w="156210" h="440689">
                <a:moveTo>
                  <a:pt x="0" y="0"/>
                </a:moveTo>
                <a:lnTo>
                  <a:pt x="0" y="440436"/>
                </a:lnTo>
                <a:lnTo>
                  <a:pt x="156210" y="440436"/>
                </a:lnTo>
                <a:lnTo>
                  <a:pt x="156210" y="0"/>
                </a:lnTo>
                <a:lnTo>
                  <a:pt x="0" y="0"/>
                </a:lnTo>
                <a:close/>
              </a:path>
            </a:pathLst>
          </a:custGeom>
          <a:ln w="3175">
            <a:solidFill>
              <a:srgbClr val="000000"/>
            </a:solidFill>
          </a:ln>
        </p:spPr>
        <p:txBody>
          <a:bodyPr wrap="square" lIns="0" tIns="0" rIns="0" bIns="0" rtlCol="0"/>
          <a:lstStyle/>
          <a:p>
            <a:endParaRPr/>
          </a:p>
        </p:txBody>
      </p:sp>
      <p:sp>
        <p:nvSpPr>
          <p:cNvPr id="60" name="object 60"/>
          <p:cNvSpPr/>
          <p:nvPr/>
        </p:nvSpPr>
        <p:spPr>
          <a:xfrm>
            <a:off x="1939289" y="5801867"/>
            <a:ext cx="41148" cy="406146"/>
          </a:xfrm>
          <a:prstGeom prst="rect">
            <a:avLst/>
          </a:prstGeom>
          <a:blipFill>
            <a:blip r:embed="rId6" cstate="print"/>
            <a:stretch>
              <a:fillRect/>
            </a:stretch>
          </a:blipFill>
        </p:spPr>
        <p:txBody>
          <a:bodyPr wrap="square" lIns="0" tIns="0" rIns="0" bIns="0" rtlCol="0"/>
          <a:lstStyle/>
          <a:p>
            <a:endParaRPr/>
          </a:p>
        </p:txBody>
      </p:sp>
      <p:sp>
        <p:nvSpPr>
          <p:cNvPr id="61" name="object 61"/>
          <p:cNvSpPr/>
          <p:nvPr/>
        </p:nvSpPr>
        <p:spPr>
          <a:xfrm>
            <a:off x="1939289" y="5801867"/>
            <a:ext cx="41275" cy="406400"/>
          </a:xfrm>
          <a:custGeom>
            <a:avLst/>
            <a:gdLst/>
            <a:ahLst/>
            <a:cxnLst/>
            <a:rect l="l" t="t" r="r" b="b"/>
            <a:pathLst>
              <a:path w="41275" h="406400">
                <a:moveTo>
                  <a:pt x="0" y="0"/>
                </a:moveTo>
                <a:lnTo>
                  <a:pt x="0" y="406146"/>
                </a:lnTo>
                <a:lnTo>
                  <a:pt x="41148" y="406146"/>
                </a:lnTo>
                <a:lnTo>
                  <a:pt x="41148" y="0"/>
                </a:lnTo>
                <a:lnTo>
                  <a:pt x="0" y="0"/>
                </a:lnTo>
                <a:close/>
              </a:path>
            </a:pathLst>
          </a:custGeom>
          <a:ln w="3175">
            <a:solidFill>
              <a:srgbClr val="000000"/>
            </a:solidFill>
          </a:ln>
        </p:spPr>
        <p:txBody>
          <a:bodyPr wrap="square" lIns="0" tIns="0" rIns="0" bIns="0" rtlCol="0"/>
          <a:lstStyle/>
          <a:p>
            <a:endParaRPr/>
          </a:p>
        </p:txBody>
      </p:sp>
      <p:sp>
        <p:nvSpPr>
          <p:cNvPr id="62" name="object 62"/>
          <p:cNvSpPr/>
          <p:nvPr/>
        </p:nvSpPr>
        <p:spPr>
          <a:xfrm>
            <a:off x="1949195" y="5815584"/>
            <a:ext cx="31242" cy="378713"/>
          </a:xfrm>
          <a:prstGeom prst="rect">
            <a:avLst/>
          </a:prstGeom>
          <a:blipFill>
            <a:blip r:embed="rId7" cstate="print"/>
            <a:stretch>
              <a:fillRect/>
            </a:stretch>
          </a:blipFill>
        </p:spPr>
        <p:txBody>
          <a:bodyPr wrap="square" lIns="0" tIns="0" rIns="0" bIns="0" rtlCol="0"/>
          <a:lstStyle/>
          <a:p>
            <a:endParaRPr/>
          </a:p>
        </p:txBody>
      </p:sp>
      <p:sp>
        <p:nvSpPr>
          <p:cNvPr id="63" name="object 63"/>
          <p:cNvSpPr/>
          <p:nvPr/>
        </p:nvSpPr>
        <p:spPr>
          <a:xfrm>
            <a:off x="1949195" y="5815584"/>
            <a:ext cx="31750" cy="379095"/>
          </a:xfrm>
          <a:custGeom>
            <a:avLst/>
            <a:gdLst/>
            <a:ahLst/>
            <a:cxnLst/>
            <a:rect l="l" t="t" r="r" b="b"/>
            <a:pathLst>
              <a:path w="31750" h="379095">
                <a:moveTo>
                  <a:pt x="0" y="0"/>
                </a:moveTo>
                <a:lnTo>
                  <a:pt x="0" y="378713"/>
                </a:lnTo>
                <a:lnTo>
                  <a:pt x="31242" y="378713"/>
                </a:lnTo>
                <a:lnTo>
                  <a:pt x="31242" y="0"/>
                </a:lnTo>
                <a:lnTo>
                  <a:pt x="0" y="0"/>
                </a:lnTo>
                <a:close/>
              </a:path>
            </a:pathLst>
          </a:custGeom>
          <a:ln w="3175">
            <a:solidFill>
              <a:srgbClr val="000000"/>
            </a:solidFill>
          </a:ln>
        </p:spPr>
        <p:txBody>
          <a:bodyPr wrap="square" lIns="0" tIns="0" rIns="0" bIns="0" rtlCol="0"/>
          <a:lstStyle/>
          <a:p>
            <a:endParaRPr/>
          </a:p>
        </p:txBody>
      </p:sp>
      <p:sp>
        <p:nvSpPr>
          <p:cNvPr id="64" name="object 64"/>
          <p:cNvSpPr/>
          <p:nvPr/>
        </p:nvSpPr>
        <p:spPr>
          <a:xfrm>
            <a:off x="2180844" y="5798819"/>
            <a:ext cx="30480" cy="16764"/>
          </a:xfrm>
          <a:prstGeom prst="rect">
            <a:avLst/>
          </a:prstGeom>
          <a:blipFill>
            <a:blip r:embed="rId8" cstate="print"/>
            <a:stretch>
              <a:fillRect/>
            </a:stretch>
          </a:blipFill>
        </p:spPr>
        <p:txBody>
          <a:bodyPr wrap="square" lIns="0" tIns="0" rIns="0" bIns="0" rtlCol="0"/>
          <a:lstStyle/>
          <a:p>
            <a:endParaRPr/>
          </a:p>
        </p:txBody>
      </p:sp>
      <p:sp>
        <p:nvSpPr>
          <p:cNvPr id="65" name="object 65"/>
          <p:cNvSpPr/>
          <p:nvPr/>
        </p:nvSpPr>
        <p:spPr>
          <a:xfrm>
            <a:off x="2148077" y="5797715"/>
            <a:ext cx="59016" cy="75018"/>
          </a:xfrm>
          <a:prstGeom prst="rect">
            <a:avLst/>
          </a:prstGeom>
          <a:blipFill>
            <a:blip r:embed="rId9" cstate="print"/>
            <a:stretch>
              <a:fillRect/>
            </a:stretch>
          </a:blipFill>
        </p:spPr>
        <p:txBody>
          <a:bodyPr wrap="square" lIns="0" tIns="0" rIns="0" bIns="0" rtlCol="0"/>
          <a:lstStyle/>
          <a:p>
            <a:endParaRPr/>
          </a:p>
        </p:txBody>
      </p:sp>
      <p:sp>
        <p:nvSpPr>
          <p:cNvPr id="66" name="object 66"/>
          <p:cNvSpPr/>
          <p:nvPr/>
        </p:nvSpPr>
        <p:spPr>
          <a:xfrm>
            <a:off x="2148077" y="5836158"/>
            <a:ext cx="58419" cy="36830"/>
          </a:xfrm>
          <a:custGeom>
            <a:avLst/>
            <a:gdLst/>
            <a:ahLst/>
            <a:cxnLst/>
            <a:rect l="l" t="t" r="r" b="b"/>
            <a:pathLst>
              <a:path w="58419" h="36829">
                <a:moveTo>
                  <a:pt x="0" y="0"/>
                </a:moveTo>
                <a:lnTo>
                  <a:pt x="0" y="36575"/>
                </a:lnTo>
                <a:lnTo>
                  <a:pt x="57912" y="36575"/>
                </a:lnTo>
                <a:lnTo>
                  <a:pt x="57912" y="0"/>
                </a:lnTo>
                <a:lnTo>
                  <a:pt x="0" y="0"/>
                </a:lnTo>
                <a:close/>
              </a:path>
            </a:pathLst>
          </a:custGeom>
          <a:ln w="3175">
            <a:solidFill>
              <a:srgbClr val="000000"/>
            </a:solidFill>
          </a:ln>
        </p:spPr>
        <p:txBody>
          <a:bodyPr wrap="square" lIns="0" tIns="0" rIns="0" bIns="0" rtlCol="0"/>
          <a:lstStyle/>
          <a:p>
            <a:endParaRPr/>
          </a:p>
        </p:txBody>
      </p:sp>
      <p:sp>
        <p:nvSpPr>
          <p:cNvPr id="67" name="object 67"/>
          <p:cNvSpPr/>
          <p:nvPr/>
        </p:nvSpPr>
        <p:spPr>
          <a:xfrm>
            <a:off x="2148077" y="5781294"/>
            <a:ext cx="0" cy="440690"/>
          </a:xfrm>
          <a:custGeom>
            <a:avLst/>
            <a:gdLst/>
            <a:ahLst/>
            <a:cxnLst/>
            <a:rect l="l" t="t" r="r" b="b"/>
            <a:pathLst>
              <a:path h="440689">
                <a:moveTo>
                  <a:pt x="0" y="0"/>
                </a:moveTo>
                <a:lnTo>
                  <a:pt x="0" y="440435"/>
                </a:lnTo>
              </a:path>
            </a:pathLst>
          </a:custGeom>
          <a:ln w="3175">
            <a:solidFill>
              <a:srgbClr val="000000"/>
            </a:solidFill>
          </a:ln>
        </p:spPr>
        <p:txBody>
          <a:bodyPr wrap="square" lIns="0" tIns="0" rIns="0" bIns="0" rtlCol="0"/>
          <a:lstStyle/>
          <a:p>
            <a:endParaRPr/>
          </a:p>
        </p:txBody>
      </p:sp>
      <p:sp>
        <p:nvSpPr>
          <p:cNvPr id="68" name="object 68"/>
          <p:cNvSpPr/>
          <p:nvPr/>
        </p:nvSpPr>
        <p:spPr>
          <a:xfrm>
            <a:off x="2205989" y="5781294"/>
            <a:ext cx="0" cy="440690"/>
          </a:xfrm>
          <a:custGeom>
            <a:avLst/>
            <a:gdLst/>
            <a:ahLst/>
            <a:cxnLst/>
            <a:rect l="l" t="t" r="r" b="b"/>
            <a:pathLst>
              <a:path h="440689">
                <a:moveTo>
                  <a:pt x="0" y="0"/>
                </a:moveTo>
                <a:lnTo>
                  <a:pt x="0" y="440435"/>
                </a:lnTo>
              </a:path>
            </a:pathLst>
          </a:custGeom>
          <a:ln w="3175">
            <a:solidFill>
              <a:srgbClr val="000000"/>
            </a:solidFill>
          </a:ln>
        </p:spPr>
        <p:txBody>
          <a:bodyPr wrap="square" lIns="0" tIns="0" rIns="0" bIns="0" rtlCol="0"/>
          <a:lstStyle/>
          <a:p>
            <a:endParaRPr/>
          </a:p>
        </p:txBody>
      </p:sp>
      <p:sp>
        <p:nvSpPr>
          <p:cNvPr id="69" name="object 69"/>
          <p:cNvSpPr/>
          <p:nvPr/>
        </p:nvSpPr>
        <p:spPr>
          <a:xfrm>
            <a:off x="2157222" y="5846064"/>
            <a:ext cx="40005" cy="18415"/>
          </a:xfrm>
          <a:custGeom>
            <a:avLst/>
            <a:gdLst/>
            <a:ahLst/>
            <a:cxnLst/>
            <a:rect l="l" t="t" r="r" b="b"/>
            <a:pathLst>
              <a:path w="40005" h="18414">
                <a:moveTo>
                  <a:pt x="0" y="0"/>
                </a:moveTo>
                <a:lnTo>
                  <a:pt x="0" y="18287"/>
                </a:lnTo>
                <a:lnTo>
                  <a:pt x="39624" y="18287"/>
                </a:lnTo>
                <a:lnTo>
                  <a:pt x="39624" y="0"/>
                </a:lnTo>
                <a:lnTo>
                  <a:pt x="0" y="0"/>
                </a:lnTo>
                <a:close/>
              </a:path>
            </a:pathLst>
          </a:custGeom>
          <a:solidFill>
            <a:srgbClr val="666666"/>
          </a:solidFill>
        </p:spPr>
        <p:txBody>
          <a:bodyPr wrap="square" lIns="0" tIns="0" rIns="0" bIns="0" rtlCol="0"/>
          <a:lstStyle/>
          <a:p>
            <a:endParaRPr/>
          </a:p>
        </p:txBody>
      </p:sp>
      <p:sp>
        <p:nvSpPr>
          <p:cNvPr id="70" name="object 70"/>
          <p:cNvSpPr/>
          <p:nvPr/>
        </p:nvSpPr>
        <p:spPr>
          <a:xfrm>
            <a:off x="2157222" y="5846064"/>
            <a:ext cx="40005" cy="18415"/>
          </a:xfrm>
          <a:custGeom>
            <a:avLst/>
            <a:gdLst/>
            <a:ahLst/>
            <a:cxnLst/>
            <a:rect l="l" t="t" r="r" b="b"/>
            <a:pathLst>
              <a:path w="40005" h="18414">
                <a:moveTo>
                  <a:pt x="0" y="0"/>
                </a:moveTo>
                <a:lnTo>
                  <a:pt x="0" y="18287"/>
                </a:lnTo>
                <a:lnTo>
                  <a:pt x="39624" y="18287"/>
                </a:lnTo>
                <a:lnTo>
                  <a:pt x="39624" y="0"/>
                </a:lnTo>
                <a:lnTo>
                  <a:pt x="0" y="0"/>
                </a:lnTo>
                <a:close/>
              </a:path>
            </a:pathLst>
          </a:custGeom>
          <a:ln w="3175">
            <a:solidFill>
              <a:srgbClr val="000000"/>
            </a:solidFill>
          </a:ln>
        </p:spPr>
        <p:txBody>
          <a:bodyPr wrap="square" lIns="0" tIns="0" rIns="0" bIns="0" rtlCol="0"/>
          <a:lstStyle/>
          <a:p>
            <a:endParaRPr/>
          </a:p>
        </p:txBody>
      </p:sp>
      <p:sp>
        <p:nvSpPr>
          <p:cNvPr id="71" name="object 71"/>
          <p:cNvSpPr/>
          <p:nvPr/>
        </p:nvSpPr>
        <p:spPr>
          <a:xfrm>
            <a:off x="2161794" y="5853684"/>
            <a:ext cx="10160" cy="6985"/>
          </a:xfrm>
          <a:custGeom>
            <a:avLst/>
            <a:gdLst/>
            <a:ahLst/>
            <a:cxnLst/>
            <a:rect l="l" t="t" r="r" b="b"/>
            <a:pathLst>
              <a:path w="10160" h="6985">
                <a:moveTo>
                  <a:pt x="0" y="0"/>
                </a:moveTo>
                <a:lnTo>
                  <a:pt x="0" y="6857"/>
                </a:lnTo>
                <a:lnTo>
                  <a:pt x="9906" y="6857"/>
                </a:lnTo>
                <a:lnTo>
                  <a:pt x="9906" y="0"/>
                </a:lnTo>
                <a:lnTo>
                  <a:pt x="0" y="0"/>
                </a:lnTo>
                <a:close/>
              </a:path>
            </a:pathLst>
          </a:custGeom>
          <a:solidFill>
            <a:srgbClr val="FF0000"/>
          </a:solidFill>
        </p:spPr>
        <p:txBody>
          <a:bodyPr wrap="square" lIns="0" tIns="0" rIns="0" bIns="0" rtlCol="0"/>
          <a:lstStyle/>
          <a:p>
            <a:endParaRPr/>
          </a:p>
        </p:txBody>
      </p:sp>
      <p:sp>
        <p:nvSpPr>
          <p:cNvPr id="72" name="object 72"/>
          <p:cNvSpPr/>
          <p:nvPr/>
        </p:nvSpPr>
        <p:spPr>
          <a:xfrm>
            <a:off x="2171700" y="5853684"/>
            <a:ext cx="10160" cy="6985"/>
          </a:xfrm>
          <a:custGeom>
            <a:avLst/>
            <a:gdLst/>
            <a:ahLst/>
            <a:cxnLst/>
            <a:rect l="l" t="t" r="r" b="b"/>
            <a:pathLst>
              <a:path w="10160" h="6985">
                <a:moveTo>
                  <a:pt x="0" y="0"/>
                </a:moveTo>
                <a:lnTo>
                  <a:pt x="0" y="6857"/>
                </a:lnTo>
                <a:lnTo>
                  <a:pt x="9906" y="6857"/>
                </a:lnTo>
                <a:lnTo>
                  <a:pt x="9906" y="0"/>
                </a:lnTo>
                <a:lnTo>
                  <a:pt x="0" y="0"/>
                </a:lnTo>
                <a:close/>
              </a:path>
            </a:pathLst>
          </a:custGeom>
          <a:solidFill>
            <a:srgbClr val="9F9FFF"/>
          </a:solidFill>
        </p:spPr>
        <p:txBody>
          <a:bodyPr wrap="square" lIns="0" tIns="0" rIns="0" bIns="0" rtlCol="0"/>
          <a:lstStyle/>
          <a:p>
            <a:endParaRPr/>
          </a:p>
        </p:txBody>
      </p:sp>
      <p:sp>
        <p:nvSpPr>
          <p:cNvPr id="73" name="object 73"/>
          <p:cNvSpPr/>
          <p:nvPr/>
        </p:nvSpPr>
        <p:spPr>
          <a:xfrm>
            <a:off x="2181605" y="5853684"/>
            <a:ext cx="10795" cy="6985"/>
          </a:xfrm>
          <a:custGeom>
            <a:avLst/>
            <a:gdLst/>
            <a:ahLst/>
            <a:cxnLst/>
            <a:rect l="l" t="t" r="r" b="b"/>
            <a:pathLst>
              <a:path w="10794" h="6985">
                <a:moveTo>
                  <a:pt x="0" y="0"/>
                </a:moveTo>
                <a:lnTo>
                  <a:pt x="0" y="6857"/>
                </a:lnTo>
                <a:lnTo>
                  <a:pt x="10668" y="6857"/>
                </a:lnTo>
                <a:lnTo>
                  <a:pt x="10668" y="0"/>
                </a:lnTo>
                <a:lnTo>
                  <a:pt x="0" y="0"/>
                </a:lnTo>
                <a:close/>
              </a:path>
            </a:pathLst>
          </a:custGeom>
          <a:solidFill>
            <a:srgbClr val="00FF00"/>
          </a:solidFill>
        </p:spPr>
        <p:txBody>
          <a:bodyPr wrap="square" lIns="0" tIns="0" rIns="0" bIns="0" rtlCol="0"/>
          <a:lstStyle/>
          <a:p>
            <a:endParaRPr/>
          </a:p>
        </p:txBody>
      </p:sp>
      <p:sp>
        <p:nvSpPr>
          <p:cNvPr id="74" name="object 74"/>
          <p:cNvSpPr/>
          <p:nvPr/>
        </p:nvSpPr>
        <p:spPr>
          <a:xfrm>
            <a:off x="1939289" y="5753861"/>
            <a:ext cx="300990" cy="467995"/>
          </a:xfrm>
          <a:custGeom>
            <a:avLst/>
            <a:gdLst/>
            <a:ahLst/>
            <a:cxnLst/>
            <a:rect l="l" t="t" r="r" b="b"/>
            <a:pathLst>
              <a:path w="300989" h="467995">
                <a:moveTo>
                  <a:pt x="41148" y="467867"/>
                </a:moveTo>
                <a:lnTo>
                  <a:pt x="41148" y="454151"/>
                </a:lnTo>
                <a:lnTo>
                  <a:pt x="0" y="454151"/>
                </a:lnTo>
                <a:lnTo>
                  <a:pt x="0" y="48005"/>
                </a:lnTo>
                <a:lnTo>
                  <a:pt x="12192" y="34289"/>
                </a:lnTo>
                <a:lnTo>
                  <a:pt x="41148" y="34289"/>
                </a:lnTo>
                <a:lnTo>
                  <a:pt x="41148" y="27432"/>
                </a:lnTo>
                <a:lnTo>
                  <a:pt x="64008" y="0"/>
                </a:lnTo>
                <a:lnTo>
                  <a:pt x="300990" y="0"/>
                </a:lnTo>
                <a:lnTo>
                  <a:pt x="300990" y="440436"/>
                </a:lnTo>
                <a:lnTo>
                  <a:pt x="278130" y="467867"/>
                </a:lnTo>
                <a:lnTo>
                  <a:pt x="41148" y="467867"/>
                </a:lnTo>
                <a:close/>
              </a:path>
            </a:pathLst>
          </a:custGeom>
          <a:ln w="6629">
            <a:solidFill>
              <a:srgbClr val="000000"/>
            </a:solidFill>
          </a:ln>
        </p:spPr>
        <p:txBody>
          <a:bodyPr wrap="square" lIns="0" tIns="0" rIns="0" bIns="0" rtlCol="0"/>
          <a:lstStyle/>
          <a:p>
            <a:endParaRPr/>
          </a:p>
        </p:txBody>
      </p:sp>
      <p:sp>
        <p:nvSpPr>
          <p:cNvPr id="75" name="object 75"/>
          <p:cNvSpPr/>
          <p:nvPr/>
        </p:nvSpPr>
        <p:spPr>
          <a:xfrm>
            <a:off x="2366010" y="5869685"/>
            <a:ext cx="6350" cy="6350"/>
          </a:xfrm>
          <a:custGeom>
            <a:avLst/>
            <a:gdLst/>
            <a:ahLst/>
            <a:cxnLst/>
            <a:rect l="l" t="t" r="r" b="b"/>
            <a:pathLst>
              <a:path w="6350" h="6350">
                <a:moveTo>
                  <a:pt x="6095" y="6095"/>
                </a:moveTo>
                <a:lnTo>
                  <a:pt x="6095" y="0"/>
                </a:lnTo>
                <a:lnTo>
                  <a:pt x="0" y="0"/>
                </a:lnTo>
                <a:lnTo>
                  <a:pt x="0" y="6095"/>
                </a:lnTo>
                <a:lnTo>
                  <a:pt x="6095" y="6095"/>
                </a:lnTo>
                <a:close/>
              </a:path>
            </a:pathLst>
          </a:custGeom>
          <a:solidFill>
            <a:srgbClr val="000000"/>
          </a:solidFill>
        </p:spPr>
        <p:txBody>
          <a:bodyPr wrap="square" lIns="0" tIns="0" rIns="0" bIns="0" rtlCol="0"/>
          <a:lstStyle/>
          <a:p>
            <a:endParaRPr/>
          </a:p>
        </p:txBody>
      </p:sp>
      <p:sp>
        <p:nvSpPr>
          <p:cNvPr id="76" name="object 76"/>
          <p:cNvSpPr/>
          <p:nvPr/>
        </p:nvSpPr>
        <p:spPr>
          <a:xfrm>
            <a:off x="2391917" y="5878067"/>
            <a:ext cx="6350" cy="6350"/>
          </a:xfrm>
          <a:custGeom>
            <a:avLst/>
            <a:gdLst/>
            <a:ahLst/>
            <a:cxnLst/>
            <a:rect l="l" t="t" r="r" b="b"/>
            <a:pathLst>
              <a:path w="6350" h="6350">
                <a:moveTo>
                  <a:pt x="6095" y="6096"/>
                </a:moveTo>
                <a:lnTo>
                  <a:pt x="6095" y="0"/>
                </a:lnTo>
                <a:lnTo>
                  <a:pt x="0" y="0"/>
                </a:lnTo>
                <a:lnTo>
                  <a:pt x="0" y="6096"/>
                </a:lnTo>
                <a:lnTo>
                  <a:pt x="6095" y="6096"/>
                </a:lnTo>
                <a:close/>
              </a:path>
            </a:pathLst>
          </a:custGeom>
          <a:solidFill>
            <a:srgbClr val="000000"/>
          </a:solidFill>
        </p:spPr>
        <p:txBody>
          <a:bodyPr wrap="square" lIns="0" tIns="0" rIns="0" bIns="0" rtlCol="0"/>
          <a:lstStyle/>
          <a:p>
            <a:endParaRPr/>
          </a:p>
        </p:txBody>
      </p:sp>
      <p:sp>
        <p:nvSpPr>
          <p:cNvPr id="77" name="object 77"/>
          <p:cNvSpPr/>
          <p:nvPr/>
        </p:nvSpPr>
        <p:spPr>
          <a:xfrm>
            <a:off x="2474975" y="5878067"/>
            <a:ext cx="6985" cy="6350"/>
          </a:xfrm>
          <a:custGeom>
            <a:avLst/>
            <a:gdLst/>
            <a:ahLst/>
            <a:cxnLst/>
            <a:rect l="l" t="t" r="r" b="b"/>
            <a:pathLst>
              <a:path w="6985" h="6350">
                <a:moveTo>
                  <a:pt x="6858" y="6096"/>
                </a:moveTo>
                <a:lnTo>
                  <a:pt x="6858" y="0"/>
                </a:lnTo>
                <a:lnTo>
                  <a:pt x="0" y="0"/>
                </a:lnTo>
                <a:lnTo>
                  <a:pt x="0" y="6096"/>
                </a:lnTo>
                <a:lnTo>
                  <a:pt x="6858" y="6096"/>
                </a:lnTo>
                <a:close/>
              </a:path>
            </a:pathLst>
          </a:custGeom>
          <a:solidFill>
            <a:srgbClr val="000000"/>
          </a:solidFill>
        </p:spPr>
        <p:txBody>
          <a:bodyPr wrap="square" lIns="0" tIns="0" rIns="0" bIns="0" rtlCol="0"/>
          <a:lstStyle/>
          <a:p>
            <a:endParaRPr/>
          </a:p>
        </p:txBody>
      </p:sp>
      <p:sp>
        <p:nvSpPr>
          <p:cNvPr id="78" name="object 78"/>
          <p:cNvSpPr/>
          <p:nvPr/>
        </p:nvSpPr>
        <p:spPr>
          <a:xfrm>
            <a:off x="2488692" y="5878067"/>
            <a:ext cx="6350" cy="6350"/>
          </a:xfrm>
          <a:custGeom>
            <a:avLst/>
            <a:gdLst/>
            <a:ahLst/>
            <a:cxnLst/>
            <a:rect l="l" t="t" r="r" b="b"/>
            <a:pathLst>
              <a:path w="6350" h="6350">
                <a:moveTo>
                  <a:pt x="6095" y="6096"/>
                </a:moveTo>
                <a:lnTo>
                  <a:pt x="6095" y="0"/>
                </a:lnTo>
                <a:lnTo>
                  <a:pt x="0" y="0"/>
                </a:lnTo>
                <a:lnTo>
                  <a:pt x="0" y="6096"/>
                </a:lnTo>
                <a:lnTo>
                  <a:pt x="6095" y="6096"/>
                </a:lnTo>
                <a:close/>
              </a:path>
            </a:pathLst>
          </a:custGeom>
          <a:solidFill>
            <a:srgbClr val="000000"/>
          </a:solidFill>
        </p:spPr>
        <p:txBody>
          <a:bodyPr wrap="square" lIns="0" tIns="0" rIns="0" bIns="0" rtlCol="0"/>
          <a:lstStyle/>
          <a:p>
            <a:endParaRPr/>
          </a:p>
        </p:txBody>
      </p:sp>
      <p:sp>
        <p:nvSpPr>
          <p:cNvPr id="79" name="object 79"/>
          <p:cNvSpPr/>
          <p:nvPr/>
        </p:nvSpPr>
        <p:spPr>
          <a:xfrm>
            <a:off x="2526029" y="5878067"/>
            <a:ext cx="6350" cy="6350"/>
          </a:xfrm>
          <a:custGeom>
            <a:avLst/>
            <a:gdLst/>
            <a:ahLst/>
            <a:cxnLst/>
            <a:rect l="l" t="t" r="r" b="b"/>
            <a:pathLst>
              <a:path w="6350" h="6350">
                <a:moveTo>
                  <a:pt x="6095" y="6096"/>
                </a:moveTo>
                <a:lnTo>
                  <a:pt x="6095" y="0"/>
                </a:lnTo>
                <a:lnTo>
                  <a:pt x="0" y="0"/>
                </a:lnTo>
                <a:lnTo>
                  <a:pt x="0" y="6096"/>
                </a:lnTo>
                <a:lnTo>
                  <a:pt x="6095" y="6096"/>
                </a:lnTo>
                <a:close/>
              </a:path>
            </a:pathLst>
          </a:custGeom>
          <a:solidFill>
            <a:srgbClr val="000000"/>
          </a:solidFill>
        </p:spPr>
        <p:txBody>
          <a:bodyPr wrap="square" lIns="0" tIns="0" rIns="0" bIns="0" rtlCol="0"/>
          <a:lstStyle/>
          <a:p>
            <a:endParaRPr/>
          </a:p>
        </p:txBody>
      </p:sp>
      <p:sp>
        <p:nvSpPr>
          <p:cNvPr id="80" name="object 80"/>
          <p:cNvSpPr/>
          <p:nvPr/>
        </p:nvSpPr>
        <p:spPr>
          <a:xfrm>
            <a:off x="2538983" y="5868161"/>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81" name="object 81"/>
          <p:cNvSpPr/>
          <p:nvPr/>
        </p:nvSpPr>
        <p:spPr>
          <a:xfrm>
            <a:off x="2366010" y="5869685"/>
            <a:ext cx="6350" cy="6350"/>
          </a:xfrm>
          <a:custGeom>
            <a:avLst/>
            <a:gdLst/>
            <a:ahLst/>
            <a:cxnLst/>
            <a:rect l="l" t="t" r="r" b="b"/>
            <a:pathLst>
              <a:path w="6350" h="6350">
                <a:moveTo>
                  <a:pt x="0" y="0"/>
                </a:moveTo>
                <a:lnTo>
                  <a:pt x="0" y="6095"/>
                </a:lnTo>
                <a:lnTo>
                  <a:pt x="6095" y="6095"/>
                </a:lnTo>
                <a:lnTo>
                  <a:pt x="6095" y="0"/>
                </a:lnTo>
                <a:lnTo>
                  <a:pt x="0" y="0"/>
                </a:lnTo>
                <a:close/>
              </a:path>
            </a:pathLst>
          </a:custGeom>
          <a:ln w="6629">
            <a:solidFill>
              <a:srgbClr val="000000"/>
            </a:solidFill>
          </a:ln>
        </p:spPr>
        <p:txBody>
          <a:bodyPr wrap="square" lIns="0" tIns="0" rIns="0" bIns="0" rtlCol="0"/>
          <a:lstStyle/>
          <a:p>
            <a:endParaRPr/>
          </a:p>
        </p:txBody>
      </p:sp>
      <p:sp>
        <p:nvSpPr>
          <p:cNvPr id="82" name="object 82"/>
          <p:cNvSpPr/>
          <p:nvPr/>
        </p:nvSpPr>
        <p:spPr>
          <a:xfrm>
            <a:off x="2391917" y="5878067"/>
            <a:ext cx="6350" cy="6350"/>
          </a:xfrm>
          <a:custGeom>
            <a:avLst/>
            <a:gdLst/>
            <a:ahLst/>
            <a:cxnLst/>
            <a:rect l="l" t="t" r="r" b="b"/>
            <a:pathLst>
              <a:path w="6350" h="6350">
                <a:moveTo>
                  <a:pt x="0" y="0"/>
                </a:moveTo>
                <a:lnTo>
                  <a:pt x="0" y="6096"/>
                </a:lnTo>
                <a:lnTo>
                  <a:pt x="6095" y="6096"/>
                </a:lnTo>
                <a:lnTo>
                  <a:pt x="6095" y="0"/>
                </a:lnTo>
                <a:lnTo>
                  <a:pt x="0" y="0"/>
                </a:lnTo>
                <a:close/>
              </a:path>
            </a:pathLst>
          </a:custGeom>
          <a:ln w="6629">
            <a:solidFill>
              <a:srgbClr val="000000"/>
            </a:solidFill>
          </a:ln>
        </p:spPr>
        <p:txBody>
          <a:bodyPr wrap="square" lIns="0" tIns="0" rIns="0" bIns="0" rtlCol="0"/>
          <a:lstStyle/>
          <a:p>
            <a:endParaRPr/>
          </a:p>
        </p:txBody>
      </p:sp>
      <p:sp>
        <p:nvSpPr>
          <p:cNvPr id="83" name="object 83"/>
          <p:cNvSpPr/>
          <p:nvPr/>
        </p:nvSpPr>
        <p:spPr>
          <a:xfrm>
            <a:off x="2474975" y="5878067"/>
            <a:ext cx="6985" cy="6350"/>
          </a:xfrm>
          <a:custGeom>
            <a:avLst/>
            <a:gdLst/>
            <a:ahLst/>
            <a:cxnLst/>
            <a:rect l="l" t="t" r="r" b="b"/>
            <a:pathLst>
              <a:path w="6985" h="6350">
                <a:moveTo>
                  <a:pt x="6858" y="0"/>
                </a:moveTo>
                <a:lnTo>
                  <a:pt x="6858" y="6096"/>
                </a:lnTo>
                <a:lnTo>
                  <a:pt x="0" y="6096"/>
                </a:lnTo>
                <a:lnTo>
                  <a:pt x="0" y="0"/>
                </a:lnTo>
                <a:lnTo>
                  <a:pt x="6858" y="0"/>
                </a:lnTo>
                <a:close/>
              </a:path>
            </a:pathLst>
          </a:custGeom>
          <a:ln w="6629">
            <a:solidFill>
              <a:srgbClr val="000000"/>
            </a:solidFill>
          </a:ln>
        </p:spPr>
        <p:txBody>
          <a:bodyPr wrap="square" lIns="0" tIns="0" rIns="0" bIns="0" rtlCol="0"/>
          <a:lstStyle/>
          <a:p>
            <a:endParaRPr/>
          </a:p>
        </p:txBody>
      </p:sp>
      <p:sp>
        <p:nvSpPr>
          <p:cNvPr id="84" name="object 84"/>
          <p:cNvSpPr/>
          <p:nvPr/>
        </p:nvSpPr>
        <p:spPr>
          <a:xfrm>
            <a:off x="2488692" y="5878067"/>
            <a:ext cx="6350" cy="6350"/>
          </a:xfrm>
          <a:custGeom>
            <a:avLst/>
            <a:gdLst/>
            <a:ahLst/>
            <a:cxnLst/>
            <a:rect l="l" t="t" r="r" b="b"/>
            <a:pathLst>
              <a:path w="6350" h="6350">
                <a:moveTo>
                  <a:pt x="0" y="0"/>
                </a:moveTo>
                <a:lnTo>
                  <a:pt x="0" y="6096"/>
                </a:lnTo>
                <a:lnTo>
                  <a:pt x="6095" y="6096"/>
                </a:lnTo>
                <a:lnTo>
                  <a:pt x="6095" y="0"/>
                </a:lnTo>
                <a:lnTo>
                  <a:pt x="0" y="0"/>
                </a:lnTo>
                <a:close/>
              </a:path>
            </a:pathLst>
          </a:custGeom>
          <a:ln w="6629">
            <a:solidFill>
              <a:srgbClr val="000000"/>
            </a:solidFill>
          </a:ln>
        </p:spPr>
        <p:txBody>
          <a:bodyPr wrap="square" lIns="0" tIns="0" rIns="0" bIns="0" rtlCol="0"/>
          <a:lstStyle/>
          <a:p>
            <a:endParaRPr/>
          </a:p>
        </p:txBody>
      </p:sp>
      <p:sp>
        <p:nvSpPr>
          <p:cNvPr id="85" name="object 85"/>
          <p:cNvSpPr/>
          <p:nvPr/>
        </p:nvSpPr>
        <p:spPr>
          <a:xfrm>
            <a:off x="2526029" y="5878067"/>
            <a:ext cx="6350" cy="6350"/>
          </a:xfrm>
          <a:custGeom>
            <a:avLst/>
            <a:gdLst/>
            <a:ahLst/>
            <a:cxnLst/>
            <a:rect l="l" t="t" r="r" b="b"/>
            <a:pathLst>
              <a:path w="6350" h="6350">
                <a:moveTo>
                  <a:pt x="0" y="0"/>
                </a:moveTo>
                <a:lnTo>
                  <a:pt x="0" y="6096"/>
                </a:lnTo>
                <a:lnTo>
                  <a:pt x="6095" y="6096"/>
                </a:lnTo>
                <a:lnTo>
                  <a:pt x="6095" y="0"/>
                </a:lnTo>
                <a:lnTo>
                  <a:pt x="0" y="0"/>
                </a:lnTo>
                <a:close/>
              </a:path>
            </a:pathLst>
          </a:custGeom>
          <a:ln w="6629">
            <a:solidFill>
              <a:srgbClr val="000000"/>
            </a:solidFill>
          </a:ln>
        </p:spPr>
        <p:txBody>
          <a:bodyPr wrap="square" lIns="0" tIns="0" rIns="0" bIns="0" rtlCol="0"/>
          <a:lstStyle/>
          <a:p>
            <a:endParaRPr/>
          </a:p>
        </p:txBody>
      </p:sp>
      <p:sp>
        <p:nvSpPr>
          <p:cNvPr id="86" name="object 86"/>
          <p:cNvSpPr/>
          <p:nvPr/>
        </p:nvSpPr>
        <p:spPr>
          <a:xfrm>
            <a:off x="2538983" y="5868161"/>
            <a:ext cx="6985" cy="6350"/>
          </a:xfrm>
          <a:custGeom>
            <a:avLst/>
            <a:gdLst/>
            <a:ahLst/>
            <a:cxnLst/>
            <a:rect l="l" t="t" r="r" b="b"/>
            <a:pathLst>
              <a:path w="6985" h="6350">
                <a:moveTo>
                  <a:pt x="0" y="0"/>
                </a:moveTo>
                <a:lnTo>
                  <a:pt x="0" y="6095"/>
                </a:lnTo>
                <a:lnTo>
                  <a:pt x="6857" y="6095"/>
                </a:lnTo>
                <a:lnTo>
                  <a:pt x="6857" y="0"/>
                </a:lnTo>
                <a:lnTo>
                  <a:pt x="0" y="0"/>
                </a:lnTo>
                <a:close/>
              </a:path>
            </a:pathLst>
          </a:custGeom>
          <a:ln w="6629">
            <a:solidFill>
              <a:srgbClr val="000000"/>
            </a:solidFill>
          </a:ln>
        </p:spPr>
        <p:txBody>
          <a:bodyPr wrap="square" lIns="0" tIns="0" rIns="0" bIns="0" rtlCol="0"/>
          <a:lstStyle/>
          <a:p>
            <a:endParaRPr/>
          </a:p>
        </p:txBody>
      </p:sp>
      <p:sp>
        <p:nvSpPr>
          <p:cNvPr id="87" name="object 87"/>
          <p:cNvSpPr/>
          <p:nvPr/>
        </p:nvSpPr>
        <p:spPr>
          <a:xfrm>
            <a:off x="2543175" y="5589270"/>
            <a:ext cx="0" cy="292100"/>
          </a:xfrm>
          <a:custGeom>
            <a:avLst/>
            <a:gdLst/>
            <a:ahLst/>
            <a:cxnLst/>
            <a:rect l="l" t="t" r="r" b="b"/>
            <a:pathLst>
              <a:path h="292100">
                <a:moveTo>
                  <a:pt x="0" y="0"/>
                </a:moveTo>
                <a:lnTo>
                  <a:pt x="0" y="291845"/>
                </a:lnTo>
              </a:path>
            </a:pathLst>
          </a:custGeom>
          <a:ln w="14477">
            <a:solidFill>
              <a:srgbClr val="666666"/>
            </a:solidFill>
          </a:ln>
        </p:spPr>
        <p:txBody>
          <a:bodyPr wrap="square" lIns="0" tIns="0" rIns="0" bIns="0" rtlCol="0"/>
          <a:lstStyle/>
          <a:p>
            <a:endParaRPr/>
          </a:p>
        </p:txBody>
      </p:sp>
      <p:sp>
        <p:nvSpPr>
          <p:cNvPr id="88" name="object 88"/>
          <p:cNvSpPr/>
          <p:nvPr/>
        </p:nvSpPr>
        <p:spPr>
          <a:xfrm>
            <a:off x="2362200" y="5589270"/>
            <a:ext cx="188213" cy="291846"/>
          </a:xfrm>
          <a:prstGeom prst="rect">
            <a:avLst/>
          </a:prstGeom>
          <a:blipFill>
            <a:blip r:embed="rId10" cstate="print"/>
            <a:stretch>
              <a:fillRect/>
            </a:stretch>
          </a:blipFill>
        </p:spPr>
        <p:txBody>
          <a:bodyPr wrap="square" lIns="0" tIns="0" rIns="0" bIns="0" rtlCol="0"/>
          <a:lstStyle/>
          <a:p>
            <a:endParaRPr/>
          </a:p>
        </p:txBody>
      </p:sp>
      <p:sp>
        <p:nvSpPr>
          <p:cNvPr id="89" name="object 89"/>
          <p:cNvSpPr/>
          <p:nvPr/>
        </p:nvSpPr>
        <p:spPr>
          <a:xfrm>
            <a:off x="2484882" y="5606034"/>
            <a:ext cx="51435" cy="275590"/>
          </a:xfrm>
          <a:custGeom>
            <a:avLst/>
            <a:gdLst/>
            <a:ahLst/>
            <a:cxnLst/>
            <a:rect l="l" t="t" r="r" b="b"/>
            <a:pathLst>
              <a:path w="51435" h="275589">
                <a:moveTo>
                  <a:pt x="0" y="275082"/>
                </a:moveTo>
                <a:lnTo>
                  <a:pt x="0" y="0"/>
                </a:lnTo>
                <a:lnTo>
                  <a:pt x="51054" y="0"/>
                </a:lnTo>
                <a:lnTo>
                  <a:pt x="51054" y="275082"/>
                </a:lnTo>
                <a:lnTo>
                  <a:pt x="0" y="275082"/>
                </a:lnTo>
                <a:close/>
              </a:path>
            </a:pathLst>
          </a:custGeom>
          <a:ln w="3175">
            <a:solidFill>
              <a:srgbClr val="000000"/>
            </a:solidFill>
          </a:ln>
        </p:spPr>
        <p:txBody>
          <a:bodyPr wrap="square" lIns="0" tIns="0" rIns="0" bIns="0" rtlCol="0"/>
          <a:lstStyle/>
          <a:p>
            <a:endParaRPr/>
          </a:p>
        </p:txBody>
      </p:sp>
      <p:sp>
        <p:nvSpPr>
          <p:cNvPr id="90" name="object 90"/>
          <p:cNvSpPr/>
          <p:nvPr/>
        </p:nvSpPr>
        <p:spPr>
          <a:xfrm>
            <a:off x="2387345" y="5606034"/>
            <a:ext cx="97536" cy="275082"/>
          </a:xfrm>
          <a:prstGeom prst="rect">
            <a:avLst/>
          </a:prstGeom>
          <a:blipFill>
            <a:blip r:embed="rId11" cstate="print"/>
            <a:stretch>
              <a:fillRect/>
            </a:stretch>
          </a:blipFill>
        </p:spPr>
        <p:txBody>
          <a:bodyPr wrap="square" lIns="0" tIns="0" rIns="0" bIns="0" rtlCol="0"/>
          <a:lstStyle/>
          <a:p>
            <a:endParaRPr/>
          </a:p>
        </p:txBody>
      </p:sp>
      <p:sp>
        <p:nvSpPr>
          <p:cNvPr id="91" name="object 91"/>
          <p:cNvSpPr/>
          <p:nvPr/>
        </p:nvSpPr>
        <p:spPr>
          <a:xfrm>
            <a:off x="2387345" y="5606034"/>
            <a:ext cx="97790" cy="275590"/>
          </a:xfrm>
          <a:custGeom>
            <a:avLst/>
            <a:gdLst/>
            <a:ahLst/>
            <a:cxnLst/>
            <a:rect l="l" t="t" r="r" b="b"/>
            <a:pathLst>
              <a:path w="97789" h="275589">
                <a:moveTo>
                  <a:pt x="0" y="0"/>
                </a:moveTo>
                <a:lnTo>
                  <a:pt x="0" y="275082"/>
                </a:lnTo>
                <a:lnTo>
                  <a:pt x="97536" y="275082"/>
                </a:lnTo>
                <a:lnTo>
                  <a:pt x="97536" y="0"/>
                </a:lnTo>
                <a:lnTo>
                  <a:pt x="0" y="0"/>
                </a:lnTo>
                <a:close/>
              </a:path>
            </a:pathLst>
          </a:custGeom>
          <a:ln w="3175">
            <a:solidFill>
              <a:srgbClr val="000000"/>
            </a:solidFill>
          </a:ln>
        </p:spPr>
        <p:txBody>
          <a:bodyPr wrap="square" lIns="0" tIns="0" rIns="0" bIns="0" rtlCol="0"/>
          <a:lstStyle/>
          <a:p>
            <a:endParaRPr/>
          </a:p>
        </p:txBody>
      </p:sp>
      <p:sp>
        <p:nvSpPr>
          <p:cNvPr id="92" name="object 92"/>
          <p:cNvSpPr/>
          <p:nvPr/>
        </p:nvSpPr>
        <p:spPr>
          <a:xfrm>
            <a:off x="2362200" y="5618988"/>
            <a:ext cx="25145" cy="253746"/>
          </a:xfrm>
          <a:prstGeom prst="rect">
            <a:avLst/>
          </a:prstGeom>
          <a:blipFill>
            <a:blip r:embed="rId12" cstate="print"/>
            <a:stretch>
              <a:fillRect/>
            </a:stretch>
          </a:blipFill>
        </p:spPr>
        <p:txBody>
          <a:bodyPr wrap="square" lIns="0" tIns="0" rIns="0" bIns="0" rtlCol="0"/>
          <a:lstStyle/>
          <a:p>
            <a:endParaRPr/>
          </a:p>
        </p:txBody>
      </p:sp>
      <p:sp>
        <p:nvSpPr>
          <p:cNvPr id="93" name="object 93"/>
          <p:cNvSpPr/>
          <p:nvPr/>
        </p:nvSpPr>
        <p:spPr>
          <a:xfrm>
            <a:off x="2362200" y="5618988"/>
            <a:ext cx="25400" cy="254000"/>
          </a:xfrm>
          <a:custGeom>
            <a:avLst/>
            <a:gdLst/>
            <a:ahLst/>
            <a:cxnLst/>
            <a:rect l="l" t="t" r="r" b="b"/>
            <a:pathLst>
              <a:path w="25400" h="254000">
                <a:moveTo>
                  <a:pt x="0" y="0"/>
                </a:moveTo>
                <a:lnTo>
                  <a:pt x="0" y="253746"/>
                </a:lnTo>
                <a:lnTo>
                  <a:pt x="25145" y="253746"/>
                </a:lnTo>
                <a:lnTo>
                  <a:pt x="25145" y="0"/>
                </a:lnTo>
                <a:lnTo>
                  <a:pt x="0" y="0"/>
                </a:lnTo>
                <a:close/>
              </a:path>
            </a:pathLst>
          </a:custGeom>
          <a:ln w="3175">
            <a:solidFill>
              <a:srgbClr val="000000"/>
            </a:solidFill>
          </a:ln>
        </p:spPr>
        <p:txBody>
          <a:bodyPr wrap="square" lIns="0" tIns="0" rIns="0" bIns="0" rtlCol="0"/>
          <a:lstStyle/>
          <a:p>
            <a:endParaRPr/>
          </a:p>
        </p:txBody>
      </p:sp>
      <p:sp>
        <p:nvSpPr>
          <p:cNvPr id="94" name="object 94"/>
          <p:cNvSpPr/>
          <p:nvPr/>
        </p:nvSpPr>
        <p:spPr>
          <a:xfrm>
            <a:off x="2368295" y="5628132"/>
            <a:ext cx="19050" cy="236220"/>
          </a:xfrm>
          <a:prstGeom prst="rect">
            <a:avLst/>
          </a:prstGeom>
          <a:blipFill>
            <a:blip r:embed="rId13" cstate="print"/>
            <a:stretch>
              <a:fillRect/>
            </a:stretch>
          </a:blipFill>
        </p:spPr>
        <p:txBody>
          <a:bodyPr wrap="square" lIns="0" tIns="0" rIns="0" bIns="0" rtlCol="0"/>
          <a:lstStyle/>
          <a:p>
            <a:endParaRPr/>
          </a:p>
        </p:txBody>
      </p:sp>
      <p:sp>
        <p:nvSpPr>
          <p:cNvPr id="95" name="object 95"/>
          <p:cNvSpPr/>
          <p:nvPr/>
        </p:nvSpPr>
        <p:spPr>
          <a:xfrm>
            <a:off x="2368295" y="5628132"/>
            <a:ext cx="19050" cy="236220"/>
          </a:xfrm>
          <a:custGeom>
            <a:avLst/>
            <a:gdLst/>
            <a:ahLst/>
            <a:cxnLst/>
            <a:rect l="l" t="t" r="r" b="b"/>
            <a:pathLst>
              <a:path w="19050" h="236220">
                <a:moveTo>
                  <a:pt x="0" y="0"/>
                </a:moveTo>
                <a:lnTo>
                  <a:pt x="0" y="236220"/>
                </a:lnTo>
                <a:lnTo>
                  <a:pt x="19050" y="236220"/>
                </a:lnTo>
                <a:lnTo>
                  <a:pt x="19050" y="0"/>
                </a:lnTo>
                <a:lnTo>
                  <a:pt x="0" y="0"/>
                </a:lnTo>
                <a:close/>
              </a:path>
            </a:pathLst>
          </a:custGeom>
          <a:ln w="3175">
            <a:solidFill>
              <a:srgbClr val="000000"/>
            </a:solidFill>
          </a:ln>
        </p:spPr>
        <p:txBody>
          <a:bodyPr wrap="square" lIns="0" tIns="0" rIns="0" bIns="0" rtlCol="0"/>
          <a:lstStyle/>
          <a:p>
            <a:endParaRPr/>
          </a:p>
        </p:txBody>
      </p:sp>
      <p:sp>
        <p:nvSpPr>
          <p:cNvPr id="96" name="object 96"/>
          <p:cNvSpPr/>
          <p:nvPr/>
        </p:nvSpPr>
        <p:spPr>
          <a:xfrm>
            <a:off x="2513076" y="5617463"/>
            <a:ext cx="18288" cy="10667"/>
          </a:xfrm>
          <a:prstGeom prst="rect">
            <a:avLst/>
          </a:prstGeom>
          <a:blipFill>
            <a:blip r:embed="rId14" cstate="print"/>
            <a:stretch>
              <a:fillRect/>
            </a:stretch>
          </a:blipFill>
        </p:spPr>
        <p:txBody>
          <a:bodyPr wrap="square" lIns="0" tIns="0" rIns="0" bIns="0" rtlCol="0"/>
          <a:lstStyle/>
          <a:p>
            <a:endParaRPr/>
          </a:p>
        </p:txBody>
      </p:sp>
      <p:sp>
        <p:nvSpPr>
          <p:cNvPr id="97" name="object 97"/>
          <p:cNvSpPr/>
          <p:nvPr/>
        </p:nvSpPr>
        <p:spPr>
          <a:xfrm>
            <a:off x="2492501" y="5616359"/>
            <a:ext cx="36918" cy="46824"/>
          </a:xfrm>
          <a:prstGeom prst="rect">
            <a:avLst/>
          </a:prstGeom>
          <a:blipFill>
            <a:blip r:embed="rId15" cstate="print"/>
            <a:stretch>
              <a:fillRect/>
            </a:stretch>
          </a:blipFill>
        </p:spPr>
        <p:txBody>
          <a:bodyPr wrap="square" lIns="0" tIns="0" rIns="0" bIns="0" rtlCol="0"/>
          <a:lstStyle/>
          <a:p>
            <a:endParaRPr/>
          </a:p>
        </p:txBody>
      </p:sp>
      <p:sp>
        <p:nvSpPr>
          <p:cNvPr id="98" name="object 98"/>
          <p:cNvSpPr/>
          <p:nvPr/>
        </p:nvSpPr>
        <p:spPr>
          <a:xfrm>
            <a:off x="2492501" y="5640323"/>
            <a:ext cx="36195" cy="22860"/>
          </a:xfrm>
          <a:custGeom>
            <a:avLst/>
            <a:gdLst/>
            <a:ahLst/>
            <a:cxnLst/>
            <a:rect l="l" t="t" r="r" b="b"/>
            <a:pathLst>
              <a:path w="36194" h="22860">
                <a:moveTo>
                  <a:pt x="0" y="0"/>
                </a:moveTo>
                <a:lnTo>
                  <a:pt x="0" y="22860"/>
                </a:lnTo>
                <a:lnTo>
                  <a:pt x="35813" y="22860"/>
                </a:lnTo>
                <a:lnTo>
                  <a:pt x="35813" y="0"/>
                </a:lnTo>
                <a:lnTo>
                  <a:pt x="0" y="0"/>
                </a:lnTo>
                <a:close/>
              </a:path>
            </a:pathLst>
          </a:custGeom>
          <a:ln w="3175">
            <a:solidFill>
              <a:srgbClr val="000000"/>
            </a:solidFill>
          </a:ln>
        </p:spPr>
        <p:txBody>
          <a:bodyPr wrap="square" lIns="0" tIns="0" rIns="0" bIns="0" rtlCol="0"/>
          <a:lstStyle/>
          <a:p>
            <a:endParaRPr/>
          </a:p>
        </p:txBody>
      </p:sp>
      <p:sp>
        <p:nvSpPr>
          <p:cNvPr id="99" name="object 99"/>
          <p:cNvSpPr/>
          <p:nvPr/>
        </p:nvSpPr>
        <p:spPr>
          <a:xfrm>
            <a:off x="2492501" y="5606034"/>
            <a:ext cx="0" cy="275590"/>
          </a:xfrm>
          <a:custGeom>
            <a:avLst/>
            <a:gdLst/>
            <a:ahLst/>
            <a:cxnLst/>
            <a:rect l="l" t="t" r="r" b="b"/>
            <a:pathLst>
              <a:path h="275589">
                <a:moveTo>
                  <a:pt x="0" y="0"/>
                </a:moveTo>
                <a:lnTo>
                  <a:pt x="0" y="275081"/>
                </a:lnTo>
              </a:path>
            </a:pathLst>
          </a:custGeom>
          <a:ln w="3175">
            <a:solidFill>
              <a:srgbClr val="000000"/>
            </a:solidFill>
          </a:ln>
        </p:spPr>
        <p:txBody>
          <a:bodyPr wrap="square" lIns="0" tIns="0" rIns="0" bIns="0" rtlCol="0"/>
          <a:lstStyle/>
          <a:p>
            <a:endParaRPr/>
          </a:p>
        </p:txBody>
      </p:sp>
      <p:sp>
        <p:nvSpPr>
          <p:cNvPr id="100" name="object 100"/>
          <p:cNvSpPr/>
          <p:nvPr/>
        </p:nvSpPr>
        <p:spPr>
          <a:xfrm>
            <a:off x="2528316" y="5606034"/>
            <a:ext cx="0" cy="275590"/>
          </a:xfrm>
          <a:custGeom>
            <a:avLst/>
            <a:gdLst/>
            <a:ahLst/>
            <a:cxnLst/>
            <a:rect l="l" t="t" r="r" b="b"/>
            <a:pathLst>
              <a:path h="275589">
                <a:moveTo>
                  <a:pt x="0" y="0"/>
                </a:moveTo>
                <a:lnTo>
                  <a:pt x="0" y="275081"/>
                </a:lnTo>
              </a:path>
            </a:pathLst>
          </a:custGeom>
          <a:ln w="3175">
            <a:solidFill>
              <a:srgbClr val="000000"/>
            </a:solidFill>
          </a:ln>
        </p:spPr>
        <p:txBody>
          <a:bodyPr wrap="square" lIns="0" tIns="0" rIns="0" bIns="0" rtlCol="0"/>
          <a:lstStyle/>
          <a:p>
            <a:endParaRPr/>
          </a:p>
        </p:txBody>
      </p:sp>
      <p:sp>
        <p:nvSpPr>
          <p:cNvPr id="101" name="object 101"/>
          <p:cNvSpPr/>
          <p:nvPr/>
        </p:nvSpPr>
        <p:spPr>
          <a:xfrm>
            <a:off x="2497835" y="5646420"/>
            <a:ext cx="25400" cy="11430"/>
          </a:xfrm>
          <a:custGeom>
            <a:avLst/>
            <a:gdLst/>
            <a:ahLst/>
            <a:cxnLst/>
            <a:rect l="l" t="t" r="r" b="b"/>
            <a:pathLst>
              <a:path w="25400" h="11429">
                <a:moveTo>
                  <a:pt x="0" y="0"/>
                </a:moveTo>
                <a:lnTo>
                  <a:pt x="0" y="11429"/>
                </a:lnTo>
                <a:lnTo>
                  <a:pt x="25145" y="11429"/>
                </a:lnTo>
                <a:lnTo>
                  <a:pt x="25145" y="0"/>
                </a:lnTo>
                <a:lnTo>
                  <a:pt x="0" y="0"/>
                </a:lnTo>
                <a:close/>
              </a:path>
            </a:pathLst>
          </a:custGeom>
          <a:solidFill>
            <a:srgbClr val="666666"/>
          </a:solidFill>
        </p:spPr>
        <p:txBody>
          <a:bodyPr wrap="square" lIns="0" tIns="0" rIns="0" bIns="0" rtlCol="0"/>
          <a:lstStyle/>
          <a:p>
            <a:endParaRPr/>
          </a:p>
        </p:txBody>
      </p:sp>
      <p:sp>
        <p:nvSpPr>
          <p:cNvPr id="102" name="object 102"/>
          <p:cNvSpPr/>
          <p:nvPr/>
        </p:nvSpPr>
        <p:spPr>
          <a:xfrm>
            <a:off x="2497835" y="5646420"/>
            <a:ext cx="25400" cy="11430"/>
          </a:xfrm>
          <a:custGeom>
            <a:avLst/>
            <a:gdLst/>
            <a:ahLst/>
            <a:cxnLst/>
            <a:rect l="l" t="t" r="r" b="b"/>
            <a:pathLst>
              <a:path w="25400" h="11429">
                <a:moveTo>
                  <a:pt x="0" y="0"/>
                </a:moveTo>
                <a:lnTo>
                  <a:pt x="0" y="11429"/>
                </a:lnTo>
                <a:lnTo>
                  <a:pt x="25145" y="11429"/>
                </a:lnTo>
                <a:lnTo>
                  <a:pt x="25145" y="0"/>
                </a:lnTo>
                <a:lnTo>
                  <a:pt x="0" y="0"/>
                </a:lnTo>
                <a:close/>
              </a:path>
            </a:pathLst>
          </a:custGeom>
          <a:ln w="3175">
            <a:solidFill>
              <a:srgbClr val="000000"/>
            </a:solidFill>
          </a:ln>
        </p:spPr>
        <p:txBody>
          <a:bodyPr wrap="square" lIns="0" tIns="0" rIns="0" bIns="0" rtlCol="0"/>
          <a:lstStyle/>
          <a:p>
            <a:endParaRPr/>
          </a:p>
        </p:txBody>
      </p:sp>
      <p:sp>
        <p:nvSpPr>
          <p:cNvPr id="103" name="object 103"/>
          <p:cNvSpPr/>
          <p:nvPr/>
        </p:nvSpPr>
        <p:spPr>
          <a:xfrm>
            <a:off x="2500883" y="5651753"/>
            <a:ext cx="6350" cy="3810"/>
          </a:xfrm>
          <a:custGeom>
            <a:avLst/>
            <a:gdLst/>
            <a:ahLst/>
            <a:cxnLst/>
            <a:rect l="l" t="t" r="r" b="b"/>
            <a:pathLst>
              <a:path w="6350" h="3810">
                <a:moveTo>
                  <a:pt x="0" y="0"/>
                </a:moveTo>
                <a:lnTo>
                  <a:pt x="0" y="3810"/>
                </a:lnTo>
                <a:lnTo>
                  <a:pt x="6095" y="3810"/>
                </a:lnTo>
                <a:lnTo>
                  <a:pt x="6095" y="0"/>
                </a:lnTo>
                <a:lnTo>
                  <a:pt x="0" y="0"/>
                </a:lnTo>
                <a:close/>
              </a:path>
            </a:pathLst>
          </a:custGeom>
          <a:solidFill>
            <a:srgbClr val="FF0000"/>
          </a:solidFill>
        </p:spPr>
        <p:txBody>
          <a:bodyPr wrap="square" lIns="0" tIns="0" rIns="0" bIns="0" rtlCol="0"/>
          <a:lstStyle/>
          <a:p>
            <a:endParaRPr/>
          </a:p>
        </p:txBody>
      </p:sp>
      <p:sp>
        <p:nvSpPr>
          <p:cNvPr id="104" name="object 104"/>
          <p:cNvSpPr/>
          <p:nvPr/>
        </p:nvSpPr>
        <p:spPr>
          <a:xfrm>
            <a:off x="2506979" y="5651753"/>
            <a:ext cx="6985" cy="3810"/>
          </a:xfrm>
          <a:custGeom>
            <a:avLst/>
            <a:gdLst/>
            <a:ahLst/>
            <a:cxnLst/>
            <a:rect l="l" t="t" r="r" b="b"/>
            <a:pathLst>
              <a:path w="6985" h="3810">
                <a:moveTo>
                  <a:pt x="0" y="0"/>
                </a:moveTo>
                <a:lnTo>
                  <a:pt x="0" y="3810"/>
                </a:lnTo>
                <a:lnTo>
                  <a:pt x="6857" y="3810"/>
                </a:lnTo>
                <a:lnTo>
                  <a:pt x="6857" y="0"/>
                </a:lnTo>
                <a:lnTo>
                  <a:pt x="0" y="0"/>
                </a:lnTo>
                <a:close/>
              </a:path>
            </a:pathLst>
          </a:custGeom>
          <a:solidFill>
            <a:srgbClr val="9F9FFF"/>
          </a:solidFill>
        </p:spPr>
        <p:txBody>
          <a:bodyPr wrap="square" lIns="0" tIns="0" rIns="0" bIns="0" rtlCol="0"/>
          <a:lstStyle/>
          <a:p>
            <a:endParaRPr/>
          </a:p>
        </p:txBody>
      </p:sp>
      <p:sp>
        <p:nvSpPr>
          <p:cNvPr id="105" name="object 105"/>
          <p:cNvSpPr/>
          <p:nvPr/>
        </p:nvSpPr>
        <p:spPr>
          <a:xfrm>
            <a:off x="2513838" y="5651753"/>
            <a:ext cx="6350" cy="3810"/>
          </a:xfrm>
          <a:custGeom>
            <a:avLst/>
            <a:gdLst/>
            <a:ahLst/>
            <a:cxnLst/>
            <a:rect l="l" t="t" r="r" b="b"/>
            <a:pathLst>
              <a:path w="6350" h="3810">
                <a:moveTo>
                  <a:pt x="0" y="0"/>
                </a:moveTo>
                <a:lnTo>
                  <a:pt x="0" y="3810"/>
                </a:lnTo>
                <a:lnTo>
                  <a:pt x="6096" y="3810"/>
                </a:lnTo>
                <a:lnTo>
                  <a:pt x="6096" y="0"/>
                </a:lnTo>
                <a:lnTo>
                  <a:pt x="0" y="0"/>
                </a:lnTo>
                <a:close/>
              </a:path>
            </a:pathLst>
          </a:custGeom>
          <a:solidFill>
            <a:srgbClr val="00FF00"/>
          </a:solidFill>
        </p:spPr>
        <p:txBody>
          <a:bodyPr wrap="square" lIns="0" tIns="0" rIns="0" bIns="0" rtlCol="0"/>
          <a:lstStyle/>
          <a:p>
            <a:endParaRPr/>
          </a:p>
        </p:txBody>
      </p:sp>
      <p:sp>
        <p:nvSpPr>
          <p:cNvPr id="106" name="object 106"/>
          <p:cNvSpPr/>
          <p:nvPr/>
        </p:nvSpPr>
        <p:spPr>
          <a:xfrm>
            <a:off x="2362200" y="5589270"/>
            <a:ext cx="188595" cy="292100"/>
          </a:xfrm>
          <a:custGeom>
            <a:avLst/>
            <a:gdLst/>
            <a:ahLst/>
            <a:cxnLst/>
            <a:rect l="l" t="t" r="r" b="b"/>
            <a:pathLst>
              <a:path w="188594" h="292100">
                <a:moveTo>
                  <a:pt x="25145" y="291845"/>
                </a:moveTo>
                <a:lnTo>
                  <a:pt x="25145" y="283463"/>
                </a:lnTo>
                <a:lnTo>
                  <a:pt x="0" y="283463"/>
                </a:lnTo>
                <a:lnTo>
                  <a:pt x="0" y="29717"/>
                </a:lnTo>
                <a:lnTo>
                  <a:pt x="6857" y="21335"/>
                </a:lnTo>
                <a:lnTo>
                  <a:pt x="25145" y="21335"/>
                </a:lnTo>
                <a:lnTo>
                  <a:pt x="25145" y="16763"/>
                </a:lnTo>
                <a:lnTo>
                  <a:pt x="39624" y="0"/>
                </a:lnTo>
                <a:lnTo>
                  <a:pt x="188213" y="0"/>
                </a:lnTo>
                <a:lnTo>
                  <a:pt x="188213" y="275081"/>
                </a:lnTo>
                <a:lnTo>
                  <a:pt x="173736" y="291845"/>
                </a:lnTo>
                <a:lnTo>
                  <a:pt x="25145" y="291845"/>
                </a:lnTo>
                <a:close/>
              </a:path>
            </a:pathLst>
          </a:custGeom>
          <a:ln w="6629">
            <a:solidFill>
              <a:srgbClr val="000000"/>
            </a:solidFill>
          </a:ln>
        </p:spPr>
        <p:txBody>
          <a:bodyPr wrap="square" lIns="0" tIns="0" rIns="0" bIns="0" rtlCol="0"/>
          <a:lstStyle/>
          <a:p>
            <a:endParaRPr/>
          </a:p>
        </p:txBody>
      </p:sp>
      <p:sp>
        <p:nvSpPr>
          <p:cNvPr id="107" name="object 107"/>
          <p:cNvSpPr/>
          <p:nvPr/>
        </p:nvSpPr>
        <p:spPr>
          <a:xfrm>
            <a:off x="2291333" y="6253734"/>
            <a:ext cx="6985" cy="6985"/>
          </a:xfrm>
          <a:custGeom>
            <a:avLst/>
            <a:gdLst/>
            <a:ahLst/>
            <a:cxnLst/>
            <a:rect l="l" t="t" r="r" b="b"/>
            <a:pathLst>
              <a:path w="6985" h="6985">
                <a:moveTo>
                  <a:pt x="6857" y="6858"/>
                </a:moveTo>
                <a:lnTo>
                  <a:pt x="6857" y="0"/>
                </a:lnTo>
                <a:lnTo>
                  <a:pt x="0" y="0"/>
                </a:lnTo>
                <a:lnTo>
                  <a:pt x="0" y="6858"/>
                </a:lnTo>
                <a:lnTo>
                  <a:pt x="6857" y="6858"/>
                </a:lnTo>
                <a:close/>
              </a:path>
            </a:pathLst>
          </a:custGeom>
          <a:solidFill>
            <a:srgbClr val="000000"/>
          </a:solidFill>
        </p:spPr>
        <p:txBody>
          <a:bodyPr wrap="square" lIns="0" tIns="0" rIns="0" bIns="0" rtlCol="0"/>
          <a:lstStyle/>
          <a:p>
            <a:endParaRPr/>
          </a:p>
        </p:txBody>
      </p:sp>
      <p:sp>
        <p:nvSpPr>
          <p:cNvPr id="108" name="object 108"/>
          <p:cNvSpPr/>
          <p:nvPr/>
        </p:nvSpPr>
        <p:spPr>
          <a:xfrm>
            <a:off x="2321814" y="6264402"/>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109" name="object 109"/>
          <p:cNvSpPr/>
          <p:nvPr/>
        </p:nvSpPr>
        <p:spPr>
          <a:xfrm>
            <a:off x="2418587" y="6264402"/>
            <a:ext cx="7620" cy="6350"/>
          </a:xfrm>
          <a:custGeom>
            <a:avLst/>
            <a:gdLst/>
            <a:ahLst/>
            <a:cxnLst/>
            <a:rect l="l" t="t" r="r" b="b"/>
            <a:pathLst>
              <a:path w="7619" h="6350">
                <a:moveTo>
                  <a:pt x="7620" y="6095"/>
                </a:moveTo>
                <a:lnTo>
                  <a:pt x="7620" y="0"/>
                </a:lnTo>
                <a:lnTo>
                  <a:pt x="0" y="0"/>
                </a:lnTo>
                <a:lnTo>
                  <a:pt x="0" y="6095"/>
                </a:lnTo>
                <a:lnTo>
                  <a:pt x="7620" y="6095"/>
                </a:lnTo>
                <a:close/>
              </a:path>
            </a:pathLst>
          </a:custGeom>
          <a:solidFill>
            <a:srgbClr val="000000"/>
          </a:solidFill>
        </p:spPr>
        <p:txBody>
          <a:bodyPr wrap="square" lIns="0" tIns="0" rIns="0" bIns="0" rtlCol="0"/>
          <a:lstStyle/>
          <a:p>
            <a:endParaRPr/>
          </a:p>
        </p:txBody>
      </p:sp>
      <p:sp>
        <p:nvSpPr>
          <p:cNvPr id="110" name="object 110"/>
          <p:cNvSpPr/>
          <p:nvPr/>
        </p:nvSpPr>
        <p:spPr>
          <a:xfrm>
            <a:off x="2434589" y="6264402"/>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111" name="object 111"/>
          <p:cNvSpPr/>
          <p:nvPr/>
        </p:nvSpPr>
        <p:spPr>
          <a:xfrm>
            <a:off x="2478023" y="6264402"/>
            <a:ext cx="6985" cy="6350"/>
          </a:xfrm>
          <a:custGeom>
            <a:avLst/>
            <a:gdLst/>
            <a:ahLst/>
            <a:cxnLst/>
            <a:rect l="l" t="t" r="r" b="b"/>
            <a:pathLst>
              <a:path w="6985" h="6350">
                <a:moveTo>
                  <a:pt x="6857" y="6095"/>
                </a:moveTo>
                <a:lnTo>
                  <a:pt x="6857" y="0"/>
                </a:lnTo>
                <a:lnTo>
                  <a:pt x="0" y="0"/>
                </a:lnTo>
                <a:lnTo>
                  <a:pt x="0" y="6095"/>
                </a:lnTo>
                <a:lnTo>
                  <a:pt x="6857" y="6095"/>
                </a:lnTo>
                <a:close/>
              </a:path>
            </a:pathLst>
          </a:custGeom>
          <a:solidFill>
            <a:srgbClr val="000000"/>
          </a:solidFill>
        </p:spPr>
        <p:txBody>
          <a:bodyPr wrap="square" lIns="0" tIns="0" rIns="0" bIns="0" rtlCol="0"/>
          <a:lstStyle/>
          <a:p>
            <a:endParaRPr/>
          </a:p>
        </p:txBody>
      </p:sp>
      <p:sp>
        <p:nvSpPr>
          <p:cNvPr id="112" name="object 112"/>
          <p:cNvSpPr/>
          <p:nvPr/>
        </p:nvSpPr>
        <p:spPr>
          <a:xfrm>
            <a:off x="2493264" y="6252209"/>
            <a:ext cx="7620" cy="6985"/>
          </a:xfrm>
          <a:custGeom>
            <a:avLst/>
            <a:gdLst/>
            <a:ahLst/>
            <a:cxnLst/>
            <a:rect l="l" t="t" r="r" b="b"/>
            <a:pathLst>
              <a:path w="7619" h="6985">
                <a:moveTo>
                  <a:pt x="7620" y="6858"/>
                </a:moveTo>
                <a:lnTo>
                  <a:pt x="7620" y="0"/>
                </a:lnTo>
                <a:lnTo>
                  <a:pt x="0" y="0"/>
                </a:lnTo>
                <a:lnTo>
                  <a:pt x="0" y="6858"/>
                </a:lnTo>
                <a:lnTo>
                  <a:pt x="7620" y="6858"/>
                </a:lnTo>
                <a:close/>
              </a:path>
            </a:pathLst>
          </a:custGeom>
          <a:solidFill>
            <a:srgbClr val="000000"/>
          </a:solidFill>
        </p:spPr>
        <p:txBody>
          <a:bodyPr wrap="square" lIns="0" tIns="0" rIns="0" bIns="0" rtlCol="0"/>
          <a:lstStyle/>
          <a:p>
            <a:endParaRPr/>
          </a:p>
        </p:txBody>
      </p:sp>
      <p:sp>
        <p:nvSpPr>
          <p:cNvPr id="113" name="object 113"/>
          <p:cNvSpPr/>
          <p:nvPr/>
        </p:nvSpPr>
        <p:spPr>
          <a:xfrm>
            <a:off x="2291333" y="6253734"/>
            <a:ext cx="6985" cy="6985"/>
          </a:xfrm>
          <a:custGeom>
            <a:avLst/>
            <a:gdLst/>
            <a:ahLst/>
            <a:cxnLst/>
            <a:rect l="l" t="t" r="r" b="b"/>
            <a:pathLst>
              <a:path w="6985" h="6985">
                <a:moveTo>
                  <a:pt x="0" y="0"/>
                </a:moveTo>
                <a:lnTo>
                  <a:pt x="0" y="6858"/>
                </a:lnTo>
                <a:lnTo>
                  <a:pt x="6857" y="6858"/>
                </a:lnTo>
                <a:lnTo>
                  <a:pt x="6857" y="0"/>
                </a:lnTo>
                <a:lnTo>
                  <a:pt x="0" y="0"/>
                </a:lnTo>
                <a:close/>
              </a:path>
            </a:pathLst>
          </a:custGeom>
          <a:ln w="6629">
            <a:solidFill>
              <a:srgbClr val="000000"/>
            </a:solidFill>
          </a:ln>
        </p:spPr>
        <p:txBody>
          <a:bodyPr wrap="square" lIns="0" tIns="0" rIns="0" bIns="0" rtlCol="0"/>
          <a:lstStyle/>
          <a:p>
            <a:endParaRPr/>
          </a:p>
        </p:txBody>
      </p:sp>
      <p:sp>
        <p:nvSpPr>
          <p:cNvPr id="114" name="object 114"/>
          <p:cNvSpPr/>
          <p:nvPr/>
        </p:nvSpPr>
        <p:spPr>
          <a:xfrm>
            <a:off x="2321814" y="6264402"/>
            <a:ext cx="6985" cy="6350"/>
          </a:xfrm>
          <a:custGeom>
            <a:avLst/>
            <a:gdLst/>
            <a:ahLst/>
            <a:cxnLst/>
            <a:rect l="l" t="t" r="r" b="b"/>
            <a:pathLst>
              <a:path w="6985" h="6350">
                <a:moveTo>
                  <a:pt x="0" y="0"/>
                </a:moveTo>
                <a:lnTo>
                  <a:pt x="0" y="6095"/>
                </a:lnTo>
                <a:lnTo>
                  <a:pt x="6857" y="6095"/>
                </a:lnTo>
                <a:lnTo>
                  <a:pt x="6857" y="0"/>
                </a:lnTo>
                <a:lnTo>
                  <a:pt x="0" y="0"/>
                </a:lnTo>
                <a:close/>
              </a:path>
            </a:pathLst>
          </a:custGeom>
          <a:ln w="6629">
            <a:solidFill>
              <a:srgbClr val="000000"/>
            </a:solidFill>
          </a:ln>
        </p:spPr>
        <p:txBody>
          <a:bodyPr wrap="square" lIns="0" tIns="0" rIns="0" bIns="0" rtlCol="0"/>
          <a:lstStyle/>
          <a:p>
            <a:endParaRPr/>
          </a:p>
        </p:txBody>
      </p:sp>
      <p:sp>
        <p:nvSpPr>
          <p:cNvPr id="115" name="object 115"/>
          <p:cNvSpPr/>
          <p:nvPr/>
        </p:nvSpPr>
        <p:spPr>
          <a:xfrm>
            <a:off x="2418587" y="6264402"/>
            <a:ext cx="7620" cy="6350"/>
          </a:xfrm>
          <a:custGeom>
            <a:avLst/>
            <a:gdLst/>
            <a:ahLst/>
            <a:cxnLst/>
            <a:rect l="l" t="t" r="r" b="b"/>
            <a:pathLst>
              <a:path w="7619" h="6350">
                <a:moveTo>
                  <a:pt x="7620" y="0"/>
                </a:moveTo>
                <a:lnTo>
                  <a:pt x="7620" y="6095"/>
                </a:lnTo>
                <a:lnTo>
                  <a:pt x="0" y="6095"/>
                </a:lnTo>
                <a:lnTo>
                  <a:pt x="0" y="0"/>
                </a:lnTo>
                <a:lnTo>
                  <a:pt x="7620" y="0"/>
                </a:lnTo>
                <a:close/>
              </a:path>
            </a:pathLst>
          </a:custGeom>
          <a:ln w="6629">
            <a:solidFill>
              <a:srgbClr val="000000"/>
            </a:solidFill>
          </a:ln>
        </p:spPr>
        <p:txBody>
          <a:bodyPr wrap="square" lIns="0" tIns="0" rIns="0" bIns="0" rtlCol="0"/>
          <a:lstStyle/>
          <a:p>
            <a:endParaRPr/>
          </a:p>
        </p:txBody>
      </p:sp>
      <p:sp>
        <p:nvSpPr>
          <p:cNvPr id="116" name="object 116"/>
          <p:cNvSpPr/>
          <p:nvPr/>
        </p:nvSpPr>
        <p:spPr>
          <a:xfrm>
            <a:off x="2434589" y="6264402"/>
            <a:ext cx="6985" cy="6350"/>
          </a:xfrm>
          <a:custGeom>
            <a:avLst/>
            <a:gdLst/>
            <a:ahLst/>
            <a:cxnLst/>
            <a:rect l="l" t="t" r="r" b="b"/>
            <a:pathLst>
              <a:path w="6985" h="6350">
                <a:moveTo>
                  <a:pt x="0" y="0"/>
                </a:moveTo>
                <a:lnTo>
                  <a:pt x="0" y="6095"/>
                </a:lnTo>
                <a:lnTo>
                  <a:pt x="6857" y="6095"/>
                </a:lnTo>
                <a:lnTo>
                  <a:pt x="6857" y="0"/>
                </a:lnTo>
                <a:lnTo>
                  <a:pt x="0" y="0"/>
                </a:lnTo>
                <a:close/>
              </a:path>
            </a:pathLst>
          </a:custGeom>
          <a:ln w="6629">
            <a:solidFill>
              <a:srgbClr val="000000"/>
            </a:solidFill>
          </a:ln>
        </p:spPr>
        <p:txBody>
          <a:bodyPr wrap="square" lIns="0" tIns="0" rIns="0" bIns="0" rtlCol="0"/>
          <a:lstStyle/>
          <a:p>
            <a:endParaRPr/>
          </a:p>
        </p:txBody>
      </p:sp>
      <p:sp>
        <p:nvSpPr>
          <p:cNvPr id="117" name="object 117"/>
          <p:cNvSpPr/>
          <p:nvPr/>
        </p:nvSpPr>
        <p:spPr>
          <a:xfrm>
            <a:off x="2478023" y="6264402"/>
            <a:ext cx="6985" cy="6350"/>
          </a:xfrm>
          <a:custGeom>
            <a:avLst/>
            <a:gdLst/>
            <a:ahLst/>
            <a:cxnLst/>
            <a:rect l="l" t="t" r="r" b="b"/>
            <a:pathLst>
              <a:path w="6985" h="6350">
                <a:moveTo>
                  <a:pt x="0" y="0"/>
                </a:moveTo>
                <a:lnTo>
                  <a:pt x="0" y="6095"/>
                </a:lnTo>
                <a:lnTo>
                  <a:pt x="6857" y="6095"/>
                </a:lnTo>
                <a:lnTo>
                  <a:pt x="6857" y="0"/>
                </a:lnTo>
                <a:lnTo>
                  <a:pt x="0" y="0"/>
                </a:lnTo>
                <a:close/>
              </a:path>
            </a:pathLst>
          </a:custGeom>
          <a:ln w="6629">
            <a:solidFill>
              <a:srgbClr val="000000"/>
            </a:solidFill>
          </a:ln>
        </p:spPr>
        <p:txBody>
          <a:bodyPr wrap="square" lIns="0" tIns="0" rIns="0" bIns="0" rtlCol="0"/>
          <a:lstStyle/>
          <a:p>
            <a:endParaRPr/>
          </a:p>
        </p:txBody>
      </p:sp>
      <p:sp>
        <p:nvSpPr>
          <p:cNvPr id="118" name="object 118"/>
          <p:cNvSpPr/>
          <p:nvPr/>
        </p:nvSpPr>
        <p:spPr>
          <a:xfrm>
            <a:off x="2493264" y="6252209"/>
            <a:ext cx="7620" cy="6985"/>
          </a:xfrm>
          <a:custGeom>
            <a:avLst/>
            <a:gdLst/>
            <a:ahLst/>
            <a:cxnLst/>
            <a:rect l="l" t="t" r="r" b="b"/>
            <a:pathLst>
              <a:path w="7619" h="6985">
                <a:moveTo>
                  <a:pt x="0" y="0"/>
                </a:moveTo>
                <a:lnTo>
                  <a:pt x="0" y="6858"/>
                </a:lnTo>
                <a:lnTo>
                  <a:pt x="7620" y="6858"/>
                </a:lnTo>
                <a:lnTo>
                  <a:pt x="7620" y="0"/>
                </a:lnTo>
                <a:lnTo>
                  <a:pt x="0" y="0"/>
                </a:lnTo>
                <a:close/>
              </a:path>
            </a:pathLst>
          </a:custGeom>
          <a:ln w="6629">
            <a:solidFill>
              <a:srgbClr val="000000"/>
            </a:solidFill>
          </a:ln>
        </p:spPr>
        <p:txBody>
          <a:bodyPr wrap="square" lIns="0" tIns="0" rIns="0" bIns="0" rtlCol="0"/>
          <a:lstStyle/>
          <a:p>
            <a:endParaRPr/>
          </a:p>
        </p:txBody>
      </p:sp>
      <p:sp>
        <p:nvSpPr>
          <p:cNvPr id="119" name="object 119"/>
          <p:cNvSpPr/>
          <p:nvPr/>
        </p:nvSpPr>
        <p:spPr>
          <a:xfrm>
            <a:off x="2497835" y="5926835"/>
            <a:ext cx="0" cy="340995"/>
          </a:xfrm>
          <a:custGeom>
            <a:avLst/>
            <a:gdLst/>
            <a:ahLst/>
            <a:cxnLst/>
            <a:rect l="l" t="t" r="r" b="b"/>
            <a:pathLst>
              <a:path h="340995">
                <a:moveTo>
                  <a:pt x="0" y="0"/>
                </a:moveTo>
                <a:lnTo>
                  <a:pt x="0" y="340613"/>
                </a:lnTo>
              </a:path>
            </a:pathLst>
          </a:custGeom>
          <a:ln w="16763">
            <a:solidFill>
              <a:srgbClr val="666666"/>
            </a:solidFill>
          </a:ln>
        </p:spPr>
        <p:txBody>
          <a:bodyPr wrap="square" lIns="0" tIns="0" rIns="0" bIns="0" rtlCol="0"/>
          <a:lstStyle/>
          <a:p>
            <a:endParaRPr/>
          </a:p>
        </p:txBody>
      </p:sp>
      <p:sp>
        <p:nvSpPr>
          <p:cNvPr id="120" name="object 120"/>
          <p:cNvSpPr/>
          <p:nvPr/>
        </p:nvSpPr>
        <p:spPr>
          <a:xfrm>
            <a:off x="2286761" y="5926835"/>
            <a:ext cx="219456" cy="340613"/>
          </a:xfrm>
          <a:prstGeom prst="rect">
            <a:avLst/>
          </a:prstGeom>
          <a:blipFill>
            <a:blip r:embed="rId16" cstate="print"/>
            <a:stretch>
              <a:fillRect/>
            </a:stretch>
          </a:blipFill>
        </p:spPr>
        <p:txBody>
          <a:bodyPr wrap="square" lIns="0" tIns="0" rIns="0" bIns="0" rtlCol="0"/>
          <a:lstStyle/>
          <a:p>
            <a:endParaRPr/>
          </a:p>
        </p:txBody>
      </p:sp>
      <p:sp>
        <p:nvSpPr>
          <p:cNvPr id="121" name="object 121"/>
          <p:cNvSpPr/>
          <p:nvPr/>
        </p:nvSpPr>
        <p:spPr>
          <a:xfrm>
            <a:off x="2430017" y="5946647"/>
            <a:ext cx="59690" cy="321310"/>
          </a:xfrm>
          <a:custGeom>
            <a:avLst/>
            <a:gdLst/>
            <a:ahLst/>
            <a:cxnLst/>
            <a:rect l="l" t="t" r="r" b="b"/>
            <a:pathLst>
              <a:path w="59689" h="321310">
                <a:moveTo>
                  <a:pt x="0" y="320801"/>
                </a:moveTo>
                <a:lnTo>
                  <a:pt x="0" y="0"/>
                </a:lnTo>
                <a:lnTo>
                  <a:pt x="59436" y="0"/>
                </a:lnTo>
                <a:lnTo>
                  <a:pt x="59436" y="320801"/>
                </a:lnTo>
                <a:lnTo>
                  <a:pt x="0" y="320801"/>
                </a:lnTo>
                <a:close/>
              </a:path>
            </a:pathLst>
          </a:custGeom>
          <a:ln w="3175">
            <a:solidFill>
              <a:srgbClr val="000000"/>
            </a:solidFill>
          </a:ln>
        </p:spPr>
        <p:txBody>
          <a:bodyPr wrap="square" lIns="0" tIns="0" rIns="0" bIns="0" rtlCol="0"/>
          <a:lstStyle/>
          <a:p>
            <a:endParaRPr/>
          </a:p>
        </p:txBody>
      </p:sp>
      <p:sp>
        <p:nvSpPr>
          <p:cNvPr id="122" name="object 122"/>
          <p:cNvSpPr/>
          <p:nvPr/>
        </p:nvSpPr>
        <p:spPr>
          <a:xfrm>
            <a:off x="2316479" y="5946647"/>
            <a:ext cx="113537" cy="320801"/>
          </a:xfrm>
          <a:prstGeom prst="rect">
            <a:avLst/>
          </a:prstGeom>
          <a:blipFill>
            <a:blip r:embed="rId17" cstate="print"/>
            <a:stretch>
              <a:fillRect/>
            </a:stretch>
          </a:blipFill>
        </p:spPr>
        <p:txBody>
          <a:bodyPr wrap="square" lIns="0" tIns="0" rIns="0" bIns="0" rtlCol="0"/>
          <a:lstStyle/>
          <a:p>
            <a:endParaRPr/>
          </a:p>
        </p:txBody>
      </p:sp>
      <p:sp>
        <p:nvSpPr>
          <p:cNvPr id="123" name="object 123"/>
          <p:cNvSpPr/>
          <p:nvPr/>
        </p:nvSpPr>
        <p:spPr>
          <a:xfrm>
            <a:off x="2316479" y="5946647"/>
            <a:ext cx="113664" cy="321310"/>
          </a:xfrm>
          <a:custGeom>
            <a:avLst/>
            <a:gdLst/>
            <a:ahLst/>
            <a:cxnLst/>
            <a:rect l="l" t="t" r="r" b="b"/>
            <a:pathLst>
              <a:path w="113664" h="321310">
                <a:moveTo>
                  <a:pt x="0" y="0"/>
                </a:moveTo>
                <a:lnTo>
                  <a:pt x="0" y="320801"/>
                </a:lnTo>
                <a:lnTo>
                  <a:pt x="113537" y="320801"/>
                </a:lnTo>
                <a:lnTo>
                  <a:pt x="113537" y="0"/>
                </a:lnTo>
                <a:lnTo>
                  <a:pt x="0" y="0"/>
                </a:lnTo>
                <a:close/>
              </a:path>
            </a:pathLst>
          </a:custGeom>
          <a:ln w="3175">
            <a:solidFill>
              <a:srgbClr val="000000"/>
            </a:solidFill>
          </a:ln>
        </p:spPr>
        <p:txBody>
          <a:bodyPr wrap="square" lIns="0" tIns="0" rIns="0" bIns="0" rtlCol="0"/>
          <a:lstStyle/>
          <a:p>
            <a:endParaRPr/>
          </a:p>
        </p:txBody>
      </p:sp>
      <p:sp>
        <p:nvSpPr>
          <p:cNvPr id="124" name="object 124"/>
          <p:cNvSpPr/>
          <p:nvPr/>
        </p:nvSpPr>
        <p:spPr>
          <a:xfrm>
            <a:off x="2286761" y="5961888"/>
            <a:ext cx="29718" cy="295656"/>
          </a:xfrm>
          <a:prstGeom prst="rect">
            <a:avLst/>
          </a:prstGeom>
          <a:blipFill>
            <a:blip r:embed="rId18" cstate="print"/>
            <a:stretch>
              <a:fillRect/>
            </a:stretch>
          </a:blipFill>
        </p:spPr>
        <p:txBody>
          <a:bodyPr wrap="square" lIns="0" tIns="0" rIns="0" bIns="0" rtlCol="0"/>
          <a:lstStyle/>
          <a:p>
            <a:endParaRPr/>
          </a:p>
        </p:txBody>
      </p:sp>
      <p:sp>
        <p:nvSpPr>
          <p:cNvPr id="125" name="object 125"/>
          <p:cNvSpPr/>
          <p:nvPr/>
        </p:nvSpPr>
        <p:spPr>
          <a:xfrm>
            <a:off x="2286761" y="5961888"/>
            <a:ext cx="29845" cy="295910"/>
          </a:xfrm>
          <a:custGeom>
            <a:avLst/>
            <a:gdLst/>
            <a:ahLst/>
            <a:cxnLst/>
            <a:rect l="l" t="t" r="r" b="b"/>
            <a:pathLst>
              <a:path w="29844" h="295910">
                <a:moveTo>
                  <a:pt x="0" y="0"/>
                </a:moveTo>
                <a:lnTo>
                  <a:pt x="0" y="295656"/>
                </a:lnTo>
                <a:lnTo>
                  <a:pt x="29718" y="295656"/>
                </a:lnTo>
                <a:lnTo>
                  <a:pt x="29718" y="0"/>
                </a:lnTo>
                <a:lnTo>
                  <a:pt x="0" y="0"/>
                </a:lnTo>
                <a:close/>
              </a:path>
            </a:pathLst>
          </a:custGeom>
          <a:ln w="3175">
            <a:solidFill>
              <a:srgbClr val="000000"/>
            </a:solidFill>
          </a:ln>
        </p:spPr>
        <p:txBody>
          <a:bodyPr wrap="square" lIns="0" tIns="0" rIns="0" bIns="0" rtlCol="0"/>
          <a:lstStyle/>
          <a:p>
            <a:endParaRPr/>
          </a:p>
        </p:txBody>
      </p:sp>
      <p:sp>
        <p:nvSpPr>
          <p:cNvPr id="126" name="object 126"/>
          <p:cNvSpPr/>
          <p:nvPr/>
        </p:nvSpPr>
        <p:spPr>
          <a:xfrm>
            <a:off x="2294382" y="5971794"/>
            <a:ext cx="22098" cy="275844"/>
          </a:xfrm>
          <a:prstGeom prst="rect">
            <a:avLst/>
          </a:prstGeom>
          <a:blipFill>
            <a:blip r:embed="rId19" cstate="print"/>
            <a:stretch>
              <a:fillRect/>
            </a:stretch>
          </a:blipFill>
        </p:spPr>
        <p:txBody>
          <a:bodyPr wrap="square" lIns="0" tIns="0" rIns="0" bIns="0" rtlCol="0"/>
          <a:lstStyle/>
          <a:p>
            <a:endParaRPr/>
          </a:p>
        </p:txBody>
      </p:sp>
      <p:sp>
        <p:nvSpPr>
          <p:cNvPr id="127" name="object 127"/>
          <p:cNvSpPr/>
          <p:nvPr/>
        </p:nvSpPr>
        <p:spPr>
          <a:xfrm>
            <a:off x="2294382" y="5971794"/>
            <a:ext cx="22225" cy="276225"/>
          </a:xfrm>
          <a:custGeom>
            <a:avLst/>
            <a:gdLst/>
            <a:ahLst/>
            <a:cxnLst/>
            <a:rect l="l" t="t" r="r" b="b"/>
            <a:pathLst>
              <a:path w="22225" h="276225">
                <a:moveTo>
                  <a:pt x="0" y="0"/>
                </a:moveTo>
                <a:lnTo>
                  <a:pt x="0" y="275844"/>
                </a:lnTo>
                <a:lnTo>
                  <a:pt x="22098" y="275844"/>
                </a:lnTo>
                <a:lnTo>
                  <a:pt x="22098" y="0"/>
                </a:lnTo>
                <a:lnTo>
                  <a:pt x="0" y="0"/>
                </a:lnTo>
                <a:close/>
              </a:path>
            </a:pathLst>
          </a:custGeom>
          <a:ln w="3175">
            <a:solidFill>
              <a:srgbClr val="000000"/>
            </a:solidFill>
          </a:ln>
        </p:spPr>
        <p:txBody>
          <a:bodyPr wrap="square" lIns="0" tIns="0" rIns="0" bIns="0" rtlCol="0"/>
          <a:lstStyle/>
          <a:p>
            <a:endParaRPr/>
          </a:p>
        </p:txBody>
      </p:sp>
      <p:sp>
        <p:nvSpPr>
          <p:cNvPr id="128" name="object 128"/>
          <p:cNvSpPr/>
          <p:nvPr/>
        </p:nvSpPr>
        <p:spPr>
          <a:xfrm>
            <a:off x="2462784" y="5959601"/>
            <a:ext cx="18288" cy="12191"/>
          </a:xfrm>
          <a:prstGeom prst="rect">
            <a:avLst/>
          </a:prstGeom>
          <a:blipFill>
            <a:blip r:embed="rId20" cstate="print"/>
            <a:stretch>
              <a:fillRect/>
            </a:stretch>
          </a:blipFill>
        </p:spPr>
        <p:txBody>
          <a:bodyPr wrap="square" lIns="0" tIns="0" rIns="0" bIns="0" rtlCol="0"/>
          <a:lstStyle/>
          <a:p>
            <a:endParaRPr/>
          </a:p>
        </p:txBody>
      </p:sp>
      <p:sp>
        <p:nvSpPr>
          <p:cNvPr id="129" name="object 129"/>
          <p:cNvSpPr/>
          <p:nvPr/>
        </p:nvSpPr>
        <p:spPr>
          <a:xfrm>
            <a:off x="2438400" y="5958497"/>
            <a:ext cx="43776" cy="54444"/>
          </a:xfrm>
          <a:prstGeom prst="rect">
            <a:avLst/>
          </a:prstGeom>
          <a:blipFill>
            <a:blip r:embed="rId21" cstate="print"/>
            <a:stretch>
              <a:fillRect/>
            </a:stretch>
          </a:blipFill>
        </p:spPr>
        <p:txBody>
          <a:bodyPr wrap="square" lIns="0" tIns="0" rIns="0" bIns="0" rtlCol="0"/>
          <a:lstStyle/>
          <a:p>
            <a:endParaRPr/>
          </a:p>
        </p:txBody>
      </p:sp>
      <p:sp>
        <p:nvSpPr>
          <p:cNvPr id="130" name="object 130"/>
          <p:cNvSpPr/>
          <p:nvPr/>
        </p:nvSpPr>
        <p:spPr>
          <a:xfrm>
            <a:off x="2438400" y="5986271"/>
            <a:ext cx="43180" cy="26670"/>
          </a:xfrm>
          <a:custGeom>
            <a:avLst/>
            <a:gdLst/>
            <a:ahLst/>
            <a:cxnLst/>
            <a:rect l="l" t="t" r="r" b="b"/>
            <a:pathLst>
              <a:path w="43180" h="26670">
                <a:moveTo>
                  <a:pt x="0" y="0"/>
                </a:moveTo>
                <a:lnTo>
                  <a:pt x="0" y="26670"/>
                </a:lnTo>
                <a:lnTo>
                  <a:pt x="42672" y="26670"/>
                </a:lnTo>
                <a:lnTo>
                  <a:pt x="42672" y="0"/>
                </a:lnTo>
                <a:lnTo>
                  <a:pt x="0" y="0"/>
                </a:lnTo>
                <a:close/>
              </a:path>
            </a:pathLst>
          </a:custGeom>
          <a:ln w="3175">
            <a:solidFill>
              <a:srgbClr val="000000"/>
            </a:solidFill>
          </a:ln>
        </p:spPr>
        <p:txBody>
          <a:bodyPr wrap="square" lIns="0" tIns="0" rIns="0" bIns="0" rtlCol="0"/>
          <a:lstStyle/>
          <a:p>
            <a:endParaRPr/>
          </a:p>
        </p:txBody>
      </p:sp>
      <p:sp>
        <p:nvSpPr>
          <p:cNvPr id="131" name="object 131"/>
          <p:cNvSpPr/>
          <p:nvPr/>
        </p:nvSpPr>
        <p:spPr>
          <a:xfrm>
            <a:off x="2438400" y="5946647"/>
            <a:ext cx="0" cy="321310"/>
          </a:xfrm>
          <a:custGeom>
            <a:avLst/>
            <a:gdLst/>
            <a:ahLst/>
            <a:cxnLst/>
            <a:rect l="l" t="t" r="r" b="b"/>
            <a:pathLst>
              <a:path h="321310">
                <a:moveTo>
                  <a:pt x="0" y="0"/>
                </a:moveTo>
                <a:lnTo>
                  <a:pt x="0" y="320801"/>
                </a:lnTo>
              </a:path>
            </a:pathLst>
          </a:custGeom>
          <a:ln w="3175">
            <a:solidFill>
              <a:srgbClr val="000000"/>
            </a:solidFill>
          </a:ln>
        </p:spPr>
        <p:txBody>
          <a:bodyPr wrap="square" lIns="0" tIns="0" rIns="0" bIns="0" rtlCol="0"/>
          <a:lstStyle/>
          <a:p>
            <a:endParaRPr/>
          </a:p>
        </p:txBody>
      </p:sp>
      <p:sp>
        <p:nvSpPr>
          <p:cNvPr id="132" name="object 132"/>
          <p:cNvSpPr/>
          <p:nvPr/>
        </p:nvSpPr>
        <p:spPr>
          <a:xfrm>
            <a:off x="2481072" y="5946647"/>
            <a:ext cx="0" cy="321310"/>
          </a:xfrm>
          <a:custGeom>
            <a:avLst/>
            <a:gdLst/>
            <a:ahLst/>
            <a:cxnLst/>
            <a:rect l="l" t="t" r="r" b="b"/>
            <a:pathLst>
              <a:path h="321310">
                <a:moveTo>
                  <a:pt x="0" y="0"/>
                </a:moveTo>
                <a:lnTo>
                  <a:pt x="0" y="320801"/>
                </a:lnTo>
              </a:path>
            </a:pathLst>
          </a:custGeom>
          <a:ln w="3175">
            <a:solidFill>
              <a:srgbClr val="000000"/>
            </a:solidFill>
          </a:ln>
        </p:spPr>
        <p:txBody>
          <a:bodyPr wrap="square" lIns="0" tIns="0" rIns="0" bIns="0" rtlCol="0"/>
          <a:lstStyle/>
          <a:p>
            <a:endParaRPr/>
          </a:p>
        </p:txBody>
      </p:sp>
      <p:sp>
        <p:nvSpPr>
          <p:cNvPr id="133" name="object 133"/>
          <p:cNvSpPr/>
          <p:nvPr/>
        </p:nvSpPr>
        <p:spPr>
          <a:xfrm>
            <a:off x="2445257" y="5993129"/>
            <a:ext cx="29209" cy="13970"/>
          </a:xfrm>
          <a:custGeom>
            <a:avLst/>
            <a:gdLst/>
            <a:ahLst/>
            <a:cxnLst/>
            <a:rect l="l" t="t" r="r" b="b"/>
            <a:pathLst>
              <a:path w="29210" h="13970">
                <a:moveTo>
                  <a:pt x="0" y="0"/>
                </a:moveTo>
                <a:lnTo>
                  <a:pt x="0" y="13715"/>
                </a:lnTo>
                <a:lnTo>
                  <a:pt x="28956" y="13715"/>
                </a:lnTo>
                <a:lnTo>
                  <a:pt x="28956" y="0"/>
                </a:lnTo>
                <a:lnTo>
                  <a:pt x="0" y="0"/>
                </a:lnTo>
                <a:close/>
              </a:path>
            </a:pathLst>
          </a:custGeom>
          <a:solidFill>
            <a:srgbClr val="666666"/>
          </a:solidFill>
        </p:spPr>
        <p:txBody>
          <a:bodyPr wrap="square" lIns="0" tIns="0" rIns="0" bIns="0" rtlCol="0"/>
          <a:lstStyle/>
          <a:p>
            <a:endParaRPr/>
          </a:p>
        </p:txBody>
      </p:sp>
      <p:sp>
        <p:nvSpPr>
          <p:cNvPr id="134" name="object 134"/>
          <p:cNvSpPr/>
          <p:nvPr/>
        </p:nvSpPr>
        <p:spPr>
          <a:xfrm>
            <a:off x="2445257" y="5993129"/>
            <a:ext cx="29209" cy="13970"/>
          </a:xfrm>
          <a:custGeom>
            <a:avLst/>
            <a:gdLst/>
            <a:ahLst/>
            <a:cxnLst/>
            <a:rect l="l" t="t" r="r" b="b"/>
            <a:pathLst>
              <a:path w="29210" h="13970">
                <a:moveTo>
                  <a:pt x="0" y="0"/>
                </a:moveTo>
                <a:lnTo>
                  <a:pt x="0" y="13715"/>
                </a:lnTo>
                <a:lnTo>
                  <a:pt x="28956" y="13715"/>
                </a:lnTo>
                <a:lnTo>
                  <a:pt x="28956" y="0"/>
                </a:lnTo>
                <a:lnTo>
                  <a:pt x="0" y="0"/>
                </a:lnTo>
                <a:close/>
              </a:path>
            </a:pathLst>
          </a:custGeom>
          <a:ln w="3175">
            <a:solidFill>
              <a:srgbClr val="000000"/>
            </a:solidFill>
          </a:ln>
        </p:spPr>
        <p:txBody>
          <a:bodyPr wrap="square" lIns="0" tIns="0" rIns="0" bIns="0" rtlCol="0"/>
          <a:lstStyle/>
          <a:p>
            <a:endParaRPr/>
          </a:p>
        </p:txBody>
      </p:sp>
      <p:sp>
        <p:nvSpPr>
          <p:cNvPr id="135" name="object 135"/>
          <p:cNvSpPr/>
          <p:nvPr/>
        </p:nvSpPr>
        <p:spPr>
          <a:xfrm>
            <a:off x="2449067" y="5999226"/>
            <a:ext cx="6985" cy="5715"/>
          </a:xfrm>
          <a:custGeom>
            <a:avLst/>
            <a:gdLst/>
            <a:ahLst/>
            <a:cxnLst/>
            <a:rect l="l" t="t" r="r" b="b"/>
            <a:pathLst>
              <a:path w="6985" h="5714">
                <a:moveTo>
                  <a:pt x="0" y="0"/>
                </a:moveTo>
                <a:lnTo>
                  <a:pt x="0" y="5334"/>
                </a:lnTo>
                <a:lnTo>
                  <a:pt x="6857" y="5334"/>
                </a:lnTo>
                <a:lnTo>
                  <a:pt x="6857" y="0"/>
                </a:lnTo>
                <a:lnTo>
                  <a:pt x="0" y="0"/>
                </a:lnTo>
                <a:close/>
              </a:path>
            </a:pathLst>
          </a:custGeom>
          <a:solidFill>
            <a:srgbClr val="FF0000"/>
          </a:solidFill>
        </p:spPr>
        <p:txBody>
          <a:bodyPr wrap="square" lIns="0" tIns="0" rIns="0" bIns="0" rtlCol="0"/>
          <a:lstStyle/>
          <a:p>
            <a:endParaRPr/>
          </a:p>
        </p:txBody>
      </p:sp>
      <p:sp>
        <p:nvSpPr>
          <p:cNvPr id="136" name="object 136"/>
          <p:cNvSpPr/>
          <p:nvPr/>
        </p:nvSpPr>
        <p:spPr>
          <a:xfrm>
            <a:off x="2455926" y="5999226"/>
            <a:ext cx="7620" cy="5715"/>
          </a:xfrm>
          <a:custGeom>
            <a:avLst/>
            <a:gdLst/>
            <a:ahLst/>
            <a:cxnLst/>
            <a:rect l="l" t="t" r="r" b="b"/>
            <a:pathLst>
              <a:path w="7619" h="5714">
                <a:moveTo>
                  <a:pt x="0" y="0"/>
                </a:moveTo>
                <a:lnTo>
                  <a:pt x="0" y="5334"/>
                </a:lnTo>
                <a:lnTo>
                  <a:pt x="7620" y="5334"/>
                </a:lnTo>
                <a:lnTo>
                  <a:pt x="7620" y="0"/>
                </a:lnTo>
                <a:lnTo>
                  <a:pt x="0" y="0"/>
                </a:lnTo>
                <a:close/>
              </a:path>
            </a:pathLst>
          </a:custGeom>
          <a:solidFill>
            <a:srgbClr val="9F9FFF"/>
          </a:solidFill>
        </p:spPr>
        <p:txBody>
          <a:bodyPr wrap="square" lIns="0" tIns="0" rIns="0" bIns="0" rtlCol="0"/>
          <a:lstStyle/>
          <a:p>
            <a:endParaRPr/>
          </a:p>
        </p:txBody>
      </p:sp>
      <p:sp>
        <p:nvSpPr>
          <p:cNvPr id="137" name="object 137"/>
          <p:cNvSpPr/>
          <p:nvPr/>
        </p:nvSpPr>
        <p:spPr>
          <a:xfrm>
            <a:off x="2463545" y="5999226"/>
            <a:ext cx="7620" cy="5715"/>
          </a:xfrm>
          <a:custGeom>
            <a:avLst/>
            <a:gdLst/>
            <a:ahLst/>
            <a:cxnLst/>
            <a:rect l="l" t="t" r="r" b="b"/>
            <a:pathLst>
              <a:path w="7619" h="5714">
                <a:moveTo>
                  <a:pt x="0" y="0"/>
                </a:moveTo>
                <a:lnTo>
                  <a:pt x="0" y="5334"/>
                </a:lnTo>
                <a:lnTo>
                  <a:pt x="7619" y="5334"/>
                </a:lnTo>
                <a:lnTo>
                  <a:pt x="7619" y="0"/>
                </a:lnTo>
                <a:lnTo>
                  <a:pt x="0" y="0"/>
                </a:lnTo>
                <a:close/>
              </a:path>
            </a:pathLst>
          </a:custGeom>
          <a:solidFill>
            <a:srgbClr val="00FF00"/>
          </a:solidFill>
        </p:spPr>
        <p:txBody>
          <a:bodyPr wrap="square" lIns="0" tIns="0" rIns="0" bIns="0" rtlCol="0"/>
          <a:lstStyle/>
          <a:p>
            <a:endParaRPr/>
          </a:p>
        </p:txBody>
      </p:sp>
      <p:sp>
        <p:nvSpPr>
          <p:cNvPr id="138" name="object 138"/>
          <p:cNvSpPr/>
          <p:nvPr/>
        </p:nvSpPr>
        <p:spPr>
          <a:xfrm>
            <a:off x="2286761" y="5926835"/>
            <a:ext cx="219710" cy="340995"/>
          </a:xfrm>
          <a:custGeom>
            <a:avLst/>
            <a:gdLst/>
            <a:ahLst/>
            <a:cxnLst/>
            <a:rect l="l" t="t" r="r" b="b"/>
            <a:pathLst>
              <a:path w="219710" h="340995">
                <a:moveTo>
                  <a:pt x="29718" y="340613"/>
                </a:moveTo>
                <a:lnTo>
                  <a:pt x="29718" y="330708"/>
                </a:lnTo>
                <a:lnTo>
                  <a:pt x="0" y="330708"/>
                </a:lnTo>
                <a:lnTo>
                  <a:pt x="0" y="35051"/>
                </a:lnTo>
                <a:lnTo>
                  <a:pt x="8381" y="24384"/>
                </a:lnTo>
                <a:lnTo>
                  <a:pt x="29718" y="24384"/>
                </a:lnTo>
                <a:lnTo>
                  <a:pt x="29718" y="19812"/>
                </a:lnTo>
                <a:lnTo>
                  <a:pt x="46481" y="0"/>
                </a:lnTo>
                <a:lnTo>
                  <a:pt x="219456" y="0"/>
                </a:lnTo>
                <a:lnTo>
                  <a:pt x="219456" y="320801"/>
                </a:lnTo>
                <a:lnTo>
                  <a:pt x="202692" y="340613"/>
                </a:lnTo>
                <a:lnTo>
                  <a:pt x="29718" y="340613"/>
                </a:lnTo>
                <a:close/>
              </a:path>
            </a:pathLst>
          </a:custGeom>
          <a:ln w="6629">
            <a:solidFill>
              <a:srgbClr val="000000"/>
            </a:solidFill>
          </a:ln>
        </p:spPr>
        <p:txBody>
          <a:bodyPr wrap="square" lIns="0" tIns="0" rIns="0" bIns="0" rtlCol="0"/>
          <a:lstStyle/>
          <a:p>
            <a:endParaRPr/>
          </a:p>
        </p:txBody>
      </p:sp>
      <p:sp>
        <p:nvSpPr>
          <p:cNvPr id="139" name="object 139"/>
          <p:cNvSpPr/>
          <p:nvPr/>
        </p:nvSpPr>
        <p:spPr>
          <a:xfrm>
            <a:off x="2016252" y="6350507"/>
            <a:ext cx="371855" cy="63515"/>
          </a:xfrm>
          <a:prstGeom prst="rect">
            <a:avLst/>
          </a:prstGeom>
          <a:blipFill>
            <a:blip r:embed="rId22" cstate="print"/>
            <a:stretch>
              <a:fillRect/>
            </a:stretch>
          </a:blipFill>
        </p:spPr>
        <p:txBody>
          <a:bodyPr wrap="square" lIns="0" tIns="0" rIns="0" bIns="0" rtlCol="0"/>
          <a:lstStyle/>
          <a:p>
            <a:endParaRPr/>
          </a:p>
        </p:txBody>
      </p:sp>
      <p:sp>
        <p:nvSpPr>
          <p:cNvPr id="140" name="object 140"/>
          <p:cNvSpPr/>
          <p:nvPr/>
        </p:nvSpPr>
        <p:spPr>
          <a:xfrm>
            <a:off x="2657094" y="6114288"/>
            <a:ext cx="323850" cy="323850"/>
          </a:xfrm>
          <a:custGeom>
            <a:avLst/>
            <a:gdLst/>
            <a:ahLst/>
            <a:cxnLst/>
            <a:rect l="l" t="t" r="r" b="b"/>
            <a:pathLst>
              <a:path w="323850" h="323850">
                <a:moveTo>
                  <a:pt x="323850" y="275844"/>
                </a:moveTo>
                <a:lnTo>
                  <a:pt x="323850" y="48006"/>
                </a:lnTo>
                <a:lnTo>
                  <a:pt x="311146" y="29253"/>
                </a:lnTo>
                <a:lnTo>
                  <a:pt x="276510" y="14001"/>
                </a:lnTo>
                <a:lnTo>
                  <a:pt x="225159" y="3750"/>
                </a:lnTo>
                <a:lnTo>
                  <a:pt x="162306" y="0"/>
                </a:lnTo>
                <a:lnTo>
                  <a:pt x="99333" y="3750"/>
                </a:lnTo>
                <a:lnTo>
                  <a:pt x="47720" y="14001"/>
                </a:lnTo>
                <a:lnTo>
                  <a:pt x="12823" y="29253"/>
                </a:lnTo>
                <a:lnTo>
                  <a:pt x="0" y="48006"/>
                </a:lnTo>
                <a:lnTo>
                  <a:pt x="0" y="275844"/>
                </a:lnTo>
                <a:lnTo>
                  <a:pt x="12823" y="294596"/>
                </a:lnTo>
                <a:lnTo>
                  <a:pt x="47720" y="309848"/>
                </a:lnTo>
                <a:lnTo>
                  <a:pt x="99333" y="320099"/>
                </a:lnTo>
                <a:lnTo>
                  <a:pt x="162306" y="323850"/>
                </a:lnTo>
                <a:lnTo>
                  <a:pt x="225159" y="320099"/>
                </a:lnTo>
                <a:lnTo>
                  <a:pt x="276510" y="309848"/>
                </a:lnTo>
                <a:lnTo>
                  <a:pt x="311146" y="294596"/>
                </a:lnTo>
                <a:lnTo>
                  <a:pt x="323850" y="275844"/>
                </a:lnTo>
                <a:close/>
              </a:path>
            </a:pathLst>
          </a:custGeom>
          <a:solidFill>
            <a:srgbClr val="FFFF00"/>
          </a:solidFill>
        </p:spPr>
        <p:txBody>
          <a:bodyPr wrap="square" lIns="0" tIns="0" rIns="0" bIns="0" rtlCol="0"/>
          <a:lstStyle/>
          <a:p>
            <a:endParaRPr/>
          </a:p>
        </p:txBody>
      </p:sp>
      <p:sp>
        <p:nvSpPr>
          <p:cNvPr id="141" name="object 141"/>
          <p:cNvSpPr/>
          <p:nvPr/>
        </p:nvSpPr>
        <p:spPr>
          <a:xfrm>
            <a:off x="2657094" y="6114288"/>
            <a:ext cx="323850" cy="323850"/>
          </a:xfrm>
          <a:custGeom>
            <a:avLst/>
            <a:gdLst/>
            <a:ahLst/>
            <a:cxnLst/>
            <a:rect l="l" t="t" r="r" b="b"/>
            <a:pathLst>
              <a:path w="323850" h="323850">
                <a:moveTo>
                  <a:pt x="0" y="48006"/>
                </a:moveTo>
                <a:lnTo>
                  <a:pt x="0" y="275844"/>
                </a:lnTo>
                <a:lnTo>
                  <a:pt x="12823" y="294596"/>
                </a:lnTo>
                <a:lnTo>
                  <a:pt x="47720" y="309848"/>
                </a:lnTo>
                <a:lnTo>
                  <a:pt x="99333" y="320099"/>
                </a:lnTo>
                <a:lnTo>
                  <a:pt x="162306" y="323850"/>
                </a:lnTo>
                <a:lnTo>
                  <a:pt x="225159" y="320099"/>
                </a:lnTo>
                <a:lnTo>
                  <a:pt x="276510" y="309848"/>
                </a:lnTo>
                <a:lnTo>
                  <a:pt x="311146" y="294596"/>
                </a:lnTo>
                <a:lnTo>
                  <a:pt x="323850" y="275844"/>
                </a:lnTo>
                <a:lnTo>
                  <a:pt x="323850" y="48006"/>
                </a:lnTo>
                <a:lnTo>
                  <a:pt x="311146" y="29253"/>
                </a:lnTo>
                <a:lnTo>
                  <a:pt x="276510" y="14001"/>
                </a:lnTo>
                <a:lnTo>
                  <a:pt x="225159" y="3750"/>
                </a:lnTo>
                <a:lnTo>
                  <a:pt x="162306" y="0"/>
                </a:lnTo>
                <a:lnTo>
                  <a:pt x="99333" y="3750"/>
                </a:lnTo>
                <a:lnTo>
                  <a:pt x="47720" y="14001"/>
                </a:lnTo>
                <a:lnTo>
                  <a:pt x="12823" y="29253"/>
                </a:lnTo>
                <a:lnTo>
                  <a:pt x="0" y="48006"/>
                </a:lnTo>
                <a:close/>
              </a:path>
            </a:pathLst>
          </a:custGeom>
          <a:ln w="6642">
            <a:solidFill>
              <a:srgbClr val="000000"/>
            </a:solidFill>
          </a:ln>
        </p:spPr>
        <p:txBody>
          <a:bodyPr wrap="square" lIns="0" tIns="0" rIns="0" bIns="0" rtlCol="0"/>
          <a:lstStyle/>
          <a:p>
            <a:endParaRPr/>
          </a:p>
        </p:txBody>
      </p:sp>
      <p:sp>
        <p:nvSpPr>
          <p:cNvPr id="142" name="object 142"/>
          <p:cNvSpPr/>
          <p:nvPr/>
        </p:nvSpPr>
        <p:spPr>
          <a:xfrm>
            <a:off x="2657094" y="6162294"/>
            <a:ext cx="323850" cy="47625"/>
          </a:xfrm>
          <a:custGeom>
            <a:avLst/>
            <a:gdLst/>
            <a:ahLst/>
            <a:cxnLst/>
            <a:rect l="l" t="t" r="r" b="b"/>
            <a:pathLst>
              <a:path w="323850" h="47625">
                <a:moveTo>
                  <a:pt x="0" y="0"/>
                </a:moveTo>
                <a:lnTo>
                  <a:pt x="12823" y="18311"/>
                </a:lnTo>
                <a:lnTo>
                  <a:pt x="47720" y="33337"/>
                </a:lnTo>
                <a:lnTo>
                  <a:pt x="99333" y="43505"/>
                </a:lnTo>
                <a:lnTo>
                  <a:pt x="162306" y="47243"/>
                </a:lnTo>
                <a:lnTo>
                  <a:pt x="225159" y="43505"/>
                </a:lnTo>
                <a:lnTo>
                  <a:pt x="276510" y="33337"/>
                </a:lnTo>
                <a:lnTo>
                  <a:pt x="311146" y="18311"/>
                </a:lnTo>
                <a:lnTo>
                  <a:pt x="323850" y="0"/>
                </a:lnTo>
              </a:path>
            </a:pathLst>
          </a:custGeom>
          <a:ln w="6642">
            <a:solidFill>
              <a:srgbClr val="000000"/>
            </a:solidFill>
          </a:ln>
        </p:spPr>
        <p:txBody>
          <a:bodyPr wrap="square" lIns="0" tIns="0" rIns="0" bIns="0" rtlCol="0"/>
          <a:lstStyle/>
          <a:p>
            <a:endParaRPr/>
          </a:p>
        </p:txBody>
      </p:sp>
      <p:sp>
        <p:nvSpPr>
          <p:cNvPr id="143" name="object 143"/>
          <p:cNvSpPr/>
          <p:nvPr/>
        </p:nvSpPr>
        <p:spPr>
          <a:xfrm>
            <a:off x="2747010" y="6262877"/>
            <a:ext cx="146303" cy="384047"/>
          </a:xfrm>
          <a:prstGeom prst="rect">
            <a:avLst/>
          </a:prstGeom>
          <a:blipFill>
            <a:blip r:embed="rId23" cstate="print"/>
            <a:stretch>
              <a:fillRect/>
            </a:stretch>
          </a:blipFill>
        </p:spPr>
        <p:txBody>
          <a:bodyPr wrap="square" lIns="0" tIns="0" rIns="0" bIns="0" rtlCol="0"/>
          <a:lstStyle/>
          <a:p>
            <a:endParaRPr/>
          </a:p>
        </p:txBody>
      </p:sp>
      <p:sp>
        <p:nvSpPr>
          <p:cNvPr id="144" name="object 144"/>
          <p:cNvSpPr/>
          <p:nvPr/>
        </p:nvSpPr>
        <p:spPr>
          <a:xfrm>
            <a:off x="4686300" y="6131814"/>
            <a:ext cx="48260" cy="39370"/>
          </a:xfrm>
          <a:custGeom>
            <a:avLst/>
            <a:gdLst/>
            <a:ahLst/>
            <a:cxnLst/>
            <a:rect l="l" t="t" r="r" b="b"/>
            <a:pathLst>
              <a:path w="48260" h="39370">
                <a:moveTo>
                  <a:pt x="48005" y="5334"/>
                </a:moveTo>
                <a:lnTo>
                  <a:pt x="48005" y="0"/>
                </a:lnTo>
                <a:lnTo>
                  <a:pt x="0" y="33527"/>
                </a:lnTo>
                <a:lnTo>
                  <a:pt x="0" y="38862"/>
                </a:lnTo>
                <a:lnTo>
                  <a:pt x="48005" y="5334"/>
                </a:lnTo>
                <a:close/>
              </a:path>
            </a:pathLst>
          </a:custGeom>
          <a:solidFill>
            <a:srgbClr val="9A9A9A"/>
          </a:solidFill>
        </p:spPr>
        <p:txBody>
          <a:bodyPr wrap="square" lIns="0" tIns="0" rIns="0" bIns="0" rtlCol="0"/>
          <a:lstStyle/>
          <a:p>
            <a:endParaRPr/>
          </a:p>
        </p:txBody>
      </p:sp>
      <p:sp>
        <p:nvSpPr>
          <p:cNvPr id="145" name="object 145"/>
          <p:cNvSpPr/>
          <p:nvPr/>
        </p:nvSpPr>
        <p:spPr>
          <a:xfrm>
            <a:off x="4555997" y="5887211"/>
            <a:ext cx="181610" cy="31750"/>
          </a:xfrm>
          <a:custGeom>
            <a:avLst/>
            <a:gdLst/>
            <a:ahLst/>
            <a:cxnLst/>
            <a:rect l="l" t="t" r="r" b="b"/>
            <a:pathLst>
              <a:path w="181610" h="31750">
                <a:moveTo>
                  <a:pt x="181355" y="0"/>
                </a:moveTo>
                <a:lnTo>
                  <a:pt x="44957" y="0"/>
                </a:lnTo>
                <a:lnTo>
                  <a:pt x="0" y="31241"/>
                </a:lnTo>
                <a:lnTo>
                  <a:pt x="135636" y="31241"/>
                </a:lnTo>
                <a:lnTo>
                  <a:pt x="181355" y="0"/>
                </a:lnTo>
                <a:close/>
              </a:path>
            </a:pathLst>
          </a:custGeom>
          <a:solidFill>
            <a:srgbClr val="E6E6E6"/>
          </a:solidFill>
        </p:spPr>
        <p:txBody>
          <a:bodyPr wrap="square" lIns="0" tIns="0" rIns="0" bIns="0" rtlCol="0"/>
          <a:lstStyle/>
          <a:p>
            <a:endParaRPr/>
          </a:p>
        </p:txBody>
      </p:sp>
      <p:sp>
        <p:nvSpPr>
          <p:cNvPr id="146" name="object 146"/>
          <p:cNvSpPr/>
          <p:nvPr/>
        </p:nvSpPr>
        <p:spPr>
          <a:xfrm>
            <a:off x="4691634" y="5887211"/>
            <a:ext cx="45720" cy="278130"/>
          </a:xfrm>
          <a:custGeom>
            <a:avLst/>
            <a:gdLst/>
            <a:ahLst/>
            <a:cxnLst/>
            <a:rect l="l" t="t" r="r" b="b"/>
            <a:pathLst>
              <a:path w="45720" h="278129">
                <a:moveTo>
                  <a:pt x="45719" y="246125"/>
                </a:moveTo>
                <a:lnTo>
                  <a:pt x="45719" y="0"/>
                </a:lnTo>
                <a:lnTo>
                  <a:pt x="0" y="31241"/>
                </a:lnTo>
                <a:lnTo>
                  <a:pt x="0" y="278129"/>
                </a:lnTo>
                <a:lnTo>
                  <a:pt x="45719" y="246125"/>
                </a:lnTo>
                <a:close/>
              </a:path>
            </a:pathLst>
          </a:custGeom>
          <a:solidFill>
            <a:srgbClr val="9A9A9A"/>
          </a:solidFill>
        </p:spPr>
        <p:txBody>
          <a:bodyPr wrap="square" lIns="0" tIns="0" rIns="0" bIns="0" rtlCol="0"/>
          <a:lstStyle/>
          <a:p>
            <a:endParaRPr/>
          </a:p>
        </p:txBody>
      </p:sp>
      <p:sp>
        <p:nvSpPr>
          <p:cNvPr id="147" name="object 147"/>
          <p:cNvSpPr/>
          <p:nvPr/>
        </p:nvSpPr>
        <p:spPr>
          <a:xfrm>
            <a:off x="4555997" y="5918453"/>
            <a:ext cx="135890" cy="247015"/>
          </a:xfrm>
          <a:custGeom>
            <a:avLst/>
            <a:gdLst/>
            <a:ahLst/>
            <a:cxnLst/>
            <a:rect l="l" t="t" r="r" b="b"/>
            <a:pathLst>
              <a:path w="135889" h="247014">
                <a:moveTo>
                  <a:pt x="0" y="0"/>
                </a:moveTo>
                <a:lnTo>
                  <a:pt x="0" y="246887"/>
                </a:lnTo>
                <a:lnTo>
                  <a:pt x="135636" y="246887"/>
                </a:lnTo>
                <a:lnTo>
                  <a:pt x="135636" y="0"/>
                </a:lnTo>
                <a:lnTo>
                  <a:pt x="0" y="0"/>
                </a:lnTo>
                <a:close/>
              </a:path>
            </a:pathLst>
          </a:custGeom>
          <a:solidFill>
            <a:srgbClr val="C0C0C0"/>
          </a:solidFill>
        </p:spPr>
        <p:txBody>
          <a:bodyPr wrap="square" lIns="0" tIns="0" rIns="0" bIns="0" rtlCol="0"/>
          <a:lstStyle/>
          <a:p>
            <a:endParaRPr/>
          </a:p>
        </p:txBody>
      </p:sp>
      <p:sp>
        <p:nvSpPr>
          <p:cNvPr id="148" name="object 148"/>
          <p:cNvSpPr/>
          <p:nvPr/>
        </p:nvSpPr>
        <p:spPr>
          <a:xfrm>
            <a:off x="4555997" y="5918453"/>
            <a:ext cx="135890" cy="247015"/>
          </a:xfrm>
          <a:custGeom>
            <a:avLst/>
            <a:gdLst/>
            <a:ahLst/>
            <a:cxnLst/>
            <a:rect l="l" t="t" r="r" b="b"/>
            <a:pathLst>
              <a:path w="135889" h="247014">
                <a:moveTo>
                  <a:pt x="0" y="246887"/>
                </a:moveTo>
                <a:lnTo>
                  <a:pt x="0" y="0"/>
                </a:lnTo>
                <a:lnTo>
                  <a:pt x="135636" y="0"/>
                </a:lnTo>
                <a:lnTo>
                  <a:pt x="135636" y="246887"/>
                </a:lnTo>
                <a:lnTo>
                  <a:pt x="0" y="246887"/>
                </a:lnTo>
                <a:close/>
              </a:path>
            </a:pathLst>
          </a:custGeom>
          <a:ln w="3175">
            <a:solidFill>
              <a:srgbClr val="000000"/>
            </a:solidFill>
          </a:ln>
        </p:spPr>
        <p:txBody>
          <a:bodyPr wrap="square" lIns="0" tIns="0" rIns="0" bIns="0" rtlCol="0"/>
          <a:lstStyle/>
          <a:p>
            <a:endParaRPr/>
          </a:p>
        </p:txBody>
      </p:sp>
      <p:sp>
        <p:nvSpPr>
          <p:cNvPr id="149" name="object 149"/>
          <p:cNvSpPr/>
          <p:nvPr/>
        </p:nvSpPr>
        <p:spPr>
          <a:xfrm>
            <a:off x="4572761" y="5929883"/>
            <a:ext cx="103631" cy="150113"/>
          </a:xfrm>
          <a:prstGeom prst="rect">
            <a:avLst/>
          </a:prstGeom>
          <a:blipFill>
            <a:blip r:embed="rId24" cstate="print"/>
            <a:stretch>
              <a:fillRect/>
            </a:stretch>
          </a:blipFill>
        </p:spPr>
        <p:txBody>
          <a:bodyPr wrap="square" lIns="0" tIns="0" rIns="0" bIns="0" rtlCol="0"/>
          <a:lstStyle/>
          <a:p>
            <a:endParaRPr/>
          </a:p>
        </p:txBody>
      </p:sp>
      <p:sp>
        <p:nvSpPr>
          <p:cNvPr id="150" name="object 150"/>
          <p:cNvSpPr/>
          <p:nvPr/>
        </p:nvSpPr>
        <p:spPr>
          <a:xfrm>
            <a:off x="4572761" y="5929884"/>
            <a:ext cx="102235" cy="150495"/>
          </a:xfrm>
          <a:custGeom>
            <a:avLst/>
            <a:gdLst/>
            <a:ahLst/>
            <a:cxnLst/>
            <a:rect l="l" t="t" r="r" b="b"/>
            <a:pathLst>
              <a:path w="102235" h="150495">
                <a:moveTo>
                  <a:pt x="0" y="150113"/>
                </a:moveTo>
                <a:lnTo>
                  <a:pt x="0" y="0"/>
                </a:lnTo>
                <a:lnTo>
                  <a:pt x="102108" y="0"/>
                </a:lnTo>
                <a:lnTo>
                  <a:pt x="102108" y="150113"/>
                </a:lnTo>
                <a:lnTo>
                  <a:pt x="0" y="150113"/>
                </a:lnTo>
                <a:close/>
              </a:path>
            </a:pathLst>
          </a:custGeom>
          <a:ln w="3175">
            <a:solidFill>
              <a:srgbClr val="000000"/>
            </a:solidFill>
          </a:ln>
        </p:spPr>
        <p:txBody>
          <a:bodyPr wrap="square" lIns="0" tIns="0" rIns="0" bIns="0" rtlCol="0"/>
          <a:lstStyle/>
          <a:p>
            <a:endParaRPr/>
          </a:p>
        </p:txBody>
      </p:sp>
      <p:sp>
        <p:nvSpPr>
          <p:cNvPr id="151" name="object 151"/>
          <p:cNvSpPr/>
          <p:nvPr/>
        </p:nvSpPr>
        <p:spPr>
          <a:xfrm>
            <a:off x="4584953" y="6054090"/>
            <a:ext cx="78105" cy="13335"/>
          </a:xfrm>
          <a:custGeom>
            <a:avLst/>
            <a:gdLst/>
            <a:ahLst/>
            <a:cxnLst/>
            <a:rect l="l" t="t" r="r" b="b"/>
            <a:pathLst>
              <a:path w="78104" h="13335">
                <a:moveTo>
                  <a:pt x="77724" y="12953"/>
                </a:moveTo>
                <a:lnTo>
                  <a:pt x="77724" y="0"/>
                </a:lnTo>
                <a:lnTo>
                  <a:pt x="0" y="0"/>
                </a:lnTo>
                <a:lnTo>
                  <a:pt x="0" y="12953"/>
                </a:lnTo>
                <a:lnTo>
                  <a:pt x="77724" y="12953"/>
                </a:lnTo>
                <a:close/>
              </a:path>
            </a:pathLst>
          </a:custGeom>
          <a:solidFill>
            <a:srgbClr val="C0C0C0"/>
          </a:solidFill>
        </p:spPr>
        <p:txBody>
          <a:bodyPr wrap="square" lIns="0" tIns="0" rIns="0" bIns="0" rtlCol="0"/>
          <a:lstStyle/>
          <a:p>
            <a:endParaRPr/>
          </a:p>
        </p:txBody>
      </p:sp>
      <p:sp>
        <p:nvSpPr>
          <p:cNvPr id="152" name="object 152"/>
          <p:cNvSpPr/>
          <p:nvPr/>
        </p:nvSpPr>
        <p:spPr>
          <a:xfrm>
            <a:off x="4584953" y="6034278"/>
            <a:ext cx="78105" cy="13335"/>
          </a:xfrm>
          <a:custGeom>
            <a:avLst/>
            <a:gdLst/>
            <a:ahLst/>
            <a:cxnLst/>
            <a:rect l="l" t="t" r="r" b="b"/>
            <a:pathLst>
              <a:path w="78104" h="13335">
                <a:moveTo>
                  <a:pt x="77724" y="12953"/>
                </a:moveTo>
                <a:lnTo>
                  <a:pt x="77724" y="0"/>
                </a:lnTo>
                <a:lnTo>
                  <a:pt x="0" y="0"/>
                </a:lnTo>
                <a:lnTo>
                  <a:pt x="0" y="12953"/>
                </a:lnTo>
                <a:lnTo>
                  <a:pt x="77724" y="12953"/>
                </a:lnTo>
                <a:close/>
              </a:path>
            </a:pathLst>
          </a:custGeom>
          <a:solidFill>
            <a:srgbClr val="C0C0C0"/>
          </a:solidFill>
        </p:spPr>
        <p:txBody>
          <a:bodyPr wrap="square" lIns="0" tIns="0" rIns="0" bIns="0" rtlCol="0"/>
          <a:lstStyle/>
          <a:p>
            <a:endParaRPr/>
          </a:p>
        </p:txBody>
      </p:sp>
      <p:sp>
        <p:nvSpPr>
          <p:cNvPr id="153" name="object 153"/>
          <p:cNvSpPr/>
          <p:nvPr/>
        </p:nvSpPr>
        <p:spPr>
          <a:xfrm>
            <a:off x="4584953" y="6014465"/>
            <a:ext cx="78105" cy="13335"/>
          </a:xfrm>
          <a:custGeom>
            <a:avLst/>
            <a:gdLst/>
            <a:ahLst/>
            <a:cxnLst/>
            <a:rect l="l" t="t" r="r" b="b"/>
            <a:pathLst>
              <a:path w="78104" h="13335">
                <a:moveTo>
                  <a:pt x="77724" y="12953"/>
                </a:moveTo>
                <a:lnTo>
                  <a:pt x="77724" y="0"/>
                </a:lnTo>
                <a:lnTo>
                  <a:pt x="0" y="0"/>
                </a:lnTo>
                <a:lnTo>
                  <a:pt x="0" y="12953"/>
                </a:lnTo>
                <a:lnTo>
                  <a:pt x="77724" y="12953"/>
                </a:lnTo>
                <a:close/>
              </a:path>
            </a:pathLst>
          </a:custGeom>
          <a:solidFill>
            <a:srgbClr val="C0C0C0"/>
          </a:solidFill>
        </p:spPr>
        <p:txBody>
          <a:bodyPr wrap="square" lIns="0" tIns="0" rIns="0" bIns="0" rtlCol="0"/>
          <a:lstStyle/>
          <a:p>
            <a:endParaRPr/>
          </a:p>
        </p:txBody>
      </p:sp>
      <p:sp>
        <p:nvSpPr>
          <p:cNvPr id="154" name="object 154"/>
          <p:cNvSpPr/>
          <p:nvPr/>
        </p:nvSpPr>
        <p:spPr>
          <a:xfrm>
            <a:off x="4584953" y="5994653"/>
            <a:ext cx="78105" cy="13335"/>
          </a:xfrm>
          <a:custGeom>
            <a:avLst/>
            <a:gdLst/>
            <a:ahLst/>
            <a:cxnLst/>
            <a:rect l="l" t="t" r="r" b="b"/>
            <a:pathLst>
              <a:path w="78104" h="13335">
                <a:moveTo>
                  <a:pt x="77724" y="12953"/>
                </a:moveTo>
                <a:lnTo>
                  <a:pt x="77724" y="0"/>
                </a:lnTo>
                <a:lnTo>
                  <a:pt x="0" y="0"/>
                </a:lnTo>
                <a:lnTo>
                  <a:pt x="0" y="12953"/>
                </a:lnTo>
                <a:lnTo>
                  <a:pt x="77724" y="12953"/>
                </a:lnTo>
                <a:close/>
              </a:path>
            </a:pathLst>
          </a:custGeom>
          <a:solidFill>
            <a:srgbClr val="C0C0C0"/>
          </a:solidFill>
        </p:spPr>
        <p:txBody>
          <a:bodyPr wrap="square" lIns="0" tIns="0" rIns="0" bIns="0" rtlCol="0"/>
          <a:lstStyle/>
          <a:p>
            <a:endParaRPr/>
          </a:p>
        </p:txBody>
      </p:sp>
      <p:sp>
        <p:nvSpPr>
          <p:cNvPr id="155" name="object 155"/>
          <p:cNvSpPr/>
          <p:nvPr/>
        </p:nvSpPr>
        <p:spPr>
          <a:xfrm>
            <a:off x="4584953" y="5966459"/>
            <a:ext cx="78105" cy="22225"/>
          </a:xfrm>
          <a:custGeom>
            <a:avLst/>
            <a:gdLst/>
            <a:ahLst/>
            <a:cxnLst/>
            <a:rect l="l" t="t" r="r" b="b"/>
            <a:pathLst>
              <a:path w="78104" h="22225">
                <a:moveTo>
                  <a:pt x="77724" y="22098"/>
                </a:moveTo>
                <a:lnTo>
                  <a:pt x="77724" y="0"/>
                </a:lnTo>
                <a:lnTo>
                  <a:pt x="0" y="0"/>
                </a:lnTo>
                <a:lnTo>
                  <a:pt x="0" y="22098"/>
                </a:lnTo>
                <a:lnTo>
                  <a:pt x="77724" y="22098"/>
                </a:lnTo>
                <a:close/>
              </a:path>
            </a:pathLst>
          </a:custGeom>
          <a:solidFill>
            <a:srgbClr val="C0C0C0"/>
          </a:solidFill>
        </p:spPr>
        <p:txBody>
          <a:bodyPr wrap="square" lIns="0" tIns="0" rIns="0" bIns="0" rtlCol="0"/>
          <a:lstStyle/>
          <a:p>
            <a:endParaRPr/>
          </a:p>
        </p:txBody>
      </p:sp>
      <p:sp>
        <p:nvSpPr>
          <p:cNvPr id="156" name="object 156"/>
          <p:cNvSpPr/>
          <p:nvPr/>
        </p:nvSpPr>
        <p:spPr>
          <a:xfrm>
            <a:off x="4584953" y="5938265"/>
            <a:ext cx="78105" cy="21590"/>
          </a:xfrm>
          <a:custGeom>
            <a:avLst/>
            <a:gdLst/>
            <a:ahLst/>
            <a:cxnLst/>
            <a:rect l="l" t="t" r="r" b="b"/>
            <a:pathLst>
              <a:path w="78104" h="21589">
                <a:moveTo>
                  <a:pt x="77724" y="21336"/>
                </a:moveTo>
                <a:lnTo>
                  <a:pt x="77724" y="0"/>
                </a:lnTo>
                <a:lnTo>
                  <a:pt x="0" y="0"/>
                </a:lnTo>
                <a:lnTo>
                  <a:pt x="0" y="21336"/>
                </a:lnTo>
                <a:lnTo>
                  <a:pt x="77724" y="21336"/>
                </a:lnTo>
                <a:close/>
              </a:path>
            </a:pathLst>
          </a:custGeom>
          <a:solidFill>
            <a:srgbClr val="C0C0C0"/>
          </a:solidFill>
        </p:spPr>
        <p:txBody>
          <a:bodyPr wrap="square" lIns="0" tIns="0" rIns="0" bIns="0" rtlCol="0"/>
          <a:lstStyle/>
          <a:p>
            <a:endParaRPr/>
          </a:p>
        </p:txBody>
      </p:sp>
      <p:sp>
        <p:nvSpPr>
          <p:cNvPr id="157" name="object 157"/>
          <p:cNvSpPr/>
          <p:nvPr/>
        </p:nvSpPr>
        <p:spPr>
          <a:xfrm>
            <a:off x="4584953" y="6054090"/>
            <a:ext cx="78105" cy="13335"/>
          </a:xfrm>
          <a:custGeom>
            <a:avLst/>
            <a:gdLst/>
            <a:ahLst/>
            <a:cxnLst/>
            <a:rect l="l" t="t" r="r" b="b"/>
            <a:pathLst>
              <a:path w="78104" h="13335">
                <a:moveTo>
                  <a:pt x="0" y="12953"/>
                </a:moveTo>
                <a:lnTo>
                  <a:pt x="0" y="0"/>
                </a:lnTo>
                <a:lnTo>
                  <a:pt x="77724" y="0"/>
                </a:lnTo>
                <a:lnTo>
                  <a:pt x="77724" y="12953"/>
                </a:lnTo>
                <a:lnTo>
                  <a:pt x="0" y="12953"/>
                </a:lnTo>
                <a:close/>
              </a:path>
            </a:pathLst>
          </a:custGeom>
          <a:ln w="3175">
            <a:solidFill>
              <a:srgbClr val="000000"/>
            </a:solidFill>
          </a:ln>
        </p:spPr>
        <p:txBody>
          <a:bodyPr wrap="square" lIns="0" tIns="0" rIns="0" bIns="0" rtlCol="0"/>
          <a:lstStyle/>
          <a:p>
            <a:endParaRPr/>
          </a:p>
        </p:txBody>
      </p:sp>
      <p:sp>
        <p:nvSpPr>
          <p:cNvPr id="158" name="object 158"/>
          <p:cNvSpPr/>
          <p:nvPr/>
        </p:nvSpPr>
        <p:spPr>
          <a:xfrm>
            <a:off x="4584953" y="6034278"/>
            <a:ext cx="78105" cy="13335"/>
          </a:xfrm>
          <a:custGeom>
            <a:avLst/>
            <a:gdLst/>
            <a:ahLst/>
            <a:cxnLst/>
            <a:rect l="l" t="t" r="r" b="b"/>
            <a:pathLst>
              <a:path w="78104" h="13335">
                <a:moveTo>
                  <a:pt x="0" y="12953"/>
                </a:moveTo>
                <a:lnTo>
                  <a:pt x="0" y="0"/>
                </a:lnTo>
                <a:lnTo>
                  <a:pt x="77724" y="0"/>
                </a:lnTo>
                <a:lnTo>
                  <a:pt x="77724" y="12953"/>
                </a:lnTo>
                <a:lnTo>
                  <a:pt x="0" y="12953"/>
                </a:lnTo>
                <a:close/>
              </a:path>
            </a:pathLst>
          </a:custGeom>
          <a:ln w="3175">
            <a:solidFill>
              <a:srgbClr val="000000"/>
            </a:solidFill>
          </a:ln>
        </p:spPr>
        <p:txBody>
          <a:bodyPr wrap="square" lIns="0" tIns="0" rIns="0" bIns="0" rtlCol="0"/>
          <a:lstStyle/>
          <a:p>
            <a:endParaRPr/>
          </a:p>
        </p:txBody>
      </p:sp>
      <p:sp>
        <p:nvSpPr>
          <p:cNvPr id="159" name="object 159"/>
          <p:cNvSpPr/>
          <p:nvPr/>
        </p:nvSpPr>
        <p:spPr>
          <a:xfrm>
            <a:off x="4584953" y="6014465"/>
            <a:ext cx="78105" cy="13335"/>
          </a:xfrm>
          <a:custGeom>
            <a:avLst/>
            <a:gdLst/>
            <a:ahLst/>
            <a:cxnLst/>
            <a:rect l="l" t="t" r="r" b="b"/>
            <a:pathLst>
              <a:path w="78104" h="13335">
                <a:moveTo>
                  <a:pt x="0" y="12953"/>
                </a:moveTo>
                <a:lnTo>
                  <a:pt x="0" y="0"/>
                </a:lnTo>
                <a:lnTo>
                  <a:pt x="77724" y="0"/>
                </a:lnTo>
                <a:lnTo>
                  <a:pt x="77724" y="12953"/>
                </a:lnTo>
                <a:lnTo>
                  <a:pt x="0" y="12953"/>
                </a:lnTo>
                <a:close/>
              </a:path>
            </a:pathLst>
          </a:custGeom>
          <a:ln w="3175">
            <a:solidFill>
              <a:srgbClr val="000000"/>
            </a:solidFill>
          </a:ln>
        </p:spPr>
        <p:txBody>
          <a:bodyPr wrap="square" lIns="0" tIns="0" rIns="0" bIns="0" rtlCol="0"/>
          <a:lstStyle/>
          <a:p>
            <a:endParaRPr/>
          </a:p>
        </p:txBody>
      </p:sp>
      <p:sp>
        <p:nvSpPr>
          <p:cNvPr id="160" name="object 160"/>
          <p:cNvSpPr/>
          <p:nvPr/>
        </p:nvSpPr>
        <p:spPr>
          <a:xfrm>
            <a:off x="4584953" y="5994653"/>
            <a:ext cx="78105" cy="13335"/>
          </a:xfrm>
          <a:custGeom>
            <a:avLst/>
            <a:gdLst/>
            <a:ahLst/>
            <a:cxnLst/>
            <a:rect l="l" t="t" r="r" b="b"/>
            <a:pathLst>
              <a:path w="78104" h="13335">
                <a:moveTo>
                  <a:pt x="0" y="12953"/>
                </a:moveTo>
                <a:lnTo>
                  <a:pt x="0" y="0"/>
                </a:lnTo>
                <a:lnTo>
                  <a:pt x="77724" y="0"/>
                </a:lnTo>
                <a:lnTo>
                  <a:pt x="77724" y="12953"/>
                </a:lnTo>
                <a:lnTo>
                  <a:pt x="0" y="12953"/>
                </a:lnTo>
                <a:close/>
              </a:path>
            </a:pathLst>
          </a:custGeom>
          <a:ln w="3175">
            <a:solidFill>
              <a:srgbClr val="000000"/>
            </a:solidFill>
          </a:ln>
        </p:spPr>
        <p:txBody>
          <a:bodyPr wrap="square" lIns="0" tIns="0" rIns="0" bIns="0" rtlCol="0"/>
          <a:lstStyle/>
          <a:p>
            <a:endParaRPr/>
          </a:p>
        </p:txBody>
      </p:sp>
      <p:sp>
        <p:nvSpPr>
          <p:cNvPr id="161" name="object 161"/>
          <p:cNvSpPr/>
          <p:nvPr/>
        </p:nvSpPr>
        <p:spPr>
          <a:xfrm>
            <a:off x="4584953" y="5966459"/>
            <a:ext cx="78105" cy="22225"/>
          </a:xfrm>
          <a:custGeom>
            <a:avLst/>
            <a:gdLst/>
            <a:ahLst/>
            <a:cxnLst/>
            <a:rect l="l" t="t" r="r" b="b"/>
            <a:pathLst>
              <a:path w="78104" h="22225">
                <a:moveTo>
                  <a:pt x="0" y="22098"/>
                </a:moveTo>
                <a:lnTo>
                  <a:pt x="0" y="0"/>
                </a:lnTo>
                <a:lnTo>
                  <a:pt x="77724" y="0"/>
                </a:lnTo>
                <a:lnTo>
                  <a:pt x="77724" y="22098"/>
                </a:lnTo>
                <a:lnTo>
                  <a:pt x="0" y="22098"/>
                </a:lnTo>
                <a:close/>
              </a:path>
            </a:pathLst>
          </a:custGeom>
          <a:ln w="3175">
            <a:solidFill>
              <a:srgbClr val="000000"/>
            </a:solidFill>
          </a:ln>
        </p:spPr>
        <p:txBody>
          <a:bodyPr wrap="square" lIns="0" tIns="0" rIns="0" bIns="0" rtlCol="0"/>
          <a:lstStyle/>
          <a:p>
            <a:endParaRPr/>
          </a:p>
        </p:txBody>
      </p:sp>
      <p:sp>
        <p:nvSpPr>
          <p:cNvPr id="162" name="object 162"/>
          <p:cNvSpPr/>
          <p:nvPr/>
        </p:nvSpPr>
        <p:spPr>
          <a:xfrm>
            <a:off x="4584953" y="5938265"/>
            <a:ext cx="78105" cy="21590"/>
          </a:xfrm>
          <a:custGeom>
            <a:avLst/>
            <a:gdLst/>
            <a:ahLst/>
            <a:cxnLst/>
            <a:rect l="l" t="t" r="r" b="b"/>
            <a:pathLst>
              <a:path w="78104" h="21589">
                <a:moveTo>
                  <a:pt x="0" y="21336"/>
                </a:moveTo>
                <a:lnTo>
                  <a:pt x="0" y="0"/>
                </a:lnTo>
                <a:lnTo>
                  <a:pt x="77724" y="0"/>
                </a:lnTo>
                <a:lnTo>
                  <a:pt x="77724" y="21336"/>
                </a:lnTo>
                <a:lnTo>
                  <a:pt x="0" y="21336"/>
                </a:lnTo>
                <a:close/>
              </a:path>
            </a:pathLst>
          </a:custGeom>
          <a:ln w="3175">
            <a:solidFill>
              <a:srgbClr val="000000"/>
            </a:solidFill>
          </a:ln>
        </p:spPr>
        <p:txBody>
          <a:bodyPr wrap="square" lIns="0" tIns="0" rIns="0" bIns="0" rtlCol="0"/>
          <a:lstStyle/>
          <a:p>
            <a:endParaRPr/>
          </a:p>
        </p:txBody>
      </p:sp>
      <p:sp>
        <p:nvSpPr>
          <p:cNvPr id="163" name="object 163"/>
          <p:cNvSpPr/>
          <p:nvPr/>
        </p:nvSpPr>
        <p:spPr>
          <a:xfrm>
            <a:off x="4561332" y="6094476"/>
            <a:ext cx="124967" cy="76200"/>
          </a:xfrm>
          <a:prstGeom prst="rect">
            <a:avLst/>
          </a:prstGeom>
          <a:blipFill>
            <a:blip r:embed="rId25" cstate="print"/>
            <a:stretch>
              <a:fillRect/>
            </a:stretch>
          </a:blipFill>
        </p:spPr>
        <p:txBody>
          <a:bodyPr wrap="square" lIns="0" tIns="0" rIns="0" bIns="0" rtlCol="0"/>
          <a:lstStyle/>
          <a:p>
            <a:endParaRPr/>
          </a:p>
        </p:txBody>
      </p:sp>
      <p:sp>
        <p:nvSpPr>
          <p:cNvPr id="164" name="object 164"/>
          <p:cNvSpPr/>
          <p:nvPr/>
        </p:nvSpPr>
        <p:spPr>
          <a:xfrm>
            <a:off x="4620767" y="6115050"/>
            <a:ext cx="6095" cy="4571"/>
          </a:xfrm>
          <a:prstGeom prst="rect">
            <a:avLst/>
          </a:prstGeom>
          <a:blipFill>
            <a:blip r:embed="rId26" cstate="print"/>
            <a:stretch>
              <a:fillRect/>
            </a:stretch>
          </a:blipFill>
        </p:spPr>
        <p:txBody>
          <a:bodyPr wrap="square" lIns="0" tIns="0" rIns="0" bIns="0" rtlCol="0"/>
          <a:lstStyle/>
          <a:p>
            <a:endParaRPr/>
          </a:p>
        </p:txBody>
      </p:sp>
      <p:sp>
        <p:nvSpPr>
          <p:cNvPr id="165" name="object 165"/>
          <p:cNvSpPr/>
          <p:nvPr/>
        </p:nvSpPr>
        <p:spPr>
          <a:xfrm>
            <a:off x="4604003" y="5948934"/>
            <a:ext cx="11430" cy="2540"/>
          </a:xfrm>
          <a:custGeom>
            <a:avLst/>
            <a:gdLst/>
            <a:ahLst/>
            <a:cxnLst/>
            <a:rect l="l" t="t" r="r" b="b"/>
            <a:pathLst>
              <a:path w="11429" h="2539">
                <a:moveTo>
                  <a:pt x="0" y="0"/>
                </a:moveTo>
                <a:lnTo>
                  <a:pt x="0" y="2285"/>
                </a:lnTo>
                <a:lnTo>
                  <a:pt x="11429" y="2285"/>
                </a:lnTo>
                <a:lnTo>
                  <a:pt x="11429" y="0"/>
                </a:lnTo>
                <a:lnTo>
                  <a:pt x="0" y="0"/>
                </a:lnTo>
                <a:close/>
              </a:path>
            </a:pathLst>
          </a:custGeom>
          <a:solidFill>
            <a:srgbClr val="9A9A9A"/>
          </a:solidFill>
        </p:spPr>
        <p:txBody>
          <a:bodyPr wrap="square" lIns="0" tIns="0" rIns="0" bIns="0" rtlCol="0"/>
          <a:lstStyle/>
          <a:p>
            <a:endParaRPr/>
          </a:p>
        </p:txBody>
      </p:sp>
      <p:sp>
        <p:nvSpPr>
          <p:cNvPr id="166" name="object 166"/>
          <p:cNvSpPr/>
          <p:nvPr/>
        </p:nvSpPr>
        <p:spPr>
          <a:xfrm>
            <a:off x="4591050" y="5942075"/>
            <a:ext cx="67056" cy="3810"/>
          </a:xfrm>
          <a:prstGeom prst="rect">
            <a:avLst/>
          </a:prstGeom>
          <a:blipFill>
            <a:blip r:embed="rId27" cstate="print"/>
            <a:stretch>
              <a:fillRect/>
            </a:stretch>
          </a:blipFill>
        </p:spPr>
        <p:txBody>
          <a:bodyPr wrap="square" lIns="0" tIns="0" rIns="0" bIns="0" rtlCol="0"/>
          <a:lstStyle/>
          <a:p>
            <a:endParaRPr/>
          </a:p>
        </p:txBody>
      </p:sp>
      <p:sp>
        <p:nvSpPr>
          <p:cNvPr id="167" name="object 167"/>
          <p:cNvSpPr/>
          <p:nvPr/>
        </p:nvSpPr>
        <p:spPr>
          <a:xfrm>
            <a:off x="4589526" y="5941523"/>
            <a:ext cx="67608" cy="38652"/>
          </a:xfrm>
          <a:prstGeom prst="rect">
            <a:avLst/>
          </a:prstGeom>
          <a:blipFill>
            <a:blip r:embed="rId28" cstate="print"/>
            <a:stretch>
              <a:fillRect/>
            </a:stretch>
          </a:blipFill>
        </p:spPr>
        <p:txBody>
          <a:bodyPr wrap="square" lIns="0" tIns="0" rIns="0" bIns="0" rtlCol="0"/>
          <a:lstStyle/>
          <a:p>
            <a:endParaRPr/>
          </a:p>
        </p:txBody>
      </p:sp>
      <p:sp>
        <p:nvSpPr>
          <p:cNvPr id="168" name="object 168"/>
          <p:cNvSpPr/>
          <p:nvPr/>
        </p:nvSpPr>
        <p:spPr>
          <a:xfrm>
            <a:off x="4588973" y="5971813"/>
            <a:ext cx="69132" cy="31984"/>
          </a:xfrm>
          <a:prstGeom prst="rect">
            <a:avLst/>
          </a:prstGeom>
          <a:blipFill>
            <a:blip r:embed="rId29" cstate="print"/>
            <a:stretch>
              <a:fillRect/>
            </a:stretch>
          </a:blipFill>
        </p:spPr>
        <p:txBody>
          <a:bodyPr wrap="square" lIns="0" tIns="0" rIns="0" bIns="0" rtlCol="0"/>
          <a:lstStyle/>
          <a:p>
            <a:endParaRPr/>
          </a:p>
        </p:txBody>
      </p:sp>
      <p:sp>
        <p:nvSpPr>
          <p:cNvPr id="169" name="object 169"/>
          <p:cNvSpPr/>
          <p:nvPr/>
        </p:nvSpPr>
        <p:spPr>
          <a:xfrm>
            <a:off x="4588973" y="5948171"/>
            <a:ext cx="69684" cy="57911"/>
          </a:xfrm>
          <a:prstGeom prst="rect">
            <a:avLst/>
          </a:prstGeom>
          <a:blipFill>
            <a:blip r:embed="rId30" cstate="print"/>
            <a:stretch>
              <a:fillRect/>
            </a:stretch>
          </a:blipFill>
        </p:spPr>
        <p:txBody>
          <a:bodyPr wrap="square" lIns="0" tIns="0" rIns="0" bIns="0" rtlCol="0"/>
          <a:lstStyle/>
          <a:p>
            <a:endParaRPr/>
          </a:p>
        </p:txBody>
      </p:sp>
      <p:sp>
        <p:nvSpPr>
          <p:cNvPr id="170" name="object 170"/>
          <p:cNvSpPr/>
          <p:nvPr/>
        </p:nvSpPr>
        <p:spPr>
          <a:xfrm>
            <a:off x="4647438" y="5948171"/>
            <a:ext cx="9525" cy="3175"/>
          </a:xfrm>
          <a:custGeom>
            <a:avLst/>
            <a:gdLst/>
            <a:ahLst/>
            <a:cxnLst/>
            <a:rect l="l" t="t" r="r" b="b"/>
            <a:pathLst>
              <a:path w="9525" h="3175">
                <a:moveTo>
                  <a:pt x="0" y="0"/>
                </a:moveTo>
                <a:lnTo>
                  <a:pt x="0" y="3047"/>
                </a:lnTo>
                <a:lnTo>
                  <a:pt x="9144" y="3047"/>
                </a:lnTo>
                <a:lnTo>
                  <a:pt x="9144" y="0"/>
                </a:lnTo>
                <a:lnTo>
                  <a:pt x="0" y="0"/>
                </a:lnTo>
                <a:close/>
              </a:path>
            </a:pathLst>
          </a:custGeom>
          <a:ln w="3175">
            <a:solidFill>
              <a:srgbClr val="000000"/>
            </a:solidFill>
          </a:ln>
        </p:spPr>
        <p:txBody>
          <a:bodyPr wrap="square" lIns="0" tIns="0" rIns="0" bIns="0" rtlCol="0"/>
          <a:lstStyle/>
          <a:p>
            <a:endParaRPr/>
          </a:p>
        </p:txBody>
      </p:sp>
      <p:sp>
        <p:nvSpPr>
          <p:cNvPr id="171" name="object 171"/>
          <p:cNvSpPr/>
          <p:nvPr/>
        </p:nvSpPr>
        <p:spPr>
          <a:xfrm>
            <a:off x="4632959" y="5948934"/>
            <a:ext cx="5715" cy="3810"/>
          </a:xfrm>
          <a:custGeom>
            <a:avLst/>
            <a:gdLst/>
            <a:ahLst/>
            <a:cxnLst/>
            <a:rect l="l" t="t" r="r" b="b"/>
            <a:pathLst>
              <a:path w="5714" h="3810">
                <a:moveTo>
                  <a:pt x="5334" y="2286"/>
                </a:moveTo>
                <a:lnTo>
                  <a:pt x="0" y="3810"/>
                </a:lnTo>
                <a:lnTo>
                  <a:pt x="0" y="0"/>
                </a:lnTo>
                <a:lnTo>
                  <a:pt x="5334" y="2286"/>
                </a:lnTo>
                <a:close/>
              </a:path>
            </a:pathLst>
          </a:custGeom>
          <a:ln w="3175">
            <a:solidFill>
              <a:srgbClr val="000000"/>
            </a:solidFill>
          </a:ln>
        </p:spPr>
        <p:txBody>
          <a:bodyPr wrap="square" lIns="0" tIns="0" rIns="0" bIns="0" rtlCol="0"/>
          <a:lstStyle/>
          <a:p>
            <a:endParaRPr/>
          </a:p>
        </p:txBody>
      </p:sp>
      <p:sp>
        <p:nvSpPr>
          <p:cNvPr id="172" name="object 172"/>
          <p:cNvSpPr/>
          <p:nvPr/>
        </p:nvSpPr>
        <p:spPr>
          <a:xfrm>
            <a:off x="4623815" y="5948934"/>
            <a:ext cx="6350" cy="3810"/>
          </a:xfrm>
          <a:custGeom>
            <a:avLst/>
            <a:gdLst/>
            <a:ahLst/>
            <a:cxnLst/>
            <a:rect l="l" t="t" r="r" b="b"/>
            <a:pathLst>
              <a:path w="6350" h="3810">
                <a:moveTo>
                  <a:pt x="0" y="2286"/>
                </a:moveTo>
                <a:lnTo>
                  <a:pt x="6096" y="0"/>
                </a:lnTo>
                <a:lnTo>
                  <a:pt x="6096" y="3810"/>
                </a:lnTo>
                <a:lnTo>
                  <a:pt x="0" y="2286"/>
                </a:lnTo>
                <a:close/>
              </a:path>
            </a:pathLst>
          </a:custGeom>
          <a:ln w="3175">
            <a:solidFill>
              <a:srgbClr val="000000"/>
            </a:solidFill>
          </a:ln>
        </p:spPr>
        <p:txBody>
          <a:bodyPr wrap="square" lIns="0" tIns="0" rIns="0" bIns="0" rtlCol="0"/>
          <a:lstStyle/>
          <a:p>
            <a:endParaRPr/>
          </a:p>
        </p:txBody>
      </p:sp>
      <p:sp>
        <p:nvSpPr>
          <p:cNvPr id="173" name="object 173"/>
          <p:cNvSpPr/>
          <p:nvPr/>
        </p:nvSpPr>
        <p:spPr>
          <a:xfrm>
            <a:off x="4642865" y="5982461"/>
            <a:ext cx="12700" cy="2540"/>
          </a:xfrm>
          <a:custGeom>
            <a:avLst/>
            <a:gdLst/>
            <a:ahLst/>
            <a:cxnLst/>
            <a:rect l="l" t="t" r="r" b="b"/>
            <a:pathLst>
              <a:path w="12700" h="2539">
                <a:moveTo>
                  <a:pt x="0" y="0"/>
                </a:moveTo>
                <a:lnTo>
                  <a:pt x="0" y="2285"/>
                </a:lnTo>
                <a:lnTo>
                  <a:pt x="12192" y="2285"/>
                </a:lnTo>
                <a:lnTo>
                  <a:pt x="12192" y="0"/>
                </a:lnTo>
                <a:lnTo>
                  <a:pt x="0" y="0"/>
                </a:lnTo>
                <a:close/>
              </a:path>
            </a:pathLst>
          </a:custGeom>
          <a:ln w="3175">
            <a:solidFill>
              <a:srgbClr val="000000"/>
            </a:solidFill>
          </a:ln>
        </p:spPr>
        <p:txBody>
          <a:bodyPr wrap="square" lIns="0" tIns="0" rIns="0" bIns="0" rtlCol="0"/>
          <a:lstStyle/>
          <a:p>
            <a:endParaRPr/>
          </a:p>
        </p:txBody>
      </p:sp>
      <p:sp>
        <p:nvSpPr>
          <p:cNvPr id="174" name="object 174"/>
          <p:cNvSpPr/>
          <p:nvPr/>
        </p:nvSpPr>
        <p:spPr>
          <a:xfrm>
            <a:off x="4645914" y="6003797"/>
            <a:ext cx="12700" cy="2540"/>
          </a:xfrm>
          <a:custGeom>
            <a:avLst/>
            <a:gdLst/>
            <a:ahLst/>
            <a:cxnLst/>
            <a:rect l="l" t="t" r="r" b="b"/>
            <a:pathLst>
              <a:path w="12700" h="2539">
                <a:moveTo>
                  <a:pt x="0" y="0"/>
                </a:moveTo>
                <a:lnTo>
                  <a:pt x="0" y="2285"/>
                </a:lnTo>
                <a:lnTo>
                  <a:pt x="12191" y="2285"/>
                </a:lnTo>
                <a:lnTo>
                  <a:pt x="12191" y="0"/>
                </a:lnTo>
                <a:lnTo>
                  <a:pt x="0" y="0"/>
                </a:lnTo>
                <a:close/>
              </a:path>
            </a:pathLst>
          </a:custGeom>
          <a:ln w="3175">
            <a:solidFill>
              <a:srgbClr val="000000"/>
            </a:solidFill>
          </a:ln>
        </p:spPr>
        <p:txBody>
          <a:bodyPr wrap="square" lIns="0" tIns="0" rIns="0" bIns="0" rtlCol="0"/>
          <a:lstStyle/>
          <a:p>
            <a:endParaRPr/>
          </a:p>
        </p:txBody>
      </p:sp>
      <p:sp>
        <p:nvSpPr>
          <p:cNvPr id="175" name="object 175"/>
          <p:cNvSpPr/>
          <p:nvPr/>
        </p:nvSpPr>
        <p:spPr>
          <a:xfrm>
            <a:off x="4591050" y="5948934"/>
            <a:ext cx="6350" cy="0"/>
          </a:xfrm>
          <a:custGeom>
            <a:avLst/>
            <a:gdLst/>
            <a:ahLst/>
            <a:cxnLst/>
            <a:rect l="l" t="t" r="r" b="b"/>
            <a:pathLst>
              <a:path w="6350">
                <a:moveTo>
                  <a:pt x="0" y="0"/>
                </a:moveTo>
                <a:lnTo>
                  <a:pt x="6096" y="0"/>
                </a:lnTo>
              </a:path>
            </a:pathLst>
          </a:custGeom>
          <a:ln w="3175">
            <a:solidFill>
              <a:srgbClr val="00FF00"/>
            </a:solidFill>
          </a:ln>
        </p:spPr>
        <p:txBody>
          <a:bodyPr wrap="square" lIns="0" tIns="0" rIns="0" bIns="0" rtlCol="0"/>
          <a:lstStyle/>
          <a:p>
            <a:endParaRPr/>
          </a:p>
        </p:txBody>
      </p:sp>
      <p:sp>
        <p:nvSpPr>
          <p:cNvPr id="176" name="object 176"/>
          <p:cNvSpPr/>
          <p:nvPr/>
        </p:nvSpPr>
        <p:spPr>
          <a:xfrm>
            <a:off x="4589526" y="5983223"/>
            <a:ext cx="6350" cy="0"/>
          </a:xfrm>
          <a:custGeom>
            <a:avLst/>
            <a:gdLst/>
            <a:ahLst/>
            <a:cxnLst/>
            <a:rect l="l" t="t" r="r" b="b"/>
            <a:pathLst>
              <a:path w="6350">
                <a:moveTo>
                  <a:pt x="0" y="0"/>
                </a:moveTo>
                <a:lnTo>
                  <a:pt x="6096" y="0"/>
                </a:lnTo>
              </a:path>
            </a:pathLst>
          </a:custGeom>
          <a:ln w="3175">
            <a:solidFill>
              <a:srgbClr val="00FF00"/>
            </a:solidFill>
          </a:ln>
        </p:spPr>
        <p:txBody>
          <a:bodyPr wrap="square" lIns="0" tIns="0" rIns="0" bIns="0" rtlCol="0"/>
          <a:lstStyle/>
          <a:p>
            <a:endParaRPr/>
          </a:p>
        </p:txBody>
      </p:sp>
      <p:sp>
        <p:nvSpPr>
          <p:cNvPr id="177" name="object 177"/>
          <p:cNvSpPr/>
          <p:nvPr/>
        </p:nvSpPr>
        <p:spPr>
          <a:xfrm>
            <a:off x="4572761" y="6089903"/>
            <a:ext cx="32003" cy="65532"/>
          </a:xfrm>
          <a:prstGeom prst="rect">
            <a:avLst/>
          </a:prstGeom>
          <a:blipFill>
            <a:blip r:embed="rId31" cstate="print"/>
            <a:stretch>
              <a:fillRect/>
            </a:stretch>
          </a:blipFill>
        </p:spPr>
        <p:txBody>
          <a:bodyPr wrap="square" lIns="0" tIns="0" rIns="0" bIns="0" rtlCol="0"/>
          <a:lstStyle/>
          <a:p>
            <a:endParaRPr/>
          </a:p>
        </p:txBody>
      </p:sp>
      <p:sp>
        <p:nvSpPr>
          <p:cNvPr id="178" name="object 178"/>
          <p:cNvSpPr/>
          <p:nvPr/>
        </p:nvSpPr>
        <p:spPr>
          <a:xfrm>
            <a:off x="4642865" y="6091428"/>
            <a:ext cx="32003" cy="64770"/>
          </a:xfrm>
          <a:prstGeom prst="rect">
            <a:avLst/>
          </a:prstGeom>
          <a:blipFill>
            <a:blip r:embed="rId32" cstate="print"/>
            <a:stretch>
              <a:fillRect/>
            </a:stretch>
          </a:blipFill>
        </p:spPr>
        <p:txBody>
          <a:bodyPr wrap="square" lIns="0" tIns="0" rIns="0" bIns="0" rtlCol="0"/>
          <a:lstStyle/>
          <a:p>
            <a:endParaRPr/>
          </a:p>
        </p:txBody>
      </p:sp>
      <p:sp>
        <p:nvSpPr>
          <p:cNvPr id="179" name="object 179"/>
          <p:cNvSpPr/>
          <p:nvPr/>
        </p:nvSpPr>
        <p:spPr>
          <a:xfrm>
            <a:off x="4555997" y="5887211"/>
            <a:ext cx="181610" cy="283845"/>
          </a:xfrm>
          <a:custGeom>
            <a:avLst/>
            <a:gdLst/>
            <a:ahLst/>
            <a:cxnLst/>
            <a:rect l="l" t="t" r="r" b="b"/>
            <a:pathLst>
              <a:path w="181610" h="283845">
                <a:moveTo>
                  <a:pt x="5334" y="283463"/>
                </a:moveTo>
                <a:lnTo>
                  <a:pt x="5334" y="278129"/>
                </a:lnTo>
                <a:lnTo>
                  <a:pt x="0" y="278129"/>
                </a:lnTo>
                <a:lnTo>
                  <a:pt x="0" y="31241"/>
                </a:lnTo>
                <a:lnTo>
                  <a:pt x="44957" y="0"/>
                </a:lnTo>
                <a:lnTo>
                  <a:pt x="181355" y="0"/>
                </a:lnTo>
                <a:lnTo>
                  <a:pt x="181355" y="246125"/>
                </a:lnTo>
                <a:lnTo>
                  <a:pt x="178307" y="248412"/>
                </a:lnTo>
                <a:lnTo>
                  <a:pt x="178307" y="249936"/>
                </a:lnTo>
                <a:lnTo>
                  <a:pt x="130301" y="283463"/>
                </a:lnTo>
                <a:lnTo>
                  <a:pt x="5334" y="283463"/>
                </a:lnTo>
                <a:close/>
              </a:path>
            </a:pathLst>
          </a:custGeom>
          <a:ln w="6616">
            <a:solidFill>
              <a:srgbClr val="000000"/>
            </a:solidFill>
          </a:ln>
        </p:spPr>
        <p:txBody>
          <a:bodyPr wrap="square" lIns="0" tIns="0" rIns="0" bIns="0" rtlCol="0"/>
          <a:lstStyle/>
          <a:p>
            <a:endParaRPr/>
          </a:p>
        </p:txBody>
      </p:sp>
      <p:sp>
        <p:nvSpPr>
          <p:cNvPr id="180" name="object 180"/>
          <p:cNvSpPr/>
          <p:nvPr/>
        </p:nvSpPr>
        <p:spPr>
          <a:xfrm>
            <a:off x="4752594" y="5839967"/>
            <a:ext cx="36830" cy="30480"/>
          </a:xfrm>
          <a:custGeom>
            <a:avLst/>
            <a:gdLst/>
            <a:ahLst/>
            <a:cxnLst/>
            <a:rect l="l" t="t" r="r" b="b"/>
            <a:pathLst>
              <a:path w="36829" h="30479">
                <a:moveTo>
                  <a:pt x="36575" y="4572"/>
                </a:moveTo>
                <a:lnTo>
                  <a:pt x="36575" y="0"/>
                </a:lnTo>
                <a:lnTo>
                  <a:pt x="0" y="25908"/>
                </a:lnTo>
                <a:lnTo>
                  <a:pt x="0" y="30480"/>
                </a:lnTo>
                <a:lnTo>
                  <a:pt x="36575" y="4572"/>
                </a:lnTo>
                <a:close/>
              </a:path>
            </a:pathLst>
          </a:custGeom>
          <a:solidFill>
            <a:srgbClr val="9A9A9A"/>
          </a:solidFill>
        </p:spPr>
        <p:txBody>
          <a:bodyPr wrap="square" lIns="0" tIns="0" rIns="0" bIns="0" rtlCol="0"/>
          <a:lstStyle/>
          <a:p>
            <a:endParaRPr/>
          </a:p>
        </p:txBody>
      </p:sp>
      <p:sp>
        <p:nvSpPr>
          <p:cNvPr id="181" name="object 181"/>
          <p:cNvSpPr/>
          <p:nvPr/>
        </p:nvSpPr>
        <p:spPr>
          <a:xfrm>
            <a:off x="4652771" y="5654040"/>
            <a:ext cx="138430" cy="24130"/>
          </a:xfrm>
          <a:custGeom>
            <a:avLst/>
            <a:gdLst/>
            <a:ahLst/>
            <a:cxnLst/>
            <a:rect l="l" t="t" r="r" b="b"/>
            <a:pathLst>
              <a:path w="138429" h="24129">
                <a:moveTo>
                  <a:pt x="137922" y="0"/>
                </a:moveTo>
                <a:lnTo>
                  <a:pt x="35051" y="0"/>
                </a:lnTo>
                <a:lnTo>
                  <a:pt x="0" y="23622"/>
                </a:lnTo>
                <a:lnTo>
                  <a:pt x="103631" y="23622"/>
                </a:lnTo>
                <a:lnTo>
                  <a:pt x="137922" y="0"/>
                </a:lnTo>
                <a:close/>
              </a:path>
            </a:pathLst>
          </a:custGeom>
          <a:solidFill>
            <a:srgbClr val="E6E6E6"/>
          </a:solidFill>
        </p:spPr>
        <p:txBody>
          <a:bodyPr wrap="square" lIns="0" tIns="0" rIns="0" bIns="0" rtlCol="0"/>
          <a:lstStyle/>
          <a:p>
            <a:endParaRPr/>
          </a:p>
        </p:txBody>
      </p:sp>
      <p:sp>
        <p:nvSpPr>
          <p:cNvPr id="182" name="object 182"/>
          <p:cNvSpPr/>
          <p:nvPr/>
        </p:nvSpPr>
        <p:spPr>
          <a:xfrm>
            <a:off x="4756403" y="5654040"/>
            <a:ext cx="34290" cy="212090"/>
          </a:xfrm>
          <a:custGeom>
            <a:avLst/>
            <a:gdLst/>
            <a:ahLst/>
            <a:cxnLst/>
            <a:rect l="l" t="t" r="r" b="b"/>
            <a:pathLst>
              <a:path w="34289" h="212089">
                <a:moveTo>
                  <a:pt x="34290" y="187451"/>
                </a:moveTo>
                <a:lnTo>
                  <a:pt x="34290" y="0"/>
                </a:lnTo>
                <a:lnTo>
                  <a:pt x="0" y="23622"/>
                </a:lnTo>
                <a:lnTo>
                  <a:pt x="0" y="211836"/>
                </a:lnTo>
                <a:lnTo>
                  <a:pt x="34290" y="187451"/>
                </a:lnTo>
                <a:close/>
              </a:path>
            </a:pathLst>
          </a:custGeom>
          <a:solidFill>
            <a:srgbClr val="9A9A9A"/>
          </a:solidFill>
        </p:spPr>
        <p:txBody>
          <a:bodyPr wrap="square" lIns="0" tIns="0" rIns="0" bIns="0" rtlCol="0"/>
          <a:lstStyle/>
          <a:p>
            <a:endParaRPr/>
          </a:p>
        </p:txBody>
      </p:sp>
      <p:sp>
        <p:nvSpPr>
          <p:cNvPr id="183" name="object 183"/>
          <p:cNvSpPr/>
          <p:nvPr/>
        </p:nvSpPr>
        <p:spPr>
          <a:xfrm>
            <a:off x="4652771" y="5677661"/>
            <a:ext cx="104139" cy="188595"/>
          </a:xfrm>
          <a:custGeom>
            <a:avLst/>
            <a:gdLst/>
            <a:ahLst/>
            <a:cxnLst/>
            <a:rect l="l" t="t" r="r" b="b"/>
            <a:pathLst>
              <a:path w="104139" h="188595">
                <a:moveTo>
                  <a:pt x="0" y="0"/>
                </a:moveTo>
                <a:lnTo>
                  <a:pt x="0" y="188213"/>
                </a:lnTo>
                <a:lnTo>
                  <a:pt x="103632" y="188213"/>
                </a:lnTo>
                <a:lnTo>
                  <a:pt x="103632" y="0"/>
                </a:lnTo>
                <a:lnTo>
                  <a:pt x="0" y="0"/>
                </a:lnTo>
                <a:close/>
              </a:path>
            </a:pathLst>
          </a:custGeom>
          <a:solidFill>
            <a:srgbClr val="C0C0C0"/>
          </a:solidFill>
        </p:spPr>
        <p:txBody>
          <a:bodyPr wrap="square" lIns="0" tIns="0" rIns="0" bIns="0" rtlCol="0"/>
          <a:lstStyle/>
          <a:p>
            <a:endParaRPr/>
          </a:p>
        </p:txBody>
      </p:sp>
      <p:sp>
        <p:nvSpPr>
          <p:cNvPr id="184" name="object 184"/>
          <p:cNvSpPr/>
          <p:nvPr/>
        </p:nvSpPr>
        <p:spPr>
          <a:xfrm>
            <a:off x="4652771" y="5677661"/>
            <a:ext cx="104139" cy="188595"/>
          </a:xfrm>
          <a:custGeom>
            <a:avLst/>
            <a:gdLst/>
            <a:ahLst/>
            <a:cxnLst/>
            <a:rect l="l" t="t" r="r" b="b"/>
            <a:pathLst>
              <a:path w="104139" h="188595">
                <a:moveTo>
                  <a:pt x="0" y="188213"/>
                </a:moveTo>
                <a:lnTo>
                  <a:pt x="0" y="0"/>
                </a:lnTo>
                <a:lnTo>
                  <a:pt x="103632" y="0"/>
                </a:lnTo>
                <a:lnTo>
                  <a:pt x="103632" y="188213"/>
                </a:lnTo>
                <a:lnTo>
                  <a:pt x="0" y="188213"/>
                </a:lnTo>
                <a:close/>
              </a:path>
            </a:pathLst>
          </a:custGeom>
          <a:ln w="3175">
            <a:solidFill>
              <a:srgbClr val="000000"/>
            </a:solidFill>
          </a:ln>
        </p:spPr>
        <p:txBody>
          <a:bodyPr wrap="square" lIns="0" tIns="0" rIns="0" bIns="0" rtlCol="0"/>
          <a:lstStyle/>
          <a:p>
            <a:endParaRPr/>
          </a:p>
        </p:txBody>
      </p:sp>
      <p:sp>
        <p:nvSpPr>
          <p:cNvPr id="185" name="object 185"/>
          <p:cNvSpPr/>
          <p:nvPr/>
        </p:nvSpPr>
        <p:spPr>
          <a:xfrm>
            <a:off x="4665726" y="5686805"/>
            <a:ext cx="79247" cy="114299"/>
          </a:xfrm>
          <a:prstGeom prst="rect">
            <a:avLst/>
          </a:prstGeom>
          <a:blipFill>
            <a:blip r:embed="rId33" cstate="print"/>
            <a:stretch>
              <a:fillRect/>
            </a:stretch>
          </a:blipFill>
        </p:spPr>
        <p:txBody>
          <a:bodyPr wrap="square" lIns="0" tIns="0" rIns="0" bIns="0" rtlCol="0"/>
          <a:lstStyle/>
          <a:p>
            <a:endParaRPr/>
          </a:p>
        </p:txBody>
      </p:sp>
      <p:sp>
        <p:nvSpPr>
          <p:cNvPr id="186" name="object 186"/>
          <p:cNvSpPr/>
          <p:nvPr/>
        </p:nvSpPr>
        <p:spPr>
          <a:xfrm>
            <a:off x="4665726" y="5686805"/>
            <a:ext cx="78105" cy="114300"/>
          </a:xfrm>
          <a:custGeom>
            <a:avLst/>
            <a:gdLst/>
            <a:ahLst/>
            <a:cxnLst/>
            <a:rect l="l" t="t" r="r" b="b"/>
            <a:pathLst>
              <a:path w="78104" h="114300">
                <a:moveTo>
                  <a:pt x="0" y="114300"/>
                </a:moveTo>
                <a:lnTo>
                  <a:pt x="0" y="0"/>
                </a:lnTo>
                <a:lnTo>
                  <a:pt x="77724" y="0"/>
                </a:lnTo>
                <a:lnTo>
                  <a:pt x="77724" y="114300"/>
                </a:lnTo>
                <a:lnTo>
                  <a:pt x="0" y="114300"/>
                </a:lnTo>
                <a:close/>
              </a:path>
            </a:pathLst>
          </a:custGeom>
          <a:ln w="3175">
            <a:solidFill>
              <a:srgbClr val="000000"/>
            </a:solidFill>
          </a:ln>
        </p:spPr>
        <p:txBody>
          <a:bodyPr wrap="square" lIns="0" tIns="0" rIns="0" bIns="0" rtlCol="0"/>
          <a:lstStyle/>
          <a:p>
            <a:endParaRPr/>
          </a:p>
        </p:txBody>
      </p:sp>
      <p:sp>
        <p:nvSpPr>
          <p:cNvPr id="187" name="object 187"/>
          <p:cNvSpPr/>
          <p:nvPr/>
        </p:nvSpPr>
        <p:spPr>
          <a:xfrm>
            <a:off x="4674870" y="5781294"/>
            <a:ext cx="59690" cy="10160"/>
          </a:xfrm>
          <a:custGeom>
            <a:avLst/>
            <a:gdLst/>
            <a:ahLst/>
            <a:cxnLst/>
            <a:rect l="l" t="t" r="r" b="b"/>
            <a:pathLst>
              <a:path w="59689" h="10160">
                <a:moveTo>
                  <a:pt x="59436" y="9905"/>
                </a:moveTo>
                <a:lnTo>
                  <a:pt x="59436" y="0"/>
                </a:lnTo>
                <a:lnTo>
                  <a:pt x="0" y="0"/>
                </a:lnTo>
                <a:lnTo>
                  <a:pt x="0" y="9905"/>
                </a:lnTo>
                <a:lnTo>
                  <a:pt x="59436" y="9905"/>
                </a:lnTo>
                <a:close/>
              </a:path>
            </a:pathLst>
          </a:custGeom>
          <a:solidFill>
            <a:srgbClr val="C0C0C0"/>
          </a:solidFill>
        </p:spPr>
        <p:txBody>
          <a:bodyPr wrap="square" lIns="0" tIns="0" rIns="0" bIns="0" rtlCol="0"/>
          <a:lstStyle/>
          <a:p>
            <a:endParaRPr/>
          </a:p>
        </p:txBody>
      </p:sp>
      <p:sp>
        <p:nvSpPr>
          <p:cNvPr id="188" name="object 188"/>
          <p:cNvSpPr/>
          <p:nvPr/>
        </p:nvSpPr>
        <p:spPr>
          <a:xfrm>
            <a:off x="4674870" y="5766053"/>
            <a:ext cx="59690" cy="10160"/>
          </a:xfrm>
          <a:custGeom>
            <a:avLst/>
            <a:gdLst/>
            <a:ahLst/>
            <a:cxnLst/>
            <a:rect l="l" t="t" r="r" b="b"/>
            <a:pathLst>
              <a:path w="59689" h="10160">
                <a:moveTo>
                  <a:pt x="59436" y="9906"/>
                </a:moveTo>
                <a:lnTo>
                  <a:pt x="59436" y="0"/>
                </a:lnTo>
                <a:lnTo>
                  <a:pt x="0" y="0"/>
                </a:lnTo>
                <a:lnTo>
                  <a:pt x="0" y="9906"/>
                </a:lnTo>
                <a:lnTo>
                  <a:pt x="59436" y="9906"/>
                </a:lnTo>
                <a:close/>
              </a:path>
            </a:pathLst>
          </a:custGeom>
          <a:solidFill>
            <a:srgbClr val="C0C0C0"/>
          </a:solidFill>
        </p:spPr>
        <p:txBody>
          <a:bodyPr wrap="square" lIns="0" tIns="0" rIns="0" bIns="0" rtlCol="0"/>
          <a:lstStyle/>
          <a:p>
            <a:endParaRPr/>
          </a:p>
        </p:txBody>
      </p:sp>
      <p:sp>
        <p:nvSpPr>
          <p:cNvPr id="189" name="object 189"/>
          <p:cNvSpPr/>
          <p:nvPr/>
        </p:nvSpPr>
        <p:spPr>
          <a:xfrm>
            <a:off x="4674870" y="5750814"/>
            <a:ext cx="59690" cy="10160"/>
          </a:xfrm>
          <a:custGeom>
            <a:avLst/>
            <a:gdLst/>
            <a:ahLst/>
            <a:cxnLst/>
            <a:rect l="l" t="t" r="r" b="b"/>
            <a:pathLst>
              <a:path w="59689" h="10160">
                <a:moveTo>
                  <a:pt x="59436" y="9905"/>
                </a:moveTo>
                <a:lnTo>
                  <a:pt x="59436" y="0"/>
                </a:lnTo>
                <a:lnTo>
                  <a:pt x="0" y="0"/>
                </a:lnTo>
                <a:lnTo>
                  <a:pt x="0" y="9905"/>
                </a:lnTo>
                <a:lnTo>
                  <a:pt x="59436" y="9905"/>
                </a:lnTo>
                <a:close/>
              </a:path>
            </a:pathLst>
          </a:custGeom>
          <a:solidFill>
            <a:srgbClr val="C0C0C0"/>
          </a:solidFill>
        </p:spPr>
        <p:txBody>
          <a:bodyPr wrap="square" lIns="0" tIns="0" rIns="0" bIns="0" rtlCol="0"/>
          <a:lstStyle/>
          <a:p>
            <a:endParaRPr/>
          </a:p>
        </p:txBody>
      </p:sp>
      <p:sp>
        <p:nvSpPr>
          <p:cNvPr id="190" name="object 190"/>
          <p:cNvSpPr/>
          <p:nvPr/>
        </p:nvSpPr>
        <p:spPr>
          <a:xfrm>
            <a:off x="4674870" y="5736336"/>
            <a:ext cx="59690" cy="10160"/>
          </a:xfrm>
          <a:custGeom>
            <a:avLst/>
            <a:gdLst/>
            <a:ahLst/>
            <a:cxnLst/>
            <a:rect l="l" t="t" r="r" b="b"/>
            <a:pathLst>
              <a:path w="59689" h="10160">
                <a:moveTo>
                  <a:pt x="59436" y="9905"/>
                </a:moveTo>
                <a:lnTo>
                  <a:pt x="59436" y="0"/>
                </a:lnTo>
                <a:lnTo>
                  <a:pt x="0" y="0"/>
                </a:lnTo>
                <a:lnTo>
                  <a:pt x="0" y="9905"/>
                </a:lnTo>
                <a:lnTo>
                  <a:pt x="59436" y="9905"/>
                </a:lnTo>
                <a:close/>
              </a:path>
            </a:pathLst>
          </a:custGeom>
          <a:solidFill>
            <a:srgbClr val="C0C0C0"/>
          </a:solidFill>
        </p:spPr>
        <p:txBody>
          <a:bodyPr wrap="square" lIns="0" tIns="0" rIns="0" bIns="0" rtlCol="0"/>
          <a:lstStyle/>
          <a:p>
            <a:endParaRPr/>
          </a:p>
        </p:txBody>
      </p:sp>
      <p:sp>
        <p:nvSpPr>
          <p:cNvPr id="191" name="object 191"/>
          <p:cNvSpPr/>
          <p:nvPr/>
        </p:nvSpPr>
        <p:spPr>
          <a:xfrm>
            <a:off x="4674870" y="5715000"/>
            <a:ext cx="59690" cy="16510"/>
          </a:xfrm>
          <a:custGeom>
            <a:avLst/>
            <a:gdLst/>
            <a:ahLst/>
            <a:cxnLst/>
            <a:rect l="l" t="t" r="r" b="b"/>
            <a:pathLst>
              <a:path w="59689" h="16510">
                <a:moveTo>
                  <a:pt x="59436" y="16001"/>
                </a:moveTo>
                <a:lnTo>
                  <a:pt x="59436" y="0"/>
                </a:lnTo>
                <a:lnTo>
                  <a:pt x="0" y="0"/>
                </a:lnTo>
                <a:lnTo>
                  <a:pt x="0" y="16001"/>
                </a:lnTo>
                <a:lnTo>
                  <a:pt x="59436" y="16001"/>
                </a:lnTo>
                <a:close/>
              </a:path>
            </a:pathLst>
          </a:custGeom>
          <a:solidFill>
            <a:srgbClr val="C0C0C0"/>
          </a:solidFill>
        </p:spPr>
        <p:txBody>
          <a:bodyPr wrap="square" lIns="0" tIns="0" rIns="0" bIns="0" rtlCol="0"/>
          <a:lstStyle/>
          <a:p>
            <a:endParaRPr/>
          </a:p>
        </p:txBody>
      </p:sp>
      <p:sp>
        <p:nvSpPr>
          <p:cNvPr id="192" name="object 192"/>
          <p:cNvSpPr/>
          <p:nvPr/>
        </p:nvSpPr>
        <p:spPr>
          <a:xfrm>
            <a:off x="4674870" y="5692902"/>
            <a:ext cx="59690" cy="17145"/>
          </a:xfrm>
          <a:custGeom>
            <a:avLst/>
            <a:gdLst/>
            <a:ahLst/>
            <a:cxnLst/>
            <a:rect l="l" t="t" r="r" b="b"/>
            <a:pathLst>
              <a:path w="59689" h="17145">
                <a:moveTo>
                  <a:pt x="59436" y="16763"/>
                </a:moveTo>
                <a:lnTo>
                  <a:pt x="59436" y="0"/>
                </a:lnTo>
                <a:lnTo>
                  <a:pt x="0" y="0"/>
                </a:lnTo>
                <a:lnTo>
                  <a:pt x="0" y="16763"/>
                </a:lnTo>
                <a:lnTo>
                  <a:pt x="59436" y="16763"/>
                </a:lnTo>
                <a:close/>
              </a:path>
            </a:pathLst>
          </a:custGeom>
          <a:solidFill>
            <a:srgbClr val="C0C0C0"/>
          </a:solidFill>
        </p:spPr>
        <p:txBody>
          <a:bodyPr wrap="square" lIns="0" tIns="0" rIns="0" bIns="0" rtlCol="0"/>
          <a:lstStyle/>
          <a:p>
            <a:endParaRPr/>
          </a:p>
        </p:txBody>
      </p:sp>
      <p:sp>
        <p:nvSpPr>
          <p:cNvPr id="193" name="object 193"/>
          <p:cNvSpPr/>
          <p:nvPr/>
        </p:nvSpPr>
        <p:spPr>
          <a:xfrm>
            <a:off x="4674870" y="5781294"/>
            <a:ext cx="59690" cy="10160"/>
          </a:xfrm>
          <a:custGeom>
            <a:avLst/>
            <a:gdLst/>
            <a:ahLst/>
            <a:cxnLst/>
            <a:rect l="l" t="t" r="r" b="b"/>
            <a:pathLst>
              <a:path w="59689" h="10160">
                <a:moveTo>
                  <a:pt x="0" y="9905"/>
                </a:moveTo>
                <a:lnTo>
                  <a:pt x="0" y="0"/>
                </a:lnTo>
                <a:lnTo>
                  <a:pt x="59436" y="0"/>
                </a:lnTo>
                <a:lnTo>
                  <a:pt x="59436" y="9905"/>
                </a:lnTo>
                <a:lnTo>
                  <a:pt x="0" y="9905"/>
                </a:lnTo>
                <a:close/>
              </a:path>
            </a:pathLst>
          </a:custGeom>
          <a:ln w="3175">
            <a:solidFill>
              <a:srgbClr val="000000"/>
            </a:solidFill>
          </a:ln>
        </p:spPr>
        <p:txBody>
          <a:bodyPr wrap="square" lIns="0" tIns="0" rIns="0" bIns="0" rtlCol="0"/>
          <a:lstStyle/>
          <a:p>
            <a:endParaRPr/>
          </a:p>
        </p:txBody>
      </p:sp>
      <p:sp>
        <p:nvSpPr>
          <p:cNvPr id="194" name="object 194"/>
          <p:cNvSpPr/>
          <p:nvPr/>
        </p:nvSpPr>
        <p:spPr>
          <a:xfrm>
            <a:off x="4674870" y="5766053"/>
            <a:ext cx="59690" cy="10160"/>
          </a:xfrm>
          <a:custGeom>
            <a:avLst/>
            <a:gdLst/>
            <a:ahLst/>
            <a:cxnLst/>
            <a:rect l="l" t="t" r="r" b="b"/>
            <a:pathLst>
              <a:path w="59689" h="10160">
                <a:moveTo>
                  <a:pt x="0" y="9906"/>
                </a:moveTo>
                <a:lnTo>
                  <a:pt x="0" y="0"/>
                </a:lnTo>
                <a:lnTo>
                  <a:pt x="59436" y="0"/>
                </a:lnTo>
                <a:lnTo>
                  <a:pt x="59436" y="9906"/>
                </a:lnTo>
                <a:lnTo>
                  <a:pt x="0" y="9906"/>
                </a:lnTo>
                <a:close/>
              </a:path>
            </a:pathLst>
          </a:custGeom>
          <a:ln w="3175">
            <a:solidFill>
              <a:srgbClr val="000000"/>
            </a:solidFill>
          </a:ln>
        </p:spPr>
        <p:txBody>
          <a:bodyPr wrap="square" lIns="0" tIns="0" rIns="0" bIns="0" rtlCol="0"/>
          <a:lstStyle/>
          <a:p>
            <a:endParaRPr/>
          </a:p>
        </p:txBody>
      </p:sp>
      <p:sp>
        <p:nvSpPr>
          <p:cNvPr id="195" name="object 195"/>
          <p:cNvSpPr/>
          <p:nvPr/>
        </p:nvSpPr>
        <p:spPr>
          <a:xfrm>
            <a:off x="4674870" y="5750814"/>
            <a:ext cx="59690" cy="10160"/>
          </a:xfrm>
          <a:custGeom>
            <a:avLst/>
            <a:gdLst/>
            <a:ahLst/>
            <a:cxnLst/>
            <a:rect l="l" t="t" r="r" b="b"/>
            <a:pathLst>
              <a:path w="59689" h="10160">
                <a:moveTo>
                  <a:pt x="0" y="9905"/>
                </a:moveTo>
                <a:lnTo>
                  <a:pt x="0" y="0"/>
                </a:lnTo>
                <a:lnTo>
                  <a:pt x="59436" y="0"/>
                </a:lnTo>
                <a:lnTo>
                  <a:pt x="59436" y="9905"/>
                </a:lnTo>
                <a:lnTo>
                  <a:pt x="0" y="9905"/>
                </a:lnTo>
                <a:close/>
              </a:path>
            </a:pathLst>
          </a:custGeom>
          <a:ln w="3175">
            <a:solidFill>
              <a:srgbClr val="000000"/>
            </a:solidFill>
          </a:ln>
        </p:spPr>
        <p:txBody>
          <a:bodyPr wrap="square" lIns="0" tIns="0" rIns="0" bIns="0" rtlCol="0"/>
          <a:lstStyle/>
          <a:p>
            <a:endParaRPr/>
          </a:p>
        </p:txBody>
      </p:sp>
      <p:sp>
        <p:nvSpPr>
          <p:cNvPr id="196" name="object 196"/>
          <p:cNvSpPr/>
          <p:nvPr/>
        </p:nvSpPr>
        <p:spPr>
          <a:xfrm>
            <a:off x="4674870" y="5736336"/>
            <a:ext cx="59690" cy="10160"/>
          </a:xfrm>
          <a:custGeom>
            <a:avLst/>
            <a:gdLst/>
            <a:ahLst/>
            <a:cxnLst/>
            <a:rect l="l" t="t" r="r" b="b"/>
            <a:pathLst>
              <a:path w="59689" h="10160">
                <a:moveTo>
                  <a:pt x="0" y="9905"/>
                </a:moveTo>
                <a:lnTo>
                  <a:pt x="0" y="0"/>
                </a:lnTo>
                <a:lnTo>
                  <a:pt x="59436" y="0"/>
                </a:lnTo>
                <a:lnTo>
                  <a:pt x="59436" y="9905"/>
                </a:lnTo>
                <a:lnTo>
                  <a:pt x="0" y="9905"/>
                </a:lnTo>
                <a:close/>
              </a:path>
            </a:pathLst>
          </a:custGeom>
          <a:ln w="3175">
            <a:solidFill>
              <a:srgbClr val="000000"/>
            </a:solidFill>
          </a:ln>
        </p:spPr>
        <p:txBody>
          <a:bodyPr wrap="square" lIns="0" tIns="0" rIns="0" bIns="0" rtlCol="0"/>
          <a:lstStyle/>
          <a:p>
            <a:endParaRPr/>
          </a:p>
        </p:txBody>
      </p:sp>
      <p:sp>
        <p:nvSpPr>
          <p:cNvPr id="197" name="object 197"/>
          <p:cNvSpPr/>
          <p:nvPr/>
        </p:nvSpPr>
        <p:spPr>
          <a:xfrm>
            <a:off x="4674870" y="5715000"/>
            <a:ext cx="59690" cy="16510"/>
          </a:xfrm>
          <a:custGeom>
            <a:avLst/>
            <a:gdLst/>
            <a:ahLst/>
            <a:cxnLst/>
            <a:rect l="l" t="t" r="r" b="b"/>
            <a:pathLst>
              <a:path w="59689" h="16510">
                <a:moveTo>
                  <a:pt x="0" y="16001"/>
                </a:moveTo>
                <a:lnTo>
                  <a:pt x="0" y="0"/>
                </a:lnTo>
                <a:lnTo>
                  <a:pt x="59436" y="0"/>
                </a:lnTo>
                <a:lnTo>
                  <a:pt x="59436" y="16001"/>
                </a:lnTo>
                <a:lnTo>
                  <a:pt x="0" y="16001"/>
                </a:lnTo>
                <a:close/>
              </a:path>
            </a:pathLst>
          </a:custGeom>
          <a:ln w="3175">
            <a:solidFill>
              <a:srgbClr val="000000"/>
            </a:solidFill>
          </a:ln>
        </p:spPr>
        <p:txBody>
          <a:bodyPr wrap="square" lIns="0" tIns="0" rIns="0" bIns="0" rtlCol="0"/>
          <a:lstStyle/>
          <a:p>
            <a:endParaRPr/>
          </a:p>
        </p:txBody>
      </p:sp>
      <p:sp>
        <p:nvSpPr>
          <p:cNvPr id="198" name="object 198"/>
          <p:cNvSpPr/>
          <p:nvPr/>
        </p:nvSpPr>
        <p:spPr>
          <a:xfrm>
            <a:off x="4674870" y="5692902"/>
            <a:ext cx="59690" cy="17145"/>
          </a:xfrm>
          <a:custGeom>
            <a:avLst/>
            <a:gdLst/>
            <a:ahLst/>
            <a:cxnLst/>
            <a:rect l="l" t="t" r="r" b="b"/>
            <a:pathLst>
              <a:path w="59689" h="17145">
                <a:moveTo>
                  <a:pt x="0" y="16763"/>
                </a:moveTo>
                <a:lnTo>
                  <a:pt x="0" y="0"/>
                </a:lnTo>
                <a:lnTo>
                  <a:pt x="59436" y="0"/>
                </a:lnTo>
                <a:lnTo>
                  <a:pt x="59436" y="16763"/>
                </a:lnTo>
                <a:lnTo>
                  <a:pt x="0" y="16763"/>
                </a:lnTo>
                <a:close/>
              </a:path>
            </a:pathLst>
          </a:custGeom>
          <a:ln w="3175">
            <a:solidFill>
              <a:srgbClr val="000000"/>
            </a:solidFill>
          </a:ln>
        </p:spPr>
        <p:txBody>
          <a:bodyPr wrap="square" lIns="0" tIns="0" rIns="0" bIns="0" rtlCol="0"/>
          <a:lstStyle/>
          <a:p>
            <a:endParaRPr/>
          </a:p>
        </p:txBody>
      </p:sp>
      <p:sp>
        <p:nvSpPr>
          <p:cNvPr id="199" name="object 199"/>
          <p:cNvSpPr/>
          <p:nvPr/>
        </p:nvSpPr>
        <p:spPr>
          <a:xfrm>
            <a:off x="4657344" y="5812535"/>
            <a:ext cx="95250" cy="57912"/>
          </a:xfrm>
          <a:prstGeom prst="rect">
            <a:avLst/>
          </a:prstGeom>
          <a:blipFill>
            <a:blip r:embed="rId34" cstate="print"/>
            <a:stretch>
              <a:fillRect/>
            </a:stretch>
          </a:blipFill>
        </p:spPr>
        <p:txBody>
          <a:bodyPr wrap="square" lIns="0" tIns="0" rIns="0" bIns="0" rtlCol="0"/>
          <a:lstStyle/>
          <a:p>
            <a:endParaRPr/>
          </a:p>
        </p:txBody>
      </p:sp>
      <p:sp>
        <p:nvSpPr>
          <p:cNvPr id="200" name="object 200"/>
          <p:cNvSpPr/>
          <p:nvPr/>
        </p:nvSpPr>
        <p:spPr>
          <a:xfrm>
            <a:off x="4702302" y="5827776"/>
            <a:ext cx="5333" cy="3047"/>
          </a:xfrm>
          <a:prstGeom prst="rect">
            <a:avLst/>
          </a:prstGeom>
          <a:blipFill>
            <a:blip r:embed="rId35" cstate="print"/>
            <a:stretch>
              <a:fillRect/>
            </a:stretch>
          </a:blipFill>
        </p:spPr>
        <p:txBody>
          <a:bodyPr wrap="square" lIns="0" tIns="0" rIns="0" bIns="0" rtlCol="0"/>
          <a:lstStyle/>
          <a:p>
            <a:endParaRPr/>
          </a:p>
        </p:txBody>
      </p:sp>
      <p:sp>
        <p:nvSpPr>
          <p:cNvPr id="201" name="object 201"/>
          <p:cNvSpPr/>
          <p:nvPr/>
        </p:nvSpPr>
        <p:spPr>
          <a:xfrm>
            <a:off x="4689347" y="5701284"/>
            <a:ext cx="9525" cy="1905"/>
          </a:xfrm>
          <a:custGeom>
            <a:avLst/>
            <a:gdLst/>
            <a:ahLst/>
            <a:cxnLst/>
            <a:rect l="l" t="t" r="r" b="b"/>
            <a:pathLst>
              <a:path w="9525" h="1904">
                <a:moveTo>
                  <a:pt x="0" y="0"/>
                </a:moveTo>
                <a:lnTo>
                  <a:pt x="0" y="1524"/>
                </a:lnTo>
                <a:lnTo>
                  <a:pt x="9144" y="1524"/>
                </a:lnTo>
                <a:lnTo>
                  <a:pt x="9144" y="0"/>
                </a:lnTo>
                <a:lnTo>
                  <a:pt x="0" y="0"/>
                </a:lnTo>
                <a:close/>
              </a:path>
            </a:pathLst>
          </a:custGeom>
          <a:solidFill>
            <a:srgbClr val="9A9A9A"/>
          </a:solidFill>
        </p:spPr>
        <p:txBody>
          <a:bodyPr wrap="square" lIns="0" tIns="0" rIns="0" bIns="0" rtlCol="0"/>
          <a:lstStyle/>
          <a:p>
            <a:endParaRPr/>
          </a:p>
        </p:txBody>
      </p:sp>
      <p:sp>
        <p:nvSpPr>
          <p:cNvPr id="202" name="object 202"/>
          <p:cNvSpPr/>
          <p:nvPr/>
        </p:nvSpPr>
        <p:spPr>
          <a:xfrm>
            <a:off x="4679441" y="5695949"/>
            <a:ext cx="54864" cy="3047"/>
          </a:xfrm>
          <a:prstGeom prst="rect">
            <a:avLst/>
          </a:prstGeom>
          <a:blipFill>
            <a:blip r:embed="rId36" cstate="print"/>
            <a:stretch>
              <a:fillRect/>
            </a:stretch>
          </a:blipFill>
        </p:spPr>
        <p:txBody>
          <a:bodyPr wrap="square" lIns="0" tIns="0" rIns="0" bIns="0" rtlCol="0"/>
          <a:lstStyle/>
          <a:p>
            <a:endParaRPr/>
          </a:p>
        </p:txBody>
      </p:sp>
      <p:sp>
        <p:nvSpPr>
          <p:cNvPr id="203" name="object 203"/>
          <p:cNvSpPr/>
          <p:nvPr/>
        </p:nvSpPr>
        <p:spPr>
          <a:xfrm>
            <a:off x="4678679" y="5695397"/>
            <a:ext cx="51606" cy="29508"/>
          </a:xfrm>
          <a:prstGeom prst="rect">
            <a:avLst/>
          </a:prstGeom>
          <a:blipFill>
            <a:blip r:embed="rId37" cstate="print"/>
            <a:stretch>
              <a:fillRect/>
            </a:stretch>
          </a:blipFill>
        </p:spPr>
        <p:txBody>
          <a:bodyPr wrap="square" lIns="0" tIns="0" rIns="0" bIns="0" rtlCol="0"/>
          <a:lstStyle/>
          <a:p>
            <a:endParaRPr/>
          </a:p>
        </p:txBody>
      </p:sp>
      <p:sp>
        <p:nvSpPr>
          <p:cNvPr id="204" name="object 204"/>
          <p:cNvSpPr/>
          <p:nvPr/>
        </p:nvSpPr>
        <p:spPr>
          <a:xfrm>
            <a:off x="4678127" y="5718638"/>
            <a:ext cx="52368" cy="23793"/>
          </a:xfrm>
          <a:prstGeom prst="rect">
            <a:avLst/>
          </a:prstGeom>
          <a:blipFill>
            <a:blip r:embed="rId38" cstate="print"/>
            <a:stretch>
              <a:fillRect/>
            </a:stretch>
          </a:blipFill>
        </p:spPr>
        <p:txBody>
          <a:bodyPr wrap="square" lIns="0" tIns="0" rIns="0" bIns="0" rtlCol="0"/>
          <a:lstStyle/>
          <a:p>
            <a:endParaRPr/>
          </a:p>
        </p:txBody>
      </p:sp>
      <p:sp>
        <p:nvSpPr>
          <p:cNvPr id="205" name="object 205"/>
          <p:cNvSpPr/>
          <p:nvPr/>
        </p:nvSpPr>
        <p:spPr>
          <a:xfrm>
            <a:off x="4678127" y="5701284"/>
            <a:ext cx="52920" cy="43433"/>
          </a:xfrm>
          <a:prstGeom prst="rect">
            <a:avLst/>
          </a:prstGeom>
          <a:blipFill>
            <a:blip r:embed="rId39" cstate="print"/>
            <a:stretch>
              <a:fillRect/>
            </a:stretch>
          </a:blipFill>
        </p:spPr>
        <p:txBody>
          <a:bodyPr wrap="square" lIns="0" tIns="0" rIns="0" bIns="0" rtlCol="0"/>
          <a:lstStyle/>
          <a:p>
            <a:endParaRPr/>
          </a:p>
        </p:txBody>
      </p:sp>
      <p:sp>
        <p:nvSpPr>
          <p:cNvPr id="206" name="object 206"/>
          <p:cNvSpPr/>
          <p:nvPr/>
        </p:nvSpPr>
        <p:spPr>
          <a:xfrm>
            <a:off x="4722876" y="5700521"/>
            <a:ext cx="6985" cy="2540"/>
          </a:xfrm>
          <a:custGeom>
            <a:avLst/>
            <a:gdLst/>
            <a:ahLst/>
            <a:cxnLst/>
            <a:rect l="l" t="t" r="r" b="b"/>
            <a:pathLst>
              <a:path w="6985" h="2539">
                <a:moveTo>
                  <a:pt x="0" y="0"/>
                </a:moveTo>
                <a:lnTo>
                  <a:pt x="0" y="2285"/>
                </a:lnTo>
                <a:lnTo>
                  <a:pt x="6857" y="2285"/>
                </a:lnTo>
                <a:lnTo>
                  <a:pt x="6857" y="0"/>
                </a:lnTo>
                <a:lnTo>
                  <a:pt x="0" y="0"/>
                </a:lnTo>
                <a:close/>
              </a:path>
            </a:pathLst>
          </a:custGeom>
          <a:ln w="3175">
            <a:solidFill>
              <a:srgbClr val="000000"/>
            </a:solidFill>
          </a:ln>
        </p:spPr>
        <p:txBody>
          <a:bodyPr wrap="square" lIns="0" tIns="0" rIns="0" bIns="0" rtlCol="0"/>
          <a:lstStyle/>
          <a:p>
            <a:endParaRPr/>
          </a:p>
        </p:txBody>
      </p:sp>
      <p:sp>
        <p:nvSpPr>
          <p:cNvPr id="207" name="object 207"/>
          <p:cNvSpPr/>
          <p:nvPr/>
        </p:nvSpPr>
        <p:spPr>
          <a:xfrm>
            <a:off x="4711446" y="5701284"/>
            <a:ext cx="5080" cy="3175"/>
          </a:xfrm>
          <a:custGeom>
            <a:avLst/>
            <a:gdLst/>
            <a:ahLst/>
            <a:cxnLst/>
            <a:rect l="l" t="t" r="r" b="b"/>
            <a:pathLst>
              <a:path w="5079" h="3175">
                <a:moveTo>
                  <a:pt x="4571" y="1524"/>
                </a:moveTo>
                <a:lnTo>
                  <a:pt x="0" y="3048"/>
                </a:lnTo>
                <a:lnTo>
                  <a:pt x="0" y="0"/>
                </a:lnTo>
                <a:lnTo>
                  <a:pt x="4571" y="1524"/>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4704588" y="5701284"/>
            <a:ext cx="5080" cy="3175"/>
          </a:xfrm>
          <a:custGeom>
            <a:avLst/>
            <a:gdLst/>
            <a:ahLst/>
            <a:cxnLst/>
            <a:rect l="l" t="t" r="r" b="b"/>
            <a:pathLst>
              <a:path w="5079" h="3175">
                <a:moveTo>
                  <a:pt x="0" y="1524"/>
                </a:moveTo>
                <a:lnTo>
                  <a:pt x="4572" y="0"/>
                </a:lnTo>
                <a:lnTo>
                  <a:pt x="4572" y="3048"/>
                </a:lnTo>
                <a:lnTo>
                  <a:pt x="0" y="1524"/>
                </a:lnTo>
                <a:close/>
              </a:path>
            </a:pathLst>
          </a:custGeom>
          <a:ln w="3175">
            <a:solidFill>
              <a:srgbClr val="000000"/>
            </a:solidFill>
          </a:ln>
        </p:spPr>
        <p:txBody>
          <a:bodyPr wrap="square" lIns="0" tIns="0" rIns="0" bIns="0" rtlCol="0"/>
          <a:lstStyle/>
          <a:p>
            <a:endParaRPr/>
          </a:p>
        </p:txBody>
      </p:sp>
      <p:sp>
        <p:nvSpPr>
          <p:cNvPr id="209" name="object 209"/>
          <p:cNvSpPr/>
          <p:nvPr/>
        </p:nvSpPr>
        <p:spPr>
          <a:xfrm>
            <a:off x="4719065" y="5726429"/>
            <a:ext cx="9525" cy="2540"/>
          </a:xfrm>
          <a:custGeom>
            <a:avLst/>
            <a:gdLst/>
            <a:ahLst/>
            <a:cxnLst/>
            <a:rect l="l" t="t" r="r" b="b"/>
            <a:pathLst>
              <a:path w="9525" h="2539">
                <a:moveTo>
                  <a:pt x="0" y="0"/>
                </a:moveTo>
                <a:lnTo>
                  <a:pt x="0" y="2285"/>
                </a:lnTo>
                <a:lnTo>
                  <a:pt x="9144" y="2285"/>
                </a:lnTo>
                <a:lnTo>
                  <a:pt x="9144" y="0"/>
                </a:lnTo>
                <a:lnTo>
                  <a:pt x="0" y="0"/>
                </a:lnTo>
                <a:close/>
              </a:path>
            </a:pathLst>
          </a:custGeom>
          <a:ln w="3175">
            <a:solidFill>
              <a:srgbClr val="000000"/>
            </a:solidFill>
          </a:ln>
        </p:spPr>
        <p:txBody>
          <a:bodyPr wrap="square" lIns="0" tIns="0" rIns="0" bIns="0" rtlCol="0"/>
          <a:lstStyle/>
          <a:p>
            <a:endParaRPr/>
          </a:p>
        </p:txBody>
      </p:sp>
      <p:sp>
        <p:nvSpPr>
          <p:cNvPr id="210" name="object 210"/>
          <p:cNvSpPr/>
          <p:nvPr/>
        </p:nvSpPr>
        <p:spPr>
          <a:xfrm>
            <a:off x="4721352" y="5743194"/>
            <a:ext cx="9525" cy="1905"/>
          </a:xfrm>
          <a:custGeom>
            <a:avLst/>
            <a:gdLst/>
            <a:ahLst/>
            <a:cxnLst/>
            <a:rect l="l" t="t" r="r" b="b"/>
            <a:pathLst>
              <a:path w="9525" h="1904">
                <a:moveTo>
                  <a:pt x="0" y="0"/>
                </a:moveTo>
                <a:lnTo>
                  <a:pt x="0" y="1524"/>
                </a:lnTo>
                <a:lnTo>
                  <a:pt x="9144" y="1524"/>
                </a:lnTo>
                <a:lnTo>
                  <a:pt x="9144" y="0"/>
                </a:lnTo>
                <a:lnTo>
                  <a:pt x="0" y="0"/>
                </a:lnTo>
                <a:close/>
              </a:path>
            </a:pathLst>
          </a:custGeom>
          <a:ln w="3175">
            <a:solidFill>
              <a:srgbClr val="000000"/>
            </a:solidFill>
          </a:ln>
        </p:spPr>
        <p:txBody>
          <a:bodyPr wrap="square" lIns="0" tIns="0" rIns="0" bIns="0" rtlCol="0"/>
          <a:lstStyle/>
          <a:p>
            <a:endParaRPr/>
          </a:p>
        </p:txBody>
      </p:sp>
      <p:sp>
        <p:nvSpPr>
          <p:cNvPr id="211" name="object 211"/>
          <p:cNvSpPr/>
          <p:nvPr/>
        </p:nvSpPr>
        <p:spPr>
          <a:xfrm>
            <a:off x="4680203" y="5701284"/>
            <a:ext cx="3810" cy="0"/>
          </a:xfrm>
          <a:custGeom>
            <a:avLst/>
            <a:gdLst/>
            <a:ahLst/>
            <a:cxnLst/>
            <a:rect l="l" t="t" r="r" b="b"/>
            <a:pathLst>
              <a:path w="3810">
                <a:moveTo>
                  <a:pt x="0" y="0"/>
                </a:moveTo>
                <a:lnTo>
                  <a:pt x="3809" y="0"/>
                </a:lnTo>
              </a:path>
            </a:pathLst>
          </a:custGeom>
          <a:ln w="3175">
            <a:solidFill>
              <a:srgbClr val="00FF00"/>
            </a:solidFill>
          </a:ln>
        </p:spPr>
        <p:txBody>
          <a:bodyPr wrap="square" lIns="0" tIns="0" rIns="0" bIns="0" rtlCol="0"/>
          <a:lstStyle/>
          <a:p>
            <a:endParaRPr/>
          </a:p>
        </p:txBody>
      </p:sp>
      <p:sp>
        <p:nvSpPr>
          <p:cNvPr id="212" name="object 212"/>
          <p:cNvSpPr/>
          <p:nvPr/>
        </p:nvSpPr>
        <p:spPr>
          <a:xfrm>
            <a:off x="4678679" y="5727191"/>
            <a:ext cx="5080" cy="0"/>
          </a:xfrm>
          <a:custGeom>
            <a:avLst/>
            <a:gdLst/>
            <a:ahLst/>
            <a:cxnLst/>
            <a:rect l="l" t="t" r="r" b="b"/>
            <a:pathLst>
              <a:path w="5079">
                <a:moveTo>
                  <a:pt x="0" y="0"/>
                </a:moveTo>
                <a:lnTo>
                  <a:pt x="4572" y="0"/>
                </a:lnTo>
              </a:path>
            </a:pathLst>
          </a:custGeom>
          <a:ln w="3175">
            <a:solidFill>
              <a:srgbClr val="00FF00"/>
            </a:solidFill>
          </a:ln>
        </p:spPr>
        <p:txBody>
          <a:bodyPr wrap="square" lIns="0" tIns="0" rIns="0" bIns="0" rtlCol="0"/>
          <a:lstStyle/>
          <a:p>
            <a:endParaRPr/>
          </a:p>
        </p:txBody>
      </p:sp>
      <p:sp>
        <p:nvSpPr>
          <p:cNvPr id="213" name="object 213"/>
          <p:cNvSpPr/>
          <p:nvPr/>
        </p:nvSpPr>
        <p:spPr>
          <a:xfrm>
            <a:off x="4665726" y="5808726"/>
            <a:ext cx="24384" cy="49529"/>
          </a:xfrm>
          <a:prstGeom prst="rect">
            <a:avLst/>
          </a:prstGeom>
          <a:blipFill>
            <a:blip r:embed="rId40" cstate="print"/>
            <a:stretch>
              <a:fillRect/>
            </a:stretch>
          </a:blipFill>
        </p:spPr>
        <p:txBody>
          <a:bodyPr wrap="square" lIns="0" tIns="0" rIns="0" bIns="0" rtlCol="0"/>
          <a:lstStyle/>
          <a:p>
            <a:endParaRPr/>
          </a:p>
        </p:txBody>
      </p:sp>
      <p:sp>
        <p:nvSpPr>
          <p:cNvPr id="214" name="object 214"/>
          <p:cNvSpPr/>
          <p:nvPr/>
        </p:nvSpPr>
        <p:spPr>
          <a:xfrm>
            <a:off x="4719065" y="5809488"/>
            <a:ext cx="24384" cy="49529"/>
          </a:xfrm>
          <a:prstGeom prst="rect">
            <a:avLst/>
          </a:prstGeom>
          <a:blipFill>
            <a:blip r:embed="rId40" cstate="print"/>
            <a:stretch>
              <a:fillRect/>
            </a:stretch>
          </a:blipFill>
        </p:spPr>
        <p:txBody>
          <a:bodyPr wrap="square" lIns="0" tIns="0" rIns="0" bIns="0" rtlCol="0"/>
          <a:lstStyle/>
          <a:p>
            <a:endParaRPr/>
          </a:p>
        </p:txBody>
      </p:sp>
      <p:sp>
        <p:nvSpPr>
          <p:cNvPr id="215" name="object 215"/>
          <p:cNvSpPr/>
          <p:nvPr/>
        </p:nvSpPr>
        <p:spPr>
          <a:xfrm>
            <a:off x="4652771" y="5654040"/>
            <a:ext cx="138430" cy="216535"/>
          </a:xfrm>
          <a:custGeom>
            <a:avLst/>
            <a:gdLst/>
            <a:ahLst/>
            <a:cxnLst/>
            <a:rect l="l" t="t" r="r" b="b"/>
            <a:pathLst>
              <a:path w="138429" h="216535">
                <a:moveTo>
                  <a:pt x="4572" y="216408"/>
                </a:moveTo>
                <a:lnTo>
                  <a:pt x="4572" y="211836"/>
                </a:lnTo>
                <a:lnTo>
                  <a:pt x="0" y="211836"/>
                </a:lnTo>
                <a:lnTo>
                  <a:pt x="0" y="23622"/>
                </a:lnTo>
                <a:lnTo>
                  <a:pt x="35051" y="0"/>
                </a:lnTo>
                <a:lnTo>
                  <a:pt x="137922" y="0"/>
                </a:lnTo>
                <a:lnTo>
                  <a:pt x="137922" y="187451"/>
                </a:lnTo>
                <a:lnTo>
                  <a:pt x="136398" y="188975"/>
                </a:lnTo>
                <a:lnTo>
                  <a:pt x="136398" y="190500"/>
                </a:lnTo>
                <a:lnTo>
                  <a:pt x="99822" y="216408"/>
                </a:lnTo>
                <a:lnTo>
                  <a:pt x="4572" y="216408"/>
                </a:lnTo>
                <a:close/>
              </a:path>
            </a:pathLst>
          </a:custGeom>
          <a:ln w="6616">
            <a:solidFill>
              <a:srgbClr val="000000"/>
            </a:solidFill>
          </a:ln>
        </p:spPr>
        <p:txBody>
          <a:bodyPr wrap="square" lIns="0" tIns="0" rIns="0" bIns="0" rtlCol="0"/>
          <a:lstStyle/>
          <a:p>
            <a:endParaRPr/>
          </a:p>
        </p:txBody>
      </p:sp>
      <p:sp>
        <p:nvSpPr>
          <p:cNvPr id="216" name="object 216"/>
          <p:cNvSpPr/>
          <p:nvPr/>
        </p:nvSpPr>
        <p:spPr>
          <a:xfrm>
            <a:off x="4465320" y="5999226"/>
            <a:ext cx="55244" cy="45720"/>
          </a:xfrm>
          <a:custGeom>
            <a:avLst/>
            <a:gdLst/>
            <a:ahLst/>
            <a:cxnLst/>
            <a:rect l="l" t="t" r="r" b="b"/>
            <a:pathLst>
              <a:path w="55245" h="45720">
                <a:moveTo>
                  <a:pt x="54863" y="6858"/>
                </a:moveTo>
                <a:lnTo>
                  <a:pt x="54863" y="0"/>
                </a:lnTo>
                <a:lnTo>
                  <a:pt x="0" y="38862"/>
                </a:lnTo>
                <a:lnTo>
                  <a:pt x="0" y="45720"/>
                </a:lnTo>
                <a:lnTo>
                  <a:pt x="54863" y="6858"/>
                </a:lnTo>
                <a:close/>
              </a:path>
            </a:pathLst>
          </a:custGeom>
          <a:solidFill>
            <a:srgbClr val="9A9A9A"/>
          </a:solidFill>
        </p:spPr>
        <p:txBody>
          <a:bodyPr wrap="square" lIns="0" tIns="0" rIns="0" bIns="0" rtlCol="0"/>
          <a:lstStyle/>
          <a:p>
            <a:endParaRPr/>
          </a:p>
        </p:txBody>
      </p:sp>
      <p:sp>
        <p:nvSpPr>
          <p:cNvPr id="217" name="object 217"/>
          <p:cNvSpPr/>
          <p:nvPr/>
        </p:nvSpPr>
        <p:spPr>
          <a:xfrm>
            <a:off x="4315967" y="5720334"/>
            <a:ext cx="207645" cy="36195"/>
          </a:xfrm>
          <a:custGeom>
            <a:avLst/>
            <a:gdLst/>
            <a:ahLst/>
            <a:cxnLst/>
            <a:rect l="l" t="t" r="r" b="b"/>
            <a:pathLst>
              <a:path w="207645" h="36195">
                <a:moveTo>
                  <a:pt x="207264" y="0"/>
                </a:moveTo>
                <a:lnTo>
                  <a:pt x="51816" y="0"/>
                </a:lnTo>
                <a:lnTo>
                  <a:pt x="0" y="35813"/>
                </a:lnTo>
                <a:lnTo>
                  <a:pt x="155448" y="35813"/>
                </a:lnTo>
                <a:lnTo>
                  <a:pt x="207264" y="0"/>
                </a:lnTo>
                <a:close/>
              </a:path>
            </a:pathLst>
          </a:custGeom>
          <a:solidFill>
            <a:srgbClr val="E6E6E6"/>
          </a:solidFill>
        </p:spPr>
        <p:txBody>
          <a:bodyPr wrap="square" lIns="0" tIns="0" rIns="0" bIns="0" rtlCol="0"/>
          <a:lstStyle/>
          <a:p>
            <a:endParaRPr/>
          </a:p>
        </p:txBody>
      </p:sp>
      <p:sp>
        <p:nvSpPr>
          <p:cNvPr id="218" name="object 218"/>
          <p:cNvSpPr/>
          <p:nvPr/>
        </p:nvSpPr>
        <p:spPr>
          <a:xfrm>
            <a:off x="4471415" y="5720334"/>
            <a:ext cx="52069" cy="318135"/>
          </a:xfrm>
          <a:custGeom>
            <a:avLst/>
            <a:gdLst/>
            <a:ahLst/>
            <a:cxnLst/>
            <a:rect l="l" t="t" r="r" b="b"/>
            <a:pathLst>
              <a:path w="52070" h="318135">
                <a:moveTo>
                  <a:pt x="51816" y="281177"/>
                </a:moveTo>
                <a:lnTo>
                  <a:pt x="51816" y="0"/>
                </a:lnTo>
                <a:lnTo>
                  <a:pt x="0" y="35813"/>
                </a:lnTo>
                <a:lnTo>
                  <a:pt x="0" y="317753"/>
                </a:lnTo>
                <a:lnTo>
                  <a:pt x="51816" y="281177"/>
                </a:lnTo>
                <a:close/>
              </a:path>
            </a:pathLst>
          </a:custGeom>
          <a:solidFill>
            <a:srgbClr val="9A9A9A"/>
          </a:solidFill>
        </p:spPr>
        <p:txBody>
          <a:bodyPr wrap="square" lIns="0" tIns="0" rIns="0" bIns="0" rtlCol="0"/>
          <a:lstStyle/>
          <a:p>
            <a:endParaRPr/>
          </a:p>
        </p:txBody>
      </p:sp>
      <p:sp>
        <p:nvSpPr>
          <p:cNvPr id="219" name="object 219"/>
          <p:cNvSpPr/>
          <p:nvPr/>
        </p:nvSpPr>
        <p:spPr>
          <a:xfrm>
            <a:off x="4315967" y="5756147"/>
            <a:ext cx="155575" cy="281940"/>
          </a:xfrm>
          <a:custGeom>
            <a:avLst/>
            <a:gdLst/>
            <a:ahLst/>
            <a:cxnLst/>
            <a:rect l="l" t="t" r="r" b="b"/>
            <a:pathLst>
              <a:path w="155575" h="281939">
                <a:moveTo>
                  <a:pt x="0" y="0"/>
                </a:moveTo>
                <a:lnTo>
                  <a:pt x="0" y="281939"/>
                </a:lnTo>
                <a:lnTo>
                  <a:pt x="155448" y="281939"/>
                </a:lnTo>
                <a:lnTo>
                  <a:pt x="155448" y="0"/>
                </a:lnTo>
                <a:lnTo>
                  <a:pt x="0" y="0"/>
                </a:lnTo>
                <a:close/>
              </a:path>
            </a:pathLst>
          </a:custGeom>
          <a:solidFill>
            <a:srgbClr val="C0C0C0"/>
          </a:solidFill>
        </p:spPr>
        <p:txBody>
          <a:bodyPr wrap="square" lIns="0" tIns="0" rIns="0" bIns="0" rtlCol="0"/>
          <a:lstStyle/>
          <a:p>
            <a:endParaRPr/>
          </a:p>
        </p:txBody>
      </p:sp>
      <p:sp>
        <p:nvSpPr>
          <p:cNvPr id="220" name="object 220"/>
          <p:cNvSpPr/>
          <p:nvPr/>
        </p:nvSpPr>
        <p:spPr>
          <a:xfrm>
            <a:off x="4315967" y="5756147"/>
            <a:ext cx="155575" cy="281940"/>
          </a:xfrm>
          <a:custGeom>
            <a:avLst/>
            <a:gdLst/>
            <a:ahLst/>
            <a:cxnLst/>
            <a:rect l="l" t="t" r="r" b="b"/>
            <a:pathLst>
              <a:path w="155575" h="281939">
                <a:moveTo>
                  <a:pt x="0" y="281939"/>
                </a:moveTo>
                <a:lnTo>
                  <a:pt x="0" y="0"/>
                </a:lnTo>
                <a:lnTo>
                  <a:pt x="155448" y="0"/>
                </a:lnTo>
                <a:lnTo>
                  <a:pt x="155448" y="281939"/>
                </a:lnTo>
                <a:lnTo>
                  <a:pt x="0" y="281939"/>
                </a:lnTo>
                <a:close/>
              </a:path>
            </a:pathLst>
          </a:custGeom>
          <a:ln w="3175">
            <a:solidFill>
              <a:srgbClr val="000000"/>
            </a:solidFill>
          </a:ln>
        </p:spPr>
        <p:txBody>
          <a:bodyPr wrap="square" lIns="0" tIns="0" rIns="0" bIns="0" rtlCol="0"/>
          <a:lstStyle/>
          <a:p>
            <a:endParaRPr/>
          </a:p>
        </p:txBody>
      </p:sp>
      <p:sp>
        <p:nvSpPr>
          <p:cNvPr id="221" name="object 221"/>
          <p:cNvSpPr/>
          <p:nvPr/>
        </p:nvSpPr>
        <p:spPr>
          <a:xfrm>
            <a:off x="4335779" y="5769863"/>
            <a:ext cx="121919" cy="171450"/>
          </a:xfrm>
          <a:prstGeom prst="rect">
            <a:avLst/>
          </a:prstGeom>
          <a:blipFill>
            <a:blip r:embed="rId41" cstate="print"/>
            <a:stretch>
              <a:fillRect/>
            </a:stretch>
          </a:blipFill>
        </p:spPr>
        <p:txBody>
          <a:bodyPr wrap="square" lIns="0" tIns="0" rIns="0" bIns="0" rtlCol="0"/>
          <a:lstStyle/>
          <a:p>
            <a:endParaRPr/>
          </a:p>
        </p:txBody>
      </p:sp>
      <p:sp>
        <p:nvSpPr>
          <p:cNvPr id="222" name="object 222"/>
          <p:cNvSpPr/>
          <p:nvPr/>
        </p:nvSpPr>
        <p:spPr>
          <a:xfrm>
            <a:off x="4335779" y="5769864"/>
            <a:ext cx="116839" cy="171450"/>
          </a:xfrm>
          <a:custGeom>
            <a:avLst/>
            <a:gdLst/>
            <a:ahLst/>
            <a:cxnLst/>
            <a:rect l="l" t="t" r="r" b="b"/>
            <a:pathLst>
              <a:path w="116839" h="171450">
                <a:moveTo>
                  <a:pt x="0" y="171450"/>
                </a:moveTo>
                <a:lnTo>
                  <a:pt x="0" y="0"/>
                </a:lnTo>
                <a:lnTo>
                  <a:pt x="116586" y="0"/>
                </a:lnTo>
                <a:lnTo>
                  <a:pt x="116586" y="171450"/>
                </a:lnTo>
                <a:lnTo>
                  <a:pt x="0" y="171450"/>
                </a:lnTo>
                <a:close/>
              </a:path>
            </a:pathLst>
          </a:custGeom>
          <a:ln w="3175">
            <a:solidFill>
              <a:srgbClr val="000000"/>
            </a:solidFill>
          </a:ln>
        </p:spPr>
        <p:txBody>
          <a:bodyPr wrap="square" lIns="0" tIns="0" rIns="0" bIns="0" rtlCol="0"/>
          <a:lstStyle/>
          <a:p>
            <a:endParaRPr/>
          </a:p>
        </p:txBody>
      </p:sp>
      <p:sp>
        <p:nvSpPr>
          <p:cNvPr id="223" name="object 223"/>
          <p:cNvSpPr/>
          <p:nvPr/>
        </p:nvSpPr>
        <p:spPr>
          <a:xfrm>
            <a:off x="4349496" y="5918453"/>
            <a:ext cx="89535" cy="0"/>
          </a:xfrm>
          <a:custGeom>
            <a:avLst/>
            <a:gdLst/>
            <a:ahLst/>
            <a:cxnLst/>
            <a:rect l="l" t="t" r="r" b="b"/>
            <a:pathLst>
              <a:path w="89535">
                <a:moveTo>
                  <a:pt x="0" y="0"/>
                </a:moveTo>
                <a:lnTo>
                  <a:pt x="89153" y="0"/>
                </a:lnTo>
              </a:path>
            </a:pathLst>
          </a:custGeom>
          <a:ln w="15239">
            <a:solidFill>
              <a:srgbClr val="C0C0C0"/>
            </a:solidFill>
          </a:ln>
        </p:spPr>
        <p:txBody>
          <a:bodyPr wrap="square" lIns="0" tIns="0" rIns="0" bIns="0" rtlCol="0"/>
          <a:lstStyle/>
          <a:p>
            <a:endParaRPr/>
          </a:p>
        </p:txBody>
      </p:sp>
      <p:sp>
        <p:nvSpPr>
          <p:cNvPr id="224" name="object 224"/>
          <p:cNvSpPr/>
          <p:nvPr/>
        </p:nvSpPr>
        <p:spPr>
          <a:xfrm>
            <a:off x="4349496" y="5895975"/>
            <a:ext cx="89535" cy="0"/>
          </a:xfrm>
          <a:custGeom>
            <a:avLst/>
            <a:gdLst/>
            <a:ahLst/>
            <a:cxnLst/>
            <a:rect l="l" t="t" r="r" b="b"/>
            <a:pathLst>
              <a:path w="89535">
                <a:moveTo>
                  <a:pt x="0" y="0"/>
                </a:moveTo>
                <a:lnTo>
                  <a:pt x="89154" y="0"/>
                </a:lnTo>
              </a:path>
            </a:pathLst>
          </a:custGeom>
          <a:ln w="14477">
            <a:solidFill>
              <a:srgbClr val="C0C0C0"/>
            </a:solidFill>
          </a:ln>
        </p:spPr>
        <p:txBody>
          <a:bodyPr wrap="square" lIns="0" tIns="0" rIns="0" bIns="0" rtlCol="0"/>
          <a:lstStyle/>
          <a:p>
            <a:endParaRPr/>
          </a:p>
        </p:txBody>
      </p:sp>
      <p:sp>
        <p:nvSpPr>
          <p:cNvPr id="225" name="object 225"/>
          <p:cNvSpPr/>
          <p:nvPr/>
        </p:nvSpPr>
        <p:spPr>
          <a:xfrm>
            <a:off x="4349496" y="5873115"/>
            <a:ext cx="89535" cy="0"/>
          </a:xfrm>
          <a:custGeom>
            <a:avLst/>
            <a:gdLst/>
            <a:ahLst/>
            <a:cxnLst/>
            <a:rect l="l" t="t" r="r" b="b"/>
            <a:pathLst>
              <a:path w="89535">
                <a:moveTo>
                  <a:pt x="0" y="0"/>
                </a:moveTo>
                <a:lnTo>
                  <a:pt x="89153" y="0"/>
                </a:lnTo>
              </a:path>
            </a:pathLst>
          </a:custGeom>
          <a:ln w="14477">
            <a:solidFill>
              <a:srgbClr val="C0C0C0"/>
            </a:solidFill>
          </a:ln>
        </p:spPr>
        <p:txBody>
          <a:bodyPr wrap="square" lIns="0" tIns="0" rIns="0" bIns="0" rtlCol="0"/>
          <a:lstStyle/>
          <a:p>
            <a:endParaRPr/>
          </a:p>
        </p:txBody>
      </p:sp>
      <p:sp>
        <p:nvSpPr>
          <p:cNvPr id="226" name="object 226"/>
          <p:cNvSpPr/>
          <p:nvPr/>
        </p:nvSpPr>
        <p:spPr>
          <a:xfrm>
            <a:off x="4349496" y="5851016"/>
            <a:ext cx="89535" cy="0"/>
          </a:xfrm>
          <a:custGeom>
            <a:avLst/>
            <a:gdLst/>
            <a:ahLst/>
            <a:cxnLst/>
            <a:rect l="l" t="t" r="r" b="b"/>
            <a:pathLst>
              <a:path w="89535">
                <a:moveTo>
                  <a:pt x="0" y="0"/>
                </a:moveTo>
                <a:lnTo>
                  <a:pt x="89153" y="0"/>
                </a:lnTo>
              </a:path>
            </a:pathLst>
          </a:custGeom>
          <a:ln w="14477">
            <a:solidFill>
              <a:srgbClr val="C0C0C0"/>
            </a:solidFill>
          </a:ln>
        </p:spPr>
        <p:txBody>
          <a:bodyPr wrap="square" lIns="0" tIns="0" rIns="0" bIns="0" rtlCol="0"/>
          <a:lstStyle/>
          <a:p>
            <a:endParaRPr/>
          </a:p>
        </p:txBody>
      </p:sp>
      <p:sp>
        <p:nvSpPr>
          <p:cNvPr id="227" name="object 227"/>
          <p:cNvSpPr/>
          <p:nvPr/>
        </p:nvSpPr>
        <p:spPr>
          <a:xfrm>
            <a:off x="4349496" y="5823584"/>
            <a:ext cx="89535" cy="0"/>
          </a:xfrm>
          <a:custGeom>
            <a:avLst/>
            <a:gdLst/>
            <a:ahLst/>
            <a:cxnLst/>
            <a:rect l="l" t="t" r="r" b="b"/>
            <a:pathLst>
              <a:path w="89535">
                <a:moveTo>
                  <a:pt x="0" y="0"/>
                </a:moveTo>
                <a:lnTo>
                  <a:pt x="89153" y="0"/>
                </a:lnTo>
              </a:path>
            </a:pathLst>
          </a:custGeom>
          <a:ln w="25146">
            <a:solidFill>
              <a:srgbClr val="C0C0C0"/>
            </a:solidFill>
          </a:ln>
        </p:spPr>
        <p:txBody>
          <a:bodyPr wrap="square" lIns="0" tIns="0" rIns="0" bIns="0" rtlCol="0"/>
          <a:lstStyle/>
          <a:p>
            <a:endParaRPr/>
          </a:p>
        </p:txBody>
      </p:sp>
      <p:sp>
        <p:nvSpPr>
          <p:cNvPr id="228" name="object 228"/>
          <p:cNvSpPr/>
          <p:nvPr/>
        </p:nvSpPr>
        <p:spPr>
          <a:xfrm>
            <a:off x="4349496" y="5790819"/>
            <a:ext cx="89535" cy="0"/>
          </a:xfrm>
          <a:custGeom>
            <a:avLst/>
            <a:gdLst/>
            <a:ahLst/>
            <a:cxnLst/>
            <a:rect l="l" t="t" r="r" b="b"/>
            <a:pathLst>
              <a:path w="89535">
                <a:moveTo>
                  <a:pt x="0" y="0"/>
                </a:moveTo>
                <a:lnTo>
                  <a:pt x="89153" y="0"/>
                </a:lnTo>
              </a:path>
            </a:pathLst>
          </a:custGeom>
          <a:ln w="25146">
            <a:solidFill>
              <a:srgbClr val="C0C0C0"/>
            </a:solidFill>
          </a:ln>
        </p:spPr>
        <p:txBody>
          <a:bodyPr wrap="square" lIns="0" tIns="0" rIns="0" bIns="0" rtlCol="0"/>
          <a:lstStyle/>
          <a:p>
            <a:endParaRPr/>
          </a:p>
        </p:txBody>
      </p:sp>
      <p:sp>
        <p:nvSpPr>
          <p:cNvPr id="229" name="object 229"/>
          <p:cNvSpPr/>
          <p:nvPr/>
        </p:nvSpPr>
        <p:spPr>
          <a:xfrm>
            <a:off x="4349496" y="5910834"/>
            <a:ext cx="89535" cy="15240"/>
          </a:xfrm>
          <a:custGeom>
            <a:avLst/>
            <a:gdLst/>
            <a:ahLst/>
            <a:cxnLst/>
            <a:rect l="l" t="t" r="r" b="b"/>
            <a:pathLst>
              <a:path w="89535" h="15239">
                <a:moveTo>
                  <a:pt x="0" y="15239"/>
                </a:moveTo>
                <a:lnTo>
                  <a:pt x="0" y="0"/>
                </a:lnTo>
                <a:lnTo>
                  <a:pt x="89153" y="0"/>
                </a:lnTo>
                <a:lnTo>
                  <a:pt x="89153" y="15239"/>
                </a:lnTo>
                <a:lnTo>
                  <a:pt x="0" y="15239"/>
                </a:lnTo>
                <a:close/>
              </a:path>
            </a:pathLst>
          </a:custGeom>
          <a:ln w="3175">
            <a:solidFill>
              <a:srgbClr val="000000"/>
            </a:solidFill>
          </a:ln>
        </p:spPr>
        <p:txBody>
          <a:bodyPr wrap="square" lIns="0" tIns="0" rIns="0" bIns="0" rtlCol="0"/>
          <a:lstStyle/>
          <a:p>
            <a:endParaRPr/>
          </a:p>
        </p:txBody>
      </p:sp>
      <p:sp>
        <p:nvSpPr>
          <p:cNvPr id="230" name="object 230"/>
          <p:cNvSpPr/>
          <p:nvPr/>
        </p:nvSpPr>
        <p:spPr>
          <a:xfrm>
            <a:off x="4349496" y="5888735"/>
            <a:ext cx="89535" cy="14604"/>
          </a:xfrm>
          <a:custGeom>
            <a:avLst/>
            <a:gdLst/>
            <a:ahLst/>
            <a:cxnLst/>
            <a:rect l="l" t="t" r="r" b="b"/>
            <a:pathLst>
              <a:path w="89535" h="14604">
                <a:moveTo>
                  <a:pt x="0" y="14477"/>
                </a:moveTo>
                <a:lnTo>
                  <a:pt x="0" y="0"/>
                </a:lnTo>
                <a:lnTo>
                  <a:pt x="89153" y="0"/>
                </a:lnTo>
                <a:lnTo>
                  <a:pt x="89154" y="14477"/>
                </a:lnTo>
                <a:lnTo>
                  <a:pt x="0" y="14477"/>
                </a:lnTo>
                <a:close/>
              </a:path>
            </a:pathLst>
          </a:custGeom>
          <a:ln w="3175">
            <a:solidFill>
              <a:srgbClr val="000000"/>
            </a:solidFill>
          </a:ln>
        </p:spPr>
        <p:txBody>
          <a:bodyPr wrap="square" lIns="0" tIns="0" rIns="0" bIns="0" rtlCol="0"/>
          <a:lstStyle/>
          <a:p>
            <a:endParaRPr/>
          </a:p>
        </p:txBody>
      </p:sp>
      <p:sp>
        <p:nvSpPr>
          <p:cNvPr id="231" name="object 231"/>
          <p:cNvSpPr/>
          <p:nvPr/>
        </p:nvSpPr>
        <p:spPr>
          <a:xfrm>
            <a:off x="4349496" y="5865876"/>
            <a:ext cx="89535" cy="14604"/>
          </a:xfrm>
          <a:custGeom>
            <a:avLst/>
            <a:gdLst/>
            <a:ahLst/>
            <a:cxnLst/>
            <a:rect l="l" t="t" r="r" b="b"/>
            <a:pathLst>
              <a:path w="89535" h="14604">
                <a:moveTo>
                  <a:pt x="0" y="14477"/>
                </a:moveTo>
                <a:lnTo>
                  <a:pt x="0" y="0"/>
                </a:lnTo>
                <a:lnTo>
                  <a:pt x="89153" y="0"/>
                </a:lnTo>
                <a:lnTo>
                  <a:pt x="89153" y="14477"/>
                </a:lnTo>
                <a:lnTo>
                  <a:pt x="0" y="14477"/>
                </a:lnTo>
                <a:close/>
              </a:path>
            </a:pathLst>
          </a:custGeom>
          <a:ln w="3175">
            <a:solidFill>
              <a:srgbClr val="000000"/>
            </a:solidFill>
          </a:ln>
        </p:spPr>
        <p:txBody>
          <a:bodyPr wrap="square" lIns="0" tIns="0" rIns="0" bIns="0" rtlCol="0"/>
          <a:lstStyle/>
          <a:p>
            <a:endParaRPr/>
          </a:p>
        </p:txBody>
      </p:sp>
      <p:sp>
        <p:nvSpPr>
          <p:cNvPr id="232" name="object 232"/>
          <p:cNvSpPr/>
          <p:nvPr/>
        </p:nvSpPr>
        <p:spPr>
          <a:xfrm>
            <a:off x="4349496" y="5843778"/>
            <a:ext cx="89535" cy="14604"/>
          </a:xfrm>
          <a:custGeom>
            <a:avLst/>
            <a:gdLst/>
            <a:ahLst/>
            <a:cxnLst/>
            <a:rect l="l" t="t" r="r" b="b"/>
            <a:pathLst>
              <a:path w="89535" h="14604">
                <a:moveTo>
                  <a:pt x="0" y="14477"/>
                </a:moveTo>
                <a:lnTo>
                  <a:pt x="0" y="0"/>
                </a:lnTo>
                <a:lnTo>
                  <a:pt x="89153" y="0"/>
                </a:lnTo>
                <a:lnTo>
                  <a:pt x="89153" y="14477"/>
                </a:lnTo>
                <a:lnTo>
                  <a:pt x="0" y="14477"/>
                </a:lnTo>
                <a:close/>
              </a:path>
            </a:pathLst>
          </a:custGeom>
          <a:ln w="3175">
            <a:solidFill>
              <a:srgbClr val="000000"/>
            </a:solidFill>
          </a:ln>
        </p:spPr>
        <p:txBody>
          <a:bodyPr wrap="square" lIns="0" tIns="0" rIns="0" bIns="0" rtlCol="0"/>
          <a:lstStyle/>
          <a:p>
            <a:endParaRPr/>
          </a:p>
        </p:txBody>
      </p:sp>
      <p:sp>
        <p:nvSpPr>
          <p:cNvPr id="233" name="object 233"/>
          <p:cNvSpPr/>
          <p:nvPr/>
        </p:nvSpPr>
        <p:spPr>
          <a:xfrm>
            <a:off x="4349496" y="5811011"/>
            <a:ext cx="89535" cy="25400"/>
          </a:xfrm>
          <a:custGeom>
            <a:avLst/>
            <a:gdLst/>
            <a:ahLst/>
            <a:cxnLst/>
            <a:rect l="l" t="t" r="r" b="b"/>
            <a:pathLst>
              <a:path w="89535" h="25400">
                <a:moveTo>
                  <a:pt x="0" y="25146"/>
                </a:moveTo>
                <a:lnTo>
                  <a:pt x="0" y="0"/>
                </a:lnTo>
                <a:lnTo>
                  <a:pt x="89153" y="0"/>
                </a:lnTo>
                <a:lnTo>
                  <a:pt x="89153" y="25146"/>
                </a:lnTo>
                <a:lnTo>
                  <a:pt x="0" y="25146"/>
                </a:lnTo>
                <a:close/>
              </a:path>
            </a:pathLst>
          </a:custGeom>
          <a:ln w="3175">
            <a:solidFill>
              <a:srgbClr val="000000"/>
            </a:solidFill>
          </a:ln>
        </p:spPr>
        <p:txBody>
          <a:bodyPr wrap="square" lIns="0" tIns="0" rIns="0" bIns="0" rtlCol="0"/>
          <a:lstStyle/>
          <a:p>
            <a:endParaRPr/>
          </a:p>
        </p:txBody>
      </p:sp>
      <p:sp>
        <p:nvSpPr>
          <p:cNvPr id="234" name="object 234"/>
          <p:cNvSpPr/>
          <p:nvPr/>
        </p:nvSpPr>
        <p:spPr>
          <a:xfrm>
            <a:off x="4349496" y="5778246"/>
            <a:ext cx="89535" cy="25400"/>
          </a:xfrm>
          <a:custGeom>
            <a:avLst/>
            <a:gdLst/>
            <a:ahLst/>
            <a:cxnLst/>
            <a:rect l="l" t="t" r="r" b="b"/>
            <a:pathLst>
              <a:path w="89535" h="25400">
                <a:moveTo>
                  <a:pt x="0" y="25146"/>
                </a:moveTo>
                <a:lnTo>
                  <a:pt x="0" y="0"/>
                </a:lnTo>
                <a:lnTo>
                  <a:pt x="89153" y="0"/>
                </a:lnTo>
                <a:lnTo>
                  <a:pt x="89153" y="25146"/>
                </a:lnTo>
                <a:lnTo>
                  <a:pt x="0" y="25146"/>
                </a:lnTo>
                <a:close/>
              </a:path>
            </a:pathLst>
          </a:custGeom>
          <a:ln w="3175">
            <a:solidFill>
              <a:srgbClr val="000000"/>
            </a:solidFill>
          </a:ln>
        </p:spPr>
        <p:txBody>
          <a:bodyPr wrap="square" lIns="0" tIns="0" rIns="0" bIns="0" rtlCol="0"/>
          <a:lstStyle/>
          <a:p>
            <a:endParaRPr/>
          </a:p>
        </p:txBody>
      </p:sp>
      <p:sp>
        <p:nvSpPr>
          <p:cNvPr id="235" name="object 235"/>
          <p:cNvSpPr/>
          <p:nvPr/>
        </p:nvSpPr>
        <p:spPr>
          <a:xfrm>
            <a:off x="4322826" y="5957315"/>
            <a:ext cx="142494" cy="87630"/>
          </a:xfrm>
          <a:prstGeom prst="rect">
            <a:avLst/>
          </a:prstGeom>
          <a:blipFill>
            <a:blip r:embed="rId42" cstate="print"/>
            <a:stretch>
              <a:fillRect/>
            </a:stretch>
          </a:blipFill>
        </p:spPr>
        <p:txBody>
          <a:bodyPr wrap="square" lIns="0" tIns="0" rIns="0" bIns="0" rtlCol="0"/>
          <a:lstStyle/>
          <a:p>
            <a:endParaRPr/>
          </a:p>
        </p:txBody>
      </p:sp>
      <p:sp>
        <p:nvSpPr>
          <p:cNvPr id="236" name="object 236"/>
          <p:cNvSpPr/>
          <p:nvPr/>
        </p:nvSpPr>
        <p:spPr>
          <a:xfrm>
            <a:off x="4371594" y="5791200"/>
            <a:ext cx="13335" cy="2540"/>
          </a:xfrm>
          <a:custGeom>
            <a:avLst/>
            <a:gdLst/>
            <a:ahLst/>
            <a:cxnLst/>
            <a:rect l="l" t="t" r="r" b="b"/>
            <a:pathLst>
              <a:path w="13335" h="2539">
                <a:moveTo>
                  <a:pt x="0" y="0"/>
                </a:moveTo>
                <a:lnTo>
                  <a:pt x="0" y="2286"/>
                </a:lnTo>
                <a:lnTo>
                  <a:pt x="12953" y="2286"/>
                </a:lnTo>
                <a:lnTo>
                  <a:pt x="12953" y="0"/>
                </a:lnTo>
                <a:lnTo>
                  <a:pt x="0" y="0"/>
                </a:lnTo>
                <a:close/>
              </a:path>
            </a:pathLst>
          </a:custGeom>
          <a:solidFill>
            <a:srgbClr val="9A9A9A"/>
          </a:solidFill>
        </p:spPr>
        <p:txBody>
          <a:bodyPr wrap="square" lIns="0" tIns="0" rIns="0" bIns="0" rtlCol="0"/>
          <a:lstStyle/>
          <a:p>
            <a:endParaRPr/>
          </a:p>
        </p:txBody>
      </p:sp>
      <p:sp>
        <p:nvSpPr>
          <p:cNvPr id="237" name="object 237"/>
          <p:cNvSpPr/>
          <p:nvPr/>
        </p:nvSpPr>
        <p:spPr>
          <a:xfrm>
            <a:off x="4356353" y="5782817"/>
            <a:ext cx="79247" cy="5333"/>
          </a:xfrm>
          <a:prstGeom prst="rect">
            <a:avLst/>
          </a:prstGeom>
          <a:blipFill>
            <a:blip r:embed="rId43" cstate="print"/>
            <a:stretch>
              <a:fillRect/>
            </a:stretch>
          </a:blipFill>
        </p:spPr>
        <p:txBody>
          <a:bodyPr wrap="square" lIns="0" tIns="0" rIns="0" bIns="0" rtlCol="0"/>
          <a:lstStyle/>
          <a:p>
            <a:endParaRPr/>
          </a:p>
        </p:txBody>
      </p:sp>
      <p:sp>
        <p:nvSpPr>
          <p:cNvPr id="238" name="object 238"/>
          <p:cNvSpPr/>
          <p:nvPr/>
        </p:nvSpPr>
        <p:spPr>
          <a:xfrm>
            <a:off x="4354829" y="5782265"/>
            <a:ext cx="77514" cy="44748"/>
          </a:xfrm>
          <a:prstGeom prst="rect">
            <a:avLst/>
          </a:prstGeom>
          <a:blipFill>
            <a:blip r:embed="rId44" cstate="print"/>
            <a:stretch>
              <a:fillRect/>
            </a:stretch>
          </a:blipFill>
        </p:spPr>
        <p:txBody>
          <a:bodyPr wrap="square" lIns="0" tIns="0" rIns="0" bIns="0" rtlCol="0"/>
          <a:lstStyle/>
          <a:p>
            <a:endParaRPr/>
          </a:p>
        </p:txBody>
      </p:sp>
      <p:sp>
        <p:nvSpPr>
          <p:cNvPr id="239" name="object 239"/>
          <p:cNvSpPr/>
          <p:nvPr/>
        </p:nvSpPr>
        <p:spPr>
          <a:xfrm>
            <a:off x="4354277" y="5817127"/>
            <a:ext cx="78276" cy="36556"/>
          </a:xfrm>
          <a:prstGeom prst="rect">
            <a:avLst/>
          </a:prstGeom>
          <a:blipFill>
            <a:blip r:embed="rId45" cstate="print"/>
            <a:stretch>
              <a:fillRect/>
            </a:stretch>
          </a:blipFill>
        </p:spPr>
        <p:txBody>
          <a:bodyPr wrap="square" lIns="0" tIns="0" rIns="0" bIns="0" rtlCol="0"/>
          <a:lstStyle/>
          <a:p>
            <a:endParaRPr/>
          </a:p>
        </p:txBody>
      </p:sp>
      <p:sp>
        <p:nvSpPr>
          <p:cNvPr id="240" name="object 240"/>
          <p:cNvSpPr/>
          <p:nvPr/>
        </p:nvSpPr>
        <p:spPr>
          <a:xfrm>
            <a:off x="4354277" y="5790438"/>
            <a:ext cx="78828" cy="66293"/>
          </a:xfrm>
          <a:prstGeom prst="rect">
            <a:avLst/>
          </a:prstGeom>
          <a:blipFill>
            <a:blip r:embed="rId46" cstate="print"/>
            <a:stretch>
              <a:fillRect/>
            </a:stretch>
          </a:blipFill>
        </p:spPr>
        <p:txBody>
          <a:bodyPr wrap="square" lIns="0" tIns="0" rIns="0" bIns="0" rtlCol="0"/>
          <a:lstStyle/>
          <a:p>
            <a:endParaRPr/>
          </a:p>
        </p:txBody>
      </p:sp>
      <p:sp>
        <p:nvSpPr>
          <p:cNvPr id="241" name="object 241"/>
          <p:cNvSpPr/>
          <p:nvPr/>
        </p:nvSpPr>
        <p:spPr>
          <a:xfrm>
            <a:off x="4421123" y="5790438"/>
            <a:ext cx="10795" cy="3810"/>
          </a:xfrm>
          <a:custGeom>
            <a:avLst/>
            <a:gdLst/>
            <a:ahLst/>
            <a:cxnLst/>
            <a:rect l="l" t="t" r="r" b="b"/>
            <a:pathLst>
              <a:path w="10795" h="3810">
                <a:moveTo>
                  <a:pt x="0" y="0"/>
                </a:moveTo>
                <a:lnTo>
                  <a:pt x="0" y="3810"/>
                </a:lnTo>
                <a:lnTo>
                  <a:pt x="10667" y="3810"/>
                </a:lnTo>
                <a:lnTo>
                  <a:pt x="10667" y="0"/>
                </a:lnTo>
                <a:lnTo>
                  <a:pt x="0" y="0"/>
                </a:lnTo>
                <a:close/>
              </a:path>
            </a:pathLst>
          </a:custGeom>
          <a:ln w="3175">
            <a:solidFill>
              <a:srgbClr val="000000"/>
            </a:solidFill>
          </a:ln>
        </p:spPr>
        <p:txBody>
          <a:bodyPr wrap="square" lIns="0" tIns="0" rIns="0" bIns="0" rtlCol="0"/>
          <a:lstStyle/>
          <a:p>
            <a:endParaRPr/>
          </a:p>
        </p:txBody>
      </p:sp>
      <p:sp>
        <p:nvSpPr>
          <p:cNvPr id="242" name="object 242"/>
          <p:cNvSpPr/>
          <p:nvPr/>
        </p:nvSpPr>
        <p:spPr>
          <a:xfrm>
            <a:off x="4404359" y="5790438"/>
            <a:ext cx="6985" cy="5715"/>
          </a:xfrm>
          <a:custGeom>
            <a:avLst/>
            <a:gdLst/>
            <a:ahLst/>
            <a:cxnLst/>
            <a:rect l="l" t="t" r="r" b="b"/>
            <a:pathLst>
              <a:path w="6985" h="5714">
                <a:moveTo>
                  <a:pt x="6857" y="3048"/>
                </a:moveTo>
                <a:lnTo>
                  <a:pt x="0" y="5334"/>
                </a:lnTo>
                <a:lnTo>
                  <a:pt x="0" y="0"/>
                </a:lnTo>
                <a:lnTo>
                  <a:pt x="6857" y="3048"/>
                </a:lnTo>
                <a:close/>
              </a:path>
            </a:pathLst>
          </a:custGeom>
          <a:ln w="3175">
            <a:solidFill>
              <a:srgbClr val="000000"/>
            </a:solidFill>
          </a:ln>
        </p:spPr>
        <p:txBody>
          <a:bodyPr wrap="square" lIns="0" tIns="0" rIns="0" bIns="0" rtlCol="0"/>
          <a:lstStyle/>
          <a:p>
            <a:endParaRPr/>
          </a:p>
        </p:txBody>
      </p:sp>
      <p:sp>
        <p:nvSpPr>
          <p:cNvPr id="243" name="object 243"/>
          <p:cNvSpPr/>
          <p:nvPr/>
        </p:nvSpPr>
        <p:spPr>
          <a:xfrm>
            <a:off x="4393691" y="5790438"/>
            <a:ext cx="6985" cy="5715"/>
          </a:xfrm>
          <a:custGeom>
            <a:avLst/>
            <a:gdLst/>
            <a:ahLst/>
            <a:cxnLst/>
            <a:rect l="l" t="t" r="r" b="b"/>
            <a:pathLst>
              <a:path w="6985" h="5714">
                <a:moveTo>
                  <a:pt x="0" y="3048"/>
                </a:moveTo>
                <a:lnTo>
                  <a:pt x="6858" y="0"/>
                </a:lnTo>
                <a:lnTo>
                  <a:pt x="6858" y="5334"/>
                </a:lnTo>
                <a:lnTo>
                  <a:pt x="0" y="3048"/>
                </a:lnTo>
                <a:close/>
              </a:path>
            </a:pathLst>
          </a:custGeom>
          <a:ln w="3175">
            <a:solidFill>
              <a:srgbClr val="000000"/>
            </a:solidFill>
          </a:ln>
        </p:spPr>
        <p:txBody>
          <a:bodyPr wrap="square" lIns="0" tIns="0" rIns="0" bIns="0" rtlCol="0"/>
          <a:lstStyle/>
          <a:p>
            <a:endParaRPr/>
          </a:p>
        </p:txBody>
      </p:sp>
      <p:sp>
        <p:nvSpPr>
          <p:cNvPr id="244" name="object 244"/>
          <p:cNvSpPr/>
          <p:nvPr/>
        </p:nvSpPr>
        <p:spPr>
          <a:xfrm>
            <a:off x="4415790" y="5829300"/>
            <a:ext cx="13970" cy="2540"/>
          </a:xfrm>
          <a:custGeom>
            <a:avLst/>
            <a:gdLst/>
            <a:ahLst/>
            <a:cxnLst/>
            <a:rect l="l" t="t" r="r" b="b"/>
            <a:pathLst>
              <a:path w="13970" h="2539">
                <a:moveTo>
                  <a:pt x="0" y="0"/>
                </a:moveTo>
                <a:lnTo>
                  <a:pt x="0" y="2286"/>
                </a:lnTo>
                <a:lnTo>
                  <a:pt x="13715" y="2286"/>
                </a:lnTo>
                <a:lnTo>
                  <a:pt x="13715" y="0"/>
                </a:lnTo>
                <a:lnTo>
                  <a:pt x="0" y="0"/>
                </a:lnTo>
                <a:close/>
              </a:path>
            </a:pathLst>
          </a:custGeom>
          <a:ln w="3175">
            <a:solidFill>
              <a:srgbClr val="000000"/>
            </a:solidFill>
          </a:ln>
        </p:spPr>
        <p:txBody>
          <a:bodyPr wrap="square" lIns="0" tIns="0" rIns="0" bIns="0" rtlCol="0"/>
          <a:lstStyle/>
          <a:p>
            <a:endParaRPr/>
          </a:p>
        </p:txBody>
      </p:sp>
      <p:sp>
        <p:nvSpPr>
          <p:cNvPr id="245" name="object 245"/>
          <p:cNvSpPr/>
          <p:nvPr/>
        </p:nvSpPr>
        <p:spPr>
          <a:xfrm>
            <a:off x="4418838" y="5853684"/>
            <a:ext cx="13970" cy="3175"/>
          </a:xfrm>
          <a:custGeom>
            <a:avLst/>
            <a:gdLst/>
            <a:ahLst/>
            <a:cxnLst/>
            <a:rect l="l" t="t" r="r" b="b"/>
            <a:pathLst>
              <a:path w="13970" h="3175">
                <a:moveTo>
                  <a:pt x="0" y="0"/>
                </a:moveTo>
                <a:lnTo>
                  <a:pt x="0" y="3047"/>
                </a:lnTo>
                <a:lnTo>
                  <a:pt x="13715" y="3047"/>
                </a:lnTo>
                <a:lnTo>
                  <a:pt x="13715" y="0"/>
                </a:lnTo>
                <a:lnTo>
                  <a:pt x="0" y="0"/>
                </a:lnTo>
                <a:close/>
              </a:path>
            </a:pathLst>
          </a:custGeom>
          <a:ln w="3175">
            <a:solidFill>
              <a:srgbClr val="000000"/>
            </a:solidFill>
          </a:ln>
        </p:spPr>
        <p:txBody>
          <a:bodyPr wrap="square" lIns="0" tIns="0" rIns="0" bIns="0" rtlCol="0"/>
          <a:lstStyle/>
          <a:p>
            <a:endParaRPr/>
          </a:p>
        </p:txBody>
      </p:sp>
      <p:sp>
        <p:nvSpPr>
          <p:cNvPr id="246" name="object 246"/>
          <p:cNvSpPr/>
          <p:nvPr/>
        </p:nvSpPr>
        <p:spPr>
          <a:xfrm>
            <a:off x="4356353" y="5791200"/>
            <a:ext cx="6985" cy="0"/>
          </a:xfrm>
          <a:custGeom>
            <a:avLst/>
            <a:gdLst/>
            <a:ahLst/>
            <a:cxnLst/>
            <a:rect l="l" t="t" r="r" b="b"/>
            <a:pathLst>
              <a:path w="6985">
                <a:moveTo>
                  <a:pt x="0" y="0"/>
                </a:moveTo>
                <a:lnTo>
                  <a:pt x="6858" y="0"/>
                </a:lnTo>
              </a:path>
            </a:pathLst>
          </a:custGeom>
          <a:ln w="3175">
            <a:solidFill>
              <a:srgbClr val="00FF00"/>
            </a:solidFill>
          </a:ln>
        </p:spPr>
        <p:txBody>
          <a:bodyPr wrap="square" lIns="0" tIns="0" rIns="0" bIns="0" rtlCol="0"/>
          <a:lstStyle/>
          <a:p>
            <a:endParaRPr/>
          </a:p>
        </p:txBody>
      </p:sp>
      <p:sp>
        <p:nvSpPr>
          <p:cNvPr id="247" name="object 247"/>
          <p:cNvSpPr/>
          <p:nvPr/>
        </p:nvSpPr>
        <p:spPr>
          <a:xfrm>
            <a:off x="4354829" y="5830823"/>
            <a:ext cx="6985" cy="0"/>
          </a:xfrm>
          <a:custGeom>
            <a:avLst/>
            <a:gdLst/>
            <a:ahLst/>
            <a:cxnLst/>
            <a:rect l="l" t="t" r="r" b="b"/>
            <a:pathLst>
              <a:path w="6985">
                <a:moveTo>
                  <a:pt x="0" y="0"/>
                </a:moveTo>
                <a:lnTo>
                  <a:pt x="6858" y="0"/>
                </a:lnTo>
              </a:path>
            </a:pathLst>
          </a:custGeom>
          <a:ln w="3175">
            <a:solidFill>
              <a:srgbClr val="00FF00"/>
            </a:solidFill>
          </a:ln>
        </p:spPr>
        <p:txBody>
          <a:bodyPr wrap="square" lIns="0" tIns="0" rIns="0" bIns="0" rtlCol="0"/>
          <a:lstStyle/>
          <a:p>
            <a:endParaRPr/>
          </a:p>
        </p:txBody>
      </p:sp>
      <p:sp>
        <p:nvSpPr>
          <p:cNvPr id="248" name="object 248"/>
          <p:cNvSpPr/>
          <p:nvPr/>
        </p:nvSpPr>
        <p:spPr>
          <a:xfrm>
            <a:off x="4335779" y="5952744"/>
            <a:ext cx="36575" cy="73913"/>
          </a:xfrm>
          <a:prstGeom prst="rect">
            <a:avLst/>
          </a:prstGeom>
          <a:blipFill>
            <a:blip r:embed="rId47" cstate="print"/>
            <a:stretch>
              <a:fillRect/>
            </a:stretch>
          </a:blipFill>
        </p:spPr>
        <p:txBody>
          <a:bodyPr wrap="square" lIns="0" tIns="0" rIns="0" bIns="0" rtlCol="0"/>
          <a:lstStyle/>
          <a:p>
            <a:endParaRPr/>
          </a:p>
        </p:txBody>
      </p:sp>
      <p:sp>
        <p:nvSpPr>
          <p:cNvPr id="249" name="object 249"/>
          <p:cNvSpPr/>
          <p:nvPr/>
        </p:nvSpPr>
        <p:spPr>
          <a:xfrm>
            <a:off x="4415790" y="5953505"/>
            <a:ext cx="36575" cy="73913"/>
          </a:xfrm>
          <a:prstGeom prst="rect">
            <a:avLst/>
          </a:prstGeom>
          <a:blipFill>
            <a:blip r:embed="rId48" cstate="print"/>
            <a:stretch>
              <a:fillRect/>
            </a:stretch>
          </a:blipFill>
        </p:spPr>
        <p:txBody>
          <a:bodyPr wrap="square" lIns="0" tIns="0" rIns="0" bIns="0" rtlCol="0"/>
          <a:lstStyle/>
          <a:p>
            <a:endParaRPr/>
          </a:p>
        </p:txBody>
      </p:sp>
      <p:sp>
        <p:nvSpPr>
          <p:cNvPr id="250" name="object 250"/>
          <p:cNvSpPr/>
          <p:nvPr/>
        </p:nvSpPr>
        <p:spPr>
          <a:xfrm>
            <a:off x="4315967" y="5720334"/>
            <a:ext cx="207645" cy="325120"/>
          </a:xfrm>
          <a:custGeom>
            <a:avLst/>
            <a:gdLst/>
            <a:ahLst/>
            <a:cxnLst/>
            <a:rect l="l" t="t" r="r" b="b"/>
            <a:pathLst>
              <a:path w="207645" h="325120">
                <a:moveTo>
                  <a:pt x="6858" y="324612"/>
                </a:moveTo>
                <a:lnTo>
                  <a:pt x="6858" y="317753"/>
                </a:lnTo>
                <a:lnTo>
                  <a:pt x="0" y="317753"/>
                </a:lnTo>
                <a:lnTo>
                  <a:pt x="0" y="35813"/>
                </a:lnTo>
                <a:lnTo>
                  <a:pt x="51816" y="0"/>
                </a:lnTo>
                <a:lnTo>
                  <a:pt x="207264" y="0"/>
                </a:lnTo>
                <a:lnTo>
                  <a:pt x="207264" y="281177"/>
                </a:lnTo>
                <a:lnTo>
                  <a:pt x="204216" y="283463"/>
                </a:lnTo>
                <a:lnTo>
                  <a:pt x="204216" y="285750"/>
                </a:lnTo>
                <a:lnTo>
                  <a:pt x="149352" y="324612"/>
                </a:lnTo>
                <a:lnTo>
                  <a:pt x="6858" y="324612"/>
                </a:lnTo>
                <a:close/>
              </a:path>
            </a:pathLst>
          </a:custGeom>
          <a:ln w="6616">
            <a:solidFill>
              <a:srgbClr val="000000"/>
            </a:solidFill>
          </a:ln>
        </p:spPr>
        <p:txBody>
          <a:bodyPr wrap="square" lIns="0" tIns="0" rIns="0" bIns="0" rtlCol="0"/>
          <a:lstStyle/>
          <a:p>
            <a:endParaRPr/>
          </a:p>
        </p:txBody>
      </p:sp>
      <p:sp>
        <p:nvSpPr>
          <p:cNvPr id="251" name="object 251"/>
          <p:cNvSpPr/>
          <p:nvPr/>
        </p:nvSpPr>
        <p:spPr>
          <a:xfrm>
            <a:off x="4387596" y="6223253"/>
            <a:ext cx="243839" cy="388620"/>
          </a:xfrm>
          <a:prstGeom prst="rect">
            <a:avLst/>
          </a:prstGeom>
          <a:blipFill>
            <a:blip r:embed="rId49" cstate="print"/>
            <a:stretch>
              <a:fillRect/>
            </a:stretch>
          </a:blipFill>
        </p:spPr>
        <p:txBody>
          <a:bodyPr wrap="square" lIns="0" tIns="0" rIns="0" bIns="0" rtlCol="0"/>
          <a:lstStyle/>
          <a:p>
            <a:endParaRPr/>
          </a:p>
        </p:txBody>
      </p:sp>
      <p:sp>
        <p:nvSpPr>
          <p:cNvPr id="252" name="object 252"/>
          <p:cNvSpPr/>
          <p:nvPr/>
        </p:nvSpPr>
        <p:spPr>
          <a:xfrm>
            <a:off x="3542538" y="6114288"/>
            <a:ext cx="323215" cy="323850"/>
          </a:xfrm>
          <a:custGeom>
            <a:avLst/>
            <a:gdLst/>
            <a:ahLst/>
            <a:cxnLst/>
            <a:rect l="l" t="t" r="r" b="b"/>
            <a:pathLst>
              <a:path w="323214" h="323850">
                <a:moveTo>
                  <a:pt x="323088" y="275844"/>
                </a:moveTo>
                <a:lnTo>
                  <a:pt x="323088" y="48006"/>
                </a:lnTo>
                <a:lnTo>
                  <a:pt x="310384" y="29253"/>
                </a:lnTo>
                <a:lnTo>
                  <a:pt x="275748" y="14001"/>
                </a:lnTo>
                <a:lnTo>
                  <a:pt x="224397" y="3750"/>
                </a:lnTo>
                <a:lnTo>
                  <a:pt x="161544" y="0"/>
                </a:lnTo>
                <a:lnTo>
                  <a:pt x="98690" y="3750"/>
                </a:lnTo>
                <a:lnTo>
                  <a:pt x="47339" y="14001"/>
                </a:lnTo>
                <a:lnTo>
                  <a:pt x="12703" y="29253"/>
                </a:lnTo>
                <a:lnTo>
                  <a:pt x="0" y="48006"/>
                </a:lnTo>
                <a:lnTo>
                  <a:pt x="0" y="275844"/>
                </a:lnTo>
                <a:lnTo>
                  <a:pt x="12703" y="294596"/>
                </a:lnTo>
                <a:lnTo>
                  <a:pt x="47339" y="309848"/>
                </a:lnTo>
                <a:lnTo>
                  <a:pt x="98690" y="320099"/>
                </a:lnTo>
                <a:lnTo>
                  <a:pt x="161544" y="323850"/>
                </a:lnTo>
                <a:lnTo>
                  <a:pt x="224397" y="320099"/>
                </a:lnTo>
                <a:lnTo>
                  <a:pt x="275748" y="309848"/>
                </a:lnTo>
                <a:lnTo>
                  <a:pt x="310384" y="294596"/>
                </a:lnTo>
                <a:lnTo>
                  <a:pt x="323088" y="275844"/>
                </a:lnTo>
                <a:close/>
              </a:path>
            </a:pathLst>
          </a:custGeom>
          <a:solidFill>
            <a:srgbClr val="FFFF00"/>
          </a:solidFill>
        </p:spPr>
        <p:txBody>
          <a:bodyPr wrap="square" lIns="0" tIns="0" rIns="0" bIns="0" rtlCol="0"/>
          <a:lstStyle/>
          <a:p>
            <a:endParaRPr/>
          </a:p>
        </p:txBody>
      </p:sp>
      <p:sp>
        <p:nvSpPr>
          <p:cNvPr id="253" name="object 253"/>
          <p:cNvSpPr/>
          <p:nvPr/>
        </p:nvSpPr>
        <p:spPr>
          <a:xfrm>
            <a:off x="3542538" y="6114288"/>
            <a:ext cx="323215" cy="323850"/>
          </a:xfrm>
          <a:custGeom>
            <a:avLst/>
            <a:gdLst/>
            <a:ahLst/>
            <a:cxnLst/>
            <a:rect l="l" t="t" r="r" b="b"/>
            <a:pathLst>
              <a:path w="323214" h="323850">
                <a:moveTo>
                  <a:pt x="0" y="48006"/>
                </a:moveTo>
                <a:lnTo>
                  <a:pt x="0" y="275844"/>
                </a:lnTo>
                <a:lnTo>
                  <a:pt x="12703" y="294596"/>
                </a:lnTo>
                <a:lnTo>
                  <a:pt x="47339" y="309848"/>
                </a:lnTo>
                <a:lnTo>
                  <a:pt x="98690" y="320099"/>
                </a:lnTo>
                <a:lnTo>
                  <a:pt x="161544" y="323850"/>
                </a:lnTo>
                <a:lnTo>
                  <a:pt x="224397" y="320099"/>
                </a:lnTo>
                <a:lnTo>
                  <a:pt x="275748" y="309848"/>
                </a:lnTo>
                <a:lnTo>
                  <a:pt x="310384" y="294596"/>
                </a:lnTo>
                <a:lnTo>
                  <a:pt x="323088" y="275844"/>
                </a:lnTo>
                <a:lnTo>
                  <a:pt x="323088" y="48006"/>
                </a:lnTo>
                <a:lnTo>
                  <a:pt x="310384" y="29253"/>
                </a:lnTo>
                <a:lnTo>
                  <a:pt x="275748" y="14001"/>
                </a:lnTo>
                <a:lnTo>
                  <a:pt x="224397" y="3750"/>
                </a:lnTo>
                <a:lnTo>
                  <a:pt x="161544" y="0"/>
                </a:lnTo>
                <a:lnTo>
                  <a:pt x="98690" y="3750"/>
                </a:lnTo>
                <a:lnTo>
                  <a:pt x="47339" y="14001"/>
                </a:lnTo>
                <a:lnTo>
                  <a:pt x="12703" y="29253"/>
                </a:lnTo>
                <a:lnTo>
                  <a:pt x="0" y="48006"/>
                </a:lnTo>
                <a:close/>
              </a:path>
            </a:pathLst>
          </a:custGeom>
          <a:ln w="6616">
            <a:solidFill>
              <a:srgbClr val="000000"/>
            </a:solidFill>
          </a:ln>
        </p:spPr>
        <p:txBody>
          <a:bodyPr wrap="square" lIns="0" tIns="0" rIns="0" bIns="0" rtlCol="0"/>
          <a:lstStyle/>
          <a:p>
            <a:endParaRPr/>
          </a:p>
        </p:txBody>
      </p:sp>
      <p:sp>
        <p:nvSpPr>
          <p:cNvPr id="254" name="object 254"/>
          <p:cNvSpPr/>
          <p:nvPr/>
        </p:nvSpPr>
        <p:spPr>
          <a:xfrm>
            <a:off x="3542538" y="6162294"/>
            <a:ext cx="323215" cy="47625"/>
          </a:xfrm>
          <a:custGeom>
            <a:avLst/>
            <a:gdLst/>
            <a:ahLst/>
            <a:cxnLst/>
            <a:rect l="l" t="t" r="r" b="b"/>
            <a:pathLst>
              <a:path w="323214" h="47625">
                <a:moveTo>
                  <a:pt x="0" y="0"/>
                </a:moveTo>
                <a:lnTo>
                  <a:pt x="12703" y="18311"/>
                </a:lnTo>
                <a:lnTo>
                  <a:pt x="47339" y="33337"/>
                </a:lnTo>
                <a:lnTo>
                  <a:pt x="98690" y="43505"/>
                </a:lnTo>
                <a:lnTo>
                  <a:pt x="161544" y="47243"/>
                </a:lnTo>
                <a:lnTo>
                  <a:pt x="224397" y="43505"/>
                </a:lnTo>
                <a:lnTo>
                  <a:pt x="275748" y="33337"/>
                </a:lnTo>
                <a:lnTo>
                  <a:pt x="310384" y="18311"/>
                </a:lnTo>
                <a:lnTo>
                  <a:pt x="323088" y="0"/>
                </a:lnTo>
              </a:path>
            </a:pathLst>
          </a:custGeom>
          <a:ln w="6616">
            <a:solidFill>
              <a:srgbClr val="000000"/>
            </a:solidFill>
          </a:ln>
        </p:spPr>
        <p:txBody>
          <a:bodyPr wrap="square" lIns="0" tIns="0" rIns="0" bIns="0" rtlCol="0"/>
          <a:lstStyle/>
          <a:p>
            <a:endParaRPr/>
          </a:p>
        </p:txBody>
      </p:sp>
      <p:sp>
        <p:nvSpPr>
          <p:cNvPr id="255" name="object 255"/>
          <p:cNvSpPr/>
          <p:nvPr/>
        </p:nvSpPr>
        <p:spPr>
          <a:xfrm>
            <a:off x="3632453" y="6262877"/>
            <a:ext cx="146303" cy="384047"/>
          </a:xfrm>
          <a:prstGeom prst="rect">
            <a:avLst/>
          </a:prstGeom>
          <a:blipFill>
            <a:blip r:embed="rId50" cstate="print"/>
            <a:stretch>
              <a:fillRect/>
            </a:stretch>
          </a:blipFill>
        </p:spPr>
        <p:txBody>
          <a:bodyPr wrap="square" lIns="0" tIns="0" rIns="0" bIns="0" rtlCol="0"/>
          <a:lstStyle/>
          <a:p>
            <a:endParaRPr/>
          </a:p>
        </p:txBody>
      </p:sp>
      <p:sp>
        <p:nvSpPr>
          <p:cNvPr id="256" name="object 256"/>
          <p:cNvSpPr/>
          <p:nvPr/>
        </p:nvSpPr>
        <p:spPr>
          <a:xfrm>
            <a:off x="4933188" y="6260591"/>
            <a:ext cx="10160" cy="9525"/>
          </a:xfrm>
          <a:custGeom>
            <a:avLst/>
            <a:gdLst/>
            <a:ahLst/>
            <a:cxnLst/>
            <a:rect l="l" t="t" r="r" b="b"/>
            <a:pathLst>
              <a:path w="10160" h="9525">
                <a:moveTo>
                  <a:pt x="9905" y="9143"/>
                </a:moveTo>
                <a:lnTo>
                  <a:pt x="9905" y="0"/>
                </a:lnTo>
                <a:lnTo>
                  <a:pt x="0" y="0"/>
                </a:lnTo>
                <a:lnTo>
                  <a:pt x="0" y="9143"/>
                </a:lnTo>
                <a:lnTo>
                  <a:pt x="9905" y="9143"/>
                </a:lnTo>
                <a:close/>
              </a:path>
            </a:pathLst>
          </a:custGeom>
          <a:solidFill>
            <a:srgbClr val="000000"/>
          </a:solidFill>
        </p:spPr>
        <p:txBody>
          <a:bodyPr wrap="square" lIns="0" tIns="0" rIns="0" bIns="0" rtlCol="0"/>
          <a:lstStyle/>
          <a:p>
            <a:endParaRPr/>
          </a:p>
        </p:txBody>
      </p:sp>
      <p:sp>
        <p:nvSpPr>
          <p:cNvPr id="257" name="object 257"/>
          <p:cNvSpPr/>
          <p:nvPr/>
        </p:nvSpPr>
        <p:spPr>
          <a:xfrm>
            <a:off x="4975097" y="6274308"/>
            <a:ext cx="10160" cy="8890"/>
          </a:xfrm>
          <a:custGeom>
            <a:avLst/>
            <a:gdLst/>
            <a:ahLst/>
            <a:cxnLst/>
            <a:rect l="l" t="t" r="r" b="b"/>
            <a:pathLst>
              <a:path w="10160" h="8889">
                <a:moveTo>
                  <a:pt x="9905" y="8382"/>
                </a:moveTo>
                <a:lnTo>
                  <a:pt x="9905" y="0"/>
                </a:lnTo>
                <a:lnTo>
                  <a:pt x="0" y="0"/>
                </a:lnTo>
                <a:lnTo>
                  <a:pt x="0" y="8382"/>
                </a:lnTo>
                <a:lnTo>
                  <a:pt x="9905" y="8382"/>
                </a:lnTo>
                <a:close/>
              </a:path>
            </a:pathLst>
          </a:custGeom>
          <a:solidFill>
            <a:srgbClr val="000000"/>
          </a:solidFill>
        </p:spPr>
        <p:txBody>
          <a:bodyPr wrap="square" lIns="0" tIns="0" rIns="0" bIns="0" rtlCol="0"/>
          <a:lstStyle/>
          <a:p>
            <a:endParaRPr/>
          </a:p>
        </p:txBody>
      </p:sp>
      <p:sp>
        <p:nvSpPr>
          <p:cNvPr id="258" name="object 258"/>
          <p:cNvSpPr/>
          <p:nvPr/>
        </p:nvSpPr>
        <p:spPr>
          <a:xfrm>
            <a:off x="5106923" y="6274308"/>
            <a:ext cx="10160" cy="8890"/>
          </a:xfrm>
          <a:custGeom>
            <a:avLst/>
            <a:gdLst/>
            <a:ahLst/>
            <a:cxnLst/>
            <a:rect l="l" t="t" r="r" b="b"/>
            <a:pathLst>
              <a:path w="10160" h="8889">
                <a:moveTo>
                  <a:pt x="9905" y="8382"/>
                </a:moveTo>
                <a:lnTo>
                  <a:pt x="9905" y="0"/>
                </a:lnTo>
                <a:lnTo>
                  <a:pt x="0" y="0"/>
                </a:lnTo>
                <a:lnTo>
                  <a:pt x="0" y="8382"/>
                </a:lnTo>
                <a:lnTo>
                  <a:pt x="9905" y="8382"/>
                </a:lnTo>
                <a:close/>
              </a:path>
            </a:pathLst>
          </a:custGeom>
          <a:solidFill>
            <a:srgbClr val="000000"/>
          </a:solidFill>
        </p:spPr>
        <p:txBody>
          <a:bodyPr wrap="square" lIns="0" tIns="0" rIns="0" bIns="0" rtlCol="0"/>
          <a:lstStyle/>
          <a:p>
            <a:endParaRPr/>
          </a:p>
        </p:txBody>
      </p:sp>
      <p:sp>
        <p:nvSpPr>
          <p:cNvPr id="259" name="object 259"/>
          <p:cNvSpPr/>
          <p:nvPr/>
        </p:nvSpPr>
        <p:spPr>
          <a:xfrm>
            <a:off x="5128259" y="6274308"/>
            <a:ext cx="10160" cy="8890"/>
          </a:xfrm>
          <a:custGeom>
            <a:avLst/>
            <a:gdLst/>
            <a:ahLst/>
            <a:cxnLst/>
            <a:rect l="l" t="t" r="r" b="b"/>
            <a:pathLst>
              <a:path w="10160" h="8889">
                <a:moveTo>
                  <a:pt x="9905" y="8382"/>
                </a:moveTo>
                <a:lnTo>
                  <a:pt x="9905" y="0"/>
                </a:lnTo>
                <a:lnTo>
                  <a:pt x="0" y="0"/>
                </a:lnTo>
                <a:lnTo>
                  <a:pt x="0" y="8382"/>
                </a:lnTo>
                <a:lnTo>
                  <a:pt x="9905" y="8382"/>
                </a:lnTo>
                <a:close/>
              </a:path>
            </a:pathLst>
          </a:custGeom>
          <a:solidFill>
            <a:srgbClr val="000000"/>
          </a:solidFill>
        </p:spPr>
        <p:txBody>
          <a:bodyPr wrap="square" lIns="0" tIns="0" rIns="0" bIns="0" rtlCol="0"/>
          <a:lstStyle/>
          <a:p>
            <a:endParaRPr/>
          </a:p>
        </p:txBody>
      </p:sp>
      <p:sp>
        <p:nvSpPr>
          <p:cNvPr id="260" name="object 260"/>
          <p:cNvSpPr/>
          <p:nvPr/>
        </p:nvSpPr>
        <p:spPr>
          <a:xfrm>
            <a:off x="5187696" y="6274308"/>
            <a:ext cx="10160" cy="8890"/>
          </a:xfrm>
          <a:custGeom>
            <a:avLst/>
            <a:gdLst/>
            <a:ahLst/>
            <a:cxnLst/>
            <a:rect l="l" t="t" r="r" b="b"/>
            <a:pathLst>
              <a:path w="10160" h="8889">
                <a:moveTo>
                  <a:pt x="9905" y="8382"/>
                </a:moveTo>
                <a:lnTo>
                  <a:pt x="9905" y="0"/>
                </a:lnTo>
                <a:lnTo>
                  <a:pt x="0" y="0"/>
                </a:lnTo>
                <a:lnTo>
                  <a:pt x="0" y="8382"/>
                </a:lnTo>
                <a:lnTo>
                  <a:pt x="9905" y="8382"/>
                </a:lnTo>
                <a:close/>
              </a:path>
            </a:pathLst>
          </a:custGeom>
          <a:solidFill>
            <a:srgbClr val="000000"/>
          </a:solidFill>
        </p:spPr>
        <p:txBody>
          <a:bodyPr wrap="square" lIns="0" tIns="0" rIns="0" bIns="0" rtlCol="0"/>
          <a:lstStyle/>
          <a:p>
            <a:endParaRPr/>
          </a:p>
        </p:txBody>
      </p:sp>
      <p:sp>
        <p:nvSpPr>
          <p:cNvPr id="261" name="object 261"/>
          <p:cNvSpPr/>
          <p:nvPr/>
        </p:nvSpPr>
        <p:spPr>
          <a:xfrm>
            <a:off x="5209032" y="6258305"/>
            <a:ext cx="10160" cy="9525"/>
          </a:xfrm>
          <a:custGeom>
            <a:avLst/>
            <a:gdLst/>
            <a:ahLst/>
            <a:cxnLst/>
            <a:rect l="l" t="t" r="r" b="b"/>
            <a:pathLst>
              <a:path w="10160" h="9525">
                <a:moveTo>
                  <a:pt x="9905" y="9143"/>
                </a:moveTo>
                <a:lnTo>
                  <a:pt x="9905" y="0"/>
                </a:lnTo>
                <a:lnTo>
                  <a:pt x="0" y="0"/>
                </a:lnTo>
                <a:lnTo>
                  <a:pt x="0" y="9143"/>
                </a:lnTo>
                <a:lnTo>
                  <a:pt x="9905" y="9143"/>
                </a:lnTo>
                <a:close/>
              </a:path>
            </a:pathLst>
          </a:custGeom>
          <a:solidFill>
            <a:srgbClr val="000000"/>
          </a:solidFill>
        </p:spPr>
        <p:txBody>
          <a:bodyPr wrap="square" lIns="0" tIns="0" rIns="0" bIns="0" rtlCol="0"/>
          <a:lstStyle/>
          <a:p>
            <a:endParaRPr/>
          </a:p>
        </p:txBody>
      </p:sp>
      <p:sp>
        <p:nvSpPr>
          <p:cNvPr id="262" name="object 262"/>
          <p:cNvSpPr/>
          <p:nvPr/>
        </p:nvSpPr>
        <p:spPr>
          <a:xfrm>
            <a:off x="4933188" y="6260591"/>
            <a:ext cx="10160" cy="9525"/>
          </a:xfrm>
          <a:custGeom>
            <a:avLst/>
            <a:gdLst/>
            <a:ahLst/>
            <a:cxnLst/>
            <a:rect l="l" t="t" r="r" b="b"/>
            <a:pathLst>
              <a:path w="10160" h="9525">
                <a:moveTo>
                  <a:pt x="0" y="0"/>
                </a:moveTo>
                <a:lnTo>
                  <a:pt x="0" y="9143"/>
                </a:lnTo>
                <a:lnTo>
                  <a:pt x="9905" y="9143"/>
                </a:lnTo>
                <a:lnTo>
                  <a:pt x="9905" y="0"/>
                </a:lnTo>
                <a:lnTo>
                  <a:pt x="0" y="0"/>
                </a:lnTo>
                <a:close/>
              </a:path>
            </a:pathLst>
          </a:custGeom>
          <a:ln w="6565">
            <a:solidFill>
              <a:srgbClr val="000000"/>
            </a:solidFill>
          </a:ln>
        </p:spPr>
        <p:txBody>
          <a:bodyPr wrap="square" lIns="0" tIns="0" rIns="0" bIns="0" rtlCol="0"/>
          <a:lstStyle/>
          <a:p>
            <a:endParaRPr/>
          </a:p>
        </p:txBody>
      </p:sp>
      <p:sp>
        <p:nvSpPr>
          <p:cNvPr id="263" name="object 263"/>
          <p:cNvSpPr/>
          <p:nvPr/>
        </p:nvSpPr>
        <p:spPr>
          <a:xfrm>
            <a:off x="4975097" y="6274308"/>
            <a:ext cx="10160" cy="8890"/>
          </a:xfrm>
          <a:custGeom>
            <a:avLst/>
            <a:gdLst/>
            <a:ahLst/>
            <a:cxnLst/>
            <a:rect l="l" t="t" r="r" b="b"/>
            <a:pathLst>
              <a:path w="10160" h="8889">
                <a:moveTo>
                  <a:pt x="0" y="0"/>
                </a:moveTo>
                <a:lnTo>
                  <a:pt x="0" y="8382"/>
                </a:lnTo>
                <a:lnTo>
                  <a:pt x="9905" y="8382"/>
                </a:lnTo>
                <a:lnTo>
                  <a:pt x="9905" y="0"/>
                </a:lnTo>
                <a:lnTo>
                  <a:pt x="0" y="0"/>
                </a:lnTo>
                <a:close/>
              </a:path>
            </a:pathLst>
          </a:custGeom>
          <a:ln w="6565">
            <a:solidFill>
              <a:srgbClr val="000000"/>
            </a:solidFill>
          </a:ln>
        </p:spPr>
        <p:txBody>
          <a:bodyPr wrap="square" lIns="0" tIns="0" rIns="0" bIns="0" rtlCol="0"/>
          <a:lstStyle/>
          <a:p>
            <a:endParaRPr/>
          </a:p>
        </p:txBody>
      </p:sp>
      <p:sp>
        <p:nvSpPr>
          <p:cNvPr id="264" name="object 264"/>
          <p:cNvSpPr/>
          <p:nvPr/>
        </p:nvSpPr>
        <p:spPr>
          <a:xfrm>
            <a:off x="5106923" y="6274308"/>
            <a:ext cx="10160" cy="8890"/>
          </a:xfrm>
          <a:custGeom>
            <a:avLst/>
            <a:gdLst/>
            <a:ahLst/>
            <a:cxnLst/>
            <a:rect l="l" t="t" r="r" b="b"/>
            <a:pathLst>
              <a:path w="10160" h="8889">
                <a:moveTo>
                  <a:pt x="9905" y="0"/>
                </a:moveTo>
                <a:lnTo>
                  <a:pt x="9905" y="8382"/>
                </a:lnTo>
                <a:lnTo>
                  <a:pt x="0" y="8382"/>
                </a:lnTo>
                <a:lnTo>
                  <a:pt x="0" y="0"/>
                </a:lnTo>
                <a:lnTo>
                  <a:pt x="9905" y="0"/>
                </a:lnTo>
                <a:close/>
              </a:path>
            </a:pathLst>
          </a:custGeom>
          <a:ln w="6565">
            <a:solidFill>
              <a:srgbClr val="000000"/>
            </a:solidFill>
          </a:ln>
        </p:spPr>
        <p:txBody>
          <a:bodyPr wrap="square" lIns="0" tIns="0" rIns="0" bIns="0" rtlCol="0"/>
          <a:lstStyle/>
          <a:p>
            <a:endParaRPr/>
          </a:p>
        </p:txBody>
      </p:sp>
      <p:sp>
        <p:nvSpPr>
          <p:cNvPr id="265" name="object 265"/>
          <p:cNvSpPr/>
          <p:nvPr/>
        </p:nvSpPr>
        <p:spPr>
          <a:xfrm>
            <a:off x="5128259" y="6274308"/>
            <a:ext cx="10160" cy="8890"/>
          </a:xfrm>
          <a:custGeom>
            <a:avLst/>
            <a:gdLst/>
            <a:ahLst/>
            <a:cxnLst/>
            <a:rect l="l" t="t" r="r" b="b"/>
            <a:pathLst>
              <a:path w="10160" h="8889">
                <a:moveTo>
                  <a:pt x="0" y="0"/>
                </a:moveTo>
                <a:lnTo>
                  <a:pt x="0" y="8382"/>
                </a:lnTo>
                <a:lnTo>
                  <a:pt x="9905" y="8382"/>
                </a:lnTo>
                <a:lnTo>
                  <a:pt x="9905" y="0"/>
                </a:lnTo>
                <a:lnTo>
                  <a:pt x="0" y="0"/>
                </a:lnTo>
                <a:close/>
              </a:path>
            </a:pathLst>
          </a:custGeom>
          <a:ln w="6565">
            <a:solidFill>
              <a:srgbClr val="000000"/>
            </a:solidFill>
          </a:ln>
        </p:spPr>
        <p:txBody>
          <a:bodyPr wrap="square" lIns="0" tIns="0" rIns="0" bIns="0" rtlCol="0"/>
          <a:lstStyle/>
          <a:p>
            <a:endParaRPr/>
          </a:p>
        </p:txBody>
      </p:sp>
      <p:sp>
        <p:nvSpPr>
          <p:cNvPr id="266" name="object 266"/>
          <p:cNvSpPr/>
          <p:nvPr/>
        </p:nvSpPr>
        <p:spPr>
          <a:xfrm>
            <a:off x="5187696" y="6274308"/>
            <a:ext cx="10160" cy="8890"/>
          </a:xfrm>
          <a:custGeom>
            <a:avLst/>
            <a:gdLst/>
            <a:ahLst/>
            <a:cxnLst/>
            <a:rect l="l" t="t" r="r" b="b"/>
            <a:pathLst>
              <a:path w="10160" h="8889">
                <a:moveTo>
                  <a:pt x="0" y="0"/>
                </a:moveTo>
                <a:lnTo>
                  <a:pt x="0" y="8382"/>
                </a:lnTo>
                <a:lnTo>
                  <a:pt x="9905" y="8382"/>
                </a:lnTo>
                <a:lnTo>
                  <a:pt x="9905" y="0"/>
                </a:lnTo>
                <a:lnTo>
                  <a:pt x="0" y="0"/>
                </a:lnTo>
                <a:close/>
              </a:path>
            </a:pathLst>
          </a:custGeom>
          <a:ln w="6565">
            <a:solidFill>
              <a:srgbClr val="000000"/>
            </a:solidFill>
          </a:ln>
        </p:spPr>
        <p:txBody>
          <a:bodyPr wrap="square" lIns="0" tIns="0" rIns="0" bIns="0" rtlCol="0"/>
          <a:lstStyle/>
          <a:p>
            <a:endParaRPr/>
          </a:p>
        </p:txBody>
      </p:sp>
      <p:sp>
        <p:nvSpPr>
          <p:cNvPr id="267" name="object 267"/>
          <p:cNvSpPr/>
          <p:nvPr/>
        </p:nvSpPr>
        <p:spPr>
          <a:xfrm>
            <a:off x="5209032" y="6258305"/>
            <a:ext cx="10160" cy="9525"/>
          </a:xfrm>
          <a:custGeom>
            <a:avLst/>
            <a:gdLst/>
            <a:ahLst/>
            <a:cxnLst/>
            <a:rect l="l" t="t" r="r" b="b"/>
            <a:pathLst>
              <a:path w="10160" h="9525">
                <a:moveTo>
                  <a:pt x="0" y="0"/>
                </a:moveTo>
                <a:lnTo>
                  <a:pt x="0" y="9143"/>
                </a:lnTo>
                <a:lnTo>
                  <a:pt x="9905" y="9143"/>
                </a:lnTo>
                <a:lnTo>
                  <a:pt x="9905" y="0"/>
                </a:lnTo>
                <a:lnTo>
                  <a:pt x="0" y="0"/>
                </a:lnTo>
                <a:close/>
              </a:path>
            </a:pathLst>
          </a:custGeom>
          <a:ln w="6565">
            <a:solidFill>
              <a:srgbClr val="000000"/>
            </a:solidFill>
          </a:ln>
        </p:spPr>
        <p:txBody>
          <a:bodyPr wrap="square" lIns="0" tIns="0" rIns="0" bIns="0" rtlCol="0"/>
          <a:lstStyle/>
          <a:p>
            <a:endParaRPr/>
          </a:p>
        </p:txBody>
      </p:sp>
      <p:sp>
        <p:nvSpPr>
          <p:cNvPr id="268" name="object 268"/>
          <p:cNvSpPr/>
          <p:nvPr/>
        </p:nvSpPr>
        <p:spPr>
          <a:xfrm>
            <a:off x="5214365" y="5819394"/>
            <a:ext cx="0" cy="459740"/>
          </a:xfrm>
          <a:custGeom>
            <a:avLst/>
            <a:gdLst/>
            <a:ahLst/>
            <a:cxnLst/>
            <a:rect l="l" t="t" r="r" b="b"/>
            <a:pathLst>
              <a:path h="459739">
                <a:moveTo>
                  <a:pt x="0" y="0"/>
                </a:moveTo>
                <a:lnTo>
                  <a:pt x="0" y="459485"/>
                </a:lnTo>
              </a:path>
            </a:pathLst>
          </a:custGeom>
          <a:ln w="22860">
            <a:solidFill>
              <a:srgbClr val="666666"/>
            </a:solidFill>
          </a:ln>
        </p:spPr>
        <p:txBody>
          <a:bodyPr wrap="square" lIns="0" tIns="0" rIns="0" bIns="0" rtlCol="0"/>
          <a:lstStyle/>
          <a:p>
            <a:endParaRPr/>
          </a:p>
        </p:txBody>
      </p:sp>
      <p:sp>
        <p:nvSpPr>
          <p:cNvPr id="269" name="object 269"/>
          <p:cNvSpPr/>
          <p:nvPr/>
        </p:nvSpPr>
        <p:spPr>
          <a:xfrm>
            <a:off x="4927853" y="5819394"/>
            <a:ext cx="297942" cy="459485"/>
          </a:xfrm>
          <a:prstGeom prst="rect">
            <a:avLst/>
          </a:prstGeom>
          <a:blipFill>
            <a:blip r:embed="rId51" cstate="print"/>
            <a:stretch>
              <a:fillRect/>
            </a:stretch>
          </a:blipFill>
        </p:spPr>
        <p:txBody>
          <a:bodyPr wrap="square" lIns="0" tIns="0" rIns="0" bIns="0" rtlCol="0"/>
          <a:lstStyle/>
          <a:p>
            <a:endParaRPr/>
          </a:p>
        </p:txBody>
      </p:sp>
      <p:sp>
        <p:nvSpPr>
          <p:cNvPr id="270" name="object 270"/>
          <p:cNvSpPr/>
          <p:nvPr/>
        </p:nvSpPr>
        <p:spPr>
          <a:xfrm>
            <a:off x="5122926" y="5846826"/>
            <a:ext cx="80010" cy="432434"/>
          </a:xfrm>
          <a:custGeom>
            <a:avLst/>
            <a:gdLst/>
            <a:ahLst/>
            <a:cxnLst/>
            <a:rect l="l" t="t" r="r" b="b"/>
            <a:pathLst>
              <a:path w="80010" h="432435">
                <a:moveTo>
                  <a:pt x="0" y="432053"/>
                </a:moveTo>
                <a:lnTo>
                  <a:pt x="0" y="0"/>
                </a:lnTo>
                <a:lnTo>
                  <a:pt x="80010" y="0"/>
                </a:lnTo>
                <a:lnTo>
                  <a:pt x="80010" y="432053"/>
                </a:lnTo>
                <a:lnTo>
                  <a:pt x="0" y="432053"/>
                </a:lnTo>
                <a:close/>
              </a:path>
            </a:pathLst>
          </a:custGeom>
          <a:ln w="3175">
            <a:solidFill>
              <a:srgbClr val="000000"/>
            </a:solidFill>
          </a:ln>
        </p:spPr>
        <p:txBody>
          <a:bodyPr wrap="square" lIns="0" tIns="0" rIns="0" bIns="0" rtlCol="0"/>
          <a:lstStyle/>
          <a:p>
            <a:endParaRPr/>
          </a:p>
        </p:txBody>
      </p:sp>
      <p:sp>
        <p:nvSpPr>
          <p:cNvPr id="271" name="object 271"/>
          <p:cNvSpPr/>
          <p:nvPr/>
        </p:nvSpPr>
        <p:spPr>
          <a:xfrm>
            <a:off x="4967478" y="5846826"/>
            <a:ext cx="155448" cy="432053"/>
          </a:xfrm>
          <a:prstGeom prst="rect">
            <a:avLst/>
          </a:prstGeom>
          <a:blipFill>
            <a:blip r:embed="rId52" cstate="print"/>
            <a:stretch>
              <a:fillRect/>
            </a:stretch>
          </a:blipFill>
        </p:spPr>
        <p:txBody>
          <a:bodyPr wrap="square" lIns="0" tIns="0" rIns="0" bIns="0" rtlCol="0"/>
          <a:lstStyle/>
          <a:p>
            <a:endParaRPr/>
          </a:p>
        </p:txBody>
      </p:sp>
      <p:sp>
        <p:nvSpPr>
          <p:cNvPr id="272" name="object 272"/>
          <p:cNvSpPr/>
          <p:nvPr/>
        </p:nvSpPr>
        <p:spPr>
          <a:xfrm>
            <a:off x="4967478" y="5846826"/>
            <a:ext cx="155575" cy="432434"/>
          </a:xfrm>
          <a:custGeom>
            <a:avLst/>
            <a:gdLst/>
            <a:ahLst/>
            <a:cxnLst/>
            <a:rect l="l" t="t" r="r" b="b"/>
            <a:pathLst>
              <a:path w="155575" h="432435">
                <a:moveTo>
                  <a:pt x="0" y="0"/>
                </a:moveTo>
                <a:lnTo>
                  <a:pt x="0" y="432053"/>
                </a:lnTo>
                <a:lnTo>
                  <a:pt x="155448" y="432053"/>
                </a:lnTo>
                <a:lnTo>
                  <a:pt x="155448" y="0"/>
                </a:lnTo>
                <a:lnTo>
                  <a:pt x="0" y="0"/>
                </a:lnTo>
                <a:close/>
              </a:path>
            </a:pathLst>
          </a:custGeom>
          <a:ln w="3175">
            <a:solidFill>
              <a:srgbClr val="000000"/>
            </a:solidFill>
          </a:ln>
        </p:spPr>
        <p:txBody>
          <a:bodyPr wrap="square" lIns="0" tIns="0" rIns="0" bIns="0" rtlCol="0"/>
          <a:lstStyle/>
          <a:p>
            <a:endParaRPr/>
          </a:p>
        </p:txBody>
      </p:sp>
      <p:sp>
        <p:nvSpPr>
          <p:cNvPr id="273" name="object 273"/>
          <p:cNvSpPr/>
          <p:nvPr/>
        </p:nvSpPr>
        <p:spPr>
          <a:xfrm>
            <a:off x="4927853" y="5866638"/>
            <a:ext cx="39624" cy="398525"/>
          </a:xfrm>
          <a:prstGeom prst="rect">
            <a:avLst/>
          </a:prstGeom>
          <a:blipFill>
            <a:blip r:embed="rId53" cstate="print"/>
            <a:stretch>
              <a:fillRect/>
            </a:stretch>
          </a:blipFill>
        </p:spPr>
        <p:txBody>
          <a:bodyPr wrap="square" lIns="0" tIns="0" rIns="0" bIns="0" rtlCol="0"/>
          <a:lstStyle/>
          <a:p>
            <a:endParaRPr/>
          </a:p>
        </p:txBody>
      </p:sp>
      <p:sp>
        <p:nvSpPr>
          <p:cNvPr id="274" name="object 274"/>
          <p:cNvSpPr/>
          <p:nvPr/>
        </p:nvSpPr>
        <p:spPr>
          <a:xfrm>
            <a:off x="4927853" y="5866638"/>
            <a:ext cx="40005" cy="398780"/>
          </a:xfrm>
          <a:custGeom>
            <a:avLst/>
            <a:gdLst/>
            <a:ahLst/>
            <a:cxnLst/>
            <a:rect l="l" t="t" r="r" b="b"/>
            <a:pathLst>
              <a:path w="40004" h="398779">
                <a:moveTo>
                  <a:pt x="0" y="0"/>
                </a:moveTo>
                <a:lnTo>
                  <a:pt x="0" y="398525"/>
                </a:lnTo>
                <a:lnTo>
                  <a:pt x="39624" y="398525"/>
                </a:lnTo>
                <a:lnTo>
                  <a:pt x="39624" y="0"/>
                </a:lnTo>
                <a:lnTo>
                  <a:pt x="0" y="0"/>
                </a:lnTo>
                <a:close/>
              </a:path>
            </a:pathLst>
          </a:custGeom>
          <a:ln w="3175">
            <a:solidFill>
              <a:srgbClr val="000000"/>
            </a:solidFill>
          </a:ln>
        </p:spPr>
        <p:txBody>
          <a:bodyPr wrap="square" lIns="0" tIns="0" rIns="0" bIns="0" rtlCol="0"/>
          <a:lstStyle/>
          <a:p>
            <a:endParaRPr/>
          </a:p>
        </p:txBody>
      </p:sp>
      <p:sp>
        <p:nvSpPr>
          <p:cNvPr id="275" name="object 275"/>
          <p:cNvSpPr/>
          <p:nvPr/>
        </p:nvSpPr>
        <p:spPr>
          <a:xfrm>
            <a:off x="4936997" y="5880353"/>
            <a:ext cx="30480" cy="371094"/>
          </a:xfrm>
          <a:prstGeom prst="rect">
            <a:avLst/>
          </a:prstGeom>
          <a:blipFill>
            <a:blip r:embed="rId54" cstate="print"/>
            <a:stretch>
              <a:fillRect/>
            </a:stretch>
          </a:blipFill>
        </p:spPr>
        <p:txBody>
          <a:bodyPr wrap="square" lIns="0" tIns="0" rIns="0" bIns="0" rtlCol="0"/>
          <a:lstStyle/>
          <a:p>
            <a:endParaRPr/>
          </a:p>
        </p:txBody>
      </p:sp>
      <p:sp>
        <p:nvSpPr>
          <p:cNvPr id="276" name="object 276"/>
          <p:cNvSpPr/>
          <p:nvPr/>
        </p:nvSpPr>
        <p:spPr>
          <a:xfrm>
            <a:off x="4936997" y="5880353"/>
            <a:ext cx="30480" cy="371475"/>
          </a:xfrm>
          <a:custGeom>
            <a:avLst/>
            <a:gdLst/>
            <a:ahLst/>
            <a:cxnLst/>
            <a:rect l="l" t="t" r="r" b="b"/>
            <a:pathLst>
              <a:path w="30479" h="371475">
                <a:moveTo>
                  <a:pt x="0" y="0"/>
                </a:moveTo>
                <a:lnTo>
                  <a:pt x="0" y="371094"/>
                </a:lnTo>
                <a:lnTo>
                  <a:pt x="30480" y="371094"/>
                </a:lnTo>
                <a:lnTo>
                  <a:pt x="30479" y="0"/>
                </a:lnTo>
                <a:lnTo>
                  <a:pt x="0" y="0"/>
                </a:lnTo>
                <a:close/>
              </a:path>
            </a:pathLst>
          </a:custGeom>
          <a:ln w="3175">
            <a:solidFill>
              <a:srgbClr val="000000"/>
            </a:solidFill>
          </a:ln>
        </p:spPr>
        <p:txBody>
          <a:bodyPr wrap="square" lIns="0" tIns="0" rIns="0" bIns="0" rtlCol="0"/>
          <a:lstStyle/>
          <a:p>
            <a:endParaRPr/>
          </a:p>
        </p:txBody>
      </p:sp>
      <p:sp>
        <p:nvSpPr>
          <p:cNvPr id="277" name="object 277"/>
          <p:cNvSpPr/>
          <p:nvPr/>
        </p:nvSpPr>
        <p:spPr>
          <a:xfrm>
            <a:off x="5167121" y="5863589"/>
            <a:ext cx="24383" cy="16764"/>
          </a:xfrm>
          <a:prstGeom prst="rect">
            <a:avLst/>
          </a:prstGeom>
          <a:blipFill>
            <a:blip r:embed="rId55" cstate="print"/>
            <a:stretch>
              <a:fillRect/>
            </a:stretch>
          </a:blipFill>
        </p:spPr>
        <p:txBody>
          <a:bodyPr wrap="square" lIns="0" tIns="0" rIns="0" bIns="0" rtlCol="0"/>
          <a:lstStyle/>
          <a:p>
            <a:endParaRPr/>
          </a:p>
        </p:txBody>
      </p:sp>
      <p:sp>
        <p:nvSpPr>
          <p:cNvPr id="278" name="object 278"/>
          <p:cNvSpPr/>
          <p:nvPr/>
        </p:nvSpPr>
        <p:spPr>
          <a:xfrm>
            <a:off x="5134355" y="5862497"/>
            <a:ext cx="58242" cy="73482"/>
          </a:xfrm>
          <a:prstGeom prst="rect">
            <a:avLst/>
          </a:prstGeom>
          <a:blipFill>
            <a:blip r:embed="rId56" cstate="print"/>
            <a:stretch>
              <a:fillRect/>
            </a:stretch>
          </a:blipFill>
        </p:spPr>
        <p:txBody>
          <a:bodyPr wrap="square" lIns="0" tIns="0" rIns="0" bIns="0" rtlCol="0"/>
          <a:lstStyle/>
          <a:p>
            <a:endParaRPr/>
          </a:p>
        </p:txBody>
      </p:sp>
      <p:sp>
        <p:nvSpPr>
          <p:cNvPr id="279" name="object 279"/>
          <p:cNvSpPr/>
          <p:nvPr/>
        </p:nvSpPr>
        <p:spPr>
          <a:xfrm>
            <a:off x="5134355" y="5899403"/>
            <a:ext cx="57150" cy="36830"/>
          </a:xfrm>
          <a:custGeom>
            <a:avLst/>
            <a:gdLst/>
            <a:ahLst/>
            <a:cxnLst/>
            <a:rect l="l" t="t" r="r" b="b"/>
            <a:pathLst>
              <a:path w="57150" h="36829">
                <a:moveTo>
                  <a:pt x="0" y="0"/>
                </a:moveTo>
                <a:lnTo>
                  <a:pt x="0" y="36575"/>
                </a:lnTo>
                <a:lnTo>
                  <a:pt x="57150" y="36575"/>
                </a:lnTo>
                <a:lnTo>
                  <a:pt x="57150" y="0"/>
                </a:lnTo>
                <a:lnTo>
                  <a:pt x="0" y="0"/>
                </a:lnTo>
                <a:close/>
              </a:path>
            </a:pathLst>
          </a:custGeom>
          <a:ln w="3175">
            <a:solidFill>
              <a:srgbClr val="000000"/>
            </a:solidFill>
          </a:ln>
        </p:spPr>
        <p:txBody>
          <a:bodyPr wrap="square" lIns="0" tIns="0" rIns="0" bIns="0" rtlCol="0"/>
          <a:lstStyle/>
          <a:p>
            <a:endParaRPr/>
          </a:p>
        </p:txBody>
      </p:sp>
      <p:sp>
        <p:nvSpPr>
          <p:cNvPr id="280" name="object 280"/>
          <p:cNvSpPr/>
          <p:nvPr/>
        </p:nvSpPr>
        <p:spPr>
          <a:xfrm>
            <a:off x="5134355" y="5846826"/>
            <a:ext cx="0" cy="432434"/>
          </a:xfrm>
          <a:custGeom>
            <a:avLst/>
            <a:gdLst/>
            <a:ahLst/>
            <a:cxnLst/>
            <a:rect l="l" t="t" r="r" b="b"/>
            <a:pathLst>
              <a:path h="432435">
                <a:moveTo>
                  <a:pt x="0" y="0"/>
                </a:moveTo>
                <a:lnTo>
                  <a:pt x="0" y="432053"/>
                </a:lnTo>
              </a:path>
            </a:pathLst>
          </a:custGeom>
          <a:ln w="3175">
            <a:solidFill>
              <a:srgbClr val="000000"/>
            </a:solidFill>
          </a:ln>
        </p:spPr>
        <p:txBody>
          <a:bodyPr wrap="square" lIns="0" tIns="0" rIns="0" bIns="0" rtlCol="0"/>
          <a:lstStyle/>
          <a:p>
            <a:endParaRPr/>
          </a:p>
        </p:txBody>
      </p:sp>
      <p:sp>
        <p:nvSpPr>
          <p:cNvPr id="281" name="object 281"/>
          <p:cNvSpPr/>
          <p:nvPr/>
        </p:nvSpPr>
        <p:spPr>
          <a:xfrm>
            <a:off x="5191505" y="5846826"/>
            <a:ext cx="0" cy="432434"/>
          </a:xfrm>
          <a:custGeom>
            <a:avLst/>
            <a:gdLst/>
            <a:ahLst/>
            <a:cxnLst/>
            <a:rect l="l" t="t" r="r" b="b"/>
            <a:pathLst>
              <a:path h="432435">
                <a:moveTo>
                  <a:pt x="0" y="0"/>
                </a:moveTo>
                <a:lnTo>
                  <a:pt x="0" y="432053"/>
                </a:lnTo>
              </a:path>
            </a:pathLst>
          </a:custGeom>
          <a:ln w="3175">
            <a:solidFill>
              <a:srgbClr val="000000"/>
            </a:solidFill>
          </a:ln>
        </p:spPr>
        <p:txBody>
          <a:bodyPr wrap="square" lIns="0" tIns="0" rIns="0" bIns="0" rtlCol="0"/>
          <a:lstStyle/>
          <a:p>
            <a:endParaRPr/>
          </a:p>
        </p:txBody>
      </p:sp>
      <p:sp>
        <p:nvSpPr>
          <p:cNvPr id="282" name="object 282"/>
          <p:cNvSpPr/>
          <p:nvPr/>
        </p:nvSpPr>
        <p:spPr>
          <a:xfrm>
            <a:off x="5143500" y="5909309"/>
            <a:ext cx="39370" cy="18415"/>
          </a:xfrm>
          <a:custGeom>
            <a:avLst/>
            <a:gdLst/>
            <a:ahLst/>
            <a:cxnLst/>
            <a:rect l="l" t="t" r="r" b="b"/>
            <a:pathLst>
              <a:path w="39370" h="18414">
                <a:moveTo>
                  <a:pt x="0" y="0"/>
                </a:moveTo>
                <a:lnTo>
                  <a:pt x="0" y="18287"/>
                </a:lnTo>
                <a:lnTo>
                  <a:pt x="38862" y="18287"/>
                </a:lnTo>
                <a:lnTo>
                  <a:pt x="38862" y="0"/>
                </a:lnTo>
                <a:lnTo>
                  <a:pt x="0" y="0"/>
                </a:lnTo>
                <a:close/>
              </a:path>
            </a:pathLst>
          </a:custGeom>
          <a:solidFill>
            <a:srgbClr val="666666"/>
          </a:solidFill>
        </p:spPr>
        <p:txBody>
          <a:bodyPr wrap="square" lIns="0" tIns="0" rIns="0" bIns="0" rtlCol="0"/>
          <a:lstStyle/>
          <a:p>
            <a:endParaRPr/>
          </a:p>
        </p:txBody>
      </p:sp>
      <p:sp>
        <p:nvSpPr>
          <p:cNvPr id="283" name="object 283"/>
          <p:cNvSpPr/>
          <p:nvPr/>
        </p:nvSpPr>
        <p:spPr>
          <a:xfrm>
            <a:off x="5143500" y="5909309"/>
            <a:ext cx="39370" cy="18415"/>
          </a:xfrm>
          <a:custGeom>
            <a:avLst/>
            <a:gdLst/>
            <a:ahLst/>
            <a:cxnLst/>
            <a:rect l="l" t="t" r="r" b="b"/>
            <a:pathLst>
              <a:path w="39370" h="18414">
                <a:moveTo>
                  <a:pt x="0" y="0"/>
                </a:moveTo>
                <a:lnTo>
                  <a:pt x="0" y="18287"/>
                </a:lnTo>
                <a:lnTo>
                  <a:pt x="38862" y="18287"/>
                </a:lnTo>
                <a:lnTo>
                  <a:pt x="38862" y="0"/>
                </a:lnTo>
                <a:lnTo>
                  <a:pt x="0" y="0"/>
                </a:lnTo>
                <a:close/>
              </a:path>
            </a:pathLst>
          </a:custGeom>
          <a:ln w="3175">
            <a:solidFill>
              <a:srgbClr val="000000"/>
            </a:solidFill>
          </a:ln>
        </p:spPr>
        <p:txBody>
          <a:bodyPr wrap="square" lIns="0" tIns="0" rIns="0" bIns="0" rtlCol="0"/>
          <a:lstStyle/>
          <a:p>
            <a:endParaRPr/>
          </a:p>
        </p:txBody>
      </p:sp>
      <p:sp>
        <p:nvSpPr>
          <p:cNvPr id="284" name="object 284"/>
          <p:cNvSpPr/>
          <p:nvPr/>
        </p:nvSpPr>
        <p:spPr>
          <a:xfrm>
            <a:off x="5148071" y="5917691"/>
            <a:ext cx="10160" cy="6985"/>
          </a:xfrm>
          <a:custGeom>
            <a:avLst/>
            <a:gdLst/>
            <a:ahLst/>
            <a:cxnLst/>
            <a:rect l="l" t="t" r="r" b="b"/>
            <a:pathLst>
              <a:path w="10160" h="6985">
                <a:moveTo>
                  <a:pt x="0" y="0"/>
                </a:moveTo>
                <a:lnTo>
                  <a:pt x="0" y="6858"/>
                </a:lnTo>
                <a:lnTo>
                  <a:pt x="9906" y="6858"/>
                </a:lnTo>
                <a:lnTo>
                  <a:pt x="9906" y="0"/>
                </a:lnTo>
                <a:lnTo>
                  <a:pt x="0" y="0"/>
                </a:lnTo>
                <a:close/>
              </a:path>
            </a:pathLst>
          </a:custGeom>
          <a:solidFill>
            <a:srgbClr val="FF0000"/>
          </a:solidFill>
        </p:spPr>
        <p:txBody>
          <a:bodyPr wrap="square" lIns="0" tIns="0" rIns="0" bIns="0" rtlCol="0"/>
          <a:lstStyle/>
          <a:p>
            <a:endParaRPr/>
          </a:p>
        </p:txBody>
      </p:sp>
      <p:sp>
        <p:nvSpPr>
          <p:cNvPr id="285" name="object 285"/>
          <p:cNvSpPr/>
          <p:nvPr/>
        </p:nvSpPr>
        <p:spPr>
          <a:xfrm>
            <a:off x="5157978" y="5917691"/>
            <a:ext cx="10160" cy="6985"/>
          </a:xfrm>
          <a:custGeom>
            <a:avLst/>
            <a:gdLst/>
            <a:ahLst/>
            <a:cxnLst/>
            <a:rect l="l" t="t" r="r" b="b"/>
            <a:pathLst>
              <a:path w="10160" h="6985">
                <a:moveTo>
                  <a:pt x="0" y="0"/>
                </a:moveTo>
                <a:lnTo>
                  <a:pt x="0" y="6858"/>
                </a:lnTo>
                <a:lnTo>
                  <a:pt x="9905" y="6858"/>
                </a:lnTo>
                <a:lnTo>
                  <a:pt x="9905" y="0"/>
                </a:lnTo>
                <a:lnTo>
                  <a:pt x="0" y="0"/>
                </a:lnTo>
                <a:close/>
              </a:path>
            </a:pathLst>
          </a:custGeom>
          <a:solidFill>
            <a:srgbClr val="9F9FFF"/>
          </a:solidFill>
        </p:spPr>
        <p:txBody>
          <a:bodyPr wrap="square" lIns="0" tIns="0" rIns="0" bIns="0" rtlCol="0"/>
          <a:lstStyle/>
          <a:p>
            <a:endParaRPr/>
          </a:p>
        </p:txBody>
      </p:sp>
      <p:sp>
        <p:nvSpPr>
          <p:cNvPr id="286" name="object 286"/>
          <p:cNvSpPr/>
          <p:nvPr/>
        </p:nvSpPr>
        <p:spPr>
          <a:xfrm>
            <a:off x="5167884" y="5917691"/>
            <a:ext cx="10160" cy="6985"/>
          </a:xfrm>
          <a:custGeom>
            <a:avLst/>
            <a:gdLst/>
            <a:ahLst/>
            <a:cxnLst/>
            <a:rect l="l" t="t" r="r" b="b"/>
            <a:pathLst>
              <a:path w="10160" h="6985">
                <a:moveTo>
                  <a:pt x="0" y="0"/>
                </a:moveTo>
                <a:lnTo>
                  <a:pt x="0" y="6858"/>
                </a:lnTo>
                <a:lnTo>
                  <a:pt x="9905" y="6858"/>
                </a:lnTo>
                <a:lnTo>
                  <a:pt x="9905" y="0"/>
                </a:lnTo>
                <a:lnTo>
                  <a:pt x="0" y="0"/>
                </a:lnTo>
                <a:close/>
              </a:path>
            </a:pathLst>
          </a:custGeom>
          <a:solidFill>
            <a:srgbClr val="00FF00"/>
          </a:solidFill>
        </p:spPr>
        <p:txBody>
          <a:bodyPr wrap="square" lIns="0" tIns="0" rIns="0" bIns="0" rtlCol="0"/>
          <a:lstStyle/>
          <a:p>
            <a:endParaRPr/>
          </a:p>
        </p:txBody>
      </p:sp>
      <p:sp>
        <p:nvSpPr>
          <p:cNvPr id="287" name="object 287"/>
          <p:cNvSpPr/>
          <p:nvPr/>
        </p:nvSpPr>
        <p:spPr>
          <a:xfrm>
            <a:off x="4927853" y="5819394"/>
            <a:ext cx="298450" cy="459740"/>
          </a:xfrm>
          <a:custGeom>
            <a:avLst/>
            <a:gdLst/>
            <a:ahLst/>
            <a:cxnLst/>
            <a:rect l="l" t="t" r="r" b="b"/>
            <a:pathLst>
              <a:path w="298450" h="459739">
                <a:moveTo>
                  <a:pt x="39624" y="459485"/>
                </a:moveTo>
                <a:lnTo>
                  <a:pt x="39624" y="445769"/>
                </a:lnTo>
                <a:lnTo>
                  <a:pt x="0" y="445769"/>
                </a:lnTo>
                <a:lnTo>
                  <a:pt x="0" y="47243"/>
                </a:lnTo>
                <a:lnTo>
                  <a:pt x="11430" y="33527"/>
                </a:lnTo>
                <a:lnTo>
                  <a:pt x="39624" y="33527"/>
                </a:lnTo>
                <a:lnTo>
                  <a:pt x="39624" y="27431"/>
                </a:lnTo>
                <a:lnTo>
                  <a:pt x="62484" y="0"/>
                </a:lnTo>
                <a:lnTo>
                  <a:pt x="297942" y="0"/>
                </a:lnTo>
                <a:lnTo>
                  <a:pt x="297942" y="432053"/>
                </a:lnTo>
                <a:lnTo>
                  <a:pt x="275082" y="459485"/>
                </a:lnTo>
                <a:lnTo>
                  <a:pt x="39624" y="459485"/>
                </a:lnTo>
                <a:close/>
              </a:path>
            </a:pathLst>
          </a:custGeom>
          <a:ln w="6565">
            <a:solidFill>
              <a:srgbClr val="000000"/>
            </a:solidFill>
          </a:ln>
        </p:spPr>
        <p:txBody>
          <a:bodyPr wrap="square" lIns="0" tIns="0" rIns="0" bIns="0" rtlCol="0"/>
          <a:lstStyle/>
          <a:p>
            <a:endParaRPr/>
          </a:p>
        </p:txBody>
      </p:sp>
      <p:sp>
        <p:nvSpPr>
          <p:cNvPr id="288" name="object 288"/>
          <p:cNvSpPr/>
          <p:nvPr/>
        </p:nvSpPr>
        <p:spPr>
          <a:xfrm>
            <a:off x="5350002" y="5932932"/>
            <a:ext cx="6350" cy="6350"/>
          </a:xfrm>
          <a:custGeom>
            <a:avLst/>
            <a:gdLst/>
            <a:ahLst/>
            <a:cxnLst/>
            <a:rect l="l" t="t" r="r" b="b"/>
            <a:pathLst>
              <a:path w="6350" h="6350">
                <a:moveTo>
                  <a:pt x="6095" y="6096"/>
                </a:moveTo>
                <a:lnTo>
                  <a:pt x="6095" y="0"/>
                </a:lnTo>
                <a:lnTo>
                  <a:pt x="0" y="0"/>
                </a:lnTo>
                <a:lnTo>
                  <a:pt x="0" y="6096"/>
                </a:lnTo>
                <a:lnTo>
                  <a:pt x="6095" y="6096"/>
                </a:lnTo>
                <a:close/>
              </a:path>
            </a:pathLst>
          </a:custGeom>
          <a:solidFill>
            <a:srgbClr val="000000"/>
          </a:solidFill>
        </p:spPr>
        <p:txBody>
          <a:bodyPr wrap="square" lIns="0" tIns="0" rIns="0" bIns="0" rtlCol="0"/>
          <a:lstStyle/>
          <a:p>
            <a:endParaRPr/>
          </a:p>
        </p:txBody>
      </p:sp>
      <p:sp>
        <p:nvSpPr>
          <p:cNvPr id="289" name="object 289"/>
          <p:cNvSpPr/>
          <p:nvPr/>
        </p:nvSpPr>
        <p:spPr>
          <a:xfrm>
            <a:off x="5376671" y="5941314"/>
            <a:ext cx="6350" cy="6350"/>
          </a:xfrm>
          <a:custGeom>
            <a:avLst/>
            <a:gdLst/>
            <a:ahLst/>
            <a:cxnLst/>
            <a:rect l="l" t="t" r="r" b="b"/>
            <a:pathLst>
              <a:path w="6350" h="6350">
                <a:moveTo>
                  <a:pt x="6096" y="6096"/>
                </a:moveTo>
                <a:lnTo>
                  <a:pt x="6096" y="0"/>
                </a:lnTo>
                <a:lnTo>
                  <a:pt x="0" y="0"/>
                </a:lnTo>
                <a:lnTo>
                  <a:pt x="0" y="6096"/>
                </a:lnTo>
                <a:lnTo>
                  <a:pt x="6096" y="6096"/>
                </a:lnTo>
                <a:close/>
              </a:path>
            </a:pathLst>
          </a:custGeom>
          <a:solidFill>
            <a:srgbClr val="000000"/>
          </a:solidFill>
        </p:spPr>
        <p:txBody>
          <a:bodyPr wrap="square" lIns="0" tIns="0" rIns="0" bIns="0" rtlCol="0"/>
          <a:lstStyle/>
          <a:p>
            <a:endParaRPr/>
          </a:p>
        </p:txBody>
      </p:sp>
      <p:sp>
        <p:nvSpPr>
          <p:cNvPr id="290" name="object 290"/>
          <p:cNvSpPr/>
          <p:nvPr/>
        </p:nvSpPr>
        <p:spPr>
          <a:xfrm>
            <a:off x="5458967" y="5941314"/>
            <a:ext cx="6350" cy="6350"/>
          </a:xfrm>
          <a:custGeom>
            <a:avLst/>
            <a:gdLst/>
            <a:ahLst/>
            <a:cxnLst/>
            <a:rect l="l" t="t" r="r" b="b"/>
            <a:pathLst>
              <a:path w="6350" h="6350">
                <a:moveTo>
                  <a:pt x="6096" y="6096"/>
                </a:moveTo>
                <a:lnTo>
                  <a:pt x="6096" y="0"/>
                </a:lnTo>
                <a:lnTo>
                  <a:pt x="0" y="0"/>
                </a:lnTo>
                <a:lnTo>
                  <a:pt x="0" y="6096"/>
                </a:lnTo>
                <a:lnTo>
                  <a:pt x="6096" y="6096"/>
                </a:lnTo>
                <a:close/>
              </a:path>
            </a:pathLst>
          </a:custGeom>
          <a:solidFill>
            <a:srgbClr val="000000"/>
          </a:solidFill>
        </p:spPr>
        <p:txBody>
          <a:bodyPr wrap="square" lIns="0" tIns="0" rIns="0" bIns="0" rtlCol="0"/>
          <a:lstStyle/>
          <a:p>
            <a:endParaRPr/>
          </a:p>
        </p:txBody>
      </p:sp>
      <p:sp>
        <p:nvSpPr>
          <p:cNvPr id="291" name="object 291"/>
          <p:cNvSpPr/>
          <p:nvPr/>
        </p:nvSpPr>
        <p:spPr>
          <a:xfrm>
            <a:off x="5471921" y="5941314"/>
            <a:ext cx="6985" cy="6350"/>
          </a:xfrm>
          <a:custGeom>
            <a:avLst/>
            <a:gdLst/>
            <a:ahLst/>
            <a:cxnLst/>
            <a:rect l="l" t="t" r="r" b="b"/>
            <a:pathLst>
              <a:path w="6985" h="6350">
                <a:moveTo>
                  <a:pt x="6858" y="6096"/>
                </a:moveTo>
                <a:lnTo>
                  <a:pt x="6858" y="0"/>
                </a:lnTo>
                <a:lnTo>
                  <a:pt x="0" y="0"/>
                </a:lnTo>
                <a:lnTo>
                  <a:pt x="0" y="6096"/>
                </a:lnTo>
                <a:lnTo>
                  <a:pt x="6858" y="6096"/>
                </a:lnTo>
                <a:close/>
              </a:path>
            </a:pathLst>
          </a:custGeom>
          <a:solidFill>
            <a:srgbClr val="000000"/>
          </a:solidFill>
        </p:spPr>
        <p:txBody>
          <a:bodyPr wrap="square" lIns="0" tIns="0" rIns="0" bIns="0" rtlCol="0"/>
          <a:lstStyle/>
          <a:p>
            <a:endParaRPr/>
          </a:p>
        </p:txBody>
      </p:sp>
      <p:sp>
        <p:nvSpPr>
          <p:cNvPr id="292" name="object 292"/>
          <p:cNvSpPr/>
          <p:nvPr/>
        </p:nvSpPr>
        <p:spPr>
          <a:xfrm>
            <a:off x="5509259" y="5941314"/>
            <a:ext cx="6350" cy="6350"/>
          </a:xfrm>
          <a:custGeom>
            <a:avLst/>
            <a:gdLst/>
            <a:ahLst/>
            <a:cxnLst/>
            <a:rect l="l" t="t" r="r" b="b"/>
            <a:pathLst>
              <a:path w="6350" h="6350">
                <a:moveTo>
                  <a:pt x="6096" y="6096"/>
                </a:moveTo>
                <a:lnTo>
                  <a:pt x="6096" y="0"/>
                </a:lnTo>
                <a:lnTo>
                  <a:pt x="0" y="0"/>
                </a:lnTo>
                <a:lnTo>
                  <a:pt x="0" y="6096"/>
                </a:lnTo>
                <a:lnTo>
                  <a:pt x="6096" y="6096"/>
                </a:lnTo>
                <a:close/>
              </a:path>
            </a:pathLst>
          </a:custGeom>
          <a:solidFill>
            <a:srgbClr val="000000"/>
          </a:solidFill>
        </p:spPr>
        <p:txBody>
          <a:bodyPr wrap="square" lIns="0" tIns="0" rIns="0" bIns="0" rtlCol="0"/>
          <a:lstStyle/>
          <a:p>
            <a:endParaRPr/>
          </a:p>
        </p:txBody>
      </p:sp>
      <p:sp>
        <p:nvSpPr>
          <p:cNvPr id="293" name="object 293"/>
          <p:cNvSpPr/>
          <p:nvPr/>
        </p:nvSpPr>
        <p:spPr>
          <a:xfrm>
            <a:off x="5522214" y="5931408"/>
            <a:ext cx="6350" cy="6350"/>
          </a:xfrm>
          <a:custGeom>
            <a:avLst/>
            <a:gdLst/>
            <a:ahLst/>
            <a:cxnLst/>
            <a:rect l="l" t="t" r="r" b="b"/>
            <a:pathLst>
              <a:path w="6350" h="6350">
                <a:moveTo>
                  <a:pt x="6095" y="6095"/>
                </a:moveTo>
                <a:lnTo>
                  <a:pt x="6095" y="0"/>
                </a:lnTo>
                <a:lnTo>
                  <a:pt x="0" y="0"/>
                </a:lnTo>
                <a:lnTo>
                  <a:pt x="0" y="6095"/>
                </a:lnTo>
                <a:lnTo>
                  <a:pt x="6095" y="6095"/>
                </a:lnTo>
                <a:close/>
              </a:path>
            </a:pathLst>
          </a:custGeom>
          <a:solidFill>
            <a:srgbClr val="000000"/>
          </a:solidFill>
        </p:spPr>
        <p:txBody>
          <a:bodyPr wrap="square" lIns="0" tIns="0" rIns="0" bIns="0" rtlCol="0"/>
          <a:lstStyle/>
          <a:p>
            <a:endParaRPr/>
          </a:p>
        </p:txBody>
      </p:sp>
      <p:sp>
        <p:nvSpPr>
          <p:cNvPr id="294" name="object 294"/>
          <p:cNvSpPr/>
          <p:nvPr/>
        </p:nvSpPr>
        <p:spPr>
          <a:xfrm>
            <a:off x="5350002" y="5932932"/>
            <a:ext cx="6350" cy="6350"/>
          </a:xfrm>
          <a:custGeom>
            <a:avLst/>
            <a:gdLst/>
            <a:ahLst/>
            <a:cxnLst/>
            <a:rect l="l" t="t" r="r" b="b"/>
            <a:pathLst>
              <a:path w="6350" h="6350">
                <a:moveTo>
                  <a:pt x="0" y="0"/>
                </a:moveTo>
                <a:lnTo>
                  <a:pt x="0" y="6096"/>
                </a:lnTo>
                <a:lnTo>
                  <a:pt x="6095" y="6096"/>
                </a:lnTo>
                <a:lnTo>
                  <a:pt x="6095" y="0"/>
                </a:lnTo>
                <a:lnTo>
                  <a:pt x="0" y="0"/>
                </a:lnTo>
                <a:close/>
              </a:path>
            </a:pathLst>
          </a:custGeom>
          <a:ln w="6565">
            <a:solidFill>
              <a:srgbClr val="000000"/>
            </a:solidFill>
          </a:ln>
        </p:spPr>
        <p:txBody>
          <a:bodyPr wrap="square" lIns="0" tIns="0" rIns="0" bIns="0" rtlCol="0"/>
          <a:lstStyle/>
          <a:p>
            <a:endParaRPr/>
          </a:p>
        </p:txBody>
      </p:sp>
      <p:sp>
        <p:nvSpPr>
          <p:cNvPr id="295" name="object 295"/>
          <p:cNvSpPr/>
          <p:nvPr/>
        </p:nvSpPr>
        <p:spPr>
          <a:xfrm>
            <a:off x="5376671" y="5941314"/>
            <a:ext cx="6350" cy="6350"/>
          </a:xfrm>
          <a:custGeom>
            <a:avLst/>
            <a:gdLst/>
            <a:ahLst/>
            <a:cxnLst/>
            <a:rect l="l" t="t" r="r" b="b"/>
            <a:pathLst>
              <a:path w="6350" h="6350">
                <a:moveTo>
                  <a:pt x="0" y="0"/>
                </a:moveTo>
                <a:lnTo>
                  <a:pt x="0" y="6096"/>
                </a:lnTo>
                <a:lnTo>
                  <a:pt x="6096" y="6096"/>
                </a:lnTo>
                <a:lnTo>
                  <a:pt x="6096" y="0"/>
                </a:lnTo>
                <a:lnTo>
                  <a:pt x="0" y="0"/>
                </a:lnTo>
                <a:close/>
              </a:path>
            </a:pathLst>
          </a:custGeom>
          <a:ln w="6565">
            <a:solidFill>
              <a:srgbClr val="000000"/>
            </a:solidFill>
          </a:ln>
        </p:spPr>
        <p:txBody>
          <a:bodyPr wrap="square" lIns="0" tIns="0" rIns="0" bIns="0" rtlCol="0"/>
          <a:lstStyle/>
          <a:p>
            <a:endParaRPr/>
          </a:p>
        </p:txBody>
      </p:sp>
      <p:sp>
        <p:nvSpPr>
          <p:cNvPr id="296" name="object 296"/>
          <p:cNvSpPr/>
          <p:nvPr/>
        </p:nvSpPr>
        <p:spPr>
          <a:xfrm>
            <a:off x="5458967" y="5941314"/>
            <a:ext cx="6350" cy="6350"/>
          </a:xfrm>
          <a:custGeom>
            <a:avLst/>
            <a:gdLst/>
            <a:ahLst/>
            <a:cxnLst/>
            <a:rect l="l" t="t" r="r" b="b"/>
            <a:pathLst>
              <a:path w="6350" h="6350">
                <a:moveTo>
                  <a:pt x="6096" y="0"/>
                </a:moveTo>
                <a:lnTo>
                  <a:pt x="6096" y="6096"/>
                </a:lnTo>
                <a:lnTo>
                  <a:pt x="0" y="6096"/>
                </a:lnTo>
                <a:lnTo>
                  <a:pt x="0" y="0"/>
                </a:lnTo>
                <a:lnTo>
                  <a:pt x="6096" y="0"/>
                </a:lnTo>
                <a:close/>
              </a:path>
            </a:pathLst>
          </a:custGeom>
          <a:ln w="6565">
            <a:solidFill>
              <a:srgbClr val="000000"/>
            </a:solidFill>
          </a:ln>
        </p:spPr>
        <p:txBody>
          <a:bodyPr wrap="square" lIns="0" tIns="0" rIns="0" bIns="0" rtlCol="0"/>
          <a:lstStyle/>
          <a:p>
            <a:endParaRPr/>
          </a:p>
        </p:txBody>
      </p:sp>
      <p:sp>
        <p:nvSpPr>
          <p:cNvPr id="297" name="object 297"/>
          <p:cNvSpPr/>
          <p:nvPr/>
        </p:nvSpPr>
        <p:spPr>
          <a:xfrm>
            <a:off x="5471921" y="5941314"/>
            <a:ext cx="6985" cy="6350"/>
          </a:xfrm>
          <a:custGeom>
            <a:avLst/>
            <a:gdLst/>
            <a:ahLst/>
            <a:cxnLst/>
            <a:rect l="l" t="t" r="r" b="b"/>
            <a:pathLst>
              <a:path w="6985" h="6350">
                <a:moveTo>
                  <a:pt x="0" y="0"/>
                </a:moveTo>
                <a:lnTo>
                  <a:pt x="0" y="6096"/>
                </a:lnTo>
                <a:lnTo>
                  <a:pt x="6858" y="6096"/>
                </a:lnTo>
                <a:lnTo>
                  <a:pt x="6858" y="0"/>
                </a:lnTo>
                <a:lnTo>
                  <a:pt x="0" y="0"/>
                </a:lnTo>
                <a:close/>
              </a:path>
            </a:pathLst>
          </a:custGeom>
          <a:ln w="6565">
            <a:solidFill>
              <a:srgbClr val="000000"/>
            </a:solidFill>
          </a:ln>
        </p:spPr>
        <p:txBody>
          <a:bodyPr wrap="square" lIns="0" tIns="0" rIns="0" bIns="0" rtlCol="0"/>
          <a:lstStyle/>
          <a:p>
            <a:endParaRPr/>
          </a:p>
        </p:txBody>
      </p:sp>
      <p:sp>
        <p:nvSpPr>
          <p:cNvPr id="298" name="object 298"/>
          <p:cNvSpPr/>
          <p:nvPr/>
        </p:nvSpPr>
        <p:spPr>
          <a:xfrm>
            <a:off x="5509259" y="5941314"/>
            <a:ext cx="6350" cy="6350"/>
          </a:xfrm>
          <a:custGeom>
            <a:avLst/>
            <a:gdLst/>
            <a:ahLst/>
            <a:cxnLst/>
            <a:rect l="l" t="t" r="r" b="b"/>
            <a:pathLst>
              <a:path w="6350" h="6350">
                <a:moveTo>
                  <a:pt x="0" y="0"/>
                </a:moveTo>
                <a:lnTo>
                  <a:pt x="0" y="6096"/>
                </a:lnTo>
                <a:lnTo>
                  <a:pt x="6096" y="6096"/>
                </a:lnTo>
                <a:lnTo>
                  <a:pt x="6096" y="0"/>
                </a:lnTo>
                <a:lnTo>
                  <a:pt x="0" y="0"/>
                </a:lnTo>
                <a:close/>
              </a:path>
            </a:pathLst>
          </a:custGeom>
          <a:ln w="6565">
            <a:solidFill>
              <a:srgbClr val="000000"/>
            </a:solidFill>
          </a:ln>
        </p:spPr>
        <p:txBody>
          <a:bodyPr wrap="square" lIns="0" tIns="0" rIns="0" bIns="0" rtlCol="0"/>
          <a:lstStyle/>
          <a:p>
            <a:endParaRPr/>
          </a:p>
        </p:txBody>
      </p:sp>
      <p:sp>
        <p:nvSpPr>
          <p:cNvPr id="299" name="object 299"/>
          <p:cNvSpPr/>
          <p:nvPr/>
        </p:nvSpPr>
        <p:spPr>
          <a:xfrm>
            <a:off x="5522214" y="5931408"/>
            <a:ext cx="6350" cy="6350"/>
          </a:xfrm>
          <a:custGeom>
            <a:avLst/>
            <a:gdLst/>
            <a:ahLst/>
            <a:cxnLst/>
            <a:rect l="l" t="t" r="r" b="b"/>
            <a:pathLst>
              <a:path w="6350" h="6350">
                <a:moveTo>
                  <a:pt x="0" y="0"/>
                </a:moveTo>
                <a:lnTo>
                  <a:pt x="0" y="6095"/>
                </a:lnTo>
                <a:lnTo>
                  <a:pt x="6095" y="6095"/>
                </a:lnTo>
                <a:lnTo>
                  <a:pt x="6095" y="0"/>
                </a:lnTo>
                <a:lnTo>
                  <a:pt x="0" y="0"/>
                </a:lnTo>
                <a:close/>
              </a:path>
            </a:pathLst>
          </a:custGeom>
          <a:ln w="6565">
            <a:solidFill>
              <a:srgbClr val="000000"/>
            </a:solidFill>
          </a:ln>
        </p:spPr>
        <p:txBody>
          <a:bodyPr wrap="square" lIns="0" tIns="0" rIns="0" bIns="0" rtlCol="0"/>
          <a:lstStyle/>
          <a:p>
            <a:endParaRPr/>
          </a:p>
        </p:txBody>
      </p:sp>
      <p:sp>
        <p:nvSpPr>
          <p:cNvPr id="300" name="object 300"/>
          <p:cNvSpPr/>
          <p:nvPr/>
        </p:nvSpPr>
        <p:spPr>
          <a:xfrm>
            <a:off x="5526404" y="5657088"/>
            <a:ext cx="0" cy="287655"/>
          </a:xfrm>
          <a:custGeom>
            <a:avLst/>
            <a:gdLst/>
            <a:ahLst/>
            <a:cxnLst/>
            <a:rect l="l" t="t" r="r" b="b"/>
            <a:pathLst>
              <a:path h="287654">
                <a:moveTo>
                  <a:pt x="0" y="0"/>
                </a:moveTo>
                <a:lnTo>
                  <a:pt x="0" y="287274"/>
                </a:lnTo>
              </a:path>
            </a:pathLst>
          </a:custGeom>
          <a:ln w="14478">
            <a:solidFill>
              <a:srgbClr val="666666"/>
            </a:solidFill>
          </a:ln>
        </p:spPr>
        <p:txBody>
          <a:bodyPr wrap="square" lIns="0" tIns="0" rIns="0" bIns="0" rtlCol="0"/>
          <a:lstStyle/>
          <a:p>
            <a:endParaRPr/>
          </a:p>
        </p:txBody>
      </p:sp>
      <p:sp>
        <p:nvSpPr>
          <p:cNvPr id="301" name="object 301"/>
          <p:cNvSpPr/>
          <p:nvPr/>
        </p:nvSpPr>
        <p:spPr>
          <a:xfrm>
            <a:off x="5346953" y="5657088"/>
            <a:ext cx="186690" cy="287273"/>
          </a:xfrm>
          <a:prstGeom prst="rect">
            <a:avLst/>
          </a:prstGeom>
          <a:blipFill>
            <a:blip r:embed="rId57" cstate="print"/>
            <a:stretch>
              <a:fillRect/>
            </a:stretch>
          </a:blipFill>
        </p:spPr>
        <p:txBody>
          <a:bodyPr wrap="square" lIns="0" tIns="0" rIns="0" bIns="0" rtlCol="0"/>
          <a:lstStyle/>
          <a:p>
            <a:endParaRPr/>
          </a:p>
        </p:txBody>
      </p:sp>
      <p:sp>
        <p:nvSpPr>
          <p:cNvPr id="302" name="object 302"/>
          <p:cNvSpPr/>
          <p:nvPr/>
        </p:nvSpPr>
        <p:spPr>
          <a:xfrm>
            <a:off x="5468873" y="5674614"/>
            <a:ext cx="50800" cy="269875"/>
          </a:xfrm>
          <a:custGeom>
            <a:avLst/>
            <a:gdLst/>
            <a:ahLst/>
            <a:cxnLst/>
            <a:rect l="l" t="t" r="r" b="b"/>
            <a:pathLst>
              <a:path w="50800" h="269875">
                <a:moveTo>
                  <a:pt x="0" y="269748"/>
                </a:moveTo>
                <a:lnTo>
                  <a:pt x="0" y="0"/>
                </a:lnTo>
                <a:lnTo>
                  <a:pt x="50291" y="0"/>
                </a:lnTo>
                <a:lnTo>
                  <a:pt x="50292" y="269748"/>
                </a:lnTo>
                <a:lnTo>
                  <a:pt x="0" y="269748"/>
                </a:lnTo>
                <a:close/>
              </a:path>
            </a:pathLst>
          </a:custGeom>
          <a:ln w="3175">
            <a:solidFill>
              <a:srgbClr val="000000"/>
            </a:solidFill>
          </a:ln>
        </p:spPr>
        <p:txBody>
          <a:bodyPr wrap="square" lIns="0" tIns="0" rIns="0" bIns="0" rtlCol="0"/>
          <a:lstStyle/>
          <a:p>
            <a:endParaRPr/>
          </a:p>
        </p:txBody>
      </p:sp>
      <p:sp>
        <p:nvSpPr>
          <p:cNvPr id="303" name="object 303"/>
          <p:cNvSpPr/>
          <p:nvPr/>
        </p:nvSpPr>
        <p:spPr>
          <a:xfrm>
            <a:off x="5372100" y="5674614"/>
            <a:ext cx="96774" cy="269748"/>
          </a:xfrm>
          <a:prstGeom prst="rect">
            <a:avLst/>
          </a:prstGeom>
          <a:blipFill>
            <a:blip r:embed="rId58" cstate="print"/>
            <a:stretch>
              <a:fillRect/>
            </a:stretch>
          </a:blipFill>
        </p:spPr>
        <p:txBody>
          <a:bodyPr wrap="square" lIns="0" tIns="0" rIns="0" bIns="0" rtlCol="0"/>
          <a:lstStyle/>
          <a:p>
            <a:endParaRPr/>
          </a:p>
        </p:txBody>
      </p:sp>
      <p:sp>
        <p:nvSpPr>
          <p:cNvPr id="304" name="object 304"/>
          <p:cNvSpPr/>
          <p:nvPr/>
        </p:nvSpPr>
        <p:spPr>
          <a:xfrm>
            <a:off x="5372100" y="5674614"/>
            <a:ext cx="97155" cy="269875"/>
          </a:xfrm>
          <a:custGeom>
            <a:avLst/>
            <a:gdLst/>
            <a:ahLst/>
            <a:cxnLst/>
            <a:rect l="l" t="t" r="r" b="b"/>
            <a:pathLst>
              <a:path w="97154" h="269875">
                <a:moveTo>
                  <a:pt x="0" y="0"/>
                </a:moveTo>
                <a:lnTo>
                  <a:pt x="0" y="269748"/>
                </a:lnTo>
                <a:lnTo>
                  <a:pt x="96774" y="269748"/>
                </a:lnTo>
                <a:lnTo>
                  <a:pt x="96774" y="0"/>
                </a:lnTo>
                <a:lnTo>
                  <a:pt x="0" y="0"/>
                </a:lnTo>
                <a:close/>
              </a:path>
            </a:pathLst>
          </a:custGeom>
          <a:ln w="3175">
            <a:solidFill>
              <a:srgbClr val="000000"/>
            </a:solidFill>
          </a:ln>
        </p:spPr>
        <p:txBody>
          <a:bodyPr wrap="square" lIns="0" tIns="0" rIns="0" bIns="0" rtlCol="0"/>
          <a:lstStyle/>
          <a:p>
            <a:endParaRPr/>
          </a:p>
        </p:txBody>
      </p:sp>
      <p:sp>
        <p:nvSpPr>
          <p:cNvPr id="305" name="object 305"/>
          <p:cNvSpPr/>
          <p:nvPr/>
        </p:nvSpPr>
        <p:spPr>
          <a:xfrm>
            <a:off x="5346953" y="5686805"/>
            <a:ext cx="25146" cy="249174"/>
          </a:xfrm>
          <a:prstGeom prst="rect">
            <a:avLst/>
          </a:prstGeom>
          <a:blipFill>
            <a:blip r:embed="rId59" cstate="print"/>
            <a:stretch>
              <a:fillRect/>
            </a:stretch>
          </a:blipFill>
        </p:spPr>
        <p:txBody>
          <a:bodyPr wrap="square" lIns="0" tIns="0" rIns="0" bIns="0" rtlCol="0"/>
          <a:lstStyle/>
          <a:p>
            <a:endParaRPr/>
          </a:p>
        </p:txBody>
      </p:sp>
      <p:sp>
        <p:nvSpPr>
          <p:cNvPr id="306" name="object 306"/>
          <p:cNvSpPr/>
          <p:nvPr/>
        </p:nvSpPr>
        <p:spPr>
          <a:xfrm>
            <a:off x="5346953" y="5686805"/>
            <a:ext cx="25400" cy="249554"/>
          </a:xfrm>
          <a:custGeom>
            <a:avLst/>
            <a:gdLst/>
            <a:ahLst/>
            <a:cxnLst/>
            <a:rect l="l" t="t" r="r" b="b"/>
            <a:pathLst>
              <a:path w="25400" h="249554">
                <a:moveTo>
                  <a:pt x="0" y="0"/>
                </a:moveTo>
                <a:lnTo>
                  <a:pt x="0" y="249174"/>
                </a:lnTo>
                <a:lnTo>
                  <a:pt x="25146" y="249174"/>
                </a:lnTo>
                <a:lnTo>
                  <a:pt x="25146" y="0"/>
                </a:lnTo>
                <a:lnTo>
                  <a:pt x="0" y="0"/>
                </a:lnTo>
                <a:close/>
              </a:path>
            </a:pathLst>
          </a:custGeom>
          <a:ln w="3175">
            <a:solidFill>
              <a:srgbClr val="000000"/>
            </a:solidFill>
          </a:ln>
        </p:spPr>
        <p:txBody>
          <a:bodyPr wrap="square" lIns="0" tIns="0" rIns="0" bIns="0" rtlCol="0"/>
          <a:lstStyle/>
          <a:p>
            <a:endParaRPr/>
          </a:p>
        </p:txBody>
      </p:sp>
      <p:sp>
        <p:nvSpPr>
          <p:cNvPr id="307" name="object 307"/>
          <p:cNvSpPr/>
          <p:nvPr/>
        </p:nvSpPr>
        <p:spPr>
          <a:xfrm>
            <a:off x="5353050" y="5695188"/>
            <a:ext cx="19050" cy="232410"/>
          </a:xfrm>
          <a:prstGeom prst="rect">
            <a:avLst/>
          </a:prstGeom>
          <a:blipFill>
            <a:blip r:embed="rId13" cstate="print"/>
            <a:stretch>
              <a:fillRect/>
            </a:stretch>
          </a:blipFill>
        </p:spPr>
        <p:txBody>
          <a:bodyPr wrap="square" lIns="0" tIns="0" rIns="0" bIns="0" rtlCol="0"/>
          <a:lstStyle/>
          <a:p>
            <a:endParaRPr/>
          </a:p>
        </p:txBody>
      </p:sp>
      <p:sp>
        <p:nvSpPr>
          <p:cNvPr id="308" name="object 308"/>
          <p:cNvSpPr/>
          <p:nvPr/>
        </p:nvSpPr>
        <p:spPr>
          <a:xfrm>
            <a:off x="5353050" y="5695188"/>
            <a:ext cx="19050" cy="232410"/>
          </a:xfrm>
          <a:custGeom>
            <a:avLst/>
            <a:gdLst/>
            <a:ahLst/>
            <a:cxnLst/>
            <a:rect l="l" t="t" r="r" b="b"/>
            <a:pathLst>
              <a:path w="19050" h="232410">
                <a:moveTo>
                  <a:pt x="0" y="0"/>
                </a:moveTo>
                <a:lnTo>
                  <a:pt x="0" y="232410"/>
                </a:lnTo>
                <a:lnTo>
                  <a:pt x="19050" y="232410"/>
                </a:lnTo>
                <a:lnTo>
                  <a:pt x="19050" y="0"/>
                </a:lnTo>
                <a:lnTo>
                  <a:pt x="0" y="0"/>
                </a:lnTo>
                <a:close/>
              </a:path>
            </a:pathLst>
          </a:custGeom>
          <a:ln w="3175">
            <a:solidFill>
              <a:srgbClr val="000000"/>
            </a:solidFill>
          </a:ln>
        </p:spPr>
        <p:txBody>
          <a:bodyPr wrap="square" lIns="0" tIns="0" rIns="0" bIns="0" rtlCol="0"/>
          <a:lstStyle/>
          <a:p>
            <a:endParaRPr/>
          </a:p>
        </p:txBody>
      </p:sp>
      <p:sp>
        <p:nvSpPr>
          <p:cNvPr id="309" name="object 309"/>
          <p:cNvSpPr/>
          <p:nvPr/>
        </p:nvSpPr>
        <p:spPr>
          <a:xfrm>
            <a:off x="5496305" y="5685281"/>
            <a:ext cx="18288" cy="9905"/>
          </a:xfrm>
          <a:prstGeom prst="rect">
            <a:avLst/>
          </a:prstGeom>
          <a:blipFill>
            <a:blip r:embed="rId60" cstate="print"/>
            <a:stretch>
              <a:fillRect/>
            </a:stretch>
          </a:blipFill>
        </p:spPr>
        <p:txBody>
          <a:bodyPr wrap="square" lIns="0" tIns="0" rIns="0" bIns="0" rtlCol="0"/>
          <a:lstStyle/>
          <a:p>
            <a:endParaRPr/>
          </a:p>
        </p:txBody>
      </p:sp>
      <p:sp>
        <p:nvSpPr>
          <p:cNvPr id="310" name="object 310"/>
          <p:cNvSpPr/>
          <p:nvPr/>
        </p:nvSpPr>
        <p:spPr>
          <a:xfrm>
            <a:off x="5475732" y="5684189"/>
            <a:ext cx="36906" cy="46050"/>
          </a:xfrm>
          <a:prstGeom prst="rect">
            <a:avLst/>
          </a:prstGeom>
          <a:blipFill>
            <a:blip r:embed="rId61" cstate="print"/>
            <a:stretch>
              <a:fillRect/>
            </a:stretch>
          </a:blipFill>
        </p:spPr>
        <p:txBody>
          <a:bodyPr wrap="square" lIns="0" tIns="0" rIns="0" bIns="0" rtlCol="0"/>
          <a:lstStyle/>
          <a:p>
            <a:endParaRPr/>
          </a:p>
        </p:txBody>
      </p:sp>
      <p:sp>
        <p:nvSpPr>
          <p:cNvPr id="311" name="object 311"/>
          <p:cNvSpPr/>
          <p:nvPr/>
        </p:nvSpPr>
        <p:spPr>
          <a:xfrm>
            <a:off x="5475732" y="5707379"/>
            <a:ext cx="36195" cy="22860"/>
          </a:xfrm>
          <a:custGeom>
            <a:avLst/>
            <a:gdLst/>
            <a:ahLst/>
            <a:cxnLst/>
            <a:rect l="l" t="t" r="r" b="b"/>
            <a:pathLst>
              <a:path w="36195" h="22860">
                <a:moveTo>
                  <a:pt x="0" y="0"/>
                </a:moveTo>
                <a:lnTo>
                  <a:pt x="0" y="22860"/>
                </a:lnTo>
                <a:lnTo>
                  <a:pt x="35813" y="22860"/>
                </a:lnTo>
                <a:lnTo>
                  <a:pt x="35813" y="0"/>
                </a:lnTo>
                <a:lnTo>
                  <a:pt x="0" y="0"/>
                </a:lnTo>
                <a:close/>
              </a:path>
            </a:pathLst>
          </a:custGeom>
          <a:ln w="3175">
            <a:solidFill>
              <a:srgbClr val="000000"/>
            </a:solidFill>
          </a:ln>
        </p:spPr>
        <p:txBody>
          <a:bodyPr wrap="square" lIns="0" tIns="0" rIns="0" bIns="0" rtlCol="0"/>
          <a:lstStyle/>
          <a:p>
            <a:endParaRPr/>
          </a:p>
        </p:txBody>
      </p:sp>
      <p:sp>
        <p:nvSpPr>
          <p:cNvPr id="312" name="object 312"/>
          <p:cNvSpPr/>
          <p:nvPr/>
        </p:nvSpPr>
        <p:spPr>
          <a:xfrm>
            <a:off x="5475732" y="5674614"/>
            <a:ext cx="0" cy="269875"/>
          </a:xfrm>
          <a:custGeom>
            <a:avLst/>
            <a:gdLst/>
            <a:ahLst/>
            <a:cxnLst/>
            <a:rect l="l" t="t" r="r" b="b"/>
            <a:pathLst>
              <a:path h="269875">
                <a:moveTo>
                  <a:pt x="0" y="0"/>
                </a:moveTo>
                <a:lnTo>
                  <a:pt x="0" y="269748"/>
                </a:lnTo>
              </a:path>
            </a:pathLst>
          </a:custGeom>
          <a:ln w="3175">
            <a:solidFill>
              <a:srgbClr val="000000"/>
            </a:solidFill>
          </a:ln>
        </p:spPr>
        <p:txBody>
          <a:bodyPr wrap="square" lIns="0" tIns="0" rIns="0" bIns="0" rtlCol="0"/>
          <a:lstStyle/>
          <a:p>
            <a:endParaRPr/>
          </a:p>
        </p:txBody>
      </p:sp>
      <p:sp>
        <p:nvSpPr>
          <p:cNvPr id="313" name="object 313"/>
          <p:cNvSpPr/>
          <p:nvPr/>
        </p:nvSpPr>
        <p:spPr>
          <a:xfrm>
            <a:off x="5511546" y="5674614"/>
            <a:ext cx="0" cy="269875"/>
          </a:xfrm>
          <a:custGeom>
            <a:avLst/>
            <a:gdLst/>
            <a:ahLst/>
            <a:cxnLst/>
            <a:rect l="l" t="t" r="r" b="b"/>
            <a:pathLst>
              <a:path h="269875">
                <a:moveTo>
                  <a:pt x="0" y="0"/>
                </a:moveTo>
                <a:lnTo>
                  <a:pt x="0" y="269748"/>
                </a:lnTo>
              </a:path>
            </a:pathLst>
          </a:custGeom>
          <a:ln w="3175">
            <a:solidFill>
              <a:srgbClr val="000000"/>
            </a:solidFill>
          </a:ln>
        </p:spPr>
        <p:txBody>
          <a:bodyPr wrap="square" lIns="0" tIns="0" rIns="0" bIns="0" rtlCol="0"/>
          <a:lstStyle/>
          <a:p>
            <a:endParaRPr/>
          </a:p>
        </p:txBody>
      </p:sp>
      <p:sp>
        <p:nvSpPr>
          <p:cNvPr id="314" name="object 314"/>
          <p:cNvSpPr/>
          <p:nvPr/>
        </p:nvSpPr>
        <p:spPr>
          <a:xfrm>
            <a:off x="5481828" y="5713476"/>
            <a:ext cx="24765" cy="11430"/>
          </a:xfrm>
          <a:custGeom>
            <a:avLst/>
            <a:gdLst/>
            <a:ahLst/>
            <a:cxnLst/>
            <a:rect l="l" t="t" r="r" b="b"/>
            <a:pathLst>
              <a:path w="24764" h="11429">
                <a:moveTo>
                  <a:pt x="0" y="0"/>
                </a:moveTo>
                <a:lnTo>
                  <a:pt x="0" y="11429"/>
                </a:lnTo>
                <a:lnTo>
                  <a:pt x="24384" y="11429"/>
                </a:lnTo>
                <a:lnTo>
                  <a:pt x="24384" y="0"/>
                </a:lnTo>
                <a:lnTo>
                  <a:pt x="0" y="0"/>
                </a:lnTo>
                <a:close/>
              </a:path>
            </a:pathLst>
          </a:custGeom>
          <a:solidFill>
            <a:srgbClr val="666666"/>
          </a:solidFill>
        </p:spPr>
        <p:txBody>
          <a:bodyPr wrap="square" lIns="0" tIns="0" rIns="0" bIns="0" rtlCol="0"/>
          <a:lstStyle/>
          <a:p>
            <a:endParaRPr/>
          </a:p>
        </p:txBody>
      </p:sp>
      <p:sp>
        <p:nvSpPr>
          <p:cNvPr id="315" name="object 315"/>
          <p:cNvSpPr/>
          <p:nvPr/>
        </p:nvSpPr>
        <p:spPr>
          <a:xfrm>
            <a:off x="5481828" y="5713476"/>
            <a:ext cx="24765" cy="11430"/>
          </a:xfrm>
          <a:custGeom>
            <a:avLst/>
            <a:gdLst/>
            <a:ahLst/>
            <a:cxnLst/>
            <a:rect l="l" t="t" r="r" b="b"/>
            <a:pathLst>
              <a:path w="24764" h="11429">
                <a:moveTo>
                  <a:pt x="0" y="0"/>
                </a:moveTo>
                <a:lnTo>
                  <a:pt x="0" y="11429"/>
                </a:lnTo>
                <a:lnTo>
                  <a:pt x="24384" y="11429"/>
                </a:lnTo>
                <a:lnTo>
                  <a:pt x="24384" y="0"/>
                </a:lnTo>
                <a:lnTo>
                  <a:pt x="0" y="0"/>
                </a:lnTo>
                <a:close/>
              </a:path>
            </a:pathLst>
          </a:custGeom>
          <a:ln w="3175">
            <a:solidFill>
              <a:srgbClr val="000000"/>
            </a:solidFill>
          </a:ln>
        </p:spPr>
        <p:txBody>
          <a:bodyPr wrap="square" lIns="0" tIns="0" rIns="0" bIns="0" rtlCol="0"/>
          <a:lstStyle/>
          <a:p>
            <a:endParaRPr/>
          </a:p>
        </p:txBody>
      </p:sp>
      <p:sp>
        <p:nvSpPr>
          <p:cNvPr id="316" name="object 316"/>
          <p:cNvSpPr/>
          <p:nvPr/>
        </p:nvSpPr>
        <p:spPr>
          <a:xfrm>
            <a:off x="5484114" y="5718809"/>
            <a:ext cx="6985" cy="3810"/>
          </a:xfrm>
          <a:custGeom>
            <a:avLst/>
            <a:gdLst/>
            <a:ahLst/>
            <a:cxnLst/>
            <a:rect l="l" t="t" r="r" b="b"/>
            <a:pathLst>
              <a:path w="6985" h="3810">
                <a:moveTo>
                  <a:pt x="0" y="0"/>
                </a:moveTo>
                <a:lnTo>
                  <a:pt x="0" y="3809"/>
                </a:lnTo>
                <a:lnTo>
                  <a:pt x="6857" y="3809"/>
                </a:lnTo>
                <a:lnTo>
                  <a:pt x="6857" y="0"/>
                </a:lnTo>
                <a:lnTo>
                  <a:pt x="0" y="0"/>
                </a:lnTo>
                <a:close/>
              </a:path>
            </a:pathLst>
          </a:custGeom>
          <a:solidFill>
            <a:srgbClr val="FF0000"/>
          </a:solidFill>
        </p:spPr>
        <p:txBody>
          <a:bodyPr wrap="square" lIns="0" tIns="0" rIns="0" bIns="0" rtlCol="0"/>
          <a:lstStyle/>
          <a:p>
            <a:endParaRPr/>
          </a:p>
        </p:txBody>
      </p:sp>
      <p:sp>
        <p:nvSpPr>
          <p:cNvPr id="317" name="object 317"/>
          <p:cNvSpPr/>
          <p:nvPr/>
        </p:nvSpPr>
        <p:spPr>
          <a:xfrm>
            <a:off x="5490971" y="5718809"/>
            <a:ext cx="6350" cy="3810"/>
          </a:xfrm>
          <a:custGeom>
            <a:avLst/>
            <a:gdLst/>
            <a:ahLst/>
            <a:cxnLst/>
            <a:rect l="l" t="t" r="r" b="b"/>
            <a:pathLst>
              <a:path w="6350" h="3810">
                <a:moveTo>
                  <a:pt x="0" y="0"/>
                </a:moveTo>
                <a:lnTo>
                  <a:pt x="0" y="3809"/>
                </a:lnTo>
                <a:lnTo>
                  <a:pt x="6096" y="3809"/>
                </a:lnTo>
                <a:lnTo>
                  <a:pt x="6096" y="0"/>
                </a:lnTo>
                <a:lnTo>
                  <a:pt x="0" y="0"/>
                </a:lnTo>
                <a:close/>
              </a:path>
            </a:pathLst>
          </a:custGeom>
          <a:solidFill>
            <a:srgbClr val="9F9FFF"/>
          </a:solidFill>
        </p:spPr>
        <p:txBody>
          <a:bodyPr wrap="square" lIns="0" tIns="0" rIns="0" bIns="0" rtlCol="0"/>
          <a:lstStyle/>
          <a:p>
            <a:endParaRPr/>
          </a:p>
        </p:txBody>
      </p:sp>
      <p:sp>
        <p:nvSpPr>
          <p:cNvPr id="318" name="object 318"/>
          <p:cNvSpPr/>
          <p:nvPr/>
        </p:nvSpPr>
        <p:spPr>
          <a:xfrm>
            <a:off x="5497067" y="5718809"/>
            <a:ext cx="6350" cy="3810"/>
          </a:xfrm>
          <a:custGeom>
            <a:avLst/>
            <a:gdLst/>
            <a:ahLst/>
            <a:cxnLst/>
            <a:rect l="l" t="t" r="r" b="b"/>
            <a:pathLst>
              <a:path w="6350" h="3810">
                <a:moveTo>
                  <a:pt x="0" y="0"/>
                </a:moveTo>
                <a:lnTo>
                  <a:pt x="0" y="3809"/>
                </a:lnTo>
                <a:lnTo>
                  <a:pt x="6096" y="3809"/>
                </a:lnTo>
                <a:lnTo>
                  <a:pt x="6096" y="0"/>
                </a:lnTo>
                <a:lnTo>
                  <a:pt x="0" y="0"/>
                </a:lnTo>
                <a:close/>
              </a:path>
            </a:pathLst>
          </a:custGeom>
          <a:solidFill>
            <a:srgbClr val="00FF00"/>
          </a:solidFill>
        </p:spPr>
        <p:txBody>
          <a:bodyPr wrap="square" lIns="0" tIns="0" rIns="0" bIns="0" rtlCol="0"/>
          <a:lstStyle/>
          <a:p>
            <a:endParaRPr/>
          </a:p>
        </p:txBody>
      </p:sp>
      <p:sp>
        <p:nvSpPr>
          <p:cNvPr id="319" name="object 319"/>
          <p:cNvSpPr/>
          <p:nvPr/>
        </p:nvSpPr>
        <p:spPr>
          <a:xfrm>
            <a:off x="5346953" y="5657088"/>
            <a:ext cx="186690" cy="287655"/>
          </a:xfrm>
          <a:custGeom>
            <a:avLst/>
            <a:gdLst/>
            <a:ahLst/>
            <a:cxnLst/>
            <a:rect l="l" t="t" r="r" b="b"/>
            <a:pathLst>
              <a:path w="186689" h="287654">
                <a:moveTo>
                  <a:pt x="25146" y="287274"/>
                </a:moveTo>
                <a:lnTo>
                  <a:pt x="25146" y="278891"/>
                </a:lnTo>
                <a:lnTo>
                  <a:pt x="0" y="278891"/>
                </a:lnTo>
                <a:lnTo>
                  <a:pt x="0" y="29717"/>
                </a:lnTo>
                <a:lnTo>
                  <a:pt x="6858" y="21336"/>
                </a:lnTo>
                <a:lnTo>
                  <a:pt x="25146" y="21336"/>
                </a:lnTo>
                <a:lnTo>
                  <a:pt x="25146" y="17525"/>
                </a:lnTo>
                <a:lnTo>
                  <a:pt x="38862" y="0"/>
                </a:lnTo>
                <a:lnTo>
                  <a:pt x="186690" y="0"/>
                </a:lnTo>
                <a:lnTo>
                  <a:pt x="186690" y="270510"/>
                </a:lnTo>
                <a:lnTo>
                  <a:pt x="172212" y="287274"/>
                </a:lnTo>
                <a:lnTo>
                  <a:pt x="25146" y="287274"/>
                </a:lnTo>
                <a:close/>
              </a:path>
            </a:pathLst>
          </a:custGeom>
          <a:ln w="6565">
            <a:solidFill>
              <a:srgbClr val="000000"/>
            </a:solidFill>
          </a:ln>
        </p:spPr>
        <p:txBody>
          <a:bodyPr wrap="square" lIns="0" tIns="0" rIns="0" bIns="0" rtlCol="0"/>
          <a:lstStyle/>
          <a:p>
            <a:endParaRPr/>
          </a:p>
        </p:txBody>
      </p:sp>
      <p:sp>
        <p:nvSpPr>
          <p:cNvPr id="320" name="object 320"/>
          <p:cNvSpPr/>
          <p:nvPr/>
        </p:nvSpPr>
        <p:spPr>
          <a:xfrm>
            <a:off x="5276088" y="6310121"/>
            <a:ext cx="7620" cy="6985"/>
          </a:xfrm>
          <a:custGeom>
            <a:avLst/>
            <a:gdLst/>
            <a:ahLst/>
            <a:cxnLst/>
            <a:rect l="l" t="t" r="r" b="b"/>
            <a:pathLst>
              <a:path w="7620" h="6985">
                <a:moveTo>
                  <a:pt x="7620" y="6858"/>
                </a:moveTo>
                <a:lnTo>
                  <a:pt x="7620" y="0"/>
                </a:lnTo>
                <a:lnTo>
                  <a:pt x="0" y="0"/>
                </a:lnTo>
                <a:lnTo>
                  <a:pt x="0" y="6858"/>
                </a:lnTo>
                <a:lnTo>
                  <a:pt x="7620" y="6858"/>
                </a:lnTo>
                <a:close/>
              </a:path>
            </a:pathLst>
          </a:custGeom>
          <a:solidFill>
            <a:srgbClr val="000000"/>
          </a:solidFill>
        </p:spPr>
        <p:txBody>
          <a:bodyPr wrap="square" lIns="0" tIns="0" rIns="0" bIns="0" rtlCol="0"/>
          <a:lstStyle/>
          <a:p>
            <a:endParaRPr/>
          </a:p>
        </p:txBody>
      </p:sp>
      <p:sp>
        <p:nvSpPr>
          <p:cNvPr id="321" name="object 321"/>
          <p:cNvSpPr/>
          <p:nvPr/>
        </p:nvSpPr>
        <p:spPr>
          <a:xfrm>
            <a:off x="5306567" y="6320028"/>
            <a:ext cx="7620" cy="6985"/>
          </a:xfrm>
          <a:custGeom>
            <a:avLst/>
            <a:gdLst/>
            <a:ahLst/>
            <a:cxnLst/>
            <a:rect l="l" t="t" r="r" b="b"/>
            <a:pathLst>
              <a:path w="7620" h="6985">
                <a:moveTo>
                  <a:pt x="7620" y="6857"/>
                </a:moveTo>
                <a:lnTo>
                  <a:pt x="7620" y="0"/>
                </a:lnTo>
                <a:lnTo>
                  <a:pt x="0" y="0"/>
                </a:lnTo>
                <a:lnTo>
                  <a:pt x="0" y="6857"/>
                </a:lnTo>
                <a:lnTo>
                  <a:pt x="7620" y="6857"/>
                </a:lnTo>
                <a:close/>
              </a:path>
            </a:pathLst>
          </a:custGeom>
          <a:solidFill>
            <a:srgbClr val="000000"/>
          </a:solidFill>
        </p:spPr>
        <p:txBody>
          <a:bodyPr wrap="square" lIns="0" tIns="0" rIns="0" bIns="0" rtlCol="0"/>
          <a:lstStyle/>
          <a:p>
            <a:endParaRPr/>
          </a:p>
        </p:txBody>
      </p:sp>
      <p:sp>
        <p:nvSpPr>
          <p:cNvPr id="322" name="object 322"/>
          <p:cNvSpPr/>
          <p:nvPr/>
        </p:nvSpPr>
        <p:spPr>
          <a:xfrm>
            <a:off x="5403341" y="6320028"/>
            <a:ext cx="6985" cy="6985"/>
          </a:xfrm>
          <a:custGeom>
            <a:avLst/>
            <a:gdLst/>
            <a:ahLst/>
            <a:cxnLst/>
            <a:rect l="l" t="t" r="r" b="b"/>
            <a:pathLst>
              <a:path w="6985" h="6985">
                <a:moveTo>
                  <a:pt x="6858" y="6857"/>
                </a:moveTo>
                <a:lnTo>
                  <a:pt x="6858" y="0"/>
                </a:lnTo>
                <a:lnTo>
                  <a:pt x="0" y="0"/>
                </a:lnTo>
                <a:lnTo>
                  <a:pt x="0" y="6857"/>
                </a:lnTo>
                <a:lnTo>
                  <a:pt x="6858" y="6857"/>
                </a:lnTo>
                <a:close/>
              </a:path>
            </a:pathLst>
          </a:custGeom>
          <a:solidFill>
            <a:srgbClr val="000000"/>
          </a:solidFill>
        </p:spPr>
        <p:txBody>
          <a:bodyPr wrap="square" lIns="0" tIns="0" rIns="0" bIns="0" rtlCol="0"/>
          <a:lstStyle/>
          <a:p>
            <a:endParaRPr/>
          </a:p>
        </p:txBody>
      </p:sp>
      <p:sp>
        <p:nvSpPr>
          <p:cNvPr id="323" name="object 323"/>
          <p:cNvSpPr/>
          <p:nvPr/>
        </p:nvSpPr>
        <p:spPr>
          <a:xfrm>
            <a:off x="5418582" y="6320028"/>
            <a:ext cx="6985" cy="6985"/>
          </a:xfrm>
          <a:custGeom>
            <a:avLst/>
            <a:gdLst/>
            <a:ahLst/>
            <a:cxnLst/>
            <a:rect l="l" t="t" r="r" b="b"/>
            <a:pathLst>
              <a:path w="6985" h="6985">
                <a:moveTo>
                  <a:pt x="6858" y="6857"/>
                </a:moveTo>
                <a:lnTo>
                  <a:pt x="6858" y="0"/>
                </a:lnTo>
                <a:lnTo>
                  <a:pt x="0" y="0"/>
                </a:lnTo>
                <a:lnTo>
                  <a:pt x="0" y="6857"/>
                </a:lnTo>
                <a:lnTo>
                  <a:pt x="6858" y="6857"/>
                </a:lnTo>
                <a:close/>
              </a:path>
            </a:pathLst>
          </a:custGeom>
          <a:solidFill>
            <a:srgbClr val="000000"/>
          </a:solidFill>
        </p:spPr>
        <p:txBody>
          <a:bodyPr wrap="square" lIns="0" tIns="0" rIns="0" bIns="0" rtlCol="0"/>
          <a:lstStyle/>
          <a:p>
            <a:endParaRPr/>
          </a:p>
        </p:txBody>
      </p:sp>
      <p:sp>
        <p:nvSpPr>
          <p:cNvPr id="324" name="object 324"/>
          <p:cNvSpPr/>
          <p:nvPr/>
        </p:nvSpPr>
        <p:spPr>
          <a:xfrm>
            <a:off x="5461253" y="6320028"/>
            <a:ext cx="7620" cy="6985"/>
          </a:xfrm>
          <a:custGeom>
            <a:avLst/>
            <a:gdLst/>
            <a:ahLst/>
            <a:cxnLst/>
            <a:rect l="l" t="t" r="r" b="b"/>
            <a:pathLst>
              <a:path w="7620" h="6985">
                <a:moveTo>
                  <a:pt x="7620" y="6857"/>
                </a:moveTo>
                <a:lnTo>
                  <a:pt x="7620" y="0"/>
                </a:lnTo>
                <a:lnTo>
                  <a:pt x="0" y="0"/>
                </a:lnTo>
                <a:lnTo>
                  <a:pt x="0" y="6857"/>
                </a:lnTo>
                <a:lnTo>
                  <a:pt x="7620" y="6857"/>
                </a:lnTo>
                <a:close/>
              </a:path>
            </a:pathLst>
          </a:custGeom>
          <a:solidFill>
            <a:srgbClr val="000000"/>
          </a:solidFill>
        </p:spPr>
        <p:txBody>
          <a:bodyPr wrap="square" lIns="0" tIns="0" rIns="0" bIns="0" rtlCol="0"/>
          <a:lstStyle/>
          <a:p>
            <a:endParaRPr/>
          </a:p>
        </p:txBody>
      </p:sp>
      <p:sp>
        <p:nvSpPr>
          <p:cNvPr id="325" name="object 325"/>
          <p:cNvSpPr/>
          <p:nvPr/>
        </p:nvSpPr>
        <p:spPr>
          <a:xfrm>
            <a:off x="5477255" y="6308597"/>
            <a:ext cx="6985" cy="6985"/>
          </a:xfrm>
          <a:custGeom>
            <a:avLst/>
            <a:gdLst/>
            <a:ahLst/>
            <a:cxnLst/>
            <a:rect l="l" t="t" r="r" b="b"/>
            <a:pathLst>
              <a:path w="6985" h="6985">
                <a:moveTo>
                  <a:pt x="6858" y="6858"/>
                </a:moveTo>
                <a:lnTo>
                  <a:pt x="6858" y="0"/>
                </a:lnTo>
                <a:lnTo>
                  <a:pt x="0" y="0"/>
                </a:lnTo>
                <a:lnTo>
                  <a:pt x="0" y="6858"/>
                </a:lnTo>
                <a:lnTo>
                  <a:pt x="6858" y="6858"/>
                </a:lnTo>
                <a:close/>
              </a:path>
            </a:pathLst>
          </a:custGeom>
          <a:solidFill>
            <a:srgbClr val="000000"/>
          </a:solidFill>
        </p:spPr>
        <p:txBody>
          <a:bodyPr wrap="square" lIns="0" tIns="0" rIns="0" bIns="0" rtlCol="0"/>
          <a:lstStyle/>
          <a:p>
            <a:endParaRPr/>
          </a:p>
        </p:txBody>
      </p:sp>
      <p:sp>
        <p:nvSpPr>
          <p:cNvPr id="326" name="object 326"/>
          <p:cNvSpPr/>
          <p:nvPr/>
        </p:nvSpPr>
        <p:spPr>
          <a:xfrm>
            <a:off x="5276088" y="6310121"/>
            <a:ext cx="7620" cy="6985"/>
          </a:xfrm>
          <a:custGeom>
            <a:avLst/>
            <a:gdLst/>
            <a:ahLst/>
            <a:cxnLst/>
            <a:rect l="l" t="t" r="r" b="b"/>
            <a:pathLst>
              <a:path w="7620" h="6985">
                <a:moveTo>
                  <a:pt x="0" y="0"/>
                </a:moveTo>
                <a:lnTo>
                  <a:pt x="0" y="6858"/>
                </a:lnTo>
                <a:lnTo>
                  <a:pt x="7620" y="6858"/>
                </a:lnTo>
                <a:lnTo>
                  <a:pt x="7620" y="0"/>
                </a:lnTo>
                <a:lnTo>
                  <a:pt x="0" y="0"/>
                </a:lnTo>
                <a:close/>
              </a:path>
            </a:pathLst>
          </a:custGeom>
          <a:ln w="6565">
            <a:solidFill>
              <a:srgbClr val="000000"/>
            </a:solidFill>
          </a:ln>
        </p:spPr>
        <p:txBody>
          <a:bodyPr wrap="square" lIns="0" tIns="0" rIns="0" bIns="0" rtlCol="0"/>
          <a:lstStyle/>
          <a:p>
            <a:endParaRPr/>
          </a:p>
        </p:txBody>
      </p:sp>
      <p:sp>
        <p:nvSpPr>
          <p:cNvPr id="327" name="object 327"/>
          <p:cNvSpPr/>
          <p:nvPr/>
        </p:nvSpPr>
        <p:spPr>
          <a:xfrm>
            <a:off x="5306567" y="6320028"/>
            <a:ext cx="7620" cy="6985"/>
          </a:xfrm>
          <a:custGeom>
            <a:avLst/>
            <a:gdLst/>
            <a:ahLst/>
            <a:cxnLst/>
            <a:rect l="l" t="t" r="r" b="b"/>
            <a:pathLst>
              <a:path w="7620" h="6985">
                <a:moveTo>
                  <a:pt x="0" y="0"/>
                </a:moveTo>
                <a:lnTo>
                  <a:pt x="0" y="6857"/>
                </a:lnTo>
                <a:lnTo>
                  <a:pt x="7620" y="6857"/>
                </a:lnTo>
                <a:lnTo>
                  <a:pt x="7620" y="0"/>
                </a:lnTo>
                <a:lnTo>
                  <a:pt x="0" y="0"/>
                </a:lnTo>
                <a:close/>
              </a:path>
            </a:pathLst>
          </a:custGeom>
          <a:ln w="6565">
            <a:solidFill>
              <a:srgbClr val="000000"/>
            </a:solidFill>
          </a:ln>
        </p:spPr>
        <p:txBody>
          <a:bodyPr wrap="square" lIns="0" tIns="0" rIns="0" bIns="0" rtlCol="0"/>
          <a:lstStyle/>
          <a:p>
            <a:endParaRPr/>
          </a:p>
        </p:txBody>
      </p:sp>
      <p:sp>
        <p:nvSpPr>
          <p:cNvPr id="328" name="object 328"/>
          <p:cNvSpPr/>
          <p:nvPr/>
        </p:nvSpPr>
        <p:spPr>
          <a:xfrm>
            <a:off x="5403341" y="6320028"/>
            <a:ext cx="6985" cy="6985"/>
          </a:xfrm>
          <a:custGeom>
            <a:avLst/>
            <a:gdLst/>
            <a:ahLst/>
            <a:cxnLst/>
            <a:rect l="l" t="t" r="r" b="b"/>
            <a:pathLst>
              <a:path w="6985" h="6985">
                <a:moveTo>
                  <a:pt x="6858" y="0"/>
                </a:moveTo>
                <a:lnTo>
                  <a:pt x="6858" y="6857"/>
                </a:lnTo>
                <a:lnTo>
                  <a:pt x="0" y="6857"/>
                </a:lnTo>
                <a:lnTo>
                  <a:pt x="0" y="0"/>
                </a:lnTo>
                <a:lnTo>
                  <a:pt x="6858" y="0"/>
                </a:lnTo>
                <a:close/>
              </a:path>
            </a:pathLst>
          </a:custGeom>
          <a:ln w="6565">
            <a:solidFill>
              <a:srgbClr val="000000"/>
            </a:solidFill>
          </a:ln>
        </p:spPr>
        <p:txBody>
          <a:bodyPr wrap="square" lIns="0" tIns="0" rIns="0" bIns="0" rtlCol="0"/>
          <a:lstStyle/>
          <a:p>
            <a:endParaRPr/>
          </a:p>
        </p:txBody>
      </p:sp>
      <p:sp>
        <p:nvSpPr>
          <p:cNvPr id="329" name="object 329"/>
          <p:cNvSpPr/>
          <p:nvPr/>
        </p:nvSpPr>
        <p:spPr>
          <a:xfrm>
            <a:off x="5418582" y="6320028"/>
            <a:ext cx="6985" cy="6985"/>
          </a:xfrm>
          <a:custGeom>
            <a:avLst/>
            <a:gdLst/>
            <a:ahLst/>
            <a:cxnLst/>
            <a:rect l="l" t="t" r="r" b="b"/>
            <a:pathLst>
              <a:path w="6985" h="6985">
                <a:moveTo>
                  <a:pt x="0" y="0"/>
                </a:moveTo>
                <a:lnTo>
                  <a:pt x="0" y="6857"/>
                </a:lnTo>
                <a:lnTo>
                  <a:pt x="6858" y="6857"/>
                </a:lnTo>
                <a:lnTo>
                  <a:pt x="6858" y="0"/>
                </a:lnTo>
                <a:lnTo>
                  <a:pt x="0" y="0"/>
                </a:lnTo>
                <a:close/>
              </a:path>
            </a:pathLst>
          </a:custGeom>
          <a:ln w="6565">
            <a:solidFill>
              <a:srgbClr val="000000"/>
            </a:solidFill>
          </a:ln>
        </p:spPr>
        <p:txBody>
          <a:bodyPr wrap="square" lIns="0" tIns="0" rIns="0" bIns="0" rtlCol="0"/>
          <a:lstStyle/>
          <a:p>
            <a:endParaRPr/>
          </a:p>
        </p:txBody>
      </p:sp>
      <p:sp>
        <p:nvSpPr>
          <p:cNvPr id="330" name="object 330"/>
          <p:cNvSpPr/>
          <p:nvPr/>
        </p:nvSpPr>
        <p:spPr>
          <a:xfrm>
            <a:off x="5461253" y="6320028"/>
            <a:ext cx="7620" cy="6985"/>
          </a:xfrm>
          <a:custGeom>
            <a:avLst/>
            <a:gdLst/>
            <a:ahLst/>
            <a:cxnLst/>
            <a:rect l="l" t="t" r="r" b="b"/>
            <a:pathLst>
              <a:path w="7620" h="6985">
                <a:moveTo>
                  <a:pt x="0" y="0"/>
                </a:moveTo>
                <a:lnTo>
                  <a:pt x="0" y="6857"/>
                </a:lnTo>
                <a:lnTo>
                  <a:pt x="7620" y="6857"/>
                </a:lnTo>
                <a:lnTo>
                  <a:pt x="7620" y="0"/>
                </a:lnTo>
                <a:lnTo>
                  <a:pt x="0" y="0"/>
                </a:lnTo>
                <a:close/>
              </a:path>
            </a:pathLst>
          </a:custGeom>
          <a:ln w="6565">
            <a:solidFill>
              <a:srgbClr val="000000"/>
            </a:solidFill>
          </a:ln>
        </p:spPr>
        <p:txBody>
          <a:bodyPr wrap="square" lIns="0" tIns="0" rIns="0" bIns="0" rtlCol="0"/>
          <a:lstStyle/>
          <a:p>
            <a:endParaRPr/>
          </a:p>
        </p:txBody>
      </p:sp>
      <p:sp>
        <p:nvSpPr>
          <p:cNvPr id="331" name="object 331"/>
          <p:cNvSpPr/>
          <p:nvPr/>
        </p:nvSpPr>
        <p:spPr>
          <a:xfrm>
            <a:off x="5477255" y="6308597"/>
            <a:ext cx="6985" cy="6985"/>
          </a:xfrm>
          <a:custGeom>
            <a:avLst/>
            <a:gdLst/>
            <a:ahLst/>
            <a:cxnLst/>
            <a:rect l="l" t="t" r="r" b="b"/>
            <a:pathLst>
              <a:path w="6985" h="6985">
                <a:moveTo>
                  <a:pt x="0" y="0"/>
                </a:moveTo>
                <a:lnTo>
                  <a:pt x="0" y="6858"/>
                </a:lnTo>
                <a:lnTo>
                  <a:pt x="6858" y="6858"/>
                </a:lnTo>
                <a:lnTo>
                  <a:pt x="6858" y="0"/>
                </a:lnTo>
                <a:lnTo>
                  <a:pt x="0" y="0"/>
                </a:lnTo>
                <a:close/>
              </a:path>
            </a:pathLst>
          </a:custGeom>
          <a:ln w="6565">
            <a:solidFill>
              <a:srgbClr val="000000"/>
            </a:solidFill>
          </a:ln>
        </p:spPr>
        <p:txBody>
          <a:bodyPr wrap="square" lIns="0" tIns="0" rIns="0" bIns="0" rtlCol="0"/>
          <a:lstStyle/>
          <a:p>
            <a:endParaRPr/>
          </a:p>
        </p:txBody>
      </p:sp>
      <p:sp>
        <p:nvSpPr>
          <p:cNvPr id="332" name="object 332"/>
          <p:cNvSpPr/>
          <p:nvPr/>
        </p:nvSpPr>
        <p:spPr>
          <a:xfrm>
            <a:off x="5481065" y="5988558"/>
            <a:ext cx="0" cy="335280"/>
          </a:xfrm>
          <a:custGeom>
            <a:avLst/>
            <a:gdLst/>
            <a:ahLst/>
            <a:cxnLst/>
            <a:rect l="l" t="t" r="r" b="b"/>
            <a:pathLst>
              <a:path h="335279">
                <a:moveTo>
                  <a:pt x="0" y="0"/>
                </a:moveTo>
                <a:lnTo>
                  <a:pt x="0" y="335279"/>
                </a:lnTo>
              </a:path>
            </a:pathLst>
          </a:custGeom>
          <a:ln w="16763">
            <a:solidFill>
              <a:srgbClr val="666666"/>
            </a:solidFill>
          </a:ln>
        </p:spPr>
        <p:txBody>
          <a:bodyPr wrap="square" lIns="0" tIns="0" rIns="0" bIns="0" rtlCol="0"/>
          <a:lstStyle/>
          <a:p>
            <a:endParaRPr/>
          </a:p>
        </p:txBody>
      </p:sp>
      <p:sp>
        <p:nvSpPr>
          <p:cNvPr id="333" name="object 333"/>
          <p:cNvSpPr/>
          <p:nvPr/>
        </p:nvSpPr>
        <p:spPr>
          <a:xfrm>
            <a:off x="5272278" y="5988558"/>
            <a:ext cx="217170" cy="335279"/>
          </a:xfrm>
          <a:prstGeom prst="rect">
            <a:avLst/>
          </a:prstGeom>
          <a:blipFill>
            <a:blip r:embed="rId62" cstate="print"/>
            <a:stretch>
              <a:fillRect/>
            </a:stretch>
          </a:blipFill>
        </p:spPr>
        <p:txBody>
          <a:bodyPr wrap="square" lIns="0" tIns="0" rIns="0" bIns="0" rtlCol="0"/>
          <a:lstStyle/>
          <a:p>
            <a:endParaRPr/>
          </a:p>
        </p:txBody>
      </p:sp>
      <p:sp>
        <p:nvSpPr>
          <p:cNvPr id="334" name="object 334"/>
          <p:cNvSpPr/>
          <p:nvPr/>
        </p:nvSpPr>
        <p:spPr>
          <a:xfrm>
            <a:off x="5414009" y="6008370"/>
            <a:ext cx="59055" cy="315595"/>
          </a:xfrm>
          <a:custGeom>
            <a:avLst/>
            <a:gdLst/>
            <a:ahLst/>
            <a:cxnLst/>
            <a:rect l="l" t="t" r="r" b="b"/>
            <a:pathLst>
              <a:path w="59054" h="315595">
                <a:moveTo>
                  <a:pt x="0" y="315467"/>
                </a:moveTo>
                <a:lnTo>
                  <a:pt x="0" y="0"/>
                </a:lnTo>
                <a:lnTo>
                  <a:pt x="58674" y="0"/>
                </a:lnTo>
                <a:lnTo>
                  <a:pt x="58674" y="315467"/>
                </a:lnTo>
                <a:lnTo>
                  <a:pt x="0" y="315467"/>
                </a:lnTo>
                <a:close/>
              </a:path>
            </a:pathLst>
          </a:custGeom>
          <a:ln w="3175">
            <a:solidFill>
              <a:srgbClr val="000000"/>
            </a:solidFill>
          </a:ln>
        </p:spPr>
        <p:txBody>
          <a:bodyPr wrap="square" lIns="0" tIns="0" rIns="0" bIns="0" rtlCol="0"/>
          <a:lstStyle/>
          <a:p>
            <a:endParaRPr/>
          </a:p>
        </p:txBody>
      </p:sp>
      <p:sp>
        <p:nvSpPr>
          <p:cNvPr id="335" name="object 335"/>
          <p:cNvSpPr/>
          <p:nvPr/>
        </p:nvSpPr>
        <p:spPr>
          <a:xfrm>
            <a:off x="5301234" y="6008370"/>
            <a:ext cx="112775" cy="315467"/>
          </a:xfrm>
          <a:prstGeom prst="rect">
            <a:avLst/>
          </a:prstGeom>
          <a:blipFill>
            <a:blip r:embed="rId63" cstate="print"/>
            <a:stretch>
              <a:fillRect/>
            </a:stretch>
          </a:blipFill>
        </p:spPr>
        <p:txBody>
          <a:bodyPr wrap="square" lIns="0" tIns="0" rIns="0" bIns="0" rtlCol="0"/>
          <a:lstStyle/>
          <a:p>
            <a:endParaRPr/>
          </a:p>
        </p:txBody>
      </p:sp>
      <p:sp>
        <p:nvSpPr>
          <p:cNvPr id="336" name="object 336"/>
          <p:cNvSpPr/>
          <p:nvPr/>
        </p:nvSpPr>
        <p:spPr>
          <a:xfrm>
            <a:off x="5301234" y="6008370"/>
            <a:ext cx="113030" cy="315595"/>
          </a:xfrm>
          <a:custGeom>
            <a:avLst/>
            <a:gdLst/>
            <a:ahLst/>
            <a:cxnLst/>
            <a:rect l="l" t="t" r="r" b="b"/>
            <a:pathLst>
              <a:path w="113029" h="315595">
                <a:moveTo>
                  <a:pt x="0" y="0"/>
                </a:moveTo>
                <a:lnTo>
                  <a:pt x="0" y="315467"/>
                </a:lnTo>
                <a:lnTo>
                  <a:pt x="112775" y="315467"/>
                </a:lnTo>
                <a:lnTo>
                  <a:pt x="112775" y="0"/>
                </a:lnTo>
                <a:lnTo>
                  <a:pt x="0" y="0"/>
                </a:lnTo>
                <a:close/>
              </a:path>
            </a:pathLst>
          </a:custGeom>
          <a:ln w="3175">
            <a:solidFill>
              <a:srgbClr val="000000"/>
            </a:solidFill>
          </a:ln>
        </p:spPr>
        <p:txBody>
          <a:bodyPr wrap="square" lIns="0" tIns="0" rIns="0" bIns="0" rtlCol="0"/>
          <a:lstStyle/>
          <a:p>
            <a:endParaRPr/>
          </a:p>
        </p:txBody>
      </p:sp>
      <p:sp>
        <p:nvSpPr>
          <p:cNvPr id="337" name="object 337"/>
          <p:cNvSpPr/>
          <p:nvPr/>
        </p:nvSpPr>
        <p:spPr>
          <a:xfrm>
            <a:off x="5272278" y="6023609"/>
            <a:ext cx="28955" cy="290322"/>
          </a:xfrm>
          <a:prstGeom prst="rect">
            <a:avLst/>
          </a:prstGeom>
          <a:blipFill>
            <a:blip r:embed="rId64" cstate="print"/>
            <a:stretch>
              <a:fillRect/>
            </a:stretch>
          </a:blipFill>
        </p:spPr>
        <p:txBody>
          <a:bodyPr wrap="square" lIns="0" tIns="0" rIns="0" bIns="0" rtlCol="0"/>
          <a:lstStyle/>
          <a:p>
            <a:endParaRPr/>
          </a:p>
        </p:txBody>
      </p:sp>
      <p:sp>
        <p:nvSpPr>
          <p:cNvPr id="338" name="object 338"/>
          <p:cNvSpPr/>
          <p:nvPr/>
        </p:nvSpPr>
        <p:spPr>
          <a:xfrm>
            <a:off x="5272278" y="6023609"/>
            <a:ext cx="29209" cy="290830"/>
          </a:xfrm>
          <a:custGeom>
            <a:avLst/>
            <a:gdLst/>
            <a:ahLst/>
            <a:cxnLst/>
            <a:rect l="l" t="t" r="r" b="b"/>
            <a:pathLst>
              <a:path w="29210" h="290829">
                <a:moveTo>
                  <a:pt x="0" y="0"/>
                </a:moveTo>
                <a:lnTo>
                  <a:pt x="0" y="290322"/>
                </a:lnTo>
                <a:lnTo>
                  <a:pt x="28955" y="290322"/>
                </a:lnTo>
                <a:lnTo>
                  <a:pt x="28955" y="0"/>
                </a:lnTo>
                <a:lnTo>
                  <a:pt x="0" y="0"/>
                </a:lnTo>
                <a:close/>
              </a:path>
            </a:pathLst>
          </a:custGeom>
          <a:ln w="3175">
            <a:solidFill>
              <a:srgbClr val="000000"/>
            </a:solidFill>
          </a:ln>
        </p:spPr>
        <p:txBody>
          <a:bodyPr wrap="square" lIns="0" tIns="0" rIns="0" bIns="0" rtlCol="0"/>
          <a:lstStyle/>
          <a:p>
            <a:endParaRPr/>
          </a:p>
        </p:txBody>
      </p:sp>
      <p:sp>
        <p:nvSpPr>
          <p:cNvPr id="339" name="object 339"/>
          <p:cNvSpPr/>
          <p:nvPr/>
        </p:nvSpPr>
        <p:spPr>
          <a:xfrm>
            <a:off x="5279135" y="6032753"/>
            <a:ext cx="22098" cy="271272"/>
          </a:xfrm>
          <a:prstGeom prst="rect">
            <a:avLst/>
          </a:prstGeom>
          <a:blipFill>
            <a:blip r:embed="rId65" cstate="print"/>
            <a:stretch>
              <a:fillRect/>
            </a:stretch>
          </a:blipFill>
        </p:spPr>
        <p:txBody>
          <a:bodyPr wrap="square" lIns="0" tIns="0" rIns="0" bIns="0" rtlCol="0"/>
          <a:lstStyle/>
          <a:p>
            <a:endParaRPr/>
          </a:p>
        </p:txBody>
      </p:sp>
      <p:sp>
        <p:nvSpPr>
          <p:cNvPr id="340" name="object 340"/>
          <p:cNvSpPr/>
          <p:nvPr/>
        </p:nvSpPr>
        <p:spPr>
          <a:xfrm>
            <a:off x="5279135" y="6032753"/>
            <a:ext cx="22225" cy="271780"/>
          </a:xfrm>
          <a:custGeom>
            <a:avLst/>
            <a:gdLst/>
            <a:ahLst/>
            <a:cxnLst/>
            <a:rect l="l" t="t" r="r" b="b"/>
            <a:pathLst>
              <a:path w="22225" h="271779">
                <a:moveTo>
                  <a:pt x="0" y="0"/>
                </a:moveTo>
                <a:lnTo>
                  <a:pt x="0" y="271272"/>
                </a:lnTo>
                <a:lnTo>
                  <a:pt x="22098" y="271272"/>
                </a:lnTo>
                <a:lnTo>
                  <a:pt x="22098" y="0"/>
                </a:lnTo>
                <a:lnTo>
                  <a:pt x="0" y="0"/>
                </a:lnTo>
                <a:close/>
              </a:path>
            </a:pathLst>
          </a:custGeom>
          <a:ln w="3175">
            <a:solidFill>
              <a:srgbClr val="000000"/>
            </a:solidFill>
          </a:ln>
        </p:spPr>
        <p:txBody>
          <a:bodyPr wrap="square" lIns="0" tIns="0" rIns="0" bIns="0" rtlCol="0"/>
          <a:lstStyle/>
          <a:p>
            <a:endParaRPr/>
          </a:p>
        </p:txBody>
      </p:sp>
      <p:sp>
        <p:nvSpPr>
          <p:cNvPr id="341" name="object 341"/>
          <p:cNvSpPr/>
          <p:nvPr/>
        </p:nvSpPr>
        <p:spPr>
          <a:xfrm>
            <a:off x="5446776" y="6021323"/>
            <a:ext cx="18288" cy="11429"/>
          </a:xfrm>
          <a:prstGeom prst="rect">
            <a:avLst/>
          </a:prstGeom>
          <a:blipFill>
            <a:blip r:embed="rId66" cstate="print"/>
            <a:stretch>
              <a:fillRect/>
            </a:stretch>
          </a:blipFill>
        </p:spPr>
        <p:txBody>
          <a:bodyPr wrap="square" lIns="0" tIns="0" rIns="0" bIns="0" rtlCol="0"/>
          <a:lstStyle/>
          <a:p>
            <a:endParaRPr/>
          </a:p>
        </p:txBody>
      </p:sp>
      <p:sp>
        <p:nvSpPr>
          <p:cNvPr id="342" name="object 342"/>
          <p:cNvSpPr/>
          <p:nvPr/>
        </p:nvSpPr>
        <p:spPr>
          <a:xfrm>
            <a:off x="5422391" y="6020231"/>
            <a:ext cx="43002" cy="53670"/>
          </a:xfrm>
          <a:prstGeom prst="rect">
            <a:avLst/>
          </a:prstGeom>
          <a:blipFill>
            <a:blip r:embed="rId67" cstate="print"/>
            <a:stretch>
              <a:fillRect/>
            </a:stretch>
          </a:blipFill>
        </p:spPr>
        <p:txBody>
          <a:bodyPr wrap="square" lIns="0" tIns="0" rIns="0" bIns="0" rtlCol="0"/>
          <a:lstStyle/>
          <a:p>
            <a:endParaRPr/>
          </a:p>
        </p:txBody>
      </p:sp>
      <p:sp>
        <p:nvSpPr>
          <p:cNvPr id="343" name="object 343"/>
          <p:cNvSpPr/>
          <p:nvPr/>
        </p:nvSpPr>
        <p:spPr>
          <a:xfrm>
            <a:off x="5422391" y="6047232"/>
            <a:ext cx="41910" cy="26670"/>
          </a:xfrm>
          <a:custGeom>
            <a:avLst/>
            <a:gdLst/>
            <a:ahLst/>
            <a:cxnLst/>
            <a:rect l="l" t="t" r="r" b="b"/>
            <a:pathLst>
              <a:path w="41910" h="26670">
                <a:moveTo>
                  <a:pt x="0" y="0"/>
                </a:moveTo>
                <a:lnTo>
                  <a:pt x="0" y="26670"/>
                </a:lnTo>
                <a:lnTo>
                  <a:pt x="41910" y="26670"/>
                </a:lnTo>
                <a:lnTo>
                  <a:pt x="41910" y="0"/>
                </a:lnTo>
                <a:lnTo>
                  <a:pt x="0" y="0"/>
                </a:lnTo>
                <a:close/>
              </a:path>
            </a:pathLst>
          </a:custGeom>
          <a:ln w="3175">
            <a:solidFill>
              <a:srgbClr val="000000"/>
            </a:solidFill>
          </a:ln>
        </p:spPr>
        <p:txBody>
          <a:bodyPr wrap="square" lIns="0" tIns="0" rIns="0" bIns="0" rtlCol="0"/>
          <a:lstStyle/>
          <a:p>
            <a:endParaRPr/>
          </a:p>
        </p:txBody>
      </p:sp>
      <p:sp>
        <p:nvSpPr>
          <p:cNvPr id="344" name="object 344"/>
          <p:cNvSpPr/>
          <p:nvPr/>
        </p:nvSpPr>
        <p:spPr>
          <a:xfrm>
            <a:off x="5422391" y="6008370"/>
            <a:ext cx="0" cy="315595"/>
          </a:xfrm>
          <a:custGeom>
            <a:avLst/>
            <a:gdLst/>
            <a:ahLst/>
            <a:cxnLst/>
            <a:rect l="l" t="t" r="r" b="b"/>
            <a:pathLst>
              <a:path h="315595">
                <a:moveTo>
                  <a:pt x="0" y="0"/>
                </a:moveTo>
                <a:lnTo>
                  <a:pt x="0" y="315467"/>
                </a:lnTo>
              </a:path>
            </a:pathLst>
          </a:custGeom>
          <a:ln w="3175">
            <a:solidFill>
              <a:srgbClr val="000000"/>
            </a:solidFill>
          </a:ln>
        </p:spPr>
        <p:txBody>
          <a:bodyPr wrap="square" lIns="0" tIns="0" rIns="0" bIns="0" rtlCol="0"/>
          <a:lstStyle/>
          <a:p>
            <a:endParaRPr/>
          </a:p>
        </p:txBody>
      </p:sp>
      <p:sp>
        <p:nvSpPr>
          <p:cNvPr id="345" name="object 345"/>
          <p:cNvSpPr/>
          <p:nvPr/>
        </p:nvSpPr>
        <p:spPr>
          <a:xfrm>
            <a:off x="5464302" y="6008370"/>
            <a:ext cx="0" cy="315595"/>
          </a:xfrm>
          <a:custGeom>
            <a:avLst/>
            <a:gdLst/>
            <a:ahLst/>
            <a:cxnLst/>
            <a:rect l="l" t="t" r="r" b="b"/>
            <a:pathLst>
              <a:path h="315595">
                <a:moveTo>
                  <a:pt x="0" y="0"/>
                </a:moveTo>
                <a:lnTo>
                  <a:pt x="0" y="315467"/>
                </a:lnTo>
              </a:path>
            </a:pathLst>
          </a:custGeom>
          <a:ln w="3175">
            <a:solidFill>
              <a:srgbClr val="000000"/>
            </a:solidFill>
          </a:ln>
        </p:spPr>
        <p:txBody>
          <a:bodyPr wrap="square" lIns="0" tIns="0" rIns="0" bIns="0" rtlCol="0"/>
          <a:lstStyle/>
          <a:p>
            <a:endParaRPr/>
          </a:p>
        </p:txBody>
      </p:sp>
      <p:sp>
        <p:nvSpPr>
          <p:cNvPr id="346" name="object 346"/>
          <p:cNvSpPr/>
          <p:nvPr/>
        </p:nvSpPr>
        <p:spPr>
          <a:xfrm>
            <a:off x="5429250" y="6054090"/>
            <a:ext cx="29209" cy="13970"/>
          </a:xfrm>
          <a:custGeom>
            <a:avLst/>
            <a:gdLst/>
            <a:ahLst/>
            <a:cxnLst/>
            <a:rect l="l" t="t" r="r" b="b"/>
            <a:pathLst>
              <a:path w="29210" h="13970">
                <a:moveTo>
                  <a:pt x="0" y="0"/>
                </a:moveTo>
                <a:lnTo>
                  <a:pt x="0" y="13715"/>
                </a:lnTo>
                <a:lnTo>
                  <a:pt x="28955" y="13715"/>
                </a:lnTo>
                <a:lnTo>
                  <a:pt x="28955" y="0"/>
                </a:lnTo>
                <a:lnTo>
                  <a:pt x="0" y="0"/>
                </a:lnTo>
                <a:close/>
              </a:path>
            </a:pathLst>
          </a:custGeom>
          <a:solidFill>
            <a:srgbClr val="666666"/>
          </a:solidFill>
        </p:spPr>
        <p:txBody>
          <a:bodyPr wrap="square" lIns="0" tIns="0" rIns="0" bIns="0" rtlCol="0"/>
          <a:lstStyle/>
          <a:p>
            <a:endParaRPr/>
          </a:p>
        </p:txBody>
      </p:sp>
      <p:sp>
        <p:nvSpPr>
          <p:cNvPr id="347" name="object 347"/>
          <p:cNvSpPr/>
          <p:nvPr/>
        </p:nvSpPr>
        <p:spPr>
          <a:xfrm>
            <a:off x="5429250" y="6054090"/>
            <a:ext cx="29209" cy="13970"/>
          </a:xfrm>
          <a:custGeom>
            <a:avLst/>
            <a:gdLst/>
            <a:ahLst/>
            <a:cxnLst/>
            <a:rect l="l" t="t" r="r" b="b"/>
            <a:pathLst>
              <a:path w="29210" h="13970">
                <a:moveTo>
                  <a:pt x="0" y="0"/>
                </a:moveTo>
                <a:lnTo>
                  <a:pt x="0" y="13715"/>
                </a:lnTo>
                <a:lnTo>
                  <a:pt x="28955" y="13715"/>
                </a:lnTo>
                <a:lnTo>
                  <a:pt x="28955" y="0"/>
                </a:lnTo>
                <a:lnTo>
                  <a:pt x="0" y="0"/>
                </a:lnTo>
                <a:close/>
              </a:path>
            </a:pathLst>
          </a:custGeom>
          <a:ln w="3175">
            <a:solidFill>
              <a:srgbClr val="000000"/>
            </a:solidFill>
          </a:ln>
        </p:spPr>
        <p:txBody>
          <a:bodyPr wrap="square" lIns="0" tIns="0" rIns="0" bIns="0" rtlCol="0"/>
          <a:lstStyle/>
          <a:p>
            <a:endParaRPr/>
          </a:p>
        </p:txBody>
      </p:sp>
      <p:sp>
        <p:nvSpPr>
          <p:cNvPr id="348" name="object 348"/>
          <p:cNvSpPr/>
          <p:nvPr/>
        </p:nvSpPr>
        <p:spPr>
          <a:xfrm>
            <a:off x="5432297" y="6060185"/>
            <a:ext cx="7620" cy="5715"/>
          </a:xfrm>
          <a:custGeom>
            <a:avLst/>
            <a:gdLst/>
            <a:ahLst/>
            <a:cxnLst/>
            <a:rect l="l" t="t" r="r" b="b"/>
            <a:pathLst>
              <a:path w="7620" h="5714">
                <a:moveTo>
                  <a:pt x="0" y="0"/>
                </a:moveTo>
                <a:lnTo>
                  <a:pt x="0" y="5333"/>
                </a:lnTo>
                <a:lnTo>
                  <a:pt x="7620" y="5333"/>
                </a:lnTo>
                <a:lnTo>
                  <a:pt x="7620" y="0"/>
                </a:lnTo>
                <a:lnTo>
                  <a:pt x="0" y="0"/>
                </a:lnTo>
                <a:close/>
              </a:path>
            </a:pathLst>
          </a:custGeom>
          <a:solidFill>
            <a:srgbClr val="FF0000"/>
          </a:solidFill>
        </p:spPr>
        <p:txBody>
          <a:bodyPr wrap="square" lIns="0" tIns="0" rIns="0" bIns="0" rtlCol="0"/>
          <a:lstStyle/>
          <a:p>
            <a:endParaRPr/>
          </a:p>
        </p:txBody>
      </p:sp>
      <p:sp>
        <p:nvSpPr>
          <p:cNvPr id="349" name="object 349"/>
          <p:cNvSpPr/>
          <p:nvPr/>
        </p:nvSpPr>
        <p:spPr>
          <a:xfrm>
            <a:off x="5439917" y="6060185"/>
            <a:ext cx="7620" cy="5715"/>
          </a:xfrm>
          <a:custGeom>
            <a:avLst/>
            <a:gdLst/>
            <a:ahLst/>
            <a:cxnLst/>
            <a:rect l="l" t="t" r="r" b="b"/>
            <a:pathLst>
              <a:path w="7620" h="5714">
                <a:moveTo>
                  <a:pt x="0" y="0"/>
                </a:moveTo>
                <a:lnTo>
                  <a:pt x="0" y="5333"/>
                </a:lnTo>
                <a:lnTo>
                  <a:pt x="7620" y="5333"/>
                </a:lnTo>
                <a:lnTo>
                  <a:pt x="7620" y="0"/>
                </a:lnTo>
                <a:lnTo>
                  <a:pt x="0" y="0"/>
                </a:lnTo>
                <a:close/>
              </a:path>
            </a:pathLst>
          </a:custGeom>
          <a:solidFill>
            <a:srgbClr val="9F9FFF"/>
          </a:solidFill>
        </p:spPr>
        <p:txBody>
          <a:bodyPr wrap="square" lIns="0" tIns="0" rIns="0" bIns="0" rtlCol="0"/>
          <a:lstStyle/>
          <a:p>
            <a:endParaRPr/>
          </a:p>
        </p:txBody>
      </p:sp>
      <p:sp>
        <p:nvSpPr>
          <p:cNvPr id="350" name="object 350"/>
          <p:cNvSpPr/>
          <p:nvPr/>
        </p:nvSpPr>
        <p:spPr>
          <a:xfrm>
            <a:off x="5447538" y="6060185"/>
            <a:ext cx="6985" cy="5715"/>
          </a:xfrm>
          <a:custGeom>
            <a:avLst/>
            <a:gdLst/>
            <a:ahLst/>
            <a:cxnLst/>
            <a:rect l="l" t="t" r="r" b="b"/>
            <a:pathLst>
              <a:path w="6985" h="5714">
                <a:moveTo>
                  <a:pt x="0" y="0"/>
                </a:moveTo>
                <a:lnTo>
                  <a:pt x="0" y="5333"/>
                </a:lnTo>
                <a:lnTo>
                  <a:pt x="6858" y="5333"/>
                </a:lnTo>
                <a:lnTo>
                  <a:pt x="6858" y="0"/>
                </a:lnTo>
                <a:lnTo>
                  <a:pt x="0" y="0"/>
                </a:lnTo>
                <a:close/>
              </a:path>
            </a:pathLst>
          </a:custGeom>
          <a:solidFill>
            <a:srgbClr val="00FF00"/>
          </a:solidFill>
        </p:spPr>
        <p:txBody>
          <a:bodyPr wrap="square" lIns="0" tIns="0" rIns="0" bIns="0" rtlCol="0"/>
          <a:lstStyle/>
          <a:p>
            <a:endParaRPr/>
          </a:p>
        </p:txBody>
      </p:sp>
      <p:sp>
        <p:nvSpPr>
          <p:cNvPr id="351" name="object 351"/>
          <p:cNvSpPr/>
          <p:nvPr/>
        </p:nvSpPr>
        <p:spPr>
          <a:xfrm>
            <a:off x="5272278" y="5988558"/>
            <a:ext cx="217170" cy="335280"/>
          </a:xfrm>
          <a:custGeom>
            <a:avLst/>
            <a:gdLst/>
            <a:ahLst/>
            <a:cxnLst/>
            <a:rect l="l" t="t" r="r" b="b"/>
            <a:pathLst>
              <a:path w="217170" h="335279">
                <a:moveTo>
                  <a:pt x="28956" y="335279"/>
                </a:moveTo>
                <a:lnTo>
                  <a:pt x="28956" y="325374"/>
                </a:lnTo>
                <a:lnTo>
                  <a:pt x="0" y="325374"/>
                </a:lnTo>
                <a:lnTo>
                  <a:pt x="0" y="35051"/>
                </a:lnTo>
                <a:lnTo>
                  <a:pt x="8382" y="25145"/>
                </a:lnTo>
                <a:lnTo>
                  <a:pt x="28956" y="25145"/>
                </a:lnTo>
                <a:lnTo>
                  <a:pt x="28956" y="19812"/>
                </a:lnTo>
                <a:lnTo>
                  <a:pt x="45720" y="0"/>
                </a:lnTo>
                <a:lnTo>
                  <a:pt x="217170" y="0"/>
                </a:lnTo>
                <a:lnTo>
                  <a:pt x="217170" y="315467"/>
                </a:lnTo>
                <a:lnTo>
                  <a:pt x="200406" y="335279"/>
                </a:lnTo>
                <a:lnTo>
                  <a:pt x="28956" y="335279"/>
                </a:lnTo>
                <a:close/>
              </a:path>
            </a:pathLst>
          </a:custGeom>
          <a:ln w="6565">
            <a:solidFill>
              <a:srgbClr val="000000"/>
            </a:solidFill>
          </a:ln>
        </p:spPr>
        <p:txBody>
          <a:bodyPr wrap="square" lIns="0" tIns="0" rIns="0" bIns="0" rtlCol="0"/>
          <a:lstStyle/>
          <a:p>
            <a:endParaRPr/>
          </a:p>
        </p:txBody>
      </p:sp>
      <p:sp>
        <p:nvSpPr>
          <p:cNvPr id="352" name="object 352"/>
          <p:cNvSpPr/>
          <p:nvPr/>
        </p:nvSpPr>
        <p:spPr>
          <a:xfrm>
            <a:off x="5002529" y="6405371"/>
            <a:ext cx="371855" cy="192023"/>
          </a:xfrm>
          <a:prstGeom prst="rect">
            <a:avLst/>
          </a:prstGeom>
          <a:blipFill>
            <a:blip r:embed="rId68" cstate="print"/>
            <a:stretch>
              <a:fillRect/>
            </a:stretch>
          </a:blipFill>
        </p:spPr>
        <p:txBody>
          <a:bodyPr wrap="square" lIns="0" tIns="0" rIns="0" bIns="0" rtlCol="0"/>
          <a:lstStyle/>
          <a:p>
            <a:endParaRPr/>
          </a:p>
        </p:txBody>
      </p:sp>
      <p:sp>
        <p:nvSpPr>
          <p:cNvPr id="353" name="object 353"/>
          <p:cNvSpPr/>
          <p:nvPr/>
        </p:nvSpPr>
        <p:spPr>
          <a:xfrm>
            <a:off x="5698997" y="6114288"/>
            <a:ext cx="323215" cy="323850"/>
          </a:xfrm>
          <a:custGeom>
            <a:avLst/>
            <a:gdLst/>
            <a:ahLst/>
            <a:cxnLst/>
            <a:rect l="l" t="t" r="r" b="b"/>
            <a:pathLst>
              <a:path w="323214" h="323850">
                <a:moveTo>
                  <a:pt x="323088" y="275843"/>
                </a:moveTo>
                <a:lnTo>
                  <a:pt x="323088" y="48005"/>
                </a:lnTo>
                <a:lnTo>
                  <a:pt x="310384" y="29253"/>
                </a:lnTo>
                <a:lnTo>
                  <a:pt x="275748" y="14001"/>
                </a:lnTo>
                <a:lnTo>
                  <a:pt x="224397" y="3750"/>
                </a:lnTo>
                <a:lnTo>
                  <a:pt x="161543" y="0"/>
                </a:lnTo>
                <a:lnTo>
                  <a:pt x="98690" y="3750"/>
                </a:lnTo>
                <a:lnTo>
                  <a:pt x="47339" y="14001"/>
                </a:lnTo>
                <a:lnTo>
                  <a:pt x="12703" y="29253"/>
                </a:lnTo>
                <a:lnTo>
                  <a:pt x="0" y="48006"/>
                </a:lnTo>
                <a:lnTo>
                  <a:pt x="0" y="275844"/>
                </a:lnTo>
                <a:lnTo>
                  <a:pt x="12703" y="294596"/>
                </a:lnTo>
                <a:lnTo>
                  <a:pt x="47339" y="309848"/>
                </a:lnTo>
                <a:lnTo>
                  <a:pt x="98690" y="320099"/>
                </a:lnTo>
                <a:lnTo>
                  <a:pt x="161543" y="323850"/>
                </a:lnTo>
                <a:lnTo>
                  <a:pt x="224397" y="320099"/>
                </a:lnTo>
                <a:lnTo>
                  <a:pt x="275748" y="309848"/>
                </a:lnTo>
                <a:lnTo>
                  <a:pt x="310384" y="294596"/>
                </a:lnTo>
                <a:lnTo>
                  <a:pt x="323088" y="275843"/>
                </a:lnTo>
                <a:close/>
              </a:path>
            </a:pathLst>
          </a:custGeom>
          <a:solidFill>
            <a:srgbClr val="FFFF00"/>
          </a:solidFill>
        </p:spPr>
        <p:txBody>
          <a:bodyPr wrap="square" lIns="0" tIns="0" rIns="0" bIns="0" rtlCol="0"/>
          <a:lstStyle/>
          <a:p>
            <a:endParaRPr/>
          </a:p>
        </p:txBody>
      </p:sp>
      <p:sp>
        <p:nvSpPr>
          <p:cNvPr id="354" name="object 354"/>
          <p:cNvSpPr/>
          <p:nvPr/>
        </p:nvSpPr>
        <p:spPr>
          <a:xfrm>
            <a:off x="5698997" y="6114288"/>
            <a:ext cx="323215" cy="323850"/>
          </a:xfrm>
          <a:custGeom>
            <a:avLst/>
            <a:gdLst/>
            <a:ahLst/>
            <a:cxnLst/>
            <a:rect l="l" t="t" r="r" b="b"/>
            <a:pathLst>
              <a:path w="323214" h="323850">
                <a:moveTo>
                  <a:pt x="0" y="48006"/>
                </a:moveTo>
                <a:lnTo>
                  <a:pt x="0" y="275844"/>
                </a:lnTo>
                <a:lnTo>
                  <a:pt x="12703" y="294596"/>
                </a:lnTo>
                <a:lnTo>
                  <a:pt x="47339" y="309848"/>
                </a:lnTo>
                <a:lnTo>
                  <a:pt x="98690" y="320099"/>
                </a:lnTo>
                <a:lnTo>
                  <a:pt x="161543" y="323850"/>
                </a:lnTo>
                <a:lnTo>
                  <a:pt x="224397" y="320099"/>
                </a:lnTo>
                <a:lnTo>
                  <a:pt x="275748" y="309848"/>
                </a:lnTo>
                <a:lnTo>
                  <a:pt x="310384" y="294596"/>
                </a:lnTo>
                <a:lnTo>
                  <a:pt x="323088" y="275843"/>
                </a:lnTo>
                <a:lnTo>
                  <a:pt x="323088" y="48005"/>
                </a:lnTo>
                <a:lnTo>
                  <a:pt x="310384" y="29253"/>
                </a:lnTo>
                <a:lnTo>
                  <a:pt x="275748" y="14001"/>
                </a:lnTo>
                <a:lnTo>
                  <a:pt x="224397" y="3750"/>
                </a:lnTo>
                <a:lnTo>
                  <a:pt x="161543" y="0"/>
                </a:lnTo>
                <a:lnTo>
                  <a:pt x="98690" y="3750"/>
                </a:lnTo>
                <a:lnTo>
                  <a:pt x="47339" y="14001"/>
                </a:lnTo>
                <a:lnTo>
                  <a:pt x="12703" y="29253"/>
                </a:lnTo>
                <a:lnTo>
                  <a:pt x="0" y="48006"/>
                </a:lnTo>
                <a:close/>
              </a:path>
            </a:pathLst>
          </a:custGeom>
          <a:ln w="6616">
            <a:solidFill>
              <a:srgbClr val="000000"/>
            </a:solidFill>
          </a:ln>
        </p:spPr>
        <p:txBody>
          <a:bodyPr wrap="square" lIns="0" tIns="0" rIns="0" bIns="0" rtlCol="0"/>
          <a:lstStyle/>
          <a:p>
            <a:endParaRPr/>
          </a:p>
        </p:txBody>
      </p:sp>
      <p:sp>
        <p:nvSpPr>
          <p:cNvPr id="355" name="object 355"/>
          <p:cNvSpPr/>
          <p:nvPr/>
        </p:nvSpPr>
        <p:spPr>
          <a:xfrm>
            <a:off x="5698997" y="6162294"/>
            <a:ext cx="323215" cy="47625"/>
          </a:xfrm>
          <a:custGeom>
            <a:avLst/>
            <a:gdLst/>
            <a:ahLst/>
            <a:cxnLst/>
            <a:rect l="l" t="t" r="r" b="b"/>
            <a:pathLst>
              <a:path w="323214" h="47625">
                <a:moveTo>
                  <a:pt x="0" y="0"/>
                </a:moveTo>
                <a:lnTo>
                  <a:pt x="12703" y="18311"/>
                </a:lnTo>
                <a:lnTo>
                  <a:pt x="47339" y="33337"/>
                </a:lnTo>
                <a:lnTo>
                  <a:pt x="98690" y="43505"/>
                </a:lnTo>
                <a:lnTo>
                  <a:pt x="161543" y="47244"/>
                </a:lnTo>
                <a:lnTo>
                  <a:pt x="224397" y="43505"/>
                </a:lnTo>
                <a:lnTo>
                  <a:pt x="275748" y="33337"/>
                </a:lnTo>
                <a:lnTo>
                  <a:pt x="310384" y="18311"/>
                </a:lnTo>
                <a:lnTo>
                  <a:pt x="323088" y="0"/>
                </a:lnTo>
              </a:path>
            </a:pathLst>
          </a:custGeom>
          <a:ln w="6616">
            <a:solidFill>
              <a:srgbClr val="000000"/>
            </a:solidFill>
          </a:ln>
        </p:spPr>
        <p:txBody>
          <a:bodyPr wrap="square" lIns="0" tIns="0" rIns="0" bIns="0" rtlCol="0"/>
          <a:lstStyle/>
          <a:p>
            <a:endParaRPr/>
          </a:p>
        </p:txBody>
      </p:sp>
      <p:sp>
        <p:nvSpPr>
          <p:cNvPr id="356" name="object 356"/>
          <p:cNvSpPr/>
          <p:nvPr/>
        </p:nvSpPr>
        <p:spPr>
          <a:xfrm>
            <a:off x="5788914" y="6262877"/>
            <a:ext cx="146303" cy="384047"/>
          </a:xfrm>
          <a:prstGeom prst="rect">
            <a:avLst/>
          </a:prstGeom>
          <a:blipFill>
            <a:blip r:embed="rId50" cstate="print"/>
            <a:stretch>
              <a:fillRect/>
            </a:stretch>
          </a:blipFill>
        </p:spPr>
        <p:txBody>
          <a:bodyPr wrap="square" lIns="0" tIns="0" rIns="0" bIns="0" rtlCol="0"/>
          <a:lstStyle/>
          <a:p>
            <a:endParaRPr/>
          </a:p>
        </p:txBody>
      </p:sp>
      <p:sp>
        <p:nvSpPr>
          <p:cNvPr id="357" name="object 357"/>
          <p:cNvSpPr/>
          <p:nvPr/>
        </p:nvSpPr>
        <p:spPr>
          <a:xfrm>
            <a:off x="2685288" y="4858511"/>
            <a:ext cx="336550" cy="296545"/>
          </a:xfrm>
          <a:custGeom>
            <a:avLst/>
            <a:gdLst/>
            <a:ahLst/>
            <a:cxnLst/>
            <a:rect l="l" t="t" r="r" b="b"/>
            <a:pathLst>
              <a:path w="336550" h="296545">
                <a:moveTo>
                  <a:pt x="0" y="0"/>
                </a:moveTo>
                <a:lnTo>
                  <a:pt x="0" y="296417"/>
                </a:lnTo>
                <a:lnTo>
                  <a:pt x="336042" y="296417"/>
                </a:lnTo>
                <a:lnTo>
                  <a:pt x="336042" y="0"/>
                </a:lnTo>
                <a:lnTo>
                  <a:pt x="0" y="0"/>
                </a:lnTo>
                <a:close/>
              </a:path>
            </a:pathLst>
          </a:custGeom>
          <a:solidFill>
            <a:srgbClr val="00FFFF"/>
          </a:solidFill>
        </p:spPr>
        <p:txBody>
          <a:bodyPr wrap="square" lIns="0" tIns="0" rIns="0" bIns="0" rtlCol="0"/>
          <a:lstStyle/>
          <a:p>
            <a:endParaRPr/>
          </a:p>
        </p:txBody>
      </p:sp>
      <p:sp>
        <p:nvSpPr>
          <p:cNvPr id="358" name="object 358"/>
          <p:cNvSpPr/>
          <p:nvPr/>
        </p:nvSpPr>
        <p:spPr>
          <a:xfrm>
            <a:off x="2685288" y="4858511"/>
            <a:ext cx="336550" cy="296545"/>
          </a:xfrm>
          <a:custGeom>
            <a:avLst/>
            <a:gdLst/>
            <a:ahLst/>
            <a:cxnLst/>
            <a:rect l="l" t="t" r="r" b="b"/>
            <a:pathLst>
              <a:path w="336550" h="296545">
                <a:moveTo>
                  <a:pt x="0" y="0"/>
                </a:moveTo>
                <a:lnTo>
                  <a:pt x="0" y="296417"/>
                </a:lnTo>
                <a:lnTo>
                  <a:pt x="336042" y="296417"/>
                </a:lnTo>
                <a:lnTo>
                  <a:pt x="336042" y="0"/>
                </a:lnTo>
                <a:lnTo>
                  <a:pt x="0" y="0"/>
                </a:lnTo>
                <a:close/>
              </a:path>
            </a:pathLst>
          </a:custGeom>
          <a:ln w="3175">
            <a:solidFill>
              <a:srgbClr val="000000"/>
            </a:solidFill>
          </a:ln>
        </p:spPr>
        <p:txBody>
          <a:bodyPr wrap="square" lIns="0" tIns="0" rIns="0" bIns="0" rtlCol="0"/>
          <a:lstStyle/>
          <a:p>
            <a:endParaRPr/>
          </a:p>
        </p:txBody>
      </p:sp>
      <p:sp>
        <p:nvSpPr>
          <p:cNvPr id="359" name="object 359"/>
          <p:cNvSpPr/>
          <p:nvPr/>
        </p:nvSpPr>
        <p:spPr>
          <a:xfrm>
            <a:off x="2598420" y="4932807"/>
            <a:ext cx="173990" cy="0"/>
          </a:xfrm>
          <a:custGeom>
            <a:avLst/>
            <a:gdLst/>
            <a:ahLst/>
            <a:cxnLst/>
            <a:rect l="l" t="t" r="r" b="b"/>
            <a:pathLst>
              <a:path w="173989">
                <a:moveTo>
                  <a:pt x="0" y="0"/>
                </a:moveTo>
                <a:lnTo>
                  <a:pt x="173736" y="0"/>
                </a:lnTo>
              </a:path>
            </a:pathLst>
          </a:custGeom>
          <a:ln w="73913">
            <a:solidFill>
              <a:srgbClr val="00FFFF"/>
            </a:solidFill>
          </a:ln>
        </p:spPr>
        <p:txBody>
          <a:bodyPr wrap="square" lIns="0" tIns="0" rIns="0" bIns="0" rtlCol="0"/>
          <a:lstStyle/>
          <a:p>
            <a:endParaRPr/>
          </a:p>
        </p:txBody>
      </p:sp>
      <p:sp>
        <p:nvSpPr>
          <p:cNvPr id="360" name="object 360"/>
          <p:cNvSpPr/>
          <p:nvPr/>
        </p:nvSpPr>
        <p:spPr>
          <a:xfrm>
            <a:off x="2598420" y="4895850"/>
            <a:ext cx="173990" cy="74295"/>
          </a:xfrm>
          <a:custGeom>
            <a:avLst/>
            <a:gdLst/>
            <a:ahLst/>
            <a:cxnLst/>
            <a:rect l="l" t="t" r="r" b="b"/>
            <a:pathLst>
              <a:path w="173989" h="74295">
                <a:moveTo>
                  <a:pt x="0" y="0"/>
                </a:moveTo>
                <a:lnTo>
                  <a:pt x="0" y="73913"/>
                </a:lnTo>
                <a:lnTo>
                  <a:pt x="173736" y="73913"/>
                </a:lnTo>
                <a:lnTo>
                  <a:pt x="173736" y="0"/>
                </a:lnTo>
                <a:lnTo>
                  <a:pt x="0" y="0"/>
                </a:lnTo>
                <a:close/>
              </a:path>
            </a:pathLst>
          </a:custGeom>
          <a:ln w="3175">
            <a:solidFill>
              <a:srgbClr val="000000"/>
            </a:solidFill>
          </a:ln>
        </p:spPr>
        <p:txBody>
          <a:bodyPr wrap="square" lIns="0" tIns="0" rIns="0" bIns="0" rtlCol="0"/>
          <a:lstStyle/>
          <a:p>
            <a:endParaRPr/>
          </a:p>
        </p:txBody>
      </p:sp>
      <p:sp>
        <p:nvSpPr>
          <p:cNvPr id="361" name="object 361"/>
          <p:cNvSpPr/>
          <p:nvPr/>
        </p:nvSpPr>
        <p:spPr>
          <a:xfrm>
            <a:off x="2598420" y="5080634"/>
            <a:ext cx="173990" cy="0"/>
          </a:xfrm>
          <a:custGeom>
            <a:avLst/>
            <a:gdLst/>
            <a:ahLst/>
            <a:cxnLst/>
            <a:rect l="l" t="t" r="r" b="b"/>
            <a:pathLst>
              <a:path w="173989">
                <a:moveTo>
                  <a:pt x="0" y="0"/>
                </a:moveTo>
                <a:lnTo>
                  <a:pt x="173736" y="0"/>
                </a:lnTo>
              </a:path>
            </a:pathLst>
          </a:custGeom>
          <a:ln w="73913">
            <a:solidFill>
              <a:srgbClr val="00FFFF"/>
            </a:solidFill>
          </a:ln>
        </p:spPr>
        <p:txBody>
          <a:bodyPr wrap="square" lIns="0" tIns="0" rIns="0" bIns="0" rtlCol="0"/>
          <a:lstStyle/>
          <a:p>
            <a:endParaRPr/>
          </a:p>
        </p:txBody>
      </p:sp>
      <p:sp>
        <p:nvSpPr>
          <p:cNvPr id="362" name="object 362"/>
          <p:cNvSpPr/>
          <p:nvPr/>
        </p:nvSpPr>
        <p:spPr>
          <a:xfrm>
            <a:off x="2598420" y="5043678"/>
            <a:ext cx="173990" cy="74295"/>
          </a:xfrm>
          <a:custGeom>
            <a:avLst/>
            <a:gdLst/>
            <a:ahLst/>
            <a:cxnLst/>
            <a:rect l="l" t="t" r="r" b="b"/>
            <a:pathLst>
              <a:path w="173989" h="74295">
                <a:moveTo>
                  <a:pt x="0" y="0"/>
                </a:moveTo>
                <a:lnTo>
                  <a:pt x="0" y="73913"/>
                </a:lnTo>
                <a:lnTo>
                  <a:pt x="173736" y="73913"/>
                </a:lnTo>
                <a:lnTo>
                  <a:pt x="173736" y="0"/>
                </a:lnTo>
                <a:lnTo>
                  <a:pt x="0" y="0"/>
                </a:lnTo>
                <a:close/>
              </a:path>
            </a:pathLst>
          </a:custGeom>
          <a:ln w="3175">
            <a:solidFill>
              <a:srgbClr val="000000"/>
            </a:solidFill>
          </a:ln>
        </p:spPr>
        <p:txBody>
          <a:bodyPr wrap="square" lIns="0" tIns="0" rIns="0" bIns="0" rtlCol="0"/>
          <a:lstStyle/>
          <a:p>
            <a:endParaRPr/>
          </a:p>
        </p:txBody>
      </p:sp>
      <p:sp>
        <p:nvSpPr>
          <p:cNvPr id="363" name="object 363"/>
          <p:cNvSpPr/>
          <p:nvPr/>
        </p:nvSpPr>
        <p:spPr>
          <a:xfrm>
            <a:off x="3200400" y="4876800"/>
            <a:ext cx="441325" cy="330200"/>
          </a:xfrm>
          <a:custGeom>
            <a:avLst/>
            <a:gdLst/>
            <a:ahLst/>
            <a:cxnLst/>
            <a:rect l="l" t="t" r="r" b="b"/>
            <a:pathLst>
              <a:path w="441325" h="330200">
                <a:moveTo>
                  <a:pt x="441197" y="165353"/>
                </a:moveTo>
                <a:lnTo>
                  <a:pt x="435357" y="127402"/>
                </a:lnTo>
                <a:lnTo>
                  <a:pt x="418733" y="92584"/>
                </a:lnTo>
                <a:lnTo>
                  <a:pt x="392672" y="61884"/>
                </a:lnTo>
                <a:lnTo>
                  <a:pt x="358519" y="36289"/>
                </a:lnTo>
                <a:lnTo>
                  <a:pt x="317622" y="16786"/>
                </a:lnTo>
                <a:lnTo>
                  <a:pt x="271327" y="4360"/>
                </a:lnTo>
                <a:lnTo>
                  <a:pt x="220979" y="0"/>
                </a:lnTo>
                <a:lnTo>
                  <a:pt x="170350" y="4360"/>
                </a:lnTo>
                <a:lnTo>
                  <a:pt x="123852" y="16786"/>
                </a:lnTo>
                <a:lnTo>
                  <a:pt x="82820" y="36289"/>
                </a:lnTo>
                <a:lnTo>
                  <a:pt x="48585" y="61884"/>
                </a:lnTo>
                <a:lnTo>
                  <a:pt x="22482" y="92584"/>
                </a:lnTo>
                <a:lnTo>
                  <a:pt x="5842" y="127402"/>
                </a:lnTo>
                <a:lnTo>
                  <a:pt x="0" y="165353"/>
                </a:lnTo>
                <a:lnTo>
                  <a:pt x="5842" y="203023"/>
                </a:lnTo>
                <a:lnTo>
                  <a:pt x="22482" y="237639"/>
                </a:lnTo>
                <a:lnTo>
                  <a:pt x="48585" y="268204"/>
                </a:lnTo>
                <a:lnTo>
                  <a:pt x="82820" y="293716"/>
                </a:lnTo>
                <a:lnTo>
                  <a:pt x="123852" y="313177"/>
                </a:lnTo>
                <a:lnTo>
                  <a:pt x="170350" y="325587"/>
                </a:lnTo>
                <a:lnTo>
                  <a:pt x="220979" y="329946"/>
                </a:lnTo>
                <a:lnTo>
                  <a:pt x="271327" y="325587"/>
                </a:lnTo>
                <a:lnTo>
                  <a:pt x="317622" y="313177"/>
                </a:lnTo>
                <a:lnTo>
                  <a:pt x="358519" y="293716"/>
                </a:lnTo>
                <a:lnTo>
                  <a:pt x="392672" y="268204"/>
                </a:lnTo>
                <a:lnTo>
                  <a:pt x="418733" y="237639"/>
                </a:lnTo>
                <a:lnTo>
                  <a:pt x="435357" y="203023"/>
                </a:lnTo>
                <a:lnTo>
                  <a:pt x="441197" y="165353"/>
                </a:lnTo>
                <a:close/>
              </a:path>
            </a:pathLst>
          </a:custGeom>
          <a:solidFill>
            <a:srgbClr val="BBE0E3"/>
          </a:solidFill>
        </p:spPr>
        <p:txBody>
          <a:bodyPr wrap="square" lIns="0" tIns="0" rIns="0" bIns="0" rtlCol="0"/>
          <a:lstStyle/>
          <a:p>
            <a:endParaRPr/>
          </a:p>
        </p:txBody>
      </p:sp>
      <p:sp>
        <p:nvSpPr>
          <p:cNvPr id="364" name="object 364"/>
          <p:cNvSpPr/>
          <p:nvPr/>
        </p:nvSpPr>
        <p:spPr>
          <a:xfrm>
            <a:off x="3200400" y="4876800"/>
            <a:ext cx="441325" cy="330200"/>
          </a:xfrm>
          <a:custGeom>
            <a:avLst/>
            <a:gdLst/>
            <a:ahLst/>
            <a:cxnLst/>
            <a:rect l="l" t="t" r="r" b="b"/>
            <a:pathLst>
              <a:path w="441325" h="330200">
                <a:moveTo>
                  <a:pt x="220979" y="0"/>
                </a:moveTo>
                <a:lnTo>
                  <a:pt x="170350" y="4360"/>
                </a:lnTo>
                <a:lnTo>
                  <a:pt x="123852" y="16786"/>
                </a:lnTo>
                <a:lnTo>
                  <a:pt x="82820" y="36289"/>
                </a:lnTo>
                <a:lnTo>
                  <a:pt x="48585" y="61884"/>
                </a:lnTo>
                <a:lnTo>
                  <a:pt x="22482" y="92584"/>
                </a:lnTo>
                <a:lnTo>
                  <a:pt x="5842" y="127402"/>
                </a:lnTo>
                <a:lnTo>
                  <a:pt x="0" y="165353"/>
                </a:lnTo>
                <a:lnTo>
                  <a:pt x="5842" y="203023"/>
                </a:lnTo>
                <a:lnTo>
                  <a:pt x="22482" y="237639"/>
                </a:lnTo>
                <a:lnTo>
                  <a:pt x="48585" y="268204"/>
                </a:lnTo>
                <a:lnTo>
                  <a:pt x="82820" y="293716"/>
                </a:lnTo>
                <a:lnTo>
                  <a:pt x="123852" y="313177"/>
                </a:lnTo>
                <a:lnTo>
                  <a:pt x="170350" y="325587"/>
                </a:lnTo>
                <a:lnTo>
                  <a:pt x="220979" y="329946"/>
                </a:lnTo>
                <a:lnTo>
                  <a:pt x="271327" y="325587"/>
                </a:lnTo>
                <a:lnTo>
                  <a:pt x="317622" y="313177"/>
                </a:lnTo>
                <a:lnTo>
                  <a:pt x="358519" y="293716"/>
                </a:lnTo>
                <a:lnTo>
                  <a:pt x="392672" y="268204"/>
                </a:lnTo>
                <a:lnTo>
                  <a:pt x="418733" y="237639"/>
                </a:lnTo>
                <a:lnTo>
                  <a:pt x="435357" y="203023"/>
                </a:lnTo>
                <a:lnTo>
                  <a:pt x="441197" y="165353"/>
                </a:lnTo>
                <a:lnTo>
                  <a:pt x="435357" y="127402"/>
                </a:lnTo>
                <a:lnTo>
                  <a:pt x="418733" y="92584"/>
                </a:lnTo>
                <a:lnTo>
                  <a:pt x="392672" y="61884"/>
                </a:lnTo>
                <a:lnTo>
                  <a:pt x="358519" y="36289"/>
                </a:lnTo>
                <a:lnTo>
                  <a:pt x="317622" y="16786"/>
                </a:lnTo>
                <a:lnTo>
                  <a:pt x="271327" y="4360"/>
                </a:lnTo>
                <a:lnTo>
                  <a:pt x="220979" y="0"/>
                </a:lnTo>
                <a:close/>
              </a:path>
            </a:pathLst>
          </a:custGeom>
          <a:ln w="9525">
            <a:solidFill>
              <a:srgbClr val="000000"/>
            </a:solidFill>
          </a:ln>
        </p:spPr>
        <p:txBody>
          <a:bodyPr wrap="square" lIns="0" tIns="0" rIns="0" bIns="0" rtlCol="0"/>
          <a:lstStyle/>
          <a:p>
            <a:endParaRPr/>
          </a:p>
        </p:txBody>
      </p:sp>
      <p:sp>
        <p:nvSpPr>
          <p:cNvPr id="365" name="object 365"/>
          <p:cNvSpPr/>
          <p:nvPr/>
        </p:nvSpPr>
        <p:spPr>
          <a:xfrm>
            <a:off x="3752850" y="4876800"/>
            <a:ext cx="441325" cy="330200"/>
          </a:xfrm>
          <a:custGeom>
            <a:avLst/>
            <a:gdLst/>
            <a:ahLst/>
            <a:cxnLst/>
            <a:rect l="l" t="t" r="r" b="b"/>
            <a:pathLst>
              <a:path w="441325" h="330200">
                <a:moveTo>
                  <a:pt x="441198" y="165353"/>
                </a:moveTo>
                <a:lnTo>
                  <a:pt x="435357" y="127402"/>
                </a:lnTo>
                <a:lnTo>
                  <a:pt x="418733" y="92584"/>
                </a:lnTo>
                <a:lnTo>
                  <a:pt x="392672" y="61884"/>
                </a:lnTo>
                <a:lnTo>
                  <a:pt x="358519" y="36289"/>
                </a:lnTo>
                <a:lnTo>
                  <a:pt x="317622" y="16786"/>
                </a:lnTo>
                <a:lnTo>
                  <a:pt x="271327" y="4360"/>
                </a:lnTo>
                <a:lnTo>
                  <a:pt x="220979" y="0"/>
                </a:lnTo>
                <a:lnTo>
                  <a:pt x="170350" y="4360"/>
                </a:lnTo>
                <a:lnTo>
                  <a:pt x="123852" y="16786"/>
                </a:lnTo>
                <a:lnTo>
                  <a:pt x="82820" y="36289"/>
                </a:lnTo>
                <a:lnTo>
                  <a:pt x="48585" y="61884"/>
                </a:lnTo>
                <a:lnTo>
                  <a:pt x="22482" y="92584"/>
                </a:lnTo>
                <a:lnTo>
                  <a:pt x="5842" y="127402"/>
                </a:lnTo>
                <a:lnTo>
                  <a:pt x="0" y="165353"/>
                </a:lnTo>
                <a:lnTo>
                  <a:pt x="5842" y="203023"/>
                </a:lnTo>
                <a:lnTo>
                  <a:pt x="22482" y="237639"/>
                </a:lnTo>
                <a:lnTo>
                  <a:pt x="48585" y="268204"/>
                </a:lnTo>
                <a:lnTo>
                  <a:pt x="82820" y="293716"/>
                </a:lnTo>
                <a:lnTo>
                  <a:pt x="123852" y="313177"/>
                </a:lnTo>
                <a:lnTo>
                  <a:pt x="170350" y="325587"/>
                </a:lnTo>
                <a:lnTo>
                  <a:pt x="220979" y="329946"/>
                </a:lnTo>
                <a:lnTo>
                  <a:pt x="271327" y="325587"/>
                </a:lnTo>
                <a:lnTo>
                  <a:pt x="317622" y="313177"/>
                </a:lnTo>
                <a:lnTo>
                  <a:pt x="358519" y="293716"/>
                </a:lnTo>
                <a:lnTo>
                  <a:pt x="392672" y="268204"/>
                </a:lnTo>
                <a:lnTo>
                  <a:pt x="418733" y="237639"/>
                </a:lnTo>
                <a:lnTo>
                  <a:pt x="435357" y="203023"/>
                </a:lnTo>
                <a:lnTo>
                  <a:pt x="441198" y="165353"/>
                </a:lnTo>
                <a:close/>
              </a:path>
            </a:pathLst>
          </a:custGeom>
          <a:solidFill>
            <a:srgbClr val="BBE0E3"/>
          </a:solidFill>
        </p:spPr>
        <p:txBody>
          <a:bodyPr wrap="square" lIns="0" tIns="0" rIns="0" bIns="0" rtlCol="0"/>
          <a:lstStyle/>
          <a:p>
            <a:endParaRPr/>
          </a:p>
        </p:txBody>
      </p:sp>
      <p:sp>
        <p:nvSpPr>
          <p:cNvPr id="366" name="object 366"/>
          <p:cNvSpPr/>
          <p:nvPr/>
        </p:nvSpPr>
        <p:spPr>
          <a:xfrm>
            <a:off x="3752850" y="4876800"/>
            <a:ext cx="441325" cy="330200"/>
          </a:xfrm>
          <a:custGeom>
            <a:avLst/>
            <a:gdLst/>
            <a:ahLst/>
            <a:cxnLst/>
            <a:rect l="l" t="t" r="r" b="b"/>
            <a:pathLst>
              <a:path w="441325" h="330200">
                <a:moveTo>
                  <a:pt x="220979" y="0"/>
                </a:moveTo>
                <a:lnTo>
                  <a:pt x="170350" y="4360"/>
                </a:lnTo>
                <a:lnTo>
                  <a:pt x="123852" y="16786"/>
                </a:lnTo>
                <a:lnTo>
                  <a:pt x="82820" y="36289"/>
                </a:lnTo>
                <a:lnTo>
                  <a:pt x="48585" y="61884"/>
                </a:lnTo>
                <a:lnTo>
                  <a:pt x="22482" y="92584"/>
                </a:lnTo>
                <a:lnTo>
                  <a:pt x="5842" y="127402"/>
                </a:lnTo>
                <a:lnTo>
                  <a:pt x="0" y="165353"/>
                </a:lnTo>
                <a:lnTo>
                  <a:pt x="5842" y="203023"/>
                </a:lnTo>
                <a:lnTo>
                  <a:pt x="22482" y="237639"/>
                </a:lnTo>
                <a:lnTo>
                  <a:pt x="48585" y="268204"/>
                </a:lnTo>
                <a:lnTo>
                  <a:pt x="82820" y="293716"/>
                </a:lnTo>
                <a:lnTo>
                  <a:pt x="123852" y="313177"/>
                </a:lnTo>
                <a:lnTo>
                  <a:pt x="170350" y="325587"/>
                </a:lnTo>
                <a:lnTo>
                  <a:pt x="220979" y="329946"/>
                </a:lnTo>
                <a:lnTo>
                  <a:pt x="271327" y="325587"/>
                </a:lnTo>
                <a:lnTo>
                  <a:pt x="317622" y="313177"/>
                </a:lnTo>
                <a:lnTo>
                  <a:pt x="358519" y="293716"/>
                </a:lnTo>
                <a:lnTo>
                  <a:pt x="392672" y="268204"/>
                </a:lnTo>
                <a:lnTo>
                  <a:pt x="418733" y="237639"/>
                </a:lnTo>
                <a:lnTo>
                  <a:pt x="435357" y="203023"/>
                </a:lnTo>
                <a:lnTo>
                  <a:pt x="441198" y="165353"/>
                </a:lnTo>
                <a:lnTo>
                  <a:pt x="435357" y="127402"/>
                </a:lnTo>
                <a:lnTo>
                  <a:pt x="418733" y="92584"/>
                </a:lnTo>
                <a:lnTo>
                  <a:pt x="392672" y="61884"/>
                </a:lnTo>
                <a:lnTo>
                  <a:pt x="358519" y="36289"/>
                </a:lnTo>
                <a:lnTo>
                  <a:pt x="317622" y="16786"/>
                </a:lnTo>
                <a:lnTo>
                  <a:pt x="271327" y="4360"/>
                </a:lnTo>
                <a:lnTo>
                  <a:pt x="220979" y="0"/>
                </a:lnTo>
                <a:close/>
              </a:path>
            </a:pathLst>
          </a:custGeom>
          <a:ln w="9525">
            <a:solidFill>
              <a:srgbClr val="000000"/>
            </a:solidFill>
          </a:ln>
        </p:spPr>
        <p:txBody>
          <a:bodyPr wrap="square" lIns="0" tIns="0" rIns="0" bIns="0" rtlCol="0"/>
          <a:lstStyle/>
          <a:p>
            <a:endParaRPr/>
          </a:p>
        </p:txBody>
      </p:sp>
      <p:sp>
        <p:nvSpPr>
          <p:cNvPr id="367" name="object 367"/>
          <p:cNvSpPr txBox="1"/>
          <p:nvPr/>
        </p:nvSpPr>
        <p:spPr>
          <a:xfrm>
            <a:off x="3300476" y="4886197"/>
            <a:ext cx="793750" cy="299720"/>
          </a:xfrm>
          <a:prstGeom prst="rect">
            <a:avLst/>
          </a:prstGeom>
        </p:spPr>
        <p:txBody>
          <a:bodyPr vert="horz" wrap="square" lIns="0" tIns="12700" rIns="0" bIns="0" rtlCol="0">
            <a:spAutoFit/>
          </a:bodyPr>
          <a:lstStyle/>
          <a:p>
            <a:pPr marL="12700">
              <a:lnSpc>
                <a:spcPct val="100000"/>
              </a:lnSpc>
              <a:spcBef>
                <a:spcPts val="100"/>
              </a:spcBef>
              <a:tabLst>
                <a:tab pos="564515" algn="l"/>
              </a:tabLst>
            </a:pPr>
            <a:r>
              <a:rPr sz="1800" spc="-5" dirty="0">
                <a:latin typeface="Arial"/>
                <a:cs typeface="Arial"/>
              </a:rPr>
              <a:t>I</a:t>
            </a:r>
            <a:r>
              <a:rPr sz="1800" dirty="0">
                <a:latin typeface="Arial"/>
                <a:cs typeface="Arial"/>
              </a:rPr>
              <a:t>S	</a:t>
            </a:r>
            <a:r>
              <a:rPr sz="1800" spc="-5" dirty="0">
                <a:latin typeface="Arial"/>
                <a:cs typeface="Arial"/>
              </a:rPr>
              <a:t>IS</a:t>
            </a:r>
            <a:endParaRPr sz="1800">
              <a:latin typeface="Arial"/>
              <a:cs typeface="Arial"/>
            </a:endParaRPr>
          </a:p>
        </p:txBody>
      </p:sp>
      <p:sp>
        <p:nvSpPr>
          <p:cNvPr id="368" name="object 368"/>
          <p:cNvSpPr/>
          <p:nvPr/>
        </p:nvSpPr>
        <p:spPr>
          <a:xfrm>
            <a:off x="4413503" y="5045202"/>
            <a:ext cx="441325" cy="330200"/>
          </a:xfrm>
          <a:custGeom>
            <a:avLst/>
            <a:gdLst/>
            <a:ahLst/>
            <a:cxnLst/>
            <a:rect l="l" t="t" r="r" b="b"/>
            <a:pathLst>
              <a:path w="441325" h="330200">
                <a:moveTo>
                  <a:pt x="441198" y="164592"/>
                </a:moveTo>
                <a:lnTo>
                  <a:pt x="435355" y="126922"/>
                </a:lnTo>
                <a:lnTo>
                  <a:pt x="418715" y="92306"/>
                </a:lnTo>
                <a:lnTo>
                  <a:pt x="392612" y="61741"/>
                </a:lnTo>
                <a:lnTo>
                  <a:pt x="358377" y="36229"/>
                </a:lnTo>
                <a:lnTo>
                  <a:pt x="317345" y="16768"/>
                </a:lnTo>
                <a:lnTo>
                  <a:pt x="270847" y="4358"/>
                </a:lnTo>
                <a:lnTo>
                  <a:pt x="220218" y="0"/>
                </a:lnTo>
                <a:lnTo>
                  <a:pt x="169630" y="4358"/>
                </a:lnTo>
                <a:lnTo>
                  <a:pt x="123241" y="16768"/>
                </a:lnTo>
                <a:lnTo>
                  <a:pt x="82358" y="36229"/>
                </a:lnTo>
                <a:lnTo>
                  <a:pt x="48285" y="61741"/>
                </a:lnTo>
                <a:lnTo>
                  <a:pt x="22331" y="92306"/>
                </a:lnTo>
                <a:lnTo>
                  <a:pt x="5800" y="126922"/>
                </a:lnTo>
                <a:lnTo>
                  <a:pt x="0" y="164592"/>
                </a:lnTo>
                <a:lnTo>
                  <a:pt x="5800" y="202543"/>
                </a:lnTo>
                <a:lnTo>
                  <a:pt x="22331" y="237361"/>
                </a:lnTo>
                <a:lnTo>
                  <a:pt x="48285" y="268061"/>
                </a:lnTo>
                <a:lnTo>
                  <a:pt x="82358" y="293656"/>
                </a:lnTo>
                <a:lnTo>
                  <a:pt x="123241" y="313159"/>
                </a:lnTo>
                <a:lnTo>
                  <a:pt x="169630" y="325585"/>
                </a:lnTo>
                <a:lnTo>
                  <a:pt x="220218" y="329946"/>
                </a:lnTo>
                <a:lnTo>
                  <a:pt x="270847" y="325585"/>
                </a:lnTo>
                <a:lnTo>
                  <a:pt x="317345" y="313159"/>
                </a:lnTo>
                <a:lnTo>
                  <a:pt x="358377" y="293656"/>
                </a:lnTo>
                <a:lnTo>
                  <a:pt x="392612" y="268061"/>
                </a:lnTo>
                <a:lnTo>
                  <a:pt x="418715" y="237361"/>
                </a:lnTo>
                <a:lnTo>
                  <a:pt x="435355" y="202543"/>
                </a:lnTo>
                <a:lnTo>
                  <a:pt x="441198" y="164592"/>
                </a:lnTo>
                <a:close/>
              </a:path>
            </a:pathLst>
          </a:custGeom>
          <a:solidFill>
            <a:srgbClr val="BBE0E3"/>
          </a:solidFill>
        </p:spPr>
        <p:txBody>
          <a:bodyPr wrap="square" lIns="0" tIns="0" rIns="0" bIns="0" rtlCol="0"/>
          <a:lstStyle/>
          <a:p>
            <a:endParaRPr/>
          </a:p>
        </p:txBody>
      </p:sp>
      <p:sp>
        <p:nvSpPr>
          <p:cNvPr id="369" name="object 369"/>
          <p:cNvSpPr/>
          <p:nvPr/>
        </p:nvSpPr>
        <p:spPr>
          <a:xfrm>
            <a:off x="4413503" y="5045202"/>
            <a:ext cx="441325" cy="330200"/>
          </a:xfrm>
          <a:custGeom>
            <a:avLst/>
            <a:gdLst/>
            <a:ahLst/>
            <a:cxnLst/>
            <a:rect l="l" t="t" r="r" b="b"/>
            <a:pathLst>
              <a:path w="441325" h="330200">
                <a:moveTo>
                  <a:pt x="220218" y="0"/>
                </a:moveTo>
                <a:lnTo>
                  <a:pt x="169630" y="4358"/>
                </a:lnTo>
                <a:lnTo>
                  <a:pt x="123241" y="16768"/>
                </a:lnTo>
                <a:lnTo>
                  <a:pt x="82358" y="36229"/>
                </a:lnTo>
                <a:lnTo>
                  <a:pt x="48285" y="61741"/>
                </a:lnTo>
                <a:lnTo>
                  <a:pt x="22331" y="92306"/>
                </a:lnTo>
                <a:lnTo>
                  <a:pt x="5800" y="126922"/>
                </a:lnTo>
                <a:lnTo>
                  <a:pt x="0" y="164592"/>
                </a:lnTo>
                <a:lnTo>
                  <a:pt x="5800" y="202543"/>
                </a:lnTo>
                <a:lnTo>
                  <a:pt x="22331" y="237361"/>
                </a:lnTo>
                <a:lnTo>
                  <a:pt x="48285" y="268061"/>
                </a:lnTo>
                <a:lnTo>
                  <a:pt x="82358" y="293656"/>
                </a:lnTo>
                <a:lnTo>
                  <a:pt x="123241" y="313159"/>
                </a:lnTo>
                <a:lnTo>
                  <a:pt x="169630" y="325585"/>
                </a:lnTo>
                <a:lnTo>
                  <a:pt x="220218" y="329946"/>
                </a:lnTo>
                <a:lnTo>
                  <a:pt x="270847" y="325585"/>
                </a:lnTo>
                <a:lnTo>
                  <a:pt x="317345" y="313159"/>
                </a:lnTo>
                <a:lnTo>
                  <a:pt x="358377" y="293656"/>
                </a:lnTo>
                <a:lnTo>
                  <a:pt x="392612" y="268061"/>
                </a:lnTo>
                <a:lnTo>
                  <a:pt x="418715" y="237361"/>
                </a:lnTo>
                <a:lnTo>
                  <a:pt x="435355" y="202543"/>
                </a:lnTo>
                <a:lnTo>
                  <a:pt x="441198" y="164592"/>
                </a:lnTo>
                <a:lnTo>
                  <a:pt x="435355" y="126922"/>
                </a:lnTo>
                <a:lnTo>
                  <a:pt x="418715" y="92306"/>
                </a:lnTo>
                <a:lnTo>
                  <a:pt x="392612" y="61741"/>
                </a:lnTo>
                <a:lnTo>
                  <a:pt x="358377" y="36229"/>
                </a:lnTo>
                <a:lnTo>
                  <a:pt x="317345" y="16768"/>
                </a:lnTo>
                <a:lnTo>
                  <a:pt x="270847" y="4358"/>
                </a:lnTo>
                <a:lnTo>
                  <a:pt x="220218" y="0"/>
                </a:lnTo>
                <a:close/>
              </a:path>
            </a:pathLst>
          </a:custGeom>
          <a:ln w="9525">
            <a:solidFill>
              <a:srgbClr val="000000"/>
            </a:solidFill>
          </a:ln>
        </p:spPr>
        <p:txBody>
          <a:bodyPr wrap="square" lIns="0" tIns="0" rIns="0" bIns="0" rtlCol="0"/>
          <a:lstStyle/>
          <a:p>
            <a:endParaRPr/>
          </a:p>
        </p:txBody>
      </p:sp>
      <p:sp>
        <p:nvSpPr>
          <p:cNvPr id="370" name="object 370"/>
          <p:cNvSpPr/>
          <p:nvPr/>
        </p:nvSpPr>
        <p:spPr>
          <a:xfrm>
            <a:off x="5021579" y="5045202"/>
            <a:ext cx="441325" cy="330200"/>
          </a:xfrm>
          <a:custGeom>
            <a:avLst/>
            <a:gdLst/>
            <a:ahLst/>
            <a:cxnLst/>
            <a:rect l="l" t="t" r="r" b="b"/>
            <a:pathLst>
              <a:path w="441325" h="330200">
                <a:moveTo>
                  <a:pt x="441198" y="164592"/>
                </a:moveTo>
                <a:lnTo>
                  <a:pt x="435355" y="126922"/>
                </a:lnTo>
                <a:lnTo>
                  <a:pt x="418715" y="92306"/>
                </a:lnTo>
                <a:lnTo>
                  <a:pt x="392612" y="61741"/>
                </a:lnTo>
                <a:lnTo>
                  <a:pt x="358377" y="36229"/>
                </a:lnTo>
                <a:lnTo>
                  <a:pt x="317345" y="16768"/>
                </a:lnTo>
                <a:lnTo>
                  <a:pt x="270847" y="4358"/>
                </a:lnTo>
                <a:lnTo>
                  <a:pt x="220218" y="0"/>
                </a:lnTo>
                <a:lnTo>
                  <a:pt x="169630" y="4358"/>
                </a:lnTo>
                <a:lnTo>
                  <a:pt x="123241" y="16768"/>
                </a:lnTo>
                <a:lnTo>
                  <a:pt x="82358" y="36229"/>
                </a:lnTo>
                <a:lnTo>
                  <a:pt x="48285" y="61741"/>
                </a:lnTo>
                <a:lnTo>
                  <a:pt x="22331" y="92306"/>
                </a:lnTo>
                <a:lnTo>
                  <a:pt x="5800" y="126922"/>
                </a:lnTo>
                <a:lnTo>
                  <a:pt x="0" y="164592"/>
                </a:lnTo>
                <a:lnTo>
                  <a:pt x="5800" y="202543"/>
                </a:lnTo>
                <a:lnTo>
                  <a:pt x="22331" y="237361"/>
                </a:lnTo>
                <a:lnTo>
                  <a:pt x="48285" y="268061"/>
                </a:lnTo>
                <a:lnTo>
                  <a:pt x="82358" y="293656"/>
                </a:lnTo>
                <a:lnTo>
                  <a:pt x="123241" y="313159"/>
                </a:lnTo>
                <a:lnTo>
                  <a:pt x="169630" y="325585"/>
                </a:lnTo>
                <a:lnTo>
                  <a:pt x="220218" y="329946"/>
                </a:lnTo>
                <a:lnTo>
                  <a:pt x="270847" y="325585"/>
                </a:lnTo>
                <a:lnTo>
                  <a:pt x="317345" y="313159"/>
                </a:lnTo>
                <a:lnTo>
                  <a:pt x="358377" y="293656"/>
                </a:lnTo>
                <a:lnTo>
                  <a:pt x="392612" y="268061"/>
                </a:lnTo>
                <a:lnTo>
                  <a:pt x="418715" y="237361"/>
                </a:lnTo>
                <a:lnTo>
                  <a:pt x="435355" y="202543"/>
                </a:lnTo>
                <a:lnTo>
                  <a:pt x="441198" y="164592"/>
                </a:lnTo>
                <a:close/>
              </a:path>
            </a:pathLst>
          </a:custGeom>
          <a:solidFill>
            <a:srgbClr val="BBE0E3"/>
          </a:solidFill>
        </p:spPr>
        <p:txBody>
          <a:bodyPr wrap="square" lIns="0" tIns="0" rIns="0" bIns="0" rtlCol="0"/>
          <a:lstStyle/>
          <a:p>
            <a:endParaRPr/>
          </a:p>
        </p:txBody>
      </p:sp>
      <p:sp>
        <p:nvSpPr>
          <p:cNvPr id="371" name="object 371"/>
          <p:cNvSpPr/>
          <p:nvPr/>
        </p:nvSpPr>
        <p:spPr>
          <a:xfrm>
            <a:off x="5021579" y="5045202"/>
            <a:ext cx="441325" cy="330200"/>
          </a:xfrm>
          <a:custGeom>
            <a:avLst/>
            <a:gdLst/>
            <a:ahLst/>
            <a:cxnLst/>
            <a:rect l="l" t="t" r="r" b="b"/>
            <a:pathLst>
              <a:path w="441325" h="330200">
                <a:moveTo>
                  <a:pt x="220218" y="0"/>
                </a:moveTo>
                <a:lnTo>
                  <a:pt x="169630" y="4358"/>
                </a:lnTo>
                <a:lnTo>
                  <a:pt x="123241" y="16768"/>
                </a:lnTo>
                <a:lnTo>
                  <a:pt x="82358" y="36229"/>
                </a:lnTo>
                <a:lnTo>
                  <a:pt x="48285" y="61741"/>
                </a:lnTo>
                <a:lnTo>
                  <a:pt x="22331" y="92306"/>
                </a:lnTo>
                <a:lnTo>
                  <a:pt x="5800" y="126922"/>
                </a:lnTo>
                <a:lnTo>
                  <a:pt x="0" y="164592"/>
                </a:lnTo>
                <a:lnTo>
                  <a:pt x="5800" y="202543"/>
                </a:lnTo>
                <a:lnTo>
                  <a:pt x="22331" y="237361"/>
                </a:lnTo>
                <a:lnTo>
                  <a:pt x="48285" y="268061"/>
                </a:lnTo>
                <a:lnTo>
                  <a:pt x="82358" y="293656"/>
                </a:lnTo>
                <a:lnTo>
                  <a:pt x="123241" y="313159"/>
                </a:lnTo>
                <a:lnTo>
                  <a:pt x="169630" y="325585"/>
                </a:lnTo>
                <a:lnTo>
                  <a:pt x="220218" y="329946"/>
                </a:lnTo>
                <a:lnTo>
                  <a:pt x="270847" y="325585"/>
                </a:lnTo>
                <a:lnTo>
                  <a:pt x="317345" y="313159"/>
                </a:lnTo>
                <a:lnTo>
                  <a:pt x="358377" y="293656"/>
                </a:lnTo>
                <a:lnTo>
                  <a:pt x="392612" y="268061"/>
                </a:lnTo>
                <a:lnTo>
                  <a:pt x="418715" y="237361"/>
                </a:lnTo>
                <a:lnTo>
                  <a:pt x="435355" y="202543"/>
                </a:lnTo>
                <a:lnTo>
                  <a:pt x="441198" y="164592"/>
                </a:lnTo>
                <a:lnTo>
                  <a:pt x="435355" y="126922"/>
                </a:lnTo>
                <a:lnTo>
                  <a:pt x="418715" y="92306"/>
                </a:lnTo>
                <a:lnTo>
                  <a:pt x="392612" y="61741"/>
                </a:lnTo>
                <a:lnTo>
                  <a:pt x="358377" y="36229"/>
                </a:lnTo>
                <a:lnTo>
                  <a:pt x="317345" y="16768"/>
                </a:lnTo>
                <a:lnTo>
                  <a:pt x="270847" y="4358"/>
                </a:lnTo>
                <a:lnTo>
                  <a:pt x="220218" y="0"/>
                </a:lnTo>
                <a:close/>
              </a:path>
            </a:pathLst>
          </a:custGeom>
          <a:ln w="9525">
            <a:solidFill>
              <a:srgbClr val="000000"/>
            </a:solidFill>
          </a:ln>
        </p:spPr>
        <p:txBody>
          <a:bodyPr wrap="square" lIns="0" tIns="0" rIns="0" bIns="0" rtlCol="0"/>
          <a:lstStyle/>
          <a:p>
            <a:endParaRPr/>
          </a:p>
        </p:txBody>
      </p:sp>
      <p:sp>
        <p:nvSpPr>
          <p:cNvPr id="372" name="object 372"/>
          <p:cNvSpPr/>
          <p:nvPr/>
        </p:nvSpPr>
        <p:spPr>
          <a:xfrm>
            <a:off x="2035301" y="3864102"/>
            <a:ext cx="387350" cy="394335"/>
          </a:xfrm>
          <a:custGeom>
            <a:avLst/>
            <a:gdLst/>
            <a:ahLst/>
            <a:cxnLst/>
            <a:rect l="l" t="t" r="r" b="b"/>
            <a:pathLst>
              <a:path w="387350" h="394335">
                <a:moveTo>
                  <a:pt x="0" y="0"/>
                </a:moveTo>
                <a:lnTo>
                  <a:pt x="0" y="393953"/>
                </a:lnTo>
                <a:lnTo>
                  <a:pt x="387095" y="393953"/>
                </a:lnTo>
                <a:lnTo>
                  <a:pt x="387095" y="0"/>
                </a:lnTo>
                <a:lnTo>
                  <a:pt x="0" y="0"/>
                </a:lnTo>
                <a:close/>
              </a:path>
            </a:pathLst>
          </a:custGeom>
          <a:solidFill>
            <a:srgbClr val="666699"/>
          </a:solidFill>
        </p:spPr>
        <p:txBody>
          <a:bodyPr wrap="square" lIns="0" tIns="0" rIns="0" bIns="0" rtlCol="0"/>
          <a:lstStyle/>
          <a:p>
            <a:endParaRPr/>
          </a:p>
        </p:txBody>
      </p:sp>
      <p:sp>
        <p:nvSpPr>
          <p:cNvPr id="373" name="object 373"/>
          <p:cNvSpPr/>
          <p:nvPr/>
        </p:nvSpPr>
        <p:spPr>
          <a:xfrm>
            <a:off x="2035301" y="3864102"/>
            <a:ext cx="387350" cy="393700"/>
          </a:xfrm>
          <a:custGeom>
            <a:avLst/>
            <a:gdLst/>
            <a:ahLst/>
            <a:cxnLst/>
            <a:rect l="l" t="t" r="r" b="b"/>
            <a:pathLst>
              <a:path w="387350" h="393700">
                <a:moveTo>
                  <a:pt x="0" y="0"/>
                </a:moveTo>
                <a:lnTo>
                  <a:pt x="0" y="393191"/>
                </a:lnTo>
                <a:lnTo>
                  <a:pt x="387095" y="393191"/>
                </a:lnTo>
                <a:lnTo>
                  <a:pt x="387095" y="0"/>
                </a:lnTo>
                <a:lnTo>
                  <a:pt x="0" y="0"/>
                </a:lnTo>
                <a:close/>
              </a:path>
            </a:pathLst>
          </a:custGeom>
          <a:ln w="9524">
            <a:solidFill>
              <a:srgbClr val="000000"/>
            </a:solidFill>
          </a:ln>
        </p:spPr>
        <p:txBody>
          <a:bodyPr wrap="square" lIns="0" tIns="0" rIns="0" bIns="0" rtlCol="0"/>
          <a:lstStyle/>
          <a:p>
            <a:endParaRPr/>
          </a:p>
        </p:txBody>
      </p:sp>
      <p:sp>
        <p:nvSpPr>
          <p:cNvPr id="374" name="object 374"/>
          <p:cNvSpPr/>
          <p:nvPr/>
        </p:nvSpPr>
        <p:spPr>
          <a:xfrm>
            <a:off x="2643377" y="3601973"/>
            <a:ext cx="387350" cy="394335"/>
          </a:xfrm>
          <a:custGeom>
            <a:avLst/>
            <a:gdLst/>
            <a:ahLst/>
            <a:cxnLst/>
            <a:rect l="l" t="t" r="r" b="b"/>
            <a:pathLst>
              <a:path w="387350" h="394335">
                <a:moveTo>
                  <a:pt x="0" y="0"/>
                </a:moveTo>
                <a:lnTo>
                  <a:pt x="0" y="393953"/>
                </a:lnTo>
                <a:lnTo>
                  <a:pt x="387095" y="393953"/>
                </a:lnTo>
                <a:lnTo>
                  <a:pt x="387095" y="0"/>
                </a:lnTo>
                <a:lnTo>
                  <a:pt x="0" y="0"/>
                </a:lnTo>
                <a:close/>
              </a:path>
            </a:pathLst>
          </a:custGeom>
          <a:solidFill>
            <a:srgbClr val="666699"/>
          </a:solidFill>
        </p:spPr>
        <p:txBody>
          <a:bodyPr wrap="square" lIns="0" tIns="0" rIns="0" bIns="0" rtlCol="0"/>
          <a:lstStyle/>
          <a:p>
            <a:endParaRPr/>
          </a:p>
        </p:txBody>
      </p:sp>
      <p:sp>
        <p:nvSpPr>
          <p:cNvPr id="375" name="object 375"/>
          <p:cNvSpPr/>
          <p:nvPr/>
        </p:nvSpPr>
        <p:spPr>
          <a:xfrm>
            <a:off x="2643377" y="3601973"/>
            <a:ext cx="387350" cy="394335"/>
          </a:xfrm>
          <a:custGeom>
            <a:avLst/>
            <a:gdLst/>
            <a:ahLst/>
            <a:cxnLst/>
            <a:rect l="l" t="t" r="r" b="b"/>
            <a:pathLst>
              <a:path w="387350" h="394335">
                <a:moveTo>
                  <a:pt x="0" y="0"/>
                </a:moveTo>
                <a:lnTo>
                  <a:pt x="0" y="393953"/>
                </a:lnTo>
                <a:lnTo>
                  <a:pt x="387095" y="393953"/>
                </a:lnTo>
                <a:lnTo>
                  <a:pt x="387095" y="0"/>
                </a:lnTo>
                <a:lnTo>
                  <a:pt x="0" y="0"/>
                </a:lnTo>
                <a:close/>
              </a:path>
            </a:pathLst>
          </a:custGeom>
          <a:ln w="9524">
            <a:solidFill>
              <a:srgbClr val="000000"/>
            </a:solidFill>
          </a:ln>
        </p:spPr>
        <p:txBody>
          <a:bodyPr wrap="square" lIns="0" tIns="0" rIns="0" bIns="0" rtlCol="0"/>
          <a:lstStyle/>
          <a:p>
            <a:endParaRPr/>
          </a:p>
        </p:txBody>
      </p:sp>
      <p:sp>
        <p:nvSpPr>
          <p:cNvPr id="376" name="object 376"/>
          <p:cNvSpPr/>
          <p:nvPr/>
        </p:nvSpPr>
        <p:spPr>
          <a:xfrm>
            <a:off x="3252978" y="3864102"/>
            <a:ext cx="386080" cy="394335"/>
          </a:xfrm>
          <a:custGeom>
            <a:avLst/>
            <a:gdLst/>
            <a:ahLst/>
            <a:cxnLst/>
            <a:rect l="l" t="t" r="r" b="b"/>
            <a:pathLst>
              <a:path w="386079" h="394335">
                <a:moveTo>
                  <a:pt x="0" y="0"/>
                </a:moveTo>
                <a:lnTo>
                  <a:pt x="0" y="393953"/>
                </a:lnTo>
                <a:lnTo>
                  <a:pt x="385572" y="393953"/>
                </a:lnTo>
                <a:lnTo>
                  <a:pt x="385572" y="0"/>
                </a:lnTo>
                <a:lnTo>
                  <a:pt x="0" y="0"/>
                </a:lnTo>
                <a:close/>
              </a:path>
            </a:pathLst>
          </a:custGeom>
          <a:solidFill>
            <a:srgbClr val="666699"/>
          </a:solidFill>
        </p:spPr>
        <p:txBody>
          <a:bodyPr wrap="square" lIns="0" tIns="0" rIns="0" bIns="0" rtlCol="0"/>
          <a:lstStyle/>
          <a:p>
            <a:endParaRPr/>
          </a:p>
        </p:txBody>
      </p:sp>
      <p:sp>
        <p:nvSpPr>
          <p:cNvPr id="377" name="object 377"/>
          <p:cNvSpPr/>
          <p:nvPr/>
        </p:nvSpPr>
        <p:spPr>
          <a:xfrm>
            <a:off x="3252978" y="3864102"/>
            <a:ext cx="386080" cy="393700"/>
          </a:xfrm>
          <a:custGeom>
            <a:avLst/>
            <a:gdLst/>
            <a:ahLst/>
            <a:cxnLst/>
            <a:rect l="l" t="t" r="r" b="b"/>
            <a:pathLst>
              <a:path w="386079" h="393700">
                <a:moveTo>
                  <a:pt x="0" y="0"/>
                </a:moveTo>
                <a:lnTo>
                  <a:pt x="0" y="393191"/>
                </a:lnTo>
                <a:lnTo>
                  <a:pt x="385572" y="393191"/>
                </a:lnTo>
                <a:lnTo>
                  <a:pt x="385572" y="0"/>
                </a:lnTo>
                <a:lnTo>
                  <a:pt x="0" y="0"/>
                </a:lnTo>
                <a:close/>
              </a:path>
            </a:pathLst>
          </a:custGeom>
          <a:ln w="9525">
            <a:solidFill>
              <a:srgbClr val="000000"/>
            </a:solidFill>
          </a:ln>
        </p:spPr>
        <p:txBody>
          <a:bodyPr wrap="square" lIns="0" tIns="0" rIns="0" bIns="0" rtlCol="0"/>
          <a:lstStyle/>
          <a:p>
            <a:endParaRPr/>
          </a:p>
        </p:txBody>
      </p:sp>
      <p:sp>
        <p:nvSpPr>
          <p:cNvPr id="378" name="object 378"/>
          <p:cNvSpPr/>
          <p:nvPr/>
        </p:nvSpPr>
        <p:spPr>
          <a:xfrm>
            <a:off x="3805428" y="3601973"/>
            <a:ext cx="386080" cy="394335"/>
          </a:xfrm>
          <a:custGeom>
            <a:avLst/>
            <a:gdLst/>
            <a:ahLst/>
            <a:cxnLst/>
            <a:rect l="l" t="t" r="r" b="b"/>
            <a:pathLst>
              <a:path w="386079" h="394335">
                <a:moveTo>
                  <a:pt x="0" y="0"/>
                </a:moveTo>
                <a:lnTo>
                  <a:pt x="0" y="393953"/>
                </a:lnTo>
                <a:lnTo>
                  <a:pt x="385572" y="393953"/>
                </a:lnTo>
                <a:lnTo>
                  <a:pt x="385572" y="0"/>
                </a:lnTo>
                <a:lnTo>
                  <a:pt x="0" y="0"/>
                </a:lnTo>
                <a:close/>
              </a:path>
            </a:pathLst>
          </a:custGeom>
          <a:solidFill>
            <a:srgbClr val="666699"/>
          </a:solidFill>
        </p:spPr>
        <p:txBody>
          <a:bodyPr wrap="square" lIns="0" tIns="0" rIns="0" bIns="0" rtlCol="0"/>
          <a:lstStyle/>
          <a:p>
            <a:endParaRPr/>
          </a:p>
        </p:txBody>
      </p:sp>
      <p:sp>
        <p:nvSpPr>
          <p:cNvPr id="379" name="object 379"/>
          <p:cNvSpPr/>
          <p:nvPr/>
        </p:nvSpPr>
        <p:spPr>
          <a:xfrm>
            <a:off x="3805428" y="3601973"/>
            <a:ext cx="386080" cy="394335"/>
          </a:xfrm>
          <a:custGeom>
            <a:avLst/>
            <a:gdLst/>
            <a:ahLst/>
            <a:cxnLst/>
            <a:rect l="l" t="t" r="r" b="b"/>
            <a:pathLst>
              <a:path w="386079" h="394335">
                <a:moveTo>
                  <a:pt x="0" y="0"/>
                </a:moveTo>
                <a:lnTo>
                  <a:pt x="0" y="393953"/>
                </a:lnTo>
                <a:lnTo>
                  <a:pt x="385572" y="393953"/>
                </a:lnTo>
                <a:lnTo>
                  <a:pt x="385572" y="0"/>
                </a:lnTo>
                <a:lnTo>
                  <a:pt x="0" y="0"/>
                </a:lnTo>
                <a:close/>
              </a:path>
            </a:pathLst>
          </a:custGeom>
          <a:ln w="9525">
            <a:solidFill>
              <a:srgbClr val="000000"/>
            </a:solidFill>
          </a:ln>
        </p:spPr>
        <p:txBody>
          <a:bodyPr wrap="square" lIns="0" tIns="0" rIns="0" bIns="0" rtlCol="0"/>
          <a:lstStyle/>
          <a:p>
            <a:endParaRPr/>
          </a:p>
        </p:txBody>
      </p:sp>
      <p:sp>
        <p:nvSpPr>
          <p:cNvPr id="380" name="object 380"/>
          <p:cNvSpPr/>
          <p:nvPr/>
        </p:nvSpPr>
        <p:spPr>
          <a:xfrm>
            <a:off x="5021579" y="3601973"/>
            <a:ext cx="387350" cy="394335"/>
          </a:xfrm>
          <a:custGeom>
            <a:avLst/>
            <a:gdLst/>
            <a:ahLst/>
            <a:cxnLst/>
            <a:rect l="l" t="t" r="r" b="b"/>
            <a:pathLst>
              <a:path w="387350" h="394335">
                <a:moveTo>
                  <a:pt x="0" y="0"/>
                </a:moveTo>
                <a:lnTo>
                  <a:pt x="0" y="393953"/>
                </a:lnTo>
                <a:lnTo>
                  <a:pt x="387096" y="393953"/>
                </a:lnTo>
                <a:lnTo>
                  <a:pt x="387096" y="0"/>
                </a:lnTo>
                <a:lnTo>
                  <a:pt x="0" y="0"/>
                </a:lnTo>
                <a:close/>
              </a:path>
            </a:pathLst>
          </a:custGeom>
          <a:solidFill>
            <a:srgbClr val="666699"/>
          </a:solidFill>
        </p:spPr>
        <p:txBody>
          <a:bodyPr wrap="square" lIns="0" tIns="0" rIns="0" bIns="0" rtlCol="0"/>
          <a:lstStyle/>
          <a:p>
            <a:endParaRPr/>
          </a:p>
        </p:txBody>
      </p:sp>
      <p:sp>
        <p:nvSpPr>
          <p:cNvPr id="381" name="object 381"/>
          <p:cNvSpPr/>
          <p:nvPr/>
        </p:nvSpPr>
        <p:spPr>
          <a:xfrm>
            <a:off x="5021579" y="3601973"/>
            <a:ext cx="387350" cy="394335"/>
          </a:xfrm>
          <a:custGeom>
            <a:avLst/>
            <a:gdLst/>
            <a:ahLst/>
            <a:cxnLst/>
            <a:rect l="l" t="t" r="r" b="b"/>
            <a:pathLst>
              <a:path w="387350" h="394335">
                <a:moveTo>
                  <a:pt x="0" y="0"/>
                </a:moveTo>
                <a:lnTo>
                  <a:pt x="0" y="393953"/>
                </a:lnTo>
                <a:lnTo>
                  <a:pt x="387096" y="393953"/>
                </a:lnTo>
                <a:lnTo>
                  <a:pt x="387096" y="0"/>
                </a:lnTo>
                <a:lnTo>
                  <a:pt x="0" y="0"/>
                </a:lnTo>
                <a:close/>
              </a:path>
            </a:pathLst>
          </a:custGeom>
          <a:ln w="9525">
            <a:solidFill>
              <a:srgbClr val="000000"/>
            </a:solidFill>
          </a:ln>
        </p:spPr>
        <p:txBody>
          <a:bodyPr wrap="square" lIns="0" tIns="0" rIns="0" bIns="0" rtlCol="0"/>
          <a:lstStyle/>
          <a:p>
            <a:endParaRPr/>
          </a:p>
        </p:txBody>
      </p:sp>
      <p:sp>
        <p:nvSpPr>
          <p:cNvPr id="382" name="object 382"/>
          <p:cNvSpPr/>
          <p:nvPr/>
        </p:nvSpPr>
        <p:spPr>
          <a:xfrm>
            <a:off x="4413503" y="3864102"/>
            <a:ext cx="386080" cy="394335"/>
          </a:xfrm>
          <a:custGeom>
            <a:avLst/>
            <a:gdLst/>
            <a:ahLst/>
            <a:cxnLst/>
            <a:rect l="l" t="t" r="r" b="b"/>
            <a:pathLst>
              <a:path w="386079" h="394335">
                <a:moveTo>
                  <a:pt x="0" y="0"/>
                </a:moveTo>
                <a:lnTo>
                  <a:pt x="0" y="393953"/>
                </a:lnTo>
                <a:lnTo>
                  <a:pt x="385572" y="393953"/>
                </a:lnTo>
                <a:lnTo>
                  <a:pt x="385572" y="0"/>
                </a:lnTo>
                <a:lnTo>
                  <a:pt x="0" y="0"/>
                </a:lnTo>
                <a:close/>
              </a:path>
            </a:pathLst>
          </a:custGeom>
          <a:solidFill>
            <a:srgbClr val="666699"/>
          </a:solidFill>
        </p:spPr>
        <p:txBody>
          <a:bodyPr wrap="square" lIns="0" tIns="0" rIns="0" bIns="0" rtlCol="0"/>
          <a:lstStyle/>
          <a:p>
            <a:endParaRPr/>
          </a:p>
        </p:txBody>
      </p:sp>
      <p:sp>
        <p:nvSpPr>
          <p:cNvPr id="383" name="object 383"/>
          <p:cNvSpPr/>
          <p:nvPr/>
        </p:nvSpPr>
        <p:spPr>
          <a:xfrm>
            <a:off x="4413503" y="3864102"/>
            <a:ext cx="386080" cy="393700"/>
          </a:xfrm>
          <a:custGeom>
            <a:avLst/>
            <a:gdLst/>
            <a:ahLst/>
            <a:cxnLst/>
            <a:rect l="l" t="t" r="r" b="b"/>
            <a:pathLst>
              <a:path w="386079" h="393700">
                <a:moveTo>
                  <a:pt x="0" y="0"/>
                </a:moveTo>
                <a:lnTo>
                  <a:pt x="0" y="393191"/>
                </a:lnTo>
                <a:lnTo>
                  <a:pt x="385572" y="393191"/>
                </a:lnTo>
                <a:lnTo>
                  <a:pt x="385572" y="0"/>
                </a:lnTo>
                <a:lnTo>
                  <a:pt x="0" y="0"/>
                </a:lnTo>
                <a:close/>
              </a:path>
            </a:pathLst>
          </a:custGeom>
          <a:ln w="9525">
            <a:solidFill>
              <a:srgbClr val="000000"/>
            </a:solidFill>
          </a:ln>
        </p:spPr>
        <p:txBody>
          <a:bodyPr wrap="square" lIns="0" tIns="0" rIns="0" bIns="0" rtlCol="0"/>
          <a:lstStyle/>
          <a:p>
            <a:endParaRPr/>
          </a:p>
        </p:txBody>
      </p:sp>
      <p:sp>
        <p:nvSpPr>
          <p:cNvPr id="384" name="object 384"/>
          <p:cNvSpPr/>
          <p:nvPr/>
        </p:nvSpPr>
        <p:spPr>
          <a:xfrm>
            <a:off x="5629655" y="3864102"/>
            <a:ext cx="387350" cy="394335"/>
          </a:xfrm>
          <a:custGeom>
            <a:avLst/>
            <a:gdLst/>
            <a:ahLst/>
            <a:cxnLst/>
            <a:rect l="l" t="t" r="r" b="b"/>
            <a:pathLst>
              <a:path w="387350" h="394335">
                <a:moveTo>
                  <a:pt x="0" y="0"/>
                </a:moveTo>
                <a:lnTo>
                  <a:pt x="0" y="393954"/>
                </a:lnTo>
                <a:lnTo>
                  <a:pt x="387096" y="393953"/>
                </a:lnTo>
                <a:lnTo>
                  <a:pt x="387096" y="0"/>
                </a:lnTo>
                <a:lnTo>
                  <a:pt x="0" y="0"/>
                </a:lnTo>
                <a:close/>
              </a:path>
            </a:pathLst>
          </a:custGeom>
          <a:solidFill>
            <a:srgbClr val="666699"/>
          </a:solidFill>
        </p:spPr>
        <p:txBody>
          <a:bodyPr wrap="square" lIns="0" tIns="0" rIns="0" bIns="0" rtlCol="0"/>
          <a:lstStyle/>
          <a:p>
            <a:endParaRPr/>
          </a:p>
        </p:txBody>
      </p:sp>
      <p:sp>
        <p:nvSpPr>
          <p:cNvPr id="385" name="object 385"/>
          <p:cNvSpPr/>
          <p:nvPr/>
        </p:nvSpPr>
        <p:spPr>
          <a:xfrm>
            <a:off x="5628894" y="3864102"/>
            <a:ext cx="387985" cy="393700"/>
          </a:xfrm>
          <a:custGeom>
            <a:avLst/>
            <a:gdLst/>
            <a:ahLst/>
            <a:cxnLst/>
            <a:rect l="l" t="t" r="r" b="b"/>
            <a:pathLst>
              <a:path w="387985" h="393700">
                <a:moveTo>
                  <a:pt x="0" y="0"/>
                </a:moveTo>
                <a:lnTo>
                  <a:pt x="0" y="393192"/>
                </a:lnTo>
                <a:lnTo>
                  <a:pt x="387858" y="393191"/>
                </a:lnTo>
                <a:lnTo>
                  <a:pt x="387858" y="0"/>
                </a:lnTo>
                <a:lnTo>
                  <a:pt x="0" y="0"/>
                </a:lnTo>
                <a:close/>
              </a:path>
            </a:pathLst>
          </a:custGeom>
          <a:ln w="9525">
            <a:solidFill>
              <a:srgbClr val="000000"/>
            </a:solidFill>
          </a:ln>
        </p:spPr>
        <p:txBody>
          <a:bodyPr wrap="square" lIns="0" tIns="0" rIns="0" bIns="0" rtlCol="0"/>
          <a:lstStyle/>
          <a:p>
            <a:endParaRPr/>
          </a:p>
        </p:txBody>
      </p:sp>
      <p:sp>
        <p:nvSpPr>
          <p:cNvPr id="386" name="object 386"/>
          <p:cNvSpPr/>
          <p:nvPr/>
        </p:nvSpPr>
        <p:spPr>
          <a:xfrm>
            <a:off x="1981200" y="2419350"/>
            <a:ext cx="386080" cy="262255"/>
          </a:xfrm>
          <a:custGeom>
            <a:avLst/>
            <a:gdLst/>
            <a:ahLst/>
            <a:cxnLst/>
            <a:rect l="l" t="t" r="r" b="b"/>
            <a:pathLst>
              <a:path w="386080" h="262255">
                <a:moveTo>
                  <a:pt x="0" y="0"/>
                </a:moveTo>
                <a:lnTo>
                  <a:pt x="0" y="262127"/>
                </a:lnTo>
                <a:lnTo>
                  <a:pt x="385572" y="262127"/>
                </a:lnTo>
                <a:lnTo>
                  <a:pt x="385572" y="0"/>
                </a:lnTo>
                <a:lnTo>
                  <a:pt x="0" y="0"/>
                </a:lnTo>
                <a:close/>
              </a:path>
            </a:pathLst>
          </a:custGeom>
          <a:solidFill>
            <a:srgbClr val="33CCCC"/>
          </a:solidFill>
        </p:spPr>
        <p:txBody>
          <a:bodyPr wrap="square" lIns="0" tIns="0" rIns="0" bIns="0" rtlCol="0"/>
          <a:lstStyle/>
          <a:p>
            <a:endParaRPr/>
          </a:p>
        </p:txBody>
      </p:sp>
      <p:sp>
        <p:nvSpPr>
          <p:cNvPr id="387" name="object 387"/>
          <p:cNvSpPr/>
          <p:nvPr/>
        </p:nvSpPr>
        <p:spPr>
          <a:xfrm>
            <a:off x="1981200" y="2419350"/>
            <a:ext cx="386080" cy="262255"/>
          </a:xfrm>
          <a:custGeom>
            <a:avLst/>
            <a:gdLst/>
            <a:ahLst/>
            <a:cxnLst/>
            <a:rect l="l" t="t" r="r" b="b"/>
            <a:pathLst>
              <a:path w="386080" h="262255">
                <a:moveTo>
                  <a:pt x="0" y="0"/>
                </a:moveTo>
                <a:lnTo>
                  <a:pt x="0" y="262127"/>
                </a:lnTo>
                <a:lnTo>
                  <a:pt x="385572" y="262127"/>
                </a:lnTo>
                <a:lnTo>
                  <a:pt x="385572" y="0"/>
                </a:lnTo>
                <a:lnTo>
                  <a:pt x="0" y="0"/>
                </a:lnTo>
                <a:close/>
              </a:path>
            </a:pathLst>
          </a:custGeom>
          <a:ln w="9525">
            <a:solidFill>
              <a:srgbClr val="000000"/>
            </a:solidFill>
          </a:ln>
        </p:spPr>
        <p:txBody>
          <a:bodyPr wrap="square" lIns="0" tIns="0" rIns="0" bIns="0" rtlCol="0"/>
          <a:lstStyle/>
          <a:p>
            <a:endParaRPr/>
          </a:p>
        </p:txBody>
      </p:sp>
      <p:sp>
        <p:nvSpPr>
          <p:cNvPr id="388" name="object 388"/>
          <p:cNvSpPr/>
          <p:nvPr/>
        </p:nvSpPr>
        <p:spPr>
          <a:xfrm>
            <a:off x="2478023" y="2419350"/>
            <a:ext cx="220979" cy="262255"/>
          </a:xfrm>
          <a:custGeom>
            <a:avLst/>
            <a:gdLst/>
            <a:ahLst/>
            <a:cxnLst/>
            <a:rect l="l" t="t" r="r" b="b"/>
            <a:pathLst>
              <a:path w="220980" h="262255">
                <a:moveTo>
                  <a:pt x="220980" y="131063"/>
                </a:moveTo>
                <a:lnTo>
                  <a:pt x="110489" y="0"/>
                </a:lnTo>
                <a:lnTo>
                  <a:pt x="0" y="131063"/>
                </a:lnTo>
                <a:lnTo>
                  <a:pt x="110489" y="262127"/>
                </a:lnTo>
                <a:lnTo>
                  <a:pt x="220980" y="131063"/>
                </a:lnTo>
                <a:close/>
              </a:path>
            </a:pathLst>
          </a:custGeom>
          <a:solidFill>
            <a:srgbClr val="33CCCC"/>
          </a:solidFill>
        </p:spPr>
        <p:txBody>
          <a:bodyPr wrap="square" lIns="0" tIns="0" rIns="0" bIns="0" rtlCol="0"/>
          <a:lstStyle/>
          <a:p>
            <a:endParaRPr/>
          </a:p>
        </p:txBody>
      </p:sp>
      <p:sp>
        <p:nvSpPr>
          <p:cNvPr id="389" name="object 389"/>
          <p:cNvSpPr/>
          <p:nvPr/>
        </p:nvSpPr>
        <p:spPr>
          <a:xfrm>
            <a:off x="2478023" y="2419350"/>
            <a:ext cx="220979" cy="262255"/>
          </a:xfrm>
          <a:custGeom>
            <a:avLst/>
            <a:gdLst/>
            <a:ahLst/>
            <a:cxnLst/>
            <a:rect l="l" t="t" r="r" b="b"/>
            <a:pathLst>
              <a:path w="220980" h="262255">
                <a:moveTo>
                  <a:pt x="110489" y="0"/>
                </a:moveTo>
                <a:lnTo>
                  <a:pt x="0" y="131063"/>
                </a:lnTo>
                <a:lnTo>
                  <a:pt x="110489" y="262127"/>
                </a:lnTo>
                <a:lnTo>
                  <a:pt x="220980" y="131063"/>
                </a:lnTo>
                <a:lnTo>
                  <a:pt x="110489" y="0"/>
                </a:lnTo>
                <a:close/>
              </a:path>
            </a:pathLst>
          </a:custGeom>
          <a:ln w="9525">
            <a:solidFill>
              <a:srgbClr val="000000"/>
            </a:solidFill>
          </a:ln>
        </p:spPr>
        <p:txBody>
          <a:bodyPr wrap="square" lIns="0" tIns="0" rIns="0" bIns="0" rtlCol="0"/>
          <a:lstStyle/>
          <a:p>
            <a:endParaRPr/>
          </a:p>
        </p:txBody>
      </p:sp>
      <p:sp>
        <p:nvSpPr>
          <p:cNvPr id="390" name="object 390"/>
          <p:cNvSpPr/>
          <p:nvPr/>
        </p:nvSpPr>
        <p:spPr>
          <a:xfrm>
            <a:off x="4854702" y="2484120"/>
            <a:ext cx="222250" cy="264160"/>
          </a:xfrm>
          <a:custGeom>
            <a:avLst/>
            <a:gdLst/>
            <a:ahLst/>
            <a:cxnLst/>
            <a:rect l="l" t="t" r="r" b="b"/>
            <a:pathLst>
              <a:path w="222250" h="264160">
                <a:moveTo>
                  <a:pt x="221742" y="131825"/>
                </a:moveTo>
                <a:lnTo>
                  <a:pt x="111251" y="0"/>
                </a:lnTo>
                <a:lnTo>
                  <a:pt x="0" y="131825"/>
                </a:lnTo>
                <a:lnTo>
                  <a:pt x="111251" y="263652"/>
                </a:lnTo>
                <a:lnTo>
                  <a:pt x="221742" y="131825"/>
                </a:lnTo>
                <a:close/>
              </a:path>
            </a:pathLst>
          </a:custGeom>
          <a:solidFill>
            <a:srgbClr val="33CCCC"/>
          </a:solidFill>
        </p:spPr>
        <p:txBody>
          <a:bodyPr wrap="square" lIns="0" tIns="0" rIns="0" bIns="0" rtlCol="0"/>
          <a:lstStyle/>
          <a:p>
            <a:endParaRPr/>
          </a:p>
        </p:txBody>
      </p:sp>
      <p:sp>
        <p:nvSpPr>
          <p:cNvPr id="391" name="object 391"/>
          <p:cNvSpPr/>
          <p:nvPr/>
        </p:nvSpPr>
        <p:spPr>
          <a:xfrm>
            <a:off x="4854702" y="2484120"/>
            <a:ext cx="222250" cy="264160"/>
          </a:xfrm>
          <a:custGeom>
            <a:avLst/>
            <a:gdLst/>
            <a:ahLst/>
            <a:cxnLst/>
            <a:rect l="l" t="t" r="r" b="b"/>
            <a:pathLst>
              <a:path w="222250" h="264160">
                <a:moveTo>
                  <a:pt x="111251" y="0"/>
                </a:moveTo>
                <a:lnTo>
                  <a:pt x="0" y="131825"/>
                </a:lnTo>
                <a:lnTo>
                  <a:pt x="111251" y="263652"/>
                </a:lnTo>
                <a:lnTo>
                  <a:pt x="221742" y="131825"/>
                </a:lnTo>
                <a:lnTo>
                  <a:pt x="111251" y="0"/>
                </a:lnTo>
                <a:close/>
              </a:path>
            </a:pathLst>
          </a:custGeom>
          <a:ln w="9525">
            <a:solidFill>
              <a:srgbClr val="000000"/>
            </a:solidFill>
          </a:ln>
        </p:spPr>
        <p:txBody>
          <a:bodyPr wrap="square" lIns="0" tIns="0" rIns="0" bIns="0" rtlCol="0"/>
          <a:lstStyle/>
          <a:p>
            <a:endParaRPr/>
          </a:p>
        </p:txBody>
      </p:sp>
      <p:sp>
        <p:nvSpPr>
          <p:cNvPr id="392" name="object 392"/>
          <p:cNvSpPr/>
          <p:nvPr/>
        </p:nvSpPr>
        <p:spPr>
          <a:xfrm>
            <a:off x="2754629" y="1960626"/>
            <a:ext cx="387350" cy="262255"/>
          </a:xfrm>
          <a:custGeom>
            <a:avLst/>
            <a:gdLst/>
            <a:ahLst/>
            <a:cxnLst/>
            <a:rect l="l" t="t" r="r" b="b"/>
            <a:pathLst>
              <a:path w="387350" h="262255">
                <a:moveTo>
                  <a:pt x="0" y="0"/>
                </a:moveTo>
                <a:lnTo>
                  <a:pt x="0" y="262127"/>
                </a:lnTo>
                <a:lnTo>
                  <a:pt x="387095" y="262127"/>
                </a:lnTo>
                <a:lnTo>
                  <a:pt x="387095" y="0"/>
                </a:lnTo>
                <a:lnTo>
                  <a:pt x="0" y="0"/>
                </a:lnTo>
                <a:close/>
              </a:path>
            </a:pathLst>
          </a:custGeom>
          <a:solidFill>
            <a:srgbClr val="33CCCC"/>
          </a:solidFill>
        </p:spPr>
        <p:txBody>
          <a:bodyPr wrap="square" lIns="0" tIns="0" rIns="0" bIns="0" rtlCol="0"/>
          <a:lstStyle/>
          <a:p>
            <a:endParaRPr/>
          </a:p>
        </p:txBody>
      </p:sp>
      <p:sp>
        <p:nvSpPr>
          <p:cNvPr id="393" name="object 393"/>
          <p:cNvSpPr/>
          <p:nvPr/>
        </p:nvSpPr>
        <p:spPr>
          <a:xfrm>
            <a:off x="2754629" y="1960626"/>
            <a:ext cx="387350" cy="262255"/>
          </a:xfrm>
          <a:custGeom>
            <a:avLst/>
            <a:gdLst/>
            <a:ahLst/>
            <a:cxnLst/>
            <a:rect l="l" t="t" r="r" b="b"/>
            <a:pathLst>
              <a:path w="387350" h="262255">
                <a:moveTo>
                  <a:pt x="0" y="0"/>
                </a:moveTo>
                <a:lnTo>
                  <a:pt x="0" y="262127"/>
                </a:lnTo>
                <a:lnTo>
                  <a:pt x="387095" y="262127"/>
                </a:lnTo>
                <a:lnTo>
                  <a:pt x="387095" y="0"/>
                </a:lnTo>
                <a:lnTo>
                  <a:pt x="0" y="0"/>
                </a:lnTo>
                <a:close/>
              </a:path>
            </a:pathLst>
          </a:custGeom>
          <a:ln w="9525">
            <a:solidFill>
              <a:srgbClr val="000000"/>
            </a:solidFill>
          </a:ln>
        </p:spPr>
        <p:txBody>
          <a:bodyPr wrap="square" lIns="0" tIns="0" rIns="0" bIns="0" rtlCol="0"/>
          <a:lstStyle/>
          <a:p>
            <a:endParaRPr/>
          </a:p>
        </p:txBody>
      </p:sp>
      <p:sp>
        <p:nvSpPr>
          <p:cNvPr id="394" name="object 394"/>
          <p:cNvSpPr/>
          <p:nvPr/>
        </p:nvSpPr>
        <p:spPr>
          <a:xfrm>
            <a:off x="4357878" y="3011423"/>
            <a:ext cx="387350" cy="262255"/>
          </a:xfrm>
          <a:custGeom>
            <a:avLst/>
            <a:gdLst/>
            <a:ahLst/>
            <a:cxnLst/>
            <a:rect l="l" t="t" r="r" b="b"/>
            <a:pathLst>
              <a:path w="387350" h="262254">
                <a:moveTo>
                  <a:pt x="0" y="0"/>
                </a:moveTo>
                <a:lnTo>
                  <a:pt x="0" y="262127"/>
                </a:lnTo>
                <a:lnTo>
                  <a:pt x="387096" y="262127"/>
                </a:lnTo>
                <a:lnTo>
                  <a:pt x="387096" y="0"/>
                </a:lnTo>
                <a:lnTo>
                  <a:pt x="0" y="0"/>
                </a:lnTo>
                <a:close/>
              </a:path>
            </a:pathLst>
          </a:custGeom>
          <a:solidFill>
            <a:srgbClr val="33CCCC"/>
          </a:solidFill>
        </p:spPr>
        <p:txBody>
          <a:bodyPr wrap="square" lIns="0" tIns="0" rIns="0" bIns="0" rtlCol="0"/>
          <a:lstStyle/>
          <a:p>
            <a:endParaRPr/>
          </a:p>
        </p:txBody>
      </p:sp>
      <p:sp>
        <p:nvSpPr>
          <p:cNvPr id="395" name="object 395"/>
          <p:cNvSpPr/>
          <p:nvPr/>
        </p:nvSpPr>
        <p:spPr>
          <a:xfrm>
            <a:off x="4357878" y="3011423"/>
            <a:ext cx="387350" cy="262255"/>
          </a:xfrm>
          <a:custGeom>
            <a:avLst/>
            <a:gdLst/>
            <a:ahLst/>
            <a:cxnLst/>
            <a:rect l="l" t="t" r="r" b="b"/>
            <a:pathLst>
              <a:path w="387350" h="262254">
                <a:moveTo>
                  <a:pt x="0" y="0"/>
                </a:moveTo>
                <a:lnTo>
                  <a:pt x="0" y="262127"/>
                </a:lnTo>
                <a:lnTo>
                  <a:pt x="387096" y="262127"/>
                </a:lnTo>
                <a:lnTo>
                  <a:pt x="387096" y="0"/>
                </a:lnTo>
                <a:lnTo>
                  <a:pt x="0" y="0"/>
                </a:lnTo>
                <a:close/>
              </a:path>
            </a:pathLst>
          </a:custGeom>
          <a:ln w="9525">
            <a:solidFill>
              <a:srgbClr val="000000"/>
            </a:solidFill>
          </a:ln>
        </p:spPr>
        <p:txBody>
          <a:bodyPr wrap="square" lIns="0" tIns="0" rIns="0" bIns="0" rtlCol="0"/>
          <a:lstStyle/>
          <a:p>
            <a:endParaRPr/>
          </a:p>
        </p:txBody>
      </p:sp>
      <p:sp>
        <p:nvSpPr>
          <p:cNvPr id="396" name="object 396"/>
          <p:cNvSpPr/>
          <p:nvPr/>
        </p:nvSpPr>
        <p:spPr>
          <a:xfrm>
            <a:off x="3638550" y="1960626"/>
            <a:ext cx="387350" cy="262255"/>
          </a:xfrm>
          <a:custGeom>
            <a:avLst/>
            <a:gdLst/>
            <a:ahLst/>
            <a:cxnLst/>
            <a:rect l="l" t="t" r="r" b="b"/>
            <a:pathLst>
              <a:path w="387350" h="262255">
                <a:moveTo>
                  <a:pt x="0" y="0"/>
                </a:moveTo>
                <a:lnTo>
                  <a:pt x="0" y="262127"/>
                </a:lnTo>
                <a:lnTo>
                  <a:pt x="387096" y="262127"/>
                </a:lnTo>
                <a:lnTo>
                  <a:pt x="387096" y="0"/>
                </a:lnTo>
                <a:lnTo>
                  <a:pt x="0" y="0"/>
                </a:lnTo>
                <a:close/>
              </a:path>
            </a:pathLst>
          </a:custGeom>
          <a:solidFill>
            <a:srgbClr val="33CCCC"/>
          </a:solidFill>
        </p:spPr>
        <p:txBody>
          <a:bodyPr wrap="square" lIns="0" tIns="0" rIns="0" bIns="0" rtlCol="0"/>
          <a:lstStyle/>
          <a:p>
            <a:endParaRPr/>
          </a:p>
        </p:txBody>
      </p:sp>
      <p:sp>
        <p:nvSpPr>
          <p:cNvPr id="397" name="object 397"/>
          <p:cNvSpPr/>
          <p:nvPr/>
        </p:nvSpPr>
        <p:spPr>
          <a:xfrm>
            <a:off x="3638550" y="1960626"/>
            <a:ext cx="387350" cy="262255"/>
          </a:xfrm>
          <a:custGeom>
            <a:avLst/>
            <a:gdLst/>
            <a:ahLst/>
            <a:cxnLst/>
            <a:rect l="l" t="t" r="r" b="b"/>
            <a:pathLst>
              <a:path w="387350" h="262255">
                <a:moveTo>
                  <a:pt x="0" y="0"/>
                </a:moveTo>
                <a:lnTo>
                  <a:pt x="0" y="262127"/>
                </a:lnTo>
                <a:lnTo>
                  <a:pt x="387096" y="262127"/>
                </a:lnTo>
                <a:lnTo>
                  <a:pt x="387096" y="0"/>
                </a:lnTo>
                <a:lnTo>
                  <a:pt x="0" y="0"/>
                </a:lnTo>
                <a:close/>
              </a:path>
            </a:pathLst>
          </a:custGeom>
          <a:ln w="9525">
            <a:solidFill>
              <a:srgbClr val="000000"/>
            </a:solidFill>
          </a:ln>
        </p:spPr>
        <p:txBody>
          <a:bodyPr wrap="square" lIns="0" tIns="0" rIns="0" bIns="0" rtlCol="0"/>
          <a:lstStyle/>
          <a:p>
            <a:endParaRPr/>
          </a:p>
        </p:txBody>
      </p:sp>
      <p:sp>
        <p:nvSpPr>
          <p:cNvPr id="398" name="object 398"/>
          <p:cNvSpPr/>
          <p:nvPr/>
        </p:nvSpPr>
        <p:spPr>
          <a:xfrm>
            <a:off x="5130546" y="2157222"/>
            <a:ext cx="387985" cy="262255"/>
          </a:xfrm>
          <a:custGeom>
            <a:avLst/>
            <a:gdLst/>
            <a:ahLst/>
            <a:cxnLst/>
            <a:rect l="l" t="t" r="r" b="b"/>
            <a:pathLst>
              <a:path w="387985" h="262255">
                <a:moveTo>
                  <a:pt x="0" y="0"/>
                </a:moveTo>
                <a:lnTo>
                  <a:pt x="0" y="262127"/>
                </a:lnTo>
                <a:lnTo>
                  <a:pt x="387858" y="262127"/>
                </a:lnTo>
                <a:lnTo>
                  <a:pt x="387858" y="0"/>
                </a:lnTo>
                <a:lnTo>
                  <a:pt x="0" y="0"/>
                </a:lnTo>
                <a:close/>
              </a:path>
            </a:pathLst>
          </a:custGeom>
          <a:solidFill>
            <a:srgbClr val="33CCCC"/>
          </a:solidFill>
        </p:spPr>
        <p:txBody>
          <a:bodyPr wrap="square" lIns="0" tIns="0" rIns="0" bIns="0" rtlCol="0"/>
          <a:lstStyle/>
          <a:p>
            <a:endParaRPr/>
          </a:p>
        </p:txBody>
      </p:sp>
      <p:sp>
        <p:nvSpPr>
          <p:cNvPr id="399" name="object 399"/>
          <p:cNvSpPr/>
          <p:nvPr/>
        </p:nvSpPr>
        <p:spPr>
          <a:xfrm>
            <a:off x="5130546" y="2157222"/>
            <a:ext cx="387985" cy="262255"/>
          </a:xfrm>
          <a:custGeom>
            <a:avLst/>
            <a:gdLst/>
            <a:ahLst/>
            <a:cxnLst/>
            <a:rect l="l" t="t" r="r" b="b"/>
            <a:pathLst>
              <a:path w="387985" h="262255">
                <a:moveTo>
                  <a:pt x="0" y="0"/>
                </a:moveTo>
                <a:lnTo>
                  <a:pt x="0" y="262127"/>
                </a:lnTo>
                <a:lnTo>
                  <a:pt x="387858" y="262127"/>
                </a:lnTo>
                <a:lnTo>
                  <a:pt x="387858" y="0"/>
                </a:lnTo>
                <a:lnTo>
                  <a:pt x="0" y="0"/>
                </a:lnTo>
                <a:close/>
              </a:path>
            </a:pathLst>
          </a:custGeom>
          <a:ln w="9525">
            <a:solidFill>
              <a:srgbClr val="000000"/>
            </a:solidFill>
          </a:ln>
        </p:spPr>
        <p:txBody>
          <a:bodyPr wrap="square" lIns="0" tIns="0" rIns="0" bIns="0" rtlCol="0"/>
          <a:lstStyle/>
          <a:p>
            <a:endParaRPr/>
          </a:p>
        </p:txBody>
      </p:sp>
      <p:sp>
        <p:nvSpPr>
          <p:cNvPr id="400" name="object 400"/>
          <p:cNvSpPr/>
          <p:nvPr/>
        </p:nvSpPr>
        <p:spPr>
          <a:xfrm>
            <a:off x="4357878" y="2484120"/>
            <a:ext cx="387350" cy="264160"/>
          </a:xfrm>
          <a:custGeom>
            <a:avLst/>
            <a:gdLst/>
            <a:ahLst/>
            <a:cxnLst/>
            <a:rect l="l" t="t" r="r" b="b"/>
            <a:pathLst>
              <a:path w="387350" h="264160">
                <a:moveTo>
                  <a:pt x="0" y="0"/>
                </a:moveTo>
                <a:lnTo>
                  <a:pt x="0" y="263651"/>
                </a:lnTo>
                <a:lnTo>
                  <a:pt x="387096" y="263651"/>
                </a:lnTo>
                <a:lnTo>
                  <a:pt x="387096" y="0"/>
                </a:lnTo>
                <a:lnTo>
                  <a:pt x="0" y="0"/>
                </a:lnTo>
                <a:close/>
              </a:path>
            </a:pathLst>
          </a:custGeom>
          <a:solidFill>
            <a:srgbClr val="33CCCC"/>
          </a:solidFill>
        </p:spPr>
        <p:txBody>
          <a:bodyPr wrap="square" lIns="0" tIns="0" rIns="0" bIns="0" rtlCol="0"/>
          <a:lstStyle/>
          <a:p>
            <a:endParaRPr/>
          </a:p>
        </p:txBody>
      </p:sp>
      <p:sp>
        <p:nvSpPr>
          <p:cNvPr id="401" name="object 401"/>
          <p:cNvSpPr/>
          <p:nvPr/>
        </p:nvSpPr>
        <p:spPr>
          <a:xfrm>
            <a:off x="4357878" y="2484120"/>
            <a:ext cx="387350" cy="264160"/>
          </a:xfrm>
          <a:custGeom>
            <a:avLst/>
            <a:gdLst/>
            <a:ahLst/>
            <a:cxnLst/>
            <a:rect l="l" t="t" r="r" b="b"/>
            <a:pathLst>
              <a:path w="387350" h="264160">
                <a:moveTo>
                  <a:pt x="0" y="0"/>
                </a:moveTo>
                <a:lnTo>
                  <a:pt x="0" y="263651"/>
                </a:lnTo>
                <a:lnTo>
                  <a:pt x="387096" y="263651"/>
                </a:lnTo>
                <a:lnTo>
                  <a:pt x="387096" y="0"/>
                </a:lnTo>
                <a:lnTo>
                  <a:pt x="0" y="0"/>
                </a:lnTo>
                <a:close/>
              </a:path>
            </a:pathLst>
          </a:custGeom>
          <a:ln w="9525">
            <a:solidFill>
              <a:srgbClr val="000000"/>
            </a:solidFill>
          </a:ln>
        </p:spPr>
        <p:txBody>
          <a:bodyPr wrap="square" lIns="0" tIns="0" rIns="0" bIns="0" rtlCol="0"/>
          <a:lstStyle/>
          <a:p>
            <a:endParaRPr/>
          </a:p>
        </p:txBody>
      </p:sp>
      <p:sp>
        <p:nvSpPr>
          <p:cNvPr id="402" name="object 402"/>
          <p:cNvSpPr/>
          <p:nvPr/>
        </p:nvSpPr>
        <p:spPr>
          <a:xfrm>
            <a:off x="3197351" y="1960626"/>
            <a:ext cx="386080" cy="262255"/>
          </a:xfrm>
          <a:custGeom>
            <a:avLst/>
            <a:gdLst/>
            <a:ahLst/>
            <a:cxnLst/>
            <a:rect l="l" t="t" r="r" b="b"/>
            <a:pathLst>
              <a:path w="386079" h="262255">
                <a:moveTo>
                  <a:pt x="0" y="0"/>
                </a:moveTo>
                <a:lnTo>
                  <a:pt x="0" y="262127"/>
                </a:lnTo>
                <a:lnTo>
                  <a:pt x="385572" y="262127"/>
                </a:lnTo>
                <a:lnTo>
                  <a:pt x="385572" y="0"/>
                </a:lnTo>
                <a:lnTo>
                  <a:pt x="0" y="0"/>
                </a:lnTo>
                <a:close/>
              </a:path>
            </a:pathLst>
          </a:custGeom>
          <a:solidFill>
            <a:srgbClr val="33CCCC"/>
          </a:solidFill>
        </p:spPr>
        <p:txBody>
          <a:bodyPr wrap="square" lIns="0" tIns="0" rIns="0" bIns="0" rtlCol="0"/>
          <a:lstStyle/>
          <a:p>
            <a:endParaRPr/>
          </a:p>
        </p:txBody>
      </p:sp>
      <p:sp>
        <p:nvSpPr>
          <p:cNvPr id="403" name="object 403"/>
          <p:cNvSpPr/>
          <p:nvPr/>
        </p:nvSpPr>
        <p:spPr>
          <a:xfrm>
            <a:off x="3197351" y="1960626"/>
            <a:ext cx="386080" cy="262255"/>
          </a:xfrm>
          <a:custGeom>
            <a:avLst/>
            <a:gdLst/>
            <a:ahLst/>
            <a:cxnLst/>
            <a:rect l="l" t="t" r="r" b="b"/>
            <a:pathLst>
              <a:path w="386079" h="262255">
                <a:moveTo>
                  <a:pt x="0" y="0"/>
                </a:moveTo>
                <a:lnTo>
                  <a:pt x="0" y="262127"/>
                </a:lnTo>
                <a:lnTo>
                  <a:pt x="385572" y="262127"/>
                </a:lnTo>
                <a:lnTo>
                  <a:pt x="385572" y="0"/>
                </a:lnTo>
                <a:lnTo>
                  <a:pt x="0" y="0"/>
                </a:lnTo>
                <a:close/>
              </a:path>
            </a:pathLst>
          </a:custGeom>
          <a:ln w="9525">
            <a:solidFill>
              <a:srgbClr val="000000"/>
            </a:solidFill>
          </a:ln>
        </p:spPr>
        <p:txBody>
          <a:bodyPr wrap="square" lIns="0" tIns="0" rIns="0" bIns="0" rtlCol="0"/>
          <a:lstStyle/>
          <a:p>
            <a:endParaRPr/>
          </a:p>
        </p:txBody>
      </p:sp>
      <p:sp>
        <p:nvSpPr>
          <p:cNvPr id="404" name="object 404"/>
          <p:cNvSpPr/>
          <p:nvPr/>
        </p:nvSpPr>
        <p:spPr>
          <a:xfrm>
            <a:off x="5738621" y="2419350"/>
            <a:ext cx="387985" cy="262255"/>
          </a:xfrm>
          <a:custGeom>
            <a:avLst/>
            <a:gdLst/>
            <a:ahLst/>
            <a:cxnLst/>
            <a:rect l="l" t="t" r="r" b="b"/>
            <a:pathLst>
              <a:path w="387985" h="262255">
                <a:moveTo>
                  <a:pt x="0" y="0"/>
                </a:moveTo>
                <a:lnTo>
                  <a:pt x="0" y="262127"/>
                </a:lnTo>
                <a:lnTo>
                  <a:pt x="387858" y="262127"/>
                </a:lnTo>
                <a:lnTo>
                  <a:pt x="387858" y="0"/>
                </a:lnTo>
                <a:lnTo>
                  <a:pt x="0" y="0"/>
                </a:lnTo>
                <a:close/>
              </a:path>
            </a:pathLst>
          </a:custGeom>
          <a:solidFill>
            <a:srgbClr val="33CCCC"/>
          </a:solidFill>
        </p:spPr>
        <p:txBody>
          <a:bodyPr wrap="square" lIns="0" tIns="0" rIns="0" bIns="0" rtlCol="0"/>
          <a:lstStyle/>
          <a:p>
            <a:endParaRPr/>
          </a:p>
        </p:txBody>
      </p:sp>
      <p:sp>
        <p:nvSpPr>
          <p:cNvPr id="405" name="object 405"/>
          <p:cNvSpPr/>
          <p:nvPr/>
        </p:nvSpPr>
        <p:spPr>
          <a:xfrm>
            <a:off x="5738621" y="2419350"/>
            <a:ext cx="387985" cy="262255"/>
          </a:xfrm>
          <a:custGeom>
            <a:avLst/>
            <a:gdLst/>
            <a:ahLst/>
            <a:cxnLst/>
            <a:rect l="l" t="t" r="r" b="b"/>
            <a:pathLst>
              <a:path w="387985" h="262255">
                <a:moveTo>
                  <a:pt x="0" y="0"/>
                </a:moveTo>
                <a:lnTo>
                  <a:pt x="0" y="262127"/>
                </a:lnTo>
                <a:lnTo>
                  <a:pt x="387858" y="262127"/>
                </a:lnTo>
                <a:lnTo>
                  <a:pt x="387858" y="0"/>
                </a:lnTo>
                <a:lnTo>
                  <a:pt x="0" y="0"/>
                </a:lnTo>
                <a:close/>
              </a:path>
            </a:pathLst>
          </a:custGeom>
          <a:ln w="9525">
            <a:solidFill>
              <a:srgbClr val="000000"/>
            </a:solidFill>
          </a:ln>
        </p:spPr>
        <p:txBody>
          <a:bodyPr wrap="square" lIns="0" tIns="0" rIns="0" bIns="0" rtlCol="0"/>
          <a:lstStyle/>
          <a:p>
            <a:endParaRPr/>
          </a:p>
        </p:txBody>
      </p:sp>
      <p:sp>
        <p:nvSpPr>
          <p:cNvPr id="406" name="object 406"/>
          <p:cNvSpPr/>
          <p:nvPr/>
        </p:nvSpPr>
        <p:spPr>
          <a:xfrm>
            <a:off x="5628894" y="5045202"/>
            <a:ext cx="441959" cy="330200"/>
          </a:xfrm>
          <a:custGeom>
            <a:avLst/>
            <a:gdLst/>
            <a:ahLst/>
            <a:cxnLst/>
            <a:rect l="l" t="t" r="r" b="b"/>
            <a:pathLst>
              <a:path w="441960" h="330200">
                <a:moveTo>
                  <a:pt x="441959" y="164591"/>
                </a:moveTo>
                <a:lnTo>
                  <a:pt x="436117" y="126922"/>
                </a:lnTo>
                <a:lnTo>
                  <a:pt x="419477" y="92306"/>
                </a:lnTo>
                <a:lnTo>
                  <a:pt x="393374" y="61741"/>
                </a:lnTo>
                <a:lnTo>
                  <a:pt x="359139" y="36229"/>
                </a:lnTo>
                <a:lnTo>
                  <a:pt x="318107" y="16768"/>
                </a:lnTo>
                <a:lnTo>
                  <a:pt x="271609" y="4358"/>
                </a:lnTo>
                <a:lnTo>
                  <a:pt x="220979" y="0"/>
                </a:lnTo>
                <a:lnTo>
                  <a:pt x="170350" y="4358"/>
                </a:lnTo>
                <a:lnTo>
                  <a:pt x="123852" y="16768"/>
                </a:lnTo>
                <a:lnTo>
                  <a:pt x="82820" y="36229"/>
                </a:lnTo>
                <a:lnTo>
                  <a:pt x="48585" y="61741"/>
                </a:lnTo>
                <a:lnTo>
                  <a:pt x="22482" y="92306"/>
                </a:lnTo>
                <a:lnTo>
                  <a:pt x="5842" y="126922"/>
                </a:lnTo>
                <a:lnTo>
                  <a:pt x="0" y="164592"/>
                </a:lnTo>
                <a:lnTo>
                  <a:pt x="5842" y="202543"/>
                </a:lnTo>
                <a:lnTo>
                  <a:pt x="22482" y="237361"/>
                </a:lnTo>
                <a:lnTo>
                  <a:pt x="48585" y="268061"/>
                </a:lnTo>
                <a:lnTo>
                  <a:pt x="82820" y="293656"/>
                </a:lnTo>
                <a:lnTo>
                  <a:pt x="123852" y="313159"/>
                </a:lnTo>
                <a:lnTo>
                  <a:pt x="170350" y="325585"/>
                </a:lnTo>
                <a:lnTo>
                  <a:pt x="220979" y="329946"/>
                </a:lnTo>
                <a:lnTo>
                  <a:pt x="271609" y="325585"/>
                </a:lnTo>
                <a:lnTo>
                  <a:pt x="318107" y="313159"/>
                </a:lnTo>
                <a:lnTo>
                  <a:pt x="359139" y="293656"/>
                </a:lnTo>
                <a:lnTo>
                  <a:pt x="393374" y="268061"/>
                </a:lnTo>
                <a:lnTo>
                  <a:pt x="419477" y="237361"/>
                </a:lnTo>
                <a:lnTo>
                  <a:pt x="436117" y="202543"/>
                </a:lnTo>
                <a:lnTo>
                  <a:pt x="441959" y="164591"/>
                </a:lnTo>
                <a:close/>
              </a:path>
            </a:pathLst>
          </a:custGeom>
          <a:solidFill>
            <a:srgbClr val="BBE0E3"/>
          </a:solidFill>
        </p:spPr>
        <p:txBody>
          <a:bodyPr wrap="square" lIns="0" tIns="0" rIns="0" bIns="0" rtlCol="0"/>
          <a:lstStyle/>
          <a:p>
            <a:endParaRPr/>
          </a:p>
        </p:txBody>
      </p:sp>
      <p:sp>
        <p:nvSpPr>
          <p:cNvPr id="407" name="object 407"/>
          <p:cNvSpPr/>
          <p:nvPr/>
        </p:nvSpPr>
        <p:spPr>
          <a:xfrm>
            <a:off x="5628894" y="5045202"/>
            <a:ext cx="441959" cy="330200"/>
          </a:xfrm>
          <a:custGeom>
            <a:avLst/>
            <a:gdLst/>
            <a:ahLst/>
            <a:cxnLst/>
            <a:rect l="l" t="t" r="r" b="b"/>
            <a:pathLst>
              <a:path w="441960" h="330200">
                <a:moveTo>
                  <a:pt x="220979" y="0"/>
                </a:moveTo>
                <a:lnTo>
                  <a:pt x="170350" y="4358"/>
                </a:lnTo>
                <a:lnTo>
                  <a:pt x="123852" y="16768"/>
                </a:lnTo>
                <a:lnTo>
                  <a:pt x="82820" y="36229"/>
                </a:lnTo>
                <a:lnTo>
                  <a:pt x="48585" y="61741"/>
                </a:lnTo>
                <a:lnTo>
                  <a:pt x="22482" y="92306"/>
                </a:lnTo>
                <a:lnTo>
                  <a:pt x="5842" y="126922"/>
                </a:lnTo>
                <a:lnTo>
                  <a:pt x="0" y="164592"/>
                </a:lnTo>
                <a:lnTo>
                  <a:pt x="5842" y="202543"/>
                </a:lnTo>
                <a:lnTo>
                  <a:pt x="22482" y="237361"/>
                </a:lnTo>
                <a:lnTo>
                  <a:pt x="48585" y="268061"/>
                </a:lnTo>
                <a:lnTo>
                  <a:pt x="82820" y="293656"/>
                </a:lnTo>
                <a:lnTo>
                  <a:pt x="123852" y="313159"/>
                </a:lnTo>
                <a:lnTo>
                  <a:pt x="170350" y="325585"/>
                </a:lnTo>
                <a:lnTo>
                  <a:pt x="220979" y="329946"/>
                </a:lnTo>
                <a:lnTo>
                  <a:pt x="271609" y="325585"/>
                </a:lnTo>
                <a:lnTo>
                  <a:pt x="318107" y="313159"/>
                </a:lnTo>
                <a:lnTo>
                  <a:pt x="359139" y="293656"/>
                </a:lnTo>
                <a:lnTo>
                  <a:pt x="393374" y="268061"/>
                </a:lnTo>
                <a:lnTo>
                  <a:pt x="419477" y="237361"/>
                </a:lnTo>
                <a:lnTo>
                  <a:pt x="436117" y="202543"/>
                </a:lnTo>
                <a:lnTo>
                  <a:pt x="441959" y="164591"/>
                </a:lnTo>
                <a:lnTo>
                  <a:pt x="436117" y="126922"/>
                </a:lnTo>
                <a:lnTo>
                  <a:pt x="419477" y="92306"/>
                </a:lnTo>
                <a:lnTo>
                  <a:pt x="393374" y="61741"/>
                </a:lnTo>
                <a:lnTo>
                  <a:pt x="359139" y="36229"/>
                </a:lnTo>
                <a:lnTo>
                  <a:pt x="318107" y="16768"/>
                </a:lnTo>
                <a:lnTo>
                  <a:pt x="271609" y="4358"/>
                </a:lnTo>
                <a:lnTo>
                  <a:pt x="220979" y="0"/>
                </a:lnTo>
                <a:close/>
              </a:path>
            </a:pathLst>
          </a:custGeom>
          <a:ln w="9525">
            <a:solidFill>
              <a:srgbClr val="000000"/>
            </a:solidFill>
          </a:ln>
        </p:spPr>
        <p:txBody>
          <a:bodyPr wrap="square" lIns="0" tIns="0" rIns="0" bIns="0" rtlCol="0"/>
          <a:lstStyle/>
          <a:p>
            <a:endParaRPr/>
          </a:p>
        </p:txBody>
      </p:sp>
      <p:sp>
        <p:nvSpPr>
          <p:cNvPr id="408" name="object 408"/>
          <p:cNvSpPr txBox="1"/>
          <p:nvPr/>
        </p:nvSpPr>
        <p:spPr>
          <a:xfrm>
            <a:off x="4513579" y="5054600"/>
            <a:ext cx="1456690" cy="299720"/>
          </a:xfrm>
          <a:prstGeom prst="rect">
            <a:avLst/>
          </a:prstGeom>
        </p:spPr>
        <p:txBody>
          <a:bodyPr vert="horz" wrap="square" lIns="0" tIns="12700" rIns="0" bIns="0" rtlCol="0">
            <a:spAutoFit/>
          </a:bodyPr>
          <a:lstStyle/>
          <a:p>
            <a:pPr marL="12700">
              <a:lnSpc>
                <a:spcPct val="100000"/>
              </a:lnSpc>
              <a:spcBef>
                <a:spcPts val="100"/>
              </a:spcBef>
              <a:tabLst>
                <a:tab pos="620395" algn="l"/>
                <a:tab pos="1227455" algn="l"/>
              </a:tabLst>
            </a:pPr>
            <a:r>
              <a:rPr sz="1800" spc="-5" dirty="0">
                <a:latin typeface="Arial"/>
                <a:cs typeface="Arial"/>
              </a:rPr>
              <a:t>I</a:t>
            </a:r>
            <a:r>
              <a:rPr sz="1800" dirty="0">
                <a:latin typeface="Arial"/>
                <a:cs typeface="Arial"/>
              </a:rPr>
              <a:t>S	</a:t>
            </a:r>
            <a:r>
              <a:rPr sz="1800" spc="-5" dirty="0">
                <a:latin typeface="Arial"/>
                <a:cs typeface="Arial"/>
              </a:rPr>
              <a:t>I</a:t>
            </a:r>
            <a:r>
              <a:rPr sz="1800" dirty="0">
                <a:latin typeface="Arial"/>
                <a:cs typeface="Arial"/>
              </a:rPr>
              <a:t>S	</a:t>
            </a:r>
            <a:r>
              <a:rPr sz="1800" spc="-5" dirty="0">
                <a:latin typeface="Arial"/>
                <a:cs typeface="Arial"/>
              </a:rPr>
              <a:t>IS</a:t>
            </a:r>
            <a:endParaRPr sz="1800">
              <a:latin typeface="Arial"/>
              <a:cs typeface="Arial"/>
            </a:endParaRPr>
          </a:p>
        </p:txBody>
      </p:sp>
      <p:sp>
        <p:nvSpPr>
          <p:cNvPr id="409" name="object 409"/>
          <p:cNvSpPr/>
          <p:nvPr/>
        </p:nvSpPr>
        <p:spPr>
          <a:xfrm>
            <a:off x="2366772" y="2551176"/>
            <a:ext cx="111760" cy="0"/>
          </a:xfrm>
          <a:custGeom>
            <a:avLst/>
            <a:gdLst/>
            <a:ahLst/>
            <a:cxnLst/>
            <a:rect l="l" t="t" r="r" b="b"/>
            <a:pathLst>
              <a:path w="111760">
                <a:moveTo>
                  <a:pt x="0" y="0"/>
                </a:moveTo>
                <a:lnTo>
                  <a:pt x="111251" y="0"/>
                </a:lnTo>
              </a:path>
            </a:pathLst>
          </a:custGeom>
          <a:ln w="15875">
            <a:solidFill>
              <a:srgbClr val="000000"/>
            </a:solidFill>
          </a:ln>
        </p:spPr>
        <p:txBody>
          <a:bodyPr wrap="square" lIns="0" tIns="0" rIns="0" bIns="0" rtlCol="0"/>
          <a:lstStyle/>
          <a:p>
            <a:endParaRPr/>
          </a:p>
        </p:txBody>
      </p:sp>
      <p:sp>
        <p:nvSpPr>
          <p:cNvPr id="410" name="object 410"/>
          <p:cNvSpPr/>
          <p:nvPr/>
        </p:nvSpPr>
        <p:spPr>
          <a:xfrm>
            <a:off x="2589276" y="2090927"/>
            <a:ext cx="0" cy="328930"/>
          </a:xfrm>
          <a:custGeom>
            <a:avLst/>
            <a:gdLst/>
            <a:ahLst/>
            <a:cxnLst/>
            <a:rect l="l" t="t" r="r" b="b"/>
            <a:pathLst>
              <a:path h="328930">
                <a:moveTo>
                  <a:pt x="0" y="328422"/>
                </a:moveTo>
                <a:lnTo>
                  <a:pt x="0" y="0"/>
                </a:lnTo>
              </a:path>
            </a:pathLst>
          </a:custGeom>
          <a:ln w="15875">
            <a:solidFill>
              <a:srgbClr val="000000"/>
            </a:solidFill>
          </a:ln>
        </p:spPr>
        <p:txBody>
          <a:bodyPr wrap="square" lIns="0" tIns="0" rIns="0" bIns="0" rtlCol="0"/>
          <a:lstStyle/>
          <a:p>
            <a:endParaRPr/>
          </a:p>
        </p:txBody>
      </p:sp>
      <p:sp>
        <p:nvSpPr>
          <p:cNvPr id="411" name="object 411"/>
          <p:cNvSpPr/>
          <p:nvPr/>
        </p:nvSpPr>
        <p:spPr>
          <a:xfrm>
            <a:off x="2589276" y="2681477"/>
            <a:ext cx="165735" cy="196850"/>
          </a:xfrm>
          <a:custGeom>
            <a:avLst/>
            <a:gdLst/>
            <a:ahLst/>
            <a:cxnLst/>
            <a:rect l="l" t="t" r="r" b="b"/>
            <a:pathLst>
              <a:path w="165735" h="196850">
                <a:moveTo>
                  <a:pt x="0" y="0"/>
                </a:moveTo>
                <a:lnTo>
                  <a:pt x="0" y="196596"/>
                </a:lnTo>
                <a:lnTo>
                  <a:pt x="165354" y="196596"/>
                </a:lnTo>
              </a:path>
            </a:pathLst>
          </a:custGeom>
          <a:ln w="15875">
            <a:solidFill>
              <a:srgbClr val="000000"/>
            </a:solidFill>
          </a:ln>
        </p:spPr>
        <p:txBody>
          <a:bodyPr wrap="square" lIns="0" tIns="0" rIns="0" bIns="0" rtlCol="0"/>
          <a:lstStyle/>
          <a:p>
            <a:endParaRPr/>
          </a:p>
        </p:txBody>
      </p:sp>
      <p:sp>
        <p:nvSpPr>
          <p:cNvPr id="412" name="object 412"/>
          <p:cNvSpPr/>
          <p:nvPr/>
        </p:nvSpPr>
        <p:spPr>
          <a:xfrm>
            <a:off x="2589276" y="2090927"/>
            <a:ext cx="165735" cy="0"/>
          </a:xfrm>
          <a:custGeom>
            <a:avLst/>
            <a:gdLst/>
            <a:ahLst/>
            <a:cxnLst/>
            <a:rect l="l" t="t" r="r" b="b"/>
            <a:pathLst>
              <a:path w="165735">
                <a:moveTo>
                  <a:pt x="0" y="0"/>
                </a:moveTo>
                <a:lnTo>
                  <a:pt x="165354" y="0"/>
                </a:lnTo>
              </a:path>
            </a:pathLst>
          </a:custGeom>
          <a:ln w="15875">
            <a:solidFill>
              <a:srgbClr val="000000"/>
            </a:solidFill>
          </a:ln>
        </p:spPr>
        <p:txBody>
          <a:bodyPr wrap="square" lIns="0" tIns="0" rIns="0" bIns="0" rtlCol="0"/>
          <a:lstStyle/>
          <a:p>
            <a:endParaRPr/>
          </a:p>
        </p:txBody>
      </p:sp>
      <p:sp>
        <p:nvSpPr>
          <p:cNvPr id="413" name="object 413"/>
          <p:cNvSpPr/>
          <p:nvPr/>
        </p:nvSpPr>
        <p:spPr>
          <a:xfrm>
            <a:off x="3141726" y="2090927"/>
            <a:ext cx="55880" cy="0"/>
          </a:xfrm>
          <a:custGeom>
            <a:avLst/>
            <a:gdLst/>
            <a:ahLst/>
            <a:cxnLst/>
            <a:rect l="l" t="t" r="r" b="b"/>
            <a:pathLst>
              <a:path w="55880">
                <a:moveTo>
                  <a:pt x="0" y="0"/>
                </a:moveTo>
                <a:lnTo>
                  <a:pt x="55625" y="0"/>
                </a:lnTo>
              </a:path>
            </a:pathLst>
          </a:custGeom>
          <a:ln w="15875">
            <a:solidFill>
              <a:srgbClr val="000000"/>
            </a:solidFill>
          </a:ln>
        </p:spPr>
        <p:txBody>
          <a:bodyPr wrap="square" lIns="0" tIns="0" rIns="0" bIns="0" rtlCol="0"/>
          <a:lstStyle/>
          <a:p>
            <a:endParaRPr/>
          </a:p>
        </p:txBody>
      </p:sp>
      <p:sp>
        <p:nvSpPr>
          <p:cNvPr id="414" name="object 414"/>
          <p:cNvSpPr/>
          <p:nvPr/>
        </p:nvSpPr>
        <p:spPr>
          <a:xfrm>
            <a:off x="3582923" y="2090927"/>
            <a:ext cx="55880" cy="0"/>
          </a:xfrm>
          <a:custGeom>
            <a:avLst/>
            <a:gdLst/>
            <a:ahLst/>
            <a:cxnLst/>
            <a:rect l="l" t="t" r="r" b="b"/>
            <a:pathLst>
              <a:path w="55879">
                <a:moveTo>
                  <a:pt x="0" y="0"/>
                </a:moveTo>
                <a:lnTo>
                  <a:pt x="55625" y="0"/>
                </a:lnTo>
              </a:path>
            </a:pathLst>
          </a:custGeom>
          <a:ln w="15875">
            <a:solidFill>
              <a:srgbClr val="000000"/>
            </a:solidFill>
          </a:ln>
        </p:spPr>
        <p:txBody>
          <a:bodyPr wrap="square" lIns="0" tIns="0" rIns="0" bIns="0" rtlCol="0"/>
          <a:lstStyle/>
          <a:p>
            <a:endParaRPr/>
          </a:p>
        </p:txBody>
      </p:sp>
      <p:sp>
        <p:nvSpPr>
          <p:cNvPr id="415" name="object 415"/>
          <p:cNvSpPr/>
          <p:nvPr/>
        </p:nvSpPr>
        <p:spPr>
          <a:xfrm>
            <a:off x="4025646" y="2090927"/>
            <a:ext cx="111760" cy="0"/>
          </a:xfrm>
          <a:custGeom>
            <a:avLst/>
            <a:gdLst/>
            <a:ahLst/>
            <a:cxnLst/>
            <a:rect l="l" t="t" r="r" b="b"/>
            <a:pathLst>
              <a:path w="111760">
                <a:moveTo>
                  <a:pt x="0" y="0"/>
                </a:moveTo>
                <a:lnTo>
                  <a:pt x="111251" y="0"/>
                </a:lnTo>
              </a:path>
            </a:pathLst>
          </a:custGeom>
          <a:ln w="15875">
            <a:solidFill>
              <a:srgbClr val="000000"/>
            </a:solidFill>
          </a:ln>
        </p:spPr>
        <p:txBody>
          <a:bodyPr wrap="square" lIns="0" tIns="0" rIns="0" bIns="0" rtlCol="0"/>
          <a:lstStyle/>
          <a:p>
            <a:endParaRPr/>
          </a:p>
        </p:txBody>
      </p:sp>
      <p:sp>
        <p:nvSpPr>
          <p:cNvPr id="416" name="object 416"/>
          <p:cNvSpPr/>
          <p:nvPr/>
        </p:nvSpPr>
        <p:spPr>
          <a:xfrm>
            <a:off x="4025646" y="3143250"/>
            <a:ext cx="111760" cy="0"/>
          </a:xfrm>
          <a:custGeom>
            <a:avLst/>
            <a:gdLst/>
            <a:ahLst/>
            <a:cxnLst/>
            <a:rect l="l" t="t" r="r" b="b"/>
            <a:pathLst>
              <a:path w="111760">
                <a:moveTo>
                  <a:pt x="0" y="0"/>
                </a:moveTo>
                <a:lnTo>
                  <a:pt x="111251" y="0"/>
                </a:lnTo>
              </a:path>
            </a:pathLst>
          </a:custGeom>
          <a:ln w="15875">
            <a:solidFill>
              <a:srgbClr val="000000"/>
            </a:solidFill>
          </a:ln>
        </p:spPr>
        <p:txBody>
          <a:bodyPr wrap="square" lIns="0" tIns="0" rIns="0" bIns="0" rtlCol="0"/>
          <a:lstStyle/>
          <a:p>
            <a:endParaRPr/>
          </a:p>
        </p:txBody>
      </p:sp>
      <p:sp>
        <p:nvSpPr>
          <p:cNvPr id="417" name="object 417"/>
          <p:cNvSpPr/>
          <p:nvPr/>
        </p:nvSpPr>
        <p:spPr>
          <a:xfrm>
            <a:off x="4025646" y="2615945"/>
            <a:ext cx="111760" cy="0"/>
          </a:xfrm>
          <a:custGeom>
            <a:avLst/>
            <a:gdLst/>
            <a:ahLst/>
            <a:cxnLst/>
            <a:rect l="l" t="t" r="r" b="b"/>
            <a:pathLst>
              <a:path w="111760">
                <a:moveTo>
                  <a:pt x="0" y="0"/>
                </a:moveTo>
                <a:lnTo>
                  <a:pt x="111251" y="0"/>
                </a:lnTo>
              </a:path>
            </a:pathLst>
          </a:custGeom>
          <a:ln w="15875">
            <a:solidFill>
              <a:srgbClr val="000000"/>
            </a:solidFill>
          </a:ln>
        </p:spPr>
        <p:txBody>
          <a:bodyPr wrap="square" lIns="0" tIns="0" rIns="0" bIns="0" rtlCol="0"/>
          <a:lstStyle/>
          <a:p>
            <a:endParaRPr/>
          </a:p>
        </p:txBody>
      </p:sp>
      <p:sp>
        <p:nvSpPr>
          <p:cNvPr id="418" name="object 418"/>
          <p:cNvSpPr/>
          <p:nvPr/>
        </p:nvSpPr>
        <p:spPr>
          <a:xfrm>
            <a:off x="4136897" y="2090927"/>
            <a:ext cx="0" cy="1052830"/>
          </a:xfrm>
          <a:custGeom>
            <a:avLst/>
            <a:gdLst/>
            <a:ahLst/>
            <a:cxnLst/>
            <a:rect l="l" t="t" r="r" b="b"/>
            <a:pathLst>
              <a:path h="1052830">
                <a:moveTo>
                  <a:pt x="0" y="0"/>
                </a:moveTo>
                <a:lnTo>
                  <a:pt x="0" y="1052321"/>
                </a:lnTo>
              </a:path>
            </a:pathLst>
          </a:custGeom>
          <a:ln w="15875">
            <a:solidFill>
              <a:srgbClr val="000000"/>
            </a:solidFill>
          </a:ln>
        </p:spPr>
        <p:txBody>
          <a:bodyPr wrap="square" lIns="0" tIns="0" rIns="0" bIns="0" rtlCol="0"/>
          <a:lstStyle/>
          <a:p>
            <a:endParaRPr/>
          </a:p>
        </p:txBody>
      </p:sp>
      <p:sp>
        <p:nvSpPr>
          <p:cNvPr id="419" name="object 419"/>
          <p:cNvSpPr/>
          <p:nvPr/>
        </p:nvSpPr>
        <p:spPr>
          <a:xfrm>
            <a:off x="3141726" y="2878073"/>
            <a:ext cx="165735" cy="0"/>
          </a:xfrm>
          <a:custGeom>
            <a:avLst/>
            <a:gdLst/>
            <a:ahLst/>
            <a:cxnLst/>
            <a:rect l="l" t="t" r="r" b="b"/>
            <a:pathLst>
              <a:path w="165735">
                <a:moveTo>
                  <a:pt x="0" y="0"/>
                </a:moveTo>
                <a:lnTo>
                  <a:pt x="165353" y="0"/>
                </a:lnTo>
              </a:path>
            </a:pathLst>
          </a:custGeom>
          <a:ln w="15875">
            <a:solidFill>
              <a:srgbClr val="000000"/>
            </a:solidFill>
          </a:ln>
        </p:spPr>
        <p:txBody>
          <a:bodyPr wrap="square" lIns="0" tIns="0" rIns="0" bIns="0" rtlCol="0"/>
          <a:lstStyle/>
          <a:p>
            <a:endParaRPr/>
          </a:p>
        </p:txBody>
      </p:sp>
      <p:sp>
        <p:nvSpPr>
          <p:cNvPr id="420" name="object 420"/>
          <p:cNvSpPr/>
          <p:nvPr/>
        </p:nvSpPr>
        <p:spPr>
          <a:xfrm>
            <a:off x="3417570" y="2615945"/>
            <a:ext cx="0" cy="132080"/>
          </a:xfrm>
          <a:custGeom>
            <a:avLst/>
            <a:gdLst/>
            <a:ahLst/>
            <a:cxnLst/>
            <a:rect l="l" t="t" r="r" b="b"/>
            <a:pathLst>
              <a:path h="132080">
                <a:moveTo>
                  <a:pt x="0" y="131826"/>
                </a:moveTo>
                <a:lnTo>
                  <a:pt x="0" y="0"/>
                </a:lnTo>
              </a:path>
            </a:pathLst>
          </a:custGeom>
          <a:ln w="15875">
            <a:solidFill>
              <a:srgbClr val="000000"/>
            </a:solidFill>
          </a:ln>
        </p:spPr>
        <p:txBody>
          <a:bodyPr wrap="square" lIns="0" tIns="0" rIns="0" bIns="0" rtlCol="0"/>
          <a:lstStyle/>
          <a:p>
            <a:endParaRPr/>
          </a:p>
        </p:txBody>
      </p:sp>
      <p:sp>
        <p:nvSpPr>
          <p:cNvPr id="421" name="object 421"/>
          <p:cNvSpPr/>
          <p:nvPr/>
        </p:nvSpPr>
        <p:spPr>
          <a:xfrm>
            <a:off x="3417570" y="3011423"/>
            <a:ext cx="0" cy="132080"/>
          </a:xfrm>
          <a:custGeom>
            <a:avLst/>
            <a:gdLst/>
            <a:ahLst/>
            <a:cxnLst/>
            <a:rect l="l" t="t" r="r" b="b"/>
            <a:pathLst>
              <a:path h="132080">
                <a:moveTo>
                  <a:pt x="0" y="0"/>
                </a:moveTo>
                <a:lnTo>
                  <a:pt x="0" y="131825"/>
                </a:lnTo>
              </a:path>
            </a:pathLst>
          </a:custGeom>
          <a:ln w="15875">
            <a:solidFill>
              <a:srgbClr val="000000"/>
            </a:solidFill>
          </a:ln>
        </p:spPr>
        <p:txBody>
          <a:bodyPr wrap="square" lIns="0" tIns="0" rIns="0" bIns="0" rtlCol="0"/>
          <a:lstStyle/>
          <a:p>
            <a:endParaRPr/>
          </a:p>
        </p:txBody>
      </p:sp>
      <p:sp>
        <p:nvSpPr>
          <p:cNvPr id="422" name="object 422"/>
          <p:cNvSpPr/>
          <p:nvPr/>
        </p:nvSpPr>
        <p:spPr>
          <a:xfrm>
            <a:off x="3417570" y="2615945"/>
            <a:ext cx="220979" cy="0"/>
          </a:xfrm>
          <a:custGeom>
            <a:avLst/>
            <a:gdLst/>
            <a:ahLst/>
            <a:cxnLst/>
            <a:rect l="l" t="t" r="r" b="b"/>
            <a:pathLst>
              <a:path w="220979">
                <a:moveTo>
                  <a:pt x="0" y="0"/>
                </a:moveTo>
                <a:lnTo>
                  <a:pt x="220979" y="0"/>
                </a:lnTo>
              </a:path>
            </a:pathLst>
          </a:custGeom>
          <a:ln w="15875">
            <a:solidFill>
              <a:srgbClr val="000000"/>
            </a:solidFill>
          </a:ln>
        </p:spPr>
        <p:txBody>
          <a:bodyPr wrap="square" lIns="0" tIns="0" rIns="0" bIns="0" rtlCol="0"/>
          <a:lstStyle/>
          <a:p>
            <a:endParaRPr/>
          </a:p>
        </p:txBody>
      </p:sp>
      <p:sp>
        <p:nvSpPr>
          <p:cNvPr id="423" name="object 423"/>
          <p:cNvSpPr/>
          <p:nvPr/>
        </p:nvSpPr>
        <p:spPr>
          <a:xfrm>
            <a:off x="3417570" y="3143250"/>
            <a:ext cx="220979" cy="0"/>
          </a:xfrm>
          <a:custGeom>
            <a:avLst/>
            <a:gdLst/>
            <a:ahLst/>
            <a:cxnLst/>
            <a:rect l="l" t="t" r="r" b="b"/>
            <a:pathLst>
              <a:path w="220979">
                <a:moveTo>
                  <a:pt x="0" y="0"/>
                </a:moveTo>
                <a:lnTo>
                  <a:pt x="220979" y="0"/>
                </a:lnTo>
              </a:path>
            </a:pathLst>
          </a:custGeom>
          <a:ln w="15875">
            <a:solidFill>
              <a:srgbClr val="000000"/>
            </a:solidFill>
          </a:ln>
        </p:spPr>
        <p:txBody>
          <a:bodyPr wrap="square" lIns="0" tIns="0" rIns="0" bIns="0" rtlCol="0"/>
          <a:lstStyle/>
          <a:p>
            <a:endParaRPr/>
          </a:p>
        </p:txBody>
      </p:sp>
      <p:sp>
        <p:nvSpPr>
          <p:cNvPr id="424" name="object 424"/>
          <p:cNvSpPr/>
          <p:nvPr/>
        </p:nvSpPr>
        <p:spPr>
          <a:xfrm>
            <a:off x="4136897" y="2615945"/>
            <a:ext cx="220979" cy="0"/>
          </a:xfrm>
          <a:custGeom>
            <a:avLst/>
            <a:gdLst/>
            <a:ahLst/>
            <a:cxnLst/>
            <a:rect l="l" t="t" r="r" b="b"/>
            <a:pathLst>
              <a:path w="220979">
                <a:moveTo>
                  <a:pt x="0" y="0"/>
                </a:moveTo>
                <a:lnTo>
                  <a:pt x="220979" y="0"/>
                </a:lnTo>
              </a:path>
            </a:pathLst>
          </a:custGeom>
          <a:ln w="15875">
            <a:solidFill>
              <a:srgbClr val="000000"/>
            </a:solidFill>
          </a:ln>
        </p:spPr>
        <p:txBody>
          <a:bodyPr wrap="square" lIns="0" tIns="0" rIns="0" bIns="0" rtlCol="0"/>
          <a:lstStyle/>
          <a:p>
            <a:endParaRPr/>
          </a:p>
        </p:txBody>
      </p:sp>
      <p:sp>
        <p:nvSpPr>
          <p:cNvPr id="425" name="object 425"/>
          <p:cNvSpPr/>
          <p:nvPr/>
        </p:nvSpPr>
        <p:spPr>
          <a:xfrm>
            <a:off x="4246626" y="2615945"/>
            <a:ext cx="111760" cy="527685"/>
          </a:xfrm>
          <a:custGeom>
            <a:avLst/>
            <a:gdLst/>
            <a:ahLst/>
            <a:cxnLst/>
            <a:rect l="l" t="t" r="r" b="b"/>
            <a:pathLst>
              <a:path w="111760" h="527685">
                <a:moveTo>
                  <a:pt x="0" y="0"/>
                </a:moveTo>
                <a:lnTo>
                  <a:pt x="0" y="527304"/>
                </a:lnTo>
                <a:lnTo>
                  <a:pt x="111251" y="527304"/>
                </a:lnTo>
              </a:path>
            </a:pathLst>
          </a:custGeom>
          <a:ln w="15874">
            <a:solidFill>
              <a:srgbClr val="000000"/>
            </a:solidFill>
          </a:ln>
        </p:spPr>
        <p:txBody>
          <a:bodyPr wrap="square" lIns="0" tIns="0" rIns="0" bIns="0" rtlCol="0"/>
          <a:lstStyle/>
          <a:p>
            <a:endParaRPr/>
          </a:p>
        </p:txBody>
      </p:sp>
      <p:sp>
        <p:nvSpPr>
          <p:cNvPr id="426" name="object 426"/>
          <p:cNvSpPr/>
          <p:nvPr/>
        </p:nvSpPr>
        <p:spPr>
          <a:xfrm>
            <a:off x="4744973" y="2615945"/>
            <a:ext cx="109855" cy="0"/>
          </a:xfrm>
          <a:custGeom>
            <a:avLst/>
            <a:gdLst/>
            <a:ahLst/>
            <a:cxnLst/>
            <a:rect l="l" t="t" r="r" b="b"/>
            <a:pathLst>
              <a:path w="109854">
                <a:moveTo>
                  <a:pt x="0" y="0"/>
                </a:moveTo>
                <a:lnTo>
                  <a:pt x="109727" y="0"/>
                </a:lnTo>
              </a:path>
            </a:pathLst>
          </a:custGeom>
          <a:ln w="15875">
            <a:solidFill>
              <a:srgbClr val="000000"/>
            </a:solidFill>
          </a:ln>
        </p:spPr>
        <p:txBody>
          <a:bodyPr wrap="square" lIns="0" tIns="0" rIns="0" bIns="0" rtlCol="0"/>
          <a:lstStyle/>
          <a:p>
            <a:endParaRPr/>
          </a:p>
        </p:txBody>
      </p:sp>
      <p:sp>
        <p:nvSpPr>
          <p:cNvPr id="427" name="object 427"/>
          <p:cNvSpPr/>
          <p:nvPr/>
        </p:nvSpPr>
        <p:spPr>
          <a:xfrm>
            <a:off x="4965953" y="2287523"/>
            <a:ext cx="0" cy="196850"/>
          </a:xfrm>
          <a:custGeom>
            <a:avLst/>
            <a:gdLst/>
            <a:ahLst/>
            <a:cxnLst/>
            <a:rect l="l" t="t" r="r" b="b"/>
            <a:pathLst>
              <a:path h="196850">
                <a:moveTo>
                  <a:pt x="0" y="196595"/>
                </a:moveTo>
                <a:lnTo>
                  <a:pt x="0" y="0"/>
                </a:lnTo>
              </a:path>
            </a:pathLst>
          </a:custGeom>
          <a:ln w="15875">
            <a:solidFill>
              <a:srgbClr val="000000"/>
            </a:solidFill>
          </a:ln>
        </p:spPr>
        <p:txBody>
          <a:bodyPr wrap="square" lIns="0" tIns="0" rIns="0" bIns="0" rtlCol="0"/>
          <a:lstStyle/>
          <a:p>
            <a:endParaRPr/>
          </a:p>
        </p:txBody>
      </p:sp>
      <p:sp>
        <p:nvSpPr>
          <p:cNvPr id="428" name="object 428"/>
          <p:cNvSpPr/>
          <p:nvPr/>
        </p:nvSpPr>
        <p:spPr>
          <a:xfrm>
            <a:off x="4965953" y="2747772"/>
            <a:ext cx="0" cy="197485"/>
          </a:xfrm>
          <a:custGeom>
            <a:avLst/>
            <a:gdLst/>
            <a:ahLst/>
            <a:cxnLst/>
            <a:rect l="l" t="t" r="r" b="b"/>
            <a:pathLst>
              <a:path h="197485">
                <a:moveTo>
                  <a:pt x="0" y="0"/>
                </a:moveTo>
                <a:lnTo>
                  <a:pt x="0" y="197357"/>
                </a:lnTo>
              </a:path>
            </a:pathLst>
          </a:custGeom>
          <a:ln w="15875">
            <a:solidFill>
              <a:srgbClr val="000000"/>
            </a:solidFill>
          </a:ln>
        </p:spPr>
        <p:txBody>
          <a:bodyPr wrap="square" lIns="0" tIns="0" rIns="0" bIns="0" rtlCol="0"/>
          <a:lstStyle/>
          <a:p>
            <a:endParaRPr/>
          </a:p>
        </p:txBody>
      </p:sp>
      <p:sp>
        <p:nvSpPr>
          <p:cNvPr id="429" name="object 429"/>
          <p:cNvSpPr/>
          <p:nvPr/>
        </p:nvSpPr>
        <p:spPr>
          <a:xfrm>
            <a:off x="4965953" y="2287523"/>
            <a:ext cx="165100" cy="0"/>
          </a:xfrm>
          <a:custGeom>
            <a:avLst/>
            <a:gdLst/>
            <a:ahLst/>
            <a:cxnLst/>
            <a:rect l="l" t="t" r="r" b="b"/>
            <a:pathLst>
              <a:path w="165100">
                <a:moveTo>
                  <a:pt x="0" y="0"/>
                </a:moveTo>
                <a:lnTo>
                  <a:pt x="164592" y="0"/>
                </a:lnTo>
              </a:path>
            </a:pathLst>
          </a:custGeom>
          <a:ln w="15875">
            <a:solidFill>
              <a:srgbClr val="000000"/>
            </a:solidFill>
          </a:ln>
        </p:spPr>
        <p:txBody>
          <a:bodyPr wrap="square" lIns="0" tIns="0" rIns="0" bIns="0" rtlCol="0"/>
          <a:lstStyle/>
          <a:p>
            <a:endParaRPr/>
          </a:p>
        </p:txBody>
      </p:sp>
      <p:sp>
        <p:nvSpPr>
          <p:cNvPr id="430" name="object 430"/>
          <p:cNvSpPr/>
          <p:nvPr/>
        </p:nvSpPr>
        <p:spPr>
          <a:xfrm>
            <a:off x="4965953" y="2945129"/>
            <a:ext cx="165100" cy="0"/>
          </a:xfrm>
          <a:custGeom>
            <a:avLst/>
            <a:gdLst/>
            <a:ahLst/>
            <a:cxnLst/>
            <a:rect l="l" t="t" r="r" b="b"/>
            <a:pathLst>
              <a:path w="165100">
                <a:moveTo>
                  <a:pt x="164592" y="0"/>
                </a:moveTo>
                <a:lnTo>
                  <a:pt x="0" y="0"/>
                </a:lnTo>
              </a:path>
            </a:pathLst>
          </a:custGeom>
          <a:ln w="15875">
            <a:solidFill>
              <a:srgbClr val="000000"/>
            </a:solidFill>
          </a:ln>
        </p:spPr>
        <p:txBody>
          <a:bodyPr wrap="square" lIns="0" tIns="0" rIns="0" bIns="0" rtlCol="0"/>
          <a:lstStyle/>
          <a:p>
            <a:endParaRPr/>
          </a:p>
        </p:txBody>
      </p:sp>
      <p:sp>
        <p:nvSpPr>
          <p:cNvPr id="431" name="object 431"/>
          <p:cNvSpPr/>
          <p:nvPr/>
        </p:nvSpPr>
        <p:spPr>
          <a:xfrm>
            <a:off x="5518403" y="2287523"/>
            <a:ext cx="110489" cy="0"/>
          </a:xfrm>
          <a:custGeom>
            <a:avLst/>
            <a:gdLst/>
            <a:ahLst/>
            <a:cxnLst/>
            <a:rect l="l" t="t" r="r" b="b"/>
            <a:pathLst>
              <a:path w="110489">
                <a:moveTo>
                  <a:pt x="0" y="0"/>
                </a:moveTo>
                <a:lnTo>
                  <a:pt x="110490" y="0"/>
                </a:lnTo>
              </a:path>
            </a:pathLst>
          </a:custGeom>
          <a:ln w="15875">
            <a:solidFill>
              <a:srgbClr val="000000"/>
            </a:solidFill>
          </a:ln>
        </p:spPr>
        <p:txBody>
          <a:bodyPr wrap="square" lIns="0" tIns="0" rIns="0" bIns="0" rtlCol="0"/>
          <a:lstStyle/>
          <a:p>
            <a:endParaRPr/>
          </a:p>
        </p:txBody>
      </p:sp>
      <p:sp>
        <p:nvSpPr>
          <p:cNvPr id="432" name="object 432"/>
          <p:cNvSpPr/>
          <p:nvPr/>
        </p:nvSpPr>
        <p:spPr>
          <a:xfrm>
            <a:off x="5518403" y="2945129"/>
            <a:ext cx="110489" cy="0"/>
          </a:xfrm>
          <a:custGeom>
            <a:avLst/>
            <a:gdLst/>
            <a:ahLst/>
            <a:cxnLst/>
            <a:rect l="l" t="t" r="r" b="b"/>
            <a:pathLst>
              <a:path w="110489">
                <a:moveTo>
                  <a:pt x="0" y="0"/>
                </a:moveTo>
                <a:lnTo>
                  <a:pt x="110490" y="0"/>
                </a:lnTo>
              </a:path>
            </a:pathLst>
          </a:custGeom>
          <a:ln w="15875">
            <a:solidFill>
              <a:srgbClr val="000000"/>
            </a:solidFill>
          </a:ln>
        </p:spPr>
        <p:txBody>
          <a:bodyPr wrap="square" lIns="0" tIns="0" rIns="0" bIns="0" rtlCol="0"/>
          <a:lstStyle/>
          <a:p>
            <a:endParaRPr/>
          </a:p>
        </p:txBody>
      </p:sp>
      <p:sp>
        <p:nvSpPr>
          <p:cNvPr id="433" name="object 433"/>
          <p:cNvSpPr/>
          <p:nvPr/>
        </p:nvSpPr>
        <p:spPr>
          <a:xfrm>
            <a:off x="5628894" y="2287523"/>
            <a:ext cx="0" cy="855980"/>
          </a:xfrm>
          <a:custGeom>
            <a:avLst/>
            <a:gdLst/>
            <a:ahLst/>
            <a:cxnLst/>
            <a:rect l="l" t="t" r="r" b="b"/>
            <a:pathLst>
              <a:path h="855980">
                <a:moveTo>
                  <a:pt x="0" y="0"/>
                </a:moveTo>
                <a:lnTo>
                  <a:pt x="0" y="855725"/>
                </a:lnTo>
              </a:path>
            </a:pathLst>
          </a:custGeom>
          <a:ln w="15875">
            <a:solidFill>
              <a:srgbClr val="000000"/>
            </a:solidFill>
          </a:ln>
        </p:spPr>
        <p:txBody>
          <a:bodyPr wrap="square" lIns="0" tIns="0" rIns="0" bIns="0" rtlCol="0"/>
          <a:lstStyle/>
          <a:p>
            <a:endParaRPr/>
          </a:p>
        </p:txBody>
      </p:sp>
      <p:sp>
        <p:nvSpPr>
          <p:cNvPr id="434" name="object 434"/>
          <p:cNvSpPr/>
          <p:nvPr/>
        </p:nvSpPr>
        <p:spPr>
          <a:xfrm>
            <a:off x="5628894" y="2551176"/>
            <a:ext cx="109855" cy="0"/>
          </a:xfrm>
          <a:custGeom>
            <a:avLst/>
            <a:gdLst/>
            <a:ahLst/>
            <a:cxnLst/>
            <a:rect l="l" t="t" r="r" b="b"/>
            <a:pathLst>
              <a:path w="109854">
                <a:moveTo>
                  <a:pt x="0" y="0"/>
                </a:moveTo>
                <a:lnTo>
                  <a:pt x="109727" y="0"/>
                </a:lnTo>
              </a:path>
            </a:pathLst>
          </a:custGeom>
          <a:ln w="15875">
            <a:solidFill>
              <a:srgbClr val="000000"/>
            </a:solidFill>
          </a:ln>
        </p:spPr>
        <p:txBody>
          <a:bodyPr wrap="square" lIns="0" tIns="0" rIns="0" bIns="0" rtlCol="0"/>
          <a:lstStyle/>
          <a:p>
            <a:endParaRPr/>
          </a:p>
        </p:txBody>
      </p:sp>
      <p:sp>
        <p:nvSpPr>
          <p:cNvPr id="435" name="object 435"/>
          <p:cNvSpPr/>
          <p:nvPr/>
        </p:nvSpPr>
        <p:spPr>
          <a:xfrm>
            <a:off x="4744973" y="3143250"/>
            <a:ext cx="883919" cy="0"/>
          </a:xfrm>
          <a:custGeom>
            <a:avLst/>
            <a:gdLst/>
            <a:ahLst/>
            <a:cxnLst/>
            <a:rect l="l" t="t" r="r" b="b"/>
            <a:pathLst>
              <a:path w="883920">
                <a:moveTo>
                  <a:pt x="0" y="0"/>
                </a:moveTo>
                <a:lnTo>
                  <a:pt x="883920" y="0"/>
                </a:lnTo>
              </a:path>
            </a:pathLst>
          </a:custGeom>
          <a:ln w="15875">
            <a:solidFill>
              <a:srgbClr val="000000"/>
            </a:solidFill>
          </a:ln>
        </p:spPr>
        <p:txBody>
          <a:bodyPr wrap="square" lIns="0" tIns="0" rIns="0" bIns="0" rtlCol="0"/>
          <a:lstStyle/>
          <a:p>
            <a:endParaRPr/>
          </a:p>
        </p:txBody>
      </p:sp>
      <p:sp>
        <p:nvSpPr>
          <p:cNvPr id="436" name="object 436"/>
          <p:cNvSpPr/>
          <p:nvPr/>
        </p:nvSpPr>
        <p:spPr>
          <a:xfrm>
            <a:off x="2146554" y="2681477"/>
            <a:ext cx="110489" cy="1183005"/>
          </a:xfrm>
          <a:custGeom>
            <a:avLst/>
            <a:gdLst/>
            <a:ahLst/>
            <a:cxnLst/>
            <a:rect l="l" t="t" r="r" b="b"/>
            <a:pathLst>
              <a:path w="110489" h="1183004">
                <a:moveTo>
                  <a:pt x="0" y="0"/>
                </a:moveTo>
                <a:lnTo>
                  <a:pt x="110490" y="1182624"/>
                </a:lnTo>
              </a:path>
            </a:pathLst>
          </a:custGeom>
          <a:ln w="9525">
            <a:solidFill>
              <a:srgbClr val="000000"/>
            </a:solidFill>
          </a:ln>
        </p:spPr>
        <p:txBody>
          <a:bodyPr wrap="square" lIns="0" tIns="0" rIns="0" bIns="0" rtlCol="0"/>
          <a:lstStyle/>
          <a:p>
            <a:endParaRPr/>
          </a:p>
        </p:txBody>
      </p:sp>
      <p:sp>
        <p:nvSpPr>
          <p:cNvPr id="437" name="object 437"/>
          <p:cNvSpPr/>
          <p:nvPr/>
        </p:nvSpPr>
        <p:spPr>
          <a:xfrm>
            <a:off x="5849873" y="2681477"/>
            <a:ext cx="55880" cy="1183005"/>
          </a:xfrm>
          <a:custGeom>
            <a:avLst/>
            <a:gdLst/>
            <a:ahLst/>
            <a:cxnLst/>
            <a:rect l="l" t="t" r="r" b="b"/>
            <a:pathLst>
              <a:path w="55879" h="1183004">
                <a:moveTo>
                  <a:pt x="55625" y="0"/>
                </a:moveTo>
                <a:lnTo>
                  <a:pt x="0" y="1182624"/>
                </a:lnTo>
              </a:path>
            </a:pathLst>
          </a:custGeom>
          <a:ln w="9524">
            <a:solidFill>
              <a:srgbClr val="000000"/>
            </a:solidFill>
          </a:ln>
        </p:spPr>
        <p:txBody>
          <a:bodyPr wrap="square" lIns="0" tIns="0" rIns="0" bIns="0" rtlCol="0"/>
          <a:lstStyle/>
          <a:p>
            <a:endParaRPr/>
          </a:p>
        </p:txBody>
      </p:sp>
      <p:sp>
        <p:nvSpPr>
          <p:cNvPr id="438" name="object 438"/>
          <p:cNvSpPr/>
          <p:nvPr/>
        </p:nvSpPr>
        <p:spPr>
          <a:xfrm>
            <a:off x="4578096" y="3273552"/>
            <a:ext cx="55880" cy="590550"/>
          </a:xfrm>
          <a:custGeom>
            <a:avLst/>
            <a:gdLst/>
            <a:ahLst/>
            <a:cxnLst/>
            <a:rect l="l" t="t" r="r" b="b"/>
            <a:pathLst>
              <a:path w="55879" h="590550">
                <a:moveTo>
                  <a:pt x="55625" y="590550"/>
                </a:moveTo>
                <a:lnTo>
                  <a:pt x="0" y="0"/>
                </a:lnTo>
              </a:path>
            </a:pathLst>
          </a:custGeom>
          <a:ln w="9524">
            <a:solidFill>
              <a:srgbClr val="000000"/>
            </a:solidFill>
          </a:ln>
        </p:spPr>
        <p:txBody>
          <a:bodyPr wrap="square" lIns="0" tIns="0" rIns="0" bIns="0" rtlCol="0"/>
          <a:lstStyle/>
          <a:p>
            <a:endParaRPr/>
          </a:p>
        </p:txBody>
      </p:sp>
      <p:sp>
        <p:nvSpPr>
          <p:cNvPr id="439" name="object 439"/>
          <p:cNvSpPr/>
          <p:nvPr/>
        </p:nvSpPr>
        <p:spPr>
          <a:xfrm>
            <a:off x="4578096" y="2747772"/>
            <a:ext cx="608330" cy="854710"/>
          </a:xfrm>
          <a:custGeom>
            <a:avLst/>
            <a:gdLst/>
            <a:ahLst/>
            <a:cxnLst/>
            <a:rect l="l" t="t" r="r" b="b"/>
            <a:pathLst>
              <a:path w="608329" h="854710">
                <a:moveTo>
                  <a:pt x="608076" y="854201"/>
                </a:moveTo>
                <a:lnTo>
                  <a:pt x="0" y="0"/>
                </a:lnTo>
              </a:path>
            </a:pathLst>
          </a:custGeom>
          <a:ln w="9525">
            <a:solidFill>
              <a:srgbClr val="000000"/>
            </a:solidFill>
          </a:ln>
        </p:spPr>
        <p:txBody>
          <a:bodyPr wrap="square" lIns="0" tIns="0" rIns="0" bIns="0" rtlCol="0"/>
          <a:lstStyle/>
          <a:p>
            <a:endParaRPr/>
          </a:p>
        </p:txBody>
      </p:sp>
      <p:sp>
        <p:nvSpPr>
          <p:cNvPr id="440" name="object 440"/>
          <p:cNvSpPr/>
          <p:nvPr/>
        </p:nvSpPr>
        <p:spPr>
          <a:xfrm>
            <a:off x="5353050" y="3076194"/>
            <a:ext cx="441325" cy="788035"/>
          </a:xfrm>
          <a:custGeom>
            <a:avLst/>
            <a:gdLst/>
            <a:ahLst/>
            <a:cxnLst/>
            <a:rect l="l" t="t" r="r" b="b"/>
            <a:pathLst>
              <a:path w="441325" h="788035">
                <a:moveTo>
                  <a:pt x="441198" y="787908"/>
                </a:moveTo>
                <a:lnTo>
                  <a:pt x="0" y="0"/>
                </a:lnTo>
              </a:path>
            </a:pathLst>
          </a:custGeom>
          <a:ln w="9525">
            <a:solidFill>
              <a:srgbClr val="000000"/>
            </a:solidFill>
          </a:ln>
        </p:spPr>
        <p:txBody>
          <a:bodyPr wrap="square" lIns="0" tIns="0" rIns="0" bIns="0" rtlCol="0"/>
          <a:lstStyle/>
          <a:p>
            <a:endParaRPr/>
          </a:p>
        </p:txBody>
      </p:sp>
      <p:sp>
        <p:nvSpPr>
          <p:cNvPr id="441" name="object 441"/>
          <p:cNvSpPr/>
          <p:nvPr/>
        </p:nvSpPr>
        <p:spPr>
          <a:xfrm>
            <a:off x="5241797" y="2419350"/>
            <a:ext cx="111760" cy="1183005"/>
          </a:xfrm>
          <a:custGeom>
            <a:avLst/>
            <a:gdLst/>
            <a:ahLst/>
            <a:cxnLst/>
            <a:rect l="l" t="t" r="r" b="b"/>
            <a:pathLst>
              <a:path w="111760" h="1183004">
                <a:moveTo>
                  <a:pt x="0" y="1182624"/>
                </a:moveTo>
                <a:lnTo>
                  <a:pt x="111251" y="0"/>
                </a:lnTo>
              </a:path>
            </a:pathLst>
          </a:custGeom>
          <a:ln w="9525">
            <a:solidFill>
              <a:srgbClr val="000000"/>
            </a:solidFill>
          </a:ln>
        </p:spPr>
        <p:txBody>
          <a:bodyPr wrap="square" lIns="0" tIns="0" rIns="0" bIns="0" rtlCol="0"/>
          <a:lstStyle/>
          <a:p>
            <a:endParaRPr/>
          </a:p>
        </p:txBody>
      </p:sp>
      <p:sp>
        <p:nvSpPr>
          <p:cNvPr id="442" name="object 442"/>
          <p:cNvSpPr/>
          <p:nvPr/>
        </p:nvSpPr>
        <p:spPr>
          <a:xfrm>
            <a:off x="5130546" y="2813304"/>
            <a:ext cx="387985" cy="264160"/>
          </a:xfrm>
          <a:custGeom>
            <a:avLst/>
            <a:gdLst/>
            <a:ahLst/>
            <a:cxnLst/>
            <a:rect l="l" t="t" r="r" b="b"/>
            <a:pathLst>
              <a:path w="387985" h="264160">
                <a:moveTo>
                  <a:pt x="0" y="0"/>
                </a:moveTo>
                <a:lnTo>
                  <a:pt x="0" y="263651"/>
                </a:lnTo>
                <a:lnTo>
                  <a:pt x="387858" y="263651"/>
                </a:lnTo>
                <a:lnTo>
                  <a:pt x="387858" y="0"/>
                </a:lnTo>
                <a:lnTo>
                  <a:pt x="0" y="0"/>
                </a:lnTo>
                <a:close/>
              </a:path>
            </a:pathLst>
          </a:custGeom>
          <a:solidFill>
            <a:srgbClr val="33CCCC"/>
          </a:solidFill>
        </p:spPr>
        <p:txBody>
          <a:bodyPr wrap="square" lIns="0" tIns="0" rIns="0" bIns="0" rtlCol="0"/>
          <a:lstStyle/>
          <a:p>
            <a:endParaRPr/>
          </a:p>
        </p:txBody>
      </p:sp>
      <p:sp>
        <p:nvSpPr>
          <p:cNvPr id="443" name="object 443"/>
          <p:cNvSpPr/>
          <p:nvPr/>
        </p:nvSpPr>
        <p:spPr>
          <a:xfrm>
            <a:off x="5130546" y="2813304"/>
            <a:ext cx="387985" cy="262890"/>
          </a:xfrm>
          <a:custGeom>
            <a:avLst/>
            <a:gdLst/>
            <a:ahLst/>
            <a:cxnLst/>
            <a:rect l="l" t="t" r="r" b="b"/>
            <a:pathLst>
              <a:path w="387985" h="262889">
                <a:moveTo>
                  <a:pt x="0" y="0"/>
                </a:moveTo>
                <a:lnTo>
                  <a:pt x="0" y="262889"/>
                </a:lnTo>
                <a:lnTo>
                  <a:pt x="387858" y="262889"/>
                </a:lnTo>
                <a:lnTo>
                  <a:pt x="387858" y="0"/>
                </a:lnTo>
                <a:lnTo>
                  <a:pt x="0" y="0"/>
                </a:lnTo>
                <a:close/>
              </a:path>
            </a:pathLst>
          </a:custGeom>
          <a:ln w="9525">
            <a:solidFill>
              <a:srgbClr val="000000"/>
            </a:solidFill>
          </a:ln>
        </p:spPr>
        <p:txBody>
          <a:bodyPr wrap="square" lIns="0" tIns="0" rIns="0" bIns="0" rtlCol="0"/>
          <a:lstStyle/>
          <a:p>
            <a:endParaRPr/>
          </a:p>
        </p:txBody>
      </p:sp>
      <p:sp>
        <p:nvSpPr>
          <p:cNvPr id="444" name="object 444"/>
          <p:cNvSpPr/>
          <p:nvPr/>
        </p:nvSpPr>
        <p:spPr>
          <a:xfrm>
            <a:off x="2865120" y="3011423"/>
            <a:ext cx="55880" cy="590550"/>
          </a:xfrm>
          <a:custGeom>
            <a:avLst/>
            <a:gdLst/>
            <a:ahLst/>
            <a:cxnLst/>
            <a:rect l="l" t="t" r="r" b="b"/>
            <a:pathLst>
              <a:path w="55880" h="590550">
                <a:moveTo>
                  <a:pt x="0" y="590550"/>
                </a:moveTo>
                <a:lnTo>
                  <a:pt x="55625" y="0"/>
                </a:lnTo>
              </a:path>
            </a:pathLst>
          </a:custGeom>
          <a:ln w="9524">
            <a:solidFill>
              <a:srgbClr val="000000"/>
            </a:solidFill>
          </a:ln>
        </p:spPr>
        <p:txBody>
          <a:bodyPr wrap="square" lIns="0" tIns="0" rIns="0" bIns="0" rtlCol="0"/>
          <a:lstStyle/>
          <a:p>
            <a:endParaRPr/>
          </a:p>
        </p:txBody>
      </p:sp>
      <p:sp>
        <p:nvSpPr>
          <p:cNvPr id="445" name="object 445"/>
          <p:cNvSpPr/>
          <p:nvPr/>
        </p:nvSpPr>
        <p:spPr>
          <a:xfrm>
            <a:off x="2809494" y="2222754"/>
            <a:ext cx="111760" cy="1379220"/>
          </a:xfrm>
          <a:custGeom>
            <a:avLst/>
            <a:gdLst/>
            <a:ahLst/>
            <a:cxnLst/>
            <a:rect l="l" t="t" r="r" b="b"/>
            <a:pathLst>
              <a:path w="111760" h="1379220">
                <a:moveTo>
                  <a:pt x="0" y="1379220"/>
                </a:moveTo>
                <a:lnTo>
                  <a:pt x="111251" y="0"/>
                </a:lnTo>
              </a:path>
            </a:pathLst>
          </a:custGeom>
          <a:ln w="9525">
            <a:solidFill>
              <a:srgbClr val="000000"/>
            </a:solidFill>
          </a:ln>
        </p:spPr>
        <p:txBody>
          <a:bodyPr wrap="square" lIns="0" tIns="0" rIns="0" bIns="0" rtlCol="0"/>
          <a:lstStyle/>
          <a:p>
            <a:endParaRPr/>
          </a:p>
        </p:txBody>
      </p:sp>
      <p:sp>
        <p:nvSpPr>
          <p:cNvPr id="446" name="object 446"/>
          <p:cNvSpPr/>
          <p:nvPr/>
        </p:nvSpPr>
        <p:spPr>
          <a:xfrm>
            <a:off x="2754629" y="2747772"/>
            <a:ext cx="387350" cy="264160"/>
          </a:xfrm>
          <a:custGeom>
            <a:avLst/>
            <a:gdLst/>
            <a:ahLst/>
            <a:cxnLst/>
            <a:rect l="l" t="t" r="r" b="b"/>
            <a:pathLst>
              <a:path w="387350" h="264160">
                <a:moveTo>
                  <a:pt x="0" y="0"/>
                </a:moveTo>
                <a:lnTo>
                  <a:pt x="0" y="263651"/>
                </a:lnTo>
                <a:lnTo>
                  <a:pt x="387096" y="263651"/>
                </a:lnTo>
                <a:lnTo>
                  <a:pt x="387095" y="0"/>
                </a:lnTo>
                <a:lnTo>
                  <a:pt x="0" y="0"/>
                </a:lnTo>
                <a:close/>
              </a:path>
            </a:pathLst>
          </a:custGeom>
          <a:solidFill>
            <a:srgbClr val="33CCCC"/>
          </a:solidFill>
        </p:spPr>
        <p:txBody>
          <a:bodyPr wrap="square" lIns="0" tIns="0" rIns="0" bIns="0" rtlCol="0"/>
          <a:lstStyle/>
          <a:p>
            <a:endParaRPr/>
          </a:p>
        </p:txBody>
      </p:sp>
      <p:sp>
        <p:nvSpPr>
          <p:cNvPr id="447" name="object 447"/>
          <p:cNvSpPr/>
          <p:nvPr/>
        </p:nvSpPr>
        <p:spPr>
          <a:xfrm>
            <a:off x="2754629" y="2747772"/>
            <a:ext cx="387350" cy="264160"/>
          </a:xfrm>
          <a:custGeom>
            <a:avLst/>
            <a:gdLst/>
            <a:ahLst/>
            <a:cxnLst/>
            <a:rect l="l" t="t" r="r" b="b"/>
            <a:pathLst>
              <a:path w="387350" h="264160">
                <a:moveTo>
                  <a:pt x="0" y="0"/>
                </a:moveTo>
                <a:lnTo>
                  <a:pt x="0" y="263651"/>
                </a:lnTo>
                <a:lnTo>
                  <a:pt x="387096" y="263651"/>
                </a:lnTo>
                <a:lnTo>
                  <a:pt x="387095" y="0"/>
                </a:lnTo>
                <a:lnTo>
                  <a:pt x="0" y="0"/>
                </a:lnTo>
                <a:close/>
              </a:path>
            </a:pathLst>
          </a:custGeom>
          <a:ln w="9525">
            <a:solidFill>
              <a:srgbClr val="000000"/>
            </a:solidFill>
          </a:ln>
        </p:spPr>
        <p:txBody>
          <a:bodyPr wrap="square" lIns="0" tIns="0" rIns="0" bIns="0" rtlCol="0"/>
          <a:lstStyle/>
          <a:p>
            <a:endParaRPr/>
          </a:p>
        </p:txBody>
      </p:sp>
      <p:sp>
        <p:nvSpPr>
          <p:cNvPr id="448" name="object 448"/>
          <p:cNvSpPr/>
          <p:nvPr/>
        </p:nvSpPr>
        <p:spPr>
          <a:xfrm>
            <a:off x="3861053" y="3273552"/>
            <a:ext cx="109220" cy="328930"/>
          </a:xfrm>
          <a:custGeom>
            <a:avLst/>
            <a:gdLst/>
            <a:ahLst/>
            <a:cxnLst/>
            <a:rect l="l" t="t" r="r" b="b"/>
            <a:pathLst>
              <a:path w="109220" h="328929">
                <a:moveTo>
                  <a:pt x="108966" y="328422"/>
                </a:moveTo>
                <a:lnTo>
                  <a:pt x="0" y="0"/>
                </a:lnTo>
              </a:path>
            </a:pathLst>
          </a:custGeom>
          <a:ln w="9525">
            <a:solidFill>
              <a:srgbClr val="000000"/>
            </a:solidFill>
          </a:ln>
        </p:spPr>
        <p:txBody>
          <a:bodyPr wrap="square" lIns="0" tIns="0" rIns="0" bIns="0" rtlCol="0"/>
          <a:lstStyle/>
          <a:p>
            <a:endParaRPr/>
          </a:p>
        </p:txBody>
      </p:sp>
      <p:sp>
        <p:nvSpPr>
          <p:cNvPr id="449" name="object 449"/>
          <p:cNvSpPr/>
          <p:nvPr/>
        </p:nvSpPr>
        <p:spPr>
          <a:xfrm>
            <a:off x="3861053" y="2747772"/>
            <a:ext cx="717550" cy="1116330"/>
          </a:xfrm>
          <a:custGeom>
            <a:avLst/>
            <a:gdLst/>
            <a:ahLst/>
            <a:cxnLst/>
            <a:rect l="l" t="t" r="r" b="b"/>
            <a:pathLst>
              <a:path w="717550" h="1116329">
                <a:moveTo>
                  <a:pt x="717042" y="1116329"/>
                </a:moveTo>
                <a:lnTo>
                  <a:pt x="0" y="0"/>
                </a:lnTo>
              </a:path>
            </a:pathLst>
          </a:custGeom>
          <a:ln w="9525">
            <a:solidFill>
              <a:srgbClr val="000000"/>
            </a:solidFill>
          </a:ln>
        </p:spPr>
        <p:txBody>
          <a:bodyPr wrap="square" lIns="0" tIns="0" rIns="0" bIns="0" rtlCol="0"/>
          <a:lstStyle/>
          <a:p>
            <a:endParaRPr/>
          </a:p>
        </p:txBody>
      </p:sp>
      <p:sp>
        <p:nvSpPr>
          <p:cNvPr id="450" name="object 450"/>
          <p:cNvSpPr/>
          <p:nvPr/>
        </p:nvSpPr>
        <p:spPr>
          <a:xfrm>
            <a:off x="3861053" y="2222754"/>
            <a:ext cx="165100" cy="1379220"/>
          </a:xfrm>
          <a:custGeom>
            <a:avLst/>
            <a:gdLst/>
            <a:ahLst/>
            <a:cxnLst/>
            <a:rect l="l" t="t" r="r" b="b"/>
            <a:pathLst>
              <a:path w="165100" h="1379220">
                <a:moveTo>
                  <a:pt x="164592" y="1379220"/>
                </a:moveTo>
                <a:lnTo>
                  <a:pt x="0" y="0"/>
                </a:lnTo>
              </a:path>
            </a:pathLst>
          </a:custGeom>
          <a:ln w="9525">
            <a:solidFill>
              <a:srgbClr val="000000"/>
            </a:solidFill>
          </a:ln>
        </p:spPr>
        <p:txBody>
          <a:bodyPr wrap="square" lIns="0" tIns="0" rIns="0" bIns="0" rtlCol="0"/>
          <a:lstStyle/>
          <a:p>
            <a:endParaRPr/>
          </a:p>
        </p:txBody>
      </p:sp>
      <p:sp>
        <p:nvSpPr>
          <p:cNvPr id="451" name="object 451"/>
          <p:cNvSpPr/>
          <p:nvPr/>
        </p:nvSpPr>
        <p:spPr>
          <a:xfrm>
            <a:off x="3638550" y="2484120"/>
            <a:ext cx="387350" cy="264160"/>
          </a:xfrm>
          <a:custGeom>
            <a:avLst/>
            <a:gdLst/>
            <a:ahLst/>
            <a:cxnLst/>
            <a:rect l="l" t="t" r="r" b="b"/>
            <a:pathLst>
              <a:path w="387350" h="264160">
                <a:moveTo>
                  <a:pt x="0" y="0"/>
                </a:moveTo>
                <a:lnTo>
                  <a:pt x="0" y="263651"/>
                </a:lnTo>
                <a:lnTo>
                  <a:pt x="387096" y="263651"/>
                </a:lnTo>
                <a:lnTo>
                  <a:pt x="387096" y="0"/>
                </a:lnTo>
                <a:lnTo>
                  <a:pt x="0" y="0"/>
                </a:lnTo>
                <a:close/>
              </a:path>
            </a:pathLst>
          </a:custGeom>
          <a:solidFill>
            <a:srgbClr val="33CCCC"/>
          </a:solidFill>
        </p:spPr>
        <p:txBody>
          <a:bodyPr wrap="square" lIns="0" tIns="0" rIns="0" bIns="0" rtlCol="0"/>
          <a:lstStyle/>
          <a:p>
            <a:endParaRPr/>
          </a:p>
        </p:txBody>
      </p:sp>
      <p:sp>
        <p:nvSpPr>
          <p:cNvPr id="452" name="object 452"/>
          <p:cNvSpPr/>
          <p:nvPr/>
        </p:nvSpPr>
        <p:spPr>
          <a:xfrm>
            <a:off x="3638550" y="2484120"/>
            <a:ext cx="387350" cy="264160"/>
          </a:xfrm>
          <a:custGeom>
            <a:avLst/>
            <a:gdLst/>
            <a:ahLst/>
            <a:cxnLst/>
            <a:rect l="l" t="t" r="r" b="b"/>
            <a:pathLst>
              <a:path w="387350" h="264160">
                <a:moveTo>
                  <a:pt x="0" y="0"/>
                </a:moveTo>
                <a:lnTo>
                  <a:pt x="0" y="263651"/>
                </a:lnTo>
                <a:lnTo>
                  <a:pt x="387096" y="263651"/>
                </a:lnTo>
                <a:lnTo>
                  <a:pt x="387096" y="0"/>
                </a:lnTo>
                <a:lnTo>
                  <a:pt x="0" y="0"/>
                </a:lnTo>
                <a:close/>
              </a:path>
            </a:pathLst>
          </a:custGeom>
          <a:ln w="9525">
            <a:solidFill>
              <a:srgbClr val="000000"/>
            </a:solidFill>
          </a:ln>
        </p:spPr>
        <p:txBody>
          <a:bodyPr wrap="square" lIns="0" tIns="0" rIns="0" bIns="0" rtlCol="0"/>
          <a:lstStyle/>
          <a:p>
            <a:endParaRPr/>
          </a:p>
        </p:txBody>
      </p:sp>
      <p:sp>
        <p:nvSpPr>
          <p:cNvPr id="453" name="object 453"/>
          <p:cNvSpPr/>
          <p:nvPr/>
        </p:nvSpPr>
        <p:spPr>
          <a:xfrm>
            <a:off x="3638550" y="3011423"/>
            <a:ext cx="387350" cy="262255"/>
          </a:xfrm>
          <a:custGeom>
            <a:avLst/>
            <a:gdLst/>
            <a:ahLst/>
            <a:cxnLst/>
            <a:rect l="l" t="t" r="r" b="b"/>
            <a:pathLst>
              <a:path w="387350" h="262254">
                <a:moveTo>
                  <a:pt x="0" y="0"/>
                </a:moveTo>
                <a:lnTo>
                  <a:pt x="0" y="262127"/>
                </a:lnTo>
                <a:lnTo>
                  <a:pt x="387096" y="262127"/>
                </a:lnTo>
                <a:lnTo>
                  <a:pt x="387096" y="0"/>
                </a:lnTo>
                <a:lnTo>
                  <a:pt x="0" y="0"/>
                </a:lnTo>
                <a:close/>
              </a:path>
            </a:pathLst>
          </a:custGeom>
          <a:solidFill>
            <a:srgbClr val="33CCCC"/>
          </a:solidFill>
        </p:spPr>
        <p:txBody>
          <a:bodyPr wrap="square" lIns="0" tIns="0" rIns="0" bIns="0" rtlCol="0"/>
          <a:lstStyle/>
          <a:p>
            <a:endParaRPr/>
          </a:p>
        </p:txBody>
      </p:sp>
      <p:sp>
        <p:nvSpPr>
          <p:cNvPr id="454" name="object 454"/>
          <p:cNvSpPr/>
          <p:nvPr/>
        </p:nvSpPr>
        <p:spPr>
          <a:xfrm>
            <a:off x="3638550" y="3011423"/>
            <a:ext cx="387350" cy="262255"/>
          </a:xfrm>
          <a:custGeom>
            <a:avLst/>
            <a:gdLst/>
            <a:ahLst/>
            <a:cxnLst/>
            <a:rect l="l" t="t" r="r" b="b"/>
            <a:pathLst>
              <a:path w="387350" h="262254">
                <a:moveTo>
                  <a:pt x="0" y="0"/>
                </a:moveTo>
                <a:lnTo>
                  <a:pt x="0" y="262127"/>
                </a:lnTo>
                <a:lnTo>
                  <a:pt x="387096" y="262127"/>
                </a:lnTo>
                <a:lnTo>
                  <a:pt x="387096" y="0"/>
                </a:lnTo>
                <a:lnTo>
                  <a:pt x="0" y="0"/>
                </a:lnTo>
                <a:close/>
              </a:path>
            </a:pathLst>
          </a:custGeom>
          <a:ln w="9525">
            <a:solidFill>
              <a:srgbClr val="000000"/>
            </a:solidFill>
          </a:ln>
        </p:spPr>
        <p:txBody>
          <a:bodyPr wrap="square" lIns="0" tIns="0" rIns="0" bIns="0" rtlCol="0"/>
          <a:lstStyle/>
          <a:p>
            <a:endParaRPr/>
          </a:p>
        </p:txBody>
      </p:sp>
      <p:sp>
        <p:nvSpPr>
          <p:cNvPr id="455" name="object 455"/>
          <p:cNvSpPr/>
          <p:nvPr/>
        </p:nvSpPr>
        <p:spPr>
          <a:xfrm>
            <a:off x="3361944" y="2222754"/>
            <a:ext cx="55880" cy="1641475"/>
          </a:xfrm>
          <a:custGeom>
            <a:avLst/>
            <a:gdLst/>
            <a:ahLst/>
            <a:cxnLst/>
            <a:rect l="l" t="t" r="r" b="b"/>
            <a:pathLst>
              <a:path w="55879" h="1641475">
                <a:moveTo>
                  <a:pt x="55625" y="1641348"/>
                </a:moveTo>
                <a:lnTo>
                  <a:pt x="0" y="0"/>
                </a:lnTo>
              </a:path>
            </a:pathLst>
          </a:custGeom>
          <a:ln w="9525">
            <a:solidFill>
              <a:srgbClr val="000000"/>
            </a:solidFill>
          </a:ln>
        </p:spPr>
        <p:txBody>
          <a:bodyPr wrap="square" lIns="0" tIns="0" rIns="0" bIns="0" rtlCol="0"/>
          <a:lstStyle/>
          <a:p>
            <a:endParaRPr/>
          </a:p>
        </p:txBody>
      </p:sp>
      <p:sp>
        <p:nvSpPr>
          <p:cNvPr id="456" name="object 456"/>
          <p:cNvSpPr/>
          <p:nvPr/>
        </p:nvSpPr>
        <p:spPr>
          <a:xfrm>
            <a:off x="3307079" y="2747772"/>
            <a:ext cx="222250" cy="264160"/>
          </a:xfrm>
          <a:custGeom>
            <a:avLst/>
            <a:gdLst/>
            <a:ahLst/>
            <a:cxnLst/>
            <a:rect l="l" t="t" r="r" b="b"/>
            <a:pathLst>
              <a:path w="222250" h="264160">
                <a:moveTo>
                  <a:pt x="221742" y="131825"/>
                </a:moveTo>
                <a:lnTo>
                  <a:pt x="110490" y="0"/>
                </a:lnTo>
                <a:lnTo>
                  <a:pt x="0" y="131825"/>
                </a:lnTo>
                <a:lnTo>
                  <a:pt x="110490" y="263651"/>
                </a:lnTo>
                <a:lnTo>
                  <a:pt x="221742" y="131825"/>
                </a:lnTo>
                <a:close/>
              </a:path>
            </a:pathLst>
          </a:custGeom>
          <a:solidFill>
            <a:srgbClr val="33CCCC"/>
          </a:solidFill>
        </p:spPr>
        <p:txBody>
          <a:bodyPr wrap="square" lIns="0" tIns="0" rIns="0" bIns="0" rtlCol="0"/>
          <a:lstStyle/>
          <a:p>
            <a:endParaRPr/>
          </a:p>
        </p:txBody>
      </p:sp>
      <p:sp>
        <p:nvSpPr>
          <p:cNvPr id="457" name="object 457"/>
          <p:cNvSpPr/>
          <p:nvPr/>
        </p:nvSpPr>
        <p:spPr>
          <a:xfrm>
            <a:off x="3307079" y="2747772"/>
            <a:ext cx="222250" cy="264160"/>
          </a:xfrm>
          <a:custGeom>
            <a:avLst/>
            <a:gdLst/>
            <a:ahLst/>
            <a:cxnLst/>
            <a:rect l="l" t="t" r="r" b="b"/>
            <a:pathLst>
              <a:path w="222250" h="264160">
                <a:moveTo>
                  <a:pt x="110490" y="0"/>
                </a:moveTo>
                <a:lnTo>
                  <a:pt x="0" y="131825"/>
                </a:lnTo>
                <a:lnTo>
                  <a:pt x="110490" y="263651"/>
                </a:lnTo>
                <a:lnTo>
                  <a:pt x="221742" y="131825"/>
                </a:lnTo>
                <a:lnTo>
                  <a:pt x="110490" y="0"/>
                </a:lnTo>
                <a:close/>
              </a:path>
            </a:pathLst>
          </a:custGeom>
          <a:ln w="9525">
            <a:solidFill>
              <a:srgbClr val="000000"/>
            </a:solidFill>
          </a:ln>
        </p:spPr>
        <p:txBody>
          <a:bodyPr wrap="square" lIns="0" tIns="0" rIns="0" bIns="0" rtlCol="0"/>
          <a:lstStyle/>
          <a:p>
            <a:endParaRPr/>
          </a:p>
        </p:txBody>
      </p:sp>
      <p:sp>
        <p:nvSpPr>
          <p:cNvPr id="458" name="object 458"/>
          <p:cNvSpPr/>
          <p:nvPr/>
        </p:nvSpPr>
        <p:spPr>
          <a:xfrm>
            <a:off x="2257044" y="4257294"/>
            <a:ext cx="0" cy="590550"/>
          </a:xfrm>
          <a:custGeom>
            <a:avLst/>
            <a:gdLst/>
            <a:ahLst/>
            <a:cxnLst/>
            <a:rect l="l" t="t" r="r" b="b"/>
            <a:pathLst>
              <a:path h="590550">
                <a:moveTo>
                  <a:pt x="0" y="0"/>
                </a:moveTo>
                <a:lnTo>
                  <a:pt x="0" y="590550"/>
                </a:lnTo>
              </a:path>
            </a:pathLst>
          </a:custGeom>
          <a:ln w="9525">
            <a:solidFill>
              <a:srgbClr val="000000"/>
            </a:solidFill>
          </a:ln>
        </p:spPr>
        <p:txBody>
          <a:bodyPr wrap="square" lIns="0" tIns="0" rIns="0" bIns="0" rtlCol="0"/>
          <a:lstStyle/>
          <a:p>
            <a:endParaRPr/>
          </a:p>
        </p:txBody>
      </p:sp>
      <p:sp>
        <p:nvSpPr>
          <p:cNvPr id="459" name="object 459"/>
          <p:cNvSpPr/>
          <p:nvPr/>
        </p:nvSpPr>
        <p:spPr>
          <a:xfrm>
            <a:off x="2809494" y="3995928"/>
            <a:ext cx="55880" cy="852169"/>
          </a:xfrm>
          <a:custGeom>
            <a:avLst/>
            <a:gdLst/>
            <a:ahLst/>
            <a:cxnLst/>
            <a:rect l="l" t="t" r="r" b="b"/>
            <a:pathLst>
              <a:path w="55880" h="852170">
                <a:moveTo>
                  <a:pt x="0" y="0"/>
                </a:moveTo>
                <a:lnTo>
                  <a:pt x="55625" y="851916"/>
                </a:lnTo>
              </a:path>
            </a:pathLst>
          </a:custGeom>
          <a:ln w="9524">
            <a:solidFill>
              <a:srgbClr val="000000"/>
            </a:solidFill>
          </a:ln>
        </p:spPr>
        <p:txBody>
          <a:bodyPr wrap="square" lIns="0" tIns="0" rIns="0" bIns="0" rtlCol="0"/>
          <a:lstStyle/>
          <a:p>
            <a:endParaRPr/>
          </a:p>
        </p:txBody>
      </p:sp>
      <p:sp>
        <p:nvSpPr>
          <p:cNvPr id="460" name="object 460"/>
          <p:cNvSpPr/>
          <p:nvPr/>
        </p:nvSpPr>
        <p:spPr>
          <a:xfrm>
            <a:off x="3384803" y="4257294"/>
            <a:ext cx="88900" cy="634365"/>
          </a:xfrm>
          <a:custGeom>
            <a:avLst/>
            <a:gdLst/>
            <a:ahLst/>
            <a:cxnLst/>
            <a:rect l="l" t="t" r="r" b="b"/>
            <a:pathLst>
              <a:path w="88900" h="634364">
                <a:moveTo>
                  <a:pt x="88392" y="0"/>
                </a:moveTo>
                <a:lnTo>
                  <a:pt x="0" y="633983"/>
                </a:lnTo>
              </a:path>
            </a:pathLst>
          </a:custGeom>
          <a:ln w="9525">
            <a:solidFill>
              <a:srgbClr val="000000"/>
            </a:solidFill>
          </a:ln>
        </p:spPr>
        <p:txBody>
          <a:bodyPr wrap="square" lIns="0" tIns="0" rIns="0" bIns="0" rtlCol="0"/>
          <a:lstStyle/>
          <a:p>
            <a:endParaRPr/>
          </a:p>
        </p:txBody>
      </p:sp>
      <p:sp>
        <p:nvSpPr>
          <p:cNvPr id="461" name="object 461"/>
          <p:cNvSpPr/>
          <p:nvPr/>
        </p:nvSpPr>
        <p:spPr>
          <a:xfrm>
            <a:off x="3998976" y="3995928"/>
            <a:ext cx="26670" cy="875030"/>
          </a:xfrm>
          <a:custGeom>
            <a:avLst/>
            <a:gdLst/>
            <a:ahLst/>
            <a:cxnLst/>
            <a:rect l="l" t="t" r="r" b="b"/>
            <a:pathLst>
              <a:path w="26670" h="875029">
                <a:moveTo>
                  <a:pt x="0" y="874776"/>
                </a:moveTo>
                <a:lnTo>
                  <a:pt x="26670" y="0"/>
                </a:lnTo>
              </a:path>
            </a:pathLst>
          </a:custGeom>
          <a:ln w="9525">
            <a:solidFill>
              <a:srgbClr val="000000"/>
            </a:solidFill>
          </a:ln>
        </p:spPr>
        <p:txBody>
          <a:bodyPr wrap="square" lIns="0" tIns="0" rIns="0" bIns="0" rtlCol="0"/>
          <a:lstStyle/>
          <a:p>
            <a:endParaRPr/>
          </a:p>
        </p:txBody>
      </p:sp>
      <p:sp>
        <p:nvSpPr>
          <p:cNvPr id="462" name="object 462"/>
          <p:cNvSpPr/>
          <p:nvPr/>
        </p:nvSpPr>
        <p:spPr>
          <a:xfrm>
            <a:off x="4578096" y="4257294"/>
            <a:ext cx="70485" cy="314960"/>
          </a:xfrm>
          <a:custGeom>
            <a:avLst/>
            <a:gdLst/>
            <a:ahLst/>
            <a:cxnLst/>
            <a:rect l="l" t="t" r="r" b="b"/>
            <a:pathLst>
              <a:path w="70485" h="314960">
                <a:moveTo>
                  <a:pt x="0" y="0"/>
                </a:moveTo>
                <a:lnTo>
                  <a:pt x="70103" y="314705"/>
                </a:lnTo>
              </a:path>
            </a:pathLst>
          </a:custGeom>
          <a:ln w="9525">
            <a:solidFill>
              <a:srgbClr val="000000"/>
            </a:solidFill>
          </a:ln>
        </p:spPr>
        <p:txBody>
          <a:bodyPr wrap="square" lIns="0" tIns="0" rIns="0" bIns="0" rtlCol="0"/>
          <a:lstStyle/>
          <a:p>
            <a:endParaRPr/>
          </a:p>
        </p:txBody>
      </p:sp>
      <p:sp>
        <p:nvSpPr>
          <p:cNvPr id="463" name="object 463"/>
          <p:cNvSpPr/>
          <p:nvPr/>
        </p:nvSpPr>
        <p:spPr>
          <a:xfrm>
            <a:off x="5241797" y="3995928"/>
            <a:ext cx="46990" cy="574675"/>
          </a:xfrm>
          <a:custGeom>
            <a:avLst/>
            <a:gdLst/>
            <a:ahLst/>
            <a:cxnLst/>
            <a:rect l="l" t="t" r="r" b="b"/>
            <a:pathLst>
              <a:path w="46989" h="574675">
                <a:moveTo>
                  <a:pt x="46481" y="574548"/>
                </a:moveTo>
                <a:lnTo>
                  <a:pt x="0" y="0"/>
                </a:lnTo>
              </a:path>
            </a:pathLst>
          </a:custGeom>
          <a:ln w="9525">
            <a:solidFill>
              <a:srgbClr val="000000"/>
            </a:solidFill>
          </a:ln>
        </p:spPr>
        <p:txBody>
          <a:bodyPr wrap="square" lIns="0" tIns="0" rIns="0" bIns="0" rtlCol="0"/>
          <a:lstStyle/>
          <a:p>
            <a:endParaRPr/>
          </a:p>
        </p:txBody>
      </p:sp>
      <p:sp>
        <p:nvSpPr>
          <p:cNvPr id="464" name="object 464"/>
          <p:cNvSpPr/>
          <p:nvPr/>
        </p:nvSpPr>
        <p:spPr>
          <a:xfrm>
            <a:off x="5849873" y="4257294"/>
            <a:ext cx="13335" cy="307340"/>
          </a:xfrm>
          <a:custGeom>
            <a:avLst/>
            <a:gdLst/>
            <a:ahLst/>
            <a:cxnLst/>
            <a:rect l="l" t="t" r="r" b="b"/>
            <a:pathLst>
              <a:path w="13335" h="307339">
                <a:moveTo>
                  <a:pt x="12953" y="307085"/>
                </a:moveTo>
                <a:lnTo>
                  <a:pt x="0" y="0"/>
                </a:lnTo>
              </a:path>
            </a:pathLst>
          </a:custGeom>
          <a:ln w="9525">
            <a:solidFill>
              <a:srgbClr val="000000"/>
            </a:solidFill>
          </a:ln>
        </p:spPr>
        <p:txBody>
          <a:bodyPr wrap="square" lIns="0" tIns="0" rIns="0" bIns="0" rtlCol="0"/>
          <a:lstStyle/>
          <a:p>
            <a:endParaRPr/>
          </a:p>
        </p:txBody>
      </p:sp>
      <p:sp>
        <p:nvSpPr>
          <p:cNvPr id="465" name="object 465"/>
          <p:cNvSpPr/>
          <p:nvPr/>
        </p:nvSpPr>
        <p:spPr>
          <a:xfrm>
            <a:off x="5353050" y="4257294"/>
            <a:ext cx="441325" cy="321310"/>
          </a:xfrm>
          <a:custGeom>
            <a:avLst/>
            <a:gdLst/>
            <a:ahLst/>
            <a:cxnLst/>
            <a:rect l="l" t="t" r="r" b="b"/>
            <a:pathLst>
              <a:path w="441325" h="321310">
                <a:moveTo>
                  <a:pt x="0" y="320801"/>
                </a:moveTo>
                <a:lnTo>
                  <a:pt x="441198" y="0"/>
                </a:lnTo>
              </a:path>
            </a:pathLst>
          </a:custGeom>
          <a:ln w="9524">
            <a:solidFill>
              <a:srgbClr val="000000"/>
            </a:solidFill>
          </a:ln>
        </p:spPr>
        <p:txBody>
          <a:bodyPr wrap="square" lIns="0" tIns="0" rIns="0" bIns="0" rtlCol="0"/>
          <a:lstStyle/>
          <a:p>
            <a:endParaRPr/>
          </a:p>
        </p:txBody>
      </p:sp>
      <p:sp>
        <p:nvSpPr>
          <p:cNvPr id="466" name="object 466"/>
          <p:cNvSpPr/>
          <p:nvPr/>
        </p:nvSpPr>
        <p:spPr>
          <a:xfrm>
            <a:off x="4633721" y="4257294"/>
            <a:ext cx="595630" cy="307340"/>
          </a:xfrm>
          <a:custGeom>
            <a:avLst/>
            <a:gdLst/>
            <a:ahLst/>
            <a:cxnLst/>
            <a:rect l="l" t="t" r="r" b="b"/>
            <a:pathLst>
              <a:path w="595629" h="307339">
                <a:moveTo>
                  <a:pt x="595122" y="307085"/>
                </a:moveTo>
                <a:lnTo>
                  <a:pt x="0" y="0"/>
                </a:lnTo>
              </a:path>
            </a:pathLst>
          </a:custGeom>
          <a:ln w="9525">
            <a:solidFill>
              <a:srgbClr val="000000"/>
            </a:solidFill>
          </a:ln>
        </p:spPr>
        <p:txBody>
          <a:bodyPr wrap="square" lIns="0" tIns="0" rIns="0" bIns="0" rtlCol="0"/>
          <a:lstStyle/>
          <a:p>
            <a:endParaRPr/>
          </a:p>
        </p:txBody>
      </p:sp>
      <p:sp>
        <p:nvSpPr>
          <p:cNvPr id="467" name="object 467"/>
          <p:cNvSpPr/>
          <p:nvPr/>
        </p:nvSpPr>
        <p:spPr>
          <a:xfrm>
            <a:off x="2920745" y="4257294"/>
            <a:ext cx="441325" cy="590550"/>
          </a:xfrm>
          <a:custGeom>
            <a:avLst/>
            <a:gdLst/>
            <a:ahLst/>
            <a:cxnLst/>
            <a:rect l="l" t="t" r="r" b="b"/>
            <a:pathLst>
              <a:path w="441325" h="590550">
                <a:moveTo>
                  <a:pt x="0" y="590550"/>
                </a:moveTo>
                <a:lnTo>
                  <a:pt x="441198" y="0"/>
                </a:lnTo>
              </a:path>
            </a:pathLst>
          </a:custGeom>
          <a:ln w="9525">
            <a:solidFill>
              <a:srgbClr val="000000"/>
            </a:solidFill>
          </a:ln>
        </p:spPr>
        <p:txBody>
          <a:bodyPr wrap="square" lIns="0" tIns="0" rIns="0" bIns="0" rtlCol="0"/>
          <a:lstStyle/>
          <a:p>
            <a:endParaRPr/>
          </a:p>
        </p:txBody>
      </p:sp>
      <p:sp>
        <p:nvSpPr>
          <p:cNvPr id="468" name="object 468"/>
          <p:cNvSpPr/>
          <p:nvPr/>
        </p:nvSpPr>
        <p:spPr>
          <a:xfrm>
            <a:off x="3521202" y="3995928"/>
            <a:ext cx="393700" cy="875030"/>
          </a:xfrm>
          <a:custGeom>
            <a:avLst/>
            <a:gdLst/>
            <a:ahLst/>
            <a:cxnLst/>
            <a:rect l="l" t="t" r="r" b="b"/>
            <a:pathLst>
              <a:path w="393700" h="875029">
                <a:moveTo>
                  <a:pt x="0" y="874776"/>
                </a:moveTo>
                <a:lnTo>
                  <a:pt x="393192" y="0"/>
                </a:lnTo>
              </a:path>
            </a:pathLst>
          </a:custGeom>
          <a:ln w="9525">
            <a:solidFill>
              <a:srgbClr val="000000"/>
            </a:solidFill>
          </a:ln>
        </p:spPr>
        <p:txBody>
          <a:bodyPr wrap="square" lIns="0" tIns="0" rIns="0" bIns="0" rtlCol="0"/>
          <a:lstStyle/>
          <a:p>
            <a:endParaRPr/>
          </a:p>
        </p:txBody>
      </p:sp>
      <p:sp>
        <p:nvSpPr>
          <p:cNvPr id="469" name="object 469"/>
          <p:cNvSpPr/>
          <p:nvPr/>
        </p:nvSpPr>
        <p:spPr>
          <a:xfrm>
            <a:off x="2146554" y="5177028"/>
            <a:ext cx="110489" cy="592455"/>
          </a:xfrm>
          <a:custGeom>
            <a:avLst/>
            <a:gdLst/>
            <a:ahLst/>
            <a:cxnLst/>
            <a:rect l="l" t="t" r="r" b="b"/>
            <a:pathLst>
              <a:path w="110489" h="592454">
                <a:moveTo>
                  <a:pt x="110489" y="0"/>
                </a:moveTo>
                <a:lnTo>
                  <a:pt x="0" y="592074"/>
                </a:lnTo>
              </a:path>
            </a:pathLst>
          </a:custGeom>
          <a:ln w="9525">
            <a:solidFill>
              <a:srgbClr val="000000"/>
            </a:solidFill>
          </a:ln>
        </p:spPr>
        <p:txBody>
          <a:bodyPr wrap="square" lIns="0" tIns="0" rIns="0" bIns="0" rtlCol="0"/>
          <a:lstStyle/>
          <a:p>
            <a:endParaRPr/>
          </a:p>
        </p:txBody>
      </p:sp>
      <p:sp>
        <p:nvSpPr>
          <p:cNvPr id="470" name="object 470"/>
          <p:cNvSpPr/>
          <p:nvPr/>
        </p:nvSpPr>
        <p:spPr>
          <a:xfrm>
            <a:off x="2312670" y="5177028"/>
            <a:ext cx="109855" cy="394970"/>
          </a:xfrm>
          <a:custGeom>
            <a:avLst/>
            <a:gdLst/>
            <a:ahLst/>
            <a:cxnLst/>
            <a:rect l="l" t="t" r="r" b="b"/>
            <a:pathLst>
              <a:path w="109855" h="394970">
                <a:moveTo>
                  <a:pt x="0" y="0"/>
                </a:moveTo>
                <a:lnTo>
                  <a:pt x="109728" y="394716"/>
                </a:lnTo>
              </a:path>
            </a:pathLst>
          </a:custGeom>
          <a:ln w="9525">
            <a:solidFill>
              <a:srgbClr val="000000"/>
            </a:solidFill>
          </a:ln>
        </p:spPr>
        <p:txBody>
          <a:bodyPr wrap="square" lIns="0" tIns="0" rIns="0" bIns="0" rtlCol="0"/>
          <a:lstStyle/>
          <a:p>
            <a:endParaRPr/>
          </a:p>
        </p:txBody>
      </p:sp>
      <p:sp>
        <p:nvSpPr>
          <p:cNvPr id="471" name="object 471"/>
          <p:cNvSpPr/>
          <p:nvPr/>
        </p:nvSpPr>
        <p:spPr>
          <a:xfrm>
            <a:off x="2809494" y="5177028"/>
            <a:ext cx="0" cy="985519"/>
          </a:xfrm>
          <a:custGeom>
            <a:avLst/>
            <a:gdLst/>
            <a:ahLst/>
            <a:cxnLst/>
            <a:rect l="l" t="t" r="r" b="b"/>
            <a:pathLst>
              <a:path h="985520">
                <a:moveTo>
                  <a:pt x="0" y="0"/>
                </a:moveTo>
                <a:lnTo>
                  <a:pt x="0" y="985266"/>
                </a:lnTo>
              </a:path>
            </a:pathLst>
          </a:custGeom>
          <a:ln w="9525">
            <a:solidFill>
              <a:srgbClr val="000000"/>
            </a:solidFill>
          </a:ln>
        </p:spPr>
        <p:txBody>
          <a:bodyPr wrap="square" lIns="0" tIns="0" rIns="0" bIns="0" rtlCol="0"/>
          <a:lstStyle/>
          <a:p>
            <a:endParaRPr/>
          </a:p>
        </p:txBody>
      </p:sp>
      <p:sp>
        <p:nvSpPr>
          <p:cNvPr id="472" name="object 472"/>
          <p:cNvSpPr/>
          <p:nvPr/>
        </p:nvSpPr>
        <p:spPr>
          <a:xfrm>
            <a:off x="3197351" y="5180076"/>
            <a:ext cx="158750" cy="589280"/>
          </a:xfrm>
          <a:custGeom>
            <a:avLst/>
            <a:gdLst/>
            <a:ahLst/>
            <a:cxnLst/>
            <a:rect l="l" t="t" r="r" b="b"/>
            <a:pathLst>
              <a:path w="158750" h="589279">
                <a:moveTo>
                  <a:pt x="158495" y="0"/>
                </a:moveTo>
                <a:lnTo>
                  <a:pt x="0" y="589026"/>
                </a:lnTo>
              </a:path>
            </a:pathLst>
          </a:custGeom>
          <a:ln w="9524">
            <a:solidFill>
              <a:srgbClr val="000000"/>
            </a:solidFill>
          </a:ln>
        </p:spPr>
        <p:txBody>
          <a:bodyPr wrap="square" lIns="0" tIns="0" rIns="0" bIns="0" rtlCol="0"/>
          <a:lstStyle/>
          <a:p>
            <a:endParaRPr/>
          </a:p>
        </p:txBody>
      </p:sp>
      <p:sp>
        <p:nvSpPr>
          <p:cNvPr id="473" name="object 473"/>
          <p:cNvSpPr/>
          <p:nvPr/>
        </p:nvSpPr>
        <p:spPr>
          <a:xfrm>
            <a:off x="3432047" y="5200650"/>
            <a:ext cx="41275" cy="502920"/>
          </a:xfrm>
          <a:custGeom>
            <a:avLst/>
            <a:gdLst/>
            <a:ahLst/>
            <a:cxnLst/>
            <a:rect l="l" t="t" r="r" b="b"/>
            <a:pathLst>
              <a:path w="41275" h="502920">
                <a:moveTo>
                  <a:pt x="0" y="0"/>
                </a:moveTo>
                <a:lnTo>
                  <a:pt x="41148" y="502920"/>
                </a:lnTo>
              </a:path>
            </a:pathLst>
          </a:custGeom>
          <a:ln w="9525">
            <a:solidFill>
              <a:srgbClr val="000000"/>
            </a:solidFill>
          </a:ln>
        </p:spPr>
        <p:txBody>
          <a:bodyPr wrap="square" lIns="0" tIns="0" rIns="0" bIns="0" rtlCol="0"/>
          <a:lstStyle/>
          <a:p>
            <a:endParaRPr/>
          </a:p>
        </p:txBody>
      </p:sp>
      <p:sp>
        <p:nvSpPr>
          <p:cNvPr id="474" name="object 474"/>
          <p:cNvSpPr/>
          <p:nvPr/>
        </p:nvSpPr>
        <p:spPr>
          <a:xfrm>
            <a:off x="2974848" y="5221223"/>
            <a:ext cx="980440" cy="1007110"/>
          </a:xfrm>
          <a:custGeom>
            <a:avLst/>
            <a:gdLst/>
            <a:ahLst/>
            <a:cxnLst/>
            <a:rect l="l" t="t" r="r" b="b"/>
            <a:pathLst>
              <a:path w="980439" h="1007110">
                <a:moveTo>
                  <a:pt x="0" y="1006601"/>
                </a:moveTo>
                <a:lnTo>
                  <a:pt x="979931" y="0"/>
                </a:lnTo>
              </a:path>
            </a:pathLst>
          </a:custGeom>
          <a:ln w="9524">
            <a:solidFill>
              <a:srgbClr val="000000"/>
            </a:solidFill>
          </a:ln>
        </p:spPr>
        <p:txBody>
          <a:bodyPr wrap="square" lIns="0" tIns="0" rIns="0" bIns="0" rtlCol="0"/>
          <a:lstStyle/>
          <a:p>
            <a:endParaRPr/>
          </a:p>
        </p:txBody>
      </p:sp>
      <p:sp>
        <p:nvSpPr>
          <p:cNvPr id="475" name="object 475"/>
          <p:cNvSpPr/>
          <p:nvPr/>
        </p:nvSpPr>
        <p:spPr>
          <a:xfrm>
            <a:off x="3805428" y="5199126"/>
            <a:ext cx="165100" cy="898525"/>
          </a:xfrm>
          <a:custGeom>
            <a:avLst/>
            <a:gdLst/>
            <a:ahLst/>
            <a:cxnLst/>
            <a:rect l="l" t="t" r="r" b="b"/>
            <a:pathLst>
              <a:path w="165100" h="898525">
                <a:moveTo>
                  <a:pt x="164591" y="0"/>
                </a:moveTo>
                <a:lnTo>
                  <a:pt x="0" y="898398"/>
                </a:lnTo>
              </a:path>
            </a:pathLst>
          </a:custGeom>
          <a:ln w="9525">
            <a:solidFill>
              <a:srgbClr val="000000"/>
            </a:solidFill>
          </a:ln>
        </p:spPr>
        <p:txBody>
          <a:bodyPr wrap="square" lIns="0" tIns="0" rIns="0" bIns="0" rtlCol="0"/>
          <a:lstStyle/>
          <a:p>
            <a:endParaRPr/>
          </a:p>
        </p:txBody>
      </p:sp>
      <p:sp>
        <p:nvSpPr>
          <p:cNvPr id="476" name="object 476"/>
          <p:cNvSpPr/>
          <p:nvPr/>
        </p:nvSpPr>
        <p:spPr>
          <a:xfrm>
            <a:off x="3428238" y="6131814"/>
            <a:ext cx="43180" cy="39370"/>
          </a:xfrm>
          <a:custGeom>
            <a:avLst/>
            <a:gdLst/>
            <a:ahLst/>
            <a:cxnLst/>
            <a:rect l="l" t="t" r="r" b="b"/>
            <a:pathLst>
              <a:path w="43179" h="39370">
                <a:moveTo>
                  <a:pt x="42672" y="5334"/>
                </a:moveTo>
                <a:lnTo>
                  <a:pt x="42672" y="0"/>
                </a:lnTo>
                <a:lnTo>
                  <a:pt x="0" y="33527"/>
                </a:lnTo>
                <a:lnTo>
                  <a:pt x="0" y="38862"/>
                </a:lnTo>
                <a:lnTo>
                  <a:pt x="42672" y="5334"/>
                </a:lnTo>
                <a:close/>
              </a:path>
            </a:pathLst>
          </a:custGeom>
          <a:solidFill>
            <a:srgbClr val="9A9A9A"/>
          </a:solidFill>
        </p:spPr>
        <p:txBody>
          <a:bodyPr wrap="square" lIns="0" tIns="0" rIns="0" bIns="0" rtlCol="0"/>
          <a:lstStyle/>
          <a:p>
            <a:endParaRPr/>
          </a:p>
        </p:txBody>
      </p:sp>
      <p:sp>
        <p:nvSpPr>
          <p:cNvPr id="477" name="object 477"/>
          <p:cNvSpPr/>
          <p:nvPr/>
        </p:nvSpPr>
        <p:spPr>
          <a:xfrm>
            <a:off x="3311652" y="5887211"/>
            <a:ext cx="161925" cy="31750"/>
          </a:xfrm>
          <a:custGeom>
            <a:avLst/>
            <a:gdLst/>
            <a:ahLst/>
            <a:cxnLst/>
            <a:rect l="l" t="t" r="r" b="b"/>
            <a:pathLst>
              <a:path w="161925" h="31750">
                <a:moveTo>
                  <a:pt x="161543" y="0"/>
                </a:moveTo>
                <a:lnTo>
                  <a:pt x="40385" y="0"/>
                </a:lnTo>
                <a:lnTo>
                  <a:pt x="0" y="31241"/>
                </a:lnTo>
                <a:lnTo>
                  <a:pt x="121158" y="31241"/>
                </a:lnTo>
                <a:lnTo>
                  <a:pt x="161543" y="0"/>
                </a:lnTo>
                <a:close/>
              </a:path>
            </a:pathLst>
          </a:custGeom>
          <a:solidFill>
            <a:srgbClr val="E6E6E6"/>
          </a:solidFill>
        </p:spPr>
        <p:txBody>
          <a:bodyPr wrap="square" lIns="0" tIns="0" rIns="0" bIns="0" rtlCol="0"/>
          <a:lstStyle/>
          <a:p>
            <a:endParaRPr/>
          </a:p>
        </p:txBody>
      </p:sp>
      <p:sp>
        <p:nvSpPr>
          <p:cNvPr id="478" name="object 478"/>
          <p:cNvSpPr/>
          <p:nvPr/>
        </p:nvSpPr>
        <p:spPr>
          <a:xfrm>
            <a:off x="3432809" y="5887211"/>
            <a:ext cx="40640" cy="278130"/>
          </a:xfrm>
          <a:custGeom>
            <a:avLst/>
            <a:gdLst/>
            <a:ahLst/>
            <a:cxnLst/>
            <a:rect l="l" t="t" r="r" b="b"/>
            <a:pathLst>
              <a:path w="40639" h="278129">
                <a:moveTo>
                  <a:pt x="40386" y="246125"/>
                </a:moveTo>
                <a:lnTo>
                  <a:pt x="40385" y="0"/>
                </a:lnTo>
                <a:lnTo>
                  <a:pt x="0" y="31241"/>
                </a:lnTo>
                <a:lnTo>
                  <a:pt x="0" y="278129"/>
                </a:lnTo>
                <a:lnTo>
                  <a:pt x="40386" y="246125"/>
                </a:lnTo>
                <a:close/>
              </a:path>
            </a:pathLst>
          </a:custGeom>
          <a:solidFill>
            <a:srgbClr val="9A9A9A"/>
          </a:solidFill>
        </p:spPr>
        <p:txBody>
          <a:bodyPr wrap="square" lIns="0" tIns="0" rIns="0" bIns="0" rtlCol="0"/>
          <a:lstStyle/>
          <a:p>
            <a:endParaRPr/>
          </a:p>
        </p:txBody>
      </p:sp>
      <p:sp>
        <p:nvSpPr>
          <p:cNvPr id="479" name="object 479"/>
          <p:cNvSpPr/>
          <p:nvPr/>
        </p:nvSpPr>
        <p:spPr>
          <a:xfrm>
            <a:off x="3311652" y="5918453"/>
            <a:ext cx="121285" cy="247015"/>
          </a:xfrm>
          <a:custGeom>
            <a:avLst/>
            <a:gdLst/>
            <a:ahLst/>
            <a:cxnLst/>
            <a:rect l="l" t="t" r="r" b="b"/>
            <a:pathLst>
              <a:path w="121285" h="247014">
                <a:moveTo>
                  <a:pt x="0" y="0"/>
                </a:moveTo>
                <a:lnTo>
                  <a:pt x="0" y="246887"/>
                </a:lnTo>
                <a:lnTo>
                  <a:pt x="121158" y="246887"/>
                </a:lnTo>
                <a:lnTo>
                  <a:pt x="121158" y="0"/>
                </a:lnTo>
                <a:lnTo>
                  <a:pt x="0" y="0"/>
                </a:lnTo>
                <a:close/>
              </a:path>
            </a:pathLst>
          </a:custGeom>
          <a:solidFill>
            <a:srgbClr val="C0C0C0"/>
          </a:solidFill>
        </p:spPr>
        <p:txBody>
          <a:bodyPr wrap="square" lIns="0" tIns="0" rIns="0" bIns="0" rtlCol="0"/>
          <a:lstStyle/>
          <a:p>
            <a:endParaRPr/>
          </a:p>
        </p:txBody>
      </p:sp>
      <p:sp>
        <p:nvSpPr>
          <p:cNvPr id="480" name="object 480"/>
          <p:cNvSpPr/>
          <p:nvPr/>
        </p:nvSpPr>
        <p:spPr>
          <a:xfrm>
            <a:off x="3311652" y="5918453"/>
            <a:ext cx="121285" cy="247015"/>
          </a:xfrm>
          <a:custGeom>
            <a:avLst/>
            <a:gdLst/>
            <a:ahLst/>
            <a:cxnLst/>
            <a:rect l="l" t="t" r="r" b="b"/>
            <a:pathLst>
              <a:path w="121285" h="247014">
                <a:moveTo>
                  <a:pt x="0" y="246887"/>
                </a:moveTo>
                <a:lnTo>
                  <a:pt x="0" y="0"/>
                </a:lnTo>
                <a:lnTo>
                  <a:pt x="121158" y="0"/>
                </a:lnTo>
                <a:lnTo>
                  <a:pt x="121158" y="246887"/>
                </a:lnTo>
                <a:lnTo>
                  <a:pt x="0" y="246887"/>
                </a:lnTo>
                <a:close/>
              </a:path>
            </a:pathLst>
          </a:custGeom>
          <a:ln w="3175">
            <a:solidFill>
              <a:srgbClr val="000000"/>
            </a:solidFill>
          </a:ln>
        </p:spPr>
        <p:txBody>
          <a:bodyPr wrap="square" lIns="0" tIns="0" rIns="0" bIns="0" rtlCol="0"/>
          <a:lstStyle/>
          <a:p>
            <a:endParaRPr/>
          </a:p>
        </p:txBody>
      </p:sp>
      <p:sp>
        <p:nvSpPr>
          <p:cNvPr id="481" name="object 481"/>
          <p:cNvSpPr/>
          <p:nvPr/>
        </p:nvSpPr>
        <p:spPr>
          <a:xfrm>
            <a:off x="3326891" y="5929883"/>
            <a:ext cx="91439" cy="150113"/>
          </a:xfrm>
          <a:prstGeom prst="rect">
            <a:avLst/>
          </a:prstGeom>
          <a:blipFill>
            <a:blip r:embed="rId69" cstate="print"/>
            <a:stretch>
              <a:fillRect/>
            </a:stretch>
          </a:blipFill>
        </p:spPr>
        <p:txBody>
          <a:bodyPr wrap="square" lIns="0" tIns="0" rIns="0" bIns="0" rtlCol="0"/>
          <a:lstStyle/>
          <a:p>
            <a:endParaRPr/>
          </a:p>
        </p:txBody>
      </p:sp>
      <p:sp>
        <p:nvSpPr>
          <p:cNvPr id="482" name="object 482"/>
          <p:cNvSpPr/>
          <p:nvPr/>
        </p:nvSpPr>
        <p:spPr>
          <a:xfrm>
            <a:off x="3326891" y="5929884"/>
            <a:ext cx="91440" cy="150495"/>
          </a:xfrm>
          <a:custGeom>
            <a:avLst/>
            <a:gdLst/>
            <a:ahLst/>
            <a:cxnLst/>
            <a:rect l="l" t="t" r="r" b="b"/>
            <a:pathLst>
              <a:path w="91439" h="150495">
                <a:moveTo>
                  <a:pt x="0" y="150113"/>
                </a:moveTo>
                <a:lnTo>
                  <a:pt x="0" y="0"/>
                </a:lnTo>
                <a:lnTo>
                  <a:pt x="91439" y="0"/>
                </a:lnTo>
                <a:lnTo>
                  <a:pt x="91439" y="150113"/>
                </a:lnTo>
                <a:lnTo>
                  <a:pt x="0" y="150113"/>
                </a:lnTo>
                <a:close/>
              </a:path>
            </a:pathLst>
          </a:custGeom>
          <a:ln w="3175">
            <a:solidFill>
              <a:srgbClr val="000000"/>
            </a:solidFill>
          </a:ln>
        </p:spPr>
        <p:txBody>
          <a:bodyPr wrap="square" lIns="0" tIns="0" rIns="0" bIns="0" rtlCol="0"/>
          <a:lstStyle/>
          <a:p>
            <a:endParaRPr/>
          </a:p>
        </p:txBody>
      </p:sp>
      <p:sp>
        <p:nvSpPr>
          <p:cNvPr id="483" name="object 483"/>
          <p:cNvSpPr/>
          <p:nvPr/>
        </p:nvSpPr>
        <p:spPr>
          <a:xfrm>
            <a:off x="3338321" y="6054090"/>
            <a:ext cx="68580" cy="13335"/>
          </a:xfrm>
          <a:custGeom>
            <a:avLst/>
            <a:gdLst/>
            <a:ahLst/>
            <a:cxnLst/>
            <a:rect l="l" t="t" r="r" b="b"/>
            <a:pathLst>
              <a:path w="68579" h="13335">
                <a:moveTo>
                  <a:pt x="68579" y="12953"/>
                </a:moveTo>
                <a:lnTo>
                  <a:pt x="68579" y="0"/>
                </a:lnTo>
                <a:lnTo>
                  <a:pt x="0" y="0"/>
                </a:lnTo>
                <a:lnTo>
                  <a:pt x="0" y="12953"/>
                </a:lnTo>
                <a:lnTo>
                  <a:pt x="68579" y="12953"/>
                </a:lnTo>
                <a:close/>
              </a:path>
            </a:pathLst>
          </a:custGeom>
          <a:solidFill>
            <a:srgbClr val="C0C0C0"/>
          </a:solidFill>
        </p:spPr>
        <p:txBody>
          <a:bodyPr wrap="square" lIns="0" tIns="0" rIns="0" bIns="0" rtlCol="0"/>
          <a:lstStyle/>
          <a:p>
            <a:endParaRPr/>
          </a:p>
        </p:txBody>
      </p:sp>
      <p:sp>
        <p:nvSpPr>
          <p:cNvPr id="484" name="object 484"/>
          <p:cNvSpPr/>
          <p:nvPr/>
        </p:nvSpPr>
        <p:spPr>
          <a:xfrm>
            <a:off x="3338321" y="6034278"/>
            <a:ext cx="68580" cy="13335"/>
          </a:xfrm>
          <a:custGeom>
            <a:avLst/>
            <a:gdLst/>
            <a:ahLst/>
            <a:cxnLst/>
            <a:rect l="l" t="t" r="r" b="b"/>
            <a:pathLst>
              <a:path w="68579" h="13335">
                <a:moveTo>
                  <a:pt x="68579" y="12953"/>
                </a:moveTo>
                <a:lnTo>
                  <a:pt x="68579" y="0"/>
                </a:lnTo>
                <a:lnTo>
                  <a:pt x="0" y="0"/>
                </a:lnTo>
                <a:lnTo>
                  <a:pt x="0" y="12953"/>
                </a:lnTo>
                <a:lnTo>
                  <a:pt x="68579" y="12953"/>
                </a:lnTo>
                <a:close/>
              </a:path>
            </a:pathLst>
          </a:custGeom>
          <a:solidFill>
            <a:srgbClr val="C0C0C0"/>
          </a:solidFill>
        </p:spPr>
        <p:txBody>
          <a:bodyPr wrap="square" lIns="0" tIns="0" rIns="0" bIns="0" rtlCol="0"/>
          <a:lstStyle/>
          <a:p>
            <a:endParaRPr/>
          </a:p>
        </p:txBody>
      </p:sp>
      <p:sp>
        <p:nvSpPr>
          <p:cNvPr id="485" name="object 485"/>
          <p:cNvSpPr/>
          <p:nvPr/>
        </p:nvSpPr>
        <p:spPr>
          <a:xfrm>
            <a:off x="3338321" y="6014465"/>
            <a:ext cx="68580" cy="13335"/>
          </a:xfrm>
          <a:custGeom>
            <a:avLst/>
            <a:gdLst/>
            <a:ahLst/>
            <a:cxnLst/>
            <a:rect l="l" t="t" r="r" b="b"/>
            <a:pathLst>
              <a:path w="68579" h="13335">
                <a:moveTo>
                  <a:pt x="68579" y="12953"/>
                </a:moveTo>
                <a:lnTo>
                  <a:pt x="68579" y="0"/>
                </a:lnTo>
                <a:lnTo>
                  <a:pt x="0" y="0"/>
                </a:lnTo>
                <a:lnTo>
                  <a:pt x="0" y="12953"/>
                </a:lnTo>
                <a:lnTo>
                  <a:pt x="68579" y="12953"/>
                </a:lnTo>
                <a:close/>
              </a:path>
            </a:pathLst>
          </a:custGeom>
          <a:solidFill>
            <a:srgbClr val="C0C0C0"/>
          </a:solidFill>
        </p:spPr>
        <p:txBody>
          <a:bodyPr wrap="square" lIns="0" tIns="0" rIns="0" bIns="0" rtlCol="0"/>
          <a:lstStyle/>
          <a:p>
            <a:endParaRPr/>
          </a:p>
        </p:txBody>
      </p:sp>
      <p:sp>
        <p:nvSpPr>
          <p:cNvPr id="486" name="object 486"/>
          <p:cNvSpPr/>
          <p:nvPr/>
        </p:nvSpPr>
        <p:spPr>
          <a:xfrm>
            <a:off x="3338321" y="5994653"/>
            <a:ext cx="68580" cy="13335"/>
          </a:xfrm>
          <a:custGeom>
            <a:avLst/>
            <a:gdLst/>
            <a:ahLst/>
            <a:cxnLst/>
            <a:rect l="l" t="t" r="r" b="b"/>
            <a:pathLst>
              <a:path w="68579" h="13335">
                <a:moveTo>
                  <a:pt x="68579" y="12953"/>
                </a:moveTo>
                <a:lnTo>
                  <a:pt x="68579" y="0"/>
                </a:lnTo>
                <a:lnTo>
                  <a:pt x="0" y="0"/>
                </a:lnTo>
                <a:lnTo>
                  <a:pt x="0" y="12953"/>
                </a:lnTo>
                <a:lnTo>
                  <a:pt x="68579" y="12953"/>
                </a:lnTo>
                <a:close/>
              </a:path>
            </a:pathLst>
          </a:custGeom>
          <a:solidFill>
            <a:srgbClr val="C0C0C0"/>
          </a:solidFill>
        </p:spPr>
        <p:txBody>
          <a:bodyPr wrap="square" lIns="0" tIns="0" rIns="0" bIns="0" rtlCol="0"/>
          <a:lstStyle/>
          <a:p>
            <a:endParaRPr/>
          </a:p>
        </p:txBody>
      </p:sp>
      <p:sp>
        <p:nvSpPr>
          <p:cNvPr id="487" name="object 487"/>
          <p:cNvSpPr/>
          <p:nvPr/>
        </p:nvSpPr>
        <p:spPr>
          <a:xfrm>
            <a:off x="3338321" y="5966459"/>
            <a:ext cx="68580" cy="22225"/>
          </a:xfrm>
          <a:custGeom>
            <a:avLst/>
            <a:gdLst/>
            <a:ahLst/>
            <a:cxnLst/>
            <a:rect l="l" t="t" r="r" b="b"/>
            <a:pathLst>
              <a:path w="68579" h="22225">
                <a:moveTo>
                  <a:pt x="68579" y="22098"/>
                </a:moveTo>
                <a:lnTo>
                  <a:pt x="68579" y="0"/>
                </a:lnTo>
                <a:lnTo>
                  <a:pt x="0" y="0"/>
                </a:lnTo>
                <a:lnTo>
                  <a:pt x="0" y="22098"/>
                </a:lnTo>
                <a:lnTo>
                  <a:pt x="68579" y="22098"/>
                </a:lnTo>
                <a:close/>
              </a:path>
            </a:pathLst>
          </a:custGeom>
          <a:solidFill>
            <a:srgbClr val="C0C0C0"/>
          </a:solidFill>
        </p:spPr>
        <p:txBody>
          <a:bodyPr wrap="square" lIns="0" tIns="0" rIns="0" bIns="0" rtlCol="0"/>
          <a:lstStyle/>
          <a:p>
            <a:endParaRPr/>
          </a:p>
        </p:txBody>
      </p:sp>
      <p:sp>
        <p:nvSpPr>
          <p:cNvPr id="488" name="object 488"/>
          <p:cNvSpPr/>
          <p:nvPr/>
        </p:nvSpPr>
        <p:spPr>
          <a:xfrm>
            <a:off x="3338321" y="5938265"/>
            <a:ext cx="68580" cy="21590"/>
          </a:xfrm>
          <a:custGeom>
            <a:avLst/>
            <a:gdLst/>
            <a:ahLst/>
            <a:cxnLst/>
            <a:rect l="l" t="t" r="r" b="b"/>
            <a:pathLst>
              <a:path w="68579" h="21589">
                <a:moveTo>
                  <a:pt x="68579" y="21336"/>
                </a:moveTo>
                <a:lnTo>
                  <a:pt x="68579" y="0"/>
                </a:lnTo>
                <a:lnTo>
                  <a:pt x="0" y="0"/>
                </a:lnTo>
                <a:lnTo>
                  <a:pt x="0" y="21336"/>
                </a:lnTo>
                <a:lnTo>
                  <a:pt x="68579" y="21336"/>
                </a:lnTo>
                <a:close/>
              </a:path>
            </a:pathLst>
          </a:custGeom>
          <a:solidFill>
            <a:srgbClr val="C0C0C0"/>
          </a:solidFill>
        </p:spPr>
        <p:txBody>
          <a:bodyPr wrap="square" lIns="0" tIns="0" rIns="0" bIns="0" rtlCol="0"/>
          <a:lstStyle/>
          <a:p>
            <a:endParaRPr/>
          </a:p>
        </p:txBody>
      </p:sp>
      <p:sp>
        <p:nvSpPr>
          <p:cNvPr id="489" name="object 489"/>
          <p:cNvSpPr/>
          <p:nvPr/>
        </p:nvSpPr>
        <p:spPr>
          <a:xfrm>
            <a:off x="3338321" y="6054090"/>
            <a:ext cx="68580" cy="13335"/>
          </a:xfrm>
          <a:custGeom>
            <a:avLst/>
            <a:gdLst/>
            <a:ahLst/>
            <a:cxnLst/>
            <a:rect l="l" t="t" r="r" b="b"/>
            <a:pathLst>
              <a:path w="68579" h="13335">
                <a:moveTo>
                  <a:pt x="0" y="12953"/>
                </a:moveTo>
                <a:lnTo>
                  <a:pt x="0" y="0"/>
                </a:lnTo>
                <a:lnTo>
                  <a:pt x="68579" y="0"/>
                </a:lnTo>
                <a:lnTo>
                  <a:pt x="68579" y="12953"/>
                </a:lnTo>
                <a:lnTo>
                  <a:pt x="0" y="12953"/>
                </a:lnTo>
                <a:close/>
              </a:path>
            </a:pathLst>
          </a:custGeom>
          <a:ln w="3175">
            <a:solidFill>
              <a:srgbClr val="000000"/>
            </a:solidFill>
          </a:ln>
        </p:spPr>
        <p:txBody>
          <a:bodyPr wrap="square" lIns="0" tIns="0" rIns="0" bIns="0" rtlCol="0"/>
          <a:lstStyle/>
          <a:p>
            <a:endParaRPr/>
          </a:p>
        </p:txBody>
      </p:sp>
      <p:sp>
        <p:nvSpPr>
          <p:cNvPr id="490" name="object 490"/>
          <p:cNvSpPr/>
          <p:nvPr/>
        </p:nvSpPr>
        <p:spPr>
          <a:xfrm>
            <a:off x="3338321" y="6034278"/>
            <a:ext cx="68580" cy="13335"/>
          </a:xfrm>
          <a:custGeom>
            <a:avLst/>
            <a:gdLst/>
            <a:ahLst/>
            <a:cxnLst/>
            <a:rect l="l" t="t" r="r" b="b"/>
            <a:pathLst>
              <a:path w="68579" h="13335">
                <a:moveTo>
                  <a:pt x="0" y="12953"/>
                </a:moveTo>
                <a:lnTo>
                  <a:pt x="0" y="0"/>
                </a:lnTo>
                <a:lnTo>
                  <a:pt x="68579" y="0"/>
                </a:lnTo>
                <a:lnTo>
                  <a:pt x="68579" y="12953"/>
                </a:lnTo>
                <a:lnTo>
                  <a:pt x="0" y="12953"/>
                </a:lnTo>
                <a:close/>
              </a:path>
            </a:pathLst>
          </a:custGeom>
          <a:ln w="3175">
            <a:solidFill>
              <a:srgbClr val="000000"/>
            </a:solidFill>
          </a:ln>
        </p:spPr>
        <p:txBody>
          <a:bodyPr wrap="square" lIns="0" tIns="0" rIns="0" bIns="0" rtlCol="0"/>
          <a:lstStyle/>
          <a:p>
            <a:endParaRPr/>
          </a:p>
        </p:txBody>
      </p:sp>
      <p:sp>
        <p:nvSpPr>
          <p:cNvPr id="491" name="object 491"/>
          <p:cNvSpPr/>
          <p:nvPr/>
        </p:nvSpPr>
        <p:spPr>
          <a:xfrm>
            <a:off x="3338321" y="6014465"/>
            <a:ext cx="68580" cy="13335"/>
          </a:xfrm>
          <a:custGeom>
            <a:avLst/>
            <a:gdLst/>
            <a:ahLst/>
            <a:cxnLst/>
            <a:rect l="l" t="t" r="r" b="b"/>
            <a:pathLst>
              <a:path w="68579" h="13335">
                <a:moveTo>
                  <a:pt x="0" y="12953"/>
                </a:moveTo>
                <a:lnTo>
                  <a:pt x="0" y="0"/>
                </a:lnTo>
                <a:lnTo>
                  <a:pt x="68579" y="0"/>
                </a:lnTo>
                <a:lnTo>
                  <a:pt x="68579" y="12953"/>
                </a:lnTo>
                <a:lnTo>
                  <a:pt x="0" y="12953"/>
                </a:lnTo>
                <a:close/>
              </a:path>
            </a:pathLst>
          </a:custGeom>
          <a:ln w="3175">
            <a:solidFill>
              <a:srgbClr val="000000"/>
            </a:solidFill>
          </a:ln>
        </p:spPr>
        <p:txBody>
          <a:bodyPr wrap="square" lIns="0" tIns="0" rIns="0" bIns="0" rtlCol="0"/>
          <a:lstStyle/>
          <a:p>
            <a:endParaRPr/>
          </a:p>
        </p:txBody>
      </p:sp>
      <p:sp>
        <p:nvSpPr>
          <p:cNvPr id="492" name="object 492"/>
          <p:cNvSpPr/>
          <p:nvPr/>
        </p:nvSpPr>
        <p:spPr>
          <a:xfrm>
            <a:off x="3338321" y="5994653"/>
            <a:ext cx="68580" cy="13335"/>
          </a:xfrm>
          <a:custGeom>
            <a:avLst/>
            <a:gdLst/>
            <a:ahLst/>
            <a:cxnLst/>
            <a:rect l="l" t="t" r="r" b="b"/>
            <a:pathLst>
              <a:path w="68579" h="13335">
                <a:moveTo>
                  <a:pt x="0" y="12953"/>
                </a:moveTo>
                <a:lnTo>
                  <a:pt x="0" y="0"/>
                </a:lnTo>
                <a:lnTo>
                  <a:pt x="68579" y="0"/>
                </a:lnTo>
                <a:lnTo>
                  <a:pt x="68579" y="12953"/>
                </a:lnTo>
                <a:lnTo>
                  <a:pt x="0" y="12953"/>
                </a:lnTo>
                <a:close/>
              </a:path>
            </a:pathLst>
          </a:custGeom>
          <a:ln w="3175">
            <a:solidFill>
              <a:srgbClr val="000000"/>
            </a:solidFill>
          </a:ln>
        </p:spPr>
        <p:txBody>
          <a:bodyPr wrap="square" lIns="0" tIns="0" rIns="0" bIns="0" rtlCol="0"/>
          <a:lstStyle/>
          <a:p>
            <a:endParaRPr/>
          </a:p>
        </p:txBody>
      </p:sp>
      <p:sp>
        <p:nvSpPr>
          <p:cNvPr id="493" name="object 493"/>
          <p:cNvSpPr/>
          <p:nvPr/>
        </p:nvSpPr>
        <p:spPr>
          <a:xfrm>
            <a:off x="3338321" y="5966459"/>
            <a:ext cx="68580" cy="22225"/>
          </a:xfrm>
          <a:custGeom>
            <a:avLst/>
            <a:gdLst/>
            <a:ahLst/>
            <a:cxnLst/>
            <a:rect l="l" t="t" r="r" b="b"/>
            <a:pathLst>
              <a:path w="68579" h="22225">
                <a:moveTo>
                  <a:pt x="0" y="22098"/>
                </a:moveTo>
                <a:lnTo>
                  <a:pt x="0" y="0"/>
                </a:lnTo>
                <a:lnTo>
                  <a:pt x="68579" y="0"/>
                </a:lnTo>
                <a:lnTo>
                  <a:pt x="68579" y="22098"/>
                </a:lnTo>
                <a:lnTo>
                  <a:pt x="0" y="22098"/>
                </a:lnTo>
                <a:close/>
              </a:path>
            </a:pathLst>
          </a:custGeom>
          <a:ln w="3175">
            <a:solidFill>
              <a:srgbClr val="000000"/>
            </a:solidFill>
          </a:ln>
        </p:spPr>
        <p:txBody>
          <a:bodyPr wrap="square" lIns="0" tIns="0" rIns="0" bIns="0" rtlCol="0"/>
          <a:lstStyle/>
          <a:p>
            <a:endParaRPr/>
          </a:p>
        </p:txBody>
      </p:sp>
      <p:sp>
        <p:nvSpPr>
          <p:cNvPr id="494" name="object 494"/>
          <p:cNvSpPr/>
          <p:nvPr/>
        </p:nvSpPr>
        <p:spPr>
          <a:xfrm>
            <a:off x="3338321" y="5938265"/>
            <a:ext cx="68580" cy="21590"/>
          </a:xfrm>
          <a:custGeom>
            <a:avLst/>
            <a:gdLst/>
            <a:ahLst/>
            <a:cxnLst/>
            <a:rect l="l" t="t" r="r" b="b"/>
            <a:pathLst>
              <a:path w="68579" h="21589">
                <a:moveTo>
                  <a:pt x="0" y="21336"/>
                </a:moveTo>
                <a:lnTo>
                  <a:pt x="0" y="0"/>
                </a:lnTo>
                <a:lnTo>
                  <a:pt x="68579" y="0"/>
                </a:lnTo>
                <a:lnTo>
                  <a:pt x="68579" y="21336"/>
                </a:lnTo>
                <a:lnTo>
                  <a:pt x="0" y="21336"/>
                </a:lnTo>
                <a:close/>
              </a:path>
            </a:pathLst>
          </a:custGeom>
          <a:ln w="3175">
            <a:solidFill>
              <a:srgbClr val="000000"/>
            </a:solidFill>
          </a:ln>
        </p:spPr>
        <p:txBody>
          <a:bodyPr wrap="square" lIns="0" tIns="0" rIns="0" bIns="0" rtlCol="0"/>
          <a:lstStyle/>
          <a:p>
            <a:endParaRPr/>
          </a:p>
        </p:txBody>
      </p:sp>
      <p:sp>
        <p:nvSpPr>
          <p:cNvPr id="495" name="object 495"/>
          <p:cNvSpPr/>
          <p:nvPr/>
        </p:nvSpPr>
        <p:spPr>
          <a:xfrm>
            <a:off x="3316985" y="6094476"/>
            <a:ext cx="111251" cy="76200"/>
          </a:xfrm>
          <a:prstGeom prst="rect">
            <a:avLst/>
          </a:prstGeom>
          <a:blipFill>
            <a:blip r:embed="rId70" cstate="print"/>
            <a:stretch>
              <a:fillRect/>
            </a:stretch>
          </a:blipFill>
        </p:spPr>
        <p:txBody>
          <a:bodyPr wrap="square" lIns="0" tIns="0" rIns="0" bIns="0" rtlCol="0"/>
          <a:lstStyle/>
          <a:p>
            <a:endParaRPr/>
          </a:p>
        </p:txBody>
      </p:sp>
      <p:sp>
        <p:nvSpPr>
          <p:cNvPr id="496" name="object 496"/>
          <p:cNvSpPr/>
          <p:nvPr/>
        </p:nvSpPr>
        <p:spPr>
          <a:xfrm>
            <a:off x="3369564" y="6115050"/>
            <a:ext cx="6095" cy="4571"/>
          </a:xfrm>
          <a:prstGeom prst="rect">
            <a:avLst/>
          </a:prstGeom>
          <a:blipFill>
            <a:blip r:embed="rId26" cstate="print"/>
            <a:stretch>
              <a:fillRect/>
            </a:stretch>
          </a:blipFill>
        </p:spPr>
        <p:txBody>
          <a:bodyPr wrap="square" lIns="0" tIns="0" rIns="0" bIns="0" rtlCol="0"/>
          <a:lstStyle/>
          <a:p>
            <a:endParaRPr/>
          </a:p>
        </p:txBody>
      </p:sp>
      <p:sp>
        <p:nvSpPr>
          <p:cNvPr id="497" name="object 497"/>
          <p:cNvSpPr/>
          <p:nvPr/>
        </p:nvSpPr>
        <p:spPr>
          <a:xfrm>
            <a:off x="3355085" y="5948934"/>
            <a:ext cx="10160" cy="2540"/>
          </a:xfrm>
          <a:custGeom>
            <a:avLst/>
            <a:gdLst/>
            <a:ahLst/>
            <a:cxnLst/>
            <a:rect l="l" t="t" r="r" b="b"/>
            <a:pathLst>
              <a:path w="10160" h="2539">
                <a:moveTo>
                  <a:pt x="0" y="0"/>
                </a:moveTo>
                <a:lnTo>
                  <a:pt x="0" y="2285"/>
                </a:lnTo>
                <a:lnTo>
                  <a:pt x="9905" y="2285"/>
                </a:lnTo>
                <a:lnTo>
                  <a:pt x="9905" y="0"/>
                </a:lnTo>
                <a:lnTo>
                  <a:pt x="0" y="0"/>
                </a:lnTo>
                <a:close/>
              </a:path>
            </a:pathLst>
          </a:custGeom>
          <a:solidFill>
            <a:srgbClr val="9A9A9A"/>
          </a:solidFill>
        </p:spPr>
        <p:txBody>
          <a:bodyPr wrap="square" lIns="0" tIns="0" rIns="0" bIns="0" rtlCol="0"/>
          <a:lstStyle/>
          <a:p>
            <a:endParaRPr/>
          </a:p>
        </p:txBody>
      </p:sp>
      <p:sp>
        <p:nvSpPr>
          <p:cNvPr id="498" name="object 498"/>
          <p:cNvSpPr/>
          <p:nvPr/>
        </p:nvSpPr>
        <p:spPr>
          <a:xfrm>
            <a:off x="3343655" y="5942075"/>
            <a:ext cx="60960" cy="3810"/>
          </a:xfrm>
          <a:prstGeom prst="rect">
            <a:avLst/>
          </a:prstGeom>
          <a:blipFill>
            <a:blip r:embed="rId71" cstate="print"/>
            <a:stretch>
              <a:fillRect/>
            </a:stretch>
          </a:blipFill>
        </p:spPr>
        <p:txBody>
          <a:bodyPr wrap="square" lIns="0" tIns="0" rIns="0" bIns="0" rtlCol="0"/>
          <a:lstStyle/>
          <a:p>
            <a:endParaRPr/>
          </a:p>
        </p:txBody>
      </p:sp>
      <p:sp>
        <p:nvSpPr>
          <p:cNvPr id="499" name="object 499"/>
          <p:cNvSpPr/>
          <p:nvPr/>
        </p:nvSpPr>
        <p:spPr>
          <a:xfrm>
            <a:off x="3342132" y="5941586"/>
            <a:ext cx="59924" cy="38588"/>
          </a:xfrm>
          <a:prstGeom prst="rect">
            <a:avLst/>
          </a:prstGeom>
          <a:blipFill>
            <a:blip r:embed="rId72" cstate="print"/>
            <a:stretch>
              <a:fillRect/>
            </a:stretch>
          </a:blipFill>
        </p:spPr>
        <p:txBody>
          <a:bodyPr wrap="square" lIns="0" tIns="0" rIns="0" bIns="0" rtlCol="0"/>
          <a:lstStyle/>
          <a:p>
            <a:endParaRPr/>
          </a:p>
        </p:txBody>
      </p:sp>
      <p:sp>
        <p:nvSpPr>
          <p:cNvPr id="500" name="object 500"/>
          <p:cNvSpPr/>
          <p:nvPr/>
        </p:nvSpPr>
        <p:spPr>
          <a:xfrm>
            <a:off x="3341642" y="5971876"/>
            <a:ext cx="61448" cy="31921"/>
          </a:xfrm>
          <a:prstGeom prst="rect">
            <a:avLst/>
          </a:prstGeom>
          <a:blipFill>
            <a:blip r:embed="rId73" cstate="print"/>
            <a:stretch>
              <a:fillRect/>
            </a:stretch>
          </a:blipFill>
        </p:spPr>
        <p:txBody>
          <a:bodyPr wrap="square" lIns="0" tIns="0" rIns="0" bIns="0" rtlCol="0"/>
          <a:lstStyle/>
          <a:p>
            <a:endParaRPr/>
          </a:p>
        </p:txBody>
      </p:sp>
      <p:sp>
        <p:nvSpPr>
          <p:cNvPr id="501" name="object 501"/>
          <p:cNvSpPr/>
          <p:nvPr/>
        </p:nvSpPr>
        <p:spPr>
          <a:xfrm>
            <a:off x="3341642" y="5948171"/>
            <a:ext cx="61937" cy="57911"/>
          </a:xfrm>
          <a:prstGeom prst="rect">
            <a:avLst/>
          </a:prstGeom>
          <a:blipFill>
            <a:blip r:embed="rId74" cstate="print"/>
            <a:stretch>
              <a:fillRect/>
            </a:stretch>
          </a:blipFill>
        </p:spPr>
        <p:txBody>
          <a:bodyPr wrap="square" lIns="0" tIns="0" rIns="0" bIns="0" rtlCol="0"/>
          <a:lstStyle/>
          <a:p>
            <a:endParaRPr/>
          </a:p>
        </p:txBody>
      </p:sp>
      <p:sp>
        <p:nvSpPr>
          <p:cNvPr id="502" name="object 502"/>
          <p:cNvSpPr/>
          <p:nvPr/>
        </p:nvSpPr>
        <p:spPr>
          <a:xfrm>
            <a:off x="3393947" y="5948171"/>
            <a:ext cx="7620" cy="3175"/>
          </a:xfrm>
          <a:custGeom>
            <a:avLst/>
            <a:gdLst/>
            <a:ahLst/>
            <a:cxnLst/>
            <a:rect l="l" t="t" r="r" b="b"/>
            <a:pathLst>
              <a:path w="7620" h="3175">
                <a:moveTo>
                  <a:pt x="0" y="0"/>
                </a:moveTo>
                <a:lnTo>
                  <a:pt x="0" y="3047"/>
                </a:lnTo>
                <a:lnTo>
                  <a:pt x="7620" y="3047"/>
                </a:lnTo>
                <a:lnTo>
                  <a:pt x="7620" y="0"/>
                </a:lnTo>
                <a:lnTo>
                  <a:pt x="0" y="0"/>
                </a:lnTo>
                <a:close/>
              </a:path>
            </a:pathLst>
          </a:custGeom>
          <a:ln w="3175">
            <a:solidFill>
              <a:srgbClr val="000000"/>
            </a:solidFill>
          </a:ln>
        </p:spPr>
        <p:txBody>
          <a:bodyPr wrap="square" lIns="0" tIns="0" rIns="0" bIns="0" rtlCol="0"/>
          <a:lstStyle/>
          <a:p>
            <a:endParaRPr/>
          </a:p>
        </p:txBody>
      </p:sp>
      <p:sp>
        <p:nvSpPr>
          <p:cNvPr id="503" name="object 503"/>
          <p:cNvSpPr/>
          <p:nvPr/>
        </p:nvSpPr>
        <p:spPr>
          <a:xfrm>
            <a:off x="3380232" y="5948934"/>
            <a:ext cx="5715" cy="3810"/>
          </a:xfrm>
          <a:custGeom>
            <a:avLst/>
            <a:gdLst/>
            <a:ahLst/>
            <a:cxnLst/>
            <a:rect l="l" t="t" r="r" b="b"/>
            <a:pathLst>
              <a:path w="5714" h="3810">
                <a:moveTo>
                  <a:pt x="5333" y="2286"/>
                </a:moveTo>
                <a:lnTo>
                  <a:pt x="0" y="3810"/>
                </a:lnTo>
                <a:lnTo>
                  <a:pt x="0" y="0"/>
                </a:lnTo>
                <a:lnTo>
                  <a:pt x="5333" y="2286"/>
                </a:lnTo>
                <a:close/>
              </a:path>
            </a:pathLst>
          </a:custGeom>
          <a:ln w="3175">
            <a:solidFill>
              <a:srgbClr val="000000"/>
            </a:solidFill>
          </a:ln>
        </p:spPr>
        <p:txBody>
          <a:bodyPr wrap="square" lIns="0" tIns="0" rIns="0" bIns="0" rtlCol="0"/>
          <a:lstStyle/>
          <a:p>
            <a:endParaRPr/>
          </a:p>
        </p:txBody>
      </p:sp>
      <p:sp>
        <p:nvSpPr>
          <p:cNvPr id="504" name="object 504"/>
          <p:cNvSpPr/>
          <p:nvPr/>
        </p:nvSpPr>
        <p:spPr>
          <a:xfrm>
            <a:off x="3372611" y="5948934"/>
            <a:ext cx="5715" cy="3810"/>
          </a:xfrm>
          <a:custGeom>
            <a:avLst/>
            <a:gdLst/>
            <a:ahLst/>
            <a:cxnLst/>
            <a:rect l="l" t="t" r="r" b="b"/>
            <a:pathLst>
              <a:path w="5714" h="3810">
                <a:moveTo>
                  <a:pt x="0" y="2286"/>
                </a:moveTo>
                <a:lnTo>
                  <a:pt x="5334" y="0"/>
                </a:lnTo>
                <a:lnTo>
                  <a:pt x="5334" y="3810"/>
                </a:lnTo>
                <a:lnTo>
                  <a:pt x="0" y="2286"/>
                </a:lnTo>
                <a:close/>
              </a:path>
            </a:pathLst>
          </a:custGeom>
          <a:ln w="3175">
            <a:solidFill>
              <a:srgbClr val="000000"/>
            </a:solidFill>
          </a:ln>
        </p:spPr>
        <p:txBody>
          <a:bodyPr wrap="square" lIns="0" tIns="0" rIns="0" bIns="0" rtlCol="0"/>
          <a:lstStyle/>
          <a:p>
            <a:endParaRPr/>
          </a:p>
        </p:txBody>
      </p:sp>
      <p:sp>
        <p:nvSpPr>
          <p:cNvPr id="505" name="object 505"/>
          <p:cNvSpPr/>
          <p:nvPr/>
        </p:nvSpPr>
        <p:spPr>
          <a:xfrm>
            <a:off x="3389376" y="5982461"/>
            <a:ext cx="10795" cy="2540"/>
          </a:xfrm>
          <a:custGeom>
            <a:avLst/>
            <a:gdLst/>
            <a:ahLst/>
            <a:cxnLst/>
            <a:rect l="l" t="t" r="r" b="b"/>
            <a:pathLst>
              <a:path w="10795" h="2539">
                <a:moveTo>
                  <a:pt x="0" y="0"/>
                </a:moveTo>
                <a:lnTo>
                  <a:pt x="0" y="2285"/>
                </a:lnTo>
                <a:lnTo>
                  <a:pt x="10667" y="2285"/>
                </a:lnTo>
                <a:lnTo>
                  <a:pt x="10667" y="0"/>
                </a:lnTo>
                <a:lnTo>
                  <a:pt x="0" y="0"/>
                </a:lnTo>
                <a:close/>
              </a:path>
            </a:pathLst>
          </a:custGeom>
          <a:ln w="3175">
            <a:solidFill>
              <a:srgbClr val="000000"/>
            </a:solidFill>
          </a:ln>
        </p:spPr>
        <p:txBody>
          <a:bodyPr wrap="square" lIns="0" tIns="0" rIns="0" bIns="0" rtlCol="0"/>
          <a:lstStyle/>
          <a:p>
            <a:endParaRPr/>
          </a:p>
        </p:txBody>
      </p:sp>
      <p:sp>
        <p:nvSpPr>
          <p:cNvPr id="506" name="object 506"/>
          <p:cNvSpPr/>
          <p:nvPr/>
        </p:nvSpPr>
        <p:spPr>
          <a:xfrm>
            <a:off x="3392423" y="6003797"/>
            <a:ext cx="10795" cy="2540"/>
          </a:xfrm>
          <a:custGeom>
            <a:avLst/>
            <a:gdLst/>
            <a:ahLst/>
            <a:cxnLst/>
            <a:rect l="l" t="t" r="r" b="b"/>
            <a:pathLst>
              <a:path w="10795" h="2539">
                <a:moveTo>
                  <a:pt x="0" y="0"/>
                </a:moveTo>
                <a:lnTo>
                  <a:pt x="0" y="2285"/>
                </a:lnTo>
                <a:lnTo>
                  <a:pt x="10667" y="2285"/>
                </a:lnTo>
                <a:lnTo>
                  <a:pt x="10667" y="0"/>
                </a:lnTo>
                <a:lnTo>
                  <a:pt x="0" y="0"/>
                </a:lnTo>
                <a:close/>
              </a:path>
            </a:pathLst>
          </a:custGeom>
          <a:ln w="3175">
            <a:solidFill>
              <a:srgbClr val="000000"/>
            </a:solidFill>
          </a:ln>
        </p:spPr>
        <p:txBody>
          <a:bodyPr wrap="square" lIns="0" tIns="0" rIns="0" bIns="0" rtlCol="0"/>
          <a:lstStyle/>
          <a:p>
            <a:endParaRPr/>
          </a:p>
        </p:txBody>
      </p:sp>
      <p:sp>
        <p:nvSpPr>
          <p:cNvPr id="507" name="object 507"/>
          <p:cNvSpPr/>
          <p:nvPr/>
        </p:nvSpPr>
        <p:spPr>
          <a:xfrm>
            <a:off x="3343655" y="5948934"/>
            <a:ext cx="5080" cy="0"/>
          </a:xfrm>
          <a:custGeom>
            <a:avLst/>
            <a:gdLst/>
            <a:ahLst/>
            <a:cxnLst/>
            <a:rect l="l" t="t" r="r" b="b"/>
            <a:pathLst>
              <a:path w="5079">
                <a:moveTo>
                  <a:pt x="0" y="0"/>
                </a:moveTo>
                <a:lnTo>
                  <a:pt x="4572" y="0"/>
                </a:lnTo>
              </a:path>
            </a:pathLst>
          </a:custGeom>
          <a:ln w="3175">
            <a:solidFill>
              <a:srgbClr val="00FF00"/>
            </a:solidFill>
          </a:ln>
        </p:spPr>
        <p:txBody>
          <a:bodyPr wrap="square" lIns="0" tIns="0" rIns="0" bIns="0" rtlCol="0"/>
          <a:lstStyle/>
          <a:p>
            <a:endParaRPr/>
          </a:p>
        </p:txBody>
      </p:sp>
      <p:sp>
        <p:nvSpPr>
          <p:cNvPr id="508" name="object 508"/>
          <p:cNvSpPr/>
          <p:nvPr/>
        </p:nvSpPr>
        <p:spPr>
          <a:xfrm>
            <a:off x="3342132" y="5983223"/>
            <a:ext cx="5715" cy="0"/>
          </a:xfrm>
          <a:custGeom>
            <a:avLst/>
            <a:gdLst/>
            <a:ahLst/>
            <a:cxnLst/>
            <a:rect l="l" t="t" r="r" b="b"/>
            <a:pathLst>
              <a:path w="5714">
                <a:moveTo>
                  <a:pt x="0" y="0"/>
                </a:moveTo>
                <a:lnTo>
                  <a:pt x="5333" y="0"/>
                </a:lnTo>
              </a:path>
            </a:pathLst>
          </a:custGeom>
          <a:ln w="3175">
            <a:solidFill>
              <a:srgbClr val="00FF00"/>
            </a:solidFill>
          </a:ln>
        </p:spPr>
        <p:txBody>
          <a:bodyPr wrap="square" lIns="0" tIns="0" rIns="0" bIns="0" rtlCol="0"/>
          <a:lstStyle/>
          <a:p>
            <a:endParaRPr/>
          </a:p>
        </p:txBody>
      </p:sp>
      <p:sp>
        <p:nvSpPr>
          <p:cNvPr id="509" name="object 509"/>
          <p:cNvSpPr/>
          <p:nvPr/>
        </p:nvSpPr>
        <p:spPr>
          <a:xfrm>
            <a:off x="3326891" y="6089903"/>
            <a:ext cx="28955" cy="65532"/>
          </a:xfrm>
          <a:prstGeom prst="rect">
            <a:avLst/>
          </a:prstGeom>
          <a:blipFill>
            <a:blip r:embed="rId75" cstate="print"/>
            <a:stretch>
              <a:fillRect/>
            </a:stretch>
          </a:blipFill>
        </p:spPr>
        <p:txBody>
          <a:bodyPr wrap="square" lIns="0" tIns="0" rIns="0" bIns="0" rtlCol="0"/>
          <a:lstStyle/>
          <a:p>
            <a:endParaRPr/>
          </a:p>
        </p:txBody>
      </p:sp>
      <p:sp>
        <p:nvSpPr>
          <p:cNvPr id="510" name="object 510"/>
          <p:cNvSpPr/>
          <p:nvPr/>
        </p:nvSpPr>
        <p:spPr>
          <a:xfrm>
            <a:off x="3389376" y="6091428"/>
            <a:ext cx="28955" cy="64770"/>
          </a:xfrm>
          <a:prstGeom prst="rect">
            <a:avLst/>
          </a:prstGeom>
          <a:blipFill>
            <a:blip r:embed="rId76" cstate="print"/>
            <a:stretch>
              <a:fillRect/>
            </a:stretch>
          </a:blipFill>
        </p:spPr>
        <p:txBody>
          <a:bodyPr wrap="square" lIns="0" tIns="0" rIns="0" bIns="0" rtlCol="0"/>
          <a:lstStyle/>
          <a:p>
            <a:endParaRPr/>
          </a:p>
        </p:txBody>
      </p:sp>
      <p:sp>
        <p:nvSpPr>
          <p:cNvPr id="511" name="object 511"/>
          <p:cNvSpPr/>
          <p:nvPr/>
        </p:nvSpPr>
        <p:spPr>
          <a:xfrm>
            <a:off x="3311652" y="5887211"/>
            <a:ext cx="161925" cy="283845"/>
          </a:xfrm>
          <a:custGeom>
            <a:avLst/>
            <a:gdLst/>
            <a:ahLst/>
            <a:cxnLst/>
            <a:rect l="l" t="t" r="r" b="b"/>
            <a:pathLst>
              <a:path w="161925" h="283845">
                <a:moveTo>
                  <a:pt x="5334" y="283463"/>
                </a:moveTo>
                <a:lnTo>
                  <a:pt x="5334" y="278129"/>
                </a:lnTo>
                <a:lnTo>
                  <a:pt x="0" y="278129"/>
                </a:lnTo>
                <a:lnTo>
                  <a:pt x="0" y="31241"/>
                </a:lnTo>
                <a:lnTo>
                  <a:pt x="40385" y="0"/>
                </a:lnTo>
                <a:lnTo>
                  <a:pt x="161543" y="0"/>
                </a:lnTo>
                <a:lnTo>
                  <a:pt x="161544" y="246125"/>
                </a:lnTo>
                <a:lnTo>
                  <a:pt x="159258" y="248412"/>
                </a:lnTo>
                <a:lnTo>
                  <a:pt x="159258" y="249936"/>
                </a:lnTo>
                <a:lnTo>
                  <a:pt x="116586" y="283463"/>
                </a:lnTo>
                <a:lnTo>
                  <a:pt x="5334" y="283463"/>
                </a:lnTo>
                <a:close/>
              </a:path>
            </a:pathLst>
          </a:custGeom>
          <a:ln w="5892">
            <a:solidFill>
              <a:srgbClr val="000000"/>
            </a:solidFill>
          </a:ln>
        </p:spPr>
        <p:txBody>
          <a:bodyPr wrap="square" lIns="0" tIns="0" rIns="0" bIns="0" rtlCol="0"/>
          <a:lstStyle/>
          <a:p>
            <a:endParaRPr/>
          </a:p>
        </p:txBody>
      </p:sp>
      <p:sp>
        <p:nvSpPr>
          <p:cNvPr id="512" name="object 512"/>
          <p:cNvSpPr/>
          <p:nvPr/>
        </p:nvSpPr>
        <p:spPr>
          <a:xfrm>
            <a:off x="3486911" y="5839967"/>
            <a:ext cx="33020" cy="30480"/>
          </a:xfrm>
          <a:custGeom>
            <a:avLst/>
            <a:gdLst/>
            <a:ahLst/>
            <a:cxnLst/>
            <a:rect l="l" t="t" r="r" b="b"/>
            <a:pathLst>
              <a:path w="33020" h="30479">
                <a:moveTo>
                  <a:pt x="32765" y="4572"/>
                </a:moveTo>
                <a:lnTo>
                  <a:pt x="32765" y="0"/>
                </a:lnTo>
                <a:lnTo>
                  <a:pt x="0" y="25908"/>
                </a:lnTo>
                <a:lnTo>
                  <a:pt x="0" y="30480"/>
                </a:lnTo>
                <a:lnTo>
                  <a:pt x="32765" y="4572"/>
                </a:lnTo>
                <a:close/>
              </a:path>
            </a:pathLst>
          </a:custGeom>
          <a:solidFill>
            <a:srgbClr val="9A9A9A"/>
          </a:solidFill>
        </p:spPr>
        <p:txBody>
          <a:bodyPr wrap="square" lIns="0" tIns="0" rIns="0" bIns="0" rtlCol="0"/>
          <a:lstStyle/>
          <a:p>
            <a:endParaRPr/>
          </a:p>
        </p:txBody>
      </p:sp>
      <p:sp>
        <p:nvSpPr>
          <p:cNvPr id="513" name="object 513"/>
          <p:cNvSpPr/>
          <p:nvPr/>
        </p:nvSpPr>
        <p:spPr>
          <a:xfrm>
            <a:off x="3398520" y="5654040"/>
            <a:ext cx="123189" cy="24130"/>
          </a:xfrm>
          <a:custGeom>
            <a:avLst/>
            <a:gdLst/>
            <a:ahLst/>
            <a:cxnLst/>
            <a:rect l="l" t="t" r="r" b="b"/>
            <a:pathLst>
              <a:path w="123189" h="24129">
                <a:moveTo>
                  <a:pt x="122681" y="0"/>
                </a:moveTo>
                <a:lnTo>
                  <a:pt x="30479" y="0"/>
                </a:lnTo>
                <a:lnTo>
                  <a:pt x="0" y="23622"/>
                </a:lnTo>
                <a:lnTo>
                  <a:pt x="92201" y="23622"/>
                </a:lnTo>
                <a:lnTo>
                  <a:pt x="122681" y="0"/>
                </a:lnTo>
                <a:close/>
              </a:path>
            </a:pathLst>
          </a:custGeom>
          <a:solidFill>
            <a:srgbClr val="E6E6E6"/>
          </a:solidFill>
        </p:spPr>
        <p:txBody>
          <a:bodyPr wrap="square" lIns="0" tIns="0" rIns="0" bIns="0" rtlCol="0"/>
          <a:lstStyle/>
          <a:p>
            <a:endParaRPr/>
          </a:p>
        </p:txBody>
      </p:sp>
      <p:sp>
        <p:nvSpPr>
          <p:cNvPr id="514" name="object 514"/>
          <p:cNvSpPr/>
          <p:nvPr/>
        </p:nvSpPr>
        <p:spPr>
          <a:xfrm>
            <a:off x="3490721" y="5654040"/>
            <a:ext cx="30480" cy="212090"/>
          </a:xfrm>
          <a:custGeom>
            <a:avLst/>
            <a:gdLst/>
            <a:ahLst/>
            <a:cxnLst/>
            <a:rect l="l" t="t" r="r" b="b"/>
            <a:pathLst>
              <a:path w="30479" h="212089">
                <a:moveTo>
                  <a:pt x="30479" y="187451"/>
                </a:moveTo>
                <a:lnTo>
                  <a:pt x="30479" y="0"/>
                </a:lnTo>
                <a:lnTo>
                  <a:pt x="0" y="23622"/>
                </a:lnTo>
                <a:lnTo>
                  <a:pt x="0" y="211836"/>
                </a:lnTo>
                <a:lnTo>
                  <a:pt x="30479" y="187451"/>
                </a:lnTo>
                <a:close/>
              </a:path>
            </a:pathLst>
          </a:custGeom>
          <a:solidFill>
            <a:srgbClr val="9A9A9A"/>
          </a:solidFill>
        </p:spPr>
        <p:txBody>
          <a:bodyPr wrap="square" lIns="0" tIns="0" rIns="0" bIns="0" rtlCol="0"/>
          <a:lstStyle/>
          <a:p>
            <a:endParaRPr/>
          </a:p>
        </p:txBody>
      </p:sp>
      <p:sp>
        <p:nvSpPr>
          <p:cNvPr id="515" name="object 515"/>
          <p:cNvSpPr/>
          <p:nvPr/>
        </p:nvSpPr>
        <p:spPr>
          <a:xfrm>
            <a:off x="3398520" y="5677661"/>
            <a:ext cx="92710" cy="188595"/>
          </a:xfrm>
          <a:custGeom>
            <a:avLst/>
            <a:gdLst/>
            <a:ahLst/>
            <a:cxnLst/>
            <a:rect l="l" t="t" r="r" b="b"/>
            <a:pathLst>
              <a:path w="92710" h="188595">
                <a:moveTo>
                  <a:pt x="0" y="0"/>
                </a:moveTo>
                <a:lnTo>
                  <a:pt x="0" y="188213"/>
                </a:lnTo>
                <a:lnTo>
                  <a:pt x="92201" y="188213"/>
                </a:lnTo>
                <a:lnTo>
                  <a:pt x="92201" y="0"/>
                </a:lnTo>
                <a:lnTo>
                  <a:pt x="0" y="0"/>
                </a:lnTo>
                <a:close/>
              </a:path>
            </a:pathLst>
          </a:custGeom>
          <a:solidFill>
            <a:srgbClr val="C0C0C0"/>
          </a:solidFill>
        </p:spPr>
        <p:txBody>
          <a:bodyPr wrap="square" lIns="0" tIns="0" rIns="0" bIns="0" rtlCol="0"/>
          <a:lstStyle/>
          <a:p>
            <a:endParaRPr/>
          </a:p>
        </p:txBody>
      </p:sp>
      <p:sp>
        <p:nvSpPr>
          <p:cNvPr id="516" name="object 516"/>
          <p:cNvSpPr/>
          <p:nvPr/>
        </p:nvSpPr>
        <p:spPr>
          <a:xfrm>
            <a:off x="3398520" y="5677661"/>
            <a:ext cx="92710" cy="188595"/>
          </a:xfrm>
          <a:custGeom>
            <a:avLst/>
            <a:gdLst/>
            <a:ahLst/>
            <a:cxnLst/>
            <a:rect l="l" t="t" r="r" b="b"/>
            <a:pathLst>
              <a:path w="92710" h="188595">
                <a:moveTo>
                  <a:pt x="0" y="188213"/>
                </a:moveTo>
                <a:lnTo>
                  <a:pt x="0" y="0"/>
                </a:lnTo>
                <a:lnTo>
                  <a:pt x="92201" y="0"/>
                </a:lnTo>
                <a:lnTo>
                  <a:pt x="92201" y="188213"/>
                </a:lnTo>
                <a:lnTo>
                  <a:pt x="0" y="188213"/>
                </a:lnTo>
                <a:close/>
              </a:path>
            </a:pathLst>
          </a:custGeom>
          <a:ln w="3175">
            <a:solidFill>
              <a:srgbClr val="000000"/>
            </a:solidFill>
          </a:ln>
        </p:spPr>
        <p:txBody>
          <a:bodyPr wrap="square" lIns="0" tIns="0" rIns="0" bIns="0" rtlCol="0"/>
          <a:lstStyle/>
          <a:p>
            <a:endParaRPr/>
          </a:p>
        </p:txBody>
      </p:sp>
      <p:sp>
        <p:nvSpPr>
          <p:cNvPr id="517" name="object 517"/>
          <p:cNvSpPr/>
          <p:nvPr/>
        </p:nvSpPr>
        <p:spPr>
          <a:xfrm>
            <a:off x="3409950" y="5686805"/>
            <a:ext cx="73151" cy="114299"/>
          </a:xfrm>
          <a:prstGeom prst="rect">
            <a:avLst/>
          </a:prstGeom>
          <a:blipFill>
            <a:blip r:embed="rId77" cstate="print"/>
            <a:stretch>
              <a:fillRect/>
            </a:stretch>
          </a:blipFill>
        </p:spPr>
        <p:txBody>
          <a:bodyPr wrap="square" lIns="0" tIns="0" rIns="0" bIns="0" rtlCol="0"/>
          <a:lstStyle/>
          <a:p>
            <a:endParaRPr/>
          </a:p>
        </p:txBody>
      </p:sp>
      <p:sp>
        <p:nvSpPr>
          <p:cNvPr id="518" name="object 518"/>
          <p:cNvSpPr/>
          <p:nvPr/>
        </p:nvSpPr>
        <p:spPr>
          <a:xfrm>
            <a:off x="3409950" y="5686805"/>
            <a:ext cx="69850" cy="114300"/>
          </a:xfrm>
          <a:custGeom>
            <a:avLst/>
            <a:gdLst/>
            <a:ahLst/>
            <a:cxnLst/>
            <a:rect l="l" t="t" r="r" b="b"/>
            <a:pathLst>
              <a:path w="69850" h="114300">
                <a:moveTo>
                  <a:pt x="0" y="114300"/>
                </a:moveTo>
                <a:lnTo>
                  <a:pt x="0" y="0"/>
                </a:lnTo>
                <a:lnTo>
                  <a:pt x="69341" y="0"/>
                </a:lnTo>
                <a:lnTo>
                  <a:pt x="69341" y="114300"/>
                </a:lnTo>
                <a:lnTo>
                  <a:pt x="0" y="114300"/>
                </a:lnTo>
                <a:close/>
              </a:path>
            </a:pathLst>
          </a:custGeom>
          <a:ln w="3175">
            <a:solidFill>
              <a:srgbClr val="000000"/>
            </a:solidFill>
          </a:ln>
        </p:spPr>
        <p:txBody>
          <a:bodyPr wrap="square" lIns="0" tIns="0" rIns="0" bIns="0" rtlCol="0"/>
          <a:lstStyle/>
          <a:p>
            <a:endParaRPr/>
          </a:p>
        </p:txBody>
      </p:sp>
      <p:sp>
        <p:nvSpPr>
          <p:cNvPr id="519" name="object 519"/>
          <p:cNvSpPr/>
          <p:nvPr/>
        </p:nvSpPr>
        <p:spPr>
          <a:xfrm>
            <a:off x="3418332" y="5781294"/>
            <a:ext cx="52705" cy="10160"/>
          </a:xfrm>
          <a:custGeom>
            <a:avLst/>
            <a:gdLst/>
            <a:ahLst/>
            <a:cxnLst/>
            <a:rect l="l" t="t" r="r" b="b"/>
            <a:pathLst>
              <a:path w="52704" h="10160">
                <a:moveTo>
                  <a:pt x="52577" y="9905"/>
                </a:moveTo>
                <a:lnTo>
                  <a:pt x="52577" y="0"/>
                </a:lnTo>
                <a:lnTo>
                  <a:pt x="0" y="0"/>
                </a:lnTo>
                <a:lnTo>
                  <a:pt x="0" y="9905"/>
                </a:lnTo>
                <a:lnTo>
                  <a:pt x="52577" y="9905"/>
                </a:lnTo>
                <a:close/>
              </a:path>
            </a:pathLst>
          </a:custGeom>
          <a:solidFill>
            <a:srgbClr val="C0C0C0"/>
          </a:solidFill>
        </p:spPr>
        <p:txBody>
          <a:bodyPr wrap="square" lIns="0" tIns="0" rIns="0" bIns="0" rtlCol="0"/>
          <a:lstStyle/>
          <a:p>
            <a:endParaRPr/>
          </a:p>
        </p:txBody>
      </p:sp>
      <p:sp>
        <p:nvSpPr>
          <p:cNvPr id="520" name="object 520"/>
          <p:cNvSpPr/>
          <p:nvPr/>
        </p:nvSpPr>
        <p:spPr>
          <a:xfrm>
            <a:off x="3418332" y="5766053"/>
            <a:ext cx="52705" cy="10160"/>
          </a:xfrm>
          <a:custGeom>
            <a:avLst/>
            <a:gdLst/>
            <a:ahLst/>
            <a:cxnLst/>
            <a:rect l="l" t="t" r="r" b="b"/>
            <a:pathLst>
              <a:path w="52704" h="10160">
                <a:moveTo>
                  <a:pt x="52577" y="9906"/>
                </a:moveTo>
                <a:lnTo>
                  <a:pt x="52577" y="0"/>
                </a:lnTo>
                <a:lnTo>
                  <a:pt x="0" y="0"/>
                </a:lnTo>
                <a:lnTo>
                  <a:pt x="0" y="9906"/>
                </a:lnTo>
                <a:lnTo>
                  <a:pt x="52577" y="9906"/>
                </a:lnTo>
                <a:close/>
              </a:path>
            </a:pathLst>
          </a:custGeom>
          <a:solidFill>
            <a:srgbClr val="C0C0C0"/>
          </a:solidFill>
        </p:spPr>
        <p:txBody>
          <a:bodyPr wrap="square" lIns="0" tIns="0" rIns="0" bIns="0" rtlCol="0"/>
          <a:lstStyle/>
          <a:p>
            <a:endParaRPr/>
          </a:p>
        </p:txBody>
      </p:sp>
      <p:sp>
        <p:nvSpPr>
          <p:cNvPr id="521" name="object 521"/>
          <p:cNvSpPr/>
          <p:nvPr/>
        </p:nvSpPr>
        <p:spPr>
          <a:xfrm>
            <a:off x="3418332" y="5750814"/>
            <a:ext cx="52705" cy="10160"/>
          </a:xfrm>
          <a:custGeom>
            <a:avLst/>
            <a:gdLst/>
            <a:ahLst/>
            <a:cxnLst/>
            <a:rect l="l" t="t" r="r" b="b"/>
            <a:pathLst>
              <a:path w="52704" h="10160">
                <a:moveTo>
                  <a:pt x="52577" y="9905"/>
                </a:moveTo>
                <a:lnTo>
                  <a:pt x="52577" y="0"/>
                </a:lnTo>
                <a:lnTo>
                  <a:pt x="0" y="0"/>
                </a:lnTo>
                <a:lnTo>
                  <a:pt x="0" y="9905"/>
                </a:lnTo>
                <a:lnTo>
                  <a:pt x="52577" y="9905"/>
                </a:lnTo>
                <a:close/>
              </a:path>
            </a:pathLst>
          </a:custGeom>
          <a:solidFill>
            <a:srgbClr val="C0C0C0"/>
          </a:solidFill>
        </p:spPr>
        <p:txBody>
          <a:bodyPr wrap="square" lIns="0" tIns="0" rIns="0" bIns="0" rtlCol="0"/>
          <a:lstStyle/>
          <a:p>
            <a:endParaRPr/>
          </a:p>
        </p:txBody>
      </p:sp>
      <p:sp>
        <p:nvSpPr>
          <p:cNvPr id="522" name="object 522"/>
          <p:cNvSpPr/>
          <p:nvPr/>
        </p:nvSpPr>
        <p:spPr>
          <a:xfrm>
            <a:off x="3418332" y="5736336"/>
            <a:ext cx="52705" cy="10160"/>
          </a:xfrm>
          <a:custGeom>
            <a:avLst/>
            <a:gdLst/>
            <a:ahLst/>
            <a:cxnLst/>
            <a:rect l="l" t="t" r="r" b="b"/>
            <a:pathLst>
              <a:path w="52704" h="10160">
                <a:moveTo>
                  <a:pt x="52577" y="9905"/>
                </a:moveTo>
                <a:lnTo>
                  <a:pt x="52577" y="0"/>
                </a:lnTo>
                <a:lnTo>
                  <a:pt x="0" y="0"/>
                </a:lnTo>
                <a:lnTo>
                  <a:pt x="0" y="9905"/>
                </a:lnTo>
                <a:lnTo>
                  <a:pt x="52577" y="9905"/>
                </a:lnTo>
                <a:close/>
              </a:path>
            </a:pathLst>
          </a:custGeom>
          <a:solidFill>
            <a:srgbClr val="C0C0C0"/>
          </a:solidFill>
        </p:spPr>
        <p:txBody>
          <a:bodyPr wrap="square" lIns="0" tIns="0" rIns="0" bIns="0" rtlCol="0"/>
          <a:lstStyle/>
          <a:p>
            <a:endParaRPr/>
          </a:p>
        </p:txBody>
      </p:sp>
      <p:sp>
        <p:nvSpPr>
          <p:cNvPr id="523" name="object 523"/>
          <p:cNvSpPr/>
          <p:nvPr/>
        </p:nvSpPr>
        <p:spPr>
          <a:xfrm>
            <a:off x="3418332" y="5715000"/>
            <a:ext cx="52705" cy="16510"/>
          </a:xfrm>
          <a:custGeom>
            <a:avLst/>
            <a:gdLst/>
            <a:ahLst/>
            <a:cxnLst/>
            <a:rect l="l" t="t" r="r" b="b"/>
            <a:pathLst>
              <a:path w="52704" h="16510">
                <a:moveTo>
                  <a:pt x="52577" y="16001"/>
                </a:moveTo>
                <a:lnTo>
                  <a:pt x="52577" y="0"/>
                </a:lnTo>
                <a:lnTo>
                  <a:pt x="0" y="0"/>
                </a:lnTo>
                <a:lnTo>
                  <a:pt x="0" y="16001"/>
                </a:lnTo>
                <a:lnTo>
                  <a:pt x="52577" y="16001"/>
                </a:lnTo>
                <a:close/>
              </a:path>
            </a:pathLst>
          </a:custGeom>
          <a:solidFill>
            <a:srgbClr val="C0C0C0"/>
          </a:solidFill>
        </p:spPr>
        <p:txBody>
          <a:bodyPr wrap="square" lIns="0" tIns="0" rIns="0" bIns="0" rtlCol="0"/>
          <a:lstStyle/>
          <a:p>
            <a:endParaRPr/>
          </a:p>
        </p:txBody>
      </p:sp>
      <p:sp>
        <p:nvSpPr>
          <p:cNvPr id="524" name="object 524"/>
          <p:cNvSpPr/>
          <p:nvPr/>
        </p:nvSpPr>
        <p:spPr>
          <a:xfrm>
            <a:off x="3418332" y="5692902"/>
            <a:ext cx="52705" cy="17145"/>
          </a:xfrm>
          <a:custGeom>
            <a:avLst/>
            <a:gdLst/>
            <a:ahLst/>
            <a:cxnLst/>
            <a:rect l="l" t="t" r="r" b="b"/>
            <a:pathLst>
              <a:path w="52704" h="17145">
                <a:moveTo>
                  <a:pt x="52577" y="16763"/>
                </a:moveTo>
                <a:lnTo>
                  <a:pt x="52577" y="0"/>
                </a:lnTo>
                <a:lnTo>
                  <a:pt x="0" y="0"/>
                </a:lnTo>
                <a:lnTo>
                  <a:pt x="0" y="16763"/>
                </a:lnTo>
                <a:lnTo>
                  <a:pt x="52577" y="16763"/>
                </a:lnTo>
                <a:close/>
              </a:path>
            </a:pathLst>
          </a:custGeom>
          <a:solidFill>
            <a:srgbClr val="C0C0C0"/>
          </a:solidFill>
        </p:spPr>
        <p:txBody>
          <a:bodyPr wrap="square" lIns="0" tIns="0" rIns="0" bIns="0" rtlCol="0"/>
          <a:lstStyle/>
          <a:p>
            <a:endParaRPr/>
          </a:p>
        </p:txBody>
      </p:sp>
      <p:sp>
        <p:nvSpPr>
          <p:cNvPr id="525" name="object 525"/>
          <p:cNvSpPr/>
          <p:nvPr/>
        </p:nvSpPr>
        <p:spPr>
          <a:xfrm>
            <a:off x="3418332" y="5781294"/>
            <a:ext cx="52705" cy="10160"/>
          </a:xfrm>
          <a:custGeom>
            <a:avLst/>
            <a:gdLst/>
            <a:ahLst/>
            <a:cxnLst/>
            <a:rect l="l" t="t" r="r" b="b"/>
            <a:pathLst>
              <a:path w="52704" h="10160">
                <a:moveTo>
                  <a:pt x="0" y="9905"/>
                </a:moveTo>
                <a:lnTo>
                  <a:pt x="0" y="0"/>
                </a:lnTo>
                <a:lnTo>
                  <a:pt x="52577" y="0"/>
                </a:lnTo>
                <a:lnTo>
                  <a:pt x="52577" y="9905"/>
                </a:lnTo>
                <a:lnTo>
                  <a:pt x="0" y="9905"/>
                </a:lnTo>
                <a:close/>
              </a:path>
            </a:pathLst>
          </a:custGeom>
          <a:ln w="3175">
            <a:solidFill>
              <a:srgbClr val="000000"/>
            </a:solidFill>
          </a:ln>
        </p:spPr>
        <p:txBody>
          <a:bodyPr wrap="square" lIns="0" tIns="0" rIns="0" bIns="0" rtlCol="0"/>
          <a:lstStyle/>
          <a:p>
            <a:endParaRPr/>
          </a:p>
        </p:txBody>
      </p:sp>
      <p:sp>
        <p:nvSpPr>
          <p:cNvPr id="526" name="object 526"/>
          <p:cNvSpPr/>
          <p:nvPr/>
        </p:nvSpPr>
        <p:spPr>
          <a:xfrm>
            <a:off x="3418332" y="5766053"/>
            <a:ext cx="52705" cy="10160"/>
          </a:xfrm>
          <a:custGeom>
            <a:avLst/>
            <a:gdLst/>
            <a:ahLst/>
            <a:cxnLst/>
            <a:rect l="l" t="t" r="r" b="b"/>
            <a:pathLst>
              <a:path w="52704" h="10160">
                <a:moveTo>
                  <a:pt x="0" y="9906"/>
                </a:moveTo>
                <a:lnTo>
                  <a:pt x="0" y="0"/>
                </a:lnTo>
                <a:lnTo>
                  <a:pt x="52577" y="0"/>
                </a:lnTo>
                <a:lnTo>
                  <a:pt x="52577" y="9906"/>
                </a:lnTo>
                <a:lnTo>
                  <a:pt x="0" y="9906"/>
                </a:lnTo>
                <a:close/>
              </a:path>
            </a:pathLst>
          </a:custGeom>
          <a:ln w="3175">
            <a:solidFill>
              <a:srgbClr val="000000"/>
            </a:solidFill>
          </a:ln>
        </p:spPr>
        <p:txBody>
          <a:bodyPr wrap="square" lIns="0" tIns="0" rIns="0" bIns="0" rtlCol="0"/>
          <a:lstStyle/>
          <a:p>
            <a:endParaRPr/>
          </a:p>
        </p:txBody>
      </p:sp>
      <p:sp>
        <p:nvSpPr>
          <p:cNvPr id="527" name="object 527"/>
          <p:cNvSpPr/>
          <p:nvPr/>
        </p:nvSpPr>
        <p:spPr>
          <a:xfrm>
            <a:off x="3418332" y="5750814"/>
            <a:ext cx="52705" cy="10160"/>
          </a:xfrm>
          <a:custGeom>
            <a:avLst/>
            <a:gdLst/>
            <a:ahLst/>
            <a:cxnLst/>
            <a:rect l="l" t="t" r="r" b="b"/>
            <a:pathLst>
              <a:path w="52704" h="10160">
                <a:moveTo>
                  <a:pt x="0" y="9905"/>
                </a:moveTo>
                <a:lnTo>
                  <a:pt x="0" y="0"/>
                </a:lnTo>
                <a:lnTo>
                  <a:pt x="52577" y="0"/>
                </a:lnTo>
                <a:lnTo>
                  <a:pt x="52577" y="9905"/>
                </a:lnTo>
                <a:lnTo>
                  <a:pt x="0" y="9905"/>
                </a:lnTo>
                <a:close/>
              </a:path>
            </a:pathLst>
          </a:custGeom>
          <a:ln w="3175">
            <a:solidFill>
              <a:srgbClr val="000000"/>
            </a:solidFill>
          </a:ln>
        </p:spPr>
        <p:txBody>
          <a:bodyPr wrap="square" lIns="0" tIns="0" rIns="0" bIns="0" rtlCol="0"/>
          <a:lstStyle/>
          <a:p>
            <a:endParaRPr/>
          </a:p>
        </p:txBody>
      </p:sp>
      <p:sp>
        <p:nvSpPr>
          <p:cNvPr id="528" name="object 528"/>
          <p:cNvSpPr/>
          <p:nvPr/>
        </p:nvSpPr>
        <p:spPr>
          <a:xfrm>
            <a:off x="3418332" y="5736336"/>
            <a:ext cx="52705" cy="10160"/>
          </a:xfrm>
          <a:custGeom>
            <a:avLst/>
            <a:gdLst/>
            <a:ahLst/>
            <a:cxnLst/>
            <a:rect l="l" t="t" r="r" b="b"/>
            <a:pathLst>
              <a:path w="52704" h="10160">
                <a:moveTo>
                  <a:pt x="0" y="9905"/>
                </a:moveTo>
                <a:lnTo>
                  <a:pt x="0" y="0"/>
                </a:lnTo>
                <a:lnTo>
                  <a:pt x="52577" y="0"/>
                </a:lnTo>
                <a:lnTo>
                  <a:pt x="52577" y="9905"/>
                </a:lnTo>
                <a:lnTo>
                  <a:pt x="0" y="9905"/>
                </a:lnTo>
                <a:close/>
              </a:path>
            </a:pathLst>
          </a:custGeom>
          <a:ln w="3175">
            <a:solidFill>
              <a:srgbClr val="000000"/>
            </a:solidFill>
          </a:ln>
        </p:spPr>
        <p:txBody>
          <a:bodyPr wrap="square" lIns="0" tIns="0" rIns="0" bIns="0" rtlCol="0"/>
          <a:lstStyle/>
          <a:p>
            <a:endParaRPr/>
          </a:p>
        </p:txBody>
      </p:sp>
      <p:sp>
        <p:nvSpPr>
          <p:cNvPr id="529" name="object 529"/>
          <p:cNvSpPr/>
          <p:nvPr/>
        </p:nvSpPr>
        <p:spPr>
          <a:xfrm>
            <a:off x="3418332" y="5715000"/>
            <a:ext cx="52705" cy="16510"/>
          </a:xfrm>
          <a:custGeom>
            <a:avLst/>
            <a:gdLst/>
            <a:ahLst/>
            <a:cxnLst/>
            <a:rect l="l" t="t" r="r" b="b"/>
            <a:pathLst>
              <a:path w="52704" h="16510">
                <a:moveTo>
                  <a:pt x="0" y="16001"/>
                </a:moveTo>
                <a:lnTo>
                  <a:pt x="0" y="0"/>
                </a:lnTo>
                <a:lnTo>
                  <a:pt x="52577" y="0"/>
                </a:lnTo>
                <a:lnTo>
                  <a:pt x="52577" y="16001"/>
                </a:lnTo>
                <a:lnTo>
                  <a:pt x="0" y="16001"/>
                </a:lnTo>
                <a:close/>
              </a:path>
            </a:pathLst>
          </a:custGeom>
          <a:ln w="3175">
            <a:solidFill>
              <a:srgbClr val="000000"/>
            </a:solidFill>
          </a:ln>
        </p:spPr>
        <p:txBody>
          <a:bodyPr wrap="square" lIns="0" tIns="0" rIns="0" bIns="0" rtlCol="0"/>
          <a:lstStyle/>
          <a:p>
            <a:endParaRPr/>
          </a:p>
        </p:txBody>
      </p:sp>
      <p:sp>
        <p:nvSpPr>
          <p:cNvPr id="530" name="object 530"/>
          <p:cNvSpPr/>
          <p:nvPr/>
        </p:nvSpPr>
        <p:spPr>
          <a:xfrm>
            <a:off x="3418332" y="5692902"/>
            <a:ext cx="52705" cy="17145"/>
          </a:xfrm>
          <a:custGeom>
            <a:avLst/>
            <a:gdLst/>
            <a:ahLst/>
            <a:cxnLst/>
            <a:rect l="l" t="t" r="r" b="b"/>
            <a:pathLst>
              <a:path w="52704" h="17145">
                <a:moveTo>
                  <a:pt x="0" y="16763"/>
                </a:moveTo>
                <a:lnTo>
                  <a:pt x="0" y="0"/>
                </a:lnTo>
                <a:lnTo>
                  <a:pt x="52577" y="0"/>
                </a:lnTo>
                <a:lnTo>
                  <a:pt x="52577" y="16763"/>
                </a:lnTo>
                <a:lnTo>
                  <a:pt x="0" y="16763"/>
                </a:lnTo>
                <a:close/>
              </a:path>
            </a:pathLst>
          </a:custGeom>
          <a:ln w="3175">
            <a:solidFill>
              <a:srgbClr val="000000"/>
            </a:solidFill>
          </a:ln>
        </p:spPr>
        <p:txBody>
          <a:bodyPr wrap="square" lIns="0" tIns="0" rIns="0" bIns="0" rtlCol="0"/>
          <a:lstStyle/>
          <a:p>
            <a:endParaRPr/>
          </a:p>
        </p:txBody>
      </p:sp>
      <p:sp>
        <p:nvSpPr>
          <p:cNvPr id="531" name="object 531"/>
          <p:cNvSpPr/>
          <p:nvPr/>
        </p:nvSpPr>
        <p:spPr>
          <a:xfrm>
            <a:off x="3402329" y="5812535"/>
            <a:ext cx="84582" cy="57912"/>
          </a:xfrm>
          <a:prstGeom prst="rect">
            <a:avLst/>
          </a:prstGeom>
          <a:blipFill>
            <a:blip r:embed="rId78" cstate="print"/>
            <a:stretch>
              <a:fillRect/>
            </a:stretch>
          </a:blipFill>
        </p:spPr>
        <p:txBody>
          <a:bodyPr wrap="square" lIns="0" tIns="0" rIns="0" bIns="0" rtlCol="0"/>
          <a:lstStyle/>
          <a:p>
            <a:endParaRPr/>
          </a:p>
        </p:txBody>
      </p:sp>
      <p:sp>
        <p:nvSpPr>
          <p:cNvPr id="532" name="object 532"/>
          <p:cNvSpPr/>
          <p:nvPr/>
        </p:nvSpPr>
        <p:spPr>
          <a:xfrm>
            <a:off x="3442715" y="5827776"/>
            <a:ext cx="4572" cy="3047"/>
          </a:xfrm>
          <a:prstGeom prst="rect">
            <a:avLst/>
          </a:prstGeom>
          <a:blipFill>
            <a:blip r:embed="rId79" cstate="print"/>
            <a:stretch>
              <a:fillRect/>
            </a:stretch>
          </a:blipFill>
        </p:spPr>
        <p:txBody>
          <a:bodyPr wrap="square" lIns="0" tIns="0" rIns="0" bIns="0" rtlCol="0"/>
          <a:lstStyle/>
          <a:p>
            <a:endParaRPr/>
          </a:p>
        </p:txBody>
      </p:sp>
      <p:sp>
        <p:nvSpPr>
          <p:cNvPr id="533" name="object 533"/>
          <p:cNvSpPr/>
          <p:nvPr/>
        </p:nvSpPr>
        <p:spPr>
          <a:xfrm>
            <a:off x="3431285" y="5701284"/>
            <a:ext cx="7620" cy="1905"/>
          </a:xfrm>
          <a:custGeom>
            <a:avLst/>
            <a:gdLst/>
            <a:ahLst/>
            <a:cxnLst/>
            <a:rect l="l" t="t" r="r" b="b"/>
            <a:pathLst>
              <a:path w="7620" h="1904">
                <a:moveTo>
                  <a:pt x="0" y="0"/>
                </a:moveTo>
                <a:lnTo>
                  <a:pt x="0" y="1524"/>
                </a:lnTo>
                <a:lnTo>
                  <a:pt x="7620" y="1524"/>
                </a:lnTo>
                <a:lnTo>
                  <a:pt x="7620" y="0"/>
                </a:lnTo>
                <a:lnTo>
                  <a:pt x="0" y="0"/>
                </a:lnTo>
                <a:close/>
              </a:path>
            </a:pathLst>
          </a:custGeom>
          <a:solidFill>
            <a:srgbClr val="9A9A9A"/>
          </a:solidFill>
        </p:spPr>
        <p:txBody>
          <a:bodyPr wrap="square" lIns="0" tIns="0" rIns="0" bIns="0" rtlCol="0"/>
          <a:lstStyle/>
          <a:p>
            <a:endParaRPr/>
          </a:p>
        </p:txBody>
      </p:sp>
      <p:sp>
        <p:nvSpPr>
          <p:cNvPr id="534" name="object 534"/>
          <p:cNvSpPr/>
          <p:nvPr/>
        </p:nvSpPr>
        <p:spPr>
          <a:xfrm>
            <a:off x="3422141" y="5695949"/>
            <a:ext cx="48767" cy="3047"/>
          </a:xfrm>
          <a:prstGeom prst="rect">
            <a:avLst/>
          </a:prstGeom>
          <a:blipFill>
            <a:blip r:embed="rId80" cstate="print"/>
            <a:stretch>
              <a:fillRect/>
            </a:stretch>
          </a:blipFill>
        </p:spPr>
        <p:txBody>
          <a:bodyPr wrap="square" lIns="0" tIns="0" rIns="0" bIns="0" rtlCol="0"/>
          <a:lstStyle/>
          <a:p>
            <a:endParaRPr/>
          </a:p>
        </p:txBody>
      </p:sp>
      <p:sp>
        <p:nvSpPr>
          <p:cNvPr id="535" name="object 535"/>
          <p:cNvSpPr/>
          <p:nvPr/>
        </p:nvSpPr>
        <p:spPr>
          <a:xfrm>
            <a:off x="3421379" y="5695460"/>
            <a:ext cx="46208" cy="29444"/>
          </a:xfrm>
          <a:prstGeom prst="rect">
            <a:avLst/>
          </a:prstGeom>
          <a:blipFill>
            <a:blip r:embed="rId81" cstate="print"/>
            <a:stretch>
              <a:fillRect/>
            </a:stretch>
          </a:blipFill>
        </p:spPr>
        <p:txBody>
          <a:bodyPr wrap="square" lIns="0" tIns="0" rIns="0" bIns="0" rtlCol="0"/>
          <a:lstStyle/>
          <a:p>
            <a:endParaRPr/>
          </a:p>
        </p:txBody>
      </p:sp>
      <p:sp>
        <p:nvSpPr>
          <p:cNvPr id="536" name="object 536"/>
          <p:cNvSpPr/>
          <p:nvPr/>
        </p:nvSpPr>
        <p:spPr>
          <a:xfrm>
            <a:off x="3420891" y="5718321"/>
            <a:ext cx="46970" cy="24110"/>
          </a:xfrm>
          <a:prstGeom prst="rect">
            <a:avLst/>
          </a:prstGeom>
          <a:blipFill>
            <a:blip r:embed="rId82" cstate="print"/>
            <a:stretch>
              <a:fillRect/>
            </a:stretch>
          </a:blipFill>
        </p:spPr>
        <p:txBody>
          <a:bodyPr wrap="square" lIns="0" tIns="0" rIns="0" bIns="0" rtlCol="0"/>
          <a:lstStyle/>
          <a:p>
            <a:endParaRPr/>
          </a:p>
        </p:txBody>
      </p:sp>
      <p:sp>
        <p:nvSpPr>
          <p:cNvPr id="537" name="object 537"/>
          <p:cNvSpPr/>
          <p:nvPr/>
        </p:nvSpPr>
        <p:spPr>
          <a:xfrm>
            <a:off x="3420891" y="5701284"/>
            <a:ext cx="47459" cy="43433"/>
          </a:xfrm>
          <a:prstGeom prst="rect">
            <a:avLst/>
          </a:prstGeom>
          <a:blipFill>
            <a:blip r:embed="rId83" cstate="print"/>
            <a:stretch>
              <a:fillRect/>
            </a:stretch>
          </a:blipFill>
        </p:spPr>
        <p:txBody>
          <a:bodyPr wrap="square" lIns="0" tIns="0" rIns="0" bIns="0" rtlCol="0"/>
          <a:lstStyle/>
          <a:p>
            <a:endParaRPr/>
          </a:p>
        </p:txBody>
      </p:sp>
      <p:sp>
        <p:nvSpPr>
          <p:cNvPr id="538" name="object 538"/>
          <p:cNvSpPr/>
          <p:nvPr/>
        </p:nvSpPr>
        <p:spPr>
          <a:xfrm>
            <a:off x="3461003" y="5700521"/>
            <a:ext cx="6350" cy="2540"/>
          </a:xfrm>
          <a:custGeom>
            <a:avLst/>
            <a:gdLst/>
            <a:ahLst/>
            <a:cxnLst/>
            <a:rect l="l" t="t" r="r" b="b"/>
            <a:pathLst>
              <a:path w="6350" h="2539">
                <a:moveTo>
                  <a:pt x="0" y="0"/>
                </a:moveTo>
                <a:lnTo>
                  <a:pt x="0" y="2285"/>
                </a:lnTo>
                <a:lnTo>
                  <a:pt x="6096" y="2285"/>
                </a:lnTo>
                <a:lnTo>
                  <a:pt x="6096" y="0"/>
                </a:lnTo>
                <a:lnTo>
                  <a:pt x="0" y="0"/>
                </a:lnTo>
                <a:close/>
              </a:path>
            </a:pathLst>
          </a:custGeom>
          <a:ln w="3175">
            <a:solidFill>
              <a:srgbClr val="000000"/>
            </a:solidFill>
          </a:ln>
        </p:spPr>
        <p:txBody>
          <a:bodyPr wrap="square" lIns="0" tIns="0" rIns="0" bIns="0" rtlCol="0"/>
          <a:lstStyle/>
          <a:p>
            <a:endParaRPr/>
          </a:p>
        </p:txBody>
      </p:sp>
      <p:sp>
        <p:nvSpPr>
          <p:cNvPr id="539" name="object 539"/>
          <p:cNvSpPr/>
          <p:nvPr/>
        </p:nvSpPr>
        <p:spPr>
          <a:xfrm>
            <a:off x="3450335" y="5701284"/>
            <a:ext cx="5080" cy="3175"/>
          </a:xfrm>
          <a:custGeom>
            <a:avLst/>
            <a:gdLst/>
            <a:ahLst/>
            <a:cxnLst/>
            <a:rect l="l" t="t" r="r" b="b"/>
            <a:pathLst>
              <a:path w="5079" h="3175">
                <a:moveTo>
                  <a:pt x="4572" y="1524"/>
                </a:moveTo>
                <a:lnTo>
                  <a:pt x="0" y="3048"/>
                </a:lnTo>
                <a:lnTo>
                  <a:pt x="0" y="0"/>
                </a:lnTo>
                <a:lnTo>
                  <a:pt x="4572" y="1524"/>
                </a:lnTo>
                <a:close/>
              </a:path>
            </a:pathLst>
          </a:custGeom>
          <a:ln w="3175">
            <a:solidFill>
              <a:srgbClr val="000000"/>
            </a:solidFill>
          </a:ln>
        </p:spPr>
        <p:txBody>
          <a:bodyPr wrap="square" lIns="0" tIns="0" rIns="0" bIns="0" rtlCol="0"/>
          <a:lstStyle/>
          <a:p>
            <a:endParaRPr/>
          </a:p>
        </p:txBody>
      </p:sp>
      <p:sp>
        <p:nvSpPr>
          <p:cNvPr id="540" name="object 540"/>
          <p:cNvSpPr/>
          <p:nvPr/>
        </p:nvSpPr>
        <p:spPr>
          <a:xfrm>
            <a:off x="3445002" y="5701284"/>
            <a:ext cx="3810" cy="3175"/>
          </a:xfrm>
          <a:custGeom>
            <a:avLst/>
            <a:gdLst/>
            <a:ahLst/>
            <a:cxnLst/>
            <a:rect l="l" t="t" r="r" b="b"/>
            <a:pathLst>
              <a:path w="3810" h="3175">
                <a:moveTo>
                  <a:pt x="0" y="1524"/>
                </a:moveTo>
                <a:lnTo>
                  <a:pt x="3810" y="0"/>
                </a:lnTo>
                <a:lnTo>
                  <a:pt x="3810" y="3048"/>
                </a:lnTo>
                <a:lnTo>
                  <a:pt x="0" y="1524"/>
                </a:lnTo>
                <a:close/>
              </a:path>
            </a:pathLst>
          </a:custGeom>
          <a:ln w="3175">
            <a:solidFill>
              <a:srgbClr val="000000"/>
            </a:solidFill>
          </a:ln>
        </p:spPr>
        <p:txBody>
          <a:bodyPr wrap="square" lIns="0" tIns="0" rIns="0" bIns="0" rtlCol="0"/>
          <a:lstStyle/>
          <a:p>
            <a:endParaRPr/>
          </a:p>
        </p:txBody>
      </p:sp>
      <p:sp>
        <p:nvSpPr>
          <p:cNvPr id="541" name="object 541"/>
          <p:cNvSpPr/>
          <p:nvPr/>
        </p:nvSpPr>
        <p:spPr>
          <a:xfrm>
            <a:off x="3457955" y="5726429"/>
            <a:ext cx="7620" cy="2540"/>
          </a:xfrm>
          <a:custGeom>
            <a:avLst/>
            <a:gdLst/>
            <a:ahLst/>
            <a:cxnLst/>
            <a:rect l="l" t="t" r="r" b="b"/>
            <a:pathLst>
              <a:path w="7620" h="2539">
                <a:moveTo>
                  <a:pt x="0" y="0"/>
                </a:moveTo>
                <a:lnTo>
                  <a:pt x="0" y="2285"/>
                </a:lnTo>
                <a:lnTo>
                  <a:pt x="7620" y="2285"/>
                </a:lnTo>
                <a:lnTo>
                  <a:pt x="7620" y="0"/>
                </a:lnTo>
                <a:lnTo>
                  <a:pt x="0" y="0"/>
                </a:lnTo>
                <a:close/>
              </a:path>
            </a:pathLst>
          </a:custGeom>
          <a:ln w="3175">
            <a:solidFill>
              <a:srgbClr val="000000"/>
            </a:solidFill>
          </a:ln>
        </p:spPr>
        <p:txBody>
          <a:bodyPr wrap="square" lIns="0" tIns="0" rIns="0" bIns="0" rtlCol="0"/>
          <a:lstStyle/>
          <a:p>
            <a:endParaRPr/>
          </a:p>
        </p:txBody>
      </p:sp>
      <p:sp>
        <p:nvSpPr>
          <p:cNvPr id="542" name="object 542"/>
          <p:cNvSpPr/>
          <p:nvPr/>
        </p:nvSpPr>
        <p:spPr>
          <a:xfrm>
            <a:off x="3459479" y="5743194"/>
            <a:ext cx="8890" cy="1905"/>
          </a:xfrm>
          <a:custGeom>
            <a:avLst/>
            <a:gdLst/>
            <a:ahLst/>
            <a:cxnLst/>
            <a:rect l="l" t="t" r="r" b="b"/>
            <a:pathLst>
              <a:path w="8889" h="1904">
                <a:moveTo>
                  <a:pt x="0" y="0"/>
                </a:moveTo>
                <a:lnTo>
                  <a:pt x="0" y="1524"/>
                </a:lnTo>
                <a:lnTo>
                  <a:pt x="8382" y="1524"/>
                </a:lnTo>
                <a:lnTo>
                  <a:pt x="8382" y="0"/>
                </a:lnTo>
                <a:lnTo>
                  <a:pt x="0" y="0"/>
                </a:lnTo>
                <a:close/>
              </a:path>
            </a:pathLst>
          </a:custGeom>
          <a:ln w="3175">
            <a:solidFill>
              <a:srgbClr val="000000"/>
            </a:solidFill>
          </a:ln>
        </p:spPr>
        <p:txBody>
          <a:bodyPr wrap="square" lIns="0" tIns="0" rIns="0" bIns="0" rtlCol="0"/>
          <a:lstStyle/>
          <a:p>
            <a:endParaRPr/>
          </a:p>
        </p:txBody>
      </p:sp>
      <p:sp>
        <p:nvSpPr>
          <p:cNvPr id="543" name="object 543"/>
          <p:cNvSpPr/>
          <p:nvPr/>
        </p:nvSpPr>
        <p:spPr>
          <a:xfrm>
            <a:off x="3422903" y="5701284"/>
            <a:ext cx="3810" cy="0"/>
          </a:xfrm>
          <a:custGeom>
            <a:avLst/>
            <a:gdLst/>
            <a:ahLst/>
            <a:cxnLst/>
            <a:rect l="l" t="t" r="r" b="b"/>
            <a:pathLst>
              <a:path w="3810">
                <a:moveTo>
                  <a:pt x="0" y="0"/>
                </a:moveTo>
                <a:lnTo>
                  <a:pt x="3809" y="0"/>
                </a:lnTo>
              </a:path>
            </a:pathLst>
          </a:custGeom>
          <a:ln w="3175">
            <a:solidFill>
              <a:srgbClr val="00FF00"/>
            </a:solidFill>
          </a:ln>
        </p:spPr>
        <p:txBody>
          <a:bodyPr wrap="square" lIns="0" tIns="0" rIns="0" bIns="0" rtlCol="0"/>
          <a:lstStyle/>
          <a:p>
            <a:endParaRPr/>
          </a:p>
        </p:txBody>
      </p:sp>
      <p:sp>
        <p:nvSpPr>
          <p:cNvPr id="544" name="object 544"/>
          <p:cNvSpPr/>
          <p:nvPr/>
        </p:nvSpPr>
        <p:spPr>
          <a:xfrm>
            <a:off x="3421379" y="5727191"/>
            <a:ext cx="3810" cy="0"/>
          </a:xfrm>
          <a:custGeom>
            <a:avLst/>
            <a:gdLst/>
            <a:ahLst/>
            <a:cxnLst/>
            <a:rect l="l" t="t" r="r" b="b"/>
            <a:pathLst>
              <a:path w="3810">
                <a:moveTo>
                  <a:pt x="0" y="0"/>
                </a:moveTo>
                <a:lnTo>
                  <a:pt x="3809" y="0"/>
                </a:lnTo>
              </a:path>
            </a:pathLst>
          </a:custGeom>
          <a:ln w="3175">
            <a:solidFill>
              <a:srgbClr val="00FF00"/>
            </a:solidFill>
          </a:ln>
        </p:spPr>
        <p:txBody>
          <a:bodyPr wrap="square" lIns="0" tIns="0" rIns="0" bIns="0" rtlCol="0"/>
          <a:lstStyle/>
          <a:p>
            <a:endParaRPr/>
          </a:p>
        </p:txBody>
      </p:sp>
      <p:sp>
        <p:nvSpPr>
          <p:cNvPr id="545" name="object 545"/>
          <p:cNvSpPr/>
          <p:nvPr/>
        </p:nvSpPr>
        <p:spPr>
          <a:xfrm>
            <a:off x="3409950" y="5808726"/>
            <a:ext cx="22098" cy="49529"/>
          </a:xfrm>
          <a:prstGeom prst="rect">
            <a:avLst/>
          </a:prstGeom>
          <a:blipFill>
            <a:blip r:embed="rId40" cstate="print"/>
            <a:stretch>
              <a:fillRect/>
            </a:stretch>
          </a:blipFill>
        </p:spPr>
        <p:txBody>
          <a:bodyPr wrap="square" lIns="0" tIns="0" rIns="0" bIns="0" rtlCol="0"/>
          <a:lstStyle/>
          <a:p>
            <a:endParaRPr/>
          </a:p>
        </p:txBody>
      </p:sp>
      <p:sp>
        <p:nvSpPr>
          <p:cNvPr id="546" name="object 546"/>
          <p:cNvSpPr/>
          <p:nvPr/>
        </p:nvSpPr>
        <p:spPr>
          <a:xfrm>
            <a:off x="3457194" y="5809488"/>
            <a:ext cx="22098" cy="49529"/>
          </a:xfrm>
          <a:prstGeom prst="rect">
            <a:avLst/>
          </a:prstGeom>
          <a:blipFill>
            <a:blip r:embed="rId40" cstate="print"/>
            <a:stretch>
              <a:fillRect/>
            </a:stretch>
          </a:blipFill>
        </p:spPr>
        <p:txBody>
          <a:bodyPr wrap="square" lIns="0" tIns="0" rIns="0" bIns="0" rtlCol="0"/>
          <a:lstStyle/>
          <a:p>
            <a:endParaRPr/>
          </a:p>
        </p:txBody>
      </p:sp>
      <p:sp>
        <p:nvSpPr>
          <p:cNvPr id="547" name="object 547"/>
          <p:cNvSpPr/>
          <p:nvPr/>
        </p:nvSpPr>
        <p:spPr>
          <a:xfrm>
            <a:off x="3398520" y="5654040"/>
            <a:ext cx="123189" cy="216535"/>
          </a:xfrm>
          <a:custGeom>
            <a:avLst/>
            <a:gdLst/>
            <a:ahLst/>
            <a:cxnLst/>
            <a:rect l="l" t="t" r="r" b="b"/>
            <a:pathLst>
              <a:path w="123189" h="216535">
                <a:moveTo>
                  <a:pt x="3809" y="216408"/>
                </a:moveTo>
                <a:lnTo>
                  <a:pt x="3809" y="211836"/>
                </a:lnTo>
                <a:lnTo>
                  <a:pt x="0" y="211836"/>
                </a:lnTo>
                <a:lnTo>
                  <a:pt x="0" y="23622"/>
                </a:lnTo>
                <a:lnTo>
                  <a:pt x="30479" y="0"/>
                </a:lnTo>
                <a:lnTo>
                  <a:pt x="122681" y="0"/>
                </a:lnTo>
                <a:lnTo>
                  <a:pt x="122681" y="187451"/>
                </a:lnTo>
                <a:lnTo>
                  <a:pt x="121157" y="188975"/>
                </a:lnTo>
                <a:lnTo>
                  <a:pt x="121157" y="190500"/>
                </a:lnTo>
                <a:lnTo>
                  <a:pt x="88391" y="216408"/>
                </a:lnTo>
                <a:lnTo>
                  <a:pt x="3809" y="216408"/>
                </a:lnTo>
                <a:close/>
              </a:path>
            </a:pathLst>
          </a:custGeom>
          <a:ln w="5892">
            <a:solidFill>
              <a:srgbClr val="000000"/>
            </a:solidFill>
          </a:ln>
        </p:spPr>
        <p:txBody>
          <a:bodyPr wrap="square" lIns="0" tIns="0" rIns="0" bIns="0" rtlCol="0"/>
          <a:lstStyle/>
          <a:p>
            <a:endParaRPr/>
          </a:p>
        </p:txBody>
      </p:sp>
      <p:sp>
        <p:nvSpPr>
          <p:cNvPr id="548" name="object 548"/>
          <p:cNvSpPr/>
          <p:nvPr/>
        </p:nvSpPr>
        <p:spPr>
          <a:xfrm>
            <a:off x="3230879" y="5999226"/>
            <a:ext cx="49530" cy="45720"/>
          </a:xfrm>
          <a:custGeom>
            <a:avLst/>
            <a:gdLst/>
            <a:ahLst/>
            <a:cxnLst/>
            <a:rect l="l" t="t" r="r" b="b"/>
            <a:pathLst>
              <a:path w="49529" h="45720">
                <a:moveTo>
                  <a:pt x="49530" y="6858"/>
                </a:moveTo>
                <a:lnTo>
                  <a:pt x="49530" y="0"/>
                </a:lnTo>
                <a:lnTo>
                  <a:pt x="0" y="38862"/>
                </a:lnTo>
                <a:lnTo>
                  <a:pt x="0" y="45720"/>
                </a:lnTo>
                <a:lnTo>
                  <a:pt x="49530" y="6858"/>
                </a:lnTo>
                <a:close/>
              </a:path>
            </a:pathLst>
          </a:custGeom>
          <a:solidFill>
            <a:srgbClr val="9A9A9A"/>
          </a:solidFill>
        </p:spPr>
        <p:txBody>
          <a:bodyPr wrap="square" lIns="0" tIns="0" rIns="0" bIns="0" rtlCol="0"/>
          <a:lstStyle/>
          <a:p>
            <a:endParaRPr/>
          </a:p>
        </p:txBody>
      </p:sp>
      <p:sp>
        <p:nvSpPr>
          <p:cNvPr id="549" name="object 549"/>
          <p:cNvSpPr/>
          <p:nvPr/>
        </p:nvSpPr>
        <p:spPr>
          <a:xfrm>
            <a:off x="3098292" y="5720334"/>
            <a:ext cx="185420" cy="36195"/>
          </a:xfrm>
          <a:custGeom>
            <a:avLst/>
            <a:gdLst/>
            <a:ahLst/>
            <a:cxnLst/>
            <a:rect l="l" t="t" r="r" b="b"/>
            <a:pathLst>
              <a:path w="185420" h="36195">
                <a:moveTo>
                  <a:pt x="185165" y="0"/>
                </a:moveTo>
                <a:lnTo>
                  <a:pt x="46481" y="0"/>
                </a:lnTo>
                <a:lnTo>
                  <a:pt x="0" y="35813"/>
                </a:lnTo>
                <a:lnTo>
                  <a:pt x="138683" y="35813"/>
                </a:lnTo>
                <a:lnTo>
                  <a:pt x="185165" y="0"/>
                </a:lnTo>
                <a:close/>
              </a:path>
            </a:pathLst>
          </a:custGeom>
          <a:solidFill>
            <a:srgbClr val="E6E6E6"/>
          </a:solidFill>
        </p:spPr>
        <p:txBody>
          <a:bodyPr wrap="square" lIns="0" tIns="0" rIns="0" bIns="0" rtlCol="0"/>
          <a:lstStyle/>
          <a:p>
            <a:endParaRPr/>
          </a:p>
        </p:txBody>
      </p:sp>
      <p:sp>
        <p:nvSpPr>
          <p:cNvPr id="550" name="object 550"/>
          <p:cNvSpPr/>
          <p:nvPr/>
        </p:nvSpPr>
        <p:spPr>
          <a:xfrm>
            <a:off x="3236976" y="5720334"/>
            <a:ext cx="46990" cy="318135"/>
          </a:xfrm>
          <a:custGeom>
            <a:avLst/>
            <a:gdLst/>
            <a:ahLst/>
            <a:cxnLst/>
            <a:rect l="l" t="t" r="r" b="b"/>
            <a:pathLst>
              <a:path w="46989" h="318135">
                <a:moveTo>
                  <a:pt x="46482" y="281177"/>
                </a:moveTo>
                <a:lnTo>
                  <a:pt x="46481" y="0"/>
                </a:lnTo>
                <a:lnTo>
                  <a:pt x="0" y="35813"/>
                </a:lnTo>
                <a:lnTo>
                  <a:pt x="0" y="317753"/>
                </a:lnTo>
                <a:lnTo>
                  <a:pt x="46482" y="281177"/>
                </a:lnTo>
                <a:close/>
              </a:path>
            </a:pathLst>
          </a:custGeom>
          <a:solidFill>
            <a:srgbClr val="9A9A9A"/>
          </a:solidFill>
        </p:spPr>
        <p:txBody>
          <a:bodyPr wrap="square" lIns="0" tIns="0" rIns="0" bIns="0" rtlCol="0"/>
          <a:lstStyle/>
          <a:p>
            <a:endParaRPr/>
          </a:p>
        </p:txBody>
      </p:sp>
      <p:sp>
        <p:nvSpPr>
          <p:cNvPr id="551" name="object 551"/>
          <p:cNvSpPr/>
          <p:nvPr/>
        </p:nvSpPr>
        <p:spPr>
          <a:xfrm>
            <a:off x="3098292" y="5756147"/>
            <a:ext cx="139065" cy="281940"/>
          </a:xfrm>
          <a:custGeom>
            <a:avLst/>
            <a:gdLst/>
            <a:ahLst/>
            <a:cxnLst/>
            <a:rect l="l" t="t" r="r" b="b"/>
            <a:pathLst>
              <a:path w="139064" h="281939">
                <a:moveTo>
                  <a:pt x="0" y="0"/>
                </a:moveTo>
                <a:lnTo>
                  <a:pt x="0" y="281939"/>
                </a:lnTo>
                <a:lnTo>
                  <a:pt x="138683" y="281939"/>
                </a:lnTo>
                <a:lnTo>
                  <a:pt x="138683" y="0"/>
                </a:lnTo>
                <a:lnTo>
                  <a:pt x="0" y="0"/>
                </a:lnTo>
                <a:close/>
              </a:path>
            </a:pathLst>
          </a:custGeom>
          <a:solidFill>
            <a:srgbClr val="C0C0C0"/>
          </a:solidFill>
        </p:spPr>
        <p:txBody>
          <a:bodyPr wrap="square" lIns="0" tIns="0" rIns="0" bIns="0" rtlCol="0"/>
          <a:lstStyle/>
          <a:p>
            <a:endParaRPr/>
          </a:p>
        </p:txBody>
      </p:sp>
      <p:sp>
        <p:nvSpPr>
          <p:cNvPr id="552" name="object 552"/>
          <p:cNvSpPr/>
          <p:nvPr/>
        </p:nvSpPr>
        <p:spPr>
          <a:xfrm>
            <a:off x="3098292" y="5756147"/>
            <a:ext cx="139065" cy="281940"/>
          </a:xfrm>
          <a:custGeom>
            <a:avLst/>
            <a:gdLst/>
            <a:ahLst/>
            <a:cxnLst/>
            <a:rect l="l" t="t" r="r" b="b"/>
            <a:pathLst>
              <a:path w="139064" h="281939">
                <a:moveTo>
                  <a:pt x="0" y="281939"/>
                </a:moveTo>
                <a:lnTo>
                  <a:pt x="0" y="0"/>
                </a:lnTo>
                <a:lnTo>
                  <a:pt x="138683" y="0"/>
                </a:lnTo>
                <a:lnTo>
                  <a:pt x="138683" y="281939"/>
                </a:lnTo>
                <a:lnTo>
                  <a:pt x="0" y="281939"/>
                </a:lnTo>
                <a:close/>
              </a:path>
            </a:pathLst>
          </a:custGeom>
          <a:ln w="3175">
            <a:solidFill>
              <a:srgbClr val="000000"/>
            </a:solidFill>
          </a:ln>
        </p:spPr>
        <p:txBody>
          <a:bodyPr wrap="square" lIns="0" tIns="0" rIns="0" bIns="0" rtlCol="0"/>
          <a:lstStyle/>
          <a:p>
            <a:endParaRPr/>
          </a:p>
        </p:txBody>
      </p:sp>
      <p:sp>
        <p:nvSpPr>
          <p:cNvPr id="553" name="object 553"/>
          <p:cNvSpPr/>
          <p:nvPr/>
        </p:nvSpPr>
        <p:spPr>
          <a:xfrm>
            <a:off x="3115818" y="5769863"/>
            <a:ext cx="103631" cy="171450"/>
          </a:xfrm>
          <a:prstGeom prst="rect">
            <a:avLst/>
          </a:prstGeom>
          <a:blipFill>
            <a:blip r:embed="rId84" cstate="print"/>
            <a:stretch>
              <a:fillRect/>
            </a:stretch>
          </a:blipFill>
        </p:spPr>
        <p:txBody>
          <a:bodyPr wrap="square" lIns="0" tIns="0" rIns="0" bIns="0" rtlCol="0"/>
          <a:lstStyle/>
          <a:p>
            <a:endParaRPr/>
          </a:p>
        </p:txBody>
      </p:sp>
      <p:sp>
        <p:nvSpPr>
          <p:cNvPr id="554" name="object 554"/>
          <p:cNvSpPr/>
          <p:nvPr/>
        </p:nvSpPr>
        <p:spPr>
          <a:xfrm>
            <a:off x="3115817" y="5769864"/>
            <a:ext cx="104139" cy="171450"/>
          </a:xfrm>
          <a:custGeom>
            <a:avLst/>
            <a:gdLst/>
            <a:ahLst/>
            <a:cxnLst/>
            <a:rect l="l" t="t" r="r" b="b"/>
            <a:pathLst>
              <a:path w="104139" h="171450">
                <a:moveTo>
                  <a:pt x="0" y="171450"/>
                </a:moveTo>
                <a:lnTo>
                  <a:pt x="0" y="0"/>
                </a:lnTo>
                <a:lnTo>
                  <a:pt x="103631" y="0"/>
                </a:lnTo>
                <a:lnTo>
                  <a:pt x="103631" y="171450"/>
                </a:lnTo>
                <a:lnTo>
                  <a:pt x="0" y="171450"/>
                </a:lnTo>
                <a:close/>
              </a:path>
            </a:pathLst>
          </a:custGeom>
          <a:ln w="3175">
            <a:solidFill>
              <a:srgbClr val="000000"/>
            </a:solidFill>
          </a:ln>
        </p:spPr>
        <p:txBody>
          <a:bodyPr wrap="square" lIns="0" tIns="0" rIns="0" bIns="0" rtlCol="0"/>
          <a:lstStyle/>
          <a:p>
            <a:endParaRPr/>
          </a:p>
        </p:txBody>
      </p:sp>
      <p:sp>
        <p:nvSpPr>
          <p:cNvPr id="555" name="object 555"/>
          <p:cNvSpPr/>
          <p:nvPr/>
        </p:nvSpPr>
        <p:spPr>
          <a:xfrm>
            <a:off x="3128010" y="5910834"/>
            <a:ext cx="79375" cy="15240"/>
          </a:xfrm>
          <a:custGeom>
            <a:avLst/>
            <a:gdLst/>
            <a:ahLst/>
            <a:cxnLst/>
            <a:rect l="l" t="t" r="r" b="b"/>
            <a:pathLst>
              <a:path w="79375" h="15239">
                <a:moveTo>
                  <a:pt x="79248" y="15239"/>
                </a:moveTo>
                <a:lnTo>
                  <a:pt x="79248" y="0"/>
                </a:lnTo>
                <a:lnTo>
                  <a:pt x="0" y="0"/>
                </a:lnTo>
                <a:lnTo>
                  <a:pt x="0" y="15239"/>
                </a:lnTo>
                <a:lnTo>
                  <a:pt x="79248" y="15239"/>
                </a:lnTo>
                <a:close/>
              </a:path>
            </a:pathLst>
          </a:custGeom>
          <a:solidFill>
            <a:srgbClr val="C0C0C0"/>
          </a:solidFill>
        </p:spPr>
        <p:txBody>
          <a:bodyPr wrap="square" lIns="0" tIns="0" rIns="0" bIns="0" rtlCol="0"/>
          <a:lstStyle/>
          <a:p>
            <a:endParaRPr/>
          </a:p>
        </p:txBody>
      </p:sp>
      <p:sp>
        <p:nvSpPr>
          <p:cNvPr id="556" name="object 556"/>
          <p:cNvSpPr/>
          <p:nvPr/>
        </p:nvSpPr>
        <p:spPr>
          <a:xfrm>
            <a:off x="3128010" y="5888735"/>
            <a:ext cx="79375" cy="14604"/>
          </a:xfrm>
          <a:custGeom>
            <a:avLst/>
            <a:gdLst/>
            <a:ahLst/>
            <a:cxnLst/>
            <a:rect l="l" t="t" r="r" b="b"/>
            <a:pathLst>
              <a:path w="79375" h="14604">
                <a:moveTo>
                  <a:pt x="79248" y="14477"/>
                </a:moveTo>
                <a:lnTo>
                  <a:pt x="79248" y="0"/>
                </a:lnTo>
                <a:lnTo>
                  <a:pt x="0" y="0"/>
                </a:lnTo>
                <a:lnTo>
                  <a:pt x="0" y="14477"/>
                </a:lnTo>
                <a:lnTo>
                  <a:pt x="79248" y="14477"/>
                </a:lnTo>
                <a:close/>
              </a:path>
            </a:pathLst>
          </a:custGeom>
          <a:solidFill>
            <a:srgbClr val="C0C0C0"/>
          </a:solidFill>
        </p:spPr>
        <p:txBody>
          <a:bodyPr wrap="square" lIns="0" tIns="0" rIns="0" bIns="0" rtlCol="0"/>
          <a:lstStyle/>
          <a:p>
            <a:endParaRPr/>
          </a:p>
        </p:txBody>
      </p:sp>
      <p:sp>
        <p:nvSpPr>
          <p:cNvPr id="557" name="object 557"/>
          <p:cNvSpPr/>
          <p:nvPr/>
        </p:nvSpPr>
        <p:spPr>
          <a:xfrm>
            <a:off x="3128010" y="5865876"/>
            <a:ext cx="79375" cy="14604"/>
          </a:xfrm>
          <a:custGeom>
            <a:avLst/>
            <a:gdLst/>
            <a:ahLst/>
            <a:cxnLst/>
            <a:rect l="l" t="t" r="r" b="b"/>
            <a:pathLst>
              <a:path w="79375" h="14604">
                <a:moveTo>
                  <a:pt x="79248" y="14477"/>
                </a:moveTo>
                <a:lnTo>
                  <a:pt x="79248" y="0"/>
                </a:lnTo>
                <a:lnTo>
                  <a:pt x="0" y="0"/>
                </a:lnTo>
                <a:lnTo>
                  <a:pt x="0" y="14477"/>
                </a:lnTo>
                <a:lnTo>
                  <a:pt x="79248" y="14477"/>
                </a:lnTo>
                <a:close/>
              </a:path>
            </a:pathLst>
          </a:custGeom>
          <a:solidFill>
            <a:srgbClr val="C0C0C0"/>
          </a:solidFill>
        </p:spPr>
        <p:txBody>
          <a:bodyPr wrap="square" lIns="0" tIns="0" rIns="0" bIns="0" rtlCol="0"/>
          <a:lstStyle/>
          <a:p>
            <a:endParaRPr/>
          </a:p>
        </p:txBody>
      </p:sp>
      <p:sp>
        <p:nvSpPr>
          <p:cNvPr id="558" name="object 558"/>
          <p:cNvSpPr/>
          <p:nvPr/>
        </p:nvSpPr>
        <p:spPr>
          <a:xfrm>
            <a:off x="3128010" y="5843778"/>
            <a:ext cx="79375" cy="14604"/>
          </a:xfrm>
          <a:custGeom>
            <a:avLst/>
            <a:gdLst/>
            <a:ahLst/>
            <a:cxnLst/>
            <a:rect l="l" t="t" r="r" b="b"/>
            <a:pathLst>
              <a:path w="79375" h="14604">
                <a:moveTo>
                  <a:pt x="79248" y="14477"/>
                </a:moveTo>
                <a:lnTo>
                  <a:pt x="79248" y="0"/>
                </a:lnTo>
                <a:lnTo>
                  <a:pt x="0" y="0"/>
                </a:lnTo>
                <a:lnTo>
                  <a:pt x="0" y="14477"/>
                </a:lnTo>
                <a:lnTo>
                  <a:pt x="79248" y="14477"/>
                </a:lnTo>
                <a:close/>
              </a:path>
            </a:pathLst>
          </a:custGeom>
          <a:solidFill>
            <a:srgbClr val="C0C0C0"/>
          </a:solidFill>
        </p:spPr>
        <p:txBody>
          <a:bodyPr wrap="square" lIns="0" tIns="0" rIns="0" bIns="0" rtlCol="0"/>
          <a:lstStyle/>
          <a:p>
            <a:endParaRPr/>
          </a:p>
        </p:txBody>
      </p:sp>
      <p:sp>
        <p:nvSpPr>
          <p:cNvPr id="559" name="object 559"/>
          <p:cNvSpPr/>
          <p:nvPr/>
        </p:nvSpPr>
        <p:spPr>
          <a:xfrm>
            <a:off x="3128010" y="5811011"/>
            <a:ext cx="79375" cy="25400"/>
          </a:xfrm>
          <a:custGeom>
            <a:avLst/>
            <a:gdLst/>
            <a:ahLst/>
            <a:cxnLst/>
            <a:rect l="l" t="t" r="r" b="b"/>
            <a:pathLst>
              <a:path w="79375" h="25400">
                <a:moveTo>
                  <a:pt x="79248" y="25146"/>
                </a:moveTo>
                <a:lnTo>
                  <a:pt x="79248" y="0"/>
                </a:lnTo>
                <a:lnTo>
                  <a:pt x="0" y="0"/>
                </a:lnTo>
                <a:lnTo>
                  <a:pt x="0" y="25146"/>
                </a:lnTo>
                <a:lnTo>
                  <a:pt x="79248" y="25146"/>
                </a:lnTo>
                <a:close/>
              </a:path>
            </a:pathLst>
          </a:custGeom>
          <a:solidFill>
            <a:srgbClr val="C0C0C0"/>
          </a:solidFill>
        </p:spPr>
        <p:txBody>
          <a:bodyPr wrap="square" lIns="0" tIns="0" rIns="0" bIns="0" rtlCol="0"/>
          <a:lstStyle/>
          <a:p>
            <a:endParaRPr/>
          </a:p>
        </p:txBody>
      </p:sp>
      <p:sp>
        <p:nvSpPr>
          <p:cNvPr id="560" name="object 560"/>
          <p:cNvSpPr/>
          <p:nvPr/>
        </p:nvSpPr>
        <p:spPr>
          <a:xfrm>
            <a:off x="3128010" y="5778246"/>
            <a:ext cx="79375" cy="25400"/>
          </a:xfrm>
          <a:custGeom>
            <a:avLst/>
            <a:gdLst/>
            <a:ahLst/>
            <a:cxnLst/>
            <a:rect l="l" t="t" r="r" b="b"/>
            <a:pathLst>
              <a:path w="79375" h="25400">
                <a:moveTo>
                  <a:pt x="79248" y="25146"/>
                </a:moveTo>
                <a:lnTo>
                  <a:pt x="79248" y="0"/>
                </a:lnTo>
                <a:lnTo>
                  <a:pt x="0" y="0"/>
                </a:lnTo>
                <a:lnTo>
                  <a:pt x="0" y="25146"/>
                </a:lnTo>
                <a:lnTo>
                  <a:pt x="79248" y="25146"/>
                </a:lnTo>
                <a:close/>
              </a:path>
            </a:pathLst>
          </a:custGeom>
          <a:solidFill>
            <a:srgbClr val="C0C0C0"/>
          </a:solidFill>
        </p:spPr>
        <p:txBody>
          <a:bodyPr wrap="square" lIns="0" tIns="0" rIns="0" bIns="0" rtlCol="0"/>
          <a:lstStyle/>
          <a:p>
            <a:endParaRPr/>
          </a:p>
        </p:txBody>
      </p:sp>
      <p:sp>
        <p:nvSpPr>
          <p:cNvPr id="561" name="object 561"/>
          <p:cNvSpPr/>
          <p:nvPr/>
        </p:nvSpPr>
        <p:spPr>
          <a:xfrm>
            <a:off x="3128010" y="5910834"/>
            <a:ext cx="79375" cy="15240"/>
          </a:xfrm>
          <a:custGeom>
            <a:avLst/>
            <a:gdLst/>
            <a:ahLst/>
            <a:cxnLst/>
            <a:rect l="l" t="t" r="r" b="b"/>
            <a:pathLst>
              <a:path w="79375" h="15239">
                <a:moveTo>
                  <a:pt x="0" y="15239"/>
                </a:moveTo>
                <a:lnTo>
                  <a:pt x="0" y="0"/>
                </a:lnTo>
                <a:lnTo>
                  <a:pt x="79248" y="0"/>
                </a:lnTo>
                <a:lnTo>
                  <a:pt x="79248" y="15239"/>
                </a:lnTo>
                <a:lnTo>
                  <a:pt x="0" y="15239"/>
                </a:lnTo>
                <a:close/>
              </a:path>
            </a:pathLst>
          </a:custGeom>
          <a:ln w="3175">
            <a:solidFill>
              <a:srgbClr val="000000"/>
            </a:solidFill>
          </a:ln>
        </p:spPr>
        <p:txBody>
          <a:bodyPr wrap="square" lIns="0" tIns="0" rIns="0" bIns="0" rtlCol="0"/>
          <a:lstStyle/>
          <a:p>
            <a:endParaRPr/>
          </a:p>
        </p:txBody>
      </p:sp>
      <p:sp>
        <p:nvSpPr>
          <p:cNvPr id="562" name="object 562"/>
          <p:cNvSpPr/>
          <p:nvPr/>
        </p:nvSpPr>
        <p:spPr>
          <a:xfrm>
            <a:off x="3128010" y="5888735"/>
            <a:ext cx="79375" cy="14604"/>
          </a:xfrm>
          <a:custGeom>
            <a:avLst/>
            <a:gdLst/>
            <a:ahLst/>
            <a:cxnLst/>
            <a:rect l="l" t="t" r="r" b="b"/>
            <a:pathLst>
              <a:path w="79375" h="14604">
                <a:moveTo>
                  <a:pt x="0" y="14477"/>
                </a:moveTo>
                <a:lnTo>
                  <a:pt x="0" y="0"/>
                </a:lnTo>
                <a:lnTo>
                  <a:pt x="79248" y="0"/>
                </a:lnTo>
                <a:lnTo>
                  <a:pt x="79248" y="14477"/>
                </a:lnTo>
                <a:lnTo>
                  <a:pt x="0" y="14477"/>
                </a:lnTo>
                <a:close/>
              </a:path>
            </a:pathLst>
          </a:custGeom>
          <a:ln w="3175">
            <a:solidFill>
              <a:srgbClr val="000000"/>
            </a:solidFill>
          </a:ln>
        </p:spPr>
        <p:txBody>
          <a:bodyPr wrap="square" lIns="0" tIns="0" rIns="0" bIns="0" rtlCol="0"/>
          <a:lstStyle/>
          <a:p>
            <a:endParaRPr/>
          </a:p>
        </p:txBody>
      </p:sp>
      <p:sp>
        <p:nvSpPr>
          <p:cNvPr id="563" name="object 563"/>
          <p:cNvSpPr/>
          <p:nvPr/>
        </p:nvSpPr>
        <p:spPr>
          <a:xfrm>
            <a:off x="3128010" y="5865876"/>
            <a:ext cx="79375" cy="14604"/>
          </a:xfrm>
          <a:custGeom>
            <a:avLst/>
            <a:gdLst/>
            <a:ahLst/>
            <a:cxnLst/>
            <a:rect l="l" t="t" r="r" b="b"/>
            <a:pathLst>
              <a:path w="79375" h="14604">
                <a:moveTo>
                  <a:pt x="0" y="14477"/>
                </a:moveTo>
                <a:lnTo>
                  <a:pt x="0" y="0"/>
                </a:lnTo>
                <a:lnTo>
                  <a:pt x="79248" y="0"/>
                </a:lnTo>
                <a:lnTo>
                  <a:pt x="79248" y="14477"/>
                </a:lnTo>
                <a:lnTo>
                  <a:pt x="0" y="14477"/>
                </a:lnTo>
                <a:close/>
              </a:path>
            </a:pathLst>
          </a:custGeom>
          <a:ln w="3175">
            <a:solidFill>
              <a:srgbClr val="000000"/>
            </a:solidFill>
          </a:ln>
        </p:spPr>
        <p:txBody>
          <a:bodyPr wrap="square" lIns="0" tIns="0" rIns="0" bIns="0" rtlCol="0"/>
          <a:lstStyle/>
          <a:p>
            <a:endParaRPr/>
          </a:p>
        </p:txBody>
      </p:sp>
      <p:sp>
        <p:nvSpPr>
          <p:cNvPr id="564" name="object 564"/>
          <p:cNvSpPr/>
          <p:nvPr/>
        </p:nvSpPr>
        <p:spPr>
          <a:xfrm>
            <a:off x="3128010" y="5843778"/>
            <a:ext cx="79375" cy="14604"/>
          </a:xfrm>
          <a:custGeom>
            <a:avLst/>
            <a:gdLst/>
            <a:ahLst/>
            <a:cxnLst/>
            <a:rect l="l" t="t" r="r" b="b"/>
            <a:pathLst>
              <a:path w="79375" h="14604">
                <a:moveTo>
                  <a:pt x="0" y="14477"/>
                </a:moveTo>
                <a:lnTo>
                  <a:pt x="0" y="0"/>
                </a:lnTo>
                <a:lnTo>
                  <a:pt x="79248" y="0"/>
                </a:lnTo>
                <a:lnTo>
                  <a:pt x="79248" y="14477"/>
                </a:lnTo>
                <a:lnTo>
                  <a:pt x="0" y="14477"/>
                </a:lnTo>
                <a:close/>
              </a:path>
            </a:pathLst>
          </a:custGeom>
          <a:ln w="3175">
            <a:solidFill>
              <a:srgbClr val="000000"/>
            </a:solidFill>
          </a:ln>
        </p:spPr>
        <p:txBody>
          <a:bodyPr wrap="square" lIns="0" tIns="0" rIns="0" bIns="0" rtlCol="0"/>
          <a:lstStyle/>
          <a:p>
            <a:endParaRPr/>
          </a:p>
        </p:txBody>
      </p:sp>
      <p:sp>
        <p:nvSpPr>
          <p:cNvPr id="565" name="object 565"/>
          <p:cNvSpPr/>
          <p:nvPr/>
        </p:nvSpPr>
        <p:spPr>
          <a:xfrm>
            <a:off x="3128010" y="5811011"/>
            <a:ext cx="79375" cy="25400"/>
          </a:xfrm>
          <a:custGeom>
            <a:avLst/>
            <a:gdLst/>
            <a:ahLst/>
            <a:cxnLst/>
            <a:rect l="l" t="t" r="r" b="b"/>
            <a:pathLst>
              <a:path w="79375" h="25400">
                <a:moveTo>
                  <a:pt x="0" y="25146"/>
                </a:moveTo>
                <a:lnTo>
                  <a:pt x="0" y="0"/>
                </a:lnTo>
                <a:lnTo>
                  <a:pt x="79248" y="0"/>
                </a:lnTo>
                <a:lnTo>
                  <a:pt x="79248" y="25146"/>
                </a:lnTo>
                <a:lnTo>
                  <a:pt x="0" y="25146"/>
                </a:lnTo>
                <a:close/>
              </a:path>
            </a:pathLst>
          </a:custGeom>
          <a:ln w="3175">
            <a:solidFill>
              <a:srgbClr val="000000"/>
            </a:solidFill>
          </a:ln>
        </p:spPr>
        <p:txBody>
          <a:bodyPr wrap="square" lIns="0" tIns="0" rIns="0" bIns="0" rtlCol="0"/>
          <a:lstStyle/>
          <a:p>
            <a:endParaRPr/>
          </a:p>
        </p:txBody>
      </p:sp>
      <p:sp>
        <p:nvSpPr>
          <p:cNvPr id="566" name="object 566"/>
          <p:cNvSpPr/>
          <p:nvPr/>
        </p:nvSpPr>
        <p:spPr>
          <a:xfrm>
            <a:off x="3128010" y="5778246"/>
            <a:ext cx="79375" cy="25400"/>
          </a:xfrm>
          <a:custGeom>
            <a:avLst/>
            <a:gdLst/>
            <a:ahLst/>
            <a:cxnLst/>
            <a:rect l="l" t="t" r="r" b="b"/>
            <a:pathLst>
              <a:path w="79375" h="25400">
                <a:moveTo>
                  <a:pt x="0" y="25146"/>
                </a:moveTo>
                <a:lnTo>
                  <a:pt x="0" y="0"/>
                </a:lnTo>
                <a:lnTo>
                  <a:pt x="79248" y="0"/>
                </a:lnTo>
                <a:lnTo>
                  <a:pt x="79248" y="25146"/>
                </a:lnTo>
                <a:lnTo>
                  <a:pt x="0" y="25146"/>
                </a:lnTo>
                <a:close/>
              </a:path>
            </a:pathLst>
          </a:custGeom>
          <a:ln w="3175">
            <a:solidFill>
              <a:srgbClr val="000000"/>
            </a:solidFill>
          </a:ln>
        </p:spPr>
        <p:txBody>
          <a:bodyPr wrap="square" lIns="0" tIns="0" rIns="0" bIns="0" rtlCol="0"/>
          <a:lstStyle/>
          <a:p>
            <a:endParaRPr/>
          </a:p>
        </p:txBody>
      </p:sp>
      <p:sp>
        <p:nvSpPr>
          <p:cNvPr id="567" name="object 567"/>
          <p:cNvSpPr/>
          <p:nvPr/>
        </p:nvSpPr>
        <p:spPr>
          <a:xfrm>
            <a:off x="3104388" y="5957315"/>
            <a:ext cx="126492" cy="87630"/>
          </a:xfrm>
          <a:prstGeom prst="rect">
            <a:avLst/>
          </a:prstGeom>
          <a:blipFill>
            <a:blip r:embed="rId85" cstate="print"/>
            <a:stretch>
              <a:fillRect/>
            </a:stretch>
          </a:blipFill>
        </p:spPr>
        <p:txBody>
          <a:bodyPr wrap="square" lIns="0" tIns="0" rIns="0" bIns="0" rtlCol="0"/>
          <a:lstStyle/>
          <a:p>
            <a:endParaRPr/>
          </a:p>
        </p:txBody>
      </p:sp>
      <p:sp>
        <p:nvSpPr>
          <p:cNvPr id="568" name="object 568"/>
          <p:cNvSpPr/>
          <p:nvPr/>
        </p:nvSpPr>
        <p:spPr>
          <a:xfrm>
            <a:off x="3147822" y="5791200"/>
            <a:ext cx="11430" cy="2540"/>
          </a:xfrm>
          <a:custGeom>
            <a:avLst/>
            <a:gdLst/>
            <a:ahLst/>
            <a:cxnLst/>
            <a:rect l="l" t="t" r="r" b="b"/>
            <a:pathLst>
              <a:path w="11430" h="2539">
                <a:moveTo>
                  <a:pt x="0" y="0"/>
                </a:moveTo>
                <a:lnTo>
                  <a:pt x="0" y="2286"/>
                </a:lnTo>
                <a:lnTo>
                  <a:pt x="11429" y="2286"/>
                </a:lnTo>
                <a:lnTo>
                  <a:pt x="11429" y="0"/>
                </a:lnTo>
                <a:lnTo>
                  <a:pt x="0" y="0"/>
                </a:lnTo>
                <a:close/>
              </a:path>
            </a:pathLst>
          </a:custGeom>
          <a:solidFill>
            <a:srgbClr val="9A9A9A"/>
          </a:solidFill>
        </p:spPr>
        <p:txBody>
          <a:bodyPr wrap="square" lIns="0" tIns="0" rIns="0" bIns="0" rtlCol="0"/>
          <a:lstStyle/>
          <a:p>
            <a:endParaRPr/>
          </a:p>
        </p:txBody>
      </p:sp>
      <p:sp>
        <p:nvSpPr>
          <p:cNvPr id="569" name="object 569"/>
          <p:cNvSpPr/>
          <p:nvPr/>
        </p:nvSpPr>
        <p:spPr>
          <a:xfrm>
            <a:off x="3134105" y="5782817"/>
            <a:ext cx="67056" cy="5333"/>
          </a:xfrm>
          <a:prstGeom prst="rect">
            <a:avLst/>
          </a:prstGeom>
          <a:blipFill>
            <a:blip r:embed="rId86" cstate="print"/>
            <a:stretch>
              <a:fillRect/>
            </a:stretch>
          </a:blipFill>
        </p:spPr>
        <p:txBody>
          <a:bodyPr wrap="square" lIns="0" tIns="0" rIns="0" bIns="0" rtlCol="0"/>
          <a:lstStyle/>
          <a:p>
            <a:endParaRPr/>
          </a:p>
        </p:txBody>
      </p:sp>
      <p:sp>
        <p:nvSpPr>
          <p:cNvPr id="570" name="object 570"/>
          <p:cNvSpPr/>
          <p:nvPr/>
        </p:nvSpPr>
        <p:spPr>
          <a:xfrm>
            <a:off x="3132582" y="5782329"/>
            <a:ext cx="69068" cy="44684"/>
          </a:xfrm>
          <a:prstGeom prst="rect">
            <a:avLst/>
          </a:prstGeom>
          <a:blipFill>
            <a:blip r:embed="rId87" cstate="print"/>
            <a:stretch>
              <a:fillRect/>
            </a:stretch>
          </a:blipFill>
        </p:spPr>
        <p:txBody>
          <a:bodyPr wrap="square" lIns="0" tIns="0" rIns="0" bIns="0" rtlCol="0"/>
          <a:lstStyle/>
          <a:p>
            <a:endParaRPr/>
          </a:p>
        </p:txBody>
      </p:sp>
      <p:sp>
        <p:nvSpPr>
          <p:cNvPr id="571" name="object 571"/>
          <p:cNvSpPr/>
          <p:nvPr/>
        </p:nvSpPr>
        <p:spPr>
          <a:xfrm>
            <a:off x="3132093" y="5817190"/>
            <a:ext cx="70592" cy="36493"/>
          </a:xfrm>
          <a:prstGeom prst="rect">
            <a:avLst/>
          </a:prstGeom>
          <a:blipFill>
            <a:blip r:embed="rId88" cstate="print"/>
            <a:stretch>
              <a:fillRect/>
            </a:stretch>
          </a:blipFill>
        </p:spPr>
        <p:txBody>
          <a:bodyPr wrap="square" lIns="0" tIns="0" rIns="0" bIns="0" rtlCol="0"/>
          <a:lstStyle/>
          <a:p>
            <a:endParaRPr/>
          </a:p>
        </p:txBody>
      </p:sp>
      <p:sp>
        <p:nvSpPr>
          <p:cNvPr id="572" name="object 572"/>
          <p:cNvSpPr/>
          <p:nvPr/>
        </p:nvSpPr>
        <p:spPr>
          <a:xfrm>
            <a:off x="3132855" y="5790438"/>
            <a:ext cx="70319" cy="66293"/>
          </a:xfrm>
          <a:prstGeom prst="rect">
            <a:avLst/>
          </a:prstGeom>
          <a:blipFill>
            <a:blip r:embed="rId89" cstate="print"/>
            <a:stretch>
              <a:fillRect/>
            </a:stretch>
          </a:blipFill>
        </p:spPr>
        <p:txBody>
          <a:bodyPr wrap="square" lIns="0" tIns="0" rIns="0" bIns="0" rtlCol="0"/>
          <a:lstStyle/>
          <a:p>
            <a:endParaRPr/>
          </a:p>
        </p:txBody>
      </p:sp>
      <p:sp>
        <p:nvSpPr>
          <p:cNvPr id="573" name="object 573"/>
          <p:cNvSpPr/>
          <p:nvPr/>
        </p:nvSpPr>
        <p:spPr>
          <a:xfrm>
            <a:off x="3192017" y="5790438"/>
            <a:ext cx="9525" cy="3810"/>
          </a:xfrm>
          <a:custGeom>
            <a:avLst/>
            <a:gdLst/>
            <a:ahLst/>
            <a:cxnLst/>
            <a:rect l="l" t="t" r="r" b="b"/>
            <a:pathLst>
              <a:path w="9525" h="3810">
                <a:moveTo>
                  <a:pt x="0" y="0"/>
                </a:moveTo>
                <a:lnTo>
                  <a:pt x="0" y="3810"/>
                </a:lnTo>
                <a:lnTo>
                  <a:pt x="9143" y="3810"/>
                </a:lnTo>
                <a:lnTo>
                  <a:pt x="9143" y="0"/>
                </a:lnTo>
                <a:lnTo>
                  <a:pt x="0" y="0"/>
                </a:lnTo>
                <a:close/>
              </a:path>
            </a:pathLst>
          </a:custGeom>
          <a:ln w="3175">
            <a:solidFill>
              <a:srgbClr val="000000"/>
            </a:solidFill>
          </a:ln>
        </p:spPr>
        <p:txBody>
          <a:bodyPr wrap="square" lIns="0" tIns="0" rIns="0" bIns="0" rtlCol="0"/>
          <a:lstStyle/>
          <a:p>
            <a:endParaRPr/>
          </a:p>
        </p:txBody>
      </p:sp>
      <p:sp>
        <p:nvSpPr>
          <p:cNvPr id="574" name="object 574"/>
          <p:cNvSpPr/>
          <p:nvPr/>
        </p:nvSpPr>
        <p:spPr>
          <a:xfrm>
            <a:off x="3176777" y="5790438"/>
            <a:ext cx="6350" cy="5715"/>
          </a:xfrm>
          <a:custGeom>
            <a:avLst/>
            <a:gdLst/>
            <a:ahLst/>
            <a:cxnLst/>
            <a:rect l="l" t="t" r="r" b="b"/>
            <a:pathLst>
              <a:path w="6350" h="5714">
                <a:moveTo>
                  <a:pt x="6096" y="3048"/>
                </a:moveTo>
                <a:lnTo>
                  <a:pt x="0" y="5334"/>
                </a:lnTo>
                <a:lnTo>
                  <a:pt x="0" y="0"/>
                </a:lnTo>
                <a:lnTo>
                  <a:pt x="6096" y="3048"/>
                </a:lnTo>
                <a:close/>
              </a:path>
            </a:pathLst>
          </a:custGeom>
          <a:ln w="3175">
            <a:solidFill>
              <a:srgbClr val="000000"/>
            </a:solidFill>
          </a:ln>
        </p:spPr>
        <p:txBody>
          <a:bodyPr wrap="square" lIns="0" tIns="0" rIns="0" bIns="0" rtlCol="0"/>
          <a:lstStyle/>
          <a:p>
            <a:endParaRPr/>
          </a:p>
        </p:txBody>
      </p:sp>
      <p:sp>
        <p:nvSpPr>
          <p:cNvPr id="575" name="object 575"/>
          <p:cNvSpPr/>
          <p:nvPr/>
        </p:nvSpPr>
        <p:spPr>
          <a:xfrm>
            <a:off x="3167633" y="5790438"/>
            <a:ext cx="6350" cy="5715"/>
          </a:xfrm>
          <a:custGeom>
            <a:avLst/>
            <a:gdLst/>
            <a:ahLst/>
            <a:cxnLst/>
            <a:rect l="l" t="t" r="r" b="b"/>
            <a:pathLst>
              <a:path w="6350" h="5714">
                <a:moveTo>
                  <a:pt x="0" y="3048"/>
                </a:moveTo>
                <a:lnTo>
                  <a:pt x="6096" y="0"/>
                </a:lnTo>
                <a:lnTo>
                  <a:pt x="6096" y="5334"/>
                </a:lnTo>
                <a:lnTo>
                  <a:pt x="0" y="3048"/>
                </a:lnTo>
                <a:close/>
              </a:path>
            </a:pathLst>
          </a:custGeom>
          <a:ln w="3175">
            <a:solidFill>
              <a:srgbClr val="000000"/>
            </a:solidFill>
          </a:ln>
        </p:spPr>
        <p:txBody>
          <a:bodyPr wrap="square" lIns="0" tIns="0" rIns="0" bIns="0" rtlCol="0"/>
          <a:lstStyle/>
          <a:p>
            <a:endParaRPr/>
          </a:p>
        </p:txBody>
      </p:sp>
      <p:sp>
        <p:nvSpPr>
          <p:cNvPr id="576" name="object 576"/>
          <p:cNvSpPr/>
          <p:nvPr/>
        </p:nvSpPr>
        <p:spPr>
          <a:xfrm>
            <a:off x="3187445" y="5829300"/>
            <a:ext cx="12700" cy="2540"/>
          </a:xfrm>
          <a:custGeom>
            <a:avLst/>
            <a:gdLst/>
            <a:ahLst/>
            <a:cxnLst/>
            <a:rect l="l" t="t" r="r" b="b"/>
            <a:pathLst>
              <a:path w="12700" h="2539">
                <a:moveTo>
                  <a:pt x="0" y="0"/>
                </a:moveTo>
                <a:lnTo>
                  <a:pt x="0" y="2286"/>
                </a:lnTo>
                <a:lnTo>
                  <a:pt x="12191" y="2286"/>
                </a:lnTo>
                <a:lnTo>
                  <a:pt x="12191" y="0"/>
                </a:lnTo>
                <a:lnTo>
                  <a:pt x="0" y="0"/>
                </a:lnTo>
                <a:close/>
              </a:path>
            </a:pathLst>
          </a:custGeom>
          <a:ln w="3175">
            <a:solidFill>
              <a:srgbClr val="000000"/>
            </a:solidFill>
          </a:ln>
        </p:spPr>
        <p:txBody>
          <a:bodyPr wrap="square" lIns="0" tIns="0" rIns="0" bIns="0" rtlCol="0"/>
          <a:lstStyle/>
          <a:p>
            <a:endParaRPr/>
          </a:p>
        </p:txBody>
      </p:sp>
      <p:sp>
        <p:nvSpPr>
          <p:cNvPr id="577" name="object 577"/>
          <p:cNvSpPr/>
          <p:nvPr/>
        </p:nvSpPr>
        <p:spPr>
          <a:xfrm>
            <a:off x="3190494" y="5853684"/>
            <a:ext cx="12700" cy="3175"/>
          </a:xfrm>
          <a:custGeom>
            <a:avLst/>
            <a:gdLst/>
            <a:ahLst/>
            <a:cxnLst/>
            <a:rect l="l" t="t" r="r" b="b"/>
            <a:pathLst>
              <a:path w="12700" h="3175">
                <a:moveTo>
                  <a:pt x="0" y="0"/>
                </a:moveTo>
                <a:lnTo>
                  <a:pt x="0" y="3047"/>
                </a:lnTo>
                <a:lnTo>
                  <a:pt x="12191" y="3047"/>
                </a:lnTo>
                <a:lnTo>
                  <a:pt x="12191" y="0"/>
                </a:lnTo>
                <a:lnTo>
                  <a:pt x="0" y="0"/>
                </a:lnTo>
                <a:close/>
              </a:path>
            </a:pathLst>
          </a:custGeom>
          <a:ln w="3175">
            <a:solidFill>
              <a:srgbClr val="000000"/>
            </a:solidFill>
          </a:ln>
        </p:spPr>
        <p:txBody>
          <a:bodyPr wrap="square" lIns="0" tIns="0" rIns="0" bIns="0" rtlCol="0"/>
          <a:lstStyle/>
          <a:p>
            <a:endParaRPr/>
          </a:p>
        </p:txBody>
      </p:sp>
      <p:sp>
        <p:nvSpPr>
          <p:cNvPr id="578" name="object 578"/>
          <p:cNvSpPr/>
          <p:nvPr/>
        </p:nvSpPr>
        <p:spPr>
          <a:xfrm>
            <a:off x="3134867" y="5791200"/>
            <a:ext cx="5715" cy="0"/>
          </a:xfrm>
          <a:custGeom>
            <a:avLst/>
            <a:gdLst/>
            <a:ahLst/>
            <a:cxnLst/>
            <a:rect l="l" t="t" r="r" b="b"/>
            <a:pathLst>
              <a:path w="5714">
                <a:moveTo>
                  <a:pt x="0" y="0"/>
                </a:moveTo>
                <a:lnTo>
                  <a:pt x="5333" y="0"/>
                </a:lnTo>
              </a:path>
            </a:pathLst>
          </a:custGeom>
          <a:ln w="3175">
            <a:solidFill>
              <a:srgbClr val="00FF00"/>
            </a:solidFill>
          </a:ln>
        </p:spPr>
        <p:txBody>
          <a:bodyPr wrap="square" lIns="0" tIns="0" rIns="0" bIns="0" rtlCol="0"/>
          <a:lstStyle/>
          <a:p>
            <a:endParaRPr/>
          </a:p>
        </p:txBody>
      </p:sp>
      <p:sp>
        <p:nvSpPr>
          <p:cNvPr id="579" name="object 579"/>
          <p:cNvSpPr/>
          <p:nvPr/>
        </p:nvSpPr>
        <p:spPr>
          <a:xfrm>
            <a:off x="3133344" y="5830823"/>
            <a:ext cx="5715" cy="0"/>
          </a:xfrm>
          <a:custGeom>
            <a:avLst/>
            <a:gdLst/>
            <a:ahLst/>
            <a:cxnLst/>
            <a:rect l="l" t="t" r="r" b="b"/>
            <a:pathLst>
              <a:path w="5714">
                <a:moveTo>
                  <a:pt x="0" y="0"/>
                </a:moveTo>
                <a:lnTo>
                  <a:pt x="5333" y="0"/>
                </a:lnTo>
              </a:path>
            </a:pathLst>
          </a:custGeom>
          <a:ln w="3175">
            <a:solidFill>
              <a:srgbClr val="00FF00"/>
            </a:solidFill>
          </a:ln>
        </p:spPr>
        <p:txBody>
          <a:bodyPr wrap="square" lIns="0" tIns="0" rIns="0" bIns="0" rtlCol="0"/>
          <a:lstStyle/>
          <a:p>
            <a:endParaRPr/>
          </a:p>
        </p:txBody>
      </p:sp>
      <p:sp>
        <p:nvSpPr>
          <p:cNvPr id="580" name="object 580"/>
          <p:cNvSpPr/>
          <p:nvPr/>
        </p:nvSpPr>
        <p:spPr>
          <a:xfrm>
            <a:off x="3115817" y="5952744"/>
            <a:ext cx="32766" cy="73913"/>
          </a:xfrm>
          <a:prstGeom prst="rect">
            <a:avLst/>
          </a:prstGeom>
          <a:blipFill>
            <a:blip r:embed="rId90" cstate="print"/>
            <a:stretch>
              <a:fillRect/>
            </a:stretch>
          </a:blipFill>
        </p:spPr>
        <p:txBody>
          <a:bodyPr wrap="square" lIns="0" tIns="0" rIns="0" bIns="0" rtlCol="0"/>
          <a:lstStyle/>
          <a:p>
            <a:endParaRPr/>
          </a:p>
        </p:txBody>
      </p:sp>
      <p:sp>
        <p:nvSpPr>
          <p:cNvPr id="581" name="object 581"/>
          <p:cNvSpPr/>
          <p:nvPr/>
        </p:nvSpPr>
        <p:spPr>
          <a:xfrm>
            <a:off x="3187445" y="5953505"/>
            <a:ext cx="32004" cy="73913"/>
          </a:xfrm>
          <a:prstGeom prst="rect">
            <a:avLst/>
          </a:prstGeom>
          <a:blipFill>
            <a:blip r:embed="rId91" cstate="print"/>
            <a:stretch>
              <a:fillRect/>
            </a:stretch>
          </a:blipFill>
        </p:spPr>
        <p:txBody>
          <a:bodyPr wrap="square" lIns="0" tIns="0" rIns="0" bIns="0" rtlCol="0"/>
          <a:lstStyle/>
          <a:p>
            <a:endParaRPr/>
          </a:p>
        </p:txBody>
      </p:sp>
      <p:sp>
        <p:nvSpPr>
          <p:cNvPr id="582" name="object 582"/>
          <p:cNvSpPr/>
          <p:nvPr/>
        </p:nvSpPr>
        <p:spPr>
          <a:xfrm>
            <a:off x="3098292" y="5720334"/>
            <a:ext cx="185420" cy="325120"/>
          </a:xfrm>
          <a:custGeom>
            <a:avLst/>
            <a:gdLst/>
            <a:ahLst/>
            <a:cxnLst/>
            <a:rect l="l" t="t" r="r" b="b"/>
            <a:pathLst>
              <a:path w="185420" h="325120">
                <a:moveTo>
                  <a:pt x="6095" y="324612"/>
                </a:moveTo>
                <a:lnTo>
                  <a:pt x="6095" y="317753"/>
                </a:lnTo>
                <a:lnTo>
                  <a:pt x="0" y="317753"/>
                </a:lnTo>
                <a:lnTo>
                  <a:pt x="0" y="35813"/>
                </a:lnTo>
                <a:lnTo>
                  <a:pt x="46481" y="0"/>
                </a:lnTo>
                <a:lnTo>
                  <a:pt x="185165" y="0"/>
                </a:lnTo>
                <a:lnTo>
                  <a:pt x="185166" y="281177"/>
                </a:lnTo>
                <a:lnTo>
                  <a:pt x="182118" y="283463"/>
                </a:lnTo>
                <a:lnTo>
                  <a:pt x="182118" y="285750"/>
                </a:lnTo>
                <a:lnTo>
                  <a:pt x="132587" y="324612"/>
                </a:lnTo>
                <a:lnTo>
                  <a:pt x="6095" y="324612"/>
                </a:lnTo>
                <a:close/>
              </a:path>
            </a:pathLst>
          </a:custGeom>
          <a:ln w="5892">
            <a:solidFill>
              <a:srgbClr val="000000"/>
            </a:solidFill>
          </a:ln>
        </p:spPr>
        <p:txBody>
          <a:bodyPr wrap="square" lIns="0" tIns="0" rIns="0" bIns="0" rtlCol="0"/>
          <a:lstStyle/>
          <a:p>
            <a:endParaRPr/>
          </a:p>
        </p:txBody>
      </p:sp>
      <p:sp>
        <p:nvSpPr>
          <p:cNvPr id="583" name="object 583"/>
          <p:cNvSpPr/>
          <p:nvPr/>
        </p:nvSpPr>
        <p:spPr>
          <a:xfrm>
            <a:off x="3161537" y="6223253"/>
            <a:ext cx="219456" cy="388620"/>
          </a:xfrm>
          <a:prstGeom prst="rect">
            <a:avLst/>
          </a:prstGeom>
          <a:blipFill>
            <a:blip r:embed="rId92" cstate="print"/>
            <a:stretch>
              <a:fillRect/>
            </a:stretch>
          </a:blipFill>
        </p:spPr>
        <p:txBody>
          <a:bodyPr wrap="square" lIns="0" tIns="0" rIns="0" bIns="0" rtlCol="0"/>
          <a:lstStyle/>
          <a:p>
            <a:endParaRPr/>
          </a:p>
        </p:txBody>
      </p:sp>
      <p:sp>
        <p:nvSpPr>
          <p:cNvPr id="584" name="object 584"/>
          <p:cNvSpPr/>
          <p:nvPr/>
        </p:nvSpPr>
        <p:spPr>
          <a:xfrm>
            <a:off x="5849873" y="5375147"/>
            <a:ext cx="0" cy="722630"/>
          </a:xfrm>
          <a:custGeom>
            <a:avLst/>
            <a:gdLst/>
            <a:ahLst/>
            <a:cxnLst/>
            <a:rect l="l" t="t" r="r" b="b"/>
            <a:pathLst>
              <a:path h="722629">
                <a:moveTo>
                  <a:pt x="0" y="0"/>
                </a:moveTo>
                <a:lnTo>
                  <a:pt x="0" y="722376"/>
                </a:lnTo>
              </a:path>
            </a:pathLst>
          </a:custGeom>
          <a:ln w="9525">
            <a:solidFill>
              <a:srgbClr val="000000"/>
            </a:solidFill>
          </a:ln>
        </p:spPr>
        <p:txBody>
          <a:bodyPr wrap="square" lIns="0" tIns="0" rIns="0" bIns="0" rtlCol="0"/>
          <a:lstStyle/>
          <a:p>
            <a:endParaRPr/>
          </a:p>
        </p:txBody>
      </p:sp>
      <p:sp>
        <p:nvSpPr>
          <p:cNvPr id="585" name="object 585"/>
          <p:cNvSpPr/>
          <p:nvPr/>
        </p:nvSpPr>
        <p:spPr>
          <a:xfrm>
            <a:off x="4413503" y="5359146"/>
            <a:ext cx="142875" cy="344805"/>
          </a:xfrm>
          <a:custGeom>
            <a:avLst/>
            <a:gdLst/>
            <a:ahLst/>
            <a:cxnLst/>
            <a:rect l="l" t="t" r="r" b="b"/>
            <a:pathLst>
              <a:path w="142875" h="344804">
                <a:moveTo>
                  <a:pt x="142494" y="0"/>
                </a:moveTo>
                <a:lnTo>
                  <a:pt x="0" y="344424"/>
                </a:lnTo>
              </a:path>
            </a:pathLst>
          </a:custGeom>
          <a:ln w="9525">
            <a:solidFill>
              <a:srgbClr val="000000"/>
            </a:solidFill>
          </a:ln>
        </p:spPr>
        <p:txBody>
          <a:bodyPr wrap="square" lIns="0" tIns="0" rIns="0" bIns="0" rtlCol="0"/>
          <a:lstStyle/>
          <a:p>
            <a:endParaRPr/>
          </a:p>
        </p:txBody>
      </p:sp>
      <p:sp>
        <p:nvSpPr>
          <p:cNvPr id="586" name="object 586"/>
          <p:cNvSpPr/>
          <p:nvPr/>
        </p:nvSpPr>
        <p:spPr>
          <a:xfrm>
            <a:off x="4676394" y="5351526"/>
            <a:ext cx="13335" cy="285750"/>
          </a:xfrm>
          <a:custGeom>
            <a:avLst/>
            <a:gdLst/>
            <a:ahLst/>
            <a:cxnLst/>
            <a:rect l="l" t="t" r="r" b="b"/>
            <a:pathLst>
              <a:path w="13335" h="285750">
                <a:moveTo>
                  <a:pt x="0" y="0"/>
                </a:moveTo>
                <a:lnTo>
                  <a:pt x="12953" y="285750"/>
                </a:lnTo>
              </a:path>
            </a:pathLst>
          </a:custGeom>
          <a:ln w="9524">
            <a:solidFill>
              <a:srgbClr val="000000"/>
            </a:solidFill>
          </a:ln>
        </p:spPr>
        <p:txBody>
          <a:bodyPr wrap="square" lIns="0" tIns="0" rIns="0" bIns="0" rtlCol="0"/>
          <a:lstStyle/>
          <a:p>
            <a:endParaRPr/>
          </a:p>
        </p:txBody>
      </p:sp>
      <p:sp>
        <p:nvSpPr>
          <p:cNvPr id="587" name="object 587"/>
          <p:cNvSpPr/>
          <p:nvPr/>
        </p:nvSpPr>
        <p:spPr>
          <a:xfrm>
            <a:off x="4689347" y="5308853"/>
            <a:ext cx="441325" cy="788670"/>
          </a:xfrm>
          <a:custGeom>
            <a:avLst/>
            <a:gdLst/>
            <a:ahLst/>
            <a:cxnLst/>
            <a:rect l="l" t="t" r="r" b="b"/>
            <a:pathLst>
              <a:path w="441325" h="788670">
                <a:moveTo>
                  <a:pt x="441197" y="0"/>
                </a:moveTo>
                <a:lnTo>
                  <a:pt x="0" y="788670"/>
                </a:lnTo>
              </a:path>
            </a:pathLst>
          </a:custGeom>
          <a:ln w="9525">
            <a:solidFill>
              <a:srgbClr val="000000"/>
            </a:solidFill>
          </a:ln>
        </p:spPr>
        <p:txBody>
          <a:bodyPr wrap="square" lIns="0" tIns="0" rIns="0" bIns="0" rtlCol="0"/>
          <a:lstStyle/>
          <a:p>
            <a:endParaRPr/>
          </a:p>
        </p:txBody>
      </p:sp>
      <p:sp>
        <p:nvSpPr>
          <p:cNvPr id="588" name="object 588"/>
          <p:cNvSpPr/>
          <p:nvPr/>
        </p:nvSpPr>
        <p:spPr>
          <a:xfrm>
            <a:off x="5076444" y="5375147"/>
            <a:ext cx="109855" cy="459105"/>
          </a:xfrm>
          <a:custGeom>
            <a:avLst/>
            <a:gdLst/>
            <a:ahLst/>
            <a:cxnLst/>
            <a:rect l="l" t="t" r="r" b="b"/>
            <a:pathLst>
              <a:path w="109854" h="459104">
                <a:moveTo>
                  <a:pt x="109727" y="0"/>
                </a:moveTo>
                <a:lnTo>
                  <a:pt x="0" y="458724"/>
                </a:lnTo>
              </a:path>
            </a:pathLst>
          </a:custGeom>
          <a:ln w="9525">
            <a:solidFill>
              <a:srgbClr val="000000"/>
            </a:solidFill>
          </a:ln>
        </p:spPr>
        <p:txBody>
          <a:bodyPr wrap="square" lIns="0" tIns="0" rIns="0" bIns="0" rtlCol="0"/>
          <a:lstStyle/>
          <a:p>
            <a:endParaRPr/>
          </a:p>
        </p:txBody>
      </p:sp>
      <p:sp>
        <p:nvSpPr>
          <p:cNvPr id="589" name="object 589"/>
          <p:cNvSpPr/>
          <p:nvPr/>
        </p:nvSpPr>
        <p:spPr>
          <a:xfrm>
            <a:off x="5297423" y="5375147"/>
            <a:ext cx="111760" cy="262255"/>
          </a:xfrm>
          <a:custGeom>
            <a:avLst/>
            <a:gdLst/>
            <a:ahLst/>
            <a:cxnLst/>
            <a:rect l="l" t="t" r="r" b="b"/>
            <a:pathLst>
              <a:path w="111760" h="262254">
                <a:moveTo>
                  <a:pt x="0" y="0"/>
                </a:moveTo>
                <a:lnTo>
                  <a:pt x="111251" y="262127"/>
                </a:lnTo>
              </a:path>
            </a:pathLst>
          </a:custGeom>
          <a:ln w="9525">
            <a:solidFill>
              <a:srgbClr val="000000"/>
            </a:solidFill>
          </a:ln>
        </p:spPr>
        <p:txBody>
          <a:bodyPr wrap="square" lIns="0" tIns="0" rIns="0" bIns="0" rtlCol="0"/>
          <a:lstStyle/>
          <a:p>
            <a:endParaRPr/>
          </a:p>
        </p:txBody>
      </p:sp>
      <p:sp>
        <p:nvSpPr>
          <p:cNvPr id="590" name="object 590"/>
          <p:cNvSpPr/>
          <p:nvPr/>
        </p:nvSpPr>
        <p:spPr>
          <a:xfrm>
            <a:off x="5462778" y="5375147"/>
            <a:ext cx="276225" cy="787400"/>
          </a:xfrm>
          <a:custGeom>
            <a:avLst/>
            <a:gdLst/>
            <a:ahLst/>
            <a:cxnLst/>
            <a:rect l="l" t="t" r="r" b="b"/>
            <a:pathLst>
              <a:path w="276225" h="787400">
                <a:moveTo>
                  <a:pt x="275843" y="0"/>
                </a:moveTo>
                <a:lnTo>
                  <a:pt x="0" y="787146"/>
                </a:lnTo>
              </a:path>
            </a:pathLst>
          </a:custGeom>
          <a:ln w="9525">
            <a:solidFill>
              <a:srgbClr val="000000"/>
            </a:solidFill>
          </a:ln>
        </p:spPr>
        <p:txBody>
          <a:bodyPr wrap="square" lIns="0" tIns="0" rIns="0" bIns="0" rtlCol="0"/>
          <a:lstStyle/>
          <a:p>
            <a:endParaRPr/>
          </a:p>
        </p:txBody>
      </p:sp>
      <p:sp>
        <p:nvSpPr>
          <p:cNvPr id="591" name="object 591"/>
          <p:cNvSpPr/>
          <p:nvPr/>
        </p:nvSpPr>
        <p:spPr>
          <a:xfrm>
            <a:off x="3928871" y="6114288"/>
            <a:ext cx="323850" cy="323850"/>
          </a:xfrm>
          <a:custGeom>
            <a:avLst/>
            <a:gdLst/>
            <a:ahLst/>
            <a:cxnLst/>
            <a:rect l="l" t="t" r="r" b="b"/>
            <a:pathLst>
              <a:path w="323850" h="323850">
                <a:moveTo>
                  <a:pt x="323850" y="275844"/>
                </a:moveTo>
                <a:lnTo>
                  <a:pt x="323850" y="48006"/>
                </a:lnTo>
                <a:lnTo>
                  <a:pt x="311146" y="29253"/>
                </a:lnTo>
                <a:lnTo>
                  <a:pt x="276510" y="14001"/>
                </a:lnTo>
                <a:lnTo>
                  <a:pt x="225159" y="3750"/>
                </a:lnTo>
                <a:lnTo>
                  <a:pt x="162305" y="0"/>
                </a:lnTo>
                <a:lnTo>
                  <a:pt x="99333" y="3750"/>
                </a:lnTo>
                <a:lnTo>
                  <a:pt x="47720" y="14001"/>
                </a:lnTo>
                <a:lnTo>
                  <a:pt x="12823" y="29253"/>
                </a:lnTo>
                <a:lnTo>
                  <a:pt x="0" y="48006"/>
                </a:lnTo>
                <a:lnTo>
                  <a:pt x="0" y="275844"/>
                </a:lnTo>
                <a:lnTo>
                  <a:pt x="12823" y="294596"/>
                </a:lnTo>
                <a:lnTo>
                  <a:pt x="47720" y="309848"/>
                </a:lnTo>
                <a:lnTo>
                  <a:pt x="99333" y="320099"/>
                </a:lnTo>
                <a:lnTo>
                  <a:pt x="162305" y="323850"/>
                </a:lnTo>
                <a:lnTo>
                  <a:pt x="225159" y="320099"/>
                </a:lnTo>
                <a:lnTo>
                  <a:pt x="276510" y="309848"/>
                </a:lnTo>
                <a:lnTo>
                  <a:pt x="311146" y="294596"/>
                </a:lnTo>
                <a:lnTo>
                  <a:pt x="323850" y="275844"/>
                </a:lnTo>
                <a:close/>
              </a:path>
            </a:pathLst>
          </a:custGeom>
          <a:solidFill>
            <a:srgbClr val="FFFF00"/>
          </a:solidFill>
        </p:spPr>
        <p:txBody>
          <a:bodyPr wrap="square" lIns="0" tIns="0" rIns="0" bIns="0" rtlCol="0"/>
          <a:lstStyle/>
          <a:p>
            <a:endParaRPr/>
          </a:p>
        </p:txBody>
      </p:sp>
      <p:sp>
        <p:nvSpPr>
          <p:cNvPr id="592" name="object 592"/>
          <p:cNvSpPr/>
          <p:nvPr/>
        </p:nvSpPr>
        <p:spPr>
          <a:xfrm>
            <a:off x="3928871" y="6114288"/>
            <a:ext cx="323850" cy="323850"/>
          </a:xfrm>
          <a:custGeom>
            <a:avLst/>
            <a:gdLst/>
            <a:ahLst/>
            <a:cxnLst/>
            <a:rect l="l" t="t" r="r" b="b"/>
            <a:pathLst>
              <a:path w="323850" h="323850">
                <a:moveTo>
                  <a:pt x="0" y="48006"/>
                </a:moveTo>
                <a:lnTo>
                  <a:pt x="0" y="275844"/>
                </a:lnTo>
                <a:lnTo>
                  <a:pt x="12823" y="294596"/>
                </a:lnTo>
                <a:lnTo>
                  <a:pt x="47720" y="309848"/>
                </a:lnTo>
                <a:lnTo>
                  <a:pt x="99333" y="320099"/>
                </a:lnTo>
                <a:lnTo>
                  <a:pt x="162305" y="323850"/>
                </a:lnTo>
                <a:lnTo>
                  <a:pt x="225159" y="320099"/>
                </a:lnTo>
                <a:lnTo>
                  <a:pt x="276510" y="309848"/>
                </a:lnTo>
                <a:lnTo>
                  <a:pt x="311146" y="294596"/>
                </a:lnTo>
                <a:lnTo>
                  <a:pt x="323850" y="275844"/>
                </a:lnTo>
                <a:lnTo>
                  <a:pt x="323850" y="48006"/>
                </a:lnTo>
                <a:lnTo>
                  <a:pt x="311146" y="29253"/>
                </a:lnTo>
                <a:lnTo>
                  <a:pt x="276510" y="14001"/>
                </a:lnTo>
                <a:lnTo>
                  <a:pt x="225159" y="3750"/>
                </a:lnTo>
                <a:lnTo>
                  <a:pt x="162305" y="0"/>
                </a:lnTo>
                <a:lnTo>
                  <a:pt x="99333" y="3750"/>
                </a:lnTo>
                <a:lnTo>
                  <a:pt x="47720" y="14001"/>
                </a:lnTo>
                <a:lnTo>
                  <a:pt x="12823" y="29253"/>
                </a:lnTo>
                <a:lnTo>
                  <a:pt x="0" y="48006"/>
                </a:lnTo>
                <a:close/>
              </a:path>
            </a:pathLst>
          </a:custGeom>
          <a:ln w="6642">
            <a:solidFill>
              <a:srgbClr val="000000"/>
            </a:solidFill>
          </a:ln>
        </p:spPr>
        <p:txBody>
          <a:bodyPr wrap="square" lIns="0" tIns="0" rIns="0" bIns="0" rtlCol="0"/>
          <a:lstStyle/>
          <a:p>
            <a:endParaRPr/>
          </a:p>
        </p:txBody>
      </p:sp>
      <p:sp>
        <p:nvSpPr>
          <p:cNvPr id="593" name="object 593"/>
          <p:cNvSpPr/>
          <p:nvPr/>
        </p:nvSpPr>
        <p:spPr>
          <a:xfrm>
            <a:off x="3928871" y="6162294"/>
            <a:ext cx="323850" cy="47625"/>
          </a:xfrm>
          <a:custGeom>
            <a:avLst/>
            <a:gdLst/>
            <a:ahLst/>
            <a:cxnLst/>
            <a:rect l="l" t="t" r="r" b="b"/>
            <a:pathLst>
              <a:path w="323850" h="47625">
                <a:moveTo>
                  <a:pt x="0" y="0"/>
                </a:moveTo>
                <a:lnTo>
                  <a:pt x="12823" y="18311"/>
                </a:lnTo>
                <a:lnTo>
                  <a:pt x="47720" y="33337"/>
                </a:lnTo>
                <a:lnTo>
                  <a:pt x="99333" y="43505"/>
                </a:lnTo>
                <a:lnTo>
                  <a:pt x="162305" y="47243"/>
                </a:lnTo>
                <a:lnTo>
                  <a:pt x="225159" y="43505"/>
                </a:lnTo>
                <a:lnTo>
                  <a:pt x="276510" y="33337"/>
                </a:lnTo>
                <a:lnTo>
                  <a:pt x="311146" y="18311"/>
                </a:lnTo>
                <a:lnTo>
                  <a:pt x="323850" y="0"/>
                </a:lnTo>
              </a:path>
            </a:pathLst>
          </a:custGeom>
          <a:ln w="6642">
            <a:solidFill>
              <a:srgbClr val="000000"/>
            </a:solidFill>
          </a:ln>
        </p:spPr>
        <p:txBody>
          <a:bodyPr wrap="square" lIns="0" tIns="0" rIns="0" bIns="0" rtlCol="0"/>
          <a:lstStyle/>
          <a:p>
            <a:endParaRPr/>
          </a:p>
        </p:txBody>
      </p:sp>
      <p:sp>
        <p:nvSpPr>
          <p:cNvPr id="594" name="object 594"/>
          <p:cNvSpPr/>
          <p:nvPr/>
        </p:nvSpPr>
        <p:spPr>
          <a:xfrm>
            <a:off x="4018788" y="6262877"/>
            <a:ext cx="146303" cy="384047"/>
          </a:xfrm>
          <a:prstGeom prst="rect">
            <a:avLst/>
          </a:prstGeom>
          <a:blipFill>
            <a:blip r:embed="rId23" cstate="print"/>
            <a:stretch>
              <a:fillRect/>
            </a:stretch>
          </a:blipFill>
        </p:spPr>
        <p:txBody>
          <a:bodyPr wrap="square" lIns="0" tIns="0" rIns="0" bIns="0" rtlCol="0"/>
          <a:lstStyle/>
          <a:p>
            <a:endParaRPr/>
          </a:p>
        </p:txBody>
      </p:sp>
      <p:sp>
        <p:nvSpPr>
          <p:cNvPr id="595" name="object 595"/>
          <p:cNvSpPr/>
          <p:nvPr/>
        </p:nvSpPr>
        <p:spPr>
          <a:xfrm>
            <a:off x="4005071" y="5189220"/>
            <a:ext cx="76200" cy="908685"/>
          </a:xfrm>
          <a:custGeom>
            <a:avLst/>
            <a:gdLst/>
            <a:ahLst/>
            <a:cxnLst/>
            <a:rect l="l" t="t" r="r" b="b"/>
            <a:pathLst>
              <a:path w="76200" h="908685">
                <a:moveTo>
                  <a:pt x="0" y="0"/>
                </a:moveTo>
                <a:lnTo>
                  <a:pt x="76200" y="908303"/>
                </a:lnTo>
              </a:path>
            </a:pathLst>
          </a:custGeom>
          <a:ln w="9524">
            <a:solidFill>
              <a:srgbClr val="000000"/>
            </a:solidFill>
          </a:ln>
        </p:spPr>
        <p:txBody>
          <a:bodyPr wrap="square" lIns="0" tIns="0" rIns="0" bIns="0" rtlCol="0"/>
          <a:lstStyle/>
          <a:p>
            <a:endParaRPr/>
          </a:p>
        </p:txBody>
      </p:sp>
      <p:sp>
        <p:nvSpPr>
          <p:cNvPr id="596" name="object 596"/>
          <p:cNvSpPr/>
          <p:nvPr/>
        </p:nvSpPr>
        <p:spPr>
          <a:xfrm>
            <a:off x="4453890" y="4569714"/>
            <a:ext cx="336550" cy="296545"/>
          </a:xfrm>
          <a:custGeom>
            <a:avLst/>
            <a:gdLst/>
            <a:ahLst/>
            <a:cxnLst/>
            <a:rect l="l" t="t" r="r" b="b"/>
            <a:pathLst>
              <a:path w="336550" h="296545">
                <a:moveTo>
                  <a:pt x="0" y="0"/>
                </a:moveTo>
                <a:lnTo>
                  <a:pt x="0" y="296417"/>
                </a:lnTo>
                <a:lnTo>
                  <a:pt x="336041" y="296417"/>
                </a:lnTo>
                <a:lnTo>
                  <a:pt x="336041" y="0"/>
                </a:lnTo>
                <a:lnTo>
                  <a:pt x="0" y="0"/>
                </a:lnTo>
                <a:close/>
              </a:path>
            </a:pathLst>
          </a:custGeom>
          <a:solidFill>
            <a:srgbClr val="00FFFF"/>
          </a:solidFill>
        </p:spPr>
        <p:txBody>
          <a:bodyPr wrap="square" lIns="0" tIns="0" rIns="0" bIns="0" rtlCol="0"/>
          <a:lstStyle/>
          <a:p>
            <a:endParaRPr/>
          </a:p>
        </p:txBody>
      </p:sp>
      <p:sp>
        <p:nvSpPr>
          <p:cNvPr id="597" name="object 597"/>
          <p:cNvSpPr/>
          <p:nvPr/>
        </p:nvSpPr>
        <p:spPr>
          <a:xfrm>
            <a:off x="4453890" y="4569714"/>
            <a:ext cx="336550" cy="296545"/>
          </a:xfrm>
          <a:custGeom>
            <a:avLst/>
            <a:gdLst/>
            <a:ahLst/>
            <a:cxnLst/>
            <a:rect l="l" t="t" r="r" b="b"/>
            <a:pathLst>
              <a:path w="336550" h="296545">
                <a:moveTo>
                  <a:pt x="0" y="0"/>
                </a:moveTo>
                <a:lnTo>
                  <a:pt x="0" y="296417"/>
                </a:lnTo>
                <a:lnTo>
                  <a:pt x="336041" y="296417"/>
                </a:lnTo>
                <a:lnTo>
                  <a:pt x="336041" y="0"/>
                </a:lnTo>
                <a:lnTo>
                  <a:pt x="0" y="0"/>
                </a:lnTo>
                <a:close/>
              </a:path>
            </a:pathLst>
          </a:custGeom>
          <a:ln w="3175">
            <a:solidFill>
              <a:srgbClr val="000000"/>
            </a:solidFill>
          </a:ln>
        </p:spPr>
        <p:txBody>
          <a:bodyPr wrap="square" lIns="0" tIns="0" rIns="0" bIns="0" rtlCol="0"/>
          <a:lstStyle/>
          <a:p>
            <a:endParaRPr/>
          </a:p>
        </p:txBody>
      </p:sp>
      <p:sp>
        <p:nvSpPr>
          <p:cNvPr id="598" name="object 598"/>
          <p:cNvSpPr/>
          <p:nvPr/>
        </p:nvSpPr>
        <p:spPr>
          <a:xfrm>
            <a:off x="4367021" y="4644009"/>
            <a:ext cx="173990" cy="0"/>
          </a:xfrm>
          <a:custGeom>
            <a:avLst/>
            <a:gdLst/>
            <a:ahLst/>
            <a:cxnLst/>
            <a:rect l="l" t="t" r="r" b="b"/>
            <a:pathLst>
              <a:path w="173989">
                <a:moveTo>
                  <a:pt x="0" y="0"/>
                </a:moveTo>
                <a:lnTo>
                  <a:pt x="173736" y="0"/>
                </a:lnTo>
              </a:path>
            </a:pathLst>
          </a:custGeom>
          <a:ln w="73913">
            <a:solidFill>
              <a:srgbClr val="00FFFF"/>
            </a:solidFill>
          </a:ln>
        </p:spPr>
        <p:txBody>
          <a:bodyPr wrap="square" lIns="0" tIns="0" rIns="0" bIns="0" rtlCol="0"/>
          <a:lstStyle/>
          <a:p>
            <a:endParaRPr/>
          </a:p>
        </p:txBody>
      </p:sp>
      <p:sp>
        <p:nvSpPr>
          <p:cNvPr id="599" name="object 599"/>
          <p:cNvSpPr/>
          <p:nvPr/>
        </p:nvSpPr>
        <p:spPr>
          <a:xfrm>
            <a:off x="4367021" y="4607052"/>
            <a:ext cx="173990" cy="74295"/>
          </a:xfrm>
          <a:custGeom>
            <a:avLst/>
            <a:gdLst/>
            <a:ahLst/>
            <a:cxnLst/>
            <a:rect l="l" t="t" r="r" b="b"/>
            <a:pathLst>
              <a:path w="173989" h="74295">
                <a:moveTo>
                  <a:pt x="0" y="0"/>
                </a:moveTo>
                <a:lnTo>
                  <a:pt x="0" y="73913"/>
                </a:lnTo>
                <a:lnTo>
                  <a:pt x="173736" y="73913"/>
                </a:lnTo>
                <a:lnTo>
                  <a:pt x="173736" y="0"/>
                </a:lnTo>
                <a:lnTo>
                  <a:pt x="0" y="0"/>
                </a:lnTo>
                <a:close/>
              </a:path>
            </a:pathLst>
          </a:custGeom>
          <a:ln w="3175">
            <a:solidFill>
              <a:srgbClr val="000000"/>
            </a:solidFill>
          </a:ln>
        </p:spPr>
        <p:txBody>
          <a:bodyPr wrap="square" lIns="0" tIns="0" rIns="0" bIns="0" rtlCol="0"/>
          <a:lstStyle/>
          <a:p>
            <a:endParaRPr/>
          </a:p>
        </p:txBody>
      </p:sp>
      <p:sp>
        <p:nvSpPr>
          <p:cNvPr id="600" name="object 600"/>
          <p:cNvSpPr/>
          <p:nvPr/>
        </p:nvSpPr>
        <p:spPr>
          <a:xfrm>
            <a:off x="4367021" y="4791836"/>
            <a:ext cx="173990" cy="0"/>
          </a:xfrm>
          <a:custGeom>
            <a:avLst/>
            <a:gdLst/>
            <a:ahLst/>
            <a:cxnLst/>
            <a:rect l="l" t="t" r="r" b="b"/>
            <a:pathLst>
              <a:path w="173989">
                <a:moveTo>
                  <a:pt x="0" y="0"/>
                </a:moveTo>
                <a:lnTo>
                  <a:pt x="173736" y="0"/>
                </a:lnTo>
              </a:path>
            </a:pathLst>
          </a:custGeom>
          <a:ln w="73913">
            <a:solidFill>
              <a:srgbClr val="00FFFF"/>
            </a:solidFill>
          </a:ln>
        </p:spPr>
        <p:txBody>
          <a:bodyPr wrap="square" lIns="0" tIns="0" rIns="0" bIns="0" rtlCol="0"/>
          <a:lstStyle/>
          <a:p>
            <a:endParaRPr/>
          </a:p>
        </p:txBody>
      </p:sp>
      <p:sp>
        <p:nvSpPr>
          <p:cNvPr id="601" name="object 601"/>
          <p:cNvSpPr/>
          <p:nvPr/>
        </p:nvSpPr>
        <p:spPr>
          <a:xfrm>
            <a:off x="4367021" y="4754879"/>
            <a:ext cx="173990" cy="74295"/>
          </a:xfrm>
          <a:custGeom>
            <a:avLst/>
            <a:gdLst/>
            <a:ahLst/>
            <a:cxnLst/>
            <a:rect l="l" t="t" r="r" b="b"/>
            <a:pathLst>
              <a:path w="173989" h="74295">
                <a:moveTo>
                  <a:pt x="0" y="0"/>
                </a:moveTo>
                <a:lnTo>
                  <a:pt x="0" y="73913"/>
                </a:lnTo>
                <a:lnTo>
                  <a:pt x="173736" y="73913"/>
                </a:lnTo>
                <a:lnTo>
                  <a:pt x="173736" y="0"/>
                </a:lnTo>
                <a:lnTo>
                  <a:pt x="0" y="0"/>
                </a:lnTo>
                <a:close/>
              </a:path>
            </a:pathLst>
          </a:custGeom>
          <a:ln w="3175">
            <a:solidFill>
              <a:srgbClr val="000000"/>
            </a:solidFill>
          </a:ln>
        </p:spPr>
        <p:txBody>
          <a:bodyPr wrap="square" lIns="0" tIns="0" rIns="0" bIns="0" rtlCol="0"/>
          <a:lstStyle/>
          <a:p>
            <a:endParaRPr/>
          </a:p>
        </p:txBody>
      </p:sp>
      <p:sp>
        <p:nvSpPr>
          <p:cNvPr id="602" name="object 602"/>
          <p:cNvSpPr/>
          <p:nvPr/>
        </p:nvSpPr>
        <p:spPr>
          <a:xfrm>
            <a:off x="4627626" y="4876800"/>
            <a:ext cx="20955" cy="196850"/>
          </a:xfrm>
          <a:custGeom>
            <a:avLst/>
            <a:gdLst/>
            <a:ahLst/>
            <a:cxnLst/>
            <a:rect l="l" t="t" r="r" b="b"/>
            <a:pathLst>
              <a:path w="20954" h="196850">
                <a:moveTo>
                  <a:pt x="10287" y="-4762"/>
                </a:moveTo>
                <a:lnTo>
                  <a:pt x="10287" y="201358"/>
                </a:lnTo>
              </a:path>
            </a:pathLst>
          </a:custGeom>
          <a:ln w="30099">
            <a:solidFill>
              <a:srgbClr val="000000"/>
            </a:solidFill>
          </a:ln>
        </p:spPr>
        <p:txBody>
          <a:bodyPr wrap="square" lIns="0" tIns="0" rIns="0" bIns="0" rtlCol="0"/>
          <a:lstStyle/>
          <a:p>
            <a:endParaRPr/>
          </a:p>
        </p:txBody>
      </p:sp>
      <p:sp>
        <p:nvSpPr>
          <p:cNvPr id="603" name="object 603"/>
          <p:cNvSpPr/>
          <p:nvPr/>
        </p:nvSpPr>
        <p:spPr>
          <a:xfrm>
            <a:off x="4960620" y="4803647"/>
            <a:ext cx="116839" cy="0"/>
          </a:xfrm>
          <a:custGeom>
            <a:avLst/>
            <a:gdLst/>
            <a:ahLst/>
            <a:cxnLst/>
            <a:rect l="l" t="t" r="r" b="b"/>
            <a:pathLst>
              <a:path w="116839">
                <a:moveTo>
                  <a:pt x="0" y="0"/>
                </a:moveTo>
                <a:lnTo>
                  <a:pt x="116585" y="0"/>
                </a:lnTo>
              </a:path>
            </a:pathLst>
          </a:custGeom>
          <a:ln w="73151">
            <a:solidFill>
              <a:srgbClr val="CCFFCC"/>
            </a:solidFill>
          </a:ln>
        </p:spPr>
        <p:txBody>
          <a:bodyPr wrap="square" lIns="0" tIns="0" rIns="0" bIns="0" rtlCol="0"/>
          <a:lstStyle/>
          <a:p>
            <a:endParaRPr/>
          </a:p>
        </p:txBody>
      </p:sp>
      <p:sp>
        <p:nvSpPr>
          <p:cNvPr id="604" name="object 604"/>
          <p:cNvSpPr/>
          <p:nvPr/>
        </p:nvSpPr>
        <p:spPr>
          <a:xfrm>
            <a:off x="4960620" y="4767071"/>
            <a:ext cx="213360" cy="73660"/>
          </a:xfrm>
          <a:custGeom>
            <a:avLst/>
            <a:gdLst/>
            <a:ahLst/>
            <a:cxnLst/>
            <a:rect l="l" t="t" r="r" b="b"/>
            <a:pathLst>
              <a:path w="213360" h="73660">
                <a:moveTo>
                  <a:pt x="0" y="0"/>
                </a:moveTo>
                <a:lnTo>
                  <a:pt x="0" y="73151"/>
                </a:lnTo>
                <a:lnTo>
                  <a:pt x="213360" y="73151"/>
                </a:lnTo>
                <a:lnTo>
                  <a:pt x="213360" y="0"/>
                </a:lnTo>
                <a:lnTo>
                  <a:pt x="0" y="0"/>
                </a:lnTo>
                <a:close/>
              </a:path>
            </a:pathLst>
          </a:custGeom>
          <a:ln w="3175">
            <a:solidFill>
              <a:srgbClr val="000000"/>
            </a:solidFill>
          </a:ln>
        </p:spPr>
        <p:txBody>
          <a:bodyPr wrap="square" lIns="0" tIns="0" rIns="0" bIns="0" rtlCol="0"/>
          <a:lstStyle/>
          <a:p>
            <a:endParaRPr/>
          </a:p>
        </p:txBody>
      </p:sp>
      <p:sp>
        <p:nvSpPr>
          <p:cNvPr id="605" name="object 605"/>
          <p:cNvSpPr/>
          <p:nvPr/>
        </p:nvSpPr>
        <p:spPr>
          <a:xfrm>
            <a:off x="4959096" y="4663440"/>
            <a:ext cx="118110" cy="0"/>
          </a:xfrm>
          <a:custGeom>
            <a:avLst/>
            <a:gdLst/>
            <a:ahLst/>
            <a:cxnLst/>
            <a:rect l="l" t="t" r="r" b="b"/>
            <a:pathLst>
              <a:path w="118110">
                <a:moveTo>
                  <a:pt x="0" y="0"/>
                </a:moveTo>
                <a:lnTo>
                  <a:pt x="118109" y="0"/>
                </a:lnTo>
              </a:path>
            </a:pathLst>
          </a:custGeom>
          <a:ln w="74675">
            <a:solidFill>
              <a:srgbClr val="CCFFCC"/>
            </a:solidFill>
          </a:ln>
        </p:spPr>
        <p:txBody>
          <a:bodyPr wrap="square" lIns="0" tIns="0" rIns="0" bIns="0" rtlCol="0"/>
          <a:lstStyle/>
          <a:p>
            <a:endParaRPr/>
          </a:p>
        </p:txBody>
      </p:sp>
      <p:sp>
        <p:nvSpPr>
          <p:cNvPr id="606" name="object 606"/>
          <p:cNvSpPr/>
          <p:nvPr/>
        </p:nvSpPr>
        <p:spPr>
          <a:xfrm>
            <a:off x="4959096" y="4626102"/>
            <a:ext cx="212725" cy="74930"/>
          </a:xfrm>
          <a:custGeom>
            <a:avLst/>
            <a:gdLst/>
            <a:ahLst/>
            <a:cxnLst/>
            <a:rect l="l" t="t" r="r" b="b"/>
            <a:pathLst>
              <a:path w="212725" h="74929">
                <a:moveTo>
                  <a:pt x="0" y="0"/>
                </a:moveTo>
                <a:lnTo>
                  <a:pt x="0" y="74675"/>
                </a:lnTo>
                <a:lnTo>
                  <a:pt x="212598" y="74675"/>
                </a:lnTo>
                <a:lnTo>
                  <a:pt x="212598" y="0"/>
                </a:lnTo>
                <a:lnTo>
                  <a:pt x="0" y="0"/>
                </a:lnTo>
                <a:close/>
              </a:path>
            </a:pathLst>
          </a:custGeom>
          <a:ln w="3175">
            <a:solidFill>
              <a:srgbClr val="000000"/>
            </a:solidFill>
          </a:ln>
        </p:spPr>
        <p:txBody>
          <a:bodyPr wrap="square" lIns="0" tIns="0" rIns="0" bIns="0" rtlCol="0"/>
          <a:lstStyle/>
          <a:p>
            <a:endParaRPr/>
          </a:p>
        </p:txBody>
      </p:sp>
      <p:sp>
        <p:nvSpPr>
          <p:cNvPr id="607" name="object 607"/>
          <p:cNvSpPr/>
          <p:nvPr/>
        </p:nvSpPr>
        <p:spPr>
          <a:xfrm>
            <a:off x="5077205" y="4575047"/>
            <a:ext cx="433070" cy="295910"/>
          </a:xfrm>
          <a:custGeom>
            <a:avLst/>
            <a:gdLst/>
            <a:ahLst/>
            <a:cxnLst/>
            <a:rect l="l" t="t" r="r" b="b"/>
            <a:pathLst>
              <a:path w="433070" h="295910">
                <a:moveTo>
                  <a:pt x="0" y="0"/>
                </a:moveTo>
                <a:lnTo>
                  <a:pt x="0" y="295655"/>
                </a:lnTo>
                <a:lnTo>
                  <a:pt x="432815" y="295655"/>
                </a:lnTo>
                <a:lnTo>
                  <a:pt x="432815" y="0"/>
                </a:lnTo>
                <a:lnTo>
                  <a:pt x="0" y="0"/>
                </a:lnTo>
                <a:close/>
              </a:path>
            </a:pathLst>
          </a:custGeom>
          <a:solidFill>
            <a:srgbClr val="CCFFCC"/>
          </a:solidFill>
        </p:spPr>
        <p:txBody>
          <a:bodyPr wrap="square" lIns="0" tIns="0" rIns="0" bIns="0" rtlCol="0"/>
          <a:lstStyle/>
          <a:p>
            <a:endParaRPr/>
          </a:p>
        </p:txBody>
      </p:sp>
      <p:sp>
        <p:nvSpPr>
          <p:cNvPr id="608" name="object 608"/>
          <p:cNvSpPr txBox="1"/>
          <p:nvPr/>
        </p:nvSpPr>
        <p:spPr>
          <a:xfrm>
            <a:off x="5077205" y="4605020"/>
            <a:ext cx="433070" cy="208279"/>
          </a:xfrm>
          <a:prstGeom prst="rect">
            <a:avLst/>
          </a:prstGeom>
        </p:spPr>
        <p:txBody>
          <a:bodyPr vert="horz" wrap="square" lIns="0" tIns="12700" rIns="0" bIns="0" rtlCol="0">
            <a:spAutoFit/>
          </a:bodyPr>
          <a:lstStyle/>
          <a:p>
            <a:pPr marL="91440">
              <a:lnSpc>
                <a:spcPct val="100000"/>
              </a:lnSpc>
              <a:spcBef>
                <a:spcPts val="100"/>
              </a:spcBef>
            </a:pPr>
            <a:r>
              <a:rPr sz="1200" b="1" dirty="0">
                <a:latin typeface="Arial"/>
                <a:cs typeface="Arial"/>
              </a:rPr>
              <a:t>WS</a:t>
            </a:r>
            <a:endParaRPr sz="1200">
              <a:latin typeface="Arial"/>
              <a:cs typeface="Arial"/>
            </a:endParaRPr>
          </a:p>
        </p:txBody>
      </p:sp>
      <p:sp>
        <p:nvSpPr>
          <p:cNvPr id="609" name="object 609"/>
          <p:cNvSpPr/>
          <p:nvPr/>
        </p:nvSpPr>
        <p:spPr>
          <a:xfrm>
            <a:off x="5100828" y="4575047"/>
            <a:ext cx="409575" cy="295910"/>
          </a:xfrm>
          <a:custGeom>
            <a:avLst/>
            <a:gdLst/>
            <a:ahLst/>
            <a:cxnLst/>
            <a:rect l="l" t="t" r="r" b="b"/>
            <a:pathLst>
              <a:path w="409575" h="295910">
                <a:moveTo>
                  <a:pt x="0" y="0"/>
                </a:moveTo>
                <a:lnTo>
                  <a:pt x="0" y="295655"/>
                </a:lnTo>
                <a:lnTo>
                  <a:pt x="409194" y="295655"/>
                </a:lnTo>
                <a:lnTo>
                  <a:pt x="409194" y="0"/>
                </a:lnTo>
                <a:lnTo>
                  <a:pt x="0" y="0"/>
                </a:lnTo>
                <a:close/>
              </a:path>
            </a:pathLst>
          </a:custGeom>
          <a:ln w="3175">
            <a:solidFill>
              <a:srgbClr val="000000"/>
            </a:solidFill>
          </a:ln>
        </p:spPr>
        <p:txBody>
          <a:bodyPr wrap="square" lIns="0" tIns="0" rIns="0" bIns="0" rtlCol="0"/>
          <a:lstStyle/>
          <a:p>
            <a:endParaRPr/>
          </a:p>
        </p:txBody>
      </p:sp>
      <p:sp>
        <p:nvSpPr>
          <p:cNvPr id="610" name="object 610"/>
          <p:cNvSpPr/>
          <p:nvPr/>
        </p:nvSpPr>
        <p:spPr>
          <a:xfrm>
            <a:off x="5228844" y="4866894"/>
            <a:ext cx="26034" cy="178435"/>
          </a:xfrm>
          <a:custGeom>
            <a:avLst/>
            <a:gdLst/>
            <a:ahLst/>
            <a:cxnLst/>
            <a:rect l="l" t="t" r="r" b="b"/>
            <a:pathLst>
              <a:path w="26035" h="178435">
                <a:moveTo>
                  <a:pt x="25907" y="0"/>
                </a:moveTo>
                <a:lnTo>
                  <a:pt x="0" y="178307"/>
                </a:lnTo>
              </a:path>
            </a:pathLst>
          </a:custGeom>
          <a:ln w="9525">
            <a:solidFill>
              <a:srgbClr val="000000"/>
            </a:solidFill>
          </a:ln>
        </p:spPr>
        <p:txBody>
          <a:bodyPr wrap="square" lIns="0" tIns="0" rIns="0" bIns="0" rtlCol="0"/>
          <a:lstStyle/>
          <a:p>
            <a:endParaRPr/>
          </a:p>
        </p:txBody>
      </p:sp>
      <p:sp>
        <p:nvSpPr>
          <p:cNvPr id="611" name="object 611"/>
          <p:cNvSpPr/>
          <p:nvPr/>
        </p:nvSpPr>
        <p:spPr>
          <a:xfrm>
            <a:off x="5882640" y="4870703"/>
            <a:ext cx="0" cy="188595"/>
          </a:xfrm>
          <a:custGeom>
            <a:avLst/>
            <a:gdLst/>
            <a:ahLst/>
            <a:cxnLst/>
            <a:rect l="l" t="t" r="r" b="b"/>
            <a:pathLst>
              <a:path h="188595">
                <a:moveTo>
                  <a:pt x="0" y="0"/>
                </a:moveTo>
                <a:lnTo>
                  <a:pt x="0" y="188404"/>
                </a:lnTo>
              </a:path>
            </a:pathLst>
          </a:custGeom>
          <a:ln w="17145">
            <a:solidFill>
              <a:srgbClr val="000000"/>
            </a:solidFill>
          </a:ln>
        </p:spPr>
        <p:txBody>
          <a:bodyPr wrap="square" lIns="0" tIns="0" rIns="0" bIns="0" rtlCol="0"/>
          <a:lstStyle/>
          <a:p>
            <a:endParaRPr/>
          </a:p>
        </p:txBody>
      </p:sp>
      <p:sp>
        <p:nvSpPr>
          <p:cNvPr id="612" name="object 612"/>
          <p:cNvSpPr/>
          <p:nvPr/>
        </p:nvSpPr>
        <p:spPr>
          <a:xfrm>
            <a:off x="5580126" y="4803647"/>
            <a:ext cx="116205" cy="0"/>
          </a:xfrm>
          <a:custGeom>
            <a:avLst/>
            <a:gdLst/>
            <a:ahLst/>
            <a:cxnLst/>
            <a:rect l="l" t="t" r="r" b="b"/>
            <a:pathLst>
              <a:path w="116204">
                <a:moveTo>
                  <a:pt x="0" y="0"/>
                </a:moveTo>
                <a:lnTo>
                  <a:pt x="115824" y="0"/>
                </a:lnTo>
              </a:path>
            </a:pathLst>
          </a:custGeom>
          <a:ln w="73151">
            <a:solidFill>
              <a:srgbClr val="CCFFCC"/>
            </a:solidFill>
          </a:ln>
        </p:spPr>
        <p:txBody>
          <a:bodyPr wrap="square" lIns="0" tIns="0" rIns="0" bIns="0" rtlCol="0"/>
          <a:lstStyle/>
          <a:p>
            <a:endParaRPr/>
          </a:p>
        </p:txBody>
      </p:sp>
      <p:sp>
        <p:nvSpPr>
          <p:cNvPr id="613" name="object 613"/>
          <p:cNvSpPr/>
          <p:nvPr/>
        </p:nvSpPr>
        <p:spPr>
          <a:xfrm>
            <a:off x="5580126" y="4767071"/>
            <a:ext cx="212725" cy="73660"/>
          </a:xfrm>
          <a:custGeom>
            <a:avLst/>
            <a:gdLst/>
            <a:ahLst/>
            <a:cxnLst/>
            <a:rect l="l" t="t" r="r" b="b"/>
            <a:pathLst>
              <a:path w="212725" h="73660">
                <a:moveTo>
                  <a:pt x="0" y="0"/>
                </a:moveTo>
                <a:lnTo>
                  <a:pt x="0" y="73151"/>
                </a:lnTo>
                <a:lnTo>
                  <a:pt x="212598" y="73151"/>
                </a:lnTo>
                <a:lnTo>
                  <a:pt x="212598" y="0"/>
                </a:lnTo>
                <a:lnTo>
                  <a:pt x="0" y="0"/>
                </a:lnTo>
                <a:close/>
              </a:path>
            </a:pathLst>
          </a:custGeom>
          <a:ln w="3175">
            <a:solidFill>
              <a:srgbClr val="000000"/>
            </a:solidFill>
          </a:ln>
        </p:spPr>
        <p:txBody>
          <a:bodyPr wrap="square" lIns="0" tIns="0" rIns="0" bIns="0" rtlCol="0"/>
          <a:lstStyle/>
          <a:p>
            <a:endParaRPr/>
          </a:p>
        </p:txBody>
      </p:sp>
      <p:sp>
        <p:nvSpPr>
          <p:cNvPr id="614" name="object 614"/>
          <p:cNvSpPr/>
          <p:nvPr/>
        </p:nvSpPr>
        <p:spPr>
          <a:xfrm>
            <a:off x="5578602" y="4663440"/>
            <a:ext cx="117475" cy="0"/>
          </a:xfrm>
          <a:custGeom>
            <a:avLst/>
            <a:gdLst/>
            <a:ahLst/>
            <a:cxnLst/>
            <a:rect l="l" t="t" r="r" b="b"/>
            <a:pathLst>
              <a:path w="117475">
                <a:moveTo>
                  <a:pt x="0" y="0"/>
                </a:moveTo>
                <a:lnTo>
                  <a:pt x="117348" y="0"/>
                </a:lnTo>
              </a:path>
            </a:pathLst>
          </a:custGeom>
          <a:ln w="74675">
            <a:solidFill>
              <a:srgbClr val="CCFFCC"/>
            </a:solidFill>
          </a:ln>
        </p:spPr>
        <p:txBody>
          <a:bodyPr wrap="square" lIns="0" tIns="0" rIns="0" bIns="0" rtlCol="0"/>
          <a:lstStyle/>
          <a:p>
            <a:endParaRPr/>
          </a:p>
        </p:txBody>
      </p:sp>
      <p:sp>
        <p:nvSpPr>
          <p:cNvPr id="615" name="object 615"/>
          <p:cNvSpPr/>
          <p:nvPr/>
        </p:nvSpPr>
        <p:spPr>
          <a:xfrm>
            <a:off x="5578602" y="4626102"/>
            <a:ext cx="212725" cy="74930"/>
          </a:xfrm>
          <a:custGeom>
            <a:avLst/>
            <a:gdLst/>
            <a:ahLst/>
            <a:cxnLst/>
            <a:rect l="l" t="t" r="r" b="b"/>
            <a:pathLst>
              <a:path w="212725" h="74929">
                <a:moveTo>
                  <a:pt x="0" y="0"/>
                </a:moveTo>
                <a:lnTo>
                  <a:pt x="0" y="74675"/>
                </a:lnTo>
                <a:lnTo>
                  <a:pt x="212598" y="74675"/>
                </a:lnTo>
                <a:lnTo>
                  <a:pt x="212598" y="0"/>
                </a:lnTo>
                <a:lnTo>
                  <a:pt x="0" y="0"/>
                </a:lnTo>
                <a:close/>
              </a:path>
            </a:pathLst>
          </a:custGeom>
          <a:ln w="3175">
            <a:solidFill>
              <a:srgbClr val="000000"/>
            </a:solidFill>
          </a:ln>
        </p:spPr>
        <p:txBody>
          <a:bodyPr wrap="square" lIns="0" tIns="0" rIns="0" bIns="0" rtlCol="0"/>
          <a:lstStyle/>
          <a:p>
            <a:endParaRPr/>
          </a:p>
        </p:txBody>
      </p:sp>
      <p:sp>
        <p:nvSpPr>
          <p:cNvPr id="616" name="object 616"/>
          <p:cNvSpPr/>
          <p:nvPr/>
        </p:nvSpPr>
        <p:spPr>
          <a:xfrm>
            <a:off x="5695950" y="4575047"/>
            <a:ext cx="433705" cy="295910"/>
          </a:xfrm>
          <a:custGeom>
            <a:avLst/>
            <a:gdLst/>
            <a:ahLst/>
            <a:cxnLst/>
            <a:rect l="l" t="t" r="r" b="b"/>
            <a:pathLst>
              <a:path w="433704" h="295910">
                <a:moveTo>
                  <a:pt x="0" y="0"/>
                </a:moveTo>
                <a:lnTo>
                  <a:pt x="0" y="295656"/>
                </a:lnTo>
                <a:lnTo>
                  <a:pt x="433577" y="295655"/>
                </a:lnTo>
                <a:lnTo>
                  <a:pt x="433577" y="0"/>
                </a:lnTo>
                <a:lnTo>
                  <a:pt x="0" y="0"/>
                </a:lnTo>
                <a:close/>
              </a:path>
            </a:pathLst>
          </a:custGeom>
          <a:solidFill>
            <a:srgbClr val="CCFFCC"/>
          </a:solidFill>
        </p:spPr>
        <p:txBody>
          <a:bodyPr wrap="square" lIns="0" tIns="0" rIns="0" bIns="0" rtlCol="0"/>
          <a:lstStyle/>
          <a:p>
            <a:endParaRPr/>
          </a:p>
        </p:txBody>
      </p:sp>
      <p:sp>
        <p:nvSpPr>
          <p:cNvPr id="617" name="object 617"/>
          <p:cNvSpPr txBox="1"/>
          <p:nvPr/>
        </p:nvSpPr>
        <p:spPr>
          <a:xfrm>
            <a:off x="5695950" y="4605020"/>
            <a:ext cx="433705" cy="208279"/>
          </a:xfrm>
          <a:prstGeom prst="rect">
            <a:avLst/>
          </a:prstGeom>
        </p:spPr>
        <p:txBody>
          <a:bodyPr vert="horz" wrap="square" lIns="0" tIns="12700" rIns="0" bIns="0" rtlCol="0">
            <a:spAutoFit/>
          </a:bodyPr>
          <a:lstStyle/>
          <a:p>
            <a:pPr marL="92075">
              <a:lnSpc>
                <a:spcPct val="100000"/>
              </a:lnSpc>
              <a:spcBef>
                <a:spcPts val="100"/>
              </a:spcBef>
            </a:pPr>
            <a:r>
              <a:rPr sz="1200" b="1" dirty="0">
                <a:latin typeface="Arial"/>
                <a:cs typeface="Arial"/>
              </a:rPr>
              <a:t>WS</a:t>
            </a:r>
            <a:endParaRPr sz="1200">
              <a:latin typeface="Arial"/>
              <a:cs typeface="Arial"/>
            </a:endParaRPr>
          </a:p>
        </p:txBody>
      </p:sp>
      <p:sp>
        <p:nvSpPr>
          <p:cNvPr id="618" name="object 618"/>
          <p:cNvSpPr/>
          <p:nvPr/>
        </p:nvSpPr>
        <p:spPr>
          <a:xfrm>
            <a:off x="5719571" y="4575047"/>
            <a:ext cx="410209" cy="295910"/>
          </a:xfrm>
          <a:custGeom>
            <a:avLst/>
            <a:gdLst/>
            <a:ahLst/>
            <a:cxnLst/>
            <a:rect l="l" t="t" r="r" b="b"/>
            <a:pathLst>
              <a:path w="410210" h="295910">
                <a:moveTo>
                  <a:pt x="0" y="0"/>
                </a:moveTo>
                <a:lnTo>
                  <a:pt x="0" y="295656"/>
                </a:lnTo>
                <a:lnTo>
                  <a:pt x="409955" y="295655"/>
                </a:lnTo>
                <a:lnTo>
                  <a:pt x="409955" y="0"/>
                </a:lnTo>
                <a:lnTo>
                  <a:pt x="0" y="0"/>
                </a:lnTo>
                <a:close/>
              </a:path>
            </a:pathLst>
          </a:custGeom>
          <a:ln w="3175">
            <a:solidFill>
              <a:srgbClr val="000000"/>
            </a:solidFill>
          </a:ln>
        </p:spPr>
        <p:txBody>
          <a:bodyPr wrap="square" lIns="0" tIns="0" rIns="0" bIns="0" rtlCol="0"/>
          <a:lstStyle/>
          <a:p>
            <a:endParaRPr/>
          </a:p>
        </p:txBody>
      </p:sp>
      <p:sp>
        <p:nvSpPr>
          <p:cNvPr id="619" name="object 619"/>
          <p:cNvSpPr txBox="1">
            <a:spLocks noGrp="1"/>
          </p:cNvSpPr>
          <p:nvPr>
            <p:ph type="title"/>
          </p:nvPr>
        </p:nvSpPr>
        <p:spPr>
          <a:xfrm>
            <a:off x="977900" y="708151"/>
            <a:ext cx="4195445"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Putting it all</a:t>
            </a:r>
            <a:r>
              <a:rPr i="0" spc="-65" dirty="0">
                <a:solidFill>
                  <a:srgbClr val="9A0033"/>
                </a:solidFill>
                <a:latin typeface="Arial"/>
                <a:cs typeface="Arial"/>
              </a:rPr>
              <a:t> </a:t>
            </a:r>
            <a:r>
              <a:rPr i="0" spc="-10" dirty="0">
                <a:solidFill>
                  <a:srgbClr val="9A0033"/>
                </a:solidFill>
                <a:latin typeface="Arial"/>
                <a:cs typeface="Arial"/>
              </a:rPr>
              <a:t>Together</a:t>
            </a:r>
          </a:p>
        </p:txBody>
      </p:sp>
      <p:sp>
        <p:nvSpPr>
          <p:cNvPr id="620" name="object 620"/>
          <p:cNvSpPr/>
          <p:nvPr/>
        </p:nvSpPr>
        <p:spPr>
          <a:xfrm>
            <a:off x="1906523" y="5105400"/>
            <a:ext cx="116205" cy="0"/>
          </a:xfrm>
          <a:custGeom>
            <a:avLst/>
            <a:gdLst/>
            <a:ahLst/>
            <a:cxnLst/>
            <a:rect l="l" t="t" r="r" b="b"/>
            <a:pathLst>
              <a:path w="116205">
                <a:moveTo>
                  <a:pt x="0" y="0"/>
                </a:moveTo>
                <a:lnTo>
                  <a:pt x="115824" y="0"/>
                </a:lnTo>
              </a:path>
            </a:pathLst>
          </a:custGeom>
          <a:ln w="73151">
            <a:solidFill>
              <a:srgbClr val="CCFFCC"/>
            </a:solidFill>
          </a:ln>
        </p:spPr>
        <p:txBody>
          <a:bodyPr wrap="square" lIns="0" tIns="0" rIns="0" bIns="0" rtlCol="0"/>
          <a:lstStyle/>
          <a:p>
            <a:endParaRPr/>
          </a:p>
        </p:txBody>
      </p:sp>
      <p:sp>
        <p:nvSpPr>
          <p:cNvPr id="621" name="object 621"/>
          <p:cNvSpPr/>
          <p:nvPr/>
        </p:nvSpPr>
        <p:spPr>
          <a:xfrm>
            <a:off x="1906523" y="5068823"/>
            <a:ext cx="212725" cy="73660"/>
          </a:xfrm>
          <a:custGeom>
            <a:avLst/>
            <a:gdLst/>
            <a:ahLst/>
            <a:cxnLst/>
            <a:rect l="l" t="t" r="r" b="b"/>
            <a:pathLst>
              <a:path w="212725" h="73660">
                <a:moveTo>
                  <a:pt x="0" y="0"/>
                </a:moveTo>
                <a:lnTo>
                  <a:pt x="0" y="73151"/>
                </a:lnTo>
                <a:lnTo>
                  <a:pt x="212598" y="73151"/>
                </a:lnTo>
                <a:lnTo>
                  <a:pt x="212598" y="0"/>
                </a:lnTo>
                <a:lnTo>
                  <a:pt x="0" y="0"/>
                </a:lnTo>
                <a:close/>
              </a:path>
            </a:pathLst>
          </a:custGeom>
          <a:ln w="3175">
            <a:solidFill>
              <a:srgbClr val="000000"/>
            </a:solidFill>
          </a:ln>
        </p:spPr>
        <p:txBody>
          <a:bodyPr wrap="square" lIns="0" tIns="0" rIns="0" bIns="0" rtlCol="0"/>
          <a:lstStyle/>
          <a:p>
            <a:endParaRPr/>
          </a:p>
        </p:txBody>
      </p:sp>
      <p:sp>
        <p:nvSpPr>
          <p:cNvPr id="622" name="object 622"/>
          <p:cNvSpPr/>
          <p:nvPr/>
        </p:nvSpPr>
        <p:spPr>
          <a:xfrm>
            <a:off x="1905000" y="4965191"/>
            <a:ext cx="117475" cy="0"/>
          </a:xfrm>
          <a:custGeom>
            <a:avLst/>
            <a:gdLst/>
            <a:ahLst/>
            <a:cxnLst/>
            <a:rect l="l" t="t" r="r" b="b"/>
            <a:pathLst>
              <a:path w="117475">
                <a:moveTo>
                  <a:pt x="0" y="0"/>
                </a:moveTo>
                <a:lnTo>
                  <a:pt x="117348" y="0"/>
                </a:lnTo>
              </a:path>
            </a:pathLst>
          </a:custGeom>
          <a:ln w="74675">
            <a:solidFill>
              <a:srgbClr val="CCFFCC"/>
            </a:solidFill>
          </a:ln>
        </p:spPr>
        <p:txBody>
          <a:bodyPr wrap="square" lIns="0" tIns="0" rIns="0" bIns="0" rtlCol="0"/>
          <a:lstStyle/>
          <a:p>
            <a:endParaRPr/>
          </a:p>
        </p:txBody>
      </p:sp>
      <p:sp>
        <p:nvSpPr>
          <p:cNvPr id="623" name="object 623"/>
          <p:cNvSpPr/>
          <p:nvPr/>
        </p:nvSpPr>
        <p:spPr>
          <a:xfrm>
            <a:off x="1905000" y="4927853"/>
            <a:ext cx="212725" cy="74930"/>
          </a:xfrm>
          <a:custGeom>
            <a:avLst/>
            <a:gdLst/>
            <a:ahLst/>
            <a:cxnLst/>
            <a:rect l="l" t="t" r="r" b="b"/>
            <a:pathLst>
              <a:path w="212725" h="74929">
                <a:moveTo>
                  <a:pt x="0" y="0"/>
                </a:moveTo>
                <a:lnTo>
                  <a:pt x="0" y="74675"/>
                </a:lnTo>
                <a:lnTo>
                  <a:pt x="212598" y="74675"/>
                </a:lnTo>
                <a:lnTo>
                  <a:pt x="212598" y="0"/>
                </a:lnTo>
                <a:lnTo>
                  <a:pt x="0" y="0"/>
                </a:lnTo>
                <a:close/>
              </a:path>
            </a:pathLst>
          </a:custGeom>
          <a:ln w="3175">
            <a:solidFill>
              <a:srgbClr val="000000"/>
            </a:solidFill>
          </a:ln>
        </p:spPr>
        <p:txBody>
          <a:bodyPr wrap="square" lIns="0" tIns="0" rIns="0" bIns="0" rtlCol="0"/>
          <a:lstStyle/>
          <a:p>
            <a:endParaRPr/>
          </a:p>
        </p:txBody>
      </p:sp>
      <p:sp>
        <p:nvSpPr>
          <p:cNvPr id="624" name="object 624"/>
          <p:cNvSpPr/>
          <p:nvPr/>
        </p:nvSpPr>
        <p:spPr>
          <a:xfrm>
            <a:off x="2022348" y="4876800"/>
            <a:ext cx="433705" cy="295910"/>
          </a:xfrm>
          <a:custGeom>
            <a:avLst/>
            <a:gdLst/>
            <a:ahLst/>
            <a:cxnLst/>
            <a:rect l="l" t="t" r="r" b="b"/>
            <a:pathLst>
              <a:path w="433705" h="295910">
                <a:moveTo>
                  <a:pt x="0" y="0"/>
                </a:moveTo>
                <a:lnTo>
                  <a:pt x="0" y="295655"/>
                </a:lnTo>
                <a:lnTo>
                  <a:pt x="433577" y="295655"/>
                </a:lnTo>
                <a:lnTo>
                  <a:pt x="433577" y="0"/>
                </a:lnTo>
                <a:lnTo>
                  <a:pt x="0" y="0"/>
                </a:lnTo>
                <a:close/>
              </a:path>
            </a:pathLst>
          </a:custGeom>
          <a:solidFill>
            <a:srgbClr val="CCFFCC"/>
          </a:solidFill>
        </p:spPr>
        <p:txBody>
          <a:bodyPr wrap="square" lIns="0" tIns="0" rIns="0" bIns="0" rtlCol="0"/>
          <a:lstStyle/>
          <a:p>
            <a:endParaRPr/>
          </a:p>
        </p:txBody>
      </p:sp>
      <p:sp>
        <p:nvSpPr>
          <p:cNvPr id="625" name="object 625"/>
          <p:cNvSpPr txBox="1"/>
          <p:nvPr/>
        </p:nvSpPr>
        <p:spPr>
          <a:xfrm>
            <a:off x="2022348" y="4906771"/>
            <a:ext cx="433705" cy="208279"/>
          </a:xfrm>
          <a:prstGeom prst="rect">
            <a:avLst/>
          </a:prstGeom>
        </p:spPr>
        <p:txBody>
          <a:bodyPr vert="horz" wrap="square" lIns="0" tIns="12700" rIns="0" bIns="0" rtlCol="0">
            <a:spAutoFit/>
          </a:bodyPr>
          <a:lstStyle/>
          <a:p>
            <a:pPr marL="92075">
              <a:lnSpc>
                <a:spcPct val="100000"/>
              </a:lnSpc>
              <a:spcBef>
                <a:spcPts val="100"/>
              </a:spcBef>
            </a:pPr>
            <a:r>
              <a:rPr sz="1200" b="1" dirty="0">
                <a:latin typeface="Arial"/>
                <a:cs typeface="Arial"/>
              </a:rPr>
              <a:t>WS</a:t>
            </a:r>
            <a:endParaRPr sz="1200">
              <a:latin typeface="Arial"/>
              <a:cs typeface="Arial"/>
            </a:endParaRPr>
          </a:p>
        </p:txBody>
      </p:sp>
      <p:sp>
        <p:nvSpPr>
          <p:cNvPr id="626" name="object 626"/>
          <p:cNvSpPr/>
          <p:nvPr/>
        </p:nvSpPr>
        <p:spPr>
          <a:xfrm>
            <a:off x="2045970" y="4876800"/>
            <a:ext cx="410209" cy="295275"/>
          </a:xfrm>
          <a:custGeom>
            <a:avLst/>
            <a:gdLst/>
            <a:ahLst/>
            <a:cxnLst/>
            <a:rect l="l" t="t" r="r" b="b"/>
            <a:pathLst>
              <a:path w="410210" h="295275">
                <a:moveTo>
                  <a:pt x="0" y="0"/>
                </a:moveTo>
                <a:lnTo>
                  <a:pt x="0" y="294894"/>
                </a:lnTo>
                <a:lnTo>
                  <a:pt x="409956" y="294894"/>
                </a:lnTo>
                <a:lnTo>
                  <a:pt x="409956" y="0"/>
                </a:lnTo>
                <a:lnTo>
                  <a:pt x="0" y="0"/>
                </a:lnTo>
                <a:close/>
              </a:path>
            </a:pathLst>
          </a:custGeom>
          <a:ln w="3175">
            <a:solidFill>
              <a:srgbClr val="000000"/>
            </a:solidFill>
          </a:ln>
        </p:spPr>
        <p:txBody>
          <a:bodyPr wrap="square" lIns="0" tIns="0" rIns="0" bIns="0" rtlCol="0"/>
          <a:lstStyle/>
          <a:p>
            <a:endParaRPr/>
          </a:p>
        </p:txBody>
      </p:sp>
      <p:sp>
        <p:nvSpPr>
          <p:cNvPr id="627" name="object 627"/>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31</a:t>
            </a:fld>
            <a:endParaRPr dirty="0"/>
          </a:p>
        </p:txBody>
      </p:sp>
      <p:sp>
        <p:nvSpPr>
          <p:cNvPr id="628" name="object 62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303520"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The </a:t>
            </a:r>
            <a:r>
              <a:rPr i="0" spc="-10" dirty="0">
                <a:solidFill>
                  <a:srgbClr val="9A0033"/>
                </a:solidFill>
                <a:latin typeface="Arial"/>
                <a:cs typeface="Arial"/>
              </a:rPr>
              <a:t>Enterprise Service</a:t>
            </a:r>
            <a:r>
              <a:rPr i="0" spc="-15" dirty="0">
                <a:solidFill>
                  <a:srgbClr val="9A0033"/>
                </a:solidFill>
                <a:latin typeface="Arial"/>
                <a:cs typeface="Arial"/>
              </a:rPr>
              <a:t> </a:t>
            </a:r>
            <a:r>
              <a:rPr i="0" spc="-10" dirty="0">
                <a:solidFill>
                  <a:srgbClr val="9A0033"/>
                </a:solidFill>
                <a:latin typeface="Arial"/>
                <a:cs typeface="Arial"/>
              </a:rPr>
              <a:t>Bus</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32</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12824"/>
            <a:ext cx="8383270" cy="3790781"/>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800" dirty="0">
                <a:solidFill>
                  <a:srgbClr val="003365"/>
                </a:solidFill>
                <a:latin typeface="Arial"/>
                <a:cs typeface="Arial"/>
              </a:rPr>
              <a:t>Provides an ideal platform for SOI</a:t>
            </a:r>
            <a:r>
              <a:rPr sz="2800" spc="-35" dirty="0">
                <a:solidFill>
                  <a:srgbClr val="003365"/>
                </a:solidFill>
                <a:latin typeface="Arial"/>
                <a:cs typeface="Arial"/>
              </a:rPr>
              <a:t> </a:t>
            </a:r>
            <a:r>
              <a:rPr sz="2800" dirty="0">
                <a:solidFill>
                  <a:srgbClr val="003365"/>
                </a:solidFill>
                <a:latin typeface="Arial"/>
                <a:cs typeface="Arial"/>
              </a:rPr>
              <a:t>Applications</a:t>
            </a:r>
            <a:endParaRPr sz="2800" dirty="0">
              <a:latin typeface="Arial"/>
              <a:cs typeface="Arial"/>
            </a:endParaRPr>
          </a:p>
          <a:p>
            <a:pPr marL="355600" marR="1012825" indent="-342900">
              <a:lnSpc>
                <a:spcPts val="3020"/>
              </a:lnSpc>
              <a:spcBef>
                <a:spcPts val="2735"/>
              </a:spcBef>
              <a:buSzPct val="75000"/>
              <a:buFont typeface="Wingdings"/>
              <a:buChar char=""/>
              <a:tabLst>
                <a:tab pos="354965" algn="l"/>
                <a:tab pos="355600" algn="l"/>
              </a:tabLst>
            </a:pPr>
            <a:r>
              <a:rPr sz="2800" dirty="0">
                <a:solidFill>
                  <a:srgbClr val="003365"/>
                </a:solidFill>
                <a:latin typeface="Arial"/>
                <a:cs typeface="Arial"/>
              </a:rPr>
              <a:t>Integration Infrastructure – exposing</a:t>
            </a:r>
            <a:r>
              <a:rPr sz="2800" spc="-70" dirty="0">
                <a:solidFill>
                  <a:srgbClr val="003365"/>
                </a:solidFill>
                <a:latin typeface="Arial"/>
                <a:cs typeface="Arial"/>
              </a:rPr>
              <a:t> </a:t>
            </a:r>
            <a:r>
              <a:rPr sz="2800" dirty="0">
                <a:solidFill>
                  <a:srgbClr val="003365"/>
                </a:solidFill>
                <a:latin typeface="Arial"/>
                <a:cs typeface="Arial"/>
              </a:rPr>
              <a:t>existing  applications as</a:t>
            </a:r>
            <a:r>
              <a:rPr sz="2800" spc="-5" dirty="0">
                <a:solidFill>
                  <a:srgbClr val="003365"/>
                </a:solidFill>
                <a:latin typeface="Arial"/>
                <a:cs typeface="Arial"/>
              </a:rPr>
              <a:t> </a:t>
            </a:r>
            <a:r>
              <a:rPr sz="2800" dirty="0">
                <a:solidFill>
                  <a:srgbClr val="003365"/>
                </a:solidFill>
                <a:latin typeface="Arial"/>
                <a:cs typeface="Arial"/>
              </a:rPr>
              <a:t>services</a:t>
            </a:r>
            <a:endParaRPr sz="2800" dirty="0">
              <a:latin typeface="Arial"/>
              <a:cs typeface="Arial"/>
            </a:endParaRPr>
          </a:p>
          <a:p>
            <a:pPr marL="355600" marR="575945" indent="-342900">
              <a:lnSpc>
                <a:spcPts val="3020"/>
              </a:lnSpc>
              <a:spcBef>
                <a:spcPts val="2695"/>
              </a:spcBef>
              <a:buSzPct val="75000"/>
              <a:buFont typeface="Wingdings"/>
              <a:buChar char=""/>
              <a:tabLst>
                <a:tab pos="354965" algn="l"/>
                <a:tab pos="355600" algn="l"/>
              </a:tabLst>
            </a:pPr>
            <a:r>
              <a:rPr sz="2800" dirty="0">
                <a:solidFill>
                  <a:srgbClr val="003365"/>
                </a:solidFill>
                <a:latin typeface="Arial"/>
                <a:cs typeface="Arial"/>
              </a:rPr>
              <a:t>Service Infrastructure – defining,</a:t>
            </a:r>
            <a:r>
              <a:rPr sz="2800" spc="-85" dirty="0">
                <a:solidFill>
                  <a:srgbClr val="003365"/>
                </a:solidFill>
                <a:latin typeface="Arial"/>
                <a:cs typeface="Arial"/>
              </a:rPr>
              <a:t> </a:t>
            </a:r>
            <a:r>
              <a:rPr sz="2800" dirty="0">
                <a:solidFill>
                  <a:srgbClr val="003365"/>
                </a:solidFill>
                <a:latin typeface="Arial"/>
                <a:cs typeface="Arial"/>
              </a:rPr>
              <a:t>implementing,  invoking and combining</a:t>
            </a:r>
            <a:r>
              <a:rPr sz="2800" spc="-10" dirty="0">
                <a:solidFill>
                  <a:srgbClr val="003365"/>
                </a:solidFill>
                <a:latin typeface="Arial"/>
                <a:cs typeface="Arial"/>
              </a:rPr>
              <a:t> </a:t>
            </a:r>
            <a:r>
              <a:rPr sz="2800" dirty="0">
                <a:solidFill>
                  <a:srgbClr val="003365"/>
                </a:solidFill>
                <a:latin typeface="Arial"/>
                <a:cs typeface="Arial"/>
              </a:rPr>
              <a:t>services</a:t>
            </a:r>
            <a:endParaRPr sz="2800" dirty="0">
              <a:latin typeface="Arial"/>
              <a:cs typeface="Arial"/>
            </a:endParaRPr>
          </a:p>
          <a:p>
            <a:pPr marL="355600" marR="416559" indent="-342900">
              <a:lnSpc>
                <a:spcPts val="3020"/>
              </a:lnSpc>
              <a:spcBef>
                <a:spcPts val="2700"/>
              </a:spcBef>
              <a:buSzPct val="75000"/>
              <a:buFont typeface="Wingdings"/>
              <a:buChar char=""/>
              <a:tabLst>
                <a:tab pos="354965" algn="l"/>
                <a:tab pos="355600" algn="l"/>
              </a:tabLst>
            </a:pPr>
            <a:r>
              <a:rPr sz="2800" dirty="0">
                <a:solidFill>
                  <a:srgbClr val="003365"/>
                </a:solidFill>
                <a:latin typeface="Arial"/>
                <a:cs typeface="Arial"/>
              </a:rPr>
              <a:t>Enterprise Strength – enterprise class  management, scalability, performance,</a:t>
            </a:r>
            <a:r>
              <a:rPr sz="2800" spc="-70" dirty="0">
                <a:solidFill>
                  <a:srgbClr val="003365"/>
                </a:solidFill>
                <a:latin typeface="Arial"/>
                <a:cs typeface="Arial"/>
              </a:rPr>
              <a:t> </a:t>
            </a:r>
            <a:r>
              <a:rPr sz="2800" dirty="0" smtClean="0">
                <a:solidFill>
                  <a:srgbClr val="003365"/>
                </a:solidFill>
                <a:latin typeface="Arial"/>
                <a:cs typeface="Arial"/>
              </a:rPr>
              <a:t>reliability</a:t>
            </a:r>
            <a:endParaRPr sz="28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784987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Requirements </a:t>
            </a:r>
            <a:r>
              <a:rPr i="0" spc="-5" dirty="0">
                <a:solidFill>
                  <a:srgbClr val="9A0033"/>
                </a:solidFill>
                <a:latin typeface="Arial"/>
                <a:cs typeface="Arial"/>
              </a:rPr>
              <a:t>of </a:t>
            </a:r>
            <a:r>
              <a:rPr i="0" spc="-10" dirty="0">
                <a:solidFill>
                  <a:srgbClr val="9A0033"/>
                </a:solidFill>
                <a:latin typeface="Arial"/>
                <a:cs typeface="Arial"/>
              </a:rPr>
              <a:t>Different Service</a:t>
            </a:r>
            <a:r>
              <a:rPr i="0" spc="45" dirty="0">
                <a:solidFill>
                  <a:srgbClr val="9A0033"/>
                </a:solidFill>
                <a:latin typeface="Arial"/>
                <a:cs typeface="Arial"/>
              </a:rPr>
              <a:t> </a:t>
            </a:r>
            <a:r>
              <a:rPr i="0" spc="-10" dirty="0">
                <a:solidFill>
                  <a:srgbClr val="9A0033"/>
                </a:solidFill>
                <a:latin typeface="Arial"/>
                <a:cs typeface="Arial"/>
              </a:rPr>
              <a:t>Types</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33</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graphicFrame>
        <p:nvGraphicFramePr>
          <p:cNvPr id="5" name="object 5"/>
          <p:cNvGraphicFramePr>
            <a:graphicFrameLocks noGrp="1"/>
          </p:cNvGraphicFramePr>
          <p:nvPr>
            <p:extLst>
              <p:ext uri="{D42A27DB-BD31-4B8C-83A1-F6EECF244321}">
                <p14:modId xmlns:p14="http://schemas.microsoft.com/office/powerpoint/2010/main" val="2950413491"/>
              </p:ext>
            </p:extLst>
          </p:nvPr>
        </p:nvGraphicFramePr>
        <p:xfrm>
          <a:off x="976312" y="1433512"/>
          <a:ext cx="8369300" cy="5562597"/>
        </p:xfrm>
        <a:graphic>
          <a:graphicData uri="http://schemas.openxmlformats.org/drawingml/2006/table">
            <a:tbl>
              <a:tblPr firstRow="1" bandRow="1">
                <a:tableStyleId>{2D5ABB26-0587-4C30-8999-92F81FD0307C}</a:tableStyleId>
              </a:tblPr>
              <a:tblGrid>
                <a:gridCol w="2044700"/>
                <a:gridCol w="3200400"/>
                <a:gridCol w="3124200"/>
              </a:tblGrid>
              <a:tr h="533400">
                <a:tc>
                  <a:txBody>
                    <a:bodyPr/>
                    <a:lstStyle/>
                    <a:p>
                      <a:pPr marL="154940">
                        <a:lnSpc>
                          <a:spcPct val="100000"/>
                        </a:lnSpc>
                        <a:spcBef>
                          <a:spcPts val="585"/>
                        </a:spcBef>
                      </a:pPr>
                      <a:r>
                        <a:rPr sz="2400" spc="-5" dirty="0">
                          <a:solidFill>
                            <a:srgbClr val="003365"/>
                          </a:solidFill>
                          <a:latin typeface="Arial"/>
                          <a:cs typeface="Arial"/>
                        </a:rPr>
                        <a:t>Requirement</a:t>
                      </a:r>
                      <a:endParaRPr sz="2400" dirty="0">
                        <a:latin typeface="Arial"/>
                        <a:cs typeface="Arial"/>
                      </a:endParaRPr>
                    </a:p>
                  </a:txBody>
                  <a:tcPr marL="0" marR="0" marT="74295" marB="0">
                    <a:lnL w="53975">
                      <a:solidFill>
                        <a:srgbClr val="000000"/>
                      </a:solidFill>
                      <a:prstDash val="solid"/>
                    </a:lnL>
                    <a:lnR w="19050">
                      <a:solidFill>
                        <a:srgbClr val="000000"/>
                      </a:solidFill>
                      <a:prstDash val="solid"/>
                    </a:lnR>
                    <a:lnT w="28575">
                      <a:solidFill>
                        <a:srgbClr val="000000"/>
                      </a:solidFill>
                      <a:prstDash val="solid"/>
                    </a:lnT>
                    <a:lnB w="12700">
                      <a:solidFill>
                        <a:srgbClr val="000000"/>
                      </a:solidFill>
                      <a:prstDash val="solid"/>
                    </a:lnB>
                    <a:solidFill>
                      <a:srgbClr val="EAEAEA"/>
                    </a:solidFill>
                  </a:tcPr>
                </a:tc>
                <a:tc>
                  <a:txBody>
                    <a:bodyPr/>
                    <a:lstStyle/>
                    <a:p>
                      <a:pPr marL="328295">
                        <a:lnSpc>
                          <a:spcPct val="100000"/>
                        </a:lnSpc>
                        <a:spcBef>
                          <a:spcPts val="585"/>
                        </a:spcBef>
                      </a:pPr>
                      <a:r>
                        <a:rPr sz="2400" spc="-5" dirty="0">
                          <a:solidFill>
                            <a:srgbClr val="003365"/>
                          </a:solidFill>
                          <a:latin typeface="Arial"/>
                          <a:cs typeface="Arial"/>
                        </a:rPr>
                        <a:t>Integration Service</a:t>
                      </a:r>
                      <a:endParaRPr sz="2400">
                        <a:latin typeface="Arial"/>
                        <a:cs typeface="Arial"/>
                      </a:endParaRPr>
                    </a:p>
                  </a:txBody>
                  <a:tcPr marL="0" marR="0" marT="74295" marB="0">
                    <a:lnL w="19050">
                      <a:solidFill>
                        <a:srgbClr val="000000"/>
                      </a:solidFill>
                      <a:prstDash val="solid"/>
                    </a:lnL>
                    <a:lnR w="19050">
                      <a:solidFill>
                        <a:srgbClr val="000000"/>
                      </a:solidFill>
                      <a:prstDash val="solid"/>
                    </a:lnR>
                    <a:lnT w="28575">
                      <a:solidFill>
                        <a:srgbClr val="000000"/>
                      </a:solidFill>
                      <a:prstDash val="solid"/>
                    </a:lnT>
                    <a:lnB w="12700">
                      <a:solidFill>
                        <a:srgbClr val="000000"/>
                      </a:solidFill>
                      <a:prstDash val="solid"/>
                    </a:lnB>
                    <a:solidFill>
                      <a:srgbClr val="EAEAEA"/>
                    </a:solidFill>
                  </a:tcPr>
                </a:tc>
                <a:tc>
                  <a:txBody>
                    <a:bodyPr/>
                    <a:lstStyle/>
                    <a:p>
                      <a:pPr marL="391795">
                        <a:lnSpc>
                          <a:spcPct val="100000"/>
                        </a:lnSpc>
                        <a:spcBef>
                          <a:spcPts val="585"/>
                        </a:spcBef>
                      </a:pPr>
                      <a:r>
                        <a:rPr sz="2400" spc="-5" dirty="0">
                          <a:solidFill>
                            <a:srgbClr val="003365"/>
                          </a:solidFill>
                          <a:latin typeface="Arial"/>
                          <a:cs typeface="Arial"/>
                        </a:rPr>
                        <a:t>Business Service</a:t>
                      </a:r>
                      <a:endParaRPr sz="2400">
                        <a:latin typeface="Arial"/>
                        <a:cs typeface="Arial"/>
                      </a:endParaRPr>
                    </a:p>
                  </a:txBody>
                  <a:tcPr marL="0" marR="0" marT="74295" marB="0">
                    <a:lnL w="1905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EAEAEA"/>
                    </a:solidFill>
                  </a:tcPr>
                </a:tc>
              </a:tr>
              <a:tr h="762000">
                <a:tc>
                  <a:txBody>
                    <a:bodyPr/>
                    <a:lstStyle/>
                    <a:p>
                      <a:pPr marL="104775">
                        <a:lnSpc>
                          <a:spcPct val="100000"/>
                        </a:lnSpc>
                        <a:spcBef>
                          <a:spcPts val="1785"/>
                        </a:spcBef>
                      </a:pPr>
                      <a:r>
                        <a:rPr sz="2400" spc="-5" dirty="0">
                          <a:solidFill>
                            <a:srgbClr val="003365"/>
                          </a:solidFill>
                          <a:latin typeface="Arial"/>
                          <a:cs typeface="Arial"/>
                        </a:rPr>
                        <a:t>Design</a:t>
                      </a:r>
                      <a:endParaRPr sz="2400">
                        <a:latin typeface="Arial"/>
                        <a:cs typeface="Arial"/>
                      </a:endParaRPr>
                    </a:p>
                  </a:txBody>
                  <a:tcPr marL="0" marR="0" marT="226695" marB="0">
                    <a:lnL w="5397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654050">
                        <a:lnSpc>
                          <a:spcPct val="100000"/>
                        </a:lnSpc>
                        <a:spcBef>
                          <a:spcPts val="925"/>
                        </a:spcBef>
                      </a:pPr>
                      <a:r>
                        <a:rPr sz="1600" spc="-5" dirty="0">
                          <a:solidFill>
                            <a:srgbClr val="003365"/>
                          </a:solidFill>
                          <a:latin typeface="Arial"/>
                          <a:cs typeface="Arial"/>
                        </a:rPr>
                        <a:t>Expose existing</a:t>
                      </a:r>
                      <a:r>
                        <a:rPr sz="1600" spc="-70" dirty="0">
                          <a:solidFill>
                            <a:srgbClr val="003365"/>
                          </a:solidFill>
                          <a:latin typeface="Arial"/>
                          <a:cs typeface="Arial"/>
                        </a:rPr>
                        <a:t> </a:t>
                      </a:r>
                      <a:r>
                        <a:rPr sz="1600" spc="-5" dirty="0">
                          <a:solidFill>
                            <a:srgbClr val="003365"/>
                          </a:solidFill>
                          <a:latin typeface="Arial"/>
                          <a:cs typeface="Arial"/>
                        </a:rPr>
                        <a:t>application  functionality and</a:t>
                      </a:r>
                      <a:r>
                        <a:rPr sz="1600" spc="-20" dirty="0">
                          <a:solidFill>
                            <a:srgbClr val="003365"/>
                          </a:solidFill>
                          <a:latin typeface="Arial"/>
                          <a:cs typeface="Arial"/>
                        </a:rPr>
                        <a:t> </a:t>
                      </a:r>
                      <a:r>
                        <a:rPr sz="1600" spc="-5" dirty="0">
                          <a:solidFill>
                            <a:srgbClr val="003365"/>
                          </a:solidFill>
                          <a:latin typeface="Arial"/>
                          <a:cs typeface="Arial"/>
                        </a:rPr>
                        <a:t>data</a:t>
                      </a:r>
                      <a:endParaRPr sz="1600">
                        <a:latin typeface="Arial"/>
                        <a:cs typeface="Arial"/>
                      </a:endParaRPr>
                    </a:p>
                  </a:txBody>
                  <a:tcPr marL="0" marR="0" marT="1174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408940">
                        <a:lnSpc>
                          <a:spcPct val="100000"/>
                        </a:lnSpc>
                        <a:spcBef>
                          <a:spcPts val="925"/>
                        </a:spcBef>
                      </a:pPr>
                      <a:r>
                        <a:rPr sz="1600" spc="-5" dirty="0">
                          <a:solidFill>
                            <a:srgbClr val="003365"/>
                          </a:solidFill>
                          <a:latin typeface="Arial"/>
                          <a:cs typeface="Arial"/>
                        </a:rPr>
                        <a:t>Provide services aligned with  Enterprise Business</a:t>
                      </a:r>
                      <a:r>
                        <a:rPr sz="1600" spc="-30" dirty="0">
                          <a:solidFill>
                            <a:srgbClr val="003365"/>
                          </a:solidFill>
                          <a:latin typeface="Arial"/>
                          <a:cs typeface="Arial"/>
                        </a:rPr>
                        <a:t> </a:t>
                      </a:r>
                      <a:r>
                        <a:rPr sz="1600" spc="-5" dirty="0">
                          <a:solidFill>
                            <a:srgbClr val="003365"/>
                          </a:solidFill>
                          <a:latin typeface="Arial"/>
                          <a:cs typeface="Arial"/>
                        </a:rPr>
                        <a:t>Model</a:t>
                      </a:r>
                      <a:endParaRPr sz="1600">
                        <a:latin typeface="Arial"/>
                        <a:cs typeface="Arial"/>
                      </a:endParaRPr>
                    </a:p>
                  </a:txBody>
                  <a:tcPr marL="0" marR="0" marT="117475" marB="0">
                    <a:lnL w="1905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838200">
                <a:tc>
                  <a:txBody>
                    <a:bodyPr/>
                    <a:lstStyle/>
                    <a:p>
                      <a:pPr marL="104775" marR="508000">
                        <a:lnSpc>
                          <a:spcPct val="100000"/>
                        </a:lnSpc>
                        <a:spcBef>
                          <a:spcPts val="95"/>
                        </a:spcBef>
                      </a:pPr>
                      <a:r>
                        <a:rPr sz="2400" dirty="0">
                          <a:solidFill>
                            <a:srgbClr val="003365"/>
                          </a:solidFill>
                          <a:latin typeface="Arial"/>
                          <a:cs typeface="Arial"/>
                        </a:rPr>
                        <a:t>Semantics  </a:t>
                      </a:r>
                      <a:r>
                        <a:rPr sz="2400" spc="-5" dirty="0">
                          <a:solidFill>
                            <a:srgbClr val="003365"/>
                          </a:solidFill>
                          <a:latin typeface="Arial"/>
                          <a:cs typeface="Arial"/>
                        </a:rPr>
                        <a:t>and</a:t>
                      </a:r>
                      <a:r>
                        <a:rPr sz="2400" spc="-25" dirty="0">
                          <a:solidFill>
                            <a:srgbClr val="003365"/>
                          </a:solidFill>
                          <a:latin typeface="Arial"/>
                          <a:cs typeface="Arial"/>
                        </a:rPr>
                        <a:t> </a:t>
                      </a:r>
                      <a:r>
                        <a:rPr sz="2400" spc="-5" dirty="0">
                          <a:solidFill>
                            <a:srgbClr val="003365"/>
                          </a:solidFill>
                          <a:latin typeface="Arial"/>
                          <a:cs typeface="Arial"/>
                        </a:rPr>
                        <a:t>Data</a:t>
                      </a:r>
                      <a:endParaRPr sz="2400">
                        <a:latin typeface="Arial"/>
                        <a:cs typeface="Arial"/>
                      </a:endParaRPr>
                    </a:p>
                  </a:txBody>
                  <a:tcPr marL="0" marR="0" marT="12065" marB="0">
                    <a:lnL w="5397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628015">
                        <a:lnSpc>
                          <a:spcPct val="100000"/>
                        </a:lnSpc>
                        <a:spcBef>
                          <a:spcPts val="325"/>
                        </a:spcBef>
                      </a:pPr>
                      <a:r>
                        <a:rPr sz="1600" spc="-5" dirty="0">
                          <a:solidFill>
                            <a:srgbClr val="003365"/>
                          </a:solidFill>
                          <a:latin typeface="Arial"/>
                          <a:cs typeface="Arial"/>
                        </a:rPr>
                        <a:t>Based on operational data  models, required significant  transformation</a:t>
                      </a:r>
                      <a:r>
                        <a:rPr sz="1600" spc="-15" dirty="0">
                          <a:solidFill>
                            <a:srgbClr val="003365"/>
                          </a:solidFill>
                          <a:latin typeface="Arial"/>
                          <a:cs typeface="Arial"/>
                        </a:rPr>
                        <a:t> </a:t>
                      </a:r>
                      <a:r>
                        <a:rPr sz="1600" spc="-5" dirty="0">
                          <a:solidFill>
                            <a:srgbClr val="003365"/>
                          </a:solidFill>
                          <a:latin typeface="Arial"/>
                          <a:cs typeface="Arial"/>
                        </a:rPr>
                        <a:t>services</a:t>
                      </a:r>
                      <a:endParaRPr sz="1600">
                        <a:latin typeface="Arial"/>
                        <a:cs typeface="Arial"/>
                      </a:endParaRPr>
                    </a:p>
                  </a:txBody>
                  <a:tcPr marL="0" marR="0" marT="412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2075" marR="337185">
                        <a:lnSpc>
                          <a:spcPct val="100000"/>
                        </a:lnSpc>
                        <a:spcBef>
                          <a:spcPts val="325"/>
                        </a:spcBef>
                      </a:pPr>
                      <a:r>
                        <a:rPr sz="1600" spc="-5" dirty="0">
                          <a:solidFill>
                            <a:srgbClr val="003365"/>
                          </a:solidFill>
                          <a:latin typeface="Arial"/>
                          <a:cs typeface="Arial"/>
                        </a:rPr>
                        <a:t>Based on enterprise semantic  model</a:t>
                      </a:r>
                      <a:r>
                        <a:rPr sz="1600" spc="-5" dirty="0" smtClean="0">
                          <a:solidFill>
                            <a:srgbClr val="003365"/>
                          </a:solidFill>
                          <a:latin typeface="Arial"/>
                          <a:cs typeface="Arial"/>
                        </a:rPr>
                        <a:t>.</a:t>
                      </a:r>
                      <a:endParaRPr sz="1600" dirty="0">
                        <a:latin typeface="Arial"/>
                        <a:cs typeface="Arial"/>
                      </a:endParaRPr>
                    </a:p>
                  </a:txBody>
                  <a:tcPr marL="0" marR="0" marT="41275" marB="0">
                    <a:lnL w="1905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r>
              <a:tr h="1066799">
                <a:tc>
                  <a:txBody>
                    <a:bodyPr/>
                    <a:lstStyle/>
                    <a:p>
                      <a:pPr>
                        <a:lnSpc>
                          <a:spcPct val="100000"/>
                        </a:lnSpc>
                        <a:spcBef>
                          <a:spcPts val="40"/>
                        </a:spcBef>
                      </a:pPr>
                      <a:endParaRPr sz="2300">
                        <a:latin typeface="Times New Roman"/>
                        <a:cs typeface="Times New Roman"/>
                      </a:endParaRPr>
                    </a:p>
                    <a:p>
                      <a:pPr marL="104775">
                        <a:lnSpc>
                          <a:spcPct val="100000"/>
                        </a:lnSpc>
                      </a:pPr>
                      <a:r>
                        <a:rPr sz="2400" spc="-5" dirty="0">
                          <a:solidFill>
                            <a:srgbClr val="003365"/>
                          </a:solidFill>
                          <a:latin typeface="Arial"/>
                          <a:cs typeface="Arial"/>
                        </a:rPr>
                        <a:t>Invocation</a:t>
                      </a:r>
                      <a:endParaRPr sz="2400">
                        <a:latin typeface="Arial"/>
                        <a:cs typeface="Arial"/>
                      </a:endParaRPr>
                    </a:p>
                  </a:txBody>
                  <a:tcPr marL="0" marR="0" marT="5080" marB="0">
                    <a:lnL w="53975">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92075">
                        <a:lnSpc>
                          <a:spcPct val="100000"/>
                        </a:lnSpc>
                        <a:spcBef>
                          <a:spcPts val="325"/>
                        </a:spcBef>
                      </a:pPr>
                      <a:r>
                        <a:rPr sz="1600" spc="-5" dirty="0">
                          <a:solidFill>
                            <a:srgbClr val="003365"/>
                          </a:solidFill>
                          <a:latin typeface="Arial"/>
                          <a:cs typeface="Arial"/>
                        </a:rPr>
                        <a:t>Event driven,</a:t>
                      </a:r>
                      <a:r>
                        <a:rPr sz="1600" spc="-10" dirty="0">
                          <a:solidFill>
                            <a:srgbClr val="003365"/>
                          </a:solidFill>
                          <a:latin typeface="Arial"/>
                          <a:cs typeface="Arial"/>
                        </a:rPr>
                        <a:t> </a:t>
                      </a:r>
                      <a:r>
                        <a:rPr sz="1600" spc="-5" dirty="0">
                          <a:solidFill>
                            <a:srgbClr val="003365"/>
                          </a:solidFill>
                          <a:latin typeface="Arial"/>
                          <a:cs typeface="Arial"/>
                        </a:rPr>
                        <a:t>or</a:t>
                      </a:r>
                      <a:endParaRPr sz="1600" dirty="0">
                        <a:latin typeface="Arial"/>
                        <a:cs typeface="Arial"/>
                      </a:endParaRPr>
                    </a:p>
                    <a:p>
                      <a:pPr marL="92075" marR="626745">
                        <a:lnSpc>
                          <a:spcPct val="100000"/>
                        </a:lnSpc>
                        <a:spcBef>
                          <a:spcPts val="5"/>
                        </a:spcBef>
                      </a:pPr>
                      <a:r>
                        <a:rPr sz="1600" spc="-5" dirty="0">
                          <a:solidFill>
                            <a:srgbClr val="003365"/>
                          </a:solidFill>
                          <a:latin typeface="Arial"/>
                          <a:cs typeface="Arial"/>
                        </a:rPr>
                        <a:t>invoked by other services:  Synchronous request/reply,  events, fire-and-forget</a:t>
                      </a:r>
                      <a:endParaRPr sz="1600" dirty="0">
                        <a:latin typeface="Arial"/>
                        <a:cs typeface="Arial"/>
                      </a:endParaRPr>
                    </a:p>
                  </a:txBody>
                  <a:tcPr marL="0" marR="0" marT="41275"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92075">
                        <a:lnSpc>
                          <a:spcPct val="100000"/>
                        </a:lnSpc>
                        <a:spcBef>
                          <a:spcPts val="325"/>
                        </a:spcBef>
                      </a:pPr>
                      <a:r>
                        <a:rPr sz="1600" spc="-5" dirty="0">
                          <a:solidFill>
                            <a:srgbClr val="003365"/>
                          </a:solidFill>
                          <a:latin typeface="Arial"/>
                          <a:cs typeface="Arial"/>
                        </a:rPr>
                        <a:t>Invoke by </a:t>
                      </a:r>
                      <a:r>
                        <a:rPr sz="1600" dirty="0">
                          <a:solidFill>
                            <a:srgbClr val="003365"/>
                          </a:solidFill>
                          <a:latin typeface="Arial"/>
                          <a:cs typeface="Arial"/>
                        </a:rPr>
                        <a:t>a </a:t>
                      </a:r>
                      <a:r>
                        <a:rPr sz="1600" spc="-5" dirty="0">
                          <a:solidFill>
                            <a:srgbClr val="003365"/>
                          </a:solidFill>
                          <a:latin typeface="Arial"/>
                          <a:cs typeface="Arial"/>
                        </a:rPr>
                        <a:t>business</a:t>
                      </a:r>
                      <a:r>
                        <a:rPr sz="1600" spc="-35" dirty="0">
                          <a:solidFill>
                            <a:srgbClr val="003365"/>
                          </a:solidFill>
                          <a:latin typeface="Arial"/>
                          <a:cs typeface="Arial"/>
                        </a:rPr>
                        <a:t> </a:t>
                      </a:r>
                      <a:r>
                        <a:rPr sz="1600" spc="-5" dirty="0">
                          <a:solidFill>
                            <a:srgbClr val="003365"/>
                          </a:solidFill>
                          <a:latin typeface="Arial"/>
                          <a:cs typeface="Arial"/>
                        </a:rPr>
                        <a:t>process</a:t>
                      </a:r>
                      <a:endParaRPr sz="1600">
                        <a:latin typeface="Arial"/>
                        <a:cs typeface="Arial"/>
                      </a:endParaRPr>
                    </a:p>
                    <a:p>
                      <a:pPr>
                        <a:lnSpc>
                          <a:spcPct val="100000"/>
                        </a:lnSpc>
                        <a:spcBef>
                          <a:spcPts val="35"/>
                        </a:spcBef>
                      </a:pPr>
                      <a:endParaRPr sz="1650">
                        <a:latin typeface="Times New Roman"/>
                        <a:cs typeface="Times New Roman"/>
                      </a:endParaRPr>
                    </a:p>
                    <a:p>
                      <a:pPr marL="92075" marR="504825">
                        <a:lnSpc>
                          <a:spcPct val="100000"/>
                        </a:lnSpc>
                      </a:pPr>
                      <a:r>
                        <a:rPr sz="1600" spc="-5" dirty="0">
                          <a:solidFill>
                            <a:srgbClr val="003365"/>
                          </a:solidFill>
                          <a:latin typeface="Arial"/>
                          <a:cs typeface="Arial"/>
                        </a:rPr>
                        <a:t>Asynchronous request/reply  </a:t>
                      </a:r>
                      <a:r>
                        <a:rPr sz="1600" dirty="0">
                          <a:solidFill>
                            <a:srgbClr val="003365"/>
                          </a:solidFill>
                          <a:latin typeface="Arial"/>
                          <a:cs typeface="Arial"/>
                        </a:rPr>
                        <a:t>or fire-and-forget</a:t>
                      </a:r>
                      <a:endParaRPr sz="1600">
                        <a:latin typeface="Arial"/>
                        <a:cs typeface="Arial"/>
                      </a:endParaRPr>
                    </a:p>
                  </a:txBody>
                  <a:tcPr marL="0" marR="0" marT="41275" marB="0">
                    <a:lnL w="19050">
                      <a:solidFill>
                        <a:srgbClr val="000000"/>
                      </a:solidFill>
                      <a:prstDash val="solid"/>
                    </a:lnL>
                    <a:lnR w="28575">
                      <a:solidFill>
                        <a:srgbClr val="000000"/>
                      </a:solidFill>
                      <a:prstDash val="solid"/>
                    </a:lnR>
                    <a:lnT w="12700">
                      <a:solidFill>
                        <a:srgbClr val="000000"/>
                      </a:solidFill>
                      <a:prstDash val="solid"/>
                    </a:lnT>
                    <a:lnB w="19050">
                      <a:solidFill>
                        <a:srgbClr val="000000"/>
                      </a:solidFill>
                      <a:prstDash val="solid"/>
                    </a:lnB>
                  </a:tcPr>
                </a:tc>
              </a:tr>
              <a:tr h="663701">
                <a:tc>
                  <a:txBody>
                    <a:bodyPr/>
                    <a:lstStyle/>
                    <a:p>
                      <a:pPr marL="104775">
                        <a:lnSpc>
                          <a:spcPct val="100000"/>
                        </a:lnSpc>
                        <a:spcBef>
                          <a:spcPts val="585"/>
                        </a:spcBef>
                      </a:pPr>
                      <a:r>
                        <a:rPr sz="2400" spc="-5" dirty="0">
                          <a:solidFill>
                            <a:srgbClr val="003365"/>
                          </a:solidFill>
                          <a:latin typeface="Arial"/>
                          <a:cs typeface="Arial"/>
                        </a:rPr>
                        <a:t>Development</a:t>
                      </a:r>
                      <a:endParaRPr sz="2400">
                        <a:latin typeface="Arial"/>
                        <a:cs typeface="Arial"/>
                      </a:endParaRPr>
                    </a:p>
                  </a:txBody>
                  <a:tcPr marL="0" marR="0" marT="74295" marB="0">
                    <a:lnL w="5397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marR="88265">
                        <a:lnSpc>
                          <a:spcPct val="100000"/>
                        </a:lnSpc>
                        <a:spcBef>
                          <a:spcPts val="325"/>
                        </a:spcBef>
                      </a:pPr>
                      <a:r>
                        <a:rPr sz="1600" spc="-5" dirty="0">
                          <a:solidFill>
                            <a:srgbClr val="003365"/>
                          </a:solidFill>
                          <a:latin typeface="Arial"/>
                          <a:cs typeface="Arial"/>
                        </a:rPr>
                        <a:t>Requires specialized adapters for  connection to legacy</a:t>
                      </a:r>
                      <a:r>
                        <a:rPr sz="1600" spc="-10" dirty="0">
                          <a:solidFill>
                            <a:srgbClr val="003365"/>
                          </a:solidFill>
                          <a:latin typeface="Arial"/>
                          <a:cs typeface="Arial"/>
                        </a:rPr>
                        <a:t> </a:t>
                      </a:r>
                      <a:r>
                        <a:rPr sz="1600" spc="-5" dirty="0">
                          <a:solidFill>
                            <a:srgbClr val="003365"/>
                          </a:solidFill>
                          <a:latin typeface="Arial"/>
                          <a:cs typeface="Arial"/>
                        </a:rPr>
                        <a:t>systems</a:t>
                      </a:r>
                      <a:endParaRPr sz="16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2075" marR="396240">
                        <a:lnSpc>
                          <a:spcPct val="100000"/>
                        </a:lnSpc>
                        <a:spcBef>
                          <a:spcPts val="325"/>
                        </a:spcBef>
                      </a:pPr>
                      <a:r>
                        <a:rPr sz="1600" spc="-5" dirty="0">
                          <a:solidFill>
                            <a:srgbClr val="003365"/>
                          </a:solidFill>
                          <a:latin typeface="Arial"/>
                          <a:cs typeface="Arial"/>
                        </a:rPr>
                        <a:t>New development using</a:t>
                      </a:r>
                      <a:r>
                        <a:rPr sz="1600" spc="-70" dirty="0">
                          <a:solidFill>
                            <a:srgbClr val="003365"/>
                          </a:solidFill>
                          <a:latin typeface="Arial"/>
                          <a:cs typeface="Arial"/>
                        </a:rPr>
                        <a:t> </a:t>
                      </a:r>
                      <a:r>
                        <a:rPr sz="1600" spc="-5" dirty="0">
                          <a:solidFill>
                            <a:srgbClr val="003365"/>
                          </a:solidFill>
                          <a:latin typeface="Arial"/>
                          <a:cs typeface="Arial"/>
                        </a:rPr>
                        <a:t>ESB  APIs</a:t>
                      </a:r>
                      <a:r>
                        <a:rPr sz="1600" spc="-10" dirty="0">
                          <a:solidFill>
                            <a:srgbClr val="003365"/>
                          </a:solidFill>
                          <a:latin typeface="Arial"/>
                          <a:cs typeface="Arial"/>
                        </a:rPr>
                        <a:t> </a:t>
                      </a:r>
                      <a:r>
                        <a:rPr sz="1600" spc="-5" dirty="0">
                          <a:solidFill>
                            <a:srgbClr val="003365"/>
                          </a:solidFill>
                          <a:latin typeface="Arial"/>
                          <a:cs typeface="Arial"/>
                        </a:rPr>
                        <a:t>directly</a:t>
                      </a:r>
                      <a:endParaRPr sz="1600">
                        <a:latin typeface="Arial"/>
                        <a:cs typeface="Arial"/>
                      </a:endParaRPr>
                    </a:p>
                  </a:txBody>
                  <a:tcPr marL="0" marR="0" marT="41275" marB="0">
                    <a:lnL w="19050">
                      <a:solidFill>
                        <a:srgbClr val="000000"/>
                      </a:solidFill>
                      <a:prstDash val="solid"/>
                    </a:lnL>
                    <a:lnR w="28575">
                      <a:solidFill>
                        <a:srgbClr val="000000"/>
                      </a:solidFill>
                      <a:prstDash val="solid"/>
                    </a:lnR>
                    <a:lnT w="19050">
                      <a:solidFill>
                        <a:srgbClr val="000000"/>
                      </a:solidFill>
                      <a:prstDash val="solid"/>
                    </a:lnT>
                    <a:lnB w="19050">
                      <a:solidFill>
                        <a:srgbClr val="000000"/>
                      </a:solidFill>
                      <a:prstDash val="solid"/>
                    </a:lnB>
                  </a:tcPr>
                </a:tc>
              </a:tr>
              <a:tr h="1379551">
                <a:tc>
                  <a:txBody>
                    <a:bodyPr/>
                    <a:lstStyle/>
                    <a:p>
                      <a:pPr>
                        <a:lnSpc>
                          <a:spcPct val="100000"/>
                        </a:lnSpc>
                        <a:spcBef>
                          <a:spcPts val="25"/>
                        </a:spcBef>
                      </a:pPr>
                      <a:endParaRPr sz="3300">
                        <a:latin typeface="Times New Roman"/>
                        <a:cs typeface="Times New Roman"/>
                      </a:endParaRPr>
                    </a:p>
                    <a:p>
                      <a:pPr marL="104775" marR="645160">
                        <a:lnSpc>
                          <a:spcPct val="100000"/>
                        </a:lnSpc>
                      </a:pPr>
                      <a:r>
                        <a:rPr sz="2400" spc="-5" dirty="0">
                          <a:solidFill>
                            <a:srgbClr val="003365"/>
                          </a:solidFill>
                          <a:latin typeface="Arial"/>
                          <a:cs typeface="Arial"/>
                        </a:rPr>
                        <a:t>Important  Features</a:t>
                      </a:r>
                      <a:endParaRPr sz="2400">
                        <a:latin typeface="Arial"/>
                        <a:cs typeface="Arial"/>
                      </a:endParaRPr>
                    </a:p>
                  </a:txBody>
                  <a:tcPr marL="0" marR="0" marT="3175" marB="0">
                    <a:lnL w="53975">
                      <a:solidFill>
                        <a:srgbClr val="000000"/>
                      </a:solidFill>
                      <a:prstDash val="solid"/>
                    </a:lnL>
                    <a:lnR w="19050">
                      <a:solidFill>
                        <a:srgbClr val="000000"/>
                      </a:solidFill>
                      <a:prstDash val="solid"/>
                    </a:lnR>
                    <a:lnT w="19050">
                      <a:solidFill>
                        <a:srgbClr val="000000"/>
                      </a:solidFill>
                      <a:prstDash val="solid"/>
                    </a:lnT>
                  </a:tcPr>
                </a:tc>
                <a:tc>
                  <a:txBody>
                    <a:bodyPr/>
                    <a:lstStyle/>
                    <a:p>
                      <a:pPr marL="92075" marR="424815">
                        <a:lnSpc>
                          <a:spcPct val="100000"/>
                        </a:lnSpc>
                        <a:spcBef>
                          <a:spcPts val="500"/>
                        </a:spcBef>
                        <a:buSzPct val="75000"/>
                        <a:buChar char="•"/>
                        <a:tabLst>
                          <a:tab pos="203200" algn="l"/>
                        </a:tabLst>
                      </a:pPr>
                      <a:r>
                        <a:rPr sz="1600" spc="-5" dirty="0">
                          <a:solidFill>
                            <a:srgbClr val="003365"/>
                          </a:solidFill>
                          <a:latin typeface="Arial"/>
                          <a:cs typeface="Arial"/>
                        </a:rPr>
                        <a:t>Synchronous request/reply,  events, publish and</a:t>
                      </a:r>
                      <a:r>
                        <a:rPr sz="1600" spc="-50" dirty="0">
                          <a:solidFill>
                            <a:srgbClr val="003365"/>
                          </a:solidFill>
                          <a:latin typeface="Arial"/>
                          <a:cs typeface="Arial"/>
                        </a:rPr>
                        <a:t> </a:t>
                      </a:r>
                      <a:r>
                        <a:rPr sz="1600" spc="-5" dirty="0">
                          <a:solidFill>
                            <a:srgbClr val="003365"/>
                          </a:solidFill>
                          <a:latin typeface="Arial"/>
                          <a:cs typeface="Arial"/>
                        </a:rPr>
                        <a:t>subscribe</a:t>
                      </a:r>
                      <a:endParaRPr sz="1600">
                        <a:latin typeface="Arial"/>
                        <a:cs typeface="Arial"/>
                      </a:endParaRPr>
                    </a:p>
                    <a:p>
                      <a:pPr marL="203200" indent="-111760">
                        <a:lnSpc>
                          <a:spcPct val="100000"/>
                        </a:lnSpc>
                        <a:spcBef>
                          <a:spcPts val="195"/>
                        </a:spcBef>
                        <a:buSzPct val="75000"/>
                        <a:buChar char="•"/>
                        <a:tabLst>
                          <a:tab pos="203835" algn="l"/>
                        </a:tabLst>
                      </a:pPr>
                      <a:r>
                        <a:rPr sz="1600" spc="-5" dirty="0">
                          <a:solidFill>
                            <a:srgbClr val="003365"/>
                          </a:solidFill>
                          <a:latin typeface="Arial"/>
                          <a:cs typeface="Arial"/>
                        </a:rPr>
                        <a:t>Integration</a:t>
                      </a:r>
                      <a:endParaRPr sz="1600">
                        <a:latin typeface="Arial"/>
                        <a:cs typeface="Arial"/>
                      </a:endParaRPr>
                    </a:p>
                    <a:p>
                      <a:pPr marL="203200" indent="-111760">
                        <a:lnSpc>
                          <a:spcPct val="100000"/>
                        </a:lnSpc>
                        <a:spcBef>
                          <a:spcPts val="195"/>
                        </a:spcBef>
                        <a:buSzPct val="75000"/>
                        <a:buChar char="•"/>
                        <a:tabLst>
                          <a:tab pos="203835" algn="l"/>
                        </a:tabLst>
                      </a:pPr>
                      <a:r>
                        <a:rPr sz="1600" spc="-5" dirty="0">
                          <a:solidFill>
                            <a:srgbClr val="003365"/>
                          </a:solidFill>
                          <a:latin typeface="Arial"/>
                          <a:cs typeface="Arial"/>
                        </a:rPr>
                        <a:t>Message</a:t>
                      </a:r>
                      <a:r>
                        <a:rPr sz="1600" spc="-10" dirty="0">
                          <a:solidFill>
                            <a:srgbClr val="003365"/>
                          </a:solidFill>
                          <a:latin typeface="Arial"/>
                          <a:cs typeface="Arial"/>
                        </a:rPr>
                        <a:t> </a:t>
                      </a:r>
                      <a:r>
                        <a:rPr sz="1600" spc="-5" dirty="0">
                          <a:solidFill>
                            <a:srgbClr val="003365"/>
                          </a:solidFill>
                          <a:latin typeface="Arial"/>
                          <a:cs typeface="Arial"/>
                        </a:rPr>
                        <a:t>Processing</a:t>
                      </a:r>
                      <a:endParaRPr sz="1600">
                        <a:latin typeface="Arial"/>
                        <a:cs typeface="Arial"/>
                      </a:endParaRPr>
                    </a:p>
                    <a:p>
                      <a:pPr marL="202565" indent="-111125">
                        <a:lnSpc>
                          <a:spcPct val="100000"/>
                        </a:lnSpc>
                        <a:spcBef>
                          <a:spcPts val="190"/>
                        </a:spcBef>
                        <a:buSzPct val="75000"/>
                        <a:buChar char="•"/>
                        <a:tabLst>
                          <a:tab pos="203200" algn="l"/>
                        </a:tabLst>
                      </a:pPr>
                      <a:r>
                        <a:rPr sz="1600" spc="-5" dirty="0">
                          <a:solidFill>
                            <a:srgbClr val="003365"/>
                          </a:solidFill>
                          <a:latin typeface="Arial"/>
                          <a:cs typeface="Arial"/>
                        </a:rPr>
                        <a:t>QoS</a:t>
                      </a:r>
                      <a:endParaRPr sz="1600">
                        <a:latin typeface="Arial"/>
                        <a:cs typeface="Arial"/>
                      </a:endParaRPr>
                    </a:p>
                  </a:txBody>
                  <a:tcPr marL="0" marR="0" marT="63500" marB="0">
                    <a:lnL w="19050">
                      <a:solidFill>
                        <a:srgbClr val="000000"/>
                      </a:solidFill>
                      <a:prstDash val="solid"/>
                    </a:lnL>
                    <a:lnR w="19050">
                      <a:solidFill>
                        <a:srgbClr val="000000"/>
                      </a:solidFill>
                      <a:prstDash val="solid"/>
                    </a:lnR>
                    <a:lnT w="19050">
                      <a:solidFill>
                        <a:srgbClr val="000000"/>
                      </a:solidFill>
                      <a:prstDash val="solid"/>
                    </a:lnT>
                  </a:tcPr>
                </a:tc>
                <a:tc>
                  <a:txBody>
                    <a:bodyPr/>
                    <a:lstStyle/>
                    <a:p>
                      <a:pPr marL="202565" indent="-111125">
                        <a:lnSpc>
                          <a:spcPct val="100000"/>
                        </a:lnSpc>
                        <a:spcBef>
                          <a:spcPts val="500"/>
                        </a:spcBef>
                        <a:buSzPct val="75000"/>
                        <a:buChar char="•"/>
                        <a:tabLst>
                          <a:tab pos="203200" algn="l"/>
                        </a:tabLst>
                      </a:pPr>
                      <a:r>
                        <a:rPr sz="1600" spc="-5" dirty="0">
                          <a:solidFill>
                            <a:srgbClr val="003365"/>
                          </a:solidFill>
                          <a:latin typeface="Arial"/>
                          <a:cs typeface="Arial"/>
                        </a:rPr>
                        <a:t>Asynchronous</a:t>
                      </a:r>
                      <a:r>
                        <a:rPr sz="1600" spc="-15" dirty="0">
                          <a:solidFill>
                            <a:srgbClr val="003365"/>
                          </a:solidFill>
                          <a:latin typeface="Arial"/>
                          <a:cs typeface="Arial"/>
                        </a:rPr>
                        <a:t> </a:t>
                      </a:r>
                      <a:r>
                        <a:rPr sz="1600" spc="-5" dirty="0">
                          <a:solidFill>
                            <a:srgbClr val="003365"/>
                          </a:solidFill>
                          <a:latin typeface="Arial"/>
                          <a:cs typeface="Arial"/>
                        </a:rPr>
                        <a:t>request/reply</a:t>
                      </a:r>
                      <a:endParaRPr sz="1600" dirty="0">
                        <a:latin typeface="Arial"/>
                        <a:cs typeface="Arial"/>
                      </a:endParaRPr>
                    </a:p>
                    <a:p>
                      <a:pPr>
                        <a:lnSpc>
                          <a:spcPct val="100000"/>
                        </a:lnSpc>
                        <a:spcBef>
                          <a:spcPts val="45"/>
                        </a:spcBef>
                        <a:buClr>
                          <a:srgbClr val="003365"/>
                        </a:buClr>
                        <a:buFont typeface="Arial"/>
                        <a:buChar char="•"/>
                      </a:pPr>
                      <a:endParaRPr sz="1800" dirty="0">
                        <a:latin typeface="Times New Roman"/>
                        <a:cs typeface="Times New Roman"/>
                      </a:endParaRPr>
                    </a:p>
                    <a:p>
                      <a:pPr marL="202565" indent="-111125">
                        <a:lnSpc>
                          <a:spcPct val="100000"/>
                        </a:lnSpc>
                        <a:buSzPct val="75000"/>
                        <a:buChar char="•"/>
                        <a:tabLst>
                          <a:tab pos="203200" algn="l"/>
                        </a:tabLst>
                      </a:pPr>
                      <a:r>
                        <a:rPr sz="1600" spc="-5" dirty="0">
                          <a:solidFill>
                            <a:srgbClr val="003365"/>
                          </a:solidFill>
                          <a:latin typeface="Arial"/>
                          <a:cs typeface="Arial"/>
                        </a:rPr>
                        <a:t>Service Interaction</a:t>
                      </a:r>
                      <a:endParaRPr sz="1600" dirty="0">
                        <a:latin typeface="Arial"/>
                        <a:cs typeface="Arial"/>
                      </a:endParaRPr>
                    </a:p>
                    <a:p>
                      <a:pPr marL="202565" indent="-111125">
                        <a:lnSpc>
                          <a:spcPct val="100000"/>
                        </a:lnSpc>
                        <a:spcBef>
                          <a:spcPts val="195"/>
                        </a:spcBef>
                        <a:buSzPct val="75000"/>
                        <a:buChar char="•"/>
                        <a:tabLst>
                          <a:tab pos="203200" algn="l"/>
                        </a:tabLst>
                      </a:pPr>
                      <a:r>
                        <a:rPr sz="1600" dirty="0">
                          <a:solidFill>
                            <a:srgbClr val="003365"/>
                          </a:solidFill>
                          <a:latin typeface="Arial"/>
                          <a:cs typeface="Arial"/>
                        </a:rPr>
                        <a:t>Process</a:t>
                      </a:r>
                      <a:r>
                        <a:rPr sz="1600" spc="-10" dirty="0">
                          <a:solidFill>
                            <a:srgbClr val="003365"/>
                          </a:solidFill>
                          <a:latin typeface="Arial"/>
                          <a:cs typeface="Arial"/>
                        </a:rPr>
                        <a:t> </a:t>
                      </a:r>
                      <a:r>
                        <a:rPr sz="1600" dirty="0">
                          <a:solidFill>
                            <a:srgbClr val="003365"/>
                          </a:solidFill>
                          <a:latin typeface="Arial"/>
                          <a:cs typeface="Arial"/>
                        </a:rPr>
                        <a:t>Orchestration</a:t>
                      </a:r>
                      <a:endParaRPr sz="1600" dirty="0">
                        <a:latin typeface="Arial"/>
                        <a:cs typeface="Arial"/>
                      </a:endParaRPr>
                    </a:p>
                    <a:p>
                      <a:pPr marL="202565" indent="-111125">
                        <a:lnSpc>
                          <a:spcPct val="100000"/>
                        </a:lnSpc>
                        <a:spcBef>
                          <a:spcPts val="190"/>
                        </a:spcBef>
                        <a:buSzPct val="75000"/>
                        <a:buChar char="•"/>
                        <a:tabLst>
                          <a:tab pos="203200" algn="l"/>
                        </a:tabLst>
                      </a:pPr>
                      <a:r>
                        <a:rPr sz="1600" spc="-5" dirty="0">
                          <a:solidFill>
                            <a:srgbClr val="003365"/>
                          </a:solidFill>
                          <a:latin typeface="Arial"/>
                          <a:cs typeface="Arial"/>
                        </a:rPr>
                        <a:t>SLA</a:t>
                      </a:r>
                      <a:endParaRPr sz="1600" dirty="0">
                        <a:latin typeface="Arial"/>
                        <a:cs typeface="Arial"/>
                      </a:endParaRPr>
                    </a:p>
                  </a:txBody>
                  <a:tcPr marL="0" marR="0" marT="63500" marB="0">
                    <a:lnL w="19050">
                      <a:solidFill>
                        <a:srgbClr val="000000"/>
                      </a:solidFill>
                      <a:prstDash val="solid"/>
                    </a:lnL>
                    <a:lnR w="28575">
                      <a:solidFill>
                        <a:srgbClr val="000000"/>
                      </a:solidFill>
                      <a:prstDash val="solid"/>
                    </a:lnR>
                    <a:lnT w="19050">
                      <a:solidFill>
                        <a:srgbClr val="000000"/>
                      </a:solidFill>
                      <a:prstDash val="solid"/>
                    </a:lnT>
                  </a:tcPr>
                </a:tc>
              </a:tr>
              <a:tr h="318946">
                <a:tc>
                  <a:txBody>
                    <a:bodyPr/>
                    <a:lstStyle/>
                    <a:p>
                      <a:pPr>
                        <a:lnSpc>
                          <a:spcPct val="100000"/>
                        </a:lnSpc>
                      </a:pPr>
                      <a:endParaRPr sz="1700">
                        <a:latin typeface="Times New Roman"/>
                        <a:cs typeface="Times New Roman"/>
                      </a:endParaRPr>
                    </a:p>
                  </a:txBody>
                  <a:tcPr marL="0" marR="0" marT="0" marB="0">
                    <a:lnL w="53975">
                      <a:solidFill>
                        <a:srgbClr val="000000"/>
                      </a:solidFill>
                      <a:prstDash val="solid"/>
                    </a:lnL>
                    <a:lnR w="19050">
                      <a:solidFill>
                        <a:srgbClr val="000000"/>
                      </a:solidFill>
                      <a:prstDash val="solid"/>
                    </a:lnR>
                    <a:lnB w="28575">
                      <a:solidFill>
                        <a:srgbClr val="000000"/>
                      </a:solidFill>
                      <a:prstDash val="solid"/>
                    </a:lnB>
                  </a:tcPr>
                </a:tc>
                <a:tc>
                  <a:txBody>
                    <a:bodyPr/>
                    <a:lstStyle/>
                    <a:p>
                      <a:pPr marL="202565" indent="-111125">
                        <a:lnSpc>
                          <a:spcPct val="100000"/>
                        </a:lnSpc>
                        <a:spcBef>
                          <a:spcPts val="10"/>
                        </a:spcBef>
                        <a:buSzPct val="75000"/>
                        <a:buChar char="•"/>
                        <a:tabLst>
                          <a:tab pos="203200" algn="l"/>
                        </a:tabLst>
                      </a:pPr>
                      <a:r>
                        <a:rPr sz="1600" spc="-5" dirty="0">
                          <a:solidFill>
                            <a:srgbClr val="003365"/>
                          </a:solidFill>
                          <a:latin typeface="Arial"/>
                          <a:cs typeface="Arial"/>
                        </a:rPr>
                        <a:t>Security and</a:t>
                      </a:r>
                      <a:r>
                        <a:rPr sz="1600" spc="-10" dirty="0">
                          <a:solidFill>
                            <a:srgbClr val="003365"/>
                          </a:solidFill>
                          <a:latin typeface="Arial"/>
                          <a:cs typeface="Arial"/>
                        </a:rPr>
                        <a:t> </a:t>
                      </a:r>
                      <a:r>
                        <a:rPr sz="1600" spc="-5" dirty="0">
                          <a:solidFill>
                            <a:srgbClr val="003365"/>
                          </a:solidFill>
                          <a:latin typeface="Arial"/>
                          <a:cs typeface="Arial"/>
                        </a:rPr>
                        <a:t>Management</a:t>
                      </a:r>
                      <a:endParaRPr sz="1600">
                        <a:latin typeface="Arial"/>
                        <a:cs typeface="Arial"/>
                      </a:endParaRPr>
                    </a:p>
                  </a:txBody>
                  <a:tcPr marL="0" marR="0" marT="1270" marB="0">
                    <a:lnL w="19050">
                      <a:solidFill>
                        <a:srgbClr val="000000"/>
                      </a:solidFill>
                      <a:prstDash val="solid"/>
                    </a:lnL>
                    <a:lnR w="19050">
                      <a:solidFill>
                        <a:srgbClr val="000000"/>
                      </a:solidFill>
                      <a:prstDash val="solid"/>
                    </a:lnR>
                    <a:lnB w="28575">
                      <a:solidFill>
                        <a:srgbClr val="000000"/>
                      </a:solidFill>
                      <a:prstDash val="solid"/>
                    </a:lnB>
                  </a:tcPr>
                </a:tc>
                <a:tc>
                  <a:txBody>
                    <a:bodyPr/>
                    <a:lstStyle/>
                    <a:p>
                      <a:pPr marL="202565" indent="-111125">
                        <a:lnSpc>
                          <a:spcPct val="100000"/>
                        </a:lnSpc>
                        <a:spcBef>
                          <a:spcPts val="10"/>
                        </a:spcBef>
                        <a:buSzPct val="75000"/>
                        <a:buChar char="•"/>
                        <a:tabLst>
                          <a:tab pos="203200" algn="l"/>
                        </a:tabLst>
                      </a:pPr>
                      <a:r>
                        <a:rPr sz="1600" spc="-5" dirty="0">
                          <a:solidFill>
                            <a:srgbClr val="003365"/>
                          </a:solidFill>
                          <a:latin typeface="Arial"/>
                          <a:cs typeface="Arial"/>
                        </a:rPr>
                        <a:t>Security and</a:t>
                      </a:r>
                      <a:r>
                        <a:rPr sz="1600" spc="-10" dirty="0">
                          <a:solidFill>
                            <a:srgbClr val="003365"/>
                          </a:solidFill>
                          <a:latin typeface="Arial"/>
                          <a:cs typeface="Arial"/>
                        </a:rPr>
                        <a:t> </a:t>
                      </a:r>
                      <a:r>
                        <a:rPr sz="1600" spc="-5" dirty="0">
                          <a:solidFill>
                            <a:srgbClr val="003365"/>
                          </a:solidFill>
                          <a:latin typeface="Arial"/>
                          <a:cs typeface="Arial"/>
                        </a:rPr>
                        <a:t>Management</a:t>
                      </a:r>
                      <a:endParaRPr sz="1600">
                        <a:latin typeface="Arial"/>
                        <a:cs typeface="Arial"/>
                      </a:endParaRPr>
                    </a:p>
                  </a:txBody>
                  <a:tcPr marL="0" marR="0" marT="1270" marB="0">
                    <a:lnL w="19050">
                      <a:solidFill>
                        <a:srgbClr val="000000"/>
                      </a:solidFill>
                      <a:prstDash val="solid"/>
                    </a:lnL>
                    <a:lnR w="28575">
                      <a:solidFill>
                        <a:srgbClr val="000000"/>
                      </a:solidFill>
                      <a:prstDash val="solid"/>
                    </a:lnR>
                    <a:lnB w="28575">
                      <a:solidFill>
                        <a:srgbClr val="000000"/>
                      </a:solidFill>
                      <a:prstDash val="soli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graphicFrame>
        <p:nvGraphicFramePr>
          <p:cNvPr id="4" name="object 4"/>
          <p:cNvGraphicFramePr>
            <a:graphicFrameLocks noGrp="1"/>
          </p:cNvGraphicFramePr>
          <p:nvPr/>
        </p:nvGraphicFramePr>
        <p:xfrm>
          <a:off x="2722435" y="1847659"/>
          <a:ext cx="4737098" cy="4776974"/>
        </p:xfrm>
        <a:graphic>
          <a:graphicData uri="http://schemas.openxmlformats.org/drawingml/2006/table">
            <a:tbl>
              <a:tblPr firstRow="1" bandRow="1">
                <a:tableStyleId>{2D5ABB26-0587-4C30-8999-92F81FD0307C}</a:tableStyleId>
              </a:tblPr>
              <a:tblGrid>
                <a:gridCol w="546100"/>
                <a:gridCol w="730250"/>
                <a:gridCol w="727075"/>
                <a:gridCol w="730250"/>
                <a:gridCol w="729614"/>
                <a:gridCol w="726439"/>
                <a:gridCol w="547370"/>
              </a:tblGrid>
              <a:tr h="420624">
                <a:tc>
                  <a:txBody>
                    <a:bodyPr/>
                    <a:lstStyle/>
                    <a:p>
                      <a:pPr>
                        <a:lnSpc>
                          <a:spcPct val="100000"/>
                        </a:lnSpc>
                      </a:pPr>
                      <a:endParaRPr sz="1300">
                        <a:latin typeface="Times New Roman"/>
                        <a:cs typeface="Times New Roman"/>
                      </a:endParaRPr>
                    </a:p>
                  </a:txBody>
                  <a:tcPr marL="0" marR="0" marT="0" marB="0">
                    <a:lnR w="9525">
                      <a:solidFill>
                        <a:srgbClr val="000000"/>
                      </a:solidFill>
                      <a:prstDash val="solid"/>
                    </a:lnR>
                  </a:tcPr>
                </a:tc>
                <a:tc gridSpan="2">
                  <a:txBody>
                    <a:bodyPr/>
                    <a:lstStyle/>
                    <a:p>
                      <a:pPr marL="394970" marR="469265" indent="-30480">
                        <a:lnSpc>
                          <a:spcPts val="1370"/>
                        </a:lnSpc>
                        <a:spcBef>
                          <a:spcPts val="355"/>
                        </a:spcBef>
                      </a:pPr>
                      <a:r>
                        <a:rPr sz="1200" spc="-5" dirty="0">
                          <a:latin typeface="Arial"/>
                          <a:cs typeface="Arial"/>
                        </a:rPr>
                        <a:t>Busi</a:t>
                      </a:r>
                      <a:r>
                        <a:rPr sz="1200" spc="-10" dirty="0">
                          <a:latin typeface="Arial"/>
                          <a:cs typeface="Arial"/>
                        </a:rPr>
                        <a:t>n</a:t>
                      </a:r>
                      <a:r>
                        <a:rPr sz="1200" spc="-5" dirty="0">
                          <a:latin typeface="Arial"/>
                          <a:cs typeface="Arial"/>
                        </a:rPr>
                        <a:t>ess  Process</a:t>
                      </a:r>
                      <a:endParaRPr sz="1200">
                        <a:latin typeface="Arial"/>
                        <a:cs typeface="Arial"/>
                      </a:endParaRPr>
                    </a:p>
                  </a:txBody>
                  <a:tcPr marL="0" marR="0" marT="450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33CCCC"/>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393065" marR="469265" indent="-29845">
                        <a:lnSpc>
                          <a:spcPts val="1370"/>
                        </a:lnSpc>
                        <a:spcBef>
                          <a:spcPts val="355"/>
                        </a:spcBef>
                      </a:pPr>
                      <a:r>
                        <a:rPr sz="1200" spc="-5" dirty="0">
                          <a:latin typeface="Arial"/>
                          <a:cs typeface="Arial"/>
                        </a:rPr>
                        <a:t>Busi</a:t>
                      </a:r>
                      <a:r>
                        <a:rPr sz="1200" spc="-10" dirty="0">
                          <a:latin typeface="Arial"/>
                          <a:cs typeface="Arial"/>
                        </a:rPr>
                        <a:t>n</a:t>
                      </a:r>
                      <a:r>
                        <a:rPr sz="1200" spc="-5" dirty="0">
                          <a:latin typeface="Arial"/>
                          <a:cs typeface="Arial"/>
                        </a:rPr>
                        <a:t>ess  Process</a:t>
                      </a:r>
                      <a:endParaRPr sz="1200">
                        <a:latin typeface="Arial"/>
                        <a:cs typeface="Arial"/>
                      </a:endParaRPr>
                    </a:p>
                  </a:txBody>
                  <a:tcPr marL="0" marR="0" marT="4508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33CCCC"/>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tcPr>
                </a:tc>
              </a:tr>
              <a:tr h="422148">
                <a:tc gridSpan="2">
                  <a:txBody>
                    <a:bodyPr/>
                    <a:lstStyle/>
                    <a:p>
                      <a:pPr>
                        <a:lnSpc>
                          <a:spcPct val="100000"/>
                        </a:lnSpc>
                      </a:pPr>
                      <a:endParaRPr sz="13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c hMerge="1">
                  <a:txBody>
                    <a:bodyPr/>
                    <a:lstStyle/>
                    <a:p>
                      <a:endParaRPr/>
                    </a:p>
                  </a:txBody>
                  <a:tcPr marL="0" marR="0" marT="0" marB="0"/>
                </a:tc>
              </a:tr>
              <a:tr h="281177">
                <a:tc gridSpan="7">
                  <a:txBody>
                    <a:bodyPr/>
                    <a:lstStyle/>
                    <a:p>
                      <a:pPr marL="51435" algn="ctr">
                        <a:lnSpc>
                          <a:spcPct val="100000"/>
                        </a:lnSpc>
                        <a:spcBef>
                          <a:spcPts val="425"/>
                        </a:spcBef>
                      </a:pPr>
                      <a:r>
                        <a:rPr sz="1200" spc="-5" dirty="0">
                          <a:latin typeface="Arial"/>
                          <a:cs typeface="Arial"/>
                        </a:rPr>
                        <a:t>Business Service</a:t>
                      </a:r>
                      <a:r>
                        <a:rPr sz="1200" dirty="0">
                          <a:latin typeface="Arial"/>
                          <a:cs typeface="Arial"/>
                        </a:rPr>
                        <a:t> </a:t>
                      </a:r>
                      <a:r>
                        <a:rPr sz="1200" spc="-5" dirty="0">
                          <a:latin typeface="Arial"/>
                          <a:cs typeface="Arial"/>
                        </a:rPr>
                        <a:t>ESB</a:t>
                      </a:r>
                      <a:endParaRPr sz="1200">
                        <a:latin typeface="Arial"/>
                        <a:cs typeface="Arial"/>
                      </a:endParaRPr>
                    </a:p>
                  </a:txBody>
                  <a:tcPr marL="0" marR="0" marT="53975" marB="0">
                    <a:lnL w="12700">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90727">
                <a:tc gridSpan="2">
                  <a:txBody>
                    <a:bodyPr/>
                    <a:lstStyle/>
                    <a:p>
                      <a:pPr>
                        <a:lnSpc>
                          <a:spcPct val="100000"/>
                        </a:lnSpc>
                      </a:pPr>
                      <a:endParaRPr sz="1300">
                        <a:latin typeface="Times New Roman"/>
                        <a:cs typeface="Times New Roman"/>
                      </a:endParaRPr>
                    </a:p>
                  </a:txBody>
                  <a:tcPr marL="0" marR="0" marT="0" marB="0">
                    <a:lnR w="12700">
                      <a:solidFill>
                        <a:srgbClr val="000000"/>
                      </a:solidFill>
                      <a:prstDash val="solid"/>
                    </a:lnR>
                    <a:lnT w="9525">
                      <a:solidFill>
                        <a:srgbClr val="000000"/>
                      </a:solidFill>
                      <a:prstDash val="solid"/>
                    </a:lnT>
                  </a:tcPr>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T w="9525">
                      <a:solidFill>
                        <a:srgbClr val="000000"/>
                      </a:solidFill>
                      <a:prstDash val="solid"/>
                    </a:lnT>
                  </a:tcPr>
                </a:tc>
                <a:tc hMerge="1">
                  <a:txBody>
                    <a:bodyPr/>
                    <a:lstStyle/>
                    <a:p>
                      <a:endParaRPr/>
                    </a:p>
                  </a:txBody>
                  <a:tcPr marL="0" marR="0" marT="0" marB="0"/>
                </a:tc>
              </a:tr>
              <a:tr h="422148">
                <a:tc>
                  <a:txBody>
                    <a:bodyPr/>
                    <a:lstStyle/>
                    <a:p>
                      <a:pPr>
                        <a:lnSpc>
                          <a:spcPct val="100000"/>
                        </a:lnSpc>
                      </a:pPr>
                      <a:endParaRPr sz="1300">
                        <a:latin typeface="Times New Roman"/>
                        <a:cs typeface="Times New Roman"/>
                      </a:endParaRPr>
                    </a:p>
                  </a:txBody>
                  <a:tcPr marL="0" marR="0" marT="0" marB="0">
                    <a:lnR w="9525">
                      <a:solidFill>
                        <a:srgbClr val="000000"/>
                      </a:solidFill>
                      <a:prstDash val="solid"/>
                    </a:lnR>
                  </a:tcPr>
                </a:tc>
                <a:tc gridSpan="2">
                  <a:txBody>
                    <a:bodyPr/>
                    <a:lstStyle/>
                    <a:p>
                      <a:pPr marL="424815" marR="469265" indent="-60325">
                        <a:lnSpc>
                          <a:spcPts val="1370"/>
                        </a:lnSpc>
                        <a:spcBef>
                          <a:spcPts val="365"/>
                        </a:spcBef>
                      </a:pPr>
                      <a:r>
                        <a:rPr sz="1200" spc="-5" dirty="0">
                          <a:solidFill>
                            <a:srgbClr val="FFFFFF"/>
                          </a:solidFill>
                          <a:latin typeface="Arial"/>
                          <a:cs typeface="Arial"/>
                        </a:rPr>
                        <a:t>Busi</a:t>
                      </a:r>
                      <a:r>
                        <a:rPr sz="1200" spc="-10" dirty="0">
                          <a:solidFill>
                            <a:srgbClr val="FFFFFF"/>
                          </a:solidFill>
                          <a:latin typeface="Arial"/>
                          <a:cs typeface="Arial"/>
                        </a:rPr>
                        <a:t>n</a:t>
                      </a:r>
                      <a:r>
                        <a:rPr sz="1200" spc="-5" dirty="0">
                          <a:solidFill>
                            <a:srgbClr val="FFFFFF"/>
                          </a:solidFill>
                          <a:latin typeface="Arial"/>
                          <a:cs typeface="Arial"/>
                        </a:rPr>
                        <a:t>ess  </a:t>
                      </a:r>
                      <a:r>
                        <a:rPr sz="1200" spc="-10" dirty="0">
                          <a:solidFill>
                            <a:srgbClr val="FFFFFF"/>
                          </a:solidFill>
                          <a:latin typeface="Arial"/>
                          <a:cs typeface="Arial"/>
                        </a:rPr>
                        <a:t>Service</a:t>
                      </a:r>
                      <a:endParaRPr sz="1200">
                        <a:latin typeface="Arial"/>
                        <a:cs typeface="Arial"/>
                      </a:endParaRPr>
                    </a:p>
                  </a:txBody>
                  <a:tcPr marL="0" marR="0" marT="463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666699"/>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424815" marR="469265" indent="-62230">
                        <a:lnSpc>
                          <a:spcPts val="1370"/>
                        </a:lnSpc>
                        <a:spcBef>
                          <a:spcPts val="365"/>
                        </a:spcBef>
                      </a:pPr>
                      <a:r>
                        <a:rPr sz="1200" spc="-5" dirty="0">
                          <a:solidFill>
                            <a:srgbClr val="FFFFFF"/>
                          </a:solidFill>
                          <a:latin typeface="Arial"/>
                          <a:cs typeface="Arial"/>
                        </a:rPr>
                        <a:t>Busi</a:t>
                      </a:r>
                      <a:r>
                        <a:rPr sz="1200" spc="-10" dirty="0">
                          <a:solidFill>
                            <a:srgbClr val="FFFFFF"/>
                          </a:solidFill>
                          <a:latin typeface="Arial"/>
                          <a:cs typeface="Arial"/>
                        </a:rPr>
                        <a:t>n</a:t>
                      </a:r>
                      <a:r>
                        <a:rPr sz="1200" spc="-5" dirty="0">
                          <a:solidFill>
                            <a:srgbClr val="FFFFFF"/>
                          </a:solidFill>
                          <a:latin typeface="Arial"/>
                          <a:cs typeface="Arial"/>
                        </a:rPr>
                        <a:t>ess  </a:t>
                      </a:r>
                      <a:r>
                        <a:rPr sz="1200" spc="-10" dirty="0">
                          <a:solidFill>
                            <a:srgbClr val="FFFFFF"/>
                          </a:solidFill>
                          <a:latin typeface="Arial"/>
                          <a:cs typeface="Arial"/>
                        </a:rPr>
                        <a:t>Service</a:t>
                      </a:r>
                      <a:endParaRPr sz="1200">
                        <a:latin typeface="Arial"/>
                        <a:cs typeface="Arial"/>
                      </a:endParaRPr>
                    </a:p>
                  </a:txBody>
                  <a:tcPr marL="0" marR="0" marT="463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666699"/>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tcPr>
                </a:tc>
              </a:tr>
              <a:tr h="492251">
                <a:tc gridSpan="2">
                  <a:txBody>
                    <a:bodyPr/>
                    <a:lstStyle/>
                    <a:p>
                      <a:pPr>
                        <a:lnSpc>
                          <a:spcPct val="100000"/>
                        </a:lnSpc>
                      </a:pPr>
                      <a:endParaRPr sz="13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c hMerge="1">
                  <a:txBody>
                    <a:bodyPr/>
                    <a:lstStyle/>
                    <a:p>
                      <a:endParaRPr/>
                    </a:p>
                  </a:txBody>
                  <a:tcPr marL="0" marR="0" marT="0" marB="0"/>
                </a:tc>
              </a:tr>
              <a:tr h="281177">
                <a:tc gridSpan="7">
                  <a:txBody>
                    <a:bodyPr/>
                    <a:lstStyle/>
                    <a:p>
                      <a:pPr marL="33020" algn="ctr">
                        <a:lnSpc>
                          <a:spcPct val="100000"/>
                        </a:lnSpc>
                        <a:spcBef>
                          <a:spcPts val="434"/>
                        </a:spcBef>
                      </a:pPr>
                      <a:r>
                        <a:rPr sz="1200" spc="-10" dirty="0">
                          <a:latin typeface="Arial"/>
                          <a:cs typeface="Arial"/>
                        </a:rPr>
                        <a:t>Integration </a:t>
                      </a:r>
                      <a:r>
                        <a:rPr sz="1200" spc="-5" dirty="0">
                          <a:latin typeface="Arial"/>
                          <a:cs typeface="Arial"/>
                        </a:rPr>
                        <a:t>Service ESB</a:t>
                      </a:r>
                      <a:endParaRPr sz="1200">
                        <a:latin typeface="Arial"/>
                        <a:cs typeface="Arial"/>
                      </a:endParaRPr>
                    </a:p>
                  </a:txBody>
                  <a:tcPr marL="0" marR="0" marT="55244"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FFC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92252">
                <a:tc gridSpan="2">
                  <a:txBody>
                    <a:bodyPr/>
                    <a:lstStyle/>
                    <a:p>
                      <a:pPr>
                        <a:lnSpc>
                          <a:spcPct val="100000"/>
                        </a:lnSpc>
                      </a:pPr>
                      <a:endParaRPr sz="1300">
                        <a:latin typeface="Times New Roman"/>
                        <a:cs typeface="Times New Roman"/>
                      </a:endParaRPr>
                    </a:p>
                  </a:txBody>
                  <a:tcPr marL="0" marR="0" marT="0" marB="0">
                    <a:lnR w="12700">
                      <a:solidFill>
                        <a:srgbClr val="000000"/>
                      </a:solidFill>
                      <a:prstDash val="solid"/>
                    </a:lnR>
                    <a:lnT w="12700">
                      <a:solidFill>
                        <a:srgbClr val="000000"/>
                      </a:solidFill>
                      <a:prstDash val="solid"/>
                    </a:lnT>
                  </a:tcPr>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hMerge="1">
                  <a:txBody>
                    <a:bodyPr/>
                    <a:lstStyle/>
                    <a:p>
                      <a:endParaRPr/>
                    </a:p>
                  </a:txBody>
                  <a:tcPr marL="0" marR="0" marT="0" marB="0"/>
                </a:tc>
              </a:tr>
              <a:tr h="420624">
                <a:tc>
                  <a:txBody>
                    <a:bodyPr/>
                    <a:lstStyle/>
                    <a:p>
                      <a:pPr>
                        <a:lnSpc>
                          <a:spcPct val="100000"/>
                        </a:lnSpc>
                      </a:pPr>
                      <a:endParaRPr sz="1300">
                        <a:latin typeface="Times New Roman"/>
                        <a:cs typeface="Times New Roman"/>
                      </a:endParaRPr>
                    </a:p>
                  </a:txBody>
                  <a:tcPr marL="0" marR="0" marT="0" marB="0">
                    <a:lnR w="9525">
                      <a:solidFill>
                        <a:srgbClr val="000000"/>
                      </a:solidFill>
                      <a:prstDash val="solid"/>
                    </a:lnR>
                  </a:tcPr>
                </a:tc>
                <a:tc gridSpan="2">
                  <a:txBody>
                    <a:bodyPr/>
                    <a:lstStyle/>
                    <a:p>
                      <a:pPr marL="424815" marR="427355" indent="-120650">
                        <a:lnSpc>
                          <a:spcPts val="1370"/>
                        </a:lnSpc>
                        <a:spcBef>
                          <a:spcPts val="350"/>
                        </a:spcBef>
                      </a:pPr>
                      <a:r>
                        <a:rPr sz="1200" spc="-5" dirty="0">
                          <a:latin typeface="Arial"/>
                          <a:cs typeface="Arial"/>
                        </a:rPr>
                        <a:t>Integrat</a:t>
                      </a:r>
                      <a:r>
                        <a:rPr sz="1200" spc="-10" dirty="0">
                          <a:latin typeface="Arial"/>
                          <a:cs typeface="Arial"/>
                        </a:rPr>
                        <a:t>i</a:t>
                      </a:r>
                      <a:r>
                        <a:rPr sz="1200" spc="-5" dirty="0">
                          <a:latin typeface="Arial"/>
                          <a:cs typeface="Arial"/>
                        </a:rPr>
                        <a:t>on  </a:t>
                      </a:r>
                      <a:r>
                        <a:rPr sz="1200" spc="-10" dirty="0">
                          <a:latin typeface="Arial"/>
                          <a:cs typeface="Arial"/>
                        </a:rPr>
                        <a:t>Service</a:t>
                      </a:r>
                      <a:endParaRPr sz="1200">
                        <a:latin typeface="Arial"/>
                        <a:cs typeface="Arial"/>
                      </a:endParaRPr>
                    </a:p>
                  </a:txBody>
                  <a:tcPr marL="0" marR="0" marT="4445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BE0E3"/>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424815" marR="427355" indent="-121920">
                        <a:lnSpc>
                          <a:spcPts val="1370"/>
                        </a:lnSpc>
                        <a:spcBef>
                          <a:spcPts val="350"/>
                        </a:spcBef>
                      </a:pPr>
                      <a:r>
                        <a:rPr sz="1200" spc="-5" dirty="0">
                          <a:latin typeface="Arial"/>
                          <a:cs typeface="Arial"/>
                        </a:rPr>
                        <a:t>Integrat</a:t>
                      </a:r>
                      <a:r>
                        <a:rPr sz="1200" spc="-10" dirty="0">
                          <a:latin typeface="Arial"/>
                          <a:cs typeface="Arial"/>
                        </a:rPr>
                        <a:t>i</a:t>
                      </a:r>
                      <a:r>
                        <a:rPr sz="1200" spc="-5" dirty="0">
                          <a:latin typeface="Arial"/>
                          <a:cs typeface="Arial"/>
                        </a:rPr>
                        <a:t>on  </a:t>
                      </a:r>
                      <a:r>
                        <a:rPr sz="1200" spc="-10" dirty="0">
                          <a:latin typeface="Arial"/>
                          <a:cs typeface="Arial"/>
                        </a:rPr>
                        <a:t>Service</a:t>
                      </a:r>
                      <a:endParaRPr sz="1200">
                        <a:latin typeface="Arial"/>
                        <a:cs typeface="Arial"/>
                      </a:endParaRPr>
                    </a:p>
                  </a:txBody>
                  <a:tcPr marL="0" marR="0" marT="4445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BBE0E3"/>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tcPr>
                </a:tc>
              </a:tr>
              <a:tr h="422148">
                <a:tc gridSpan="2">
                  <a:txBody>
                    <a:bodyPr/>
                    <a:lstStyle/>
                    <a:p>
                      <a:pPr>
                        <a:lnSpc>
                          <a:spcPct val="100000"/>
                        </a:lnSpc>
                      </a:pPr>
                      <a:endParaRPr sz="1300">
                        <a:latin typeface="Times New Roman"/>
                        <a:cs typeface="Times New Roman"/>
                      </a:endParaRPr>
                    </a:p>
                  </a:txBody>
                  <a:tcPr marL="0" marR="0" marT="0" marB="0">
                    <a:lnR w="12700">
                      <a:solidFill>
                        <a:srgbClr val="000000"/>
                      </a:solidFill>
                      <a:prstDash val="solid"/>
                    </a:lnR>
                  </a:tcPr>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tcPr>
                </a:tc>
                <a:tc hMerge="1">
                  <a:txBody>
                    <a:bodyPr/>
                    <a:lstStyle/>
                    <a:p>
                      <a:endParaRPr/>
                    </a:p>
                  </a:txBody>
                  <a:tcPr marL="0" marR="0" marT="0" marB="0"/>
                </a:tc>
              </a:tr>
              <a:tr h="631698">
                <a:tc>
                  <a:txBody>
                    <a:bodyPr/>
                    <a:lstStyle/>
                    <a:p>
                      <a:pPr>
                        <a:lnSpc>
                          <a:spcPct val="100000"/>
                        </a:lnSpc>
                      </a:pPr>
                      <a:endParaRPr sz="1300">
                        <a:latin typeface="Times New Roman"/>
                        <a:cs typeface="Times New Roman"/>
                      </a:endParaRPr>
                    </a:p>
                  </a:txBody>
                  <a:tcPr marL="0" marR="0" marT="0" marB="0">
                    <a:lnR w="9525">
                      <a:solidFill>
                        <a:srgbClr val="000000"/>
                      </a:solidFill>
                      <a:prstDash val="solid"/>
                    </a:lnR>
                  </a:tcPr>
                </a:tc>
                <a:tc gridSpan="2">
                  <a:txBody>
                    <a:bodyPr/>
                    <a:lstStyle/>
                    <a:p>
                      <a:pPr marL="288290" marR="419734" indent="33655" algn="ctr">
                        <a:lnSpc>
                          <a:spcPct val="92300"/>
                        </a:lnSpc>
                        <a:spcBef>
                          <a:spcPts val="545"/>
                        </a:spcBef>
                      </a:pPr>
                      <a:r>
                        <a:rPr sz="1200" spc="-10" dirty="0">
                          <a:latin typeface="Arial"/>
                          <a:cs typeface="Arial"/>
                        </a:rPr>
                        <a:t>Existing  </a:t>
                      </a:r>
                      <a:r>
                        <a:rPr sz="1200" spc="-5" dirty="0">
                          <a:latin typeface="Arial"/>
                          <a:cs typeface="Arial"/>
                        </a:rPr>
                        <a:t>Enterprise  Application</a:t>
                      </a:r>
                      <a:endParaRPr sz="1200">
                        <a:latin typeface="Arial"/>
                        <a:cs typeface="Arial"/>
                      </a:endParaRPr>
                    </a:p>
                  </a:txBody>
                  <a:tcPr marL="0" marR="0" marT="692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0C0C0"/>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lnR w="9525">
                      <a:solidFill>
                        <a:srgbClr val="000000"/>
                      </a:solidFill>
                      <a:prstDash val="solid"/>
                    </a:lnR>
                  </a:tcPr>
                </a:tc>
                <a:tc gridSpan="2">
                  <a:txBody>
                    <a:bodyPr/>
                    <a:lstStyle/>
                    <a:p>
                      <a:pPr marL="287020" marR="419734" indent="33655" algn="ctr">
                        <a:lnSpc>
                          <a:spcPct val="92300"/>
                        </a:lnSpc>
                        <a:spcBef>
                          <a:spcPts val="545"/>
                        </a:spcBef>
                      </a:pPr>
                      <a:r>
                        <a:rPr sz="1200" spc="-10" dirty="0">
                          <a:latin typeface="Arial"/>
                          <a:cs typeface="Arial"/>
                        </a:rPr>
                        <a:t>Existing  </a:t>
                      </a:r>
                      <a:r>
                        <a:rPr sz="1200" spc="-5" dirty="0">
                          <a:latin typeface="Arial"/>
                          <a:cs typeface="Arial"/>
                        </a:rPr>
                        <a:t>Enterprise  Application</a:t>
                      </a:r>
                      <a:endParaRPr sz="1200">
                        <a:latin typeface="Arial"/>
                        <a:cs typeface="Arial"/>
                      </a:endParaRPr>
                    </a:p>
                  </a:txBody>
                  <a:tcPr marL="0" marR="0" marT="69215" marB="0">
                    <a:lnL w="952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solidFill>
                      <a:srgbClr val="C0C0C0"/>
                    </a:solidFill>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9525">
                      <a:solidFill>
                        <a:srgbClr val="000000"/>
                      </a:solidFill>
                      <a:prstDash val="solid"/>
                    </a:lnL>
                  </a:tcPr>
                </a:tc>
              </a:tr>
            </a:tbl>
          </a:graphicData>
        </a:graphic>
      </p:graphicFrame>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34</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a:spLocks noGrp="1"/>
          </p:cNvSpPr>
          <p:nvPr>
            <p:ph type="title"/>
          </p:nvPr>
        </p:nvSpPr>
        <p:spPr>
          <a:xfrm>
            <a:off x="977900" y="708151"/>
            <a:ext cx="534860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We’re </a:t>
            </a:r>
            <a:r>
              <a:rPr i="0" spc="-5" dirty="0">
                <a:solidFill>
                  <a:srgbClr val="9A0033"/>
                </a:solidFill>
                <a:latin typeface="Arial"/>
                <a:cs typeface="Arial"/>
              </a:rPr>
              <a:t>all </a:t>
            </a:r>
            <a:r>
              <a:rPr i="0" spc="-10" dirty="0">
                <a:solidFill>
                  <a:srgbClr val="9A0033"/>
                </a:solidFill>
                <a:latin typeface="Arial"/>
                <a:cs typeface="Arial"/>
              </a:rPr>
              <a:t>Bozos </a:t>
            </a:r>
            <a:r>
              <a:rPr i="0" spc="-5" dirty="0">
                <a:solidFill>
                  <a:srgbClr val="9A0033"/>
                </a:solidFill>
                <a:latin typeface="Arial"/>
                <a:cs typeface="Arial"/>
              </a:rPr>
              <a:t>on this</a:t>
            </a:r>
            <a:r>
              <a:rPr i="0" spc="-30" dirty="0">
                <a:solidFill>
                  <a:srgbClr val="9A0033"/>
                </a:solidFill>
                <a:latin typeface="Arial"/>
                <a:cs typeface="Arial"/>
              </a:rPr>
              <a:t> </a:t>
            </a:r>
            <a:r>
              <a:rPr i="0" spc="-10" dirty="0">
                <a:solidFill>
                  <a:srgbClr val="9A0033"/>
                </a:solidFill>
                <a:latin typeface="Arial"/>
                <a:cs typeface="Arial"/>
              </a:rPr>
              <a:t>Bus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1877060"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Summary</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35</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8094980" cy="4772660"/>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SOI combines Web service, EAI and</a:t>
            </a:r>
            <a:r>
              <a:rPr sz="2400" spc="-20" dirty="0">
                <a:solidFill>
                  <a:srgbClr val="003365"/>
                </a:solidFill>
                <a:latin typeface="Arial"/>
                <a:cs typeface="Arial"/>
              </a:rPr>
              <a:t> </a:t>
            </a:r>
            <a:r>
              <a:rPr sz="2400" spc="-5" dirty="0">
                <a:solidFill>
                  <a:srgbClr val="003365"/>
                </a:solidFill>
                <a:latin typeface="Arial"/>
                <a:cs typeface="Arial"/>
              </a:rPr>
              <a:t>SOA</a:t>
            </a:r>
            <a:endParaRPr sz="240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Driven </a:t>
            </a:r>
            <a:r>
              <a:rPr sz="2400" dirty="0">
                <a:solidFill>
                  <a:srgbClr val="003365"/>
                </a:solidFill>
                <a:latin typeface="Arial"/>
                <a:cs typeface="Arial"/>
              </a:rPr>
              <a:t>top </a:t>
            </a:r>
            <a:r>
              <a:rPr sz="2400" spc="-5" dirty="0">
                <a:solidFill>
                  <a:srgbClr val="003365"/>
                </a:solidFill>
                <a:latin typeface="Arial"/>
                <a:cs typeface="Arial"/>
              </a:rPr>
              <a:t>down by business requirements and</a:t>
            </a:r>
            <a:r>
              <a:rPr sz="2400" spc="75" dirty="0">
                <a:solidFill>
                  <a:srgbClr val="003365"/>
                </a:solidFill>
                <a:latin typeface="Arial"/>
                <a:cs typeface="Arial"/>
              </a:rPr>
              <a:t> </a:t>
            </a:r>
            <a:r>
              <a:rPr sz="2400" spc="-5" dirty="0">
                <a:solidFill>
                  <a:srgbClr val="003365"/>
                </a:solidFill>
                <a:latin typeface="Arial"/>
                <a:cs typeface="Arial"/>
              </a:rPr>
              <a:t>model</a:t>
            </a:r>
            <a:endParaRPr sz="2400">
              <a:latin typeface="Arial"/>
              <a:cs typeface="Arial"/>
            </a:endParaRPr>
          </a:p>
          <a:p>
            <a:pPr marL="355600" indent="-342900">
              <a:lnSpc>
                <a:spcPct val="100000"/>
              </a:lnSpc>
              <a:spcBef>
                <a:spcPts val="2300"/>
              </a:spcBef>
              <a:buSzPct val="75000"/>
              <a:buFont typeface="Wingdings"/>
              <a:buChar char=""/>
              <a:tabLst>
                <a:tab pos="354965" algn="l"/>
                <a:tab pos="355600" algn="l"/>
              </a:tabLst>
            </a:pPr>
            <a:r>
              <a:rPr sz="2400" spc="-5" dirty="0">
                <a:solidFill>
                  <a:srgbClr val="003365"/>
                </a:solidFill>
                <a:latin typeface="Arial"/>
                <a:cs typeface="Arial"/>
              </a:rPr>
              <a:t>Driven </a:t>
            </a:r>
            <a:r>
              <a:rPr sz="2400" dirty="0">
                <a:solidFill>
                  <a:srgbClr val="003365"/>
                </a:solidFill>
                <a:latin typeface="Arial"/>
                <a:cs typeface="Arial"/>
              </a:rPr>
              <a:t>bottom </a:t>
            </a:r>
            <a:r>
              <a:rPr sz="2400" spc="-5" dirty="0">
                <a:solidFill>
                  <a:srgbClr val="003365"/>
                </a:solidFill>
                <a:latin typeface="Arial"/>
                <a:cs typeface="Arial"/>
              </a:rPr>
              <a:t>up by existing</a:t>
            </a:r>
            <a:r>
              <a:rPr sz="2400" spc="20" dirty="0">
                <a:solidFill>
                  <a:srgbClr val="003365"/>
                </a:solidFill>
                <a:latin typeface="Arial"/>
                <a:cs typeface="Arial"/>
              </a:rPr>
              <a:t> </a:t>
            </a:r>
            <a:r>
              <a:rPr sz="2400" spc="-5" dirty="0">
                <a:solidFill>
                  <a:srgbClr val="003365"/>
                </a:solidFill>
                <a:latin typeface="Arial"/>
                <a:cs typeface="Arial"/>
              </a:rPr>
              <a:t>applications</a:t>
            </a:r>
            <a:endParaRPr sz="2400">
              <a:latin typeface="Arial"/>
              <a:cs typeface="Arial"/>
            </a:endParaRPr>
          </a:p>
          <a:p>
            <a:pPr marL="355600" marR="5080" indent="-342900">
              <a:lnSpc>
                <a:spcPct val="100000"/>
              </a:lnSpc>
              <a:spcBef>
                <a:spcPts val="2290"/>
              </a:spcBef>
              <a:buSzPct val="75000"/>
              <a:buFont typeface="Wingdings"/>
              <a:buChar char=""/>
              <a:tabLst>
                <a:tab pos="354965" algn="l"/>
                <a:tab pos="355600" algn="l"/>
              </a:tabLst>
            </a:pPr>
            <a:r>
              <a:rPr sz="2400" dirty="0">
                <a:solidFill>
                  <a:srgbClr val="003365"/>
                </a:solidFill>
                <a:latin typeface="Arial"/>
                <a:cs typeface="Arial"/>
              </a:rPr>
              <a:t>SOI </a:t>
            </a:r>
            <a:r>
              <a:rPr sz="2400" spc="-5" dirty="0">
                <a:solidFill>
                  <a:srgbClr val="003365"/>
                </a:solidFill>
                <a:latin typeface="Arial"/>
                <a:cs typeface="Arial"/>
              </a:rPr>
              <a:t>provides an level </a:t>
            </a:r>
            <a:r>
              <a:rPr sz="2400" dirty="0">
                <a:solidFill>
                  <a:srgbClr val="003365"/>
                </a:solidFill>
                <a:latin typeface="Arial"/>
                <a:cs typeface="Arial"/>
              </a:rPr>
              <a:t>of </a:t>
            </a:r>
            <a:r>
              <a:rPr sz="2400" spc="-5" dirty="0">
                <a:solidFill>
                  <a:srgbClr val="003365"/>
                </a:solidFill>
                <a:latin typeface="Arial"/>
                <a:cs typeface="Arial"/>
              </a:rPr>
              <a:t>indirection between operational  </a:t>
            </a:r>
            <a:r>
              <a:rPr sz="2400" dirty="0">
                <a:solidFill>
                  <a:srgbClr val="003365"/>
                </a:solidFill>
                <a:latin typeface="Arial"/>
                <a:cs typeface="Arial"/>
              </a:rPr>
              <a:t>system’s API </a:t>
            </a:r>
            <a:r>
              <a:rPr sz="2400" spc="-5" dirty="0">
                <a:solidFill>
                  <a:srgbClr val="003365"/>
                </a:solidFill>
                <a:latin typeface="Arial"/>
                <a:cs typeface="Arial"/>
              </a:rPr>
              <a:t>and data and Enterprise defined </a:t>
            </a:r>
            <a:r>
              <a:rPr sz="2400" dirty="0">
                <a:solidFill>
                  <a:srgbClr val="003365"/>
                </a:solidFill>
                <a:latin typeface="Arial"/>
                <a:cs typeface="Arial"/>
              </a:rPr>
              <a:t>semantics,  </a:t>
            </a:r>
            <a:r>
              <a:rPr sz="2400" spc="-5" dirty="0">
                <a:solidFill>
                  <a:srgbClr val="003365"/>
                </a:solidFill>
                <a:latin typeface="Arial"/>
                <a:cs typeface="Arial"/>
              </a:rPr>
              <a:t>services and</a:t>
            </a:r>
            <a:r>
              <a:rPr sz="2400" dirty="0">
                <a:solidFill>
                  <a:srgbClr val="003365"/>
                </a:solidFill>
                <a:latin typeface="Arial"/>
                <a:cs typeface="Arial"/>
              </a:rPr>
              <a:t> </a:t>
            </a:r>
            <a:r>
              <a:rPr sz="2400" spc="-5" dirty="0">
                <a:solidFill>
                  <a:srgbClr val="003365"/>
                </a:solidFill>
                <a:latin typeface="Arial"/>
                <a:cs typeface="Arial"/>
              </a:rPr>
              <a:t>processes</a:t>
            </a:r>
            <a:endParaRPr sz="2400">
              <a:latin typeface="Arial"/>
              <a:cs typeface="Arial"/>
            </a:endParaRPr>
          </a:p>
          <a:p>
            <a:pPr marL="355600" indent="-342900">
              <a:lnSpc>
                <a:spcPct val="100000"/>
              </a:lnSpc>
              <a:spcBef>
                <a:spcPts val="2285"/>
              </a:spcBef>
              <a:buSzPct val="75000"/>
              <a:buFont typeface="Wingdings"/>
              <a:buChar char=""/>
              <a:tabLst>
                <a:tab pos="354965" algn="l"/>
                <a:tab pos="355600" algn="l"/>
              </a:tabLst>
            </a:pPr>
            <a:r>
              <a:rPr sz="2400" dirty="0">
                <a:solidFill>
                  <a:srgbClr val="003365"/>
                </a:solidFill>
                <a:latin typeface="Arial"/>
                <a:cs typeface="Arial"/>
              </a:rPr>
              <a:t>This </a:t>
            </a:r>
            <a:r>
              <a:rPr sz="2400" spc="-5" dirty="0">
                <a:solidFill>
                  <a:srgbClr val="003365"/>
                </a:solidFill>
                <a:latin typeface="Arial"/>
                <a:cs typeface="Arial"/>
              </a:rPr>
              <a:t>leads </a:t>
            </a:r>
            <a:r>
              <a:rPr sz="2400" dirty="0">
                <a:solidFill>
                  <a:srgbClr val="003365"/>
                </a:solidFill>
                <a:latin typeface="Arial"/>
                <a:cs typeface="Arial"/>
              </a:rPr>
              <a:t>to </a:t>
            </a:r>
            <a:r>
              <a:rPr sz="2400" spc="-5" dirty="0">
                <a:solidFill>
                  <a:srgbClr val="003365"/>
                </a:solidFill>
                <a:latin typeface="Arial"/>
                <a:cs typeface="Arial"/>
              </a:rPr>
              <a:t>a more flexible, agile</a:t>
            </a:r>
            <a:r>
              <a:rPr sz="2400" spc="35" dirty="0">
                <a:solidFill>
                  <a:srgbClr val="003365"/>
                </a:solidFill>
                <a:latin typeface="Arial"/>
                <a:cs typeface="Arial"/>
              </a:rPr>
              <a:t> </a:t>
            </a:r>
            <a:r>
              <a:rPr sz="2400" spc="-5" dirty="0">
                <a:solidFill>
                  <a:srgbClr val="003365"/>
                </a:solidFill>
                <a:latin typeface="Arial"/>
                <a:cs typeface="Arial"/>
              </a:rPr>
              <a:t>enterprise</a:t>
            </a:r>
            <a:endParaRPr sz="2400">
              <a:latin typeface="Arial"/>
              <a:cs typeface="Arial"/>
            </a:endParaRPr>
          </a:p>
          <a:p>
            <a:pPr marL="355600" marR="665480" indent="-342900">
              <a:lnSpc>
                <a:spcPct val="100000"/>
              </a:lnSpc>
              <a:spcBef>
                <a:spcPts val="2295"/>
              </a:spcBef>
              <a:buSzPct val="75000"/>
              <a:buFont typeface="Wingdings"/>
              <a:buChar char=""/>
              <a:tabLst>
                <a:tab pos="354965" algn="l"/>
                <a:tab pos="355600" algn="l"/>
              </a:tabLst>
            </a:pPr>
            <a:r>
              <a:rPr sz="2400" spc="-5" dirty="0">
                <a:solidFill>
                  <a:srgbClr val="003365"/>
                </a:solidFill>
                <a:latin typeface="Arial"/>
                <a:cs typeface="Arial"/>
              </a:rPr>
              <a:t>Integration Services are fundamentally </a:t>
            </a:r>
            <a:r>
              <a:rPr sz="2400" dirty="0">
                <a:solidFill>
                  <a:srgbClr val="003365"/>
                </a:solidFill>
                <a:latin typeface="Arial"/>
                <a:cs typeface="Arial"/>
              </a:rPr>
              <a:t>different </a:t>
            </a:r>
            <a:r>
              <a:rPr sz="2400" spc="-5" dirty="0">
                <a:solidFill>
                  <a:srgbClr val="003365"/>
                </a:solidFill>
                <a:latin typeface="Arial"/>
                <a:cs typeface="Arial"/>
              </a:rPr>
              <a:t>than  Business Services</a:t>
            </a:r>
            <a:endParaRPr sz="2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5643880"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Integration Service</a:t>
            </a:r>
            <a:r>
              <a:rPr i="0" spc="5" dirty="0">
                <a:solidFill>
                  <a:srgbClr val="9A0033"/>
                </a:solidFill>
                <a:latin typeface="Arial"/>
                <a:cs typeface="Arial"/>
              </a:rPr>
              <a:t> </a:t>
            </a:r>
            <a:r>
              <a:rPr i="0" spc="-10" dirty="0">
                <a:solidFill>
                  <a:srgbClr val="9A0033"/>
                </a:solidFill>
                <a:latin typeface="Arial"/>
                <a:cs typeface="Arial"/>
              </a:rPr>
              <a:t>Summary</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36</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7911465" cy="3092450"/>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Provides service </a:t>
            </a:r>
            <a:r>
              <a:rPr sz="2400" dirty="0">
                <a:solidFill>
                  <a:srgbClr val="003365"/>
                </a:solidFill>
                <a:latin typeface="Arial"/>
                <a:cs typeface="Arial"/>
              </a:rPr>
              <a:t>access to </a:t>
            </a:r>
            <a:r>
              <a:rPr sz="2400" spc="-5" dirty="0">
                <a:solidFill>
                  <a:srgbClr val="003365"/>
                </a:solidFill>
                <a:latin typeface="Arial"/>
                <a:cs typeface="Arial"/>
              </a:rPr>
              <a:t>existing</a:t>
            </a:r>
            <a:r>
              <a:rPr sz="2400" spc="-15" dirty="0">
                <a:solidFill>
                  <a:srgbClr val="003365"/>
                </a:solidFill>
                <a:latin typeface="Arial"/>
                <a:cs typeface="Arial"/>
              </a:rPr>
              <a:t> </a:t>
            </a:r>
            <a:r>
              <a:rPr sz="2400" dirty="0">
                <a:solidFill>
                  <a:srgbClr val="003365"/>
                </a:solidFill>
                <a:latin typeface="Arial"/>
                <a:cs typeface="Arial"/>
              </a:rPr>
              <a:t>systems</a:t>
            </a:r>
            <a:endParaRPr sz="2400" dirty="0">
              <a:latin typeface="Arial"/>
              <a:cs typeface="Arial"/>
            </a:endParaRPr>
          </a:p>
          <a:p>
            <a:pPr marL="355600" marR="508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Responsible </a:t>
            </a:r>
            <a:r>
              <a:rPr sz="2400" dirty="0">
                <a:solidFill>
                  <a:srgbClr val="003365"/>
                </a:solidFill>
                <a:latin typeface="Arial"/>
                <a:cs typeface="Arial"/>
              </a:rPr>
              <a:t>for </a:t>
            </a:r>
            <a:r>
              <a:rPr sz="2400" spc="-5" dirty="0">
                <a:solidFill>
                  <a:srgbClr val="003365"/>
                </a:solidFill>
                <a:latin typeface="Arial"/>
                <a:cs typeface="Arial"/>
              </a:rPr>
              <a:t>mapping between Enterprise business </a:t>
            </a:r>
            <a:r>
              <a:rPr sz="2400" dirty="0">
                <a:solidFill>
                  <a:srgbClr val="003365"/>
                </a:solidFill>
                <a:latin typeface="Arial"/>
                <a:cs typeface="Arial"/>
              </a:rPr>
              <a:t>/  </a:t>
            </a:r>
            <a:r>
              <a:rPr sz="2400" spc="-5" dirty="0">
                <a:solidFill>
                  <a:srgbClr val="003365"/>
                </a:solidFill>
                <a:latin typeface="Arial"/>
                <a:cs typeface="Arial"/>
              </a:rPr>
              <a:t>service model and existing application</a:t>
            </a:r>
            <a:r>
              <a:rPr sz="2400" spc="65" dirty="0">
                <a:solidFill>
                  <a:srgbClr val="003365"/>
                </a:solidFill>
                <a:latin typeface="Arial"/>
                <a:cs typeface="Arial"/>
              </a:rPr>
              <a:t> </a:t>
            </a:r>
            <a:r>
              <a:rPr sz="2400" spc="-5" dirty="0">
                <a:solidFill>
                  <a:srgbClr val="003365"/>
                </a:solidFill>
                <a:latin typeface="Arial"/>
                <a:cs typeface="Arial"/>
              </a:rPr>
              <a:t>functionality</a:t>
            </a:r>
            <a:endParaRPr sz="2400" dirty="0">
              <a:latin typeface="Arial"/>
              <a:cs typeface="Arial"/>
            </a:endParaRPr>
          </a:p>
          <a:p>
            <a:pPr marL="355600" marR="104775"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Responsible </a:t>
            </a:r>
            <a:r>
              <a:rPr sz="2400" dirty="0">
                <a:solidFill>
                  <a:srgbClr val="003365"/>
                </a:solidFill>
                <a:latin typeface="Arial"/>
                <a:cs typeface="Arial"/>
              </a:rPr>
              <a:t>for </a:t>
            </a:r>
            <a:r>
              <a:rPr sz="2400" spc="-5" dirty="0">
                <a:solidFill>
                  <a:srgbClr val="003365"/>
                </a:solidFill>
                <a:latin typeface="Arial"/>
                <a:cs typeface="Arial"/>
              </a:rPr>
              <a:t>mapping between Enterprise Semantic  model and existing application data</a:t>
            </a:r>
            <a:r>
              <a:rPr sz="2400" spc="30" dirty="0">
                <a:solidFill>
                  <a:srgbClr val="003365"/>
                </a:solidFill>
                <a:latin typeface="Arial"/>
                <a:cs typeface="Arial"/>
              </a:rPr>
              <a:t> </a:t>
            </a:r>
            <a:r>
              <a:rPr sz="2400" spc="-5" dirty="0">
                <a:solidFill>
                  <a:srgbClr val="003365"/>
                </a:solidFill>
                <a:latin typeface="Arial"/>
                <a:cs typeface="Arial"/>
              </a:rPr>
              <a:t>model</a:t>
            </a:r>
            <a:endParaRPr sz="2400" dirty="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Simultaneously insulates and</a:t>
            </a:r>
            <a:r>
              <a:rPr sz="2400" spc="15" dirty="0">
                <a:solidFill>
                  <a:srgbClr val="003365"/>
                </a:solidFill>
                <a:latin typeface="Arial"/>
                <a:cs typeface="Arial"/>
              </a:rPr>
              <a:t> </a:t>
            </a:r>
            <a:r>
              <a:rPr sz="2400" spc="-5" dirty="0">
                <a:solidFill>
                  <a:srgbClr val="003365"/>
                </a:solidFill>
                <a:latin typeface="Arial"/>
                <a:cs typeface="Arial"/>
              </a:rPr>
              <a:t>integrates</a:t>
            </a:r>
            <a:endParaRPr sz="24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794194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Implementing </a:t>
            </a:r>
            <a:r>
              <a:rPr i="0" spc="-5" dirty="0">
                <a:solidFill>
                  <a:srgbClr val="9A0033"/>
                </a:solidFill>
                <a:latin typeface="Arial"/>
                <a:cs typeface="Arial"/>
              </a:rPr>
              <a:t>SOI </a:t>
            </a:r>
            <a:r>
              <a:rPr i="0" spc="-10" dirty="0">
                <a:solidFill>
                  <a:srgbClr val="9A0033"/>
                </a:solidFill>
                <a:latin typeface="Arial"/>
                <a:cs typeface="Arial"/>
              </a:rPr>
              <a:t>Integration</a:t>
            </a:r>
            <a:r>
              <a:rPr i="0" spc="35" dirty="0">
                <a:solidFill>
                  <a:srgbClr val="9A0033"/>
                </a:solidFill>
                <a:latin typeface="Arial"/>
                <a:cs typeface="Arial"/>
              </a:rPr>
              <a:t> </a:t>
            </a:r>
            <a:r>
              <a:rPr i="0" spc="-10" dirty="0">
                <a:solidFill>
                  <a:srgbClr val="9A0033"/>
                </a:solidFill>
                <a:latin typeface="Arial"/>
                <a:cs typeface="Arial"/>
              </a:rPr>
              <a:t>Requires…</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37</a:t>
            </a:fld>
            <a:endParaRPr dirty="0"/>
          </a:p>
        </p:txBody>
      </p:sp>
      <p:sp>
        <p:nvSpPr>
          <p:cNvPr id="7" name="object 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
        <p:nvSpPr>
          <p:cNvPr id="5" name="object 5"/>
          <p:cNvSpPr txBox="1"/>
          <p:nvPr/>
        </p:nvSpPr>
        <p:spPr>
          <a:xfrm>
            <a:off x="977900" y="1547876"/>
            <a:ext cx="7665720" cy="4579620"/>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dirty="0">
                <a:solidFill>
                  <a:srgbClr val="003365"/>
                </a:solidFill>
                <a:latin typeface="Arial"/>
                <a:cs typeface="Arial"/>
              </a:rPr>
              <a:t>Architecture</a:t>
            </a:r>
            <a:endParaRPr sz="2400">
              <a:latin typeface="Arial"/>
              <a:cs typeface="Arial"/>
            </a:endParaRPr>
          </a:p>
          <a:p>
            <a:pPr marL="755650" lvl="1" indent="-285750">
              <a:lnSpc>
                <a:spcPct val="100000"/>
              </a:lnSpc>
              <a:spcBef>
                <a:spcPts val="495"/>
              </a:spcBef>
              <a:buSzPct val="120000"/>
              <a:buChar char="•"/>
              <a:tabLst>
                <a:tab pos="755015" algn="l"/>
                <a:tab pos="755650" algn="l"/>
              </a:tabLst>
            </a:pPr>
            <a:r>
              <a:rPr sz="2000" spc="-5" dirty="0">
                <a:solidFill>
                  <a:srgbClr val="003365"/>
                </a:solidFill>
                <a:latin typeface="Arial"/>
                <a:cs typeface="Arial"/>
              </a:rPr>
              <a:t>Describe the essential context to enable cooperating</a:t>
            </a:r>
            <a:r>
              <a:rPr sz="2000" spc="100" dirty="0">
                <a:solidFill>
                  <a:srgbClr val="003365"/>
                </a:solidFill>
                <a:latin typeface="Arial"/>
                <a:cs typeface="Arial"/>
              </a:rPr>
              <a:t> </a:t>
            </a:r>
            <a:r>
              <a:rPr sz="2000" spc="-5" dirty="0">
                <a:solidFill>
                  <a:srgbClr val="003365"/>
                </a:solidFill>
                <a:latin typeface="Arial"/>
                <a:cs typeface="Arial"/>
              </a:rPr>
              <a:t>services</a:t>
            </a:r>
            <a:endParaRPr sz="2000">
              <a:latin typeface="Arial"/>
              <a:cs typeface="Arial"/>
            </a:endParaRPr>
          </a:p>
          <a:p>
            <a:pPr marL="75565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But </a:t>
            </a:r>
            <a:r>
              <a:rPr sz="2000" spc="-10" dirty="0">
                <a:solidFill>
                  <a:srgbClr val="003365"/>
                </a:solidFill>
                <a:latin typeface="Arial"/>
                <a:cs typeface="Arial"/>
              </a:rPr>
              <a:t>phase </a:t>
            </a:r>
            <a:r>
              <a:rPr sz="2000" spc="-5" dirty="0">
                <a:solidFill>
                  <a:srgbClr val="003365"/>
                </a:solidFill>
                <a:latin typeface="Arial"/>
                <a:cs typeface="Arial"/>
              </a:rPr>
              <a:t>in the </a:t>
            </a:r>
            <a:r>
              <a:rPr sz="2000" spc="-10" dirty="0">
                <a:solidFill>
                  <a:srgbClr val="003365"/>
                </a:solidFill>
                <a:latin typeface="Arial"/>
                <a:cs typeface="Arial"/>
              </a:rPr>
              <a:t>details </a:t>
            </a:r>
            <a:r>
              <a:rPr sz="2000" spc="-5" dirty="0">
                <a:solidFill>
                  <a:srgbClr val="003365"/>
                </a:solidFill>
                <a:latin typeface="Arial"/>
                <a:cs typeface="Arial"/>
              </a:rPr>
              <a:t>as</a:t>
            </a:r>
            <a:r>
              <a:rPr sz="2000" spc="30" dirty="0">
                <a:solidFill>
                  <a:srgbClr val="003365"/>
                </a:solidFill>
                <a:latin typeface="Arial"/>
                <a:cs typeface="Arial"/>
              </a:rPr>
              <a:t> </a:t>
            </a:r>
            <a:r>
              <a:rPr sz="2000" spc="-10" dirty="0">
                <a:solidFill>
                  <a:srgbClr val="003365"/>
                </a:solidFill>
                <a:latin typeface="Arial"/>
                <a:cs typeface="Arial"/>
              </a:rPr>
              <a:t>needed</a:t>
            </a:r>
            <a:endParaRPr sz="2000">
              <a:latin typeface="Arial"/>
              <a:cs typeface="Arial"/>
            </a:endParaRPr>
          </a:p>
          <a:p>
            <a:pPr marL="355600" indent="-342900">
              <a:lnSpc>
                <a:spcPct val="100000"/>
              </a:lnSpc>
              <a:spcBef>
                <a:spcPts val="2270"/>
              </a:spcBef>
              <a:buSzPct val="75000"/>
              <a:buFont typeface="Wingdings"/>
              <a:buChar char=""/>
              <a:tabLst>
                <a:tab pos="354965" algn="l"/>
                <a:tab pos="355600" algn="l"/>
              </a:tabLst>
            </a:pPr>
            <a:r>
              <a:rPr sz="2400" spc="-5" dirty="0">
                <a:solidFill>
                  <a:srgbClr val="003365"/>
                </a:solidFill>
                <a:latin typeface="Arial"/>
                <a:cs typeface="Arial"/>
              </a:rPr>
              <a:t>Business Model</a:t>
            </a:r>
            <a:endParaRPr sz="2400">
              <a:latin typeface="Arial"/>
              <a:cs typeface="Arial"/>
            </a:endParaRPr>
          </a:p>
          <a:p>
            <a:pPr marL="755650" marR="34925" lvl="1" indent="-285750">
              <a:lnSpc>
                <a:spcPct val="100000"/>
              </a:lnSpc>
              <a:spcBef>
                <a:spcPts val="500"/>
              </a:spcBef>
              <a:buSzPct val="120000"/>
              <a:buChar char="•"/>
              <a:tabLst>
                <a:tab pos="755015" algn="l"/>
                <a:tab pos="755650" algn="l"/>
              </a:tabLst>
            </a:pPr>
            <a:r>
              <a:rPr sz="2000" spc="-10" dirty="0">
                <a:solidFill>
                  <a:srgbClr val="003365"/>
                </a:solidFill>
                <a:latin typeface="Arial"/>
                <a:cs typeface="Arial"/>
              </a:rPr>
              <a:t>Describe processes, services, interfaces, enterprise </a:t>
            </a:r>
            <a:r>
              <a:rPr sz="2000" spc="-5" dirty="0">
                <a:solidFill>
                  <a:srgbClr val="003365"/>
                </a:solidFill>
                <a:latin typeface="Arial"/>
                <a:cs typeface="Arial"/>
              </a:rPr>
              <a:t>data </a:t>
            </a:r>
            <a:r>
              <a:rPr sz="2000" spc="-10" dirty="0">
                <a:solidFill>
                  <a:srgbClr val="003365"/>
                </a:solidFill>
                <a:latin typeface="Arial"/>
                <a:cs typeface="Arial"/>
              </a:rPr>
              <a:t>and  </a:t>
            </a:r>
            <a:r>
              <a:rPr sz="2000" spc="-5" dirty="0">
                <a:solidFill>
                  <a:srgbClr val="003365"/>
                </a:solidFill>
                <a:latin typeface="Arial"/>
                <a:cs typeface="Arial"/>
              </a:rPr>
              <a:t>semantics</a:t>
            </a:r>
            <a:endParaRPr sz="2000">
              <a:latin typeface="Arial"/>
              <a:cs typeface="Arial"/>
            </a:endParaRPr>
          </a:p>
          <a:p>
            <a:pPr lvl="1">
              <a:lnSpc>
                <a:spcPct val="100000"/>
              </a:lnSpc>
              <a:spcBef>
                <a:spcPts val="25"/>
              </a:spcBef>
              <a:buClr>
                <a:srgbClr val="003365"/>
              </a:buClr>
              <a:buFont typeface="Arial"/>
              <a:buChar char="•"/>
            </a:pPr>
            <a:endParaRPr sz="1950">
              <a:latin typeface="Times New Roman"/>
              <a:cs typeface="Times New Roman"/>
            </a:endParaRPr>
          </a:p>
          <a:p>
            <a:pPr marL="355600" indent="-342900">
              <a:lnSpc>
                <a:spcPct val="100000"/>
              </a:lnSpc>
              <a:spcBef>
                <a:spcPts val="5"/>
              </a:spcBef>
              <a:buSzPct val="75000"/>
              <a:buFont typeface="Wingdings"/>
              <a:buChar char=""/>
              <a:tabLst>
                <a:tab pos="354965" algn="l"/>
                <a:tab pos="355600" algn="l"/>
              </a:tabLst>
            </a:pPr>
            <a:r>
              <a:rPr sz="2400" spc="-10" dirty="0">
                <a:solidFill>
                  <a:srgbClr val="003365"/>
                </a:solidFill>
                <a:latin typeface="Arial"/>
                <a:cs typeface="Arial"/>
              </a:rPr>
              <a:t>Tools</a:t>
            </a:r>
            <a:endParaRPr sz="2400">
              <a:latin typeface="Arial"/>
              <a:cs typeface="Arial"/>
            </a:endParaRPr>
          </a:p>
          <a:p>
            <a:pPr marL="755650" lvl="1" indent="-285750">
              <a:lnSpc>
                <a:spcPct val="100000"/>
              </a:lnSpc>
              <a:spcBef>
                <a:spcPts val="495"/>
              </a:spcBef>
              <a:buSzPct val="120000"/>
              <a:buChar char="•"/>
              <a:tabLst>
                <a:tab pos="755015" algn="l"/>
                <a:tab pos="755650" algn="l"/>
              </a:tabLst>
            </a:pPr>
            <a:r>
              <a:rPr sz="2000" spc="-5" dirty="0">
                <a:solidFill>
                  <a:srgbClr val="003365"/>
                </a:solidFill>
                <a:latin typeface="Arial"/>
                <a:cs typeface="Arial"/>
              </a:rPr>
              <a:t>Support service construction</a:t>
            </a:r>
            <a:endParaRPr sz="2000">
              <a:latin typeface="Arial"/>
              <a:cs typeface="Arial"/>
            </a:endParaRPr>
          </a:p>
          <a:p>
            <a:pPr marL="75565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Incorporate architectural concepts</a:t>
            </a:r>
            <a:endParaRPr sz="2000">
              <a:latin typeface="Arial"/>
              <a:cs typeface="Arial"/>
            </a:endParaRPr>
          </a:p>
          <a:p>
            <a:pPr marL="755650" lvl="1" indent="-285750">
              <a:lnSpc>
                <a:spcPct val="100000"/>
              </a:lnSpc>
              <a:spcBef>
                <a:spcPts val="480"/>
              </a:spcBef>
              <a:buSzPct val="120000"/>
              <a:buChar char="•"/>
              <a:tabLst>
                <a:tab pos="755015" algn="l"/>
                <a:tab pos="755650" algn="l"/>
              </a:tabLst>
            </a:pPr>
            <a:r>
              <a:rPr sz="2000" spc="-10" dirty="0">
                <a:solidFill>
                  <a:srgbClr val="003365"/>
                </a:solidFill>
                <a:latin typeface="Arial"/>
                <a:cs typeface="Arial"/>
              </a:rPr>
              <a:t>Implement </a:t>
            </a:r>
            <a:r>
              <a:rPr sz="2000" spc="-5" dirty="0">
                <a:solidFill>
                  <a:srgbClr val="003365"/>
                </a:solidFill>
                <a:latin typeface="Arial"/>
                <a:cs typeface="Arial"/>
              </a:rPr>
              <a:t>Service</a:t>
            </a:r>
            <a:r>
              <a:rPr sz="2000" dirty="0">
                <a:solidFill>
                  <a:srgbClr val="003365"/>
                </a:solidFill>
                <a:latin typeface="Arial"/>
                <a:cs typeface="Arial"/>
              </a:rPr>
              <a:t> </a:t>
            </a:r>
            <a:r>
              <a:rPr sz="2000" spc="-10" dirty="0">
                <a:solidFill>
                  <a:srgbClr val="003365"/>
                </a:solidFill>
                <a:latin typeface="Arial"/>
                <a:cs typeface="Arial"/>
              </a:rPr>
              <a:t>composition</a:t>
            </a:r>
            <a:endParaRPr sz="2000">
              <a:latin typeface="Arial"/>
              <a:cs typeface="Arial"/>
            </a:endParaRPr>
          </a:p>
          <a:p>
            <a:pPr marL="755650" lvl="1" indent="-285750">
              <a:lnSpc>
                <a:spcPct val="100000"/>
              </a:lnSpc>
              <a:spcBef>
                <a:spcPts val="470"/>
              </a:spcBef>
              <a:buSzPct val="120000"/>
              <a:buChar char="•"/>
              <a:tabLst>
                <a:tab pos="755015" algn="l"/>
                <a:tab pos="755650" algn="l"/>
              </a:tabLst>
            </a:pPr>
            <a:r>
              <a:rPr sz="2000" spc="-5" dirty="0">
                <a:solidFill>
                  <a:srgbClr val="003365"/>
                </a:solidFill>
                <a:latin typeface="Arial"/>
                <a:cs typeface="Arial"/>
              </a:rPr>
              <a:t>Provide platform independence of business</a:t>
            </a:r>
            <a:r>
              <a:rPr sz="2000" spc="30" dirty="0">
                <a:solidFill>
                  <a:srgbClr val="003365"/>
                </a:solidFill>
                <a:latin typeface="Arial"/>
                <a:cs typeface="Arial"/>
              </a:rPr>
              <a:t> </a:t>
            </a:r>
            <a:r>
              <a:rPr sz="2000" spc="-5" dirty="0">
                <a:solidFill>
                  <a:srgbClr val="003365"/>
                </a:solidFill>
                <a:latin typeface="Arial"/>
                <a:cs typeface="Arial"/>
              </a:rPr>
              <a:t>logic</a:t>
            </a:r>
            <a:endParaRPr sz="20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761999"/>
            <a:ext cx="4419599" cy="164134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3335">
              <a:lnSpc>
                <a:spcPct val="100000"/>
              </a:lnSpc>
              <a:spcBef>
                <a:spcPts val="95"/>
              </a:spcBef>
            </a:pPr>
            <a:r>
              <a:rPr spc="-10" dirty="0"/>
              <a:t>Questions</a:t>
            </a:r>
          </a:p>
        </p:txBody>
      </p:sp>
      <p:sp>
        <p:nvSpPr>
          <p:cNvPr id="4" name="object 4"/>
          <p:cNvSpPr/>
          <p:nvPr/>
        </p:nvSpPr>
        <p:spPr>
          <a:xfrm>
            <a:off x="4097273" y="4151376"/>
            <a:ext cx="1986280" cy="1868805"/>
          </a:xfrm>
          <a:custGeom>
            <a:avLst/>
            <a:gdLst/>
            <a:ahLst/>
            <a:cxnLst/>
            <a:rect l="l" t="t" r="r" b="b"/>
            <a:pathLst>
              <a:path w="1986279" h="1868804">
                <a:moveTo>
                  <a:pt x="1985772" y="656843"/>
                </a:moveTo>
                <a:lnTo>
                  <a:pt x="1982724" y="592073"/>
                </a:lnTo>
                <a:lnTo>
                  <a:pt x="1969770" y="525017"/>
                </a:lnTo>
                <a:lnTo>
                  <a:pt x="1950720" y="463295"/>
                </a:lnTo>
                <a:lnTo>
                  <a:pt x="1927098" y="403097"/>
                </a:lnTo>
                <a:lnTo>
                  <a:pt x="1895855" y="344423"/>
                </a:lnTo>
                <a:lnTo>
                  <a:pt x="1857755" y="290321"/>
                </a:lnTo>
                <a:lnTo>
                  <a:pt x="1809750" y="241553"/>
                </a:lnTo>
                <a:lnTo>
                  <a:pt x="1760220" y="193548"/>
                </a:lnTo>
                <a:lnTo>
                  <a:pt x="1700022" y="150875"/>
                </a:lnTo>
                <a:lnTo>
                  <a:pt x="1638300" y="112775"/>
                </a:lnTo>
                <a:lnTo>
                  <a:pt x="1569720" y="80772"/>
                </a:lnTo>
                <a:lnTo>
                  <a:pt x="1493520" y="52577"/>
                </a:lnTo>
                <a:lnTo>
                  <a:pt x="1412748" y="32003"/>
                </a:lnTo>
                <a:lnTo>
                  <a:pt x="1325879" y="12953"/>
                </a:lnTo>
                <a:lnTo>
                  <a:pt x="1233677" y="3048"/>
                </a:lnTo>
                <a:lnTo>
                  <a:pt x="1136903" y="0"/>
                </a:lnTo>
                <a:lnTo>
                  <a:pt x="1008126" y="3048"/>
                </a:lnTo>
                <a:lnTo>
                  <a:pt x="886205" y="16001"/>
                </a:lnTo>
                <a:lnTo>
                  <a:pt x="769620" y="38100"/>
                </a:lnTo>
                <a:lnTo>
                  <a:pt x="663701" y="64770"/>
                </a:lnTo>
                <a:lnTo>
                  <a:pt x="563879" y="99822"/>
                </a:lnTo>
                <a:lnTo>
                  <a:pt x="470153" y="140970"/>
                </a:lnTo>
                <a:lnTo>
                  <a:pt x="382524" y="184403"/>
                </a:lnTo>
                <a:lnTo>
                  <a:pt x="306324" y="237744"/>
                </a:lnTo>
                <a:lnTo>
                  <a:pt x="234696" y="290322"/>
                </a:lnTo>
                <a:lnTo>
                  <a:pt x="174498" y="353568"/>
                </a:lnTo>
                <a:lnTo>
                  <a:pt x="121920" y="416051"/>
                </a:lnTo>
                <a:lnTo>
                  <a:pt x="77724" y="482346"/>
                </a:lnTo>
                <a:lnTo>
                  <a:pt x="42672" y="550926"/>
                </a:lnTo>
                <a:lnTo>
                  <a:pt x="19050" y="622553"/>
                </a:lnTo>
                <a:lnTo>
                  <a:pt x="6096" y="694944"/>
                </a:lnTo>
                <a:lnTo>
                  <a:pt x="0" y="766572"/>
                </a:lnTo>
                <a:lnTo>
                  <a:pt x="3048" y="828294"/>
                </a:lnTo>
                <a:lnTo>
                  <a:pt x="9905" y="889253"/>
                </a:lnTo>
                <a:lnTo>
                  <a:pt x="22098" y="944118"/>
                </a:lnTo>
                <a:lnTo>
                  <a:pt x="42672" y="995172"/>
                </a:lnTo>
                <a:lnTo>
                  <a:pt x="77724" y="1039368"/>
                </a:lnTo>
                <a:lnTo>
                  <a:pt x="125729" y="1075944"/>
                </a:lnTo>
                <a:lnTo>
                  <a:pt x="184403" y="1101852"/>
                </a:lnTo>
                <a:lnTo>
                  <a:pt x="238505" y="1112776"/>
                </a:lnTo>
                <a:lnTo>
                  <a:pt x="238505" y="595122"/>
                </a:lnTo>
                <a:lnTo>
                  <a:pt x="241553" y="595122"/>
                </a:lnTo>
                <a:lnTo>
                  <a:pt x="253746" y="525018"/>
                </a:lnTo>
                <a:lnTo>
                  <a:pt x="290322" y="457200"/>
                </a:lnTo>
                <a:lnTo>
                  <a:pt x="319277" y="422148"/>
                </a:lnTo>
                <a:lnTo>
                  <a:pt x="350520" y="387096"/>
                </a:lnTo>
                <a:lnTo>
                  <a:pt x="385572" y="353568"/>
                </a:lnTo>
                <a:lnTo>
                  <a:pt x="425196" y="322325"/>
                </a:lnTo>
                <a:lnTo>
                  <a:pt x="470153" y="290322"/>
                </a:lnTo>
                <a:lnTo>
                  <a:pt x="512825" y="263651"/>
                </a:lnTo>
                <a:lnTo>
                  <a:pt x="563879" y="237744"/>
                </a:lnTo>
                <a:lnTo>
                  <a:pt x="614172" y="218694"/>
                </a:lnTo>
                <a:lnTo>
                  <a:pt x="666750" y="199644"/>
                </a:lnTo>
                <a:lnTo>
                  <a:pt x="720851" y="187451"/>
                </a:lnTo>
                <a:lnTo>
                  <a:pt x="773429" y="177546"/>
                </a:lnTo>
                <a:lnTo>
                  <a:pt x="826770" y="174498"/>
                </a:lnTo>
                <a:lnTo>
                  <a:pt x="911351" y="177546"/>
                </a:lnTo>
                <a:lnTo>
                  <a:pt x="989076" y="187451"/>
                </a:lnTo>
                <a:lnTo>
                  <a:pt x="1059179" y="199644"/>
                </a:lnTo>
                <a:lnTo>
                  <a:pt x="1120902" y="218694"/>
                </a:lnTo>
                <a:lnTo>
                  <a:pt x="1175003" y="244601"/>
                </a:lnTo>
                <a:lnTo>
                  <a:pt x="1220724" y="271272"/>
                </a:lnTo>
                <a:lnTo>
                  <a:pt x="1264920" y="303275"/>
                </a:lnTo>
                <a:lnTo>
                  <a:pt x="1299972" y="338327"/>
                </a:lnTo>
                <a:lnTo>
                  <a:pt x="1328927" y="379475"/>
                </a:lnTo>
                <a:lnTo>
                  <a:pt x="1352550" y="419100"/>
                </a:lnTo>
                <a:lnTo>
                  <a:pt x="1371600" y="463296"/>
                </a:lnTo>
                <a:lnTo>
                  <a:pt x="1387602" y="505968"/>
                </a:lnTo>
                <a:lnTo>
                  <a:pt x="1400555" y="553974"/>
                </a:lnTo>
                <a:lnTo>
                  <a:pt x="1412748" y="650748"/>
                </a:lnTo>
                <a:lnTo>
                  <a:pt x="1412748" y="1380164"/>
                </a:lnTo>
                <a:lnTo>
                  <a:pt x="1419605" y="1377696"/>
                </a:lnTo>
                <a:lnTo>
                  <a:pt x="1471422" y="1358646"/>
                </a:lnTo>
                <a:lnTo>
                  <a:pt x="1516379" y="1339596"/>
                </a:lnTo>
                <a:lnTo>
                  <a:pt x="1578102" y="1304544"/>
                </a:lnTo>
                <a:lnTo>
                  <a:pt x="1651253" y="1258824"/>
                </a:lnTo>
                <a:lnTo>
                  <a:pt x="1728977" y="1195577"/>
                </a:lnTo>
                <a:lnTo>
                  <a:pt x="1808226" y="1120901"/>
                </a:lnTo>
                <a:lnTo>
                  <a:pt x="1876805" y="1030223"/>
                </a:lnTo>
                <a:lnTo>
                  <a:pt x="1931670" y="923543"/>
                </a:lnTo>
                <a:lnTo>
                  <a:pt x="1969770" y="798575"/>
                </a:lnTo>
                <a:lnTo>
                  <a:pt x="1985772" y="656843"/>
                </a:lnTo>
                <a:close/>
              </a:path>
              <a:path w="1986279" h="1868804">
                <a:moveTo>
                  <a:pt x="521970" y="854201"/>
                </a:moveTo>
                <a:lnTo>
                  <a:pt x="515874" y="801624"/>
                </a:lnTo>
                <a:lnTo>
                  <a:pt x="498348" y="753618"/>
                </a:lnTo>
                <a:lnTo>
                  <a:pt x="473201" y="710946"/>
                </a:lnTo>
                <a:lnTo>
                  <a:pt x="435101" y="669798"/>
                </a:lnTo>
                <a:lnTo>
                  <a:pt x="395477" y="637794"/>
                </a:lnTo>
                <a:lnTo>
                  <a:pt x="344424" y="612648"/>
                </a:lnTo>
                <a:lnTo>
                  <a:pt x="293370" y="601218"/>
                </a:lnTo>
                <a:lnTo>
                  <a:pt x="241553" y="595122"/>
                </a:lnTo>
                <a:lnTo>
                  <a:pt x="238505" y="595122"/>
                </a:lnTo>
                <a:lnTo>
                  <a:pt x="238505" y="1112776"/>
                </a:lnTo>
                <a:lnTo>
                  <a:pt x="263651" y="1117853"/>
                </a:lnTo>
                <a:lnTo>
                  <a:pt x="312420" y="1114044"/>
                </a:lnTo>
                <a:lnTo>
                  <a:pt x="363474" y="1101852"/>
                </a:lnTo>
                <a:lnTo>
                  <a:pt x="406146" y="1075944"/>
                </a:lnTo>
                <a:lnTo>
                  <a:pt x="444246" y="1046226"/>
                </a:lnTo>
                <a:lnTo>
                  <a:pt x="479298" y="1005077"/>
                </a:lnTo>
                <a:lnTo>
                  <a:pt x="501396" y="957072"/>
                </a:lnTo>
                <a:lnTo>
                  <a:pt x="515874" y="908303"/>
                </a:lnTo>
                <a:lnTo>
                  <a:pt x="521970" y="854201"/>
                </a:lnTo>
                <a:close/>
              </a:path>
              <a:path w="1986279" h="1868804">
                <a:moveTo>
                  <a:pt x="1412748" y="1380164"/>
                </a:moveTo>
                <a:lnTo>
                  <a:pt x="1412748" y="701801"/>
                </a:lnTo>
                <a:lnTo>
                  <a:pt x="1393698" y="832103"/>
                </a:lnTo>
                <a:lnTo>
                  <a:pt x="1349502" y="941070"/>
                </a:lnTo>
                <a:lnTo>
                  <a:pt x="1287779" y="1039368"/>
                </a:lnTo>
                <a:lnTo>
                  <a:pt x="1216152" y="1130046"/>
                </a:lnTo>
                <a:lnTo>
                  <a:pt x="1143000" y="1226820"/>
                </a:lnTo>
                <a:lnTo>
                  <a:pt x="1081277" y="1330452"/>
                </a:lnTo>
                <a:lnTo>
                  <a:pt x="1036320" y="1452372"/>
                </a:lnTo>
                <a:lnTo>
                  <a:pt x="1017270" y="1600200"/>
                </a:lnTo>
                <a:lnTo>
                  <a:pt x="1017270" y="1868424"/>
                </a:lnTo>
                <a:lnTo>
                  <a:pt x="1168146" y="1868424"/>
                </a:lnTo>
                <a:lnTo>
                  <a:pt x="1168146" y="1703070"/>
                </a:lnTo>
                <a:lnTo>
                  <a:pt x="1181100" y="1603248"/>
                </a:lnTo>
                <a:lnTo>
                  <a:pt x="1210055" y="1527048"/>
                </a:lnTo>
                <a:lnTo>
                  <a:pt x="1252727" y="1471422"/>
                </a:lnTo>
                <a:lnTo>
                  <a:pt x="1306829" y="1430274"/>
                </a:lnTo>
                <a:lnTo>
                  <a:pt x="1362455" y="1398270"/>
                </a:lnTo>
                <a:lnTo>
                  <a:pt x="1412748" y="1380164"/>
                </a:lnTo>
                <a:close/>
              </a:path>
            </a:pathLst>
          </a:custGeom>
          <a:solidFill>
            <a:srgbClr val="800000"/>
          </a:solidFill>
        </p:spPr>
        <p:txBody>
          <a:bodyPr wrap="square" lIns="0" tIns="0" rIns="0" bIns="0" rtlCol="0"/>
          <a:lstStyle/>
          <a:p>
            <a:endParaRPr/>
          </a:p>
        </p:txBody>
      </p:sp>
      <p:sp>
        <p:nvSpPr>
          <p:cNvPr id="5" name="object 5"/>
          <p:cNvSpPr/>
          <p:nvPr/>
        </p:nvSpPr>
        <p:spPr>
          <a:xfrm>
            <a:off x="4959096" y="6132576"/>
            <a:ext cx="476250" cy="573405"/>
          </a:xfrm>
          <a:custGeom>
            <a:avLst/>
            <a:gdLst/>
            <a:ahLst/>
            <a:cxnLst/>
            <a:rect l="l" t="t" r="r" b="b"/>
            <a:pathLst>
              <a:path w="476250" h="573404">
                <a:moveTo>
                  <a:pt x="476250" y="288798"/>
                </a:moveTo>
                <a:lnTo>
                  <a:pt x="470153" y="228600"/>
                </a:lnTo>
                <a:lnTo>
                  <a:pt x="457200" y="176022"/>
                </a:lnTo>
                <a:lnTo>
                  <a:pt x="435101" y="124968"/>
                </a:lnTo>
                <a:lnTo>
                  <a:pt x="406907" y="83820"/>
                </a:lnTo>
                <a:lnTo>
                  <a:pt x="371855" y="51053"/>
                </a:lnTo>
                <a:lnTo>
                  <a:pt x="332231" y="22098"/>
                </a:lnTo>
                <a:lnTo>
                  <a:pt x="284225" y="6096"/>
                </a:lnTo>
                <a:lnTo>
                  <a:pt x="238505" y="0"/>
                </a:lnTo>
                <a:lnTo>
                  <a:pt x="190500" y="6096"/>
                </a:lnTo>
                <a:lnTo>
                  <a:pt x="143255" y="22098"/>
                </a:lnTo>
                <a:lnTo>
                  <a:pt x="103631" y="51053"/>
                </a:lnTo>
                <a:lnTo>
                  <a:pt x="68579" y="83820"/>
                </a:lnTo>
                <a:lnTo>
                  <a:pt x="39624" y="124968"/>
                </a:lnTo>
                <a:lnTo>
                  <a:pt x="17525" y="176022"/>
                </a:lnTo>
                <a:lnTo>
                  <a:pt x="5333" y="228600"/>
                </a:lnTo>
                <a:lnTo>
                  <a:pt x="0" y="288798"/>
                </a:lnTo>
                <a:lnTo>
                  <a:pt x="5333" y="344424"/>
                </a:lnTo>
                <a:lnTo>
                  <a:pt x="17525" y="398525"/>
                </a:lnTo>
                <a:lnTo>
                  <a:pt x="39624" y="447294"/>
                </a:lnTo>
                <a:lnTo>
                  <a:pt x="68579" y="489203"/>
                </a:lnTo>
                <a:lnTo>
                  <a:pt x="103631" y="521970"/>
                </a:lnTo>
                <a:lnTo>
                  <a:pt x="143255" y="550926"/>
                </a:lnTo>
                <a:lnTo>
                  <a:pt x="190500" y="566927"/>
                </a:lnTo>
                <a:lnTo>
                  <a:pt x="238505" y="573024"/>
                </a:lnTo>
                <a:lnTo>
                  <a:pt x="284225" y="566927"/>
                </a:lnTo>
                <a:lnTo>
                  <a:pt x="332231" y="550926"/>
                </a:lnTo>
                <a:lnTo>
                  <a:pt x="371855" y="521970"/>
                </a:lnTo>
                <a:lnTo>
                  <a:pt x="406907" y="489203"/>
                </a:lnTo>
                <a:lnTo>
                  <a:pt x="435101" y="447294"/>
                </a:lnTo>
                <a:lnTo>
                  <a:pt x="457200" y="398525"/>
                </a:lnTo>
                <a:lnTo>
                  <a:pt x="470153" y="344424"/>
                </a:lnTo>
                <a:lnTo>
                  <a:pt x="476250" y="288798"/>
                </a:lnTo>
                <a:close/>
              </a:path>
            </a:pathLst>
          </a:custGeom>
          <a:solidFill>
            <a:srgbClr val="800000"/>
          </a:solidFill>
        </p:spPr>
        <p:txBody>
          <a:bodyPr wrap="square" lIns="0" tIns="0" rIns="0" bIns="0" rtlCol="0"/>
          <a:lstStyle/>
          <a:p>
            <a:endParaRPr/>
          </a:p>
        </p:txBody>
      </p:sp>
      <p:sp>
        <p:nvSpPr>
          <p:cNvPr id="6" name="object 6"/>
          <p:cNvSpPr/>
          <p:nvPr/>
        </p:nvSpPr>
        <p:spPr>
          <a:xfrm>
            <a:off x="3962400" y="4028694"/>
            <a:ext cx="1986280" cy="1869439"/>
          </a:xfrm>
          <a:custGeom>
            <a:avLst/>
            <a:gdLst/>
            <a:ahLst/>
            <a:cxnLst/>
            <a:rect l="l" t="t" r="r" b="b"/>
            <a:pathLst>
              <a:path w="1986279" h="1869439">
                <a:moveTo>
                  <a:pt x="1985772" y="660653"/>
                </a:moveTo>
                <a:lnTo>
                  <a:pt x="1982724" y="595883"/>
                </a:lnTo>
                <a:lnTo>
                  <a:pt x="1969770" y="528827"/>
                </a:lnTo>
                <a:lnTo>
                  <a:pt x="1950720" y="467105"/>
                </a:lnTo>
                <a:lnTo>
                  <a:pt x="1927098" y="406907"/>
                </a:lnTo>
                <a:lnTo>
                  <a:pt x="1895094" y="348233"/>
                </a:lnTo>
                <a:lnTo>
                  <a:pt x="1856994" y="294131"/>
                </a:lnTo>
                <a:lnTo>
                  <a:pt x="1811274" y="244601"/>
                </a:lnTo>
                <a:lnTo>
                  <a:pt x="1760220" y="197357"/>
                </a:lnTo>
                <a:lnTo>
                  <a:pt x="1701546" y="154685"/>
                </a:lnTo>
                <a:lnTo>
                  <a:pt x="1638300" y="116585"/>
                </a:lnTo>
                <a:lnTo>
                  <a:pt x="1569720" y="81533"/>
                </a:lnTo>
                <a:lnTo>
                  <a:pt x="1493520" y="54101"/>
                </a:lnTo>
                <a:lnTo>
                  <a:pt x="1412748" y="32003"/>
                </a:lnTo>
                <a:lnTo>
                  <a:pt x="1325879" y="16001"/>
                </a:lnTo>
                <a:lnTo>
                  <a:pt x="1235202" y="3809"/>
                </a:lnTo>
                <a:lnTo>
                  <a:pt x="1136903" y="0"/>
                </a:lnTo>
                <a:lnTo>
                  <a:pt x="1008126" y="3809"/>
                </a:lnTo>
                <a:lnTo>
                  <a:pt x="885444" y="16001"/>
                </a:lnTo>
                <a:lnTo>
                  <a:pt x="773429" y="38100"/>
                </a:lnTo>
                <a:lnTo>
                  <a:pt x="663701" y="65531"/>
                </a:lnTo>
                <a:lnTo>
                  <a:pt x="563879" y="100583"/>
                </a:lnTo>
                <a:lnTo>
                  <a:pt x="470153" y="141731"/>
                </a:lnTo>
                <a:lnTo>
                  <a:pt x="385572" y="187451"/>
                </a:lnTo>
                <a:lnTo>
                  <a:pt x="306324" y="238505"/>
                </a:lnTo>
                <a:lnTo>
                  <a:pt x="237744" y="294131"/>
                </a:lnTo>
                <a:lnTo>
                  <a:pt x="176022" y="354329"/>
                </a:lnTo>
                <a:lnTo>
                  <a:pt x="121920" y="419100"/>
                </a:lnTo>
                <a:lnTo>
                  <a:pt x="77724" y="486155"/>
                </a:lnTo>
                <a:lnTo>
                  <a:pt x="44196" y="554735"/>
                </a:lnTo>
                <a:lnTo>
                  <a:pt x="19050" y="625601"/>
                </a:lnTo>
                <a:lnTo>
                  <a:pt x="6096" y="698753"/>
                </a:lnTo>
                <a:lnTo>
                  <a:pt x="0" y="770381"/>
                </a:lnTo>
                <a:lnTo>
                  <a:pt x="3048" y="830579"/>
                </a:lnTo>
                <a:lnTo>
                  <a:pt x="9144" y="889253"/>
                </a:lnTo>
                <a:lnTo>
                  <a:pt x="22098" y="946403"/>
                </a:lnTo>
                <a:lnTo>
                  <a:pt x="44196" y="998981"/>
                </a:lnTo>
                <a:lnTo>
                  <a:pt x="77724" y="1043177"/>
                </a:lnTo>
                <a:lnTo>
                  <a:pt x="125729" y="1076705"/>
                </a:lnTo>
                <a:lnTo>
                  <a:pt x="184403" y="1104900"/>
                </a:lnTo>
                <a:lnTo>
                  <a:pt x="237744" y="1113619"/>
                </a:lnTo>
                <a:lnTo>
                  <a:pt x="237744" y="598931"/>
                </a:lnTo>
                <a:lnTo>
                  <a:pt x="241553" y="598931"/>
                </a:lnTo>
                <a:lnTo>
                  <a:pt x="253746" y="528827"/>
                </a:lnTo>
                <a:lnTo>
                  <a:pt x="291846" y="461009"/>
                </a:lnTo>
                <a:lnTo>
                  <a:pt x="319277" y="425957"/>
                </a:lnTo>
                <a:lnTo>
                  <a:pt x="350520" y="389381"/>
                </a:lnTo>
                <a:lnTo>
                  <a:pt x="385572" y="357377"/>
                </a:lnTo>
                <a:lnTo>
                  <a:pt x="425196" y="322325"/>
                </a:lnTo>
                <a:lnTo>
                  <a:pt x="470153" y="294131"/>
                </a:lnTo>
                <a:lnTo>
                  <a:pt x="514350" y="266700"/>
                </a:lnTo>
                <a:lnTo>
                  <a:pt x="563879" y="241553"/>
                </a:lnTo>
                <a:lnTo>
                  <a:pt x="614172" y="219455"/>
                </a:lnTo>
                <a:lnTo>
                  <a:pt x="666750" y="203453"/>
                </a:lnTo>
                <a:lnTo>
                  <a:pt x="720851" y="190500"/>
                </a:lnTo>
                <a:lnTo>
                  <a:pt x="773429" y="181355"/>
                </a:lnTo>
                <a:lnTo>
                  <a:pt x="826770" y="178307"/>
                </a:lnTo>
                <a:lnTo>
                  <a:pt x="911351" y="181355"/>
                </a:lnTo>
                <a:lnTo>
                  <a:pt x="990600" y="190500"/>
                </a:lnTo>
                <a:lnTo>
                  <a:pt x="1059179" y="203453"/>
                </a:lnTo>
                <a:lnTo>
                  <a:pt x="1120902" y="222503"/>
                </a:lnTo>
                <a:lnTo>
                  <a:pt x="1175003" y="247650"/>
                </a:lnTo>
                <a:lnTo>
                  <a:pt x="1222248" y="276605"/>
                </a:lnTo>
                <a:lnTo>
                  <a:pt x="1264920" y="307085"/>
                </a:lnTo>
                <a:lnTo>
                  <a:pt x="1299972" y="341375"/>
                </a:lnTo>
                <a:lnTo>
                  <a:pt x="1328927" y="379475"/>
                </a:lnTo>
                <a:lnTo>
                  <a:pt x="1354074" y="419100"/>
                </a:lnTo>
                <a:lnTo>
                  <a:pt x="1371600" y="464057"/>
                </a:lnTo>
                <a:lnTo>
                  <a:pt x="1387602" y="509777"/>
                </a:lnTo>
                <a:lnTo>
                  <a:pt x="1399794" y="557783"/>
                </a:lnTo>
                <a:lnTo>
                  <a:pt x="1406652" y="605027"/>
                </a:lnTo>
                <a:lnTo>
                  <a:pt x="1412748" y="654557"/>
                </a:lnTo>
                <a:lnTo>
                  <a:pt x="1412748" y="1383700"/>
                </a:lnTo>
                <a:lnTo>
                  <a:pt x="1418844" y="1381505"/>
                </a:lnTo>
                <a:lnTo>
                  <a:pt x="1472946" y="1362455"/>
                </a:lnTo>
                <a:lnTo>
                  <a:pt x="1516379" y="1343405"/>
                </a:lnTo>
                <a:lnTo>
                  <a:pt x="1579626" y="1305305"/>
                </a:lnTo>
                <a:lnTo>
                  <a:pt x="1651253" y="1259585"/>
                </a:lnTo>
                <a:lnTo>
                  <a:pt x="1728977" y="1195577"/>
                </a:lnTo>
                <a:lnTo>
                  <a:pt x="1808226" y="1120902"/>
                </a:lnTo>
                <a:lnTo>
                  <a:pt x="1876044" y="1030985"/>
                </a:lnTo>
                <a:lnTo>
                  <a:pt x="1933194" y="924305"/>
                </a:lnTo>
                <a:lnTo>
                  <a:pt x="1969770" y="802385"/>
                </a:lnTo>
                <a:lnTo>
                  <a:pt x="1985772" y="660653"/>
                </a:lnTo>
                <a:close/>
              </a:path>
              <a:path w="1986279" h="1869439">
                <a:moveTo>
                  <a:pt x="523494" y="857250"/>
                </a:moveTo>
                <a:lnTo>
                  <a:pt x="517398" y="805433"/>
                </a:lnTo>
                <a:lnTo>
                  <a:pt x="498348" y="757427"/>
                </a:lnTo>
                <a:lnTo>
                  <a:pt x="473201" y="714755"/>
                </a:lnTo>
                <a:lnTo>
                  <a:pt x="435101" y="673607"/>
                </a:lnTo>
                <a:lnTo>
                  <a:pt x="395477" y="641603"/>
                </a:lnTo>
                <a:lnTo>
                  <a:pt x="344424" y="616457"/>
                </a:lnTo>
                <a:lnTo>
                  <a:pt x="294894" y="605027"/>
                </a:lnTo>
                <a:lnTo>
                  <a:pt x="241553" y="598931"/>
                </a:lnTo>
                <a:lnTo>
                  <a:pt x="237744" y="598931"/>
                </a:lnTo>
                <a:lnTo>
                  <a:pt x="237744" y="1113619"/>
                </a:lnTo>
                <a:lnTo>
                  <a:pt x="263651" y="1117853"/>
                </a:lnTo>
                <a:lnTo>
                  <a:pt x="316229" y="1114805"/>
                </a:lnTo>
                <a:lnTo>
                  <a:pt x="363474" y="1101852"/>
                </a:lnTo>
                <a:lnTo>
                  <a:pt x="407670" y="1079753"/>
                </a:lnTo>
                <a:lnTo>
                  <a:pt x="447294" y="1046226"/>
                </a:lnTo>
                <a:lnTo>
                  <a:pt x="479298" y="1008126"/>
                </a:lnTo>
                <a:lnTo>
                  <a:pt x="504444" y="960881"/>
                </a:lnTo>
                <a:lnTo>
                  <a:pt x="517398" y="911351"/>
                </a:lnTo>
                <a:lnTo>
                  <a:pt x="523494" y="857250"/>
                </a:lnTo>
                <a:close/>
              </a:path>
              <a:path w="1986279" h="1869439">
                <a:moveTo>
                  <a:pt x="1412748" y="1383700"/>
                </a:moveTo>
                <a:lnTo>
                  <a:pt x="1412748" y="704850"/>
                </a:lnTo>
                <a:lnTo>
                  <a:pt x="1393698" y="836676"/>
                </a:lnTo>
                <a:lnTo>
                  <a:pt x="1351026" y="946403"/>
                </a:lnTo>
                <a:lnTo>
                  <a:pt x="1287779" y="1043177"/>
                </a:lnTo>
                <a:lnTo>
                  <a:pt x="1143000" y="1227581"/>
                </a:lnTo>
                <a:lnTo>
                  <a:pt x="1081277" y="1330452"/>
                </a:lnTo>
                <a:lnTo>
                  <a:pt x="1036320" y="1453133"/>
                </a:lnTo>
                <a:lnTo>
                  <a:pt x="1021079" y="1600200"/>
                </a:lnTo>
                <a:lnTo>
                  <a:pt x="1021080" y="1869185"/>
                </a:lnTo>
                <a:lnTo>
                  <a:pt x="1168146" y="1869185"/>
                </a:lnTo>
                <a:lnTo>
                  <a:pt x="1168146" y="1703831"/>
                </a:lnTo>
                <a:lnTo>
                  <a:pt x="1181100" y="1604009"/>
                </a:lnTo>
                <a:lnTo>
                  <a:pt x="1209294" y="1527809"/>
                </a:lnTo>
                <a:lnTo>
                  <a:pt x="1252727" y="1472183"/>
                </a:lnTo>
                <a:lnTo>
                  <a:pt x="1306829" y="1431035"/>
                </a:lnTo>
                <a:lnTo>
                  <a:pt x="1361694" y="1402079"/>
                </a:lnTo>
                <a:lnTo>
                  <a:pt x="1412748" y="1383700"/>
                </a:lnTo>
                <a:close/>
              </a:path>
            </a:pathLst>
          </a:custGeom>
          <a:solidFill>
            <a:srgbClr val="990033"/>
          </a:solidFill>
        </p:spPr>
        <p:txBody>
          <a:bodyPr wrap="square" lIns="0" tIns="0" rIns="0" bIns="0" rtlCol="0"/>
          <a:lstStyle/>
          <a:p>
            <a:endParaRPr/>
          </a:p>
        </p:txBody>
      </p:sp>
      <p:sp>
        <p:nvSpPr>
          <p:cNvPr id="7" name="object 7"/>
          <p:cNvSpPr/>
          <p:nvPr/>
        </p:nvSpPr>
        <p:spPr>
          <a:xfrm>
            <a:off x="4824221" y="6013703"/>
            <a:ext cx="476250" cy="570230"/>
          </a:xfrm>
          <a:custGeom>
            <a:avLst/>
            <a:gdLst/>
            <a:ahLst/>
            <a:cxnLst/>
            <a:rect l="l" t="t" r="r" b="b"/>
            <a:pathLst>
              <a:path w="476250" h="570229">
                <a:moveTo>
                  <a:pt x="476250" y="285750"/>
                </a:moveTo>
                <a:lnTo>
                  <a:pt x="470153" y="228600"/>
                </a:lnTo>
                <a:lnTo>
                  <a:pt x="457200" y="176022"/>
                </a:lnTo>
                <a:lnTo>
                  <a:pt x="435101" y="124968"/>
                </a:lnTo>
                <a:lnTo>
                  <a:pt x="406907" y="83820"/>
                </a:lnTo>
                <a:lnTo>
                  <a:pt x="373379" y="50292"/>
                </a:lnTo>
                <a:lnTo>
                  <a:pt x="332231" y="22098"/>
                </a:lnTo>
                <a:lnTo>
                  <a:pt x="284225" y="6096"/>
                </a:lnTo>
                <a:lnTo>
                  <a:pt x="238505" y="0"/>
                </a:lnTo>
                <a:lnTo>
                  <a:pt x="190500" y="6096"/>
                </a:lnTo>
                <a:lnTo>
                  <a:pt x="143255" y="22098"/>
                </a:lnTo>
                <a:lnTo>
                  <a:pt x="103631" y="50292"/>
                </a:lnTo>
                <a:lnTo>
                  <a:pt x="68579" y="83820"/>
                </a:lnTo>
                <a:lnTo>
                  <a:pt x="39624" y="124968"/>
                </a:lnTo>
                <a:lnTo>
                  <a:pt x="19050" y="176022"/>
                </a:lnTo>
                <a:lnTo>
                  <a:pt x="6857" y="228600"/>
                </a:lnTo>
                <a:lnTo>
                  <a:pt x="0" y="285750"/>
                </a:lnTo>
                <a:lnTo>
                  <a:pt x="6857" y="341375"/>
                </a:lnTo>
                <a:lnTo>
                  <a:pt x="19050" y="394716"/>
                </a:lnTo>
                <a:lnTo>
                  <a:pt x="39624" y="444246"/>
                </a:lnTo>
                <a:lnTo>
                  <a:pt x="68579" y="485394"/>
                </a:lnTo>
                <a:lnTo>
                  <a:pt x="103631" y="520446"/>
                </a:lnTo>
                <a:lnTo>
                  <a:pt x="143255" y="547116"/>
                </a:lnTo>
                <a:lnTo>
                  <a:pt x="190500" y="563118"/>
                </a:lnTo>
                <a:lnTo>
                  <a:pt x="238505" y="569976"/>
                </a:lnTo>
                <a:lnTo>
                  <a:pt x="284225" y="563118"/>
                </a:lnTo>
                <a:lnTo>
                  <a:pt x="332231" y="547116"/>
                </a:lnTo>
                <a:lnTo>
                  <a:pt x="373379" y="520446"/>
                </a:lnTo>
                <a:lnTo>
                  <a:pt x="406907" y="485394"/>
                </a:lnTo>
                <a:lnTo>
                  <a:pt x="435101" y="444246"/>
                </a:lnTo>
                <a:lnTo>
                  <a:pt x="457200" y="394716"/>
                </a:lnTo>
                <a:lnTo>
                  <a:pt x="470153" y="341375"/>
                </a:lnTo>
                <a:lnTo>
                  <a:pt x="476250" y="285750"/>
                </a:lnTo>
                <a:close/>
              </a:path>
            </a:pathLst>
          </a:custGeom>
          <a:solidFill>
            <a:srgbClr val="990033"/>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8074659"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Typical Enterprise Application</a:t>
            </a:r>
            <a:r>
              <a:rPr i="0" spc="70" dirty="0">
                <a:solidFill>
                  <a:srgbClr val="9A0033"/>
                </a:solidFill>
                <a:latin typeface="Arial"/>
                <a:cs typeface="Arial"/>
              </a:rPr>
              <a:t> </a:t>
            </a:r>
            <a:r>
              <a:rPr i="0" spc="-10" dirty="0">
                <a:solidFill>
                  <a:srgbClr val="9A0033"/>
                </a:solidFill>
                <a:latin typeface="Arial"/>
                <a:cs typeface="Arial"/>
              </a:rPr>
              <a:t>Integration</a:t>
            </a:r>
          </a:p>
        </p:txBody>
      </p:sp>
      <p:sp>
        <p:nvSpPr>
          <p:cNvPr id="5" name="object 5"/>
          <p:cNvSpPr/>
          <p:nvPr/>
        </p:nvSpPr>
        <p:spPr>
          <a:xfrm>
            <a:off x="1295400" y="1676400"/>
            <a:ext cx="7543800" cy="5029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95400" y="1676400"/>
            <a:ext cx="7543800" cy="5029200"/>
          </a:xfrm>
          <a:custGeom>
            <a:avLst/>
            <a:gdLst/>
            <a:ahLst/>
            <a:cxnLst/>
            <a:rect l="l" t="t" r="r" b="b"/>
            <a:pathLst>
              <a:path w="7543800" h="5029200">
                <a:moveTo>
                  <a:pt x="0" y="0"/>
                </a:moveTo>
                <a:lnTo>
                  <a:pt x="0" y="5029200"/>
                </a:lnTo>
                <a:lnTo>
                  <a:pt x="7543800" y="5029200"/>
                </a:lnTo>
                <a:lnTo>
                  <a:pt x="7543800" y="0"/>
                </a:lnTo>
                <a:lnTo>
                  <a:pt x="0" y="0"/>
                </a:lnTo>
                <a:close/>
              </a:path>
            </a:pathLst>
          </a:custGeom>
          <a:ln w="25400">
            <a:solidFill>
              <a:srgbClr val="666699"/>
            </a:solidFill>
          </a:ln>
        </p:spPr>
        <p:txBody>
          <a:bodyPr wrap="square" lIns="0" tIns="0" rIns="0" bIns="0" rtlCol="0"/>
          <a:lstStyle/>
          <a:p>
            <a:endParaRPr/>
          </a:p>
        </p:txBody>
      </p:sp>
      <p:sp>
        <p:nvSpPr>
          <p:cNvPr id="7" name="object 7"/>
          <p:cNvSpPr/>
          <p:nvPr/>
        </p:nvSpPr>
        <p:spPr>
          <a:xfrm>
            <a:off x="1676400" y="1981200"/>
            <a:ext cx="3352800" cy="4191000"/>
          </a:xfrm>
          <a:custGeom>
            <a:avLst/>
            <a:gdLst/>
            <a:ahLst/>
            <a:cxnLst/>
            <a:rect l="l" t="t" r="r" b="b"/>
            <a:pathLst>
              <a:path w="3352800" h="4191000">
                <a:moveTo>
                  <a:pt x="0" y="0"/>
                </a:moveTo>
                <a:lnTo>
                  <a:pt x="0" y="4191000"/>
                </a:lnTo>
                <a:lnTo>
                  <a:pt x="3352800" y="4191000"/>
                </a:lnTo>
                <a:lnTo>
                  <a:pt x="3352800" y="0"/>
                </a:lnTo>
                <a:lnTo>
                  <a:pt x="0" y="0"/>
                </a:lnTo>
                <a:close/>
              </a:path>
            </a:pathLst>
          </a:custGeom>
          <a:solidFill>
            <a:srgbClr val="99CCFF"/>
          </a:solidFill>
        </p:spPr>
        <p:txBody>
          <a:bodyPr wrap="square" lIns="0" tIns="0" rIns="0" bIns="0" rtlCol="0"/>
          <a:lstStyle/>
          <a:p>
            <a:endParaRPr/>
          </a:p>
        </p:txBody>
      </p:sp>
      <p:sp>
        <p:nvSpPr>
          <p:cNvPr id="8" name="object 8"/>
          <p:cNvSpPr/>
          <p:nvPr/>
        </p:nvSpPr>
        <p:spPr>
          <a:xfrm>
            <a:off x="1676400" y="1981200"/>
            <a:ext cx="3352800" cy="4191000"/>
          </a:xfrm>
          <a:custGeom>
            <a:avLst/>
            <a:gdLst/>
            <a:ahLst/>
            <a:cxnLst/>
            <a:rect l="l" t="t" r="r" b="b"/>
            <a:pathLst>
              <a:path w="3352800" h="4191000">
                <a:moveTo>
                  <a:pt x="0" y="0"/>
                </a:moveTo>
                <a:lnTo>
                  <a:pt x="0" y="4191000"/>
                </a:lnTo>
                <a:lnTo>
                  <a:pt x="3352800" y="4191000"/>
                </a:lnTo>
                <a:lnTo>
                  <a:pt x="3352800" y="0"/>
                </a:lnTo>
                <a:lnTo>
                  <a:pt x="0" y="0"/>
                </a:lnTo>
                <a:close/>
              </a:path>
            </a:pathLst>
          </a:custGeom>
          <a:ln w="9525">
            <a:solidFill>
              <a:srgbClr val="000000"/>
            </a:solidFill>
          </a:ln>
        </p:spPr>
        <p:txBody>
          <a:bodyPr wrap="square" lIns="0" tIns="0" rIns="0" bIns="0" rtlCol="0"/>
          <a:lstStyle/>
          <a:p>
            <a:endParaRPr/>
          </a:p>
        </p:txBody>
      </p:sp>
      <p:sp>
        <p:nvSpPr>
          <p:cNvPr id="9" name="object 9"/>
          <p:cNvSpPr txBox="1"/>
          <p:nvPr/>
        </p:nvSpPr>
        <p:spPr>
          <a:xfrm>
            <a:off x="2168651" y="2012695"/>
            <a:ext cx="2379980" cy="269875"/>
          </a:xfrm>
          <a:prstGeom prst="rect">
            <a:avLst/>
          </a:prstGeom>
        </p:spPr>
        <p:txBody>
          <a:bodyPr vert="horz" wrap="square" lIns="0" tIns="12700" rIns="0" bIns="0" rtlCol="0">
            <a:spAutoFit/>
          </a:bodyPr>
          <a:lstStyle/>
          <a:p>
            <a:pPr>
              <a:lnSpc>
                <a:spcPct val="100000"/>
              </a:lnSpc>
              <a:spcBef>
                <a:spcPts val="100"/>
              </a:spcBef>
            </a:pPr>
            <a:r>
              <a:rPr sz="1600" dirty="0">
                <a:latin typeface="Times New Roman"/>
                <a:cs typeface="Times New Roman"/>
              </a:rPr>
              <a:t>Enterprise Integration</a:t>
            </a:r>
            <a:r>
              <a:rPr sz="1600" spc="-70" dirty="0">
                <a:latin typeface="Times New Roman"/>
                <a:cs typeface="Times New Roman"/>
              </a:rPr>
              <a:t> </a:t>
            </a:r>
            <a:r>
              <a:rPr sz="1600" dirty="0">
                <a:latin typeface="Times New Roman"/>
                <a:cs typeface="Times New Roman"/>
              </a:rPr>
              <a:t>Server</a:t>
            </a:r>
            <a:endParaRPr sz="1600">
              <a:latin typeface="Times New Roman"/>
              <a:cs typeface="Times New Roman"/>
            </a:endParaRPr>
          </a:p>
        </p:txBody>
      </p:sp>
      <p:sp>
        <p:nvSpPr>
          <p:cNvPr id="10" name="object 10"/>
          <p:cNvSpPr/>
          <p:nvPr/>
        </p:nvSpPr>
        <p:spPr>
          <a:xfrm>
            <a:off x="1828800" y="2765298"/>
            <a:ext cx="1676400" cy="2780030"/>
          </a:xfrm>
          <a:custGeom>
            <a:avLst/>
            <a:gdLst/>
            <a:ahLst/>
            <a:cxnLst/>
            <a:rect l="l" t="t" r="r" b="b"/>
            <a:pathLst>
              <a:path w="1676400" h="2780029">
                <a:moveTo>
                  <a:pt x="0" y="0"/>
                </a:moveTo>
                <a:lnTo>
                  <a:pt x="0" y="2779776"/>
                </a:lnTo>
                <a:lnTo>
                  <a:pt x="1676400" y="2779776"/>
                </a:lnTo>
                <a:lnTo>
                  <a:pt x="1676400" y="0"/>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1828800" y="2765298"/>
            <a:ext cx="1676400" cy="2780030"/>
          </a:xfrm>
          <a:custGeom>
            <a:avLst/>
            <a:gdLst/>
            <a:ahLst/>
            <a:cxnLst/>
            <a:rect l="l" t="t" r="r" b="b"/>
            <a:pathLst>
              <a:path w="1676400" h="2780029">
                <a:moveTo>
                  <a:pt x="0" y="0"/>
                </a:moveTo>
                <a:lnTo>
                  <a:pt x="0" y="2779776"/>
                </a:lnTo>
                <a:lnTo>
                  <a:pt x="1676400" y="2779776"/>
                </a:lnTo>
                <a:lnTo>
                  <a:pt x="1676400" y="0"/>
                </a:lnTo>
                <a:lnTo>
                  <a:pt x="0" y="0"/>
                </a:lnTo>
                <a:close/>
              </a:path>
            </a:pathLst>
          </a:custGeom>
          <a:ln w="9525">
            <a:solidFill>
              <a:srgbClr val="000000"/>
            </a:solidFill>
            <a:prstDash val="dot"/>
          </a:ln>
        </p:spPr>
        <p:txBody>
          <a:bodyPr wrap="square" lIns="0" tIns="0" rIns="0" bIns="0" rtlCol="0"/>
          <a:lstStyle/>
          <a:p>
            <a:endParaRPr/>
          </a:p>
        </p:txBody>
      </p:sp>
      <p:sp>
        <p:nvSpPr>
          <p:cNvPr id="12" name="object 12"/>
          <p:cNvSpPr/>
          <p:nvPr/>
        </p:nvSpPr>
        <p:spPr>
          <a:xfrm>
            <a:off x="2419350" y="2908554"/>
            <a:ext cx="260985" cy="246379"/>
          </a:xfrm>
          <a:custGeom>
            <a:avLst/>
            <a:gdLst/>
            <a:ahLst/>
            <a:cxnLst/>
            <a:rect l="l" t="t" r="r" b="b"/>
            <a:pathLst>
              <a:path w="260985" h="246380">
                <a:moveTo>
                  <a:pt x="260604" y="122682"/>
                </a:moveTo>
                <a:lnTo>
                  <a:pt x="250317" y="74902"/>
                </a:lnTo>
                <a:lnTo>
                  <a:pt x="222313" y="35909"/>
                </a:lnTo>
                <a:lnTo>
                  <a:pt x="180879" y="9632"/>
                </a:lnTo>
                <a:lnTo>
                  <a:pt x="130301" y="0"/>
                </a:lnTo>
                <a:lnTo>
                  <a:pt x="79402" y="9632"/>
                </a:lnTo>
                <a:lnTo>
                  <a:pt x="38004" y="35909"/>
                </a:lnTo>
                <a:lnTo>
                  <a:pt x="10179" y="74902"/>
                </a:lnTo>
                <a:lnTo>
                  <a:pt x="0" y="122682"/>
                </a:lnTo>
                <a:lnTo>
                  <a:pt x="10179" y="170580"/>
                </a:lnTo>
                <a:lnTo>
                  <a:pt x="38004" y="209835"/>
                </a:lnTo>
                <a:lnTo>
                  <a:pt x="79402" y="236374"/>
                </a:lnTo>
                <a:lnTo>
                  <a:pt x="130301" y="246126"/>
                </a:lnTo>
                <a:lnTo>
                  <a:pt x="180879" y="236374"/>
                </a:lnTo>
                <a:lnTo>
                  <a:pt x="222313" y="209835"/>
                </a:lnTo>
                <a:lnTo>
                  <a:pt x="250317" y="170580"/>
                </a:lnTo>
                <a:lnTo>
                  <a:pt x="260604" y="122682"/>
                </a:lnTo>
                <a:close/>
              </a:path>
            </a:pathLst>
          </a:custGeom>
          <a:solidFill>
            <a:srgbClr val="000000"/>
          </a:solidFill>
        </p:spPr>
        <p:txBody>
          <a:bodyPr wrap="square" lIns="0" tIns="0" rIns="0" bIns="0" rtlCol="0"/>
          <a:lstStyle/>
          <a:p>
            <a:endParaRPr/>
          </a:p>
        </p:txBody>
      </p:sp>
      <p:sp>
        <p:nvSpPr>
          <p:cNvPr id="13" name="object 13"/>
          <p:cNvSpPr/>
          <p:nvPr/>
        </p:nvSpPr>
        <p:spPr>
          <a:xfrm>
            <a:off x="2419350" y="2908554"/>
            <a:ext cx="260985" cy="246379"/>
          </a:xfrm>
          <a:custGeom>
            <a:avLst/>
            <a:gdLst/>
            <a:ahLst/>
            <a:cxnLst/>
            <a:rect l="l" t="t" r="r" b="b"/>
            <a:pathLst>
              <a:path w="260985" h="246380">
                <a:moveTo>
                  <a:pt x="130301" y="0"/>
                </a:moveTo>
                <a:lnTo>
                  <a:pt x="79402" y="9632"/>
                </a:lnTo>
                <a:lnTo>
                  <a:pt x="38004" y="35909"/>
                </a:lnTo>
                <a:lnTo>
                  <a:pt x="10179" y="74902"/>
                </a:lnTo>
                <a:lnTo>
                  <a:pt x="0" y="122682"/>
                </a:lnTo>
                <a:lnTo>
                  <a:pt x="10179" y="170580"/>
                </a:lnTo>
                <a:lnTo>
                  <a:pt x="38004" y="209835"/>
                </a:lnTo>
                <a:lnTo>
                  <a:pt x="79402" y="236374"/>
                </a:lnTo>
                <a:lnTo>
                  <a:pt x="130301" y="246126"/>
                </a:lnTo>
                <a:lnTo>
                  <a:pt x="180879" y="236374"/>
                </a:lnTo>
                <a:lnTo>
                  <a:pt x="222313" y="209835"/>
                </a:lnTo>
                <a:lnTo>
                  <a:pt x="250317" y="170580"/>
                </a:lnTo>
                <a:lnTo>
                  <a:pt x="260604" y="122682"/>
                </a:lnTo>
                <a:lnTo>
                  <a:pt x="250317" y="74902"/>
                </a:lnTo>
                <a:lnTo>
                  <a:pt x="222313" y="35909"/>
                </a:lnTo>
                <a:lnTo>
                  <a:pt x="180879" y="9632"/>
                </a:lnTo>
                <a:lnTo>
                  <a:pt x="130301" y="0"/>
                </a:lnTo>
                <a:close/>
              </a:path>
            </a:pathLst>
          </a:custGeom>
          <a:ln w="9525">
            <a:solidFill>
              <a:srgbClr val="000000"/>
            </a:solidFill>
          </a:ln>
        </p:spPr>
        <p:txBody>
          <a:bodyPr wrap="square" lIns="0" tIns="0" rIns="0" bIns="0" rtlCol="0"/>
          <a:lstStyle/>
          <a:p>
            <a:endParaRPr/>
          </a:p>
        </p:txBody>
      </p:sp>
      <p:sp>
        <p:nvSpPr>
          <p:cNvPr id="14" name="object 14"/>
          <p:cNvSpPr/>
          <p:nvPr/>
        </p:nvSpPr>
        <p:spPr>
          <a:xfrm>
            <a:off x="2368295" y="3351276"/>
            <a:ext cx="361950" cy="246379"/>
          </a:xfrm>
          <a:custGeom>
            <a:avLst/>
            <a:gdLst/>
            <a:ahLst/>
            <a:cxnLst/>
            <a:rect l="l" t="t" r="r" b="b"/>
            <a:pathLst>
              <a:path w="361950" h="246379">
                <a:moveTo>
                  <a:pt x="0" y="0"/>
                </a:moveTo>
                <a:lnTo>
                  <a:pt x="0" y="246125"/>
                </a:lnTo>
                <a:lnTo>
                  <a:pt x="361950" y="246125"/>
                </a:lnTo>
                <a:lnTo>
                  <a:pt x="361950" y="0"/>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2368295" y="3351276"/>
            <a:ext cx="361950" cy="246379"/>
          </a:xfrm>
          <a:custGeom>
            <a:avLst/>
            <a:gdLst/>
            <a:ahLst/>
            <a:cxnLst/>
            <a:rect l="l" t="t" r="r" b="b"/>
            <a:pathLst>
              <a:path w="361950" h="246379">
                <a:moveTo>
                  <a:pt x="0" y="0"/>
                </a:moveTo>
                <a:lnTo>
                  <a:pt x="0" y="246125"/>
                </a:lnTo>
                <a:lnTo>
                  <a:pt x="361950" y="246125"/>
                </a:lnTo>
                <a:lnTo>
                  <a:pt x="361950" y="0"/>
                </a:lnTo>
                <a:lnTo>
                  <a:pt x="0" y="0"/>
                </a:lnTo>
                <a:close/>
              </a:path>
            </a:pathLst>
          </a:custGeom>
          <a:ln w="9525">
            <a:solidFill>
              <a:srgbClr val="000000"/>
            </a:solidFill>
          </a:ln>
        </p:spPr>
        <p:txBody>
          <a:bodyPr wrap="square" lIns="0" tIns="0" rIns="0" bIns="0" rtlCol="0"/>
          <a:lstStyle/>
          <a:p>
            <a:endParaRPr/>
          </a:p>
        </p:txBody>
      </p:sp>
      <p:sp>
        <p:nvSpPr>
          <p:cNvPr id="16" name="object 16"/>
          <p:cNvSpPr/>
          <p:nvPr/>
        </p:nvSpPr>
        <p:spPr>
          <a:xfrm>
            <a:off x="2368295" y="3793997"/>
            <a:ext cx="361950" cy="295910"/>
          </a:xfrm>
          <a:custGeom>
            <a:avLst/>
            <a:gdLst/>
            <a:ahLst/>
            <a:cxnLst/>
            <a:rect l="l" t="t" r="r" b="b"/>
            <a:pathLst>
              <a:path w="361950" h="295910">
                <a:moveTo>
                  <a:pt x="361950" y="147827"/>
                </a:moveTo>
                <a:lnTo>
                  <a:pt x="181356" y="0"/>
                </a:lnTo>
                <a:lnTo>
                  <a:pt x="0" y="147827"/>
                </a:lnTo>
                <a:lnTo>
                  <a:pt x="181356" y="295655"/>
                </a:lnTo>
                <a:lnTo>
                  <a:pt x="361950" y="147827"/>
                </a:lnTo>
                <a:close/>
              </a:path>
            </a:pathLst>
          </a:custGeom>
          <a:solidFill>
            <a:srgbClr val="000000"/>
          </a:solidFill>
        </p:spPr>
        <p:txBody>
          <a:bodyPr wrap="square" lIns="0" tIns="0" rIns="0" bIns="0" rtlCol="0"/>
          <a:lstStyle/>
          <a:p>
            <a:endParaRPr/>
          </a:p>
        </p:txBody>
      </p:sp>
      <p:sp>
        <p:nvSpPr>
          <p:cNvPr id="17" name="object 17"/>
          <p:cNvSpPr/>
          <p:nvPr/>
        </p:nvSpPr>
        <p:spPr>
          <a:xfrm>
            <a:off x="2368295" y="3793997"/>
            <a:ext cx="361950" cy="295910"/>
          </a:xfrm>
          <a:custGeom>
            <a:avLst/>
            <a:gdLst/>
            <a:ahLst/>
            <a:cxnLst/>
            <a:rect l="l" t="t" r="r" b="b"/>
            <a:pathLst>
              <a:path w="361950" h="295910">
                <a:moveTo>
                  <a:pt x="181356" y="0"/>
                </a:moveTo>
                <a:lnTo>
                  <a:pt x="0" y="147827"/>
                </a:lnTo>
                <a:lnTo>
                  <a:pt x="181356" y="295655"/>
                </a:lnTo>
                <a:lnTo>
                  <a:pt x="361950" y="147827"/>
                </a:lnTo>
                <a:lnTo>
                  <a:pt x="181356" y="0"/>
                </a:lnTo>
                <a:close/>
              </a:path>
            </a:pathLst>
          </a:custGeom>
          <a:ln w="9525">
            <a:solidFill>
              <a:srgbClr val="000000"/>
            </a:solidFill>
          </a:ln>
        </p:spPr>
        <p:txBody>
          <a:bodyPr wrap="square" lIns="0" tIns="0" rIns="0" bIns="0" rtlCol="0"/>
          <a:lstStyle/>
          <a:p>
            <a:endParaRPr/>
          </a:p>
        </p:txBody>
      </p:sp>
      <p:sp>
        <p:nvSpPr>
          <p:cNvPr id="18" name="object 18"/>
          <p:cNvSpPr/>
          <p:nvPr/>
        </p:nvSpPr>
        <p:spPr>
          <a:xfrm>
            <a:off x="2990850" y="3793997"/>
            <a:ext cx="361950" cy="246379"/>
          </a:xfrm>
          <a:custGeom>
            <a:avLst/>
            <a:gdLst/>
            <a:ahLst/>
            <a:cxnLst/>
            <a:rect l="l" t="t" r="r" b="b"/>
            <a:pathLst>
              <a:path w="361950" h="246379">
                <a:moveTo>
                  <a:pt x="0" y="0"/>
                </a:moveTo>
                <a:lnTo>
                  <a:pt x="0" y="246125"/>
                </a:lnTo>
                <a:lnTo>
                  <a:pt x="361949" y="246125"/>
                </a:lnTo>
                <a:lnTo>
                  <a:pt x="361949" y="0"/>
                </a:lnTo>
                <a:lnTo>
                  <a:pt x="0" y="0"/>
                </a:lnTo>
                <a:close/>
              </a:path>
            </a:pathLst>
          </a:custGeom>
          <a:solidFill>
            <a:srgbClr val="000000"/>
          </a:solidFill>
        </p:spPr>
        <p:txBody>
          <a:bodyPr wrap="square" lIns="0" tIns="0" rIns="0" bIns="0" rtlCol="0"/>
          <a:lstStyle/>
          <a:p>
            <a:endParaRPr/>
          </a:p>
        </p:txBody>
      </p:sp>
      <p:sp>
        <p:nvSpPr>
          <p:cNvPr id="19" name="object 19"/>
          <p:cNvSpPr/>
          <p:nvPr/>
        </p:nvSpPr>
        <p:spPr>
          <a:xfrm>
            <a:off x="2990850" y="3793997"/>
            <a:ext cx="361950" cy="246379"/>
          </a:xfrm>
          <a:custGeom>
            <a:avLst/>
            <a:gdLst/>
            <a:ahLst/>
            <a:cxnLst/>
            <a:rect l="l" t="t" r="r" b="b"/>
            <a:pathLst>
              <a:path w="361950" h="246379">
                <a:moveTo>
                  <a:pt x="0" y="0"/>
                </a:moveTo>
                <a:lnTo>
                  <a:pt x="0" y="246125"/>
                </a:lnTo>
                <a:lnTo>
                  <a:pt x="361949" y="246125"/>
                </a:lnTo>
                <a:lnTo>
                  <a:pt x="361949" y="0"/>
                </a:lnTo>
                <a:lnTo>
                  <a:pt x="0" y="0"/>
                </a:lnTo>
                <a:close/>
              </a:path>
            </a:pathLst>
          </a:custGeom>
          <a:ln w="9524">
            <a:solidFill>
              <a:srgbClr val="000000"/>
            </a:solidFill>
          </a:ln>
        </p:spPr>
        <p:txBody>
          <a:bodyPr wrap="square" lIns="0" tIns="0" rIns="0" bIns="0" rtlCol="0"/>
          <a:lstStyle/>
          <a:p>
            <a:endParaRPr/>
          </a:p>
        </p:txBody>
      </p:sp>
      <p:sp>
        <p:nvSpPr>
          <p:cNvPr id="20" name="object 20"/>
          <p:cNvSpPr/>
          <p:nvPr/>
        </p:nvSpPr>
        <p:spPr>
          <a:xfrm>
            <a:off x="2368295" y="4286250"/>
            <a:ext cx="361950" cy="246379"/>
          </a:xfrm>
          <a:custGeom>
            <a:avLst/>
            <a:gdLst/>
            <a:ahLst/>
            <a:cxnLst/>
            <a:rect l="l" t="t" r="r" b="b"/>
            <a:pathLst>
              <a:path w="361950" h="246379">
                <a:moveTo>
                  <a:pt x="0" y="0"/>
                </a:moveTo>
                <a:lnTo>
                  <a:pt x="0" y="246125"/>
                </a:lnTo>
                <a:lnTo>
                  <a:pt x="361950" y="246125"/>
                </a:lnTo>
                <a:lnTo>
                  <a:pt x="361950" y="0"/>
                </a:lnTo>
                <a:lnTo>
                  <a:pt x="0" y="0"/>
                </a:lnTo>
                <a:close/>
              </a:path>
            </a:pathLst>
          </a:custGeom>
          <a:solidFill>
            <a:srgbClr val="000000"/>
          </a:solidFill>
        </p:spPr>
        <p:txBody>
          <a:bodyPr wrap="square" lIns="0" tIns="0" rIns="0" bIns="0" rtlCol="0"/>
          <a:lstStyle/>
          <a:p>
            <a:endParaRPr/>
          </a:p>
        </p:txBody>
      </p:sp>
      <p:sp>
        <p:nvSpPr>
          <p:cNvPr id="21" name="object 21"/>
          <p:cNvSpPr/>
          <p:nvPr/>
        </p:nvSpPr>
        <p:spPr>
          <a:xfrm>
            <a:off x="2368295" y="4286250"/>
            <a:ext cx="361950" cy="246379"/>
          </a:xfrm>
          <a:custGeom>
            <a:avLst/>
            <a:gdLst/>
            <a:ahLst/>
            <a:cxnLst/>
            <a:rect l="l" t="t" r="r" b="b"/>
            <a:pathLst>
              <a:path w="361950" h="246379">
                <a:moveTo>
                  <a:pt x="0" y="0"/>
                </a:moveTo>
                <a:lnTo>
                  <a:pt x="0" y="246125"/>
                </a:lnTo>
                <a:lnTo>
                  <a:pt x="361950" y="246125"/>
                </a:lnTo>
                <a:lnTo>
                  <a:pt x="361950" y="0"/>
                </a:lnTo>
                <a:lnTo>
                  <a:pt x="0" y="0"/>
                </a:lnTo>
                <a:close/>
              </a:path>
            </a:pathLst>
          </a:custGeom>
          <a:ln w="9525">
            <a:solidFill>
              <a:srgbClr val="000000"/>
            </a:solidFill>
          </a:ln>
        </p:spPr>
        <p:txBody>
          <a:bodyPr wrap="square" lIns="0" tIns="0" rIns="0" bIns="0" rtlCol="0"/>
          <a:lstStyle/>
          <a:p>
            <a:endParaRPr/>
          </a:p>
        </p:txBody>
      </p:sp>
      <p:sp>
        <p:nvSpPr>
          <p:cNvPr id="22" name="object 22"/>
          <p:cNvSpPr/>
          <p:nvPr/>
        </p:nvSpPr>
        <p:spPr>
          <a:xfrm>
            <a:off x="2419350" y="4728971"/>
            <a:ext cx="260985" cy="246379"/>
          </a:xfrm>
          <a:custGeom>
            <a:avLst/>
            <a:gdLst/>
            <a:ahLst/>
            <a:cxnLst/>
            <a:rect l="l" t="t" r="r" b="b"/>
            <a:pathLst>
              <a:path w="260985" h="246379">
                <a:moveTo>
                  <a:pt x="260604" y="123443"/>
                </a:moveTo>
                <a:lnTo>
                  <a:pt x="250317" y="75545"/>
                </a:lnTo>
                <a:lnTo>
                  <a:pt x="222313" y="36290"/>
                </a:lnTo>
                <a:lnTo>
                  <a:pt x="180879" y="9751"/>
                </a:lnTo>
                <a:lnTo>
                  <a:pt x="130301" y="0"/>
                </a:lnTo>
                <a:lnTo>
                  <a:pt x="79402" y="9751"/>
                </a:lnTo>
                <a:lnTo>
                  <a:pt x="38004" y="36290"/>
                </a:lnTo>
                <a:lnTo>
                  <a:pt x="10179" y="75545"/>
                </a:lnTo>
                <a:lnTo>
                  <a:pt x="0" y="123443"/>
                </a:lnTo>
                <a:lnTo>
                  <a:pt x="10179" y="171223"/>
                </a:lnTo>
                <a:lnTo>
                  <a:pt x="38004" y="210216"/>
                </a:lnTo>
                <a:lnTo>
                  <a:pt x="79402" y="236493"/>
                </a:lnTo>
                <a:lnTo>
                  <a:pt x="130301" y="246125"/>
                </a:lnTo>
                <a:lnTo>
                  <a:pt x="180879" y="236493"/>
                </a:lnTo>
                <a:lnTo>
                  <a:pt x="222313" y="210216"/>
                </a:lnTo>
                <a:lnTo>
                  <a:pt x="250317" y="171223"/>
                </a:lnTo>
                <a:lnTo>
                  <a:pt x="260604" y="123443"/>
                </a:lnTo>
                <a:close/>
              </a:path>
            </a:pathLst>
          </a:custGeom>
          <a:solidFill>
            <a:srgbClr val="000000"/>
          </a:solidFill>
        </p:spPr>
        <p:txBody>
          <a:bodyPr wrap="square" lIns="0" tIns="0" rIns="0" bIns="0" rtlCol="0"/>
          <a:lstStyle/>
          <a:p>
            <a:endParaRPr/>
          </a:p>
        </p:txBody>
      </p:sp>
      <p:sp>
        <p:nvSpPr>
          <p:cNvPr id="23" name="object 23"/>
          <p:cNvSpPr/>
          <p:nvPr/>
        </p:nvSpPr>
        <p:spPr>
          <a:xfrm>
            <a:off x="2419350" y="4728971"/>
            <a:ext cx="260985" cy="246379"/>
          </a:xfrm>
          <a:custGeom>
            <a:avLst/>
            <a:gdLst/>
            <a:ahLst/>
            <a:cxnLst/>
            <a:rect l="l" t="t" r="r" b="b"/>
            <a:pathLst>
              <a:path w="260985" h="246379">
                <a:moveTo>
                  <a:pt x="130301" y="0"/>
                </a:moveTo>
                <a:lnTo>
                  <a:pt x="79402" y="9751"/>
                </a:lnTo>
                <a:lnTo>
                  <a:pt x="38004" y="36290"/>
                </a:lnTo>
                <a:lnTo>
                  <a:pt x="10179" y="75545"/>
                </a:lnTo>
                <a:lnTo>
                  <a:pt x="0" y="123443"/>
                </a:lnTo>
                <a:lnTo>
                  <a:pt x="10179" y="171223"/>
                </a:lnTo>
                <a:lnTo>
                  <a:pt x="38004" y="210216"/>
                </a:lnTo>
                <a:lnTo>
                  <a:pt x="79402" y="236493"/>
                </a:lnTo>
                <a:lnTo>
                  <a:pt x="130301" y="246125"/>
                </a:lnTo>
                <a:lnTo>
                  <a:pt x="180879" y="236493"/>
                </a:lnTo>
                <a:lnTo>
                  <a:pt x="222313" y="210216"/>
                </a:lnTo>
                <a:lnTo>
                  <a:pt x="250317" y="171223"/>
                </a:lnTo>
                <a:lnTo>
                  <a:pt x="260604" y="123443"/>
                </a:lnTo>
                <a:lnTo>
                  <a:pt x="250317" y="75545"/>
                </a:lnTo>
                <a:lnTo>
                  <a:pt x="222313" y="36290"/>
                </a:lnTo>
                <a:lnTo>
                  <a:pt x="180879" y="9751"/>
                </a:lnTo>
                <a:lnTo>
                  <a:pt x="130301" y="0"/>
                </a:lnTo>
                <a:close/>
              </a:path>
            </a:pathLst>
          </a:custGeom>
          <a:ln w="9525">
            <a:solidFill>
              <a:srgbClr val="000000"/>
            </a:solidFill>
          </a:ln>
        </p:spPr>
        <p:txBody>
          <a:bodyPr wrap="square" lIns="0" tIns="0" rIns="0" bIns="0" rtlCol="0"/>
          <a:lstStyle/>
          <a:p>
            <a:endParaRPr/>
          </a:p>
        </p:txBody>
      </p:sp>
      <p:sp>
        <p:nvSpPr>
          <p:cNvPr id="24" name="object 24"/>
          <p:cNvSpPr/>
          <p:nvPr/>
        </p:nvSpPr>
        <p:spPr>
          <a:xfrm>
            <a:off x="2511551" y="3149345"/>
            <a:ext cx="76200" cy="201929"/>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2511551" y="3592829"/>
            <a:ext cx="76200" cy="201168"/>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2725673" y="3903726"/>
            <a:ext cx="265430" cy="76200"/>
          </a:xfrm>
          <a:custGeom>
            <a:avLst/>
            <a:gdLst/>
            <a:ahLst/>
            <a:cxnLst/>
            <a:rect l="l" t="t" r="r" b="b"/>
            <a:pathLst>
              <a:path w="265430" h="76200">
                <a:moveTo>
                  <a:pt x="206501" y="38100"/>
                </a:moveTo>
                <a:lnTo>
                  <a:pt x="204977" y="34289"/>
                </a:lnTo>
                <a:lnTo>
                  <a:pt x="201930" y="33527"/>
                </a:lnTo>
                <a:lnTo>
                  <a:pt x="4571" y="33527"/>
                </a:lnTo>
                <a:lnTo>
                  <a:pt x="1524" y="34289"/>
                </a:lnTo>
                <a:lnTo>
                  <a:pt x="0" y="38100"/>
                </a:lnTo>
                <a:lnTo>
                  <a:pt x="1524" y="41148"/>
                </a:lnTo>
                <a:lnTo>
                  <a:pt x="4571" y="42672"/>
                </a:lnTo>
                <a:lnTo>
                  <a:pt x="201930" y="42672"/>
                </a:lnTo>
                <a:lnTo>
                  <a:pt x="204977" y="41148"/>
                </a:lnTo>
                <a:lnTo>
                  <a:pt x="206501" y="38100"/>
                </a:lnTo>
                <a:close/>
              </a:path>
              <a:path w="265430" h="76200">
                <a:moveTo>
                  <a:pt x="265175" y="38100"/>
                </a:moveTo>
                <a:lnTo>
                  <a:pt x="188975" y="0"/>
                </a:lnTo>
                <a:lnTo>
                  <a:pt x="188975" y="33527"/>
                </a:lnTo>
                <a:lnTo>
                  <a:pt x="201930" y="33527"/>
                </a:lnTo>
                <a:lnTo>
                  <a:pt x="204977" y="34289"/>
                </a:lnTo>
                <a:lnTo>
                  <a:pt x="206501" y="38100"/>
                </a:lnTo>
                <a:lnTo>
                  <a:pt x="206501" y="67437"/>
                </a:lnTo>
                <a:lnTo>
                  <a:pt x="265175" y="38100"/>
                </a:lnTo>
                <a:close/>
              </a:path>
              <a:path w="265430" h="76200">
                <a:moveTo>
                  <a:pt x="206501" y="67437"/>
                </a:moveTo>
                <a:lnTo>
                  <a:pt x="206501" y="38100"/>
                </a:lnTo>
                <a:lnTo>
                  <a:pt x="204977" y="41148"/>
                </a:lnTo>
                <a:lnTo>
                  <a:pt x="201930" y="42672"/>
                </a:lnTo>
                <a:lnTo>
                  <a:pt x="188975" y="42672"/>
                </a:lnTo>
                <a:lnTo>
                  <a:pt x="188975" y="76200"/>
                </a:lnTo>
                <a:lnTo>
                  <a:pt x="206501" y="67437"/>
                </a:lnTo>
                <a:close/>
              </a:path>
            </a:pathLst>
          </a:custGeom>
          <a:solidFill>
            <a:srgbClr val="000000"/>
          </a:solidFill>
        </p:spPr>
        <p:txBody>
          <a:bodyPr wrap="square" lIns="0" tIns="0" rIns="0" bIns="0" rtlCol="0"/>
          <a:lstStyle/>
          <a:p>
            <a:endParaRPr/>
          </a:p>
        </p:txBody>
      </p:sp>
      <p:sp>
        <p:nvSpPr>
          <p:cNvPr id="27" name="object 27"/>
          <p:cNvSpPr/>
          <p:nvPr/>
        </p:nvSpPr>
        <p:spPr>
          <a:xfrm>
            <a:off x="2511551" y="4084320"/>
            <a:ext cx="76200" cy="201929"/>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2730245" y="3461003"/>
            <a:ext cx="471805" cy="76200"/>
          </a:xfrm>
          <a:custGeom>
            <a:avLst/>
            <a:gdLst/>
            <a:ahLst/>
            <a:cxnLst/>
            <a:rect l="l" t="t" r="r" b="b"/>
            <a:pathLst>
              <a:path w="471805" h="76200">
                <a:moveTo>
                  <a:pt x="76200" y="32766"/>
                </a:moveTo>
                <a:lnTo>
                  <a:pt x="76200" y="0"/>
                </a:lnTo>
                <a:lnTo>
                  <a:pt x="0" y="38100"/>
                </a:lnTo>
                <a:lnTo>
                  <a:pt x="58674" y="67437"/>
                </a:lnTo>
                <a:lnTo>
                  <a:pt x="58674" y="38100"/>
                </a:lnTo>
                <a:lnTo>
                  <a:pt x="60198" y="34290"/>
                </a:lnTo>
                <a:lnTo>
                  <a:pt x="64008" y="32766"/>
                </a:lnTo>
                <a:lnTo>
                  <a:pt x="76200" y="32766"/>
                </a:lnTo>
                <a:close/>
              </a:path>
              <a:path w="471805" h="76200">
                <a:moveTo>
                  <a:pt x="471678" y="38100"/>
                </a:moveTo>
                <a:lnTo>
                  <a:pt x="470154" y="34290"/>
                </a:lnTo>
                <a:lnTo>
                  <a:pt x="467106" y="32766"/>
                </a:lnTo>
                <a:lnTo>
                  <a:pt x="64008" y="32766"/>
                </a:lnTo>
                <a:lnTo>
                  <a:pt x="60198" y="34290"/>
                </a:lnTo>
                <a:lnTo>
                  <a:pt x="58674" y="38100"/>
                </a:lnTo>
                <a:lnTo>
                  <a:pt x="60198" y="41148"/>
                </a:lnTo>
                <a:lnTo>
                  <a:pt x="64008" y="42672"/>
                </a:lnTo>
                <a:lnTo>
                  <a:pt x="467106" y="42672"/>
                </a:lnTo>
                <a:lnTo>
                  <a:pt x="470154" y="41148"/>
                </a:lnTo>
                <a:lnTo>
                  <a:pt x="471678" y="38100"/>
                </a:lnTo>
                <a:close/>
              </a:path>
              <a:path w="471805" h="76200">
                <a:moveTo>
                  <a:pt x="76200" y="76200"/>
                </a:moveTo>
                <a:lnTo>
                  <a:pt x="76200" y="42672"/>
                </a:lnTo>
                <a:lnTo>
                  <a:pt x="64008" y="42672"/>
                </a:lnTo>
                <a:lnTo>
                  <a:pt x="60198" y="41148"/>
                </a:lnTo>
                <a:lnTo>
                  <a:pt x="58674" y="38100"/>
                </a:lnTo>
                <a:lnTo>
                  <a:pt x="58674" y="67437"/>
                </a:lnTo>
                <a:lnTo>
                  <a:pt x="76200" y="76200"/>
                </a:lnTo>
                <a:close/>
              </a:path>
            </a:pathLst>
          </a:custGeom>
          <a:solidFill>
            <a:srgbClr val="000000"/>
          </a:solidFill>
        </p:spPr>
        <p:txBody>
          <a:bodyPr wrap="square" lIns="0" tIns="0" rIns="0" bIns="0" rtlCol="0"/>
          <a:lstStyle/>
          <a:p>
            <a:endParaRPr/>
          </a:p>
        </p:txBody>
      </p:sp>
      <p:sp>
        <p:nvSpPr>
          <p:cNvPr id="29" name="object 29"/>
          <p:cNvSpPr/>
          <p:nvPr/>
        </p:nvSpPr>
        <p:spPr>
          <a:xfrm>
            <a:off x="3197351" y="3499103"/>
            <a:ext cx="0" cy="295275"/>
          </a:xfrm>
          <a:custGeom>
            <a:avLst/>
            <a:gdLst/>
            <a:ahLst/>
            <a:cxnLst/>
            <a:rect l="l" t="t" r="r" b="b"/>
            <a:pathLst>
              <a:path h="295275">
                <a:moveTo>
                  <a:pt x="0" y="294894"/>
                </a:moveTo>
                <a:lnTo>
                  <a:pt x="0" y="0"/>
                </a:lnTo>
              </a:path>
            </a:pathLst>
          </a:custGeom>
          <a:ln w="9525">
            <a:solidFill>
              <a:srgbClr val="000000"/>
            </a:solidFill>
          </a:ln>
        </p:spPr>
        <p:txBody>
          <a:bodyPr wrap="square" lIns="0" tIns="0" rIns="0" bIns="0" rtlCol="0"/>
          <a:lstStyle/>
          <a:p>
            <a:endParaRPr/>
          </a:p>
        </p:txBody>
      </p:sp>
      <p:sp>
        <p:nvSpPr>
          <p:cNvPr id="30" name="object 30"/>
          <p:cNvSpPr/>
          <p:nvPr/>
        </p:nvSpPr>
        <p:spPr>
          <a:xfrm>
            <a:off x="2511551" y="4527803"/>
            <a:ext cx="76200" cy="201168"/>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2052827" y="3461003"/>
            <a:ext cx="315595" cy="76200"/>
          </a:xfrm>
          <a:custGeom>
            <a:avLst/>
            <a:gdLst/>
            <a:ahLst/>
            <a:cxnLst/>
            <a:rect l="l" t="t" r="r" b="b"/>
            <a:pathLst>
              <a:path w="315594" h="76200">
                <a:moveTo>
                  <a:pt x="256794" y="38100"/>
                </a:moveTo>
                <a:lnTo>
                  <a:pt x="255270" y="34290"/>
                </a:lnTo>
                <a:lnTo>
                  <a:pt x="252222" y="32766"/>
                </a:lnTo>
                <a:lnTo>
                  <a:pt x="4572" y="32766"/>
                </a:lnTo>
                <a:lnTo>
                  <a:pt x="1524" y="34290"/>
                </a:lnTo>
                <a:lnTo>
                  <a:pt x="0" y="38100"/>
                </a:lnTo>
                <a:lnTo>
                  <a:pt x="1524" y="41148"/>
                </a:lnTo>
                <a:lnTo>
                  <a:pt x="4572" y="42672"/>
                </a:lnTo>
                <a:lnTo>
                  <a:pt x="252222" y="42672"/>
                </a:lnTo>
                <a:lnTo>
                  <a:pt x="255270" y="41148"/>
                </a:lnTo>
                <a:lnTo>
                  <a:pt x="256794" y="38100"/>
                </a:lnTo>
                <a:close/>
              </a:path>
              <a:path w="315594" h="76200">
                <a:moveTo>
                  <a:pt x="315468" y="38100"/>
                </a:moveTo>
                <a:lnTo>
                  <a:pt x="239268" y="0"/>
                </a:lnTo>
                <a:lnTo>
                  <a:pt x="239268" y="32766"/>
                </a:lnTo>
                <a:lnTo>
                  <a:pt x="252222" y="32766"/>
                </a:lnTo>
                <a:lnTo>
                  <a:pt x="255270" y="34290"/>
                </a:lnTo>
                <a:lnTo>
                  <a:pt x="256794" y="38100"/>
                </a:lnTo>
                <a:lnTo>
                  <a:pt x="256794" y="67437"/>
                </a:lnTo>
                <a:lnTo>
                  <a:pt x="315468" y="38100"/>
                </a:lnTo>
                <a:close/>
              </a:path>
              <a:path w="315594" h="76200">
                <a:moveTo>
                  <a:pt x="256794" y="67437"/>
                </a:moveTo>
                <a:lnTo>
                  <a:pt x="256794" y="38100"/>
                </a:lnTo>
                <a:lnTo>
                  <a:pt x="255270" y="41148"/>
                </a:lnTo>
                <a:lnTo>
                  <a:pt x="252222" y="42672"/>
                </a:lnTo>
                <a:lnTo>
                  <a:pt x="239268" y="42672"/>
                </a:lnTo>
                <a:lnTo>
                  <a:pt x="239268" y="76200"/>
                </a:lnTo>
                <a:lnTo>
                  <a:pt x="256794" y="67437"/>
                </a:lnTo>
                <a:close/>
              </a:path>
            </a:pathLst>
          </a:custGeom>
          <a:solidFill>
            <a:srgbClr val="000000"/>
          </a:solidFill>
        </p:spPr>
        <p:txBody>
          <a:bodyPr wrap="square" lIns="0" tIns="0" rIns="0" bIns="0" rtlCol="0"/>
          <a:lstStyle/>
          <a:p>
            <a:endParaRPr/>
          </a:p>
        </p:txBody>
      </p:sp>
      <p:sp>
        <p:nvSpPr>
          <p:cNvPr id="32" name="object 32"/>
          <p:cNvSpPr/>
          <p:nvPr/>
        </p:nvSpPr>
        <p:spPr>
          <a:xfrm>
            <a:off x="2057400" y="3499103"/>
            <a:ext cx="0" cy="443230"/>
          </a:xfrm>
          <a:custGeom>
            <a:avLst/>
            <a:gdLst/>
            <a:ahLst/>
            <a:cxnLst/>
            <a:rect l="l" t="t" r="r" b="b"/>
            <a:pathLst>
              <a:path h="443229">
                <a:moveTo>
                  <a:pt x="0" y="0"/>
                </a:moveTo>
                <a:lnTo>
                  <a:pt x="0" y="442722"/>
                </a:lnTo>
              </a:path>
            </a:pathLst>
          </a:custGeom>
          <a:ln w="9525">
            <a:solidFill>
              <a:srgbClr val="000000"/>
            </a:solidFill>
          </a:ln>
        </p:spPr>
        <p:txBody>
          <a:bodyPr wrap="square" lIns="0" tIns="0" rIns="0" bIns="0" rtlCol="0"/>
          <a:lstStyle/>
          <a:p>
            <a:endParaRPr/>
          </a:p>
        </p:txBody>
      </p:sp>
      <p:sp>
        <p:nvSpPr>
          <p:cNvPr id="33" name="object 33"/>
          <p:cNvSpPr/>
          <p:nvPr/>
        </p:nvSpPr>
        <p:spPr>
          <a:xfrm>
            <a:off x="2057400" y="3941826"/>
            <a:ext cx="311150" cy="0"/>
          </a:xfrm>
          <a:custGeom>
            <a:avLst/>
            <a:gdLst/>
            <a:ahLst/>
            <a:cxnLst/>
            <a:rect l="l" t="t" r="r" b="b"/>
            <a:pathLst>
              <a:path w="311150">
                <a:moveTo>
                  <a:pt x="310895" y="0"/>
                </a:moveTo>
                <a:lnTo>
                  <a:pt x="0" y="0"/>
                </a:lnTo>
              </a:path>
            </a:pathLst>
          </a:custGeom>
          <a:ln w="9525">
            <a:solidFill>
              <a:srgbClr val="000000"/>
            </a:solidFill>
          </a:ln>
        </p:spPr>
        <p:txBody>
          <a:bodyPr wrap="square" lIns="0" tIns="0" rIns="0" bIns="0" rtlCol="0"/>
          <a:lstStyle/>
          <a:p>
            <a:endParaRPr/>
          </a:p>
        </p:txBody>
      </p:sp>
      <p:sp>
        <p:nvSpPr>
          <p:cNvPr id="34" name="object 34"/>
          <p:cNvSpPr txBox="1"/>
          <p:nvPr/>
        </p:nvSpPr>
        <p:spPr>
          <a:xfrm>
            <a:off x="2225796" y="5074411"/>
            <a:ext cx="862330" cy="451484"/>
          </a:xfrm>
          <a:prstGeom prst="rect">
            <a:avLst/>
          </a:prstGeom>
        </p:spPr>
        <p:txBody>
          <a:bodyPr vert="horz" wrap="square" lIns="0" tIns="12065" rIns="0" bIns="0" rtlCol="0">
            <a:spAutoFit/>
          </a:bodyPr>
          <a:lstStyle/>
          <a:p>
            <a:pPr marR="5080" indent="152400">
              <a:lnSpc>
                <a:spcPct val="100000"/>
              </a:lnSpc>
              <a:spcBef>
                <a:spcPts val="95"/>
              </a:spcBef>
            </a:pPr>
            <a:r>
              <a:rPr sz="1400" spc="-5" dirty="0">
                <a:latin typeface="Times New Roman"/>
                <a:cs typeface="Times New Roman"/>
              </a:rPr>
              <a:t>Process  Automation</a:t>
            </a:r>
            <a:endParaRPr sz="1400">
              <a:latin typeface="Times New Roman"/>
              <a:cs typeface="Times New Roman"/>
            </a:endParaRPr>
          </a:p>
        </p:txBody>
      </p:sp>
      <p:sp>
        <p:nvSpPr>
          <p:cNvPr id="35" name="object 35"/>
          <p:cNvSpPr txBox="1"/>
          <p:nvPr/>
        </p:nvSpPr>
        <p:spPr>
          <a:xfrm>
            <a:off x="3810000" y="2765298"/>
            <a:ext cx="990600" cy="713740"/>
          </a:xfrm>
          <a:prstGeom prst="rect">
            <a:avLst/>
          </a:prstGeom>
          <a:solidFill>
            <a:srgbClr val="CCFFCC"/>
          </a:solidFill>
          <a:ln w="9525">
            <a:solidFill>
              <a:srgbClr val="000000"/>
            </a:solidFill>
          </a:ln>
        </p:spPr>
        <p:txBody>
          <a:bodyPr vert="horz" wrap="square" lIns="0" tIns="0" rIns="0" bIns="0" rtlCol="0">
            <a:spAutoFit/>
          </a:bodyPr>
          <a:lstStyle/>
          <a:p>
            <a:pPr>
              <a:lnSpc>
                <a:spcPct val="100000"/>
              </a:lnSpc>
            </a:pPr>
            <a:endParaRPr sz="1550">
              <a:latin typeface="Times New Roman"/>
              <a:cs typeface="Times New Roman"/>
            </a:endParaRPr>
          </a:p>
          <a:p>
            <a:pPr marL="166370">
              <a:lnSpc>
                <a:spcPct val="100000"/>
              </a:lnSpc>
            </a:pPr>
            <a:r>
              <a:rPr sz="1600" dirty="0">
                <a:latin typeface="Times New Roman"/>
                <a:cs typeface="Times New Roman"/>
              </a:rPr>
              <a:t>Adapter</a:t>
            </a:r>
            <a:endParaRPr sz="1600">
              <a:latin typeface="Times New Roman"/>
              <a:cs typeface="Times New Roman"/>
            </a:endParaRPr>
          </a:p>
        </p:txBody>
      </p:sp>
      <p:sp>
        <p:nvSpPr>
          <p:cNvPr id="36" name="object 36"/>
          <p:cNvSpPr txBox="1"/>
          <p:nvPr/>
        </p:nvSpPr>
        <p:spPr>
          <a:xfrm>
            <a:off x="3810000" y="3761994"/>
            <a:ext cx="990600" cy="713740"/>
          </a:xfrm>
          <a:prstGeom prst="rect">
            <a:avLst/>
          </a:prstGeom>
          <a:solidFill>
            <a:srgbClr val="FFFF99"/>
          </a:solidFill>
          <a:ln w="9525">
            <a:solidFill>
              <a:srgbClr val="000000"/>
            </a:solidFill>
          </a:ln>
        </p:spPr>
        <p:txBody>
          <a:bodyPr vert="horz" wrap="square" lIns="0" tIns="635" rIns="0" bIns="0" rtlCol="0">
            <a:spAutoFit/>
          </a:bodyPr>
          <a:lstStyle/>
          <a:p>
            <a:pPr>
              <a:lnSpc>
                <a:spcPct val="100000"/>
              </a:lnSpc>
              <a:spcBef>
                <a:spcPts val="5"/>
              </a:spcBef>
            </a:pPr>
            <a:endParaRPr sz="1550">
              <a:latin typeface="Times New Roman"/>
              <a:cs typeface="Times New Roman"/>
            </a:endParaRPr>
          </a:p>
          <a:p>
            <a:pPr marL="64769">
              <a:lnSpc>
                <a:spcPct val="100000"/>
              </a:lnSpc>
            </a:pPr>
            <a:r>
              <a:rPr sz="1600" dirty="0">
                <a:latin typeface="Times New Roman"/>
                <a:cs typeface="Times New Roman"/>
              </a:rPr>
              <a:t>Transform</a:t>
            </a:r>
            <a:endParaRPr sz="1600">
              <a:latin typeface="Times New Roman"/>
              <a:cs typeface="Times New Roman"/>
            </a:endParaRPr>
          </a:p>
        </p:txBody>
      </p:sp>
      <p:sp>
        <p:nvSpPr>
          <p:cNvPr id="37" name="object 37"/>
          <p:cNvSpPr txBox="1"/>
          <p:nvPr/>
        </p:nvSpPr>
        <p:spPr>
          <a:xfrm>
            <a:off x="3810000" y="4760976"/>
            <a:ext cx="990600" cy="712470"/>
          </a:xfrm>
          <a:prstGeom prst="rect">
            <a:avLst/>
          </a:prstGeom>
          <a:solidFill>
            <a:srgbClr val="CCFFCC"/>
          </a:solidFill>
          <a:ln w="9525">
            <a:solidFill>
              <a:srgbClr val="000000"/>
            </a:solidFill>
          </a:ln>
        </p:spPr>
        <p:txBody>
          <a:bodyPr vert="horz" wrap="square" lIns="0" tIns="0" rIns="0" bIns="0" rtlCol="0">
            <a:spAutoFit/>
          </a:bodyPr>
          <a:lstStyle/>
          <a:p>
            <a:pPr>
              <a:lnSpc>
                <a:spcPct val="100000"/>
              </a:lnSpc>
            </a:pPr>
            <a:endParaRPr sz="1550">
              <a:latin typeface="Times New Roman"/>
              <a:cs typeface="Times New Roman"/>
            </a:endParaRPr>
          </a:p>
          <a:p>
            <a:pPr marL="166370">
              <a:lnSpc>
                <a:spcPct val="100000"/>
              </a:lnSpc>
            </a:pPr>
            <a:r>
              <a:rPr sz="1600" dirty="0">
                <a:latin typeface="Times New Roman"/>
                <a:cs typeface="Times New Roman"/>
              </a:rPr>
              <a:t>Adapter</a:t>
            </a:r>
            <a:endParaRPr sz="1600">
              <a:latin typeface="Times New Roman"/>
              <a:cs typeface="Times New Roman"/>
            </a:endParaRPr>
          </a:p>
        </p:txBody>
      </p:sp>
      <p:sp>
        <p:nvSpPr>
          <p:cNvPr id="38" name="object 38"/>
          <p:cNvSpPr/>
          <p:nvPr/>
        </p:nvSpPr>
        <p:spPr>
          <a:xfrm>
            <a:off x="3348228" y="3938778"/>
            <a:ext cx="462280" cy="76200"/>
          </a:xfrm>
          <a:custGeom>
            <a:avLst/>
            <a:gdLst/>
            <a:ahLst/>
            <a:cxnLst/>
            <a:rect l="l" t="t" r="r" b="b"/>
            <a:pathLst>
              <a:path w="462279" h="76200">
                <a:moveTo>
                  <a:pt x="38100" y="38100"/>
                </a:moveTo>
                <a:lnTo>
                  <a:pt x="36575" y="34289"/>
                </a:lnTo>
                <a:lnTo>
                  <a:pt x="32766" y="32766"/>
                </a:lnTo>
                <a:lnTo>
                  <a:pt x="4572" y="32766"/>
                </a:lnTo>
                <a:lnTo>
                  <a:pt x="1524" y="34289"/>
                </a:lnTo>
                <a:lnTo>
                  <a:pt x="0" y="38100"/>
                </a:lnTo>
                <a:lnTo>
                  <a:pt x="1524" y="41148"/>
                </a:lnTo>
                <a:lnTo>
                  <a:pt x="4572" y="42672"/>
                </a:lnTo>
                <a:lnTo>
                  <a:pt x="32766" y="42672"/>
                </a:lnTo>
                <a:lnTo>
                  <a:pt x="36575" y="41148"/>
                </a:lnTo>
                <a:lnTo>
                  <a:pt x="38100" y="38100"/>
                </a:lnTo>
                <a:close/>
              </a:path>
              <a:path w="462279" h="76200">
                <a:moveTo>
                  <a:pt x="104394" y="38100"/>
                </a:moveTo>
                <a:lnTo>
                  <a:pt x="102870" y="34289"/>
                </a:lnTo>
                <a:lnTo>
                  <a:pt x="99822" y="32766"/>
                </a:lnTo>
                <a:lnTo>
                  <a:pt x="70866" y="32766"/>
                </a:lnTo>
                <a:lnTo>
                  <a:pt x="67818" y="34289"/>
                </a:lnTo>
                <a:lnTo>
                  <a:pt x="66294" y="38100"/>
                </a:lnTo>
                <a:lnTo>
                  <a:pt x="67818" y="41148"/>
                </a:lnTo>
                <a:lnTo>
                  <a:pt x="70866" y="42672"/>
                </a:lnTo>
                <a:lnTo>
                  <a:pt x="99822" y="42672"/>
                </a:lnTo>
                <a:lnTo>
                  <a:pt x="102870" y="41148"/>
                </a:lnTo>
                <a:lnTo>
                  <a:pt x="104394" y="38100"/>
                </a:lnTo>
                <a:close/>
              </a:path>
              <a:path w="462279" h="76200">
                <a:moveTo>
                  <a:pt x="171450" y="38100"/>
                </a:moveTo>
                <a:lnTo>
                  <a:pt x="169925" y="34289"/>
                </a:lnTo>
                <a:lnTo>
                  <a:pt x="166116" y="32766"/>
                </a:lnTo>
                <a:lnTo>
                  <a:pt x="137922" y="32766"/>
                </a:lnTo>
                <a:lnTo>
                  <a:pt x="134874" y="34289"/>
                </a:lnTo>
                <a:lnTo>
                  <a:pt x="133350" y="38100"/>
                </a:lnTo>
                <a:lnTo>
                  <a:pt x="134874" y="41148"/>
                </a:lnTo>
                <a:lnTo>
                  <a:pt x="137922" y="42672"/>
                </a:lnTo>
                <a:lnTo>
                  <a:pt x="166116" y="42672"/>
                </a:lnTo>
                <a:lnTo>
                  <a:pt x="169925" y="41148"/>
                </a:lnTo>
                <a:lnTo>
                  <a:pt x="171450" y="38100"/>
                </a:lnTo>
                <a:close/>
              </a:path>
              <a:path w="462279" h="76200">
                <a:moveTo>
                  <a:pt x="237744" y="38100"/>
                </a:moveTo>
                <a:lnTo>
                  <a:pt x="236220" y="34289"/>
                </a:lnTo>
                <a:lnTo>
                  <a:pt x="233172" y="32766"/>
                </a:lnTo>
                <a:lnTo>
                  <a:pt x="204216" y="32766"/>
                </a:lnTo>
                <a:lnTo>
                  <a:pt x="201168" y="34289"/>
                </a:lnTo>
                <a:lnTo>
                  <a:pt x="199644" y="38100"/>
                </a:lnTo>
                <a:lnTo>
                  <a:pt x="201168" y="41148"/>
                </a:lnTo>
                <a:lnTo>
                  <a:pt x="204216" y="42672"/>
                </a:lnTo>
                <a:lnTo>
                  <a:pt x="233172" y="42672"/>
                </a:lnTo>
                <a:lnTo>
                  <a:pt x="236220" y="41148"/>
                </a:lnTo>
                <a:lnTo>
                  <a:pt x="237744" y="38100"/>
                </a:lnTo>
                <a:close/>
              </a:path>
              <a:path w="462279" h="76200">
                <a:moveTo>
                  <a:pt x="304800" y="38100"/>
                </a:moveTo>
                <a:lnTo>
                  <a:pt x="303275" y="34289"/>
                </a:lnTo>
                <a:lnTo>
                  <a:pt x="299466" y="32766"/>
                </a:lnTo>
                <a:lnTo>
                  <a:pt x="271272" y="32766"/>
                </a:lnTo>
                <a:lnTo>
                  <a:pt x="268224" y="34289"/>
                </a:lnTo>
                <a:lnTo>
                  <a:pt x="266700" y="38100"/>
                </a:lnTo>
                <a:lnTo>
                  <a:pt x="268224" y="41148"/>
                </a:lnTo>
                <a:lnTo>
                  <a:pt x="271272" y="42672"/>
                </a:lnTo>
                <a:lnTo>
                  <a:pt x="299466" y="42672"/>
                </a:lnTo>
                <a:lnTo>
                  <a:pt x="303275" y="41148"/>
                </a:lnTo>
                <a:lnTo>
                  <a:pt x="304800" y="38100"/>
                </a:lnTo>
                <a:close/>
              </a:path>
              <a:path w="462279" h="76200">
                <a:moveTo>
                  <a:pt x="371094" y="38100"/>
                </a:moveTo>
                <a:lnTo>
                  <a:pt x="369570" y="34289"/>
                </a:lnTo>
                <a:lnTo>
                  <a:pt x="366522" y="32766"/>
                </a:lnTo>
                <a:lnTo>
                  <a:pt x="337566" y="32766"/>
                </a:lnTo>
                <a:lnTo>
                  <a:pt x="334518" y="34289"/>
                </a:lnTo>
                <a:lnTo>
                  <a:pt x="332994" y="38100"/>
                </a:lnTo>
                <a:lnTo>
                  <a:pt x="334518" y="41148"/>
                </a:lnTo>
                <a:lnTo>
                  <a:pt x="337566" y="42672"/>
                </a:lnTo>
                <a:lnTo>
                  <a:pt x="366522" y="42672"/>
                </a:lnTo>
                <a:lnTo>
                  <a:pt x="369570" y="41148"/>
                </a:lnTo>
                <a:lnTo>
                  <a:pt x="371094" y="38100"/>
                </a:lnTo>
                <a:close/>
              </a:path>
              <a:path w="462279" h="76200">
                <a:moveTo>
                  <a:pt x="461772" y="38100"/>
                </a:moveTo>
                <a:lnTo>
                  <a:pt x="385572" y="0"/>
                </a:lnTo>
                <a:lnTo>
                  <a:pt x="385572" y="76200"/>
                </a:lnTo>
                <a:lnTo>
                  <a:pt x="461772" y="38100"/>
                </a:lnTo>
                <a:close/>
              </a:path>
            </a:pathLst>
          </a:custGeom>
          <a:solidFill>
            <a:srgbClr val="000000"/>
          </a:solidFill>
        </p:spPr>
        <p:txBody>
          <a:bodyPr wrap="square" lIns="0" tIns="0" rIns="0" bIns="0" rtlCol="0"/>
          <a:lstStyle/>
          <a:p>
            <a:endParaRPr/>
          </a:p>
        </p:txBody>
      </p:sp>
      <p:sp>
        <p:nvSpPr>
          <p:cNvPr id="39" name="object 39"/>
          <p:cNvSpPr/>
          <p:nvPr/>
        </p:nvSpPr>
        <p:spPr>
          <a:xfrm>
            <a:off x="2738627" y="3169920"/>
            <a:ext cx="1071880" cy="241935"/>
          </a:xfrm>
          <a:custGeom>
            <a:avLst/>
            <a:gdLst/>
            <a:ahLst/>
            <a:cxnLst/>
            <a:rect l="l" t="t" r="r" b="b"/>
            <a:pathLst>
              <a:path w="1071879" h="241935">
                <a:moveTo>
                  <a:pt x="37338" y="230124"/>
                </a:moveTo>
                <a:lnTo>
                  <a:pt x="35052" y="227076"/>
                </a:lnTo>
                <a:lnTo>
                  <a:pt x="32004" y="226314"/>
                </a:lnTo>
                <a:lnTo>
                  <a:pt x="3810" y="232410"/>
                </a:lnTo>
                <a:lnTo>
                  <a:pt x="762" y="233934"/>
                </a:lnTo>
                <a:lnTo>
                  <a:pt x="0" y="237744"/>
                </a:lnTo>
                <a:lnTo>
                  <a:pt x="2286" y="240792"/>
                </a:lnTo>
                <a:lnTo>
                  <a:pt x="5334" y="241554"/>
                </a:lnTo>
                <a:lnTo>
                  <a:pt x="33528" y="236220"/>
                </a:lnTo>
                <a:lnTo>
                  <a:pt x="36576" y="233934"/>
                </a:lnTo>
                <a:lnTo>
                  <a:pt x="37338" y="230124"/>
                </a:lnTo>
                <a:close/>
              </a:path>
              <a:path w="1071879" h="241935">
                <a:moveTo>
                  <a:pt x="102870" y="217170"/>
                </a:moveTo>
                <a:lnTo>
                  <a:pt x="100584" y="214122"/>
                </a:lnTo>
                <a:lnTo>
                  <a:pt x="96774" y="213360"/>
                </a:lnTo>
                <a:lnTo>
                  <a:pt x="69342" y="218694"/>
                </a:lnTo>
                <a:lnTo>
                  <a:pt x="66294" y="220980"/>
                </a:lnTo>
                <a:lnTo>
                  <a:pt x="65532" y="224790"/>
                </a:lnTo>
                <a:lnTo>
                  <a:pt x="67056" y="227838"/>
                </a:lnTo>
                <a:lnTo>
                  <a:pt x="70866" y="228600"/>
                </a:lnTo>
                <a:lnTo>
                  <a:pt x="99060" y="222504"/>
                </a:lnTo>
                <a:lnTo>
                  <a:pt x="102108" y="220980"/>
                </a:lnTo>
                <a:lnTo>
                  <a:pt x="102870" y="217170"/>
                </a:lnTo>
                <a:close/>
              </a:path>
              <a:path w="1071879" h="241935">
                <a:moveTo>
                  <a:pt x="167640" y="207264"/>
                </a:moveTo>
                <a:lnTo>
                  <a:pt x="167640" y="204216"/>
                </a:lnTo>
                <a:lnTo>
                  <a:pt x="166116" y="201168"/>
                </a:lnTo>
                <a:lnTo>
                  <a:pt x="162306" y="200406"/>
                </a:lnTo>
                <a:lnTo>
                  <a:pt x="134112" y="205740"/>
                </a:lnTo>
                <a:lnTo>
                  <a:pt x="131064" y="208026"/>
                </a:lnTo>
                <a:lnTo>
                  <a:pt x="130302" y="211836"/>
                </a:lnTo>
                <a:lnTo>
                  <a:pt x="132588" y="214884"/>
                </a:lnTo>
                <a:lnTo>
                  <a:pt x="136398" y="214884"/>
                </a:lnTo>
                <a:lnTo>
                  <a:pt x="164592" y="209550"/>
                </a:lnTo>
                <a:lnTo>
                  <a:pt x="167640" y="207264"/>
                </a:lnTo>
                <a:close/>
              </a:path>
              <a:path w="1071879" h="241935">
                <a:moveTo>
                  <a:pt x="233172" y="191262"/>
                </a:moveTo>
                <a:lnTo>
                  <a:pt x="231648" y="188214"/>
                </a:lnTo>
                <a:lnTo>
                  <a:pt x="227838" y="187452"/>
                </a:lnTo>
                <a:lnTo>
                  <a:pt x="199644" y="192786"/>
                </a:lnTo>
                <a:lnTo>
                  <a:pt x="196596" y="195072"/>
                </a:lnTo>
                <a:lnTo>
                  <a:pt x="195834" y="198120"/>
                </a:lnTo>
                <a:lnTo>
                  <a:pt x="198120" y="201168"/>
                </a:lnTo>
                <a:lnTo>
                  <a:pt x="201930" y="201930"/>
                </a:lnTo>
                <a:lnTo>
                  <a:pt x="229362" y="196596"/>
                </a:lnTo>
                <a:lnTo>
                  <a:pt x="232410" y="194310"/>
                </a:lnTo>
                <a:lnTo>
                  <a:pt x="233172" y="191262"/>
                </a:lnTo>
                <a:close/>
              </a:path>
              <a:path w="1071879" h="241935">
                <a:moveTo>
                  <a:pt x="298704" y="177546"/>
                </a:moveTo>
                <a:lnTo>
                  <a:pt x="296418" y="174498"/>
                </a:lnTo>
                <a:lnTo>
                  <a:pt x="293370" y="173736"/>
                </a:lnTo>
                <a:lnTo>
                  <a:pt x="265176" y="179832"/>
                </a:lnTo>
                <a:lnTo>
                  <a:pt x="262128" y="181356"/>
                </a:lnTo>
                <a:lnTo>
                  <a:pt x="261366" y="185166"/>
                </a:lnTo>
                <a:lnTo>
                  <a:pt x="263652" y="188214"/>
                </a:lnTo>
                <a:lnTo>
                  <a:pt x="266700" y="188976"/>
                </a:lnTo>
                <a:lnTo>
                  <a:pt x="294894" y="183642"/>
                </a:lnTo>
                <a:lnTo>
                  <a:pt x="297942" y="181356"/>
                </a:lnTo>
                <a:lnTo>
                  <a:pt x="298704" y="177546"/>
                </a:lnTo>
                <a:close/>
              </a:path>
              <a:path w="1071879" h="241935">
                <a:moveTo>
                  <a:pt x="364236" y="164592"/>
                </a:moveTo>
                <a:lnTo>
                  <a:pt x="361950" y="161544"/>
                </a:lnTo>
                <a:lnTo>
                  <a:pt x="358140" y="160782"/>
                </a:lnTo>
                <a:lnTo>
                  <a:pt x="330708" y="166878"/>
                </a:lnTo>
                <a:lnTo>
                  <a:pt x="327660" y="168402"/>
                </a:lnTo>
                <a:lnTo>
                  <a:pt x="326898" y="172212"/>
                </a:lnTo>
                <a:lnTo>
                  <a:pt x="328422" y="175260"/>
                </a:lnTo>
                <a:lnTo>
                  <a:pt x="332232" y="176022"/>
                </a:lnTo>
                <a:lnTo>
                  <a:pt x="360426" y="169926"/>
                </a:lnTo>
                <a:lnTo>
                  <a:pt x="363474" y="168402"/>
                </a:lnTo>
                <a:lnTo>
                  <a:pt x="364236" y="164592"/>
                </a:lnTo>
                <a:close/>
              </a:path>
              <a:path w="1071879" h="241935">
                <a:moveTo>
                  <a:pt x="429768" y="151638"/>
                </a:moveTo>
                <a:lnTo>
                  <a:pt x="427482" y="148590"/>
                </a:lnTo>
                <a:lnTo>
                  <a:pt x="423672" y="147828"/>
                </a:lnTo>
                <a:lnTo>
                  <a:pt x="395478" y="153162"/>
                </a:lnTo>
                <a:lnTo>
                  <a:pt x="393192" y="155448"/>
                </a:lnTo>
                <a:lnTo>
                  <a:pt x="392430" y="159258"/>
                </a:lnTo>
                <a:lnTo>
                  <a:pt x="393954" y="162306"/>
                </a:lnTo>
                <a:lnTo>
                  <a:pt x="397764" y="163068"/>
                </a:lnTo>
                <a:lnTo>
                  <a:pt x="425958" y="156972"/>
                </a:lnTo>
                <a:lnTo>
                  <a:pt x="429006" y="154686"/>
                </a:lnTo>
                <a:lnTo>
                  <a:pt x="429768" y="151638"/>
                </a:lnTo>
                <a:close/>
              </a:path>
              <a:path w="1071879" h="241935">
                <a:moveTo>
                  <a:pt x="494538" y="138684"/>
                </a:moveTo>
                <a:lnTo>
                  <a:pt x="493014" y="135636"/>
                </a:lnTo>
                <a:lnTo>
                  <a:pt x="489204" y="134874"/>
                </a:lnTo>
                <a:lnTo>
                  <a:pt x="461010" y="140208"/>
                </a:lnTo>
                <a:lnTo>
                  <a:pt x="457962" y="142494"/>
                </a:lnTo>
                <a:lnTo>
                  <a:pt x="457200" y="145542"/>
                </a:lnTo>
                <a:lnTo>
                  <a:pt x="459486" y="148590"/>
                </a:lnTo>
                <a:lnTo>
                  <a:pt x="463296" y="149352"/>
                </a:lnTo>
                <a:lnTo>
                  <a:pt x="490728" y="144018"/>
                </a:lnTo>
                <a:lnTo>
                  <a:pt x="493776" y="141732"/>
                </a:lnTo>
                <a:lnTo>
                  <a:pt x="494538" y="138684"/>
                </a:lnTo>
                <a:close/>
              </a:path>
              <a:path w="1071879" h="241935">
                <a:moveTo>
                  <a:pt x="560069" y="124968"/>
                </a:moveTo>
                <a:lnTo>
                  <a:pt x="557783" y="121920"/>
                </a:lnTo>
                <a:lnTo>
                  <a:pt x="554735" y="121158"/>
                </a:lnTo>
                <a:lnTo>
                  <a:pt x="526542" y="127254"/>
                </a:lnTo>
                <a:lnTo>
                  <a:pt x="523494" y="129540"/>
                </a:lnTo>
                <a:lnTo>
                  <a:pt x="522731" y="132588"/>
                </a:lnTo>
                <a:lnTo>
                  <a:pt x="525018" y="135636"/>
                </a:lnTo>
                <a:lnTo>
                  <a:pt x="528827" y="136398"/>
                </a:lnTo>
                <a:lnTo>
                  <a:pt x="556259" y="131064"/>
                </a:lnTo>
                <a:lnTo>
                  <a:pt x="559307" y="128778"/>
                </a:lnTo>
                <a:lnTo>
                  <a:pt x="560069" y="124968"/>
                </a:lnTo>
                <a:close/>
              </a:path>
              <a:path w="1071879" h="241935">
                <a:moveTo>
                  <a:pt x="625601" y="112014"/>
                </a:moveTo>
                <a:lnTo>
                  <a:pt x="623316" y="108966"/>
                </a:lnTo>
                <a:lnTo>
                  <a:pt x="620268" y="108204"/>
                </a:lnTo>
                <a:lnTo>
                  <a:pt x="592073" y="114300"/>
                </a:lnTo>
                <a:lnTo>
                  <a:pt x="589025" y="115824"/>
                </a:lnTo>
                <a:lnTo>
                  <a:pt x="588263" y="119634"/>
                </a:lnTo>
                <a:lnTo>
                  <a:pt x="590549" y="122682"/>
                </a:lnTo>
                <a:lnTo>
                  <a:pt x="593597" y="123444"/>
                </a:lnTo>
                <a:lnTo>
                  <a:pt x="621792" y="117348"/>
                </a:lnTo>
                <a:lnTo>
                  <a:pt x="624839" y="115824"/>
                </a:lnTo>
                <a:lnTo>
                  <a:pt x="625601" y="112014"/>
                </a:lnTo>
                <a:close/>
              </a:path>
              <a:path w="1071879" h="241935">
                <a:moveTo>
                  <a:pt x="691133" y="99060"/>
                </a:moveTo>
                <a:lnTo>
                  <a:pt x="688847" y="96012"/>
                </a:lnTo>
                <a:lnTo>
                  <a:pt x="685037" y="95250"/>
                </a:lnTo>
                <a:lnTo>
                  <a:pt x="657606" y="100584"/>
                </a:lnTo>
                <a:lnTo>
                  <a:pt x="654557" y="102870"/>
                </a:lnTo>
                <a:lnTo>
                  <a:pt x="653795" y="106680"/>
                </a:lnTo>
                <a:lnTo>
                  <a:pt x="655319" y="109728"/>
                </a:lnTo>
                <a:lnTo>
                  <a:pt x="659130" y="110490"/>
                </a:lnTo>
                <a:lnTo>
                  <a:pt x="687323" y="104394"/>
                </a:lnTo>
                <a:lnTo>
                  <a:pt x="690371" y="102870"/>
                </a:lnTo>
                <a:lnTo>
                  <a:pt x="691133" y="99060"/>
                </a:lnTo>
                <a:close/>
              </a:path>
              <a:path w="1071879" h="241935">
                <a:moveTo>
                  <a:pt x="756666" y="86106"/>
                </a:moveTo>
                <a:lnTo>
                  <a:pt x="754380" y="83058"/>
                </a:lnTo>
                <a:lnTo>
                  <a:pt x="750569" y="82296"/>
                </a:lnTo>
                <a:lnTo>
                  <a:pt x="722375" y="87630"/>
                </a:lnTo>
                <a:lnTo>
                  <a:pt x="720089" y="89916"/>
                </a:lnTo>
                <a:lnTo>
                  <a:pt x="719327" y="92964"/>
                </a:lnTo>
                <a:lnTo>
                  <a:pt x="720851" y="96012"/>
                </a:lnTo>
                <a:lnTo>
                  <a:pt x="724661" y="96774"/>
                </a:lnTo>
                <a:lnTo>
                  <a:pt x="752856" y="91440"/>
                </a:lnTo>
                <a:lnTo>
                  <a:pt x="755904" y="89154"/>
                </a:lnTo>
                <a:lnTo>
                  <a:pt x="756666" y="86106"/>
                </a:lnTo>
                <a:close/>
              </a:path>
              <a:path w="1071879" h="241935">
                <a:moveTo>
                  <a:pt x="821435" y="72390"/>
                </a:moveTo>
                <a:lnTo>
                  <a:pt x="819911" y="70104"/>
                </a:lnTo>
                <a:lnTo>
                  <a:pt x="816101" y="69342"/>
                </a:lnTo>
                <a:lnTo>
                  <a:pt x="787907" y="74675"/>
                </a:lnTo>
                <a:lnTo>
                  <a:pt x="784859" y="76962"/>
                </a:lnTo>
                <a:lnTo>
                  <a:pt x="784097" y="80010"/>
                </a:lnTo>
                <a:lnTo>
                  <a:pt x="786383" y="83058"/>
                </a:lnTo>
                <a:lnTo>
                  <a:pt x="790194" y="83820"/>
                </a:lnTo>
                <a:lnTo>
                  <a:pt x="817625" y="78486"/>
                </a:lnTo>
                <a:lnTo>
                  <a:pt x="820673" y="76200"/>
                </a:lnTo>
                <a:lnTo>
                  <a:pt x="821435" y="72390"/>
                </a:lnTo>
                <a:close/>
              </a:path>
              <a:path w="1071879" h="241935">
                <a:moveTo>
                  <a:pt x="886968" y="59436"/>
                </a:moveTo>
                <a:lnTo>
                  <a:pt x="884682" y="56387"/>
                </a:lnTo>
                <a:lnTo>
                  <a:pt x="881633" y="55625"/>
                </a:lnTo>
                <a:lnTo>
                  <a:pt x="853439" y="61722"/>
                </a:lnTo>
                <a:lnTo>
                  <a:pt x="850392" y="63246"/>
                </a:lnTo>
                <a:lnTo>
                  <a:pt x="849630" y="67056"/>
                </a:lnTo>
                <a:lnTo>
                  <a:pt x="851916" y="70104"/>
                </a:lnTo>
                <a:lnTo>
                  <a:pt x="854963" y="70866"/>
                </a:lnTo>
                <a:lnTo>
                  <a:pt x="883157" y="65531"/>
                </a:lnTo>
                <a:lnTo>
                  <a:pt x="886206" y="63246"/>
                </a:lnTo>
                <a:lnTo>
                  <a:pt x="886968" y="59436"/>
                </a:lnTo>
                <a:close/>
              </a:path>
              <a:path w="1071879" h="241935">
                <a:moveTo>
                  <a:pt x="952499" y="46481"/>
                </a:moveTo>
                <a:lnTo>
                  <a:pt x="950213" y="43434"/>
                </a:lnTo>
                <a:lnTo>
                  <a:pt x="947166" y="42672"/>
                </a:lnTo>
                <a:lnTo>
                  <a:pt x="918971" y="48006"/>
                </a:lnTo>
                <a:lnTo>
                  <a:pt x="915923" y="50292"/>
                </a:lnTo>
                <a:lnTo>
                  <a:pt x="915161" y="54102"/>
                </a:lnTo>
                <a:lnTo>
                  <a:pt x="917447" y="57150"/>
                </a:lnTo>
                <a:lnTo>
                  <a:pt x="920495" y="57912"/>
                </a:lnTo>
                <a:lnTo>
                  <a:pt x="948689" y="51816"/>
                </a:lnTo>
                <a:lnTo>
                  <a:pt x="951737" y="50292"/>
                </a:lnTo>
                <a:lnTo>
                  <a:pt x="952499" y="46481"/>
                </a:lnTo>
                <a:close/>
              </a:path>
              <a:path w="1071879" h="241935">
                <a:moveTo>
                  <a:pt x="997650" y="42016"/>
                </a:moveTo>
                <a:lnTo>
                  <a:pt x="995783" y="32868"/>
                </a:lnTo>
                <a:lnTo>
                  <a:pt x="984504" y="35052"/>
                </a:lnTo>
                <a:lnTo>
                  <a:pt x="981456" y="37337"/>
                </a:lnTo>
                <a:lnTo>
                  <a:pt x="980694" y="41148"/>
                </a:lnTo>
                <a:lnTo>
                  <a:pt x="982218" y="44196"/>
                </a:lnTo>
                <a:lnTo>
                  <a:pt x="986027" y="44196"/>
                </a:lnTo>
                <a:lnTo>
                  <a:pt x="997650" y="42016"/>
                </a:lnTo>
                <a:close/>
              </a:path>
              <a:path w="1071879" h="241935">
                <a:moveTo>
                  <a:pt x="1071371" y="22860"/>
                </a:moveTo>
                <a:lnTo>
                  <a:pt x="989075" y="0"/>
                </a:lnTo>
                <a:lnTo>
                  <a:pt x="995783" y="32868"/>
                </a:lnTo>
                <a:lnTo>
                  <a:pt x="1008125" y="30480"/>
                </a:lnTo>
                <a:lnTo>
                  <a:pt x="1011935" y="31242"/>
                </a:lnTo>
                <a:lnTo>
                  <a:pt x="1013459" y="34290"/>
                </a:lnTo>
                <a:lnTo>
                  <a:pt x="1013459" y="67610"/>
                </a:lnTo>
                <a:lnTo>
                  <a:pt x="1071371" y="22860"/>
                </a:lnTo>
                <a:close/>
              </a:path>
              <a:path w="1071879" h="241935">
                <a:moveTo>
                  <a:pt x="1013459" y="37337"/>
                </a:moveTo>
                <a:lnTo>
                  <a:pt x="1013459" y="34290"/>
                </a:lnTo>
                <a:lnTo>
                  <a:pt x="1011935" y="31242"/>
                </a:lnTo>
                <a:lnTo>
                  <a:pt x="1008125" y="30480"/>
                </a:lnTo>
                <a:lnTo>
                  <a:pt x="995783" y="32868"/>
                </a:lnTo>
                <a:lnTo>
                  <a:pt x="997650" y="42016"/>
                </a:lnTo>
                <a:lnTo>
                  <a:pt x="1010411" y="39624"/>
                </a:lnTo>
                <a:lnTo>
                  <a:pt x="1013459" y="37337"/>
                </a:lnTo>
                <a:close/>
              </a:path>
              <a:path w="1071879" h="241935">
                <a:moveTo>
                  <a:pt x="1013459" y="67610"/>
                </a:moveTo>
                <a:lnTo>
                  <a:pt x="1013459" y="37337"/>
                </a:lnTo>
                <a:lnTo>
                  <a:pt x="1010411" y="39624"/>
                </a:lnTo>
                <a:lnTo>
                  <a:pt x="997650" y="42016"/>
                </a:lnTo>
                <a:lnTo>
                  <a:pt x="1004316" y="74675"/>
                </a:lnTo>
                <a:lnTo>
                  <a:pt x="1013459" y="67610"/>
                </a:lnTo>
                <a:close/>
              </a:path>
            </a:pathLst>
          </a:custGeom>
          <a:solidFill>
            <a:srgbClr val="000000"/>
          </a:solidFill>
        </p:spPr>
        <p:txBody>
          <a:bodyPr wrap="square" lIns="0" tIns="0" rIns="0" bIns="0" rtlCol="0"/>
          <a:lstStyle/>
          <a:p>
            <a:endParaRPr/>
          </a:p>
        </p:txBody>
      </p:sp>
      <p:sp>
        <p:nvSpPr>
          <p:cNvPr id="40" name="object 40"/>
          <p:cNvSpPr/>
          <p:nvPr/>
        </p:nvSpPr>
        <p:spPr>
          <a:xfrm>
            <a:off x="2738627" y="4470653"/>
            <a:ext cx="1071880" cy="506730"/>
          </a:xfrm>
          <a:custGeom>
            <a:avLst/>
            <a:gdLst/>
            <a:ahLst/>
            <a:cxnLst/>
            <a:rect l="l" t="t" r="r" b="b"/>
            <a:pathLst>
              <a:path w="1071879" h="506729">
                <a:moveTo>
                  <a:pt x="35052" y="18287"/>
                </a:moveTo>
                <a:lnTo>
                  <a:pt x="35052" y="15240"/>
                </a:lnTo>
                <a:lnTo>
                  <a:pt x="32766" y="12192"/>
                </a:lnTo>
                <a:lnTo>
                  <a:pt x="6858" y="0"/>
                </a:lnTo>
                <a:lnTo>
                  <a:pt x="3048" y="0"/>
                </a:lnTo>
                <a:lnTo>
                  <a:pt x="0" y="2286"/>
                </a:lnTo>
                <a:lnTo>
                  <a:pt x="0" y="6096"/>
                </a:lnTo>
                <a:lnTo>
                  <a:pt x="2286" y="9144"/>
                </a:lnTo>
                <a:lnTo>
                  <a:pt x="28194" y="20574"/>
                </a:lnTo>
                <a:lnTo>
                  <a:pt x="32004" y="21336"/>
                </a:lnTo>
                <a:lnTo>
                  <a:pt x="35052" y="18287"/>
                </a:lnTo>
                <a:close/>
              </a:path>
              <a:path w="1071879" h="506729">
                <a:moveTo>
                  <a:pt x="95250" y="47244"/>
                </a:moveTo>
                <a:lnTo>
                  <a:pt x="95250" y="43434"/>
                </a:lnTo>
                <a:lnTo>
                  <a:pt x="92964" y="40386"/>
                </a:lnTo>
                <a:lnTo>
                  <a:pt x="67056" y="28194"/>
                </a:lnTo>
                <a:lnTo>
                  <a:pt x="63246" y="28194"/>
                </a:lnTo>
                <a:lnTo>
                  <a:pt x="60960" y="30480"/>
                </a:lnTo>
                <a:lnTo>
                  <a:pt x="60198" y="34290"/>
                </a:lnTo>
                <a:lnTo>
                  <a:pt x="63246" y="37337"/>
                </a:lnTo>
                <a:lnTo>
                  <a:pt x="89154" y="49530"/>
                </a:lnTo>
                <a:lnTo>
                  <a:pt x="92202" y="49530"/>
                </a:lnTo>
                <a:lnTo>
                  <a:pt x="95250" y="47244"/>
                </a:lnTo>
                <a:close/>
              </a:path>
              <a:path w="1071879" h="506729">
                <a:moveTo>
                  <a:pt x="155448" y="75437"/>
                </a:moveTo>
                <a:lnTo>
                  <a:pt x="155448" y="71628"/>
                </a:lnTo>
                <a:lnTo>
                  <a:pt x="153162" y="68580"/>
                </a:lnTo>
                <a:lnTo>
                  <a:pt x="127254" y="57150"/>
                </a:lnTo>
                <a:lnTo>
                  <a:pt x="123444" y="56387"/>
                </a:lnTo>
                <a:lnTo>
                  <a:pt x="121158" y="59436"/>
                </a:lnTo>
                <a:lnTo>
                  <a:pt x="121158" y="62484"/>
                </a:lnTo>
                <a:lnTo>
                  <a:pt x="123444" y="65532"/>
                </a:lnTo>
                <a:lnTo>
                  <a:pt x="149352" y="77724"/>
                </a:lnTo>
                <a:lnTo>
                  <a:pt x="153162" y="77724"/>
                </a:lnTo>
                <a:lnTo>
                  <a:pt x="155448" y="75437"/>
                </a:lnTo>
                <a:close/>
              </a:path>
              <a:path w="1071879" h="506729">
                <a:moveTo>
                  <a:pt x="216408" y="99822"/>
                </a:moveTo>
                <a:lnTo>
                  <a:pt x="213360" y="97536"/>
                </a:lnTo>
                <a:lnTo>
                  <a:pt x="187452" y="85344"/>
                </a:lnTo>
                <a:lnTo>
                  <a:pt x="184404" y="84582"/>
                </a:lnTo>
                <a:lnTo>
                  <a:pt x="181356" y="87630"/>
                </a:lnTo>
                <a:lnTo>
                  <a:pt x="181356" y="91440"/>
                </a:lnTo>
                <a:lnTo>
                  <a:pt x="183642" y="93725"/>
                </a:lnTo>
                <a:lnTo>
                  <a:pt x="209550" y="105918"/>
                </a:lnTo>
                <a:lnTo>
                  <a:pt x="213360" y="105918"/>
                </a:lnTo>
                <a:lnTo>
                  <a:pt x="215646" y="103632"/>
                </a:lnTo>
                <a:lnTo>
                  <a:pt x="216408" y="99822"/>
                </a:lnTo>
                <a:close/>
              </a:path>
              <a:path w="1071879" h="506729">
                <a:moveTo>
                  <a:pt x="276606" y="131825"/>
                </a:moveTo>
                <a:lnTo>
                  <a:pt x="276606" y="128016"/>
                </a:lnTo>
                <a:lnTo>
                  <a:pt x="274320" y="125730"/>
                </a:lnTo>
                <a:lnTo>
                  <a:pt x="248412" y="113537"/>
                </a:lnTo>
                <a:lnTo>
                  <a:pt x="244602" y="113537"/>
                </a:lnTo>
                <a:lnTo>
                  <a:pt x="241554" y="115824"/>
                </a:lnTo>
                <a:lnTo>
                  <a:pt x="241554" y="119634"/>
                </a:lnTo>
                <a:lnTo>
                  <a:pt x="243840" y="121920"/>
                </a:lnTo>
                <a:lnTo>
                  <a:pt x="269748" y="134112"/>
                </a:lnTo>
                <a:lnTo>
                  <a:pt x="273558" y="134112"/>
                </a:lnTo>
                <a:lnTo>
                  <a:pt x="276606" y="131825"/>
                </a:lnTo>
                <a:close/>
              </a:path>
              <a:path w="1071879" h="506729">
                <a:moveTo>
                  <a:pt x="336804" y="160020"/>
                </a:moveTo>
                <a:lnTo>
                  <a:pt x="336804" y="156210"/>
                </a:lnTo>
                <a:lnTo>
                  <a:pt x="334518" y="153924"/>
                </a:lnTo>
                <a:lnTo>
                  <a:pt x="308610" y="141732"/>
                </a:lnTo>
                <a:lnTo>
                  <a:pt x="304800" y="141732"/>
                </a:lnTo>
                <a:lnTo>
                  <a:pt x="301752" y="144018"/>
                </a:lnTo>
                <a:lnTo>
                  <a:pt x="301752" y="147828"/>
                </a:lnTo>
                <a:lnTo>
                  <a:pt x="304038" y="150113"/>
                </a:lnTo>
                <a:lnTo>
                  <a:pt x="329946" y="162306"/>
                </a:lnTo>
                <a:lnTo>
                  <a:pt x="333756" y="162306"/>
                </a:lnTo>
                <a:lnTo>
                  <a:pt x="336804" y="160020"/>
                </a:lnTo>
                <a:close/>
              </a:path>
              <a:path w="1071879" h="506729">
                <a:moveTo>
                  <a:pt x="397002" y="188213"/>
                </a:moveTo>
                <a:lnTo>
                  <a:pt x="397002" y="184404"/>
                </a:lnTo>
                <a:lnTo>
                  <a:pt x="394716" y="182118"/>
                </a:lnTo>
                <a:lnTo>
                  <a:pt x="368808" y="169925"/>
                </a:lnTo>
                <a:lnTo>
                  <a:pt x="364998" y="169925"/>
                </a:lnTo>
                <a:lnTo>
                  <a:pt x="362712" y="172212"/>
                </a:lnTo>
                <a:lnTo>
                  <a:pt x="361950" y="176022"/>
                </a:lnTo>
                <a:lnTo>
                  <a:pt x="364998" y="178308"/>
                </a:lnTo>
                <a:lnTo>
                  <a:pt x="390906" y="190500"/>
                </a:lnTo>
                <a:lnTo>
                  <a:pt x="394716" y="191262"/>
                </a:lnTo>
                <a:lnTo>
                  <a:pt x="397002" y="188213"/>
                </a:lnTo>
                <a:close/>
              </a:path>
              <a:path w="1071879" h="506729">
                <a:moveTo>
                  <a:pt x="457200" y="216408"/>
                </a:moveTo>
                <a:lnTo>
                  <a:pt x="457200" y="213360"/>
                </a:lnTo>
                <a:lnTo>
                  <a:pt x="454914" y="210312"/>
                </a:lnTo>
                <a:lnTo>
                  <a:pt x="429006" y="198120"/>
                </a:lnTo>
                <a:lnTo>
                  <a:pt x="425196" y="198120"/>
                </a:lnTo>
                <a:lnTo>
                  <a:pt x="422910" y="200406"/>
                </a:lnTo>
                <a:lnTo>
                  <a:pt x="422910" y="204216"/>
                </a:lnTo>
                <a:lnTo>
                  <a:pt x="425196" y="207263"/>
                </a:lnTo>
                <a:lnTo>
                  <a:pt x="451104" y="218694"/>
                </a:lnTo>
                <a:lnTo>
                  <a:pt x="454914" y="219456"/>
                </a:lnTo>
                <a:lnTo>
                  <a:pt x="457200" y="216408"/>
                </a:lnTo>
                <a:close/>
              </a:path>
              <a:path w="1071879" h="506729">
                <a:moveTo>
                  <a:pt x="518159" y="241554"/>
                </a:moveTo>
                <a:lnTo>
                  <a:pt x="515111" y="238506"/>
                </a:lnTo>
                <a:lnTo>
                  <a:pt x="489204" y="226313"/>
                </a:lnTo>
                <a:lnTo>
                  <a:pt x="486156" y="226313"/>
                </a:lnTo>
                <a:lnTo>
                  <a:pt x="483108" y="228600"/>
                </a:lnTo>
                <a:lnTo>
                  <a:pt x="483108" y="232410"/>
                </a:lnTo>
                <a:lnTo>
                  <a:pt x="485394" y="235458"/>
                </a:lnTo>
                <a:lnTo>
                  <a:pt x="511302" y="247650"/>
                </a:lnTo>
                <a:lnTo>
                  <a:pt x="515111" y="247650"/>
                </a:lnTo>
                <a:lnTo>
                  <a:pt x="517397" y="245363"/>
                </a:lnTo>
                <a:lnTo>
                  <a:pt x="518159" y="241554"/>
                </a:lnTo>
                <a:close/>
              </a:path>
              <a:path w="1071879" h="506729">
                <a:moveTo>
                  <a:pt x="578357" y="273558"/>
                </a:moveTo>
                <a:lnTo>
                  <a:pt x="578357" y="269748"/>
                </a:lnTo>
                <a:lnTo>
                  <a:pt x="576071" y="266700"/>
                </a:lnTo>
                <a:lnTo>
                  <a:pt x="550163" y="254508"/>
                </a:lnTo>
                <a:lnTo>
                  <a:pt x="546354" y="254508"/>
                </a:lnTo>
                <a:lnTo>
                  <a:pt x="543306" y="256794"/>
                </a:lnTo>
                <a:lnTo>
                  <a:pt x="543306" y="260604"/>
                </a:lnTo>
                <a:lnTo>
                  <a:pt x="545592" y="263651"/>
                </a:lnTo>
                <a:lnTo>
                  <a:pt x="571499" y="275844"/>
                </a:lnTo>
                <a:lnTo>
                  <a:pt x="575309" y="275844"/>
                </a:lnTo>
                <a:lnTo>
                  <a:pt x="578357" y="273558"/>
                </a:lnTo>
                <a:close/>
              </a:path>
              <a:path w="1071879" h="506729">
                <a:moveTo>
                  <a:pt x="638556" y="301751"/>
                </a:moveTo>
                <a:lnTo>
                  <a:pt x="638556" y="297942"/>
                </a:lnTo>
                <a:lnTo>
                  <a:pt x="636269" y="295656"/>
                </a:lnTo>
                <a:lnTo>
                  <a:pt x="610361" y="283463"/>
                </a:lnTo>
                <a:lnTo>
                  <a:pt x="606551" y="282701"/>
                </a:lnTo>
                <a:lnTo>
                  <a:pt x="604266" y="285750"/>
                </a:lnTo>
                <a:lnTo>
                  <a:pt x="603504" y="288798"/>
                </a:lnTo>
                <a:lnTo>
                  <a:pt x="606551" y="291846"/>
                </a:lnTo>
                <a:lnTo>
                  <a:pt x="632459" y="304038"/>
                </a:lnTo>
                <a:lnTo>
                  <a:pt x="635507" y="304038"/>
                </a:lnTo>
                <a:lnTo>
                  <a:pt x="638556" y="301751"/>
                </a:lnTo>
                <a:close/>
              </a:path>
              <a:path w="1071879" h="506729">
                <a:moveTo>
                  <a:pt x="698754" y="329946"/>
                </a:moveTo>
                <a:lnTo>
                  <a:pt x="698754" y="326136"/>
                </a:lnTo>
                <a:lnTo>
                  <a:pt x="696468" y="323850"/>
                </a:lnTo>
                <a:lnTo>
                  <a:pt x="670559" y="311658"/>
                </a:lnTo>
                <a:lnTo>
                  <a:pt x="666749" y="311658"/>
                </a:lnTo>
                <a:lnTo>
                  <a:pt x="664463" y="313944"/>
                </a:lnTo>
                <a:lnTo>
                  <a:pt x="664463" y="317754"/>
                </a:lnTo>
                <a:lnTo>
                  <a:pt x="666749" y="320040"/>
                </a:lnTo>
                <a:lnTo>
                  <a:pt x="692657" y="332232"/>
                </a:lnTo>
                <a:lnTo>
                  <a:pt x="696468" y="332232"/>
                </a:lnTo>
                <a:lnTo>
                  <a:pt x="698754" y="329946"/>
                </a:lnTo>
                <a:close/>
              </a:path>
              <a:path w="1071879" h="506729">
                <a:moveTo>
                  <a:pt x="759713" y="354330"/>
                </a:moveTo>
                <a:lnTo>
                  <a:pt x="756666" y="352044"/>
                </a:lnTo>
                <a:lnTo>
                  <a:pt x="730757" y="339851"/>
                </a:lnTo>
                <a:lnTo>
                  <a:pt x="727709" y="339851"/>
                </a:lnTo>
                <a:lnTo>
                  <a:pt x="724661" y="342138"/>
                </a:lnTo>
                <a:lnTo>
                  <a:pt x="724661" y="345948"/>
                </a:lnTo>
                <a:lnTo>
                  <a:pt x="726947" y="348234"/>
                </a:lnTo>
                <a:lnTo>
                  <a:pt x="752856" y="360425"/>
                </a:lnTo>
                <a:lnTo>
                  <a:pt x="756666" y="360425"/>
                </a:lnTo>
                <a:lnTo>
                  <a:pt x="758951" y="358140"/>
                </a:lnTo>
                <a:lnTo>
                  <a:pt x="759713" y="354330"/>
                </a:lnTo>
                <a:close/>
              </a:path>
              <a:path w="1071879" h="506729">
                <a:moveTo>
                  <a:pt x="819911" y="386334"/>
                </a:moveTo>
                <a:lnTo>
                  <a:pt x="819911" y="382524"/>
                </a:lnTo>
                <a:lnTo>
                  <a:pt x="817625" y="380238"/>
                </a:lnTo>
                <a:lnTo>
                  <a:pt x="791718" y="368046"/>
                </a:lnTo>
                <a:lnTo>
                  <a:pt x="787907" y="368046"/>
                </a:lnTo>
                <a:lnTo>
                  <a:pt x="784859" y="370332"/>
                </a:lnTo>
                <a:lnTo>
                  <a:pt x="784859" y="374142"/>
                </a:lnTo>
                <a:lnTo>
                  <a:pt x="787145" y="376428"/>
                </a:lnTo>
                <a:lnTo>
                  <a:pt x="813054" y="388620"/>
                </a:lnTo>
                <a:lnTo>
                  <a:pt x="816863" y="388620"/>
                </a:lnTo>
                <a:lnTo>
                  <a:pt x="819911" y="386334"/>
                </a:lnTo>
                <a:close/>
              </a:path>
              <a:path w="1071879" h="506729">
                <a:moveTo>
                  <a:pt x="880109" y="414528"/>
                </a:moveTo>
                <a:lnTo>
                  <a:pt x="880109" y="411480"/>
                </a:lnTo>
                <a:lnTo>
                  <a:pt x="877823" y="408432"/>
                </a:lnTo>
                <a:lnTo>
                  <a:pt x="851916" y="396240"/>
                </a:lnTo>
                <a:lnTo>
                  <a:pt x="848106" y="396240"/>
                </a:lnTo>
                <a:lnTo>
                  <a:pt x="845819" y="398525"/>
                </a:lnTo>
                <a:lnTo>
                  <a:pt x="845057" y="402336"/>
                </a:lnTo>
                <a:lnTo>
                  <a:pt x="848106" y="404622"/>
                </a:lnTo>
                <a:lnTo>
                  <a:pt x="873251" y="416813"/>
                </a:lnTo>
                <a:lnTo>
                  <a:pt x="877061" y="417575"/>
                </a:lnTo>
                <a:lnTo>
                  <a:pt x="880109" y="414528"/>
                </a:lnTo>
                <a:close/>
              </a:path>
              <a:path w="1071879" h="506729">
                <a:moveTo>
                  <a:pt x="940307" y="443484"/>
                </a:moveTo>
                <a:lnTo>
                  <a:pt x="940307" y="439674"/>
                </a:lnTo>
                <a:lnTo>
                  <a:pt x="938021" y="436625"/>
                </a:lnTo>
                <a:lnTo>
                  <a:pt x="912113" y="424434"/>
                </a:lnTo>
                <a:lnTo>
                  <a:pt x="908304" y="424434"/>
                </a:lnTo>
                <a:lnTo>
                  <a:pt x="906018" y="426720"/>
                </a:lnTo>
                <a:lnTo>
                  <a:pt x="906018" y="430530"/>
                </a:lnTo>
                <a:lnTo>
                  <a:pt x="908304" y="433578"/>
                </a:lnTo>
                <a:lnTo>
                  <a:pt x="934211" y="445770"/>
                </a:lnTo>
                <a:lnTo>
                  <a:pt x="938021" y="445770"/>
                </a:lnTo>
                <a:lnTo>
                  <a:pt x="940307" y="443484"/>
                </a:lnTo>
                <a:close/>
              </a:path>
              <a:path w="1071879" h="506729">
                <a:moveTo>
                  <a:pt x="1000506" y="471678"/>
                </a:moveTo>
                <a:lnTo>
                  <a:pt x="1000506" y="467868"/>
                </a:lnTo>
                <a:lnTo>
                  <a:pt x="998219" y="464820"/>
                </a:lnTo>
                <a:lnTo>
                  <a:pt x="972311" y="452628"/>
                </a:lnTo>
                <a:lnTo>
                  <a:pt x="968501" y="452628"/>
                </a:lnTo>
                <a:lnTo>
                  <a:pt x="966216" y="454913"/>
                </a:lnTo>
                <a:lnTo>
                  <a:pt x="966216" y="458724"/>
                </a:lnTo>
                <a:lnTo>
                  <a:pt x="968501" y="461772"/>
                </a:lnTo>
                <a:lnTo>
                  <a:pt x="994409" y="473963"/>
                </a:lnTo>
                <a:lnTo>
                  <a:pt x="998219" y="473963"/>
                </a:lnTo>
                <a:lnTo>
                  <a:pt x="1000506" y="471678"/>
                </a:lnTo>
                <a:close/>
              </a:path>
              <a:path w="1071879" h="506729">
                <a:moveTo>
                  <a:pt x="1071371" y="504444"/>
                </a:moveTo>
                <a:lnTo>
                  <a:pt x="1018794" y="437388"/>
                </a:lnTo>
                <a:lnTo>
                  <a:pt x="986027" y="506730"/>
                </a:lnTo>
                <a:lnTo>
                  <a:pt x="1071371" y="504444"/>
                </a:lnTo>
                <a:close/>
              </a:path>
            </a:pathLst>
          </a:custGeom>
          <a:solidFill>
            <a:srgbClr val="000000"/>
          </a:solidFill>
        </p:spPr>
        <p:txBody>
          <a:bodyPr wrap="square" lIns="0" tIns="0" rIns="0" bIns="0" rtlCol="0"/>
          <a:lstStyle/>
          <a:p>
            <a:endParaRPr/>
          </a:p>
        </p:txBody>
      </p:sp>
      <p:sp>
        <p:nvSpPr>
          <p:cNvPr id="41" name="object 41"/>
          <p:cNvSpPr/>
          <p:nvPr/>
        </p:nvSpPr>
        <p:spPr>
          <a:xfrm>
            <a:off x="4796790" y="3255264"/>
            <a:ext cx="1375410" cy="586105"/>
          </a:xfrm>
          <a:custGeom>
            <a:avLst/>
            <a:gdLst/>
            <a:ahLst/>
            <a:cxnLst/>
            <a:rect l="l" t="t" r="r" b="b"/>
            <a:pathLst>
              <a:path w="1375410" h="586104">
                <a:moveTo>
                  <a:pt x="1308642" y="542155"/>
                </a:moveTo>
                <a:lnTo>
                  <a:pt x="7620" y="0"/>
                </a:lnTo>
                <a:lnTo>
                  <a:pt x="0" y="17525"/>
                </a:lnTo>
                <a:lnTo>
                  <a:pt x="1301184" y="559749"/>
                </a:lnTo>
                <a:lnTo>
                  <a:pt x="1308642" y="542155"/>
                </a:lnTo>
                <a:close/>
              </a:path>
              <a:path w="1375410" h="586104">
                <a:moveTo>
                  <a:pt x="1320546" y="583800"/>
                </a:moveTo>
                <a:lnTo>
                  <a:pt x="1320546" y="547115"/>
                </a:lnTo>
                <a:lnTo>
                  <a:pt x="1312926" y="564641"/>
                </a:lnTo>
                <a:lnTo>
                  <a:pt x="1301184" y="559749"/>
                </a:lnTo>
                <a:lnTo>
                  <a:pt x="1290065" y="585977"/>
                </a:lnTo>
                <a:lnTo>
                  <a:pt x="1320546" y="583800"/>
                </a:lnTo>
                <a:close/>
              </a:path>
              <a:path w="1375410" h="586104">
                <a:moveTo>
                  <a:pt x="1320546" y="547115"/>
                </a:moveTo>
                <a:lnTo>
                  <a:pt x="1308642" y="542155"/>
                </a:lnTo>
                <a:lnTo>
                  <a:pt x="1301184" y="559749"/>
                </a:lnTo>
                <a:lnTo>
                  <a:pt x="1312926" y="564641"/>
                </a:lnTo>
                <a:lnTo>
                  <a:pt x="1320546" y="547115"/>
                </a:lnTo>
                <a:close/>
              </a:path>
              <a:path w="1375410" h="586104">
                <a:moveTo>
                  <a:pt x="1375410" y="579881"/>
                </a:moveTo>
                <a:lnTo>
                  <a:pt x="1319784" y="515873"/>
                </a:lnTo>
                <a:lnTo>
                  <a:pt x="1308642" y="542155"/>
                </a:lnTo>
                <a:lnTo>
                  <a:pt x="1320546" y="547115"/>
                </a:lnTo>
                <a:lnTo>
                  <a:pt x="1320546" y="583800"/>
                </a:lnTo>
                <a:lnTo>
                  <a:pt x="1375410" y="579881"/>
                </a:lnTo>
                <a:close/>
              </a:path>
            </a:pathLst>
          </a:custGeom>
          <a:solidFill>
            <a:srgbClr val="000000"/>
          </a:solidFill>
        </p:spPr>
        <p:txBody>
          <a:bodyPr wrap="square" lIns="0" tIns="0" rIns="0" bIns="0" rtlCol="0"/>
          <a:lstStyle/>
          <a:p>
            <a:endParaRPr/>
          </a:p>
        </p:txBody>
      </p:sp>
      <p:sp>
        <p:nvSpPr>
          <p:cNvPr id="42" name="object 42"/>
          <p:cNvSpPr/>
          <p:nvPr/>
        </p:nvSpPr>
        <p:spPr>
          <a:xfrm>
            <a:off x="4799838" y="5321046"/>
            <a:ext cx="915669" cy="120650"/>
          </a:xfrm>
          <a:custGeom>
            <a:avLst/>
            <a:gdLst/>
            <a:ahLst/>
            <a:cxnLst/>
            <a:rect l="l" t="t" r="r" b="b"/>
            <a:pathLst>
              <a:path w="915670" h="120650">
                <a:moveTo>
                  <a:pt x="840237" y="72833"/>
                </a:moveTo>
                <a:lnTo>
                  <a:pt x="1524" y="0"/>
                </a:lnTo>
                <a:lnTo>
                  <a:pt x="0" y="19050"/>
                </a:lnTo>
                <a:lnTo>
                  <a:pt x="838507" y="91865"/>
                </a:lnTo>
                <a:lnTo>
                  <a:pt x="840237" y="72833"/>
                </a:lnTo>
                <a:close/>
              </a:path>
              <a:path w="915670" h="120650">
                <a:moveTo>
                  <a:pt x="852677" y="113787"/>
                </a:moveTo>
                <a:lnTo>
                  <a:pt x="852677" y="73913"/>
                </a:lnTo>
                <a:lnTo>
                  <a:pt x="851153" y="92963"/>
                </a:lnTo>
                <a:lnTo>
                  <a:pt x="838507" y="91865"/>
                </a:lnTo>
                <a:lnTo>
                  <a:pt x="835913" y="120395"/>
                </a:lnTo>
                <a:lnTo>
                  <a:pt x="852677" y="113787"/>
                </a:lnTo>
                <a:close/>
              </a:path>
              <a:path w="915670" h="120650">
                <a:moveTo>
                  <a:pt x="852677" y="73913"/>
                </a:moveTo>
                <a:lnTo>
                  <a:pt x="840237" y="72833"/>
                </a:lnTo>
                <a:lnTo>
                  <a:pt x="838507" y="91865"/>
                </a:lnTo>
                <a:lnTo>
                  <a:pt x="851153" y="92963"/>
                </a:lnTo>
                <a:lnTo>
                  <a:pt x="852677" y="73913"/>
                </a:lnTo>
                <a:close/>
              </a:path>
              <a:path w="915670" h="120650">
                <a:moveTo>
                  <a:pt x="915162" y="89153"/>
                </a:moveTo>
                <a:lnTo>
                  <a:pt x="842772" y="44957"/>
                </a:lnTo>
                <a:lnTo>
                  <a:pt x="840237" y="72833"/>
                </a:lnTo>
                <a:lnTo>
                  <a:pt x="852677" y="73913"/>
                </a:lnTo>
                <a:lnTo>
                  <a:pt x="852677" y="113787"/>
                </a:lnTo>
                <a:lnTo>
                  <a:pt x="915162" y="89153"/>
                </a:lnTo>
                <a:close/>
              </a:path>
            </a:pathLst>
          </a:custGeom>
          <a:solidFill>
            <a:srgbClr val="000000"/>
          </a:solidFill>
        </p:spPr>
        <p:txBody>
          <a:bodyPr wrap="square" lIns="0" tIns="0" rIns="0" bIns="0" rtlCol="0"/>
          <a:lstStyle/>
          <a:p>
            <a:endParaRPr/>
          </a:p>
        </p:txBody>
      </p:sp>
      <p:sp>
        <p:nvSpPr>
          <p:cNvPr id="43" name="object 43"/>
          <p:cNvSpPr/>
          <p:nvPr/>
        </p:nvSpPr>
        <p:spPr>
          <a:xfrm>
            <a:off x="4229100" y="3478529"/>
            <a:ext cx="76200" cy="288925"/>
          </a:xfrm>
          <a:custGeom>
            <a:avLst/>
            <a:gdLst/>
            <a:ahLst/>
            <a:cxnLst/>
            <a:rect l="l" t="t" r="r" b="b"/>
            <a:pathLst>
              <a:path w="76200" h="288925">
                <a:moveTo>
                  <a:pt x="76200" y="76200"/>
                </a:moveTo>
                <a:lnTo>
                  <a:pt x="38100" y="0"/>
                </a:lnTo>
                <a:lnTo>
                  <a:pt x="0" y="76200"/>
                </a:lnTo>
                <a:lnTo>
                  <a:pt x="33527" y="76200"/>
                </a:lnTo>
                <a:lnTo>
                  <a:pt x="33527" y="63246"/>
                </a:lnTo>
                <a:lnTo>
                  <a:pt x="35051" y="59436"/>
                </a:lnTo>
                <a:lnTo>
                  <a:pt x="38100" y="58674"/>
                </a:lnTo>
                <a:lnTo>
                  <a:pt x="41148" y="59436"/>
                </a:lnTo>
                <a:lnTo>
                  <a:pt x="42672" y="63246"/>
                </a:lnTo>
                <a:lnTo>
                  <a:pt x="42672" y="76200"/>
                </a:lnTo>
                <a:lnTo>
                  <a:pt x="76200" y="76200"/>
                </a:lnTo>
                <a:close/>
              </a:path>
              <a:path w="76200" h="288925">
                <a:moveTo>
                  <a:pt x="42672" y="76200"/>
                </a:moveTo>
                <a:lnTo>
                  <a:pt x="42672" y="63246"/>
                </a:lnTo>
                <a:lnTo>
                  <a:pt x="41148" y="59436"/>
                </a:lnTo>
                <a:lnTo>
                  <a:pt x="38100" y="58674"/>
                </a:lnTo>
                <a:lnTo>
                  <a:pt x="35051" y="59436"/>
                </a:lnTo>
                <a:lnTo>
                  <a:pt x="33527" y="63246"/>
                </a:lnTo>
                <a:lnTo>
                  <a:pt x="33527" y="76200"/>
                </a:lnTo>
                <a:lnTo>
                  <a:pt x="42672" y="76200"/>
                </a:lnTo>
                <a:close/>
              </a:path>
              <a:path w="76200" h="288925">
                <a:moveTo>
                  <a:pt x="42672" y="283464"/>
                </a:moveTo>
                <a:lnTo>
                  <a:pt x="42672" y="76200"/>
                </a:lnTo>
                <a:lnTo>
                  <a:pt x="33527" y="76200"/>
                </a:lnTo>
                <a:lnTo>
                  <a:pt x="33527" y="283464"/>
                </a:lnTo>
                <a:lnTo>
                  <a:pt x="35051" y="287274"/>
                </a:lnTo>
                <a:lnTo>
                  <a:pt x="38100" y="288798"/>
                </a:lnTo>
                <a:lnTo>
                  <a:pt x="41148" y="287274"/>
                </a:lnTo>
                <a:lnTo>
                  <a:pt x="42672" y="283464"/>
                </a:lnTo>
                <a:close/>
              </a:path>
            </a:pathLst>
          </a:custGeom>
          <a:solidFill>
            <a:srgbClr val="000000"/>
          </a:solidFill>
        </p:spPr>
        <p:txBody>
          <a:bodyPr wrap="square" lIns="0" tIns="0" rIns="0" bIns="0" rtlCol="0"/>
          <a:lstStyle/>
          <a:p>
            <a:endParaRPr/>
          </a:p>
        </p:txBody>
      </p:sp>
      <p:sp>
        <p:nvSpPr>
          <p:cNvPr id="44" name="object 44"/>
          <p:cNvSpPr/>
          <p:nvPr/>
        </p:nvSpPr>
        <p:spPr>
          <a:xfrm>
            <a:off x="4798314" y="2673095"/>
            <a:ext cx="1526540" cy="387350"/>
          </a:xfrm>
          <a:custGeom>
            <a:avLst/>
            <a:gdLst/>
            <a:ahLst/>
            <a:cxnLst/>
            <a:rect l="l" t="t" r="r" b="b"/>
            <a:pathLst>
              <a:path w="1526539" h="387350">
                <a:moveTo>
                  <a:pt x="1454230" y="46399"/>
                </a:moveTo>
                <a:lnTo>
                  <a:pt x="1449711" y="27343"/>
                </a:lnTo>
                <a:lnTo>
                  <a:pt x="0" y="368808"/>
                </a:lnTo>
                <a:lnTo>
                  <a:pt x="4572" y="387096"/>
                </a:lnTo>
                <a:lnTo>
                  <a:pt x="1454230" y="46399"/>
                </a:lnTo>
                <a:close/>
              </a:path>
              <a:path w="1526539" h="387350">
                <a:moveTo>
                  <a:pt x="1526286" y="19050"/>
                </a:moveTo>
                <a:lnTo>
                  <a:pt x="1443227" y="0"/>
                </a:lnTo>
                <a:lnTo>
                  <a:pt x="1449711" y="27343"/>
                </a:lnTo>
                <a:lnTo>
                  <a:pt x="1462277" y="24384"/>
                </a:lnTo>
                <a:lnTo>
                  <a:pt x="1466850" y="43434"/>
                </a:lnTo>
                <a:lnTo>
                  <a:pt x="1466850" y="68810"/>
                </a:lnTo>
                <a:lnTo>
                  <a:pt x="1526286" y="19050"/>
                </a:lnTo>
                <a:close/>
              </a:path>
              <a:path w="1526539" h="387350">
                <a:moveTo>
                  <a:pt x="1466850" y="43434"/>
                </a:moveTo>
                <a:lnTo>
                  <a:pt x="1462277" y="24384"/>
                </a:lnTo>
                <a:lnTo>
                  <a:pt x="1449711" y="27343"/>
                </a:lnTo>
                <a:lnTo>
                  <a:pt x="1454230" y="46399"/>
                </a:lnTo>
                <a:lnTo>
                  <a:pt x="1466850" y="43434"/>
                </a:lnTo>
                <a:close/>
              </a:path>
              <a:path w="1526539" h="387350">
                <a:moveTo>
                  <a:pt x="1466850" y="68810"/>
                </a:moveTo>
                <a:lnTo>
                  <a:pt x="1466850" y="43434"/>
                </a:lnTo>
                <a:lnTo>
                  <a:pt x="1454230" y="46399"/>
                </a:lnTo>
                <a:lnTo>
                  <a:pt x="1460753" y="73914"/>
                </a:lnTo>
                <a:lnTo>
                  <a:pt x="1466850" y="68810"/>
                </a:lnTo>
                <a:close/>
              </a:path>
            </a:pathLst>
          </a:custGeom>
          <a:solidFill>
            <a:srgbClr val="000000"/>
          </a:solidFill>
        </p:spPr>
        <p:txBody>
          <a:bodyPr wrap="square" lIns="0" tIns="0" rIns="0" bIns="0" rtlCol="0"/>
          <a:lstStyle/>
          <a:p>
            <a:endParaRPr/>
          </a:p>
        </p:txBody>
      </p:sp>
      <p:sp>
        <p:nvSpPr>
          <p:cNvPr id="45" name="object 45"/>
          <p:cNvSpPr/>
          <p:nvPr/>
        </p:nvSpPr>
        <p:spPr>
          <a:xfrm>
            <a:off x="6629400" y="3530346"/>
            <a:ext cx="762000" cy="570230"/>
          </a:xfrm>
          <a:custGeom>
            <a:avLst/>
            <a:gdLst/>
            <a:ahLst/>
            <a:cxnLst/>
            <a:rect l="l" t="t" r="r" b="b"/>
            <a:pathLst>
              <a:path w="762000" h="570229">
                <a:moveTo>
                  <a:pt x="762000" y="499109"/>
                </a:moveTo>
                <a:lnTo>
                  <a:pt x="762000" y="71627"/>
                </a:lnTo>
                <a:lnTo>
                  <a:pt x="754254" y="57173"/>
                </a:lnTo>
                <a:lnTo>
                  <a:pt x="696902" y="31551"/>
                </a:lnTo>
                <a:lnTo>
                  <a:pt x="650366" y="20954"/>
                </a:lnTo>
                <a:lnTo>
                  <a:pt x="593973" y="12215"/>
                </a:lnTo>
                <a:lnTo>
                  <a:pt x="529256" y="5619"/>
                </a:lnTo>
                <a:lnTo>
                  <a:pt x="457753" y="1452"/>
                </a:lnTo>
                <a:lnTo>
                  <a:pt x="381000" y="0"/>
                </a:lnTo>
                <a:lnTo>
                  <a:pt x="304246" y="1452"/>
                </a:lnTo>
                <a:lnTo>
                  <a:pt x="232743" y="5619"/>
                </a:lnTo>
                <a:lnTo>
                  <a:pt x="168026" y="12215"/>
                </a:lnTo>
                <a:lnTo>
                  <a:pt x="111632" y="20955"/>
                </a:lnTo>
                <a:lnTo>
                  <a:pt x="65097" y="31551"/>
                </a:lnTo>
                <a:lnTo>
                  <a:pt x="7745" y="57173"/>
                </a:lnTo>
                <a:lnTo>
                  <a:pt x="0" y="71627"/>
                </a:lnTo>
                <a:lnTo>
                  <a:pt x="0" y="499109"/>
                </a:lnTo>
                <a:lnTo>
                  <a:pt x="29956" y="526577"/>
                </a:lnTo>
                <a:lnTo>
                  <a:pt x="111632" y="549116"/>
                </a:lnTo>
                <a:lnTo>
                  <a:pt x="168026" y="557800"/>
                </a:lnTo>
                <a:lnTo>
                  <a:pt x="232743" y="564368"/>
                </a:lnTo>
                <a:lnTo>
                  <a:pt x="304246" y="568524"/>
                </a:lnTo>
                <a:lnTo>
                  <a:pt x="381000" y="569976"/>
                </a:lnTo>
                <a:lnTo>
                  <a:pt x="457753" y="568524"/>
                </a:lnTo>
                <a:lnTo>
                  <a:pt x="529256" y="564368"/>
                </a:lnTo>
                <a:lnTo>
                  <a:pt x="593973" y="557800"/>
                </a:lnTo>
                <a:lnTo>
                  <a:pt x="650366" y="549116"/>
                </a:lnTo>
                <a:lnTo>
                  <a:pt x="696902" y="538610"/>
                </a:lnTo>
                <a:lnTo>
                  <a:pt x="754254" y="513312"/>
                </a:lnTo>
                <a:lnTo>
                  <a:pt x="762000" y="499109"/>
                </a:lnTo>
                <a:close/>
              </a:path>
            </a:pathLst>
          </a:custGeom>
          <a:solidFill>
            <a:srgbClr val="9966FF"/>
          </a:solidFill>
        </p:spPr>
        <p:txBody>
          <a:bodyPr wrap="square" lIns="0" tIns="0" rIns="0" bIns="0" rtlCol="0"/>
          <a:lstStyle/>
          <a:p>
            <a:endParaRPr/>
          </a:p>
        </p:txBody>
      </p:sp>
      <p:sp>
        <p:nvSpPr>
          <p:cNvPr id="46" name="object 46"/>
          <p:cNvSpPr/>
          <p:nvPr/>
        </p:nvSpPr>
        <p:spPr>
          <a:xfrm>
            <a:off x="6629400" y="3530346"/>
            <a:ext cx="762000" cy="142875"/>
          </a:xfrm>
          <a:custGeom>
            <a:avLst/>
            <a:gdLst/>
            <a:ahLst/>
            <a:cxnLst/>
            <a:rect l="l" t="t" r="r" b="b"/>
            <a:pathLst>
              <a:path w="762000" h="142875">
                <a:moveTo>
                  <a:pt x="762000" y="71627"/>
                </a:moveTo>
                <a:lnTo>
                  <a:pt x="732043" y="43719"/>
                </a:lnTo>
                <a:lnTo>
                  <a:pt x="650366" y="20954"/>
                </a:lnTo>
                <a:lnTo>
                  <a:pt x="593973" y="12215"/>
                </a:lnTo>
                <a:lnTo>
                  <a:pt x="529256" y="5619"/>
                </a:lnTo>
                <a:lnTo>
                  <a:pt x="457753" y="1452"/>
                </a:lnTo>
                <a:lnTo>
                  <a:pt x="381000" y="0"/>
                </a:lnTo>
                <a:lnTo>
                  <a:pt x="304246" y="1452"/>
                </a:lnTo>
                <a:lnTo>
                  <a:pt x="232743" y="5619"/>
                </a:lnTo>
                <a:lnTo>
                  <a:pt x="168026" y="12215"/>
                </a:lnTo>
                <a:lnTo>
                  <a:pt x="111632" y="20955"/>
                </a:lnTo>
                <a:lnTo>
                  <a:pt x="65097" y="31551"/>
                </a:lnTo>
                <a:lnTo>
                  <a:pt x="7745" y="57173"/>
                </a:lnTo>
                <a:lnTo>
                  <a:pt x="0" y="71627"/>
                </a:lnTo>
                <a:lnTo>
                  <a:pt x="7745" y="85830"/>
                </a:lnTo>
                <a:lnTo>
                  <a:pt x="65097" y="111128"/>
                </a:lnTo>
                <a:lnTo>
                  <a:pt x="111632" y="121634"/>
                </a:lnTo>
                <a:lnTo>
                  <a:pt x="168026" y="130318"/>
                </a:lnTo>
                <a:lnTo>
                  <a:pt x="232743" y="136886"/>
                </a:lnTo>
                <a:lnTo>
                  <a:pt x="304246" y="141042"/>
                </a:lnTo>
                <a:lnTo>
                  <a:pt x="381000" y="142493"/>
                </a:lnTo>
                <a:lnTo>
                  <a:pt x="457753" y="141042"/>
                </a:lnTo>
                <a:lnTo>
                  <a:pt x="529256" y="136886"/>
                </a:lnTo>
                <a:lnTo>
                  <a:pt x="593973" y="130318"/>
                </a:lnTo>
                <a:lnTo>
                  <a:pt x="650366" y="121634"/>
                </a:lnTo>
                <a:lnTo>
                  <a:pt x="696902" y="111128"/>
                </a:lnTo>
                <a:lnTo>
                  <a:pt x="754254" y="85830"/>
                </a:lnTo>
                <a:lnTo>
                  <a:pt x="762000" y="71627"/>
                </a:lnTo>
                <a:close/>
              </a:path>
            </a:pathLst>
          </a:custGeom>
          <a:solidFill>
            <a:srgbClr val="AD84FF"/>
          </a:solidFill>
        </p:spPr>
        <p:txBody>
          <a:bodyPr wrap="square" lIns="0" tIns="0" rIns="0" bIns="0" rtlCol="0"/>
          <a:lstStyle/>
          <a:p>
            <a:endParaRPr/>
          </a:p>
        </p:txBody>
      </p:sp>
      <p:sp>
        <p:nvSpPr>
          <p:cNvPr id="47" name="object 47"/>
          <p:cNvSpPr/>
          <p:nvPr/>
        </p:nvSpPr>
        <p:spPr>
          <a:xfrm>
            <a:off x="6629400" y="3530346"/>
            <a:ext cx="762000" cy="570230"/>
          </a:xfrm>
          <a:custGeom>
            <a:avLst/>
            <a:gdLst/>
            <a:ahLst/>
            <a:cxnLst/>
            <a:rect l="l" t="t" r="r" b="b"/>
            <a:pathLst>
              <a:path w="762000" h="570229">
                <a:moveTo>
                  <a:pt x="381000" y="0"/>
                </a:moveTo>
                <a:lnTo>
                  <a:pt x="304246" y="1452"/>
                </a:lnTo>
                <a:lnTo>
                  <a:pt x="232743" y="5619"/>
                </a:lnTo>
                <a:lnTo>
                  <a:pt x="168026" y="12215"/>
                </a:lnTo>
                <a:lnTo>
                  <a:pt x="111632" y="20955"/>
                </a:lnTo>
                <a:lnTo>
                  <a:pt x="65097" y="31551"/>
                </a:lnTo>
                <a:lnTo>
                  <a:pt x="7745" y="57173"/>
                </a:lnTo>
                <a:lnTo>
                  <a:pt x="0" y="71627"/>
                </a:lnTo>
                <a:lnTo>
                  <a:pt x="0" y="499109"/>
                </a:lnTo>
                <a:lnTo>
                  <a:pt x="29956" y="526577"/>
                </a:lnTo>
                <a:lnTo>
                  <a:pt x="111633" y="549116"/>
                </a:lnTo>
                <a:lnTo>
                  <a:pt x="168026" y="557800"/>
                </a:lnTo>
                <a:lnTo>
                  <a:pt x="232743" y="564368"/>
                </a:lnTo>
                <a:lnTo>
                  <a:pt x="304246" y="568524"/>
                </a:lnTo>
                <a:lnTo>
                  <a:pt x="381000" y="569976"/>
                </a:lnTo>
                <a:lnTo>
                  <a:pt x="457753" y="568524"/>
                </a:lnTo>
                <a:lnTo>
                  <a:pt x="529256" y="564368"/>
                </a:lnTo>
                <a:lnTo>
                  <a:pt x="593973" y="557800"/>
                </a:lnTo>
                <a:lnTo>
                  <a:pt x="650367" y="549116"/>
                </a:lnTo>
                <a:lnTo>
                  <a:pt x="696902" y="538610"/>
                </a:lnTo>
                <a:lnTo>
                  <a:pt x="754254" y="513312"/>
                </a:lnTo>
                <a:lnTo>
                  <a:pt x="762000" y="499109"/>
                </a:lnTo>
                <a:lnTo>
                  <a:pt x="762000" y="71627"/>
                </a:lnTo>
                <a:lnTo>
                  <a:pt x="732043" y="43719"/>
                </a:lnTo>
                <a:lnTo>
                  <a:pt x="650366" y="20954"/>
                </a:lnTo>
                <a:lnTo>
                  <a:pt x="593973" y="12215"/>
                </a:lnTo>
                <a:lnTo>
                  <a:pt x="529256" y="5619"/>
                </a:lnTo>
                <a:lnTo>
                  <a:pt x="457753" y="1452"/>
                </a:lnTo>
                <a:lnTo>
                  <a:pt x="381000" y="0"/>
                </a:lnTo>
                <a:close/>
              </a:path>
            </a:pathLst>
          </a:custGeom>
          <a:ln w="9525">
            <a:solidFill>
              <a:srgbClr val="000000"/>
            </a:solidFill>
          </a:ln>
        </p:spPr>
        <p:txBody>
          <a:bodyPr wrap="square" lIns="0" tIns="0" rIns="0" bIns="0" rtlCol="0"/>
          <a:lstStyle/>
          <a:p>
            <a:endParaRPr/>
          </a:p>
        </p:txBody>
      </p:sp>
      <p:sp>
        <p:nvSpPr>
          <p:cNvPr id="48" name="object 48"/>
          <p:cNvSpPr/>
          <p:nvPr/>
        </p:nvSpPr>
        <p:spPr>
          <a:xfrm>
            <a:off x="6629400" y="3601973"/>
            <a:ext cx="762000" cy="71120"/>
          </a:xfrm>
          <a:custGeom>
            <a:avLst/>
            <a:gdLst/>
            <a:ahLst/>
            <a:cxnLst/>
            <a:rect l="l" t="t" r="r" b="b"/>
            <a:pathLst>
              <a:path w="762000" h="71120">
                <a:moveTo>
                  <a:pt x="0" y="0"/>
                </a:moveTo>
                <a:lnTo>
                  <a:pt x="29956" y="27467"/>
                </a:lnTo>
                <a:lnTo>
                  <a:pt x="111633" y="50006"/>
                </a:lnTo>
                <a:lnTo>
                  <a:pt x="168026" y="58690"/>
                </a:lnTo>
                <a:lnTo>
                  <a:pt x="232743" y="65258"/>
                </a:lnTo>
                <a:lnTo>
                  <a:pt x="304246" y="69414"/>
                </a:lnTo>
                <a:lnTo>
                  <a:pt x="381000" y="70865"/>
                </a:lnTo>
                <a:lnTo>
                  <a:pt x="457753" y="69414"/>
                </a:lnTo>
                <a:lnTo>
                  <a:pt x="529256" y="65258"/>
                </a:lnTo>
                <a:lnTo>
                  <a:pt x="593973" y="58690"/>
                </a:lnTo>
                <a:lnTo>
                  <a:pt x="650367" y="50006"/>
                </a:lnTo>
                <a:lnTo>
                  <a:pt x="696902" y="39500"/>
                </a:lnTo>
                <a:lnTo>
                  <a:pt x="754254" y="14202"/>
                </a:lnTo>
                <a:lnTo>
                  <a:pt x="762000" y="0"/>
                </a:lnTo>
              </a:path>
            </a:pathLst>
          </a:custGeom>
          <a:ln w="9525">
            <a:solidFill>
              <a:srgbClr val="000000"/>
            </a:solidFill>
          </a:ln>
        </p:spPr>
        <p:txBody>
          <a:bodyPr wrap="square" lIns="0" tIns="0" rIns="0" bIns="0" rtlCol="0"/>
          <a:lstStyle/>
          <a:p>
            <a:endParaRPr/>
          </a:p>
        </p:txBody>
      </p:sp>
      <p:sp>
        <p:nvSpPr>
          <p:cNvPr id="49" name="object 49"/>
          <p:cNvSpPr/>
          <p:nvPr/>
        </p:nvSpPr>
        <p:spPr>
          <a:xfrm>
            <a:off x="6477000" y="3601973"/>
            <a:ext cx="762000" cy="570230"/>
          </a:xfrm>
          <a:custGeom>
            <a:avLst/>
            <a:gdLst/>
            <a:ahLst/>
            <a:cxnLst/>
            <a:rect l="l" t="t" r="r" b="b"/>
            <a:pathLst>
              <a:path w="762000" h="570229">
                <a:moveTo>
                  <a:pt x="762000" y="498348"/>
                </a:moveTo>
                <a:lnTo>
                  <a:pt x="762000" y="71627"/>
                </a:lnTo>
                <a:lnTo>
                  <a:pt x="754254" y="57173"/>
                </a:lnTo>
                <a:lnTo>
                  <a:pt x="696902" y="31551"/>
                </a:lnTo>
                <a:lnTo>
                  <a:pt x="650366" y="20954"/>
                </a:lnTo>
                <a:lnTo>
                  <a:pt x="593973" y="12215"/>
                </a:lnTo>
                <a:lnTo>
                  <a:pt x="529256" y="5619"/>
                </a:lnTo>
                <a:lnTo>
                  <a:pt x="457753" y="1452"/>
                </a:lnTo>
                <a:lnTo>
                  <a:pt x="381000" y="0"/>
                </a:lnTo>
                <a:lnTo>
                  <a:pt x="304246" y="1452"/>
                </a:lnTo>
                <a:lnTo>
                  <a:pt x="232743" y="5619"/>
                </a:lnTo>
                <a:lnTo>
                  <a:pt x="168026" y="12215"/>
                </a:lnTo>
                <a:lnTo>
                  <a:pt x="111632" y="20955"/>
                </a:lnTo>
                <a:lnTo>
                  <a:pt x="65097" y="31551"/>
                </a:lnTo>
                <a:lnTo>
                  <a:pt x="7745" y="57173"/>
                </a:lnTo>
                <a:lnTo>
                  <a:pt x="0" y="71627"/>
                </a:lnTo>
                <a:lnTo>
                  <a:pt x="0" y="498348"/>
                </a:lnTo>
                <a:lnTo>
                  <a:pt x="29956" y="526256"/>
                </a:lnTo>
                <a:lnTo>
                  <a:pt x="111632" y="549021"/>
                </a:lnTo>
                <a:lnTo>
                  <a:pt x="168026" y="557760"/>
                </a:lnTo>
                <a:lnTo>
                  <a:pt x="232743" y="564356"/>
                </a:lnTo>
                <a:lnTo>
                  <a:pt x="304246" y="568523"/>
                </a:lnTo>
                <a:lnTo>
                  <a:pt x="381000" y="569976"/>
                </a:lnTo>
                <a:lnTo>
                  <a:pt x="457753" y="568523"/>
                </a:lnTo>
                <a:lnTo>
                  <a:pt x="529256" y="564356"/>
                </a:lnTo>
                <a:lnTo>
                  <a:pt x="593973" y="557760"/>
                </a:lnTo>
                <a:lnTo>
                  <a:pt x="650366" y="549020"/>
                </a:lnTo>
                <a:lnTo>
                  <a:pt x="696902" y="538424"/>
                </a:lnTo>
                <a:lnTo>
                  <a:pt x="754254" y="512802"/>
                </a:lnTo>
                <a:lnTo>
                  <a:pt x="762000" y="498348"/>
                </a:lnTo>
                <a:close/>
              </a:path>
            </a:pathLst>
          </a:custGeom>
          <a:solidFill>
            <a:srgbClr val="9966FF"/>
          </a:solidFill>
        </p:spPr>
        <p:txBody>
          <a:bodyPr wrap="square" lIns="0" tIns="0" rIns="0" bIns="0" rtlCol="0"/>
          <a:lstStyle/>
          <a:p>
            <a:endParaRPr/>
          </a:p>
        </p:txBody>
      </p:sp>
      <p:sp>
        <p:nvSpPr>
          <p:cNvPr id="50" name="object 50"/>
          <p:cNvSpPr/>
          <p:nvPr/>
        </p:nvSpPr>
        <p:spPr>
          <a:xfrm>
            <a:off x="6477000" y="3601973"/>
            <a:ext cx="762000" cy="142875"/>
          </a:xfrm>
          <a:custGeom>
            <a:avLst/>
            <a:gdLst/>
            <a:ahLst/>
            <a:cxnLst/>
            <a:rect l="l" t="t" r="r" b="b"/>
            <a:pathLst>
              <a:path w="762000" h="142875">
                <a:moveTo>
                  <a:pt x="762000" y="71627"/>
                </a:moveTo>
                <a:lnTo>
                  <a:pt x="732043" y="43719"/>
                </a:lnTo>
                <a:lnTo>
                  <a:pt x="650366" y="20954"/>
                </a:lnTo>
                <a:lnTo>
                  <a:pt x="593973" y="12215"/>
                </a:lnTo>
                <a:lnTo>
                  <a:pt x="529256" y="5619"/>
                </a:lnTo>
                <a:lnTo>
                  <a:pt x="457753" y="1452"/>
                </a:lnTo>
                <a:lnTo>
                  <a:pt x="381000" y="0"/>
                </a:lnTo>
                <a:lnTo>
                  <a:pt x="304246" y="1452"/>
                </a:lnTo>
                <a:lnTo>
                  <a:pt x="232743" y="5619"/>
                </a:lnTo>
                <a:lnTo>
                  <a:pt x="168026" y="12215"/>
                </a:lnTo>
                <a:lnTo>
                  <a:pt x="111632" y="20955"/>
                </a:lnTo>
                <a:lnTo>
                  <a:pt x="65097" y="31551"/>
                </a:lnTo>
                <a:lnTo>
                  <a:pt x="7745" y="57173"/>
                </a:lnTo>
                <a:lnTo>
                  <a:pt x="0" y="71627"/>
                </a:lnTo>
                <a:lnTo>
                  <a:pt x="7745" y="85830"/>
                </a:lnTo>
                <a:lnTo>
                  <a:pt x="65097" y="111128"/>
                </a:lnTo>
                <a:lnTo>
                  <a:pt x="111632" y="121634"/>
                </a:lnTo>
                <a:lnTo>
                  <a:pt x="168026" y="130318"/>
                </a:lnTo>
                <a:lnTo>
                  <a:pt x="232743" y="136886"/>
                </a:lnTo>
                <a:lnTo>
                  <a:pt x="304246" y="141042"/>
                </a:lnTo>
                <a:lnTo>
                  <a:pt x="381000" y="142493"/>
                </a:lnTo>
                <a:lnTo>
                  <a:pt x="457753" y="141042"/>
                </a:lnTo>
                <a:lnTo>
                  <a:pt x="529256" y="136886"/>
                </a:lnTo>
                <a:lnTo>
                  <a:pt x="593973" y="130318"/>
                </a:lnTo>
                <a:lnTo>
                  <a:pt x="650366" y="121634"/>
                </a:lnTo>
                <a:lnTo>
                  <a:pt x="696902" y="111128"/>
                </a:lnTo>
                <a:lnTo>
                  <a:pt x="754254" y="85830"/>
                </a:lnTo>
                <a:lnTo>
                  <a:pt x="762000" y="71627"/>
                </a:lnTo>
                <a:close/>
              </a:path>
            </a:pathLst>
          </a:custGeom>
          <a:solidFill>
            <a:srgbClr val="AD84FF"/>
          </a:solidFill>
        </p:spPr>
        <p:txBody>
          <a:bodyPr wrap="square" lIns="0" tIns="0" rIns="0" bIns="0" rtlCol="0"/>
          <a:lstStyle/>
          <a:p>
            <a:endParaRPr/>
          </a:p>
        </p:txBody>
      </p:sp>
      <p:sp>
        <p:nvSpPr>
          <p:cNvPr id="51" name="object 51"/>
          <p:cNvSpPr/>
          <p:nvPr/>
        </p:nvSpPr>
        <p:spPr>
          <a:xfrm>
            <a:off x="6477000" y="3601973"/>
            <a:ext cx="762000" cy="570230"/>
          </a:xfrm>
          <a:custGeom>
            <a:avLst/>
            <a:gdLst/>
            <a:ahLst/>
            <a:cxnLst/>
            <a:rect l="l" t="t" r="r" b="b"/>
            <a:pathLst>
              <a:path w="762000" h="570229">
                <a:moveTo>
                  <a:pt x="381000" y="0"/>
                </a:moveTo>
                <a:lnTo>
                  <a:pt x="304246" y="1452"/>
                </a:lnTo>
                <a:lnTo>
                  <a:pt x="232743" y="5619"/>
                </a:lnTo>
                <a:lnTo>
                  <a:pt x="168026" y="12215"/>
                </a:lnTo>
                <a:lnTo>
                  <a:pt x="111632" y="20955"/>
                </a:lnTo>
                <a:lnTo>
                  <a:pt x="65097" y="31551"/>
                </a:lnTo>
                <a:lnTo>
                  <a:pt x="7745" y="57173"/>
                </a:lnTo>
                <a:lnTo>
                  <a:pt x="0" y="71627"/>
                </a:lnTo>
                <a:lnTo>
                  <a:pt x="0" y="498348"/>
                </a:lnTo>
                <a:lnTo>
                  <a:pt x="29956" y="526256"/>
                </a:lnTo>
                <a:lnTo>
                  <a:pt x="111633" y="549021"/>
                </a:lnTo>
                <a:lnTo>
                  <a:pt x="168026" y="557760"/>
                </a:lnTo>
                <a:lnTo>
                  <a:pt x="232743" y="564356"/>
                </a:lnTo>
                <a:lnTo>
                  <a:pt x="304246" y="568523"/>
                </a:lnTo>
                <a:lnTo>
                  <a:pt x="381000" y="569976"/>
                </a:lnTo>
                <a:lnTo>
                  <a:pt x="457753" y="568523"/>
                </a:lnTo>
                <a:lnTo>
                  <a:pt x="529256" y="564356"/>
                </a:lnTo>
                <a:lnTo>
                  <a:pt x="593973" y="557760"/>
                </a:lnTo>
                <a:lnTo>
                  <a:pt x="650367" y="549020"/>
                </a:lnTo>
                <a:lnTo>
                  <a:pt x="696902" y="538424"/>
                </a:lnTo>
                <a:lnTo>
                  <a:pt x="754254" y="512802"/>
                </a:lnTo>
                <a:lnTo>
                  <a:pt x="762000" y="498348"/>
                </a:lnTo>
                <a:lnTo>
                  <a:pt x="762000" y="71627"/>
                </a:lnTo>
                <a:lnTo>
                  <a:pt x="732043" y="43719"/>
                </a:lnTo>
                <a:lnTo>
                  <a:pt x="650366" y="20954"/>
                </a:lnTo>
                <a:lnTo>
                  <a:pt x="593973" y="12215"/>
                </a:lnTo>
                <a:lnTo>
                  <a:pt x="529256" y="5619"/>
                </a:lnTo>
                <a:lnTo>
                  <a:pt x="457753" y="1452"/>
                </a:lnTo>
                <a:lnTo>
                  <a:pt x="381000" y="0"/>
                </a:lnTo>
                <a:close/>
              </a:path>
            </a:pathLst>
          </a:custGeom>
          <a:ln w="9525">
            <a:solidFill>
              <a:srgbClr val="000000"/>
            </a:solidFill>
          </a:ln>
        </p:spPr>
        <p:txBody>
          <a:bodyPr wrap="square" lIns="0" tIns="0" rIns="0" bIns="0" rtlCol="0"/>
          <a:lstStyle/>
          <a:p>
            <a:endParaRPr/>
          </a:p>
        </p:txBody>
      </p:sp>
      <p:sp>
        <p:nvSpPr>
          <p:cNvPr id="52" name="object 52"/>
          <p:cNvSpPr/>
          <p:nvPr/>
        </p:nvSpPr>
        <p:spPr>
          <a:xfrm>
            <a:off x="6477000" y="3673602"/>
            <a:ext cx="762000" cy="71120"/>
          </a:xfrm>
          <a:custGeom>
            <a:avLst/>
            <a:gdLst/>
            <a:ahLst/>
            <a:cxnLst/>
            <a:rect l="l" t="t" r="r" b="b"/>
            <a:pathLst>
              <a:path w="762000" h="71120">
                <a:moveTo>
                  <a:pt x="0" y="0"/>
                </a:moveTo>
                <a:lnTo>
                  <a:pt x="29956" y="27467"/>
                </a:lnTo>
                <a:lnTo>
                  <a:pt x="111633" y="50006"/>
                </a:lnTo>
                <a:lnTo>
                  <a:pt x="168026" y="58690"/>
                </a:lnTo>
                <a:lnTo>
                  <a:pt x="232743" y="65258"/>
                </a:lnTo>
                <a:lnTo>
                  <a:pt x="304246" y="69414"/>
                </a:lnTo>
                <a:lnTo>
                  <a:pt x="381000" y="70865"/>
                </a:lnTo>
                <a:lnTo>
                  <a:pt x="457753" y="69414"/>
                </a:lnTo>
                <a:lnTo>
                  <a:pt x="529256" y="65258"/>
                </a:lnTo>
                <a:lnTo>
                  <a:pt x="593973" y="58690"/>
                </a:lnTo>
                <a:lnTo>
                  <a:pt x="650367" y="50006"/>
                </a:lnTo>
                <a:lnTo>
                  <a:pt x="696902" y="39500"/>
                </a:lnTo>
                <a:lnTo>
                  <a:pt x="754254" y="14202"/>
                </a:lnTo>
                <a:lnTo>
                  <a:pt x="762000" y="0"/>
                </a:lnTo>
              </a:path>
            </a:pathLst>
          </a:custGeom>
          <a:ln w="9525">
            <a:solidFill>
              <a:srgbClr val="000000"/>
            </a:solidFill>
          </a:ln>
        </p:spPr>
        <p:txBody>
          <a:bodyPr wrap="square" lIns="0" tIns="0" rIns="0" bIns="0" rtlCol="0"/>
          <a:lstStyle/>
          <a:p>
            <a:endParaRPr/>
          </a:p>
        </p:txBody>
      </p:sp>
      <p:sp>
        <p:nvSpPr>
          <p:cNvPr id="53" name="object 53"/>
          <p:cNvSpPr/>
          <p:nvPr/>
        </p:nvSpPr>
        <p:spPr>
          <a:xfrm>
            <a:off x="6324600" y="3673602"/>
            <a:ext cx="762000" cy="570230"/>
          </a:xfrm>
          <a:custGeom>
            <a:avLst/>
            <a:gdLst/>
            <a:ahLst/>
            <a:cxnLst/>
            <a:rect l="l" t="t" r="r" b="b"/>
            <a:pathLst>
              <a:path w="762000" h="570229">
                <a:moveTo>
                  <a:pt x="762000" y="498348"/>
                </a:moveTo>
                <a:lnTo>
                  <a:pt x="762000" y="70865"/>
                </a:lnTo>
                <a:lnTo>
                  <a:pt x="754254" y="56663"/>
                </a:lnTo>
                <a:lnTo>
                  <a:pt x="696902" y="31365"/>
                </a:lnTo>
                <a:lnTo>
                  <a:pt x="650366" y="20859"/>
                </a:lnTo>
                <a:lnTo>
                  <a:pt x="593973" y="12175"/>
                </a:lnTo>
                <a:lnTo>
                  <a:pt x="529256" y="5607"/>
                </a:lnTo>
                <a:lnTo>
                  <a:pt x="457753" y="1451"/>
                </a:lnTo>
                <a:lnTo>
                  <a:pt x="381000" y="0"/>
                </a:lnTo>
                <a:lnTo>
                  <a:pt x="304246" y="1451"/>
                </a:lnTo>
                <a:lnTo>
                  <a:pt x="232743" y="5607"/>
                </a:lnTo>
                <a:lnTo>
                  <a:pt x="168026" y="12175"/>
                </a:lnTo>
                <a:lnTo>
                  <a:pt x="111632" y="20859"/>
                </a:lnTo>
                <a:lnTo>
                  <a:pt x="65097" y="31365"/>
                </a:lnTo>
                <a:lnTo>
                  <a:pt x="7745" y="56663"/>
                </a:lnTo>
                <a:lnTo>
                  <a:pt x="0" y="70865"/>
                </a:lnTo>
                <a:lnTo>
                  <a:pt x="0" y="498348"/>
                </a:lnTo>
                <a:lnTo>
                  <a:pt x="29956" y="526256"/>
                </a:lnTo>
                <a:lnTo>
                  <a:pt x="111632" y="549021"/>
                </a:lnTo>
                <a:lnTo>
                  <a:pt x="168026" y="557760"/>
                </a:lnTo>
                <a:lnTo>
                  <a:pt x="232743" y="564356"/>
                </a:lnTo>
                <a:lnTo>
                  <a:pt x="304246" y="568523"/>
                </a:lnTo>
                <a:lnTo>
                  <a:pt x="381000" y="569976"/>
                </a:lnTo>
                <a:lnTo>
                  <a:pt x="457753" y="568523"/>
                </a:lnTo>
                <a:lnTo>
                  <a:pt x="529256" y="564356"/>
                </a:lnTo>
                <a:lnTo>
                  <a:pt x="593973" y="557760"/>
                </a:lnTo>
                <a:lnTo>
                  <a:pt x="650366" y="549020"/>
                </a:lnTo>
                <a:lnTo>
                  <a:pt x="696902" y="538424"/>
                </a:lnTo>
                <a:lnTo>
                  <a:pt x="754254" y="512802"/>
                </a:lnTo>
                <a:lnTo>
                  <a:pt x="762000" y="498348"/>
                </a:lnTo>
                <a:close/>
              </a:path>
            </a:pathLst>
          </a:custGeom>
          <a:solidFill>
            <a:srgbClr val="9966FF"/>
          </a:solidFill>
        </p:spPr>
        <p:txBody>
          <a:bodyPr wrap="square" lIns="0" tIns="0" rIns="0" bIns="0" rtlCol="0"/>
          <a:lstStyle/>
          <a:p>
            <a:endParaRPr/>
          </a:p>
        </p:txBody>
      </p:sp>
      <p:sp>
        <p:nvSpPr>
          <p:cNvPr id="54" name="object 54"/>
          <p:cNvSpPr/>
          <p:nvPr/>
        </p:nvSpPr>
        <p:spPr>
          <a:xfrm>
            <a:off x="6324600" y="3673602"/>
            <a:ext cx="762000" cy="142875"/>
          </a:xfrm>
          <a:custGeom>
            <a:avLst/>
            <a:gdLst/>
            <a:ahLst/>
            <a:cxnLst/>
            <a:rect l="l" t="t" r="r" b="b"/>
            <a:pathLst>
              <a:path w="762000" h="142875">
                <a:moveTo>
                  <a:pt x="762000" y="70865"/>
                </a:moveTo>
                <a:lnTo>
                  <a:pt x="732043" y="43398"/>
                </a:lnTo>
                <a:lnTo>
                  <a:pt x="650366" y="20859"/>
                </a:lnTo>
                <a:lnTo>
                  <a:pt x="593973" y="12175"/>
                </a:lnTo>
                <a:lnTo>
                  <a:pt x="529256" y="5607"/>
                </a:lnTo>
                <a:lnTo>
                  <a:pt x="457753" y="1451"/>
                </a:lnTo>
                <a:lnTo>
                  <a:pt x="381000" y="0"/>
                </a:lnTo>
                <a:lnTo>
                  <a:pt x="304246" y="1451"/>
                </a:lnTo>
                <a:lnTo>
                  <a:pt x="232743" y="5607"/>
                </a:lnTo>
                <a:lnTo>
                  <a:pt x="168026" y="12175"/>
                </a:lnTo>
                <a:lnTo>
                  <a:pt x="111632" y="20859"/>
                </a:lnTo>
                <a:lnTo>
                  <a:pt x="65097" y="31365"/>
                </a:lnTo>
                <a:lnTo>
                  <a:pt x="7745" y="56663"/>
                </a:lnTo>
                <a:lnTo>
                  <a:pt x="0" y="70865"/>
                </a:lnTo>
                <a:lnTo>
                  <a:pt x="7745" y="85320"/>
                </a:lnTo>
                <a:lnTo>
                  <a:pt x="65097" y="110942"/>
                </a:lnTo>
                <a:lnTo>
                  <a:pt x="111632" y="121538"/>
                </a:lnTo>
                <a:lnTo>
                  <a:pt x="168026" y="130278"/>
                </a:lnTo>
                <a:lnTo>
                  <a:pt x="232743" y="136874"/>
                </a:lnTo>
                <a:lnTo>
                  <a:pt x="304246" y="141041"/>
                </a:lnTo>
                <a:lnTo>
                  <a:pt x="381000" y="142494"/>
                </a:lnTo>
                <a:lnTo>
                  <a:pt x="457753" y="141041"/>
                </a:lnTo>
                <a:lnTo>
                  <a:pt x="529256" y="136874"/>
                </a:lnTo>
                <a:lnTo>
                  <a:pt x="593973" y="130278"/>
                </a:lnTo>
                <a:lnTo>
                  <a:pt x="650366" y="121538"/>
                </a:lnTo>
                <a:lnTo>
                  <a:pt x="696902" y="110942"/>
                </a:lnTo>
                <a:lnTo>
                  <a:pt x="754254" y="85320"/>
                </a:lnTo>
                <a:lnTo>
                  <a:pt x="762000" y="70865"/>
                </a:lnTo>
                <a:close/>
              </a:path>
            </a:pathLst>
          </a:custGeom>
          <a:solidFill>
            <a:srgbClr val="AD84FF"/>
          </a:solidFill>
        </p:spPr>
        <p:txBody>
          <a:bodyPr wrap="square" lIns="0" tIns="0" rIns="0" bIns="0" rtlCol="0"/>
          <a:lstStyle/>
          <a:p>
            <a:endParaRPr/>
          </a:p>
        </p:txBody>
      </p:sp>
      <p:sp>
        <p:nvSpPr>
          <p:cNvPr id="55" name="object 55"/>
          <p:cNvSpPr/>
          <p:nvPr/>
        </p:nvSpPr>
        <p:spPr>
          <a:xfrm>
            <a:off x="6324600" y="3673602"/>
            <a:ext cx="762000" cy="570230"/>
          </a:xfrm>
          <a:custGeom>
            <a:avLst/>
            <a:gdLst/>
            <a:ahLst/>
            <a:cxnLst/>
            <a:rect l="l" t="t" r="r" b="b"/>
            <a:pathLst>
              <a:path w="762000" h="570229">
                <a:moveTo>
                  <a:pt x="381000" y="0"/>
                </a:moveTo>
                <a:lnTo>
                  <a:pt x="304246" y="1451"/>
                </a:lnTo>
                <a:lnTo>
                  <a:pt x="232743" y="5607"/>
                </a:lnTo>
                <a:lnTo>
                  <a:pt x="168026" y="12175"/>
                </a:lnTo>
                <a:lnTo>
                  <a:pt x="111632" y="20859"/>
                </a:lnTo>
                <a:lnTo>
                  <a:pt x="65097" y="31365"/>
                </a:lnTo>
                <a:lnTo>
                  <a:pt x="7745" y="56663"/>
                </a:lnTo>
                <a:lnTo>
                  <a:pt x="0" y="70865"/>
                </a:lnTo>
                <a:lnTo>
                  <a:pt x="0" y="498348"/>
                </a:lnTo>
                <a:lnTo>
                  <a:pt x="29956" y="526256"/>
                </a:lnTo>
                <a:lnTo>
                  <a:pt x="111633" y="549021"/>
                </a:lnTo>
                <a:lnTo>
                  <a:pt x="168026" y="557760"/>
                </a:lnTo>
                <a:lnTo>
                  <a:pt x="232743" y="564356"/>
                </a:lnTo>
                <a:lnTo>
                  <a:pt x="304246" y="568523"/>
                </a:lnTo>
                <a:lnTo>
                  <a:pt x="381000" y="569976"/>
                </a:lnTo>
                <a:lnTo>
                  <a:pt x="457753" y="568523"/>
                </a:lnTo>
                <a:lnTo>
                  <a:pt x="529256" y="564356"/>
                </a:lnTo>
                <a:lnTo>
                  <a:pt x="593973" y="557760"/>
                </a:lnTo>
                <a:lnTo>
                  <a:pt x="650367" y="549020"/>
                </a:lnTo>
                <a:lnTo>
                  <a:pt x="696902" y="538424"/>
                </a:lnTo>
                <a:lnTo>
                  <a:pt x="754254" y="512802"/>
                </a:lnTo>
                <a:lnTo>
                  <a:pt x="762000" y="498348"/>
                </a:lnTo>
                <a:lnTo>
                  <a:pt x="762000" y="70865"/>
                </a:lnTo>
                <a:lnTo>
                  <a:pt x="732043" y="43398"/>
                </a:lnTo>
                <a:lnTo>
                  <a:pt x="650366" y="20859"/>
                </a:lnTo>
                <a:lnTo>
                  <a:pt x="593973" y="12175"/>
                </a:lnTo>
                <a:lnTo>
                  <a:pt x="529256" y="5607"/>
                </a:lnTo>
                <a:lnTo>
                  <a:pt x="457753" y="1451"/>
                </a:lnTo>
                <a:lnTo>
                  <a:pt x="381000" y="0"/>
                </a:lnTo>
                <a:close/>
              </a:path>
            </a:pathLst>
          </a:custGeom>
          <a:ln w="9525">
            <a:solidFill>
              <a:srgbClr val="000000"/>
            </a:solidFill>
          </a:ln>
        </p:spPr>
        <p:txBody>
          <a:bodyPr wrap="square" lIns="0" tIns="0" rIns="0" bIns="0" rtlCol="0"/>
          <a:lstStyle/>
          <a:p>
            <a:endParaRPr/>
          </a:p>
        </p:txBody>
      </p:sp>
      <p:sp>
        <p:nvSpPr>
          <p:cNvPr id="56" name="object 56"/>
          <p:cNvSpPr/>
          <p:nvPr/>
        </p:nvSpPr>
        <p:spPr>
          <a:xfrm>
            <a:off x="6324600" y="3744467"/>
            <a:ext cx="762000" cy="71755"/>
          </a:xfrm>
          <a:custGeom>
            <a:avLst/>
            <a:gdLst/>
            <a:ahLst/>
            <a:cxnLst/>
            <a:rect l="l" t="t" r="r" b="b"/>
            <a:pathLst>
              <a:path w="762000" h="71754">
                <a:moveTo>
                  <a:pt x="0" y="0"/>
                </a:moveTo>
                <a:lnTo>
                  <a:pt x="29956" y="27908"/>
                </a:lnTo>
                <a:lnTo>
                  <a:pt x="111633" y="50673"/>
                </a:lnTo>
                <a:lnTo>
                  <a:pt x="168026" y="59412"/>
                </a:lnTo>
                <a:lnTo>
                  <a:pt x="232743" y="66008"/>
                </a:lnTo>
                <a:lnTo>
                  <a:pt x="304246" y="70175"/>
                </a:lnTo>
                <a:lnTo>
                  <a:pt x="381000" y="71628"/>
                </a:lnTo>
                <a:lnTo>
                  <a:pt x="457753" y="70175"/>
                </a:lnTo>
                <a:lnTo>
                  <a:pt x="529256" y="66008"/>
                </a:lnTo>
                <a:lnTo>
                  <a:pt x="593973" y="59412"/>
                </a:lnTo>
                <a:lnTo>
                  <a:pt x="650367" y="50673"/>
                </a:lnTo>
                <a:lnTo>
                  <a:pt x="696902" y="40076"/>
                </a:lnTo>
                <a:lnTo>
                  <a:pt x="754254" y="14454"/>
                </a:lnTo>
                <a:lnTo>
                  <a:pt x="762000" y="0"/>
                </a:lnTo>
              </a:path>
            </a:pathLst>
          </a:custGeom>
          <a:ln w="9525">
            <a:solidFill>
              <a:srgbClr val="000000"/>
            </a:solidFill>
          </a:ln>
        </p:spPr>
        <p:txBody>
          <a:bodyPr wrap="square" lIns="0" tIns="0" rIns="0" bIns="0" rtlCol="0"/>
          <a:lstStyle/>
          <a:p>
            <a:endParaRPr/>
          </a:p>
        </p:txBody>
      </p:sp>
      <p:sp>
        <p:nvSpPr>
          <p:cNvPr id="57" name="object 57"/>
          <p:cNvSpPr/>
          <p:nvPr/>
        </p:nvSpPr>
        <p:spPr>
          <a:xfrm>
            <a:off x="6019800" y="4724400"/>
            <a:ext cx="2209800" cy="1497330"/>
          </a:xfrm>
          <a:custGeom>
            <a:avLst/>
            <a:gdLst/>
            <a:ahLst/>
            <a:cxnLst/>
            <a:rect l="l" t="t" r="r" b="b"/>
            <a:pathLst>
              <a:path w="2209800" h="1497329">
                <a:moveTo>
                  <a:pt x="2209800" y="748284"/>
                </a:moveTo>
                <a:lnTo>
                  <a:pt x="2208362" y="709800"/>
                </a:lnTo>
                <a:lnTo>
                  <a:pt x="2204097" y="671819"/>
                </a:lnTo>
                <a:lnTo>
                  <a:pt x="2187358" y="597553"/>
                </a:lnTo>
                <a:lnTo>
                  <a:pt x="2175023" y="561363"/>
                </a:lnTo>
                <a:lnTo>
                  <a:pt x="2160138" y="525864"/>
                </a:lnTo>
                <a:lnTo>
                  <a:pt x="2142770" y="491103"/>
                </a:lnTo>
                <a:lnTo>
                  <a:pt x="2122991" y="457128"/>
                </a:lnTo>
                <a:lnTo>
                  <a:pt x="2100869" y="423986"/>
                </a:lnTo>
                <a:lnTo>
                  <a:pt x="2076473" y="391723"/>
                </a:lnTo>
                <a:lnTo>
                  <a:pt x="2049873" y="360387"/>
                </a:lnTo>
                <a:lnTo>
                  <a:pt x="2021138" y="330026"/>
                </a:lnTo>
                <a:lnTo>
                  <a:pt x="1990337" y="300686"/>
                </a:lnTo>
                <a:lnTo>
                  <a:pt x="1957540" y="272414"/>
                </a:lnTo>
                <a:lnTo>
                  <a:pt x="1922816" y="245258"/>
                </a:lnTo>
                <a:lnTo>
                  <a:pt x="1886235" y="219265"/>
                </a:lnTo>
                <a:lnTo>
                  <a:pt x="1847866" y="194482"/>
                </a:lnTo>
                <a:lnTo>
                  <a:pt x="1807778" y="170956"/>
                </a:lnTo>
                <a:lnTo>
                  <a:pt x="1766040" y="148734"/>
                </a:lnTo>
                <a:lnTo>
                  <a:pt x="1722722" y="127864"/>
                </a:lnTo>
                <a:lnTo>
                  <a:pt x="1677894" y="108392"/>
                </a:lnTo>
                <a:lnTo>
                  <a:pt x="1631624" y="90366"/>
                </a:lnTo>
                <a:lnTo>
                  <a:pt x="1583981" y="73833"/>
                </a:lnTo>
                <a:lnTo>
                  <a:pt x="1535037" y="58840"/>
                </a:lnTo>
                <a:lnTo>
                  <a:pt x="1484858" y="45435"/>
                </a:lnTo>
                <a:lnTo>
                  <a:pt x="1433516" y="33663"/>
                </a:lnTo>
                <a:lnTo>
                  <a:pt x="1381079" y="23574"/>
                </a:lnTo>
                <a:lnTo>
                  <a:pt x="1327616" y="15213"/>
                </a:lnTo>
                <a:lnTo>
                  <a:pt x="1273198" y="8628"/>
                </a:lnTo>
                <a:lnTo>
                  <a:pt x="1217893" y="3866"/>
                </a:lnTo>
                <a:lnTo>
                  <a:pt x="1161770" y="974"/>
                </a:lnTo>
                <a:lnTo>
                  <a:pt x="1104900" y="0"/>
                </a:lnTo>
                <a:lnTo>
                  <a:pt x="1048029" y="974"/>
                </a:lnTo>
                <a:lnTo>
                  <a:pt x="991906" y="3866"/>
                </a:lnTo>
                <a:lnTo>
                  <a:pt x="936601" y="8628"/>
                </a:lnTo>
                <a:lnTo>
                  <a:pt x="882183" y="15213"/>
                </a:lnTo>
                <a:lnTo>
                  <a:pt x="828720" y="23574"/>
                </a:lnTo>
                <a:lnTo>
                  <a:pt x="776283" y="33663"/>
                </a:lnTo>
                <a:lnTo>
                  <a:pt x="724941" y="45435"/>
                </a:lnTo>
                <a:lnTo>
                  <a:pt x="674762" y="58840"/>
                </a:lnTo>
                <a:lnTo>
                  <a:pt x="625818" y="73833"/>
                </a:lnTo>
                <a:lnTo>
                  <a:pt x="578175" y="90366"/>
                </a:lnTo>
                <a:lnTo>
                  <a:pt x="531905" y="108392"/>
                </a:lnTo>
                <a:lnTo>
                  <a:pt x="487077" y="127864"/>
                </a:lnTo>
                <a:lnTo>
                  <a:pt x="443759" y="148734"/>
                </a:lnTo>
                <a:lnTo>
                  <a:pt x="402021" y="170956"/>
                </a:lnTo>
                <a:lnTo>
                  <a:pt x="361933" y="194482"/>
                </a:lnTo>
                <a:lnTo>
                  <a:pt x="323564" y="219265"/>
                </a:lnTo>
                <a:lnTo>
                  <a:pt x="286983" y="245258"/>
                </a:lnTo>
                <a:lnTo>
                  <a:pt x="252259" y="272414"/>
                </a:lnTo>
                <a:lnTo>
                  <a:pt x="219462" y="300686"/>
                </a:lnTo>
                <a:lnTo>
                  <a:pt x="188661" y="330026"/>
                </a:lnTo>
                <a:lnTo>
                  <a:pt x="159926" y="360387"/>
                </a:lnTo>
                <a:lnTo>
                  <a:pt x="133326" y="391723"/>
                </a:lnTo>
                <a:lnTo>
                  <a:pt x="108930" y="423986"/>
                </a:lnTo>
                <a:lnTo>
                  <a:pt x="86808" y="457128"/>
                </a:lnTo>
                <a:lnTo>
                  <a:pt x="67029" y="491103"/>
                </a:lnTo>
                <a:lnTo>
                  <a:pt x="49661" y="525864"/>
                </a:lnTo>
                <a:lnTo>
                  <a:pt x="34776" y="561363"/>
                </a:lnTo>
                <a:lnTo>
                  <a:pt x="22441" y="597553"/>
                </a:lnTo>
                <a:lnTo>
                  <a:pt x="5702" y="671819"/>
                </a:lnTo>
                <a:lnTo>
                  <a:pt x="1437" y="709800"/>
                </a:lnTo>
                <a:lnTo>
                  <a:pt x="0" y="748284"/>
                </a:lnTo>
                <a:lnTo>
                  <a:pt x="1437" y="786836"/>
                </a:lnTo>
                <a:lnTo>
                  <a:pt x="5702" y="824882"/>
                </a:lnTo>
                <a:lnTo>
                  <a:pt x="12727" y="862374"/>
                </a:lnTo>
                <a:lnTo>
                  <a:pt x="22441" y="899265"/>
                </a:lnTo>
                <a:lnTo>
                  <a:pt x="34776" y="935508"/>
                </a:lnTo>
                <a:lnTo>
                  <a:pt x="49661" y="971056"/>
                </a:lnTo>
                <a:lnTo>
                  <a:pt x="67029" y="1005862"/>
                </a:lnTo>
                <a:lnTo>
                  <a:pt x="86808" y="1039879"/>
                </a:lnTo>
                <a:lnTo>
                  <a:pt x="108930" y="1073060"/>
                </a:lnTo>
                <a:lnTo>
                  <a:pt x="133326" y="1105358"/>
                </a:lnTo>
                <a:lnTo>
                  <a:pt x="159926" y="1136726"/>
                </a:lnTo>
                <a:lnTo>
                  <a:pt x="188661" y="1167117"/>
                </a:lnTo>
                <a:lnTo>
                  <a:pt x="219462" y="1196484"/>
                </a:lnTo>
                <a:lnTo>
                  <a:pt x="252259" y="1224779"/>
                </a:lnTo>
                <a:lnTo>
                  <a:pt x="286983" y="1251957"/>
                </a:lnTo>
                <a:lnTo>
                  <a:pt x="323564" y="1277969"/>
                </a:lnTo>
                <a:lnTo>
                  <a:pt x="361933" y="1302769"/>
                </a:lnTo>
                <a:lnTo>
                  <a:pt x="402021" y="1326309"/>
                </a:lnTo>
                <a:lnTo>
                  <a:pt x="443759" y="1348544"/>
                </a:lnTo>
                <a:lnTo>
                  <a:pt x="487077" y="1369425"/>
                </a:lnTo>
                <a:lnTo>
                  <a:pt x="531905" y="1388906"/>
                </a:lnTo>
                <a:lnTo>
                  <a:pt x="578175" y="1406940"/>
                </a:lnTo>
                <a:lnTo>
                  <a:pt x="625818" y="1423479"/>
                </a:lnTo>
                <a:lnTo>
                  <a:pt x="674762" y="1438477"/>
                </a:lnTo>
                <a:lnTo>
                  <a:pt x="724941" y="1451886"/>
                </a:lnTo>
                <a:lnTo>
                  <a:pt x="776283" y="1463661"/>
                </a:lnTo>
                <a:lnTo>
                  <a:pt x="828720" y="1473752"/>
                </a:lnTo>
                <a:lnTo>
                  <a:pt x="882183" y="1482115"/>
                </a:lnTo>
                <a:lnTo>
                  <a:pt x="936601" y="1488701"/>
                </a:lnTo>
                <a:lnTo>
                  <a:pt x="991906" y="1493463"/>
                </a:lnTo>
                <a:lnTo>
                  <a:pt x="1048029" y="1496355"/>
                </a:lnTo>
                <a:lnTo>
                  <a:pt x="1104900" y="1497329"/>
                </a:lnTo>
                <a:lnTo>
                  <a:pt x="1161770" y="1496355"/>
                </a:lnTo>
                <a:lnTo>
                  <a:pt x="1217893" y="1493463"/>
                </a:lnTo>
                <a:lnTo>
                  <a:pt x="1273198" y="1488701"/>
                </a:lnTo>
                <a:lnTo>
                  <a:pt x="1327616" y="1482115"/>
                </a:lnTo>
                <a:lnTo>
                  <a:pt x="1381079" y="1473752"/>
                </a:lnTo>
                <a:lnTo>
                  <a:pt x="1433516" y="1463661"/>
                </a:lnTo>
                <a:lnTo>
                  <a:pt x="1484858" y="1451886"/>
                </a:lnTo>
                <a:lnTo>
                  <a:pt x="1535037" y="1438477"/>
                </a:lnTo>
                <a:lnTo>
                  <a:pt x="1583981" y="1423479"/>
                </a:lnTo>
                <a:lnTo>
                  <a:pt x="1631624" y="1406940"/>
                </a:lnTo>
                <a:lnTo>
                  <a:pt x="1677894" y="1388906"/>
                </a:lnTo>
                <a:lnTo>
                  <a:pt x="1722722" y="1369425"/>
                </a:lnTo>
                <a:lnTo>
                  <a:pt x="1766040" y="1348544"/>
                </a:lnTo>
                <a:lnTo>
                  <a:pt x="1807778" y="1326309"/>
                </a:lnTo>
                <a:lnTo>
                  <a:pt x="1847866" y="1302769"/>
                </a:lnTo>
                <a:lnTo>
                  <a:pt x="1886235" y="1277969"/>
                </a:lnTo>
                <a:lnTo>
                  <a:pt x="1922816" y="1251957"/>
                </a:lnTo>
                <a:lnTo>
                  <a:pt x="1957540" y="1224779"/>
                </a:lnTo>
                <a:lnTo>
                  <a:pt x="1990337" y="1196484"/>
                </a:lnTo>
                <a:lnTo>
                  <a:pt x="2021138" y="1167117"/>
                </a:lnTo>
                <a:lnTo>
                  <a:pt x="2049873" y="1136726"/>
                </a:lnTo>
                <a:lnTo>
                  <a:pt x="2076473" y="1105358"/>
                </a:lnTo>
                <a:lnTo>
                  <a:pt x="2100869" y="1073060"/>
                </a:lnTo>
                <a:lnTo>
                  <a:pt x="2122991" y="1039879"/>
                </a:lnTo>
                <a:lnTo>
                  <a:pt x="2142770" y="1005862"/>
                </a:lnTo>
                <a:lnTo>
                  <a:pt x="2160138" y="971056"/>
                </a:lnTo>
                <a:lnTo>
                  <a:pt x="2175023" y="935508"/>
                </a:lnTo>
                <a:lnTo>
                  <a:pt x="2187358" y="899265"/>
                </a:lnTo>
                <a:lnTo>
                  <a:pt x="2197072" y="862374"/>
                </a:lnTo>
                <a:lnTo>
                  <a:pt x="2204097" y="824882"/>
                </a:lnTo>
                <a:lnTo>
                  <a:pt x="2208362" y="786836"/>
                </a:lnTo>
                <a:lnTo>
                  <a:pt x="2209800" y="748284"/>
                </a:lnTo>
                <a:close/>
              </a:path>
            </a:pathLst>
          </a:custGeom>
          <a:solidFill>
            <a:srgbClr val="FFFFFF"/>
          </a:solidFill>
        </p:spPr>
        <p:txBody>
          <a:bodyPr wrap="square" lIns="0" tIns="0" rIns="0" bIns="0" rtlCol="0"/>
          <a:lstStyle/>
          <a:p>
            <a:endParaRPr/>
          </a:p>
        </p:txBody>
      </p:sp>
      <p:sp>
        <p:nvSpPr>
          <p:cNvPr id="58" name="object 58"/>
          <p:cNvSpPr/>
          <p:nvPr/>
        </p:nvSpPr>
        <p:spPr>
          <a:xfrm>
            <a:off x="6019800" y="4724400"/>
            <a:ext cx="2209800" cy="1497330"/>
          </a:xfrm>
          <a:custGeom>
            <a:avLst/>
            <a:gdLst/>
            <a:ahLst/>
            <a:cxnLst/>
            <a:rect l="l" t="t" r="r" b="b"/>
            <a:pathLst>
              <a:path w="2209800" h="1497329">
                <a:moveTo>
                  <a:pt x="1104900" y="0"/>
                </a:moveTo>
                <a:lnTo>
                  <a:pt x="1048029" y="974"/>
                </a:lnTo>
                <a:lnTo>
                  <a:pt x="991906" y="3866"/>
                </a:lnTo>
                <a:lnTo>
                  <a:pt x="936601" y="8628"/>
                </a:lnTo>
                <a:lnTo>
                  <a:pt x="882183" y="15213"/>
                </a:lnTo>
                <a:lnTo>
                  <a:pt x="828720" y="23574"/>
                </a:lnTo>
                <a:lnTo>
                  <a:pt x="776283" y="33663"/>
                </a:lnTo>
                <a:lnTo>
                  <a:pt x="724941" y="45435"/>
                </a:lnTo>
                <a:lnTo>
                  <a:pt x="674762" y="58840"/>
                </a:lnTo>
                <a:lnTo>
                  <a:pt x="625818" y="73833"/>
                </a:lnTo>
                <a:lnTo>
                  <a:pt x="578175" y="90366"/>
                </a:lnTo>
                <a:lnTo>
                  <a:pt x="531905" y="108392"/>
                </a:lnTo>
                <a:lnTo>
                  <a:pt x="487077" y="127864"/>
                </a:lnTo>
                <a:lnTo>
                  <a:pt x="443759" y="148734"/>
                </a:lnTo>
                <a:lnTo>
                  <a:pt x="402021" y="170956"/>
                </a:lnTo>
                <a:lnTo>
                  <a:pt x="361933" y="194482"/>
                </a:lnTo>
                <a:lnTo>
                  <a:pt x="323564" y="219265"/>
                </a:lnTo>
                <a:lnTo>
                  <a:pt x="286983" y="245258"/>
                </a:lnTo>
                <a:lnTo>
                  <a:pt x="252259" y="272414"/>
                </a:lnTo>
                <a:lnTo>
                  <a:pt x="219462" y="300686"/>
                </a:lnTo>
                <a:lnTo>
                  <a:pt x="188661" y="330026"/>
                </a:lnTo>
                <a:lnTo>
                  <a:pt x="159926" y="360387"/>
                </a:lnTo>
                <a:lnTo>
                  <a:pt x="133326" y="391723"/>
                </a:lnTo>
                <a:lnTo>
                  <a:pt x="108930" y="423986"/>
                </a:lnTo>
                <a:lnTo>
                  <a:pt x="86808" y="457128"/>
                </a:lnTo>
                <a:lnTo>
                  <a:pt x="67029" y="491103"/>
                </a:lnTo>
                <a:lnTo>
                  <a:pt x="49661" y="525864"/>
                </a:lnTo>
                <a:lnTo>
                  <a:pt x="34776" y="561363"/>
                </a:lnTo>
                <a:lnTo>
                  <a:pt x="22441" y="597553"/>
                </a:lnTo>
                <a:lnTo>
                  <a:pt x="5702" y="671819"/>
                </a:lnTo>
                <a:lnTo>
                  <a:pt x="1437" y="709800"/>
                </a:lnTo>
                <a:lnTo>
                  <a:pt x="0" y="748284"/>
                </a:lnTo>
                <a:lnTo>
                  <a:pt x="1437" y="786836"/>
                </a:lnTo>
                <a:lnTo>
                  <a:pt x="5702" y="824882"/>
                </a:lnTo>
                <a:lnTo>
                  <a:pt x="12727" y="862374"/>
                </a:lnTo>
                <a:lnTo>
                  <a:pt x="22441" y="899265"/>
                </a:lnTo>
                <a:lnTo>
                  <a:pt x="34776" y="935508"/>
                </a:lnTo>
                <a:lnTo>
                  <a:pt x="49661" y="971056"/>
                </a:lnTo>
                <a:lnTo>
                  <a:pt x="67029" y="1005862"/>
                </a:lnTo>
                <a:lnTo>
                  <a:pt x="86808" y="1039879"/>
                </a:lnTo>
                <a:lnTo>
                  <a:pt x="108930" y="1073060"/>
                </a:lnTo>
                <a:lnTo>
                  <a:pt x="133326" y="1105358"/>
                </a:lnTo>
                <a:lnTo>
                  <a:pt x="159926" y="1136726"/>
                </a:lnTo>
                <a:lnTo>
                  <a:pt x="188661" y="1167117"/>
                </a:lnTo>
                <a:lnTo>
                  <a:pt x="219462" y="1196484"/>
                </a:lnTo>
                <a:lnTo>
                  <a:pt x="252259" y="1224779"/>
                </a:lnTo>
                <a:lnTo>
                  <a:pt x="286983" y="1251957"/>
                </a:lnTo>
                <a:lnTo>
                  <a:pt x="323564" y="1277969"/>
                </a:lnTo>
                <a:lnTo>
                  <a:pt x="361933" y="1302769"/>
                </a:lnTo>
                <a:lnTo>
                  <a:pt x="402021" y="1326309"/>
                </a:lnTo>
                <a:lnTo>
                  <a:pt x="443759" y="1348544"/>
                </a:lnTo>
                <a:lnTo>
                  <a:pt x="487077" y="1369425"/>
                </a:lnTo>
                <a:lnTo>
                  <a:pt x="531905" y="1388906"/>
                </a:lnTo>
                <a:lnTo>
                  <a:pt x="578175" y="1406940"/>
                </a:lnTo>
                <a:lnTo>
                  <a:pt x="625818" y="1423479"/>
                </a:lnTo>
                <a:lnTo>
                  <a:pt x="674762" y="1438477"/>
                </a:lnTo>
                <a:lnTo>
                  <a:pt x="724941" y="1451886"/>
                </a:lnTo>
                <a:lnTo>
                  <a:pt x="776283" y="1463661"/>
                </a:lnTo>
                <a:lnTo>
                  <a:pt x="828720" y="1473752"/>
                </a:lnTo>
                <a:lnTo>
                  <a:pt x="882183" y="1482115"/>
                </a:lnTo>
                <a:lnTo>
                  <a:pt x="936601" y="1488701"/>
                </a:lnTo>
                <a:lnTo>
                  <a:pt x="991906" y="1493463"/>
                </a:lnTo>
                <a:lnTo>
                  <a:pt x="1048029" y="1496355"/>
                </a:lnTo>
                <a:lnTo>
                  <a:pt x="1104900" y="1497329"/>
                </a:lnTo>
                <a:lnTo>
                  <a:pt x="1161770" y="1496355"/>
                </a:lnTo>
                <a:lnTo>
                  <a:pt x="1217893" y="1493463"/>
                </a:lnTo>
                <a:lnTo>
                  <a:pt x="1273198" y="1488701"/>
                </a:lnTo>
                <a:lnTo>
                  <a:pt x="1327616" y="1482115"/>
                </a:lnTo>
                <a:lnTo>
                  <a:pt x="1381079" y="1473752"/>
                </a:lnTo>
                <a:lnTo>
                  <a:pt x="1433516" y="1463661"/>
                </a:lnTo>
                <a:lnTo>
                  <a:pt x="1484858" y="1451886"/>
                </a:lnTo>
                <a:lnTo>
                  <a:pt x="1535037" y="1438477"/>
                </a:lnTo>
                <a:lnTo>
                  <a:pt x="1583981" y="1423479"/>
                </a:lnTo>
                <a:lnTo>
                  <a:pt x="1631624" y="1406940"/>
                </a:lnTo>
                <a:lnTo>
                  <a:pt x="1677894" y="1388906"/>
                </a:lnTo>
                <a:lnTo>
                  <a:pt x="1722722" y="1369425"/>
                </a:lnTo>
                <a:lnTo>
                  <a:pt x="1766040" y="1348544"/>
                </a:lnTo>
                <a:lnTo>
                  <a:pt x="1807778" y="1326309"/>
                </a:lnTo>
                <a:lnTo>
                  <a:pt x="1847866" y="1302769"/>
                </a:lnTo>
                <a:lnTo>
                  <a:pt x="1886235" y="1277969"/>
                </a:lnTo>
                <a:lnTo>
                  <a:pt x="1922816" y="1251957"/>
                </a:lnTo>
                <a:lnTo>
                  <a:pt x="1957540" y="1224779"/>
                </a:lnTo>
                <a:lnTo>
                  <a:pt x="1990337" y="1196484"/>
                </a:lnTo>
                <a:lnTo>
                  <a:pt x="2021138" y="1167117"/>
                </a:lnTo>
                <a:lnTo>
                  <a:pt x="2049873" y="1136726"/>
                </a:lnTo>
                <a:lnTo>
                  <a:pt x="2076473" y="1105358"/>
                </a:lnTo>
                <a:lnTo>
                  <a:pt x="2100869" y="1073060"/>
                </a:lnTo>
                <a:lnTo>
                  <a:pt x="2122991" y="1039879"/>
                </a:lnTo>
                <a:lnTo>
                  <a:pt x="2142770" y="1005862"/>
                </a:lnTo>
                <a:lnTo>
                  <a:pt x="2160138" y="971056"/>
                </a:lnTo>
                <a:lnTo>
                  <a:pt x="2175023" y="935508"/>
                </a:lnTo>
                <a:lnTo>
                  <a:pt x="2187358" y="899265"/>
                </a:lnTo>
                <a:lnTo>
                  <a:pt x="2197072" y="862374"/>
                </a:lnTo>
                <a:lnTo>
                  <a:pt x="2204097" y="824882"/>
                </a:lnTo>
                <a:lnTo>
                  <a:pt x="2208362" y="786836"/>
                </a:lnTo>
                <a:lnTo>
                  <a:pt x="2209800" y="748284"/>
                </a:lnTo>
                <a:lnTo>
                  <a:pt x="2208362" y="709800"/>
                </a:lnTo>
                <a:lnTo>
                  <a:pt x="2204097" y="671819"/>
                </a:lnTo>
                <a:lnTo>
                  <a:pt x="2187358" y="597553"/>
                </a:lnTo>
                <a:lnTo>
                  <a:pt x="2175023" y="561363"/>
                </a:lnTo>
                <a:lnTo>
                  <a:pt x="2160138" y="525864"/>
                </a:lnTo>
                <a:lnTo>
                  <a:pt x="2142770" y="491103"/>
                </a:lnTo>
                <a:lnTo>
                  <a:pt x="2122991" y="457128"/>
                </a:lnTo>
                <a:lnTo>
                  <a:pt x="2100869" y="423986"/>
                </a:lnTo>
                <a:lnTo>
                  <a:pt x="2076473" y="391723"/>
                </a:lnTo>
                <a:lnTo>
                  <a:pt x="2049873" y="360387"/>
                </a:lnTo>
                <a:lnTo>
                  <a:pt x="2021138" y="330026"/>
                </a:lnTo>
                <a:lnTo>
                  <a:pt x="1990337" y="300686"/>
                </a:lnTo>
                <a:lnTo>
                  <a:pt x="1957540" y="272414"/>
                </a:lnTo>
                <a:lnTo>
                  <a:pt x="1922816" y="245258"/>
                </a:lnTo>
                <a:lnTo>
                  <a:pt x="1886235" y="219265"/>
                </a:lnTo>
                <a:lnTo>
                  <a:pt x="1847866" y="194482"/>
                </a:lnTo>
                <a:lnTo>
                  <a:pt x="1807778" y="170956"/>
                </a:lnTo>
                <a:lnTo>
                  <a:pt x="1766040" y="148734"/>
                </a:lnTo>
                <a:lnTo>
                  <a:pt x="1722722" y="127864"/>
                </a:lnTo>
                <a:lnTo>
                  <a:pt x="1677894" y="108392"/>
                </a:lnTo>
                <a:lnTo>
                  <a:pt x="1631624" y="90366"/>
                </a:lnTo>
                <a:lnTo>
                  <a:pt x="1583981" y="73833"/>
                </a:lnTo>
                <a:lnTo>
                  <a:pt x="1535037" y="58840"/>
                </a:lnTo>
                <a:lnTo>
                  <a:pt x="1484858" y="45435"/>
                </a:lnTo>
                <a:lnTo>
                  <a:pt x="1433516" y="33663"/>
                </a:lnTo>
                <a:lnTo>
                  <a:pt x="1381079" y="23574"/>
                </a:lnTo>
                <a:lnTo>
                  <a:pt x="1327616" y="15213"/>
                </a:lnTo>
                <a:lnTo>
                  <a:pt x="1273198" y="8628"/>
                </a:lnTo>
                <a:lnTo>
                  <a:pt x="1217893" y="3866"/>
                </a:lnTo>
                <a:lnTo>
                  <a:pt x="1161770" y="974"/>
                </a:lnTo>
                <a:lnTo>
                  <a:pt x="1104900" y="0"/>
                </a:lnTo>
                <a:close/>
              </a:path>
            </a:pathLst>
          </a:custGeom>
          <a:ln w="9524">
            <a:solidFill>
              <a:srgbClr val="000000"/>
            </a:solidFill>
          </a:ln>
        </p:spPr>
        <p:txBody>
          <a:bodyPr wrap="square" lIns="0" tIns="0" rIns="0" bIns="0" rtlCol="0"/>
          <a:lstStyle/>
          <a:p>
            <a:endParaRPr/>
          </a:p>
        </p:txBody>
      </p:sp>
      <p:sp>
        <p:nvSpPr>
          <p:cNvPr id="59" name="object 59"/>
          <p:cNvSpPr/>
          <p:nvPr/>
        </p:nvSpPr>
        <p:spPr>
          <a:xfrm>
            <a:off x="6693407" y="4954523"/>
            <a:ext cx="942340" cy="715010"/>
          </a:xfrm>
          <a:custGeom>
            <a:avLst/>
            <a:gdLst/>
            <a:ahLst/>
            <a:cxnLst/>
            <a:rect l="l" t="t" r="r" b="b"/>
            <a:pathLst>
              <a:path w="942340" h="715010">
                <a:moveTo>
                  <a:pt x="47244" y="589788"/>
                </a:moveTo>
                <a:lnTo>
                  <a:pt x="47244" y="340613"/>
                </a:lnTo>
                <a:lnTo>
                  <a:pt x="45720" y="374141"/>
                </a:lnTo>
                <a:lnTo>
                  <a:pt x="41148" y="405384"/>
                </a:lnTo>
                <a:lnTo>
                  <a:pt x="31242" y="432815"/>
                </a:lnTo>
                <a:lnTo>
                  <a:pt x="16001" y="455675"/>
                </a:lnTo>
                <a:lnTo>
                  <a:pt x="9144" y="463296"/>
                </a:lnTo>
                <a:lnTo>
                  <a:pt x="4572" y="472439"/>
                </a:lnTo>
                <a:lnTo>
                  <a:pt x="1524" y="481584"/>
                </a:lnTo>
                <a:lnTo>
                  <a:pt x="0" y="491489"/>
                </a:lnTo>
                <a:lnTo>
                  <a:pt x="0" y="501396"/>
                </a:lnTo>
                <a:lnTo>
                  <a:pt x="12953" y="543305"/>
                </a:lnTo>
                <a:lnTo>
                  <a:pt x="35051" y="576072"/>
                </a:lnTo>
                <a:lnTo>
                  <a:pt x="44196" y="586739"/>
                </a:lnTo>
                <a:lnTo>
                  <a:pt x="47244" y="589788"/>
                </a:lnTo>
                <a:close/>
              </a:path>
              <a:path w="942340" h="715010">
                <a:moveTo>
                  <a:pt x="838200" y="185927"/>
                </a:moveTo>
                <a:lnTo>
                  <a:pt x="832103" y="131063"/>
                </a:lnTo>
                <a:lnTo>
                  <a:pt x="810768" y="76962"/>
                </a:lnTo>
                <a:lnTo>
                  <a:pt x="770382" y="28193"/>
                </a:lnTo>
                <a:lnTo>
                  <a:pt x="725424" y="3810"/>
                </a:lnTo>
                <a:lnTo>
                  <a:pt x="703326" y="0"/>
                </a:lnTo>
                <a:lnTo>
                  <a:pt x="681227" y="762"/>
                </a:lnTo>
                <a:lnTo>
                  <a:pt x="638556" y="13715"/>
                </a:lnTo>
                <a:lnTo>
                  <a:pt x="598932" y="37337"/>
                </a:lnTo>
                <a:lnTo>
                  <a:pt x="563880" y="67055"/>
                </a:lnTo>
                <a:lnTo>
                  <a:pt x="522732" y="109727"/>
                </a:lnTo>
                <a:lnTo>
                  <a:pt x="505206" y="128777"/>
                </a:lnTo>
                <a:lnTo>
                  <a:pt x="497586" y="134874"/>
                </a:lnTo>
                <a:lnTo>
                  <a:pt x="493014" y="136398"/>
                </a:lnTo>
                <a:lnTo>
                  <a:pt x="487680" y="137160"/>
                </a:lnTo>
                <a:lnTo>
                  <a:pt x="481584" y="137922"/>
                </a:lnTo>
                <a:lnTo>
                  <a:pt x="475488" y="137922"/>
                </a:lnTo>
                <a:lnTo>
                  <a:pt x="461772" y="136398"/>
                </a:lnTo>
                <a:lnTo>
                  <a:pt x="453390" y="134874"/>
                </a:lnTo>
                <a:lnTo>
                  <a:pt x="445008" y="132587"/>
                </a:lnTo>
                <a:lnTo>
                  <a:pt x="436625" y="131063"/>
                </a:lnTo>
                <a:lnTo>
                  <a:pt x="426720" y="128777"/>
                </a:lnTo>
                <a:lnTo>
                  <a:pt x="417575" y="126491"/>
                </a:lnTo>
                <a:lnTo>
                  <a:pt x="396240" y="120396"/>
                </a:lnTo>
                <a:lnTo>
                  <a:pt x="384810" y="116586"/>
                </a:lnTo>
                <a:lnTo>
                  <a:pt x="373380" y="113537"/>
                </a:lnTo>
                <a:lnTo>
                  <a:pt x="361188" y="110489"/>
                </a:lnTo>
                <a:lnTo>
                  <a:pt x="348996" y="106679"/>
                </a:lnTo>
                <a:lnTo>
                  <a:pt x="335280" y="103631"/>
                </a:lnTo>
                <a:lnTo>
                  <a:pt x="279653" y="91439"/>
                </a:lnTo>
                <a:lnTo>
                  <a:pt x="249174" y="86867"/>
                </a:lnTo>
                <a:lnTo>
                  <a:pt x="233172" y="84581"/>
                </a:lnTo>
                <a:lnTo>
                  <a:pt x="217170" y="83058"/>
                </a:lnTo>
                <a:lnTo>
                  <a:pt x="200406" y="81534"/>
                </a:lnTo>
                <a:lnTo>
                  <a:pt x="166877" y="80010"/>
                </a:lnTo>
                <a:lnTo>
                  <a:pt x="149351" y="80010"/>
                </a:lnTo>
                <a:lnTo>
                  <a:pt x="109727" y="86105"/>
                </a:lnTo>
                <a:lnTo>
                  <a:pt x="74675" y="107441"/>
                </a:lnTo>
                <a:lnTo>
                  <a:pt x="54864" y="141731"/>
                </a:lnTo>
                <a:lnTo>
                  <a:pt x="45720" y="185927"/>
                </a:lnTo>
                <a:lnTo>
                  <a:pt x="44196" y="231648"/>
                </a:lnTo>
                <a:lnTo>
                  <a:pt x="44958" y="268224"/>
                </a:lnTo>
                <a:lnTo>
                  <a:pt x="46482" y="304800"/>
                </a:lnTo>
                <a:lnTo>
                  <a:pt x="47244" y="340613"/>
                </a:lnTo>
                <a:lnTo>
                  <a:pt x="47244" y="589788"/>
                </a:lnTo>
                <a:lnTo>
                  <a:pt x="54864" y="597408"/>
                </a:lnTo>
                <a:lnTo>
                  <a:pt x="89153" y="627126"/>
                </a:lnTo>
                <a:lnTo>
                  <a:pt x="129540" y="653034"/>
                </a:lnTo>
                <a:lnTo>
                  <a:pt x="171450" y="673608"/>
                </a:lnTo>
                <a:lnTo>
                  <a:pt x="214884" y="687324"/>
                </a:lnTo>
                <a:lnTo>
                  <a:pt x="256794" y="692658"/>
                </a:lnTo>
                <a:lnTo>
                  <a:pt x="270510" y="691896"/>
                </a:lnTo>
                <a:lnTo>
                  <a:pt x="283464" y="690372"/>
                </a:lnTo>
                <a:lnTo>
                  <a:pt x="295656" y="687324"/>
                </a:lnTo>
                <a:lnTo>
                  <a:pt x="308610" y="685038"/>
                </a:lnTo>
                <a:lnTo>
                  <a:pt x="320801" y="681989"/>
                </a:lnTo>
                <a:lnTo>
                  <a:pt x="334518" y="681227"/>
                </a:lnTo>
                <a:lnTo>
                  <a:pt x="347472" y="679703"/>
                </a:lnTo>
                <a:lnTo>
                  <a:pt x="375666" y="679703"/>
                </a:lnTo>
                <a:lnTo>
                  <a:pt x="390144" y="680465"/>
                </a:lnTo>
                <a:lnTo>
                  <a:pt x="405384" y="681989"/>
                </a:lnTo>
                <a:lnTo>
                  <a:pt x="419862" y="682751"/>
                </a:lnTo>
                <a:lnTo>
                  <a:pt x="436625" y="685152"/>
                </a:lnTo>
                <a:lnTo>
                  <a:pt x="451103" y="687324"/>
                </a:lnTo>
                <a:lnTo>
                  <a:pt x="483108" y="691896"/>
                </a:lnTo>
                <a:lnTo>
                  <a:pt x="499110" y="694943"/>
                </a:lnTo>
                <a:lnTo>
                  <a:pt x="515874" y="697229"/>
                </a:lnTo>
                <a:lnTo>
                  <a:pt x="531876" y="700277"/>
                </a:lnTo>
                <a:lnTo>
                  <a:pt x="548640" y="702563"/>
                </a:lnTo>
                <a:lnTo>
                  <a:pt x="566166" y="704850"/>
                </a:lnTo>
                <a:lnTo>
                  <a:pt x="582930" y="707898"/>
                </a:lnTo>
                <a:lnTo>
                  <a:pt x="600456" y="709422"/>
                </a:lnTo>
                <a:lnTo>
                  <a:pt x="617220" y="711708"/>
                </a:lnTo>
                <a:lnTo>
                  <a:pt x="634746" y="713231"/>
                </a:lnTo>
                <a:lnTo>
                  <a:pt x="653034" y="713993"/>
                </a:lnTo>
                <a:lnTo>
                  <a:pt x="669798" y="714755"/>
                </a:lnTo>
                <a:lnTo>
                  <a:pt x="705612" y="714755"/>
                </a:lnTo>
                <a:lnTo>
                  <a:pt x="758951" y="709422"/>
                </a:lnTo>
                <a:lnTo>
                  <a:pt x="794766" y="701801"/>
                </a:lnTo>
                <a:lnTo>
                  <a:pt x="813053" y="697229"/>
                </a:lnTo>
                <a:lnTo>
                  <a:pt x="819912" y="694837"/>
                </a:lnTo>
                <a:lnTo>
                  <a:pt x="819912" y="336041"/>
                </a:lnTo>
                <a:lnTo>
                  <a:pt x="822198" y="313943"/>
                </a:lnTo>
                <a:lnTo>
                  <a:pt x="833627" y="239267"/>
                </a:lnTo>
                <a:lnTo>
                  <a:pt x="836676" y="212598"/>
                </a:lnTo>
                <a:lnTo>
                  <a:pt x="838200" y="185927"/>
                </a:lnTo>
                <a:close/>
              </a:path>
              <a:path w="942340" h="715010">
                <a:moveTo>
                  <a:pt x="941832" y="554736"/>
                </a:moveTo>
                <a:lnTo>
                  <a:pt x="934974" y="513588"/>
                </a:lnTo>
                <a:lnTo>
                  <a:pt x="916686" y="473963"/>
                </a:lnTo>
                <a:lnTo>
                  <a:pt x="888492" y="441198"/>
                </a:lnTo>
                <a:lnTo>
                  <a:pt x="854964" y="416813"/>
                </a:lnTo>
                <a:lnTo>
                  <a:pt x="838962" y="405384"/>
                </a:lnTo>
                <a:lnTo>
                  <a:pt x="829056" y="391667"/>
                </a:lnTo>
                <a:lnTo>
                  <a:pt x="822198" y="374903"/>
                </a:lnTo>
                <a:lnTo>
                  <a:pt x="819912" y="356615"/>
                </a:lnTo>
                <a:lnTo>
                  <a:pt x="819912" y="694837"/>
                </a:lnTo>
                <a:lnTo>
                  <a:pt x="873251" y="671322"/>
                </a:lnTo>
                <a:lnTo>
                  <a:pt x="913638" y="636270"/>
                </a:lnTo>
                <a:lnTo>
                  <a:pt x="935736" y="597408"/>
                </a:lnTo>
                <a:lnTo>
                  <a:pt x="940308" y="576072"/>
                </a:lnTo>
                <a:lnTo>
                  <a:pt x="941832" y="554736"/>
                </a:lnTo>
                <a:close/>
              </a:path>
            </a:pathLst>
          </a:custGeom>
          <a:solidFill>
            <a:srgbClr val="AAF4FF"/>
          </a:solidFill>
        </p:spPr>
        <p:txBody>
          <a:bodyPr wrap="square" lIns="0" tIns="0" rIns="0" bIns="0" rtlCol="0"/>
          <a:lstStyle/>
          <a:p>
            <a:endParaRPr/>
          </a:p>
        </p:txBody>
      </p:sp>
      <p:sp>
        <p:nvSpPr>
          <p:cNvPr id="60" name="object 60"/>
          <p:cNvSpPr/>
          <p:nvPr/>
        </p:nvSpPr>
        <p:spPr>
          <a:xfrm>
            <a:off x="6843521" y="5114544"/>
            <a:ext cx="636270" cy="675640"/>
          </a:xfrm>
          <a:custGeom>
            <a:avLst/>
            <a:gdLst/>
            <a:ahLst/>
            <a:cxnLst/>
            <a:rect l="l" t="t" r="r" b="b"/>
            <a:pathLst>
              <a:path w="636270" h="675639">
                <a:moveTo>
                  <a:pt x="636270" y="628650"/>
                </a:moveTo>
                <a:lnTo>
                  <a:pt x="636270" y="370331"/>
                </a:lnTo>
                <a:lnTo>
                  <a:pt x="443483" y="364235"/>
                </a:lnTo>
                <a:lnTo>
                  <a:pt x="443483" y="56387"/>
                </a:lnTo>
                <a:lnTo>
                  <a:pt x="249174" y="0"/>
                </a:lnTo>
                <a:lnTo>
                  <a:pt x="0" y="96011"/>
                </a:lnTo>
                <a:lnTo>
                  <a:pt x="0" y="611885"/>
                </a:lnTo>
                <a:lnTo>
                  <a:pt x="246887" y="675131"/>
                </a:lnTo>
                <a:lnTo>
                  <a:pt x="636270" y="628650"/>
                </a:lnTo>
                <a:close/>
              </a:path>
            </a:pathLst>
          </a:custGeom>
          <a:solidFill>
            <a:srgbClr val="68A5DD"/>
          </a:solidFill>
        </p:spPr>
        <p:txBody>
          <a:bodyPr wrap="square" lIns="0" tIns="0" rIns="0" bIns="0" rtlCol="0"/>
          <a:lstStyle/>
          <a:p>
            <a:endParaRPr/>
          </a:p>
        </p:txBody>
      </p:sp>
      <p:sp>
        <p:nvSpPr>
          <p:cNvPr id="61" name="object 61"/>
          <p:cNvSpPr/>
          <p:nvPr/>
        </p:nvSpPr>
        <p:spPr>
          <a:xfrm>
            <a:off x="7092695" y="5129021"/>
            <a:ext cx="372745" cy="645795"/>
          </a:xfrm>
          <a:custGeom>
            <a:avLst/>
            <a:gdLst/>
            <a:ahLst/>
            <a:cxnLst/>
            <a:rect l="l" t="t" r="r" b="b"/>
            <a:pathLst>
              <a:path w="372745" h="645795">
                <a:moveTo>
                  <a:pt x="372618" y="600455"/>
                </a:moveTo>
                <a:lnTo>
                  <a:pt x="372618" y="367283"/>
                </a:lnTo>
                <a:lnTo>
                  <a:pt x="181355" y="364236"/>
                </a:lnTo>
                <a:lnTo>
                  <a:pt x="181355" y="52577"/>
                </a:lnTo>
                <a:lnTo>
                  <a:pt x="0" y="0"/>
                </a:lnTo>
                <a:lnTo>
                  <a:pt x="0" y="645413"/>
                </a:lnTo>
                <a:lnTo>
                  <a:pt x="372618" y="600455"/>
                </a:lnTo>
                <a:close/>
              </a:path>
            </a:pathLst>
          </a:custGeom>
          <a:solidFill>
            <a:srgbClr val="B2EFF9"/>
          </a:solidFill>
        </p:spPr>
        <p:txBody>
          <a:bodyPr wrap="square" lIns="0" tIns="0" rIns="0" bIns="0" rtlCol="0"/>
          <a:lstStyle/>
          <a:p>
            <a:endParaRPr/>
          </a:p>
        </p:txBody>
      </p:sp>
      <p:sp>
        <p:nvSpPr>
          <p:cNvPr id="62" name="object 62"/>
          <p:cNvSpPr/>
          <p:nvPr/>
        </p:nvSpPr>
        <p:spPr>
          <a:xfrm>
            <a:off x="7190613" y="5657850"/>
            <a:ext cx="0" cy="111760"/>
          </a:xfrm>
          <a:custGeom>
            <a:avLst/>
            <a:gdLst/>
            <a:ahLst/>
            <a:cxnLst/>
            <a:rect l="l" t="t" r="r" b="b"/>
            <a:pathLst>
              <a:path h="111760">
                <a:moveTo>
                  <a:pt x="0" y="0"/>
                </a:moveTo>
                <a:lnTo>
                  <a:pt x="0" y="111251"/>
                </a:lnTo>
              </a:path>
            </a:pathLst>
          </a:custGeom>
          <a:ln w="57150">
            <a:solidFill>
              <a:srgbClr val="68A5DD"/>
            </a:solidFill>
          </a:ln>
        </p:spPr>
        <p:txBody>
          <a:bodyPr wrap="square" lIns="0" tIns="0" rIns="0" bIns="0" rtlCol="0"/>
          <a:lstStyle/>
          <a:p>
            <a:endParaRPr/>
          </a:p>
        </p:txBody>
      </p:sp>
      <p:sp>
        <p:nvSpPr>
          <p:cNvPr id="63" name="object 63"/>
          <p:cNvSpPr/>
          <p:nvPr/>
        </p:nvSpPr>
        <p:spPr>
          <a:xfrm>
            <a:off x="7114793" y="5158740"/>
            <a:ext cx="34290" cy="71120"/>
          </a:xfrm>
          <a:custGeom>
            <a:avLst/>
            <a:gdLst/>
            <a:ahLst/>
            <a:cxnLst/>
            <a:rect l="l" t="t" r="r" b="b"/>
            <a:pathLst>
              <a:path w="34290" h="71120">
                <a:moveTo>
                  <a:pt x="34289" y="70865"/>
                </a:moveTo>
                <a:lnTo>
                  <a:pt x="34289" y="8382"/>
                </a:lnTo>
                <a:lnTo>
                  <a:pt x="0" y="0"/>
                </a:lnTo>
                <a:lnTo>
                  <a:pt x="0" y="63246"/>
                </a:lnTo>
                <a:lnTo>
                  <a:pt x="34289" y="70865"/>
                </a:lnTo>
                <a:close/>
              </a:path>
            </a:pathLst>
          </a:custGeom>
          <a:solidFill>
            <a:srgbClr val="68A5DD"/>
          </a:solidFill>
        </p:spPr>
        <p:txBody>
          <a:bodyPr wrap="square" lIns="0" tIns="0" rIns="0" bIns="0" rtlCol="0"/>
          <a:lstStyle/>
          <a:p>
            <a:endParaRPr/>
          </a:p>
        </p:txBody>
      </p:sp>
      <p:sp>
        <p:nvSpPr>
          <p:cNvPr id="64" name="object 64"/>
          <p:cNvSpPr/>
          <p:nvPr/>
        </p:nvSpPr>
        <p:spPr>
          <a:xfrm>
            <a:off x="7167371" y="5171694"/>
            <a:ext cx="35560" cy="69850"/>
          </a:xfrm>
          <a:custGeom>
            <a:avLst/>
            <a:gdLst/>
            <a:ahLst/>
            <a:cxnLst/>
            <a:rect l="l" t="t" r="r" b="b"/>
            <a:pathLst>
              <a:path w="35559" h="69850">
                <a:moveTo>
                  <a:pt x="35051" y="69341"/>
                </a:moveTo>
                <a:lnTo>
                  <a:pt x="35051" y="9143"/>
                </a:lnTo>
                <a:lnTo>
                  <a:pt x="0" y="0"/>
                </a:lnTo>
                <a:lnTo>
                  <a:pt x="0" y="61721"/>
                </a:lnTo>
                <a:lnTo>
                  <a:pt x="35051" y="69341"/>
                </a:lnTo>
                <a:close/>
              </a:path>
            </a:pathLst>
          </a:custGeom>
          <a:solidFill>
            <a:srgbClr val="68A5DD"/>
          </a:solidFill>
        </p:spPr>
        <p:txBody>
          <a:bodyPr wrap="square" lIns="0" tIns="0" rIns="0" bIns="0" rtlCol="0"/>
          <a:lstStyle/>
          <a:p>
            <a:endParaRPr/>
          </a:p>
        </p:txBody>
      </p:sp>
      <p:sp>
        <p:nvSpPr>
          <p:cNvPr id="65" name="object 65"/>
          <p:cNvSpPr/>
          <p:nvPr/>
        </p:nvSpPr>
        <p:spPr>
          <a:xfrm>
            <a:off x="7219950" y="5185409"/>
            <a:ext cx="35560" cy="67310"/>
          </a:xfrm>
          <a:custGeom>
            <a:avLst/>
            <a:gdLst/>
            <a:ahLst/>
            <a:cxnLst/>
            <a:rect l="l" t="t" r="r" b="b"/>
            <a:pathLst>
              <a:path w="35559" h="67310">
                <a:moveTo>
                  <a:pt x="35051" y="67055"/>
                </a:moveTo>
                <a:lnTo>
                  <a:pt x="35051" y="9143"/>
                </a:lnTo>
                <a:lnTo>
                  <a:pt x="0" y="0"/>
                </a:lnTo>
                <a:lnTo>
                  <a:pt x="0" y="59436"/>
                </a:lnTo>
                <a:lnTo>
                  <a:pt x="35051" y="67055"/>
                </a:lnTo>
                <a:close/>
              </a:path>
            </a:pathLst>
          </a:custGeom>
          <a:solidFill>
            <a:srgbClr val="68A5DD"/>
          </a:solidFill>
        </p:spPr>
        <p:txBody>
          <a:bodyPr wrap="square" lIns="0" tIns="0" rIns="0" bIns="0" rtlCol="0"/>
          <a:lstStyle/>
          <a:p>
            <a:endParaRPr/>
          </a:p>
        </p:txBody>
      </p:sp>
      <p:sp>
        <p:nvSpPr>
          <p:cNvPr id="66" name="object 66"/>
          <p:cNvSpPr/>
          <p:nvPr/>
        </p:nvSpPr>
        <p:spPr>
          <a:xfrm>
            <a:off x="7114793" y="5241797"/>
            <a:ext cx="34290" cy="69850"/>
          </a:xfrm>
          <a:custGeom>
            <a:avLst/>
            <a:gdLst/>
            <a:ahLst/>
            <a:cxnLst/>
            <a:rect l="l" t="t" r="r" b="b"/>
            <a:pathLst>
              <a:path w="34290" h="69850">
                <a:moveTo>
                  <a:pt x="34289" y="69341"/>
                </a:moveTo>
                <a:lnTo>
                  <a:pt x="34289" y="6857"/>
                </a:lnTo>
                <a:lnTo>
                  <a:pt x="0" y="0"/>
                </a:lnTo>
                <a:lnTo>
                  <a:pt x="0" y="64007"/>
                </a:lnTo>
                <a:lnTo>
                  <a:pt x="34289" y="69341"/>
                </a:lnTo>
                <a:close/>
              </a:path>
            </a:pathLst>
          </a:custGeom>
          <a:solidFill>
            <a:srgbClr val="68A5DD"/>
          </a:solidFill>
        </p:spPr>
        <p:txBody>
          <a:bodyPr wrap="square" lIns="0" tIns="0" rIns="0" bIns="0" rtlCol="0"/>
          <a:lstStyle/>
          <a:p>
            <a:endParaRPr/>
          </a:p>
        </p:txBody>
      </p:sp>
      <p:sp>
        <p:nvSpPr>
          <p:cNvPr id="67" name="object 67"/>
          <p:cNvSpPr/>
          <p:nvPr/>
        </p:nvSpPr>
        <p:spPr>
          <a:xfrm>
            <a:off x="7167371" y="5252465"/>
            <a:ext cx="35560" cy="67945"/>
          </a:xfrm>
          <a:custGeom>
            <a:avLst/>
            <a:gdLst/>
            <a:ahLst/>
            <a:cxnLst/>
            <a:rect l="l" t="t" r="r" b="b"/>
            <a:pathLst>
              <a:path w="35559" h="67945">
                <a:moveTo>
                  <a:pt x="35051" y="67818"/>
                </a:moveTo>
                <a:lnTo>
                  <a:pt x="35051" y="6858"/>
                </a:lnTo>
                <a:lnTo>
                  <a:pt x="0" y="0"/>
                </a:lnTo>
                <a:lnTo>
                  <a:pt x="0" y="61722"/>
                </a:lnTo>
                <a:lnTo>
                  <a:pt x="35051" y="67818"/>
                </a:lnTo>
                <a:close/>
              </a:path>
            </a:pathLst>
          </a:custGeom>
          <a:solidFill>
            <a:srgbClr val="68A5DD"/>
          </a:solidFill>
        </p:spPr>
        <p:txBody>
          <a:bodyPr wrap="square" lIns="0" tIns="0" rIns="0" bIns="0" rtlCol="0"/>
          <a:lstStyle/>
          <a:p>
            <a:endParaRPr/>
          </a:p>
        </p:txBody>
      </p:sp>
      <p:sp>
        <p:nvSpPr>
          <p:cNvPr id="68" name="object 68"/>
          <p:cNvSpPr/>
          <p:nvPr/>
        </p:nvSpPr>
        <p:spPr>
          <a:xfrm>
            <a:off x="7219950" y="5263134"/>
            <a:ext cx="35560" cy="66675"/>
          </a:xfrm>
          <a:custGeom>
            <a:avLst/>
            <a:gdLst/>
            <a:ahLst/>
            <a:cxnLst/>
            <a:rect l="l" t="t" r="r" b="b"/>
            <a:pathLst>
              <a:path w="35559" h="66675">
                <a:moveTo>
                  <a:pt x="35051" y="66293"/>
                </a:moveTo>
                <a:lnTo>
                  <a:pt x="35051" y="7619"/>
                </a:lnTo>
                <a:lnTo>
                  <a:pt x="0" y="0"/>
                </a:lnTo>
                <a:lnTo>
                  <a:pt x="0" y="60198"/>
                </a:lnTo>
                <a:lnTo>
                  <a:pt x="35051" y="66293"/>
                </a:lnTo>
                <a:close/>
              </a:path>
            </a:pathLst>
          </a:custGeom>
          <a:solidFill>
            <a:srgbClr val="68A5DD"/>
          </a:solidFill>
        </p:spPr>
        <p:txBody>
          <a:bodyPr wrap="square" lIns="0" tIns="0" rIns="0" bIns="0" rtlCol="0"/>
          <a:lstStyle/>
          <a:p>
            <a:endParaRPr/>
          </a:p>
        </p:txBody>
      </p:sp>
      <p:sp>
        <p:nvSpPr>
          <p:cNvPr id="69" name="object 69"/>
          <p:cNvSpPr/>
          <p:nvPr/>
        </p:nvSpPr>
        <p:spPr>
          <a:xfrm>
            <a:off x="7114793" y="5324855"/>
            <a:ext cx="34290" cy="67945"/>
          </a:xfrm>
          <a:custGeom>
            <a:avLst/>
            <a:gdLst/>
            <a:ahLst/>
            <a:cxnLst/>
            <a:rect l="l" t="t" r="r" b="b"/>
            <a:pathLst>
              <a:path w="34290" h="67945">
                <a:moveTo>
                  <a:pt x="34289" y="67818"/>
                </a:moveTo>
                <a:lnTo>
                  <a:pt x="34289" y="6096"/>
                </a:lnTo>
                <a:lnTo>
                  <a:pt x="0" y="0"/>
                </a:lnTo>
                <a:lnTo>
                  <a:pt x="0" y="63246"/>
                </a:lnTo>
                <a:lnTo>
                  <a:pt x="34289" y="67818"/>
                </a:lnTo>
                <a:close/>
              </a:path>
            </a:pathLst>
          </a:custGeom>
          <a:solidFill>
            <a:srgbClr val="68A5DD"/>
          </a:solidFill>
        </p:spPr>
        <p:txBody>
          <a:bodyPr wrap="square" lIns="0" tIns="0" rIns="0" bIns="0" rtlCol="0"/>
          <a:lstStyle/>
          <a:p>
            <a:endParaRPr/>
          </a:p>
        </p:txBody>
      </p:sp>
      <p:sp>
        <p:nvSpPr>
          <p:cNvPr id="70" name="object 70"/>
          <p:cNvSpPr/>
          <p:nvPr/>
        </p:nvSpPr>
        <p:spPr>
          <a:xfrm>
            <a:off x="7167371" y="5333238"/>
            <a:ext cx="35560" cy="66040"/>
          </a:xfrm>
          <a:custGeom>
            <a:avLst/>
            <a:gdLst/>
            <a:ahLst/>
            <a:cxnLst/>
            <a:rect l="l" t="t" r="r" b="b"/>
            <a:pathLst>
              <a:path w="35559" h="66039">
                <a:moveTo>
                  <a:pt x="35051" y="65532"/>
                </a:moveTo>
                <a:lnTo>
                  <a:pt x="35051" y="6096"/>
                </a:lnTo>
                <a:lnTo>
                  <a:pt x="0" y="0"/>
                </a:lnTo>
                <a:lnTo>
                  <a:pt x="0" y="61722"/>
                </a:lnTo>
                <a:lnTo>
                  <a:pt x="35051" y="65532"/>
                </a:lnTo>
                <a:close/>
              </a:path>
            </a:pathLst>
          </a:custGeom>
          <a:solidFill>
            <a:srgbClr val="68A5DD"/>
          </a:solidFill>
        </p:spPr>
        <p:txBody>
          <a:bodyPr wrap="square" lIns="0" tIns="0" rIns="0" bIns="0" rtlCol="0"/>
          <a:lstStyle/>
          <a:p>
            <a:endParaRPr/>
          </a:p>
        </p:txBody>
      </p:sp>
      <p:sp>
        <p:nvSpPr>
          <p:cNvPr id="71" name="object 71"/>
          <p:cNvSpPr/>
          <p:nvPr/>
        </p:nvSpPr>
        <p:spPr>
          <a:xfrm>
            <a:off x="7219950" y="5341620"/>
            <a:ext cx="35560" cy="64135"/>
          </a:xfrm>
          <a:custGeom>
            <a:avLst/>
            <a:gdLst/>
            <a:ahLst/>
            <a:cxnLst/>
            <a:rect l="l" t="t" r="r" b="b"/>
            <a:pathLst>
              <a:path w="35559" h="64135">
                <a:moveTo>
                  <a:pt x="35051" y="64007"/>
                </a:moveTo>
                <a:lnTo>
                  <a:pt x="35051" y="6095"/>
                </a:lnTo>
                <a:lnTo>
                  <a:pt x="0" y="0"/>
                </a:lnTo>
                <a:lnTo>
                  <a:pt x="0" y="59435"/>
                </a:lnTo>
                <a:lnTo>
                  <a:pt x="35051" y="64007"/>
                </a:lnTo>
                <a:close/>
              </a:path>
            </a:pathLst>
          </a:custGeom>
          <a:solidFill>
            <a:srgbClr val="68A5DD"/>
          </a:solidFill>
        </p:spPr>
        <p:txBody>
          <a:bodyPr wrap="square" lIns="0" tIns="0" rIns="0" bIns="0" rtlCol="0"/>
          <a:lstStyle/>
          <a:p>
            <a:endParaRPr/>
          </a:p>
        </p:txBody>
      </p:sp>
      <p:sp>
        <p:nvSpPr>
          <p:cNvPr id="72" name="object 72"/>
          <p:cNvSpPr/>
          <p:nvPr/>
        </p:nvSpPr>
        <p:spPr>
          <a:xfrm>
            <a:off x="7114793" y="5407914"/>
            <a:ext cx="34290" cy="66675"/>
          </a:xfrm>
          <a:custGeom>
            <a:avLst/>
            <a:gdLst/>
            <a:ahLst/>
            <a:cxnLst/>
            <a:rect l="l" t="t" r="r" b="b"/>
            <a:pathLst>
              <a:path w="34290" h="66675">
                <a:moveTo>
                  <a:pt x="34289" y="66294"/>
                </a:moveTo>
                <a:lnTo>
                  <a:pt x="34289" y="3810"/>
                </a:lnTo>
                <a:lnTo>
                  <a:pt x="0" y="0"/>
                </a:lnTo>
                <a:lnTo>
                  <a:pt x="0" y="64008"/>
                </a:lnTo>
                <a:lnTo>
                  <a:pt x="34289" y="66294"/>
                </a:lnTo>
                <a:close/>
              </a:path>
            </a:pathLst>
          </a:custGeom>
          <a:solidFill>
            <a:srgbClr val="68A5DD"/>
          </a:solidFill>
        </p:spPr>
        <p:txBody>
          <a:bodyPr wrap="square" lIns="0" tIns="0" rIns="0" bIns="0" rtlCol="0"/>
          <a:lstStyle/>
          <a:p>
            <a:endParaRPr/>
          </a:p>
        </p:txBody>
      </p:sp>
      <p:sp>
        <p:nvSpPr>
          <p:cNvPr id="73" name="object 73"/>
          <p:cNvSpPr/>
          <p:nvPr/>
        </p:nvSpPr>
        <p:spPr>
          <a:xfrm>
            <a:off x="7167371" y="5414009"/>
            <a:ext cx="35560" cy="64135"/>
          </a:xfrm>
          <a:custGeom>
            <a:avLst/>
            <a:gdLst/>
            <a:ahLst/>
            <a:cxnLst/>
            <a:rect l="l" t="t" r="r" b="b"/>
            <a:pathLst>
              <a:path w="35559" h="64135">
                <a:moveTo>
                  <a:pt x="35051" y="64007"/>
                </a:moveTo>
                <a:lnTo>
                  <a:pt x="35051" y="3810"/>
                </a:lnTo>
                <a:lnTo>
                  <a:pt x="0" y="0"/>
                </a:lnTo>
                <a:lnTo>
                  <a:pt x="0" y="61722"/>
                </a:lnTo>
                <a:lnTo>
                  <a:pt x="35051" y="64007"/>
                </a:lnTo>
                <a:close/>
              </a:path>
            </a:pathLst>
          </a:custGeom>
          <a:solidFill>
            <a:srgbClr val="68A5DD"/>
          </a:solidFill>
        </p:spPr>
        <p:txBody>
          <a:bodyPr wrap="square" lIns="0" tIns="0" rIns="0" bIns="0" rtlCol="0"/>
          <a:lstStyle/>
          <a:p>
            <a:endParaRPr/>
          </a:p>
        </p:txBody>
      </p:sp>
      <p:sp>
        <p:nvSpPr>
          <p:cNvPr id="74" name="object 74"/>
          <p:cNvSpPr/>
          <p:nvPr/>
        </p:nvSpPr>
        <p:spPr>
          <a:xfrm>
            <a:off x="7219950" y="5419344"/>
            <a:ext cx="35560" cy="62865"/>
          </a:xfrm>
          <a:custGeom>
            <a:avLst/>
            <a:gdLst/>
            <a:ahLst/>
            <a:cxnLst/>
            <a:rect l="l" t="t" r="r" b="b"/>
            <a:pathLst>
              <a:path w="35559" h="62864">
                <a:moveTo>
                  <a:pt x="35051" y="62483"/>
                </a:moveTo>
                <a:lnTo>
                  <a:pt x="35051" y="4571"/>
                </a:lnTo>
                <a:lnTo>
                  <a:pt x="0" y="0"/>
                </a:lnTo>
                <a:lnTo>
                  <a:pt x="0" y="60197"/>
                </a:lnTo>
                <a:lnTo>
                  <a:pt x="35051" y="62483"/>
                </a:lnTo>
                <a:close/>
              </a:path>
            </a:pathLst>
          </a:custGeom>
          <a:solidFill>
            <a:srgbClr val="68A5DD"/>
          </a:solidFill>
        </p:spPr>
        <p:txBody>
          <a:bodyPr wrap="square" lIns="0" tIns="0" rIns="0" bIns="0" rtlCol="0"/>
          <a:lstStyle/>
          <a:p>
            <a:endParaRPr/>
          </a:p>
        </p:txBody>
      </p:sp>
      <p:sp>
        <p:nvSpPr>
          <p:cNvPr id="75" name="object 75"/>
          <p:cNvSpPr/>
          <p:nvPr/>
        </p:nvSpPr>
        <p:spPr>
          <a:xfrm>
            <a:off x="7114793" y="5491734"/>
            <a:ext cx="34290" cy="64135"/>
          </a:xfrm>
          <a:custGeom>
            <a:avLst/>
            <a:gdLst/>
            <a:ahLst/>
            <a:cxnLst/>
            <a:rect l="l" t="t" r="r" b="b"/>
            <a:pathLst>
              <a:path w="34290" h="64135">
                <a:moveTo>
                  <a:pt x="34289" y="64007"/>
                </a:moveTo>
                <a:lnTo>
                  <a:pt x="34289" y="1524"/>
                </a:lnTo>
                <a:lnTo>
                  <a:pt x="0" y="0"/>
                </a:lnTo>
                <a:lnTo>
                  <a:pt x="0" y="64007"/>
                </a:lnTo>
                <a:lnTo>
                  <a:pt x="34289" y="64007"/>
                </a:lnTo>
                <a:close/>
              </a:path>
            </a:pathLst>
          </a:custGeom>
          <a:solidFill>
            <a:srgbClr val="68A5DD"/>
          </a:solidFill>
        </p:spPr>
        <p:txBody>
          <a:bodyPr wrap="square" lIns="0" tIns="0" rIns="0" bIns="0" rtlCol="0"/>
          <a:lstStyle/>
          <a:p>
            <a:endParaRPr/>
          </a:p>
        </p:txBody>
      </p:sp>
      <p:sp>
        <p:nvSpPr>
          <p:cNvPr id="76" name="object 76"/>
          <p:cNvSpPr/>
          <p:nvPr/>
        </p:nvSpPr>
        <p:spPr>
          <a:xfrm>
            <a:off x="7167371" y="5494782"/>
            <a:ext cx="35560" cy="62865"/>
          </a:xfrm>
          <a:custGeom>
            <a:avLst/>
            <a:gdLst/>
            <a:ahLst/>
            <a:cxnLst/>
            <a:rect l="l" t="t" r="r" b="b"/>
            <a:pathLst>
              <a:path w="35559" h="62864">
                <a:moveTo>
                  <a:pt x="35051" y="62483"/>
                </a:moveTo>
                <a:lnTo>
                  <a:pt x="35051" y="2285"/>
                </a:lnTo>
                <a:lnTo>
                  <a:pt x="0" y="0"/>
                </a:lnTo>
                <a:lnTo>
                  <a:pt x="0" y="61721"/>
                </a:lnTo>
                <a:lnTo>
                  <a:pt x="35051" y="62483"/>
                </a:lnTo>
                <a:close/>
              </a:path>
            </a:pathLst>
          </a:custGeom>
          <a:solidFill>
            <a:srgbClr val="68A5DD"/>
          </a:solidFill>
        </p:spPr>
        <p:txBody>
          <a:bodyPr wrap="square" lIns="0" tIns="0" rIns="0" bIns="0" rtlCol="0"/>
          <a:lstStyle/>
          <a:p>
            <a:endParaRPr/>
          </a:p>
        </p:txBody>
      </p:sp>
      <p:sp>
        <p:nvSpPr>
          <p:cNvPr id="77" name="object 77"/>
          <p:cNvSpPr/>
          <p:nvPr/>
        </p:nvSpPr>
        <p:spPr>
          <a:xfrm>
            <a:off x="7219950" y="5497829"/>
            <a:ext cx="35560" cy="60960"/>
          </a:xfrm>
          <a:custGeom>
            <a:avLst/>
            <a:gdLst/>
            <a:ahLst/>
            <a:cxnLst/>
            <a:rect l="l" t="t" r="r" b="b"/>
            <a:pathLst>
              <a:path w="35559" h="60960">
                <a:moveTo>
                  <a:pt x="35051" y="60960"/>
                </a:moveTo>
                <a:lnTo>
                  <a:pt x="35051" y="2286"/>
                </a:lnTo>
                <a:lnTo>
                  <a:pt x="0" y="0"/>
                </a:lnTo>
                <a:lnTo>
                  <a:pt x="0" y="59436"/>
                </a:lnTo>
                <a:lnTo>
                  <a:pt x="35051" y="60960"/>
                </a:lnTo>
                <a:close/>
              </a:path>
            </a:pathLst>
          </a:custGeom>
          <a:solidFill>
            <a:srgbClr val="68A5DD"/>
          </a:solidFill>
        </p:spPr>
        <p:txBody>
          <a:bodyPr wrap="square" lIns="0" tIns="0" rIns="0" bIns="0" rtlCol="0"/>
          <a:lstStyle/>
          <a:p>
            <a:endParaRPr/>
          </a:p>
        </p:txBody>
      </p:sp>
      <p:sp>
        <p:nvSpPr>
          <p:cNvPr id="78" name="object 78"/>
          <p:cNvSpPr/>
          <p:nvPr/>
        </p:nvSpPr>
        <p:spPr>
          <a:xfrm>
            <a:off x="7114793" y="5574791"/>
            <a:ext cx="34290" cy="64135"/>
          </a:xfrm>
          <a:custGeom>
            <a:avLst/>
            <a:gdLst/>
            <a:ahLst/>
            <a:cxnLst/>
            <a:rect l="l" t="t" r="r" b="b"/>
            <a:pathLst>
              <a:path w="34290" h="64135">
                <a:moveTo>
                  <a:pt x="34289" y="63246"/>
                </a:moveTo>
                <a:lnTo>
                  <a:pt x="34289" y="762"/>
                </a:lnTo>
                <a:lnTo>
                  <a:pt x="0" y="0"/>
                </a:lnTo>
                <a:lnTo>
                  <a:pt x="0" y="64008"/>
                </a:lnTo>
                <a:lnTo>
                  <a:pt x="34289" y="63246"/>
                </a:lnTo>
                <a:close/>
              </a:path>
            </a:pathLst>
          </a:custGeom>
          <a:solidFill>
            <a:srgbClr val="68A5DD"/>
          </a:solidFill>
        </p:spPr>
        <p:txBody>
          <a:bodyPr wrap="square" lIns="0" tIns="0" rIns="0" bIns="0" rtlCol="0"/>
          <a:lstStyle/>
          <a:p>
            <a:endParaRPr/>
          </a:p>
        </p:txBody>
      </p:sp>
      <p:sp>
        <p:nvSpPr>
          <p:cNvPr id="79" name="object 79"/>
          <p:cNvSpPr/>
          <p:nvPr/>
        </p:nvSpPr>
        <p:spPr>
          <a:xfrm>
            <a:off x="7167371" y="5575553"/>
            <a:ext cx="35560" cy="62230"/>
          </a:xfrm>
          <a:custGeom>
            <a:avLst/>
            <a:gdLst/>
            <a:ahLst/>
            <a:cxnLst/>
            <a:rect l="l" t="t" r="r" b="b"/>
            <a:pathLst>
              <a:path w="35559" h="62229">
                <a:moveTo>
                  <a:pt x="35051" y="60960"/>
                </a:moveTo>
                <a:lnTo>
                  <a:pt x="35051" y="0"/>
                </a:lnTo>
                <a:lnTo>
                  <a:pt x="0" y="0"/>
                </a:lnTo>
                <a:lnTo>
                  <a:pt x="0" y="61722"/>
                </a:lnTo>
                <a:lnTo>
                  <a:pt x="35051" y="60960"/>
                </a:lnTo>
                <a:close/>
              </a:path>
            </a:pathLst>
          </a:custGeom>
          <a:solidFill>
            <a:srgbClr val="68A5DD"/>
          </a:solidFill>
        </p:spPr>
        <p:txBody>
          <a:bodyPr wrap="square" lIns="0" tIns="0" rIns="0" bIns="0" rtlCol="0"/>
          <a:lstStyle/>
          <a:p>
            <a:endParaRPr/>
          </a:p>
        </p:txBody>
      </p:sp>
      <p:sp>
        <p:nvSpPr>
          <p:cNvPr id="80" name="object 80"/>
          <p:cNvSpPr/>
          <p:nvPr/>
        </p:nvSpPr>
        <p:spPr>
          <a:xfrm>
            <a:off x="7219950" y="5576315"/>
            <a:ext cx="35560" cy="59690"/>
          </a:xfrm>
          <a:custGeom>
            <a:avLst/>
            <a:gdLst/>
            <a:ahLst/>
            <a:cxnLst/>
            <a:rect l="l" t="t" r="r" b="b"/>
            <a:pathLst>
              <a:path w="35559" h="59689">
                <a:moveTo>
                  <a:pt x="35051" y="58674"/>
                </a:moveTo>
                <a:lnTo>
                  <a:pt x="35051" y="762"/>
                </a:lnTo>
                <a:lnTo>
                  <a:pt x="0" y="0"/>
                </a:lnTo>
                <a:lnTo>
                  <a:pt x="0" y="59436"/>
                </a:lnTo>
                <a:lnTo>
                  <a:pt x="35051" y="58674"/>
                </a:lnTo>
                <a:close/>
              </a:path>
            </a:pathLst>
          </a:custGeom>
          <a:solidFill>
            <a:srgbClr val="68A5DD"/>
          </a:solidFill>
        </p:spPr>
        <p:txBody>
          <a:bodyPr wrap="square" lIns="0" tIns="0" rIns="0" bIns="0" rtlCol="0"/>
          <a:lstStyle/>
          <a:p>
            <a:endParaRPr/>
          </a:p>
        </p:txBody>
      </p:sp>
      <p:sp>
        <p:nvSpPr>
          <p:cNvPr id="81" name="object 81"/>
          <p:cNvSpPr/>
          <p:nvPr/>
        </p:nvSpPr>
        <p:spPr>
          <a:xfrm>
            <a:off x="7033259" y="5148834"/>
            <a:ext cx="37465" cy="75565"/>
          </a:xfrm>
          <a:custGeom>
            <a:avLst/>
            <a:gdLst/>
            <a:ahLst/>
            <a:cxnLst/>
            <a:rect l="l" t="t" r="r" b="b"/>
            <a:pathLst>
              <a:path w="37465" h="75564">
                <a:moveTo>
                  <a:pt x="37338" y="63245"/>
                </a:moveTo>
                <a:lnTo>
                  <a:pt x="37338" y="0"/>
                </a:lnTo>
                <a:lnTo>
                  <a:pt x="0" y="14477"/>
                </a:lnTo>
                <a:lnTo>
                  <a:pt x="0" y="75437"/>
                </a:lnTo>
                <a:lnTo>
                  <a:pt x="37338" y="63245"/>
                </a:lnTo>
                <a:close/>
              </a:path>
            </a:pathLst>
          </a:custGeom>
          <a:solidFill>
            <a:srgbClr val="B2EFF9"/>
          </a:solidFill>
        </p:spPr>
        <p:txBody>
          <a:bodyPr wrap="square" lIns="0" tIns="0" rIns="0" bIns="0" rtlCol="0"/>
          <a:lstStyle/>
          <a:p>
            <a:endParaRPr/>
          </a:p>
        </p:txBody>
      </p:sp>
      <p:sp>
        <p:nvSpPr>
          <p:cNvPr id="82" name="object 82"/>
          <p:cNvSpPr/>
          <p:nvPr/>
        </p:nvSpPr>
        <p:spPr>
          <a:xfrm>
            <a:off x="6976109" y="5170170"/>
            <a:ext cx="38100" cy="71755"/>
          </a:xfrm>
          <a:custGeom>
            <a:avLst/>
            <a:gdLst/>
            <a:ahLst/>
            <a:cxnLst/>
            <a:rect l="l" t="t" r="r" b="b"/>
            <a:pathLst>
              <a:path w="38100" h="71754">
                <a:moveTo>
                  <a:pt x="38100" y="60197"/>
                </a:moveTo>
                <a:lnTo>
                  <a:pt x="38100" y="0"/>
                </a:lnTo>
                <a:lnTo>
                  <a:pt x="0" y="14477"/>
                </a:lnTo>
                <a:lnTo>
                  <a:pt x="0" y="71627"/>
                </a:lnTo>
                <a:lnTo>
                  <a:pt x="38100" y="60197"/>
                </a:lnTo>
                <a:close/>
              </a:path>
            </a:pathLst>
          </a:custGeom>
          <a:solidFill>
            <a:srgbClr val="B2EFF9"/>
          </a:solidFill>
        </p:spPr>
        <p:txBody>
          <a:bodyPr wrap="square" lIns="0" tIns="0" rIns="0" bIns="0" rtlCol="0"/>
          <a:lstStyle/>
          <a:p>
            <a:endParaRPr/>
          </a:p>
        </p:txBody>
      </p:sp>
      <p:sp>
        <p:nvSpPr>
          <p:cNvPr id="83" name="object 83"/>
          <p:cNvSpPr/>
          <p:nvPr/>
        </p:nvSpPr>
        <p:spPr>
          <a:xfrm>
            <a:off x="6918959" y="5191505"/>
            <a:ext cx="38100" cy="67945"/>
          </a:xfrm>
          <a:custGeom>
            <a:avLst/>
            <a:gdLst/>
            <a:ahLst/>
            <a:cxnLst/>
            <a:rect l="l" t="t" r="r" b="b"/>
            <a:pathLst>
              <a:path w="38100" h="67945">
                <a:moveTo>
                  <a:pt x="38100" y="56388"/>
                </a:moveTo>
                <a:lnTo>
                  <a:pt x="38100" y="0"/>
                </a:lnTo>
                <a:lnTo>
                  <a:pt x="0" y="13716"/>
                </a:lnTo>
                <a:lnTo>
                  <a:pt x="0" y="67818"/>
                </a:lnTo>
                <a:lnTo>
                  <a:pt x="38100" y="56388"/>
                </a:lnTo>
                <a:close/>
              </a:path>
            </a:pathLst>
          </a:custGeom>
          <a:solidFill>
            <a:srgbClr val="B2EFF9"/>
          </a:solidFill>
        </p:spPr>
        <p:txBody>
          <a:bodyPr wrap="square" lIns="0" tIns="0" rIns="0" bIns="0" rtlCol="0"/>
          <a:lstStyle/>
          <a:p>
            <a:endParaRPr/>
          </a:p>
        </p:txBody>
      </p:sp>
      <p:sp>
        <p:nvSpPr>
          <p:cNvPr id="84" name="object 84"/>
          <p:cNvSpPr/>
          <p:nvPr/>
        </p:nvSpPr>
        <p:spPr>
          <a:xfrm>
            <a:off x="6861809" y="5212079"/>
            <a:ext cx="38100" cy="64135"/>
          </a:xfrm>
          <a:custGeom>
            <a:avLst/>
            <a:gdLst/>
            <a:ahLst/>
            <a:cxnLst/>
            <a:rect l="l" t="t" r="r" b="b"/>
            <a:pathLst>
              <a:path w="38100" h="64135">
                <a:moveTo>
                  <a:pt x="38100" y="53340"/>
                </a:moveTo>
                <a:lnTo>
                  <a:pt x="38100" y="0"/>
                </a:lnTo>
                <a:lnTo>
                  <a:pt x="0" y="13716"/>
                </a:lnTo>
                <a:lnTo>
                  <a:pt x="0" y="64008"/>
                </a:lnTo>
                <a:lnTo>
                  <a:pt x="38100" y="53340"/>
                </a:lnTo>
                <a:close/>
              </a:path>
            </a:pathLst>
          </a:custGeom>
          <a:solidFill>
            <a:srgbClr val="B2EFF9"/>
          </a:solidFill>
        </p:spPr>
        <p:txBody>
          <a:bodyPr wrap="square" lIns="0" tIns="0" rIns="0" bIns="0" rtlCol="0"/>
          <a:lstStyle/>
          <a:p>
            <a:endParaRPr/>
          </a:p>
        </p:txBody>
      </p:sp>
      <p:sp>
        <p:nvSpPr>
          <p:cNvPr id="85" name="object 85"/>
          <p:cNvSpPr/>
          <p:nvPr/>
        </p:nvSpPr>
        <p:spPr>
          <a:xfrm>
            <a:off x="7033259" y="5235702"/>
            <a:ext cx="37465" cy="71755"/>
          </a:xfrm>
          <a:custGeom>
            <a:avLst/>
            <a:gdLst/>
            <a:ahLst/>
            <a:cxnLst/>
            <a:rect l="l" t="t" r="r" b="b"/>
            <a:pathLst>
              <a:path w="37465" h="71754">
                <a:moveTo>
                  <a:pt x="37338" y="63246"/>
                </a:moveTo>
                <a:lnTo>
                  <a:pt x="37338" y="0"/>
                </a:lnTo>
                <a:lnTo>
                  <a:pt x="0" y="10668"/>
                </a:lnTo>
                <a:lnTo>
                  <a:pt x="0" y="71627"/>
                </a:lnTo>
                <a:lnTo>
                  <a:pt x="37338" y="63246"/>
                </a:lnTo>
                <a:close/>
              </a:path>
            </a:pathLst>
          </a:custGeom>
          <a:solidFill>
            <a:srgbClr val="B2EFF9"/>
          </a:solidFill>
        </p:spPr>
        <p:txBody>
          <a:bodyPr wrap="square" lIns="0" tIns="0" rIns="0" bIns="0" rtlCol="0"/>
          <a:lstStyle/>
          <a:p>
            <a:endParaRPr/>
          </a:p>
        </p:txBody>
      </p:sp>
      <p:sp>
        <p:nvSpPr>
          <p:cNvPr id="86" name="object 86"/>
          <p:cNvSpPr/>
          <p:nvPr/>
        </p:nvSpPr>
        <p:spPr>
          <a:xfrm>
            <a:off x="6976109" y="5251703"/>
            <a:ext cx="38100" cy="68580"/>
          </a:xfrm>
          <a:custGeom>
            <a:avLst/>
            <a:gdLst/>
            <a:ahLst/>
            <a:cxnLst/>
            <a:rect l="l" t="t" r="r" b="b"/>
            <a:pathLst>
              <a:path w="38100" h="68579">
                <a:moveTo>
                  <a:pt x="38100" y="60198"/>
                </a:moveTo>
                <a:lnTo>
                  <a:pt x="38100" y="0"/>
                </a:lnTo>
                <a:lnTo>
                  <a:pt x="0" y="10668"/>
                </a:lnTo>
                <a:lnTo>
                  <a:pt x="0" y="68580"/>
                </a:lnTo>
                <a:lnTo>
                  <a:pt x="38100" y="60198"/>
                </a:lnTo>
                <a:close/>
              </a:path>
            </a:pathLst>
          </a:custGeom>
          <a:solidFill>
            <a:srgbClr val="B2EFF9"/>
          </a:solidFill>
        </p:spPr>
        <p:txBody>
          <a:bodyPr wrap="square" lIns="0" tIns="0" rIns="0" bIns="0" rtlCol="0"/>
          <a:lstStyle/>
          <a:p>
            <a:endParaRPr/>
          </a:p>
        </p:txBody>
      </p:sp>
      <p:sp>
        <p:nvSpPr>
          <p:cNvPr id="87" name="object 87"/>
          <p:cNvSpPr/>
          <p:nvPr/>
        </p:nvSpPr>
        <p:spPr>
          <a:xfrm>
            <a:off x="6918959" y="5268467"/>
            <a:ext cx="38100" cy="64135"/>
          </a:xfrm>
          <a:custGeom>
            <a:avLst/>
            <a:gdLst/>
            <a:ahLst/>
            <a:cxnLst/>
            <a:rect l="l" t="t" r="r" b="b"/>
            <a:pathLst>
              <a:path w="38100" h="64135">
                <a:moveTo>
                  <a:pt x="38100" y="56387"/>
                </a:moveTo>
                <a:lnTo>
                  <a:pt x="38100" y="0"/>
                </a:lnTo>
                <a:lnTo>
                  <a:pt x="0" y="9906"/>
                </a:lnTo>
                <a:lnTo>
                  <a:pt x="0" y="64008"/>
                </a:lnTo>
                <a:lnTo>
                  <a:pt x="38100" y="56387"/>
                </a:lnTo>
                <a:close/>
              </a:path>
            </a:pathLst>
          </a:custGeom>
          <a:solidFill>
            <a:srgbClr val="B2EFF9"/>
          </a:solidFill>
        </p:spPr>
        <p:txBody>
          <a:bodyPr wrap="square" lIns="0" tIns="0" rIns="0" bIns="0" rtlCol="0"/>
          <a:lstStyle/>
          <a:p>
            <a:endParaRPr/>
          </a:p>
        </p:txBody>
      </p:sp>
      <p:sp>
        <p:nvSpPr>
          <p:cNvPr id="88" name="object 88"/>
          <p:cNvSpPr/>
          <p:nvPr/>
        </p:nvSpPr>
        <p:spPr>
          <a:xfrm>
            <a:off x="6861809" y="5284470"/>
            <a:ext cx="38100" cy="60325"/>
          </a:xfrm>
          <a:custGeom>
            <a:avLst/>
            <a:gdLst/>
            <a:ahLst/>
            <a:cxnLst/>
            <a:rect l="l" t="t" r="r" b="b"/>
            <a:pathLst>
              <a:path w="38100" h="60325">
                <a:moveTo>
                  <a:pt x="38100" y="52577"/>
                </a:moveTo>
                <a:lnTo>
                  <a:pt x="38100" y="0"/>
                </a:lnTo>
                <a:lnTo>
                  <a:pt x="0" y="9905"/>
                </a:lnTo>
                <a:lnTo>
                  <a:pt x="0" y="60197"/>
                </a:lnTo>
                <a:lnTo>
                  <a:pt x="38100" y="52577"/>
                </a:lnTo>
                <a:close/>
              </a:path>
            </a:pathLst>
          </a:custGeom>
          <a:solidFill>
            <a:srgbClr val="B2EFF9"/>
          </a:solidFill>
        </p:spPr>
        <p:txBody>
          <a:bodyPr wrap="square" lIns="0" tIns="0" rIns="0" bIns="0" rtlCol="0"/>
          <a:lstStyle/>
          <a:p>
            <a:endParaRPr/>
          </a:p>
        </p:txBody>
      </p:sp>
      <p:sp>
        <p:nvSpPr>
          <p:cNvPr id="89" name="object 89"/>
          <p:cNvSpPr/>
          <p:nvPr/>
        </p:nvSpPr>
        <p:spPr>
          <a:xfrm>
            <a:off x="7033259" y="5321808"/>
            <a:ext cx="37465" cy="68580"/>
          </a:xfrm>
          <a:custGeom>
            <a:avLst/>
            <a:gdLst/>
            <a:ahLst/>
            <a:cxnLst/>
            <a:rect l="l" t="t" r="r" b="b"/>
            <a:pathLst>
              <a:path w="37465" h="68579">
                <a:moveTo>
                  <a:pt x="37338" y="63245"/>
                </a:moveTo>
                <a:lnTo>
                  <a:pt x="37338" y="0"/>
                </a:lnTo>
                <a:lnTo>
                  <a:pt x="0" y="7619"/>
                </a:lnTo>
                <a:lnTo>
                  <a:pt x="0" y="68579"/>
                </a:lnTo>
                <a:lnTo>
                  <a:pt x="37338" y="63245"/>
                </a:lnTo>
                <a:close/>
              </a:path>
            </a:pathLst>
          </a:custGeom>
          <a:solidFill>
            <a:srgbClr val="B2EFF9"/>
          </a:solidFill>
        </p:spPr>
        <p:txBody>
          <a:bodyPr wrap="square" lIns="0" tIns="0" rIns="0" bIns="0" rtlCol="0"/>
          <a:lstStyle/>
          <a:p>
            <a:endParaRPr/>
          </a:p>
        </p:txBody>
      </p:sp>
      <p:sp>
        <p:nvSpPr>
          <p:cNvPr id="90" name="object 90"/>
          <p:cNvSpPr/>
          <p:nvPr/>
        </p:nvSpPr>
        <p:spPr>
          <a:xfrm>
            <a:off x="6976109" y="5333238"/>
            <a:ext cx="38100" cy="64769"/>
          </a:xfrm>
          <a:custGeom>
            <a:avLst/>
            <a:gdLst/>
            <a:ahLst/>
            <a:cxnLst/>
            <a:rect l="l" t="t" r="r" b="b"/>
            <a:pathLst>
              <a:path w="38100" h="64770">
                <a:moveTo>
                  <a:pt x="38100" y="60198"/>
                </a:moveTo>
                <a:lnTo>
                  <a:pt x="38100" y="0"/>
                </a:lnTo>
                <a:lnTo>
                  <a:pt x="0" y="7620"/>
                </a:lnTo>
                <a:lnTo>
                  <a:pt x="0" y="64770"/>
                </a:lnTo>
                <a:lnTo>
                  <a:pt x="38100" y="60198"/>
                </a:lnTo>
                <a:close/>
              </a:path>
            </a:pathLst>
          </a:custGeom>
          <a:solidFill>
            <a:srgbClr val="B2EFF9"/>
          </a:solidFill>
        </p:spPr>
        <p:txBody>
          <a:bodyPr wrap="square" lIns="0" tIns="0" rIns="0" bIns="0" rtlCol="0"/>
          <a:lstStyle/>
          <a:p>
            <a:endParaRPr/>
          </a:p>
        </p:txBody>
      </p:sp>
      <p:sp>
        <p:nvSpPr>
          <p:cNvPr id="91" name="object 91"/>
          <p:cNvSpPr/>
          <p:nvPr/>
        </p:nvSpPr>
        <p:spPr>
          <a:xfrm>
            <a:off x="6918959" y="5344667"/>
            <a:ext cx="38100" cy="60960"/>
          </a:xfrm>
          <a:custGeom>
            <a:avLst/>
            <a:gdLst/>
            <a:ahLst/>
            <a:cxnLst/>
            <a:rect l="l" t="t" r="r" b="b"/>
            <a:pathLst>
              <a:path w="38100" h="60960">
                <a:moveTo>
                  <a:pt x="38100" y="56387"/>
                </a:moveTo>
                <a:lnTo>
                  <a:pt x="38100" y="0"/>
                </a:lnTo>
                <a:lnTo>
                  <a:pt x="0" y="6858"/>
                </a:lnTo>
                <a:lnTo>
                  <a:pt x="0" y="60960"/>
                </a:lnTo>
                <a:lnTo>
                  <a:pt x="38100" y="56387"/>
                </a:lnTo>
                <a:close/>
              </a:path>
            </a:pathLst>
          </a:custGeom>
          <a:solidFill>
            <a:srgbClr val="B2EFF9"/>
          </a:solidFill>
        </p:spPr>
        <p:txBody>
          <a:bodyPr wrap="square" lIns="0" tIns="0" rIns="0" bIns="0" rtlCol="0"/>
          <a:lstStyle/>
          <a:p>
            <a:endParaRPr/>
          </a:p>
        </p:txBody>
      </p:sp>
      <p:sp>
        <p:nvSpPr>
          <p:cNvPr id="92" name="object 92"/>
          <p:cNvSpPr/>
          <p:nvPr/>
        </p:nvSpPr>
        <p:spPr>
          <a:xfrm>
            <a:off x="6861809" y="5355335"/>
            <a:ext cx="38100" cy="58419"/>
          </a:xfrm>
          <a:custGeom>
            <a:avLst/>
            <a:gdLst/>
            <a:ahLst/>
            <a:cxnLst/>
            <a:rect l="l" t="t" r="r" b="b"/>
            <a:pathLst>
              <a:path w="38100" h="58420">
                <a:moveTo>
                  <a:pt x="38100" y="53339"/>
                </a:moveTo>
                <a:lnTo>
                  <a:pt x="38100" y="0"/>
                </a:lnTo>
                <a:lnTo>
                  <a:pt x="0" y="7619"/>
                </a:lnTo>
                <a:lnTo>
                  <a:pt x="0" y="57912"/>
                </a:lnTo>
                <a:lnTo>
                  <a:pt x="38100" y="53339"/>
                </a:lnTo>
                <a:close/>
              </a:path>
            </a:pathLst>
          </a:custGeom>
          <a:solidFill>
            <a:srgbClr val="B2EFF9"/>
          </a:solidFill>
        </p:spPr>
        <p:txBody>
          <a:bodyPr wrap="square" lIns="0" tIns="0" rIns="0" bIns="0" rtlCol="0"/>
          <a:lstStyle/>
          <a:p>
            <a:endParaRPr/>
          </a:p>
        </p:txBody>
      </p:sp>
      <p:sp>
        <p:nvSpPr>
          <p:cNvPr id="93" name="object 93"/>
          <p:cNvSpPr/>
          <p:nvPr/>
        </p:nvSpPr>
        <p:spPr>
          <a:xfrm>
            <a:off x="7033259" y="5407914"/>
            <a:ext cx="37465" cy="66675"/>
          </a:xfrm>
          <a:custGeom>
            <a:avLst/>
            <a:gdLst/>
            <a:ahLst/>
            <a:cxnLst/>
            <a:rect l="l" t="t" r="r" b="b"/>
            <a:pathLst>
              <a:path w="37465" h="66675">
                <a:moveTo>
                  <a:pt x="37338" y="64008"/>
                </a:moveTo>
                <a:lnTo>
                  <a:pt x="37338" y="0"/>
                </a:lnTo>
                <a:lnTo>
                  <a:pt x="0" y="4572"/>
                </a:lnTo>
                <a:lnTo>
                  <a:pt x="0" y="66294"/>
                </a:lnTo>
                <a:lnTo>
                  <a:pt x="37338" y="64008"/>
                </a:lnTo>
                <a:close/>
              </a:path>
            </a:pathLst>
          </a:custGeom>
          <a:solidFill>
            <a:srgbClr val="B2EFF9"/>
          </a:solidFill>
        </p:spPr>
        <p:txBody>
          <a:bodyPr wrap="square" lIns="0" tIns="0" rIns="0" bIns="0" rtlCol="0"/>
          <a:lstStyle/>
          <a:p>
            <a:endParaRPr/>
          </a:p>
        </p:txBody>
      </p:sp>
      <p:sp>
        <p:nvSpPr>
          <p:cNvPr id="94" name="object 94"/>
          <p:cNvSpPr/>
          <p:nvPr/>
        </p:nvSpPr>
        <p:spPr>
          <a:xfrm>
            <a:off x="6976109" y="5414771"/>
            <a:ext cx="38100" cy="62230"/>
          </a:xfrm>
          <a:custGeom>
            <a:avLst/>
            <a:gdLst/>
            <a:ahLst/>
            <a:cxnLst/>
            <a:rect l="l" t="t" r="r" b="b"/>
            <a:pathLst>
              <a:path w="38100" h="62229">
                <a:moveTo>
                  <a:pt x="38100" y="60198"/>
                </a:moveTo>
                <a:lnTo>
                  <a:pt x="38100" y="0"/>
                </a:lnTo>
                <a:lnTo>
                  <a:pt x="0" y="4572"/>
                </a:lnTo>
                <a:lnTo>
                  <a:pt x="0" y="61722"/>
                </a:lnTo>
                <a:lnTo>
                  <a:pt x="38100" y="60198"/>
                </a:lnTo>
                <a:close/>
              </a:path>
            </a:pathLst>
          </a:custGeom>
          <a:solidFill>
            <a:srgbClr val="B2EFF9"/>
          </a:solidFill>
        </p:spPr>
        <p:txBody>
          <a:bodyPr wrap="square" lIns="0" tIns="0" rIns="0" bIns="0" rtlCol="0"/>
          <a:lstStyle/>
          <a:p>
            <a:endParaRPr/>
          </a:p>
        </p:txBody>
      </p:sp>
      <p:sp>
        <p:nvSpPr>
          <p:cNvPr id="95" name="object 95"/>
          <p:cNvSpPr/>
          <p:nvPr/>
        </p:nvSpPr>
        <p:spPr>
          <a:xfrm>
            <a:off x="6918959" y="5420867"/>
            <a:ext cx="38100" cy="59055"/>
          </a:xfrm>
          <a:custGeom>
            <a:avLst/>
            <a:gdLst/>
            <a:ahLst/>
            <a:cxnLst/>
            <a:rect l="l" t="t" r="r" b="b"/>
            <a:pathLst>
              <a:path w="38100" h="59054">
                <a:moveTo>
                  <a:pt x="38100" y="57150"/>
                </a:moveTo>
                <a:lnTo>
                  <a:pt x="38100" y="0"/>
                </a:lnTo>
                <a:lnTo>
                  <a:pt x="0" y="4572"/>
                </a:lnTo>
                <a:lnTo>
                  <a:pt x="0" y="58674"/>
                </a:lnTo>
                <a:lnTo>
                  <a:pt x="38100" y="57150"/>
                </a:lnTo>
                <a:close/>
              </a:path>
            </a:pathLst>
          </a:custGeom>
          <a:solidFill>
            <a:srgbClr val="B2EFF9"/>
          </a:solidFill>
        </p:spPr>
        <p:txBody>
          <a:bodyPr wrap="square" lIns="0" tIns="0" rIns="0" bIns="0" rtlCol="0"/>
          <a:lstStyle/>
          <a:p>
            <a:endParaRPr/>
          </a:p>
        </p:txBody>
      </p:sp>
      <p:sp>
        <p:nvSpPr>
          <p:cNvPr id="96" name="object 96"/>
          <p:cNvSpPr/>
          <p:nvPr/>
        </p:nvSpPr>
        <p:spPr>
          <a:xfrm>
            <a:off x="6861809" y="5427726"/>
            <a:ext cx="38100" cy="55244"/>
          </a:xfrm>
          <a:custGeom>
            <a:avLst/>
            <a:gdLst/>
            <a:ahLst/>
            <a:cxnLst/>
            <a:rect l="l" t="t" r="r" b="b"/>
            <a:pathLst>
              <a:path w="38100" h="55245">
                <a:moveTo>
                  <a:pt x="38100" y="52577"/>
                </a:moveTo>
                <a:lnTo>
                  <a:pt x="38100" y="0"/>
                </a:lnTo>
                <a:lnTo>
                  <a:pt x="0" y="3810"/>
                </a:lnTo>
                <a:lnTo>
                  <a:pt x="0" y="54863"/>
                </a:lnTo>
                <a:lnTo>
                  <a:pt x="38100" y="52577"/>
                </a:lnTo>
                <a:close/>
              </a:path>
            </a:pathLst>
          </a:custGeom>
          <a:solidFill>
            <a:srgbClr val="B2EFF9"/>
          </a:solidFill>
        </p:spPr>
        <p:txBody>
          <a:bodyPr wrap="square" lIns="0" tIns="0" rIns="0" bIns="0" rtlCol="0"/>
          <a:lstStyle/>
          <a:p>
            <a:endParaRPr/>
          </a:p>
        </p:txBody>
      </p:sp>
      <p:sp>
        <p:nvSpPr>
          <p:cNvPr id="97" name="object 97"/>
          <p:cNvSpPr/>
          <p:nvPr/>
        </p:nvSpPr>
        <p:spPr>
          <a:xfrm>
            <a:off x="7033259" y="5494782"/>
            <a:ext cx="37465" cy="64135"/>
          </a:xfrm>
          <a:custGeom>
            <a:avLst/>
            <a:gdLst/>
            <a:ahLst/>
            <a:cxnLst/>
            <a:rect l="l" t="t" r="r" b="b"/>
            <a:pathLst>
              <a:path w="37465" h="64135">
                <a:moveTo>
                  <a:pt x="37338" y="64007"/>
                </a:moveTo>
                <a:lnTo>
                  <a:pt x="37338" y="0"/>
                </a:lnTo>
                <a:lnTo>
                  <a:pt x="0" y="1523"/>
                </a:lnTo>
                <a:lnTo>
                  <a:pt x="0" y="62483"/>
                </a:lnTo>
                <a:lnTo>
                  <a:pt x="37338" y="64007"/>
                </a:lnTo>
                <a:close/>
              </a:path>
            </a:pathLst>
          </a:custGeom>
          <a:solidFill>
            <a:srgbClr val="B2EFF9"/>
          </a:solidFill>
        </p:spPr>
        <p:txBody>
          <a:bodyPr wrap="square" lIns="0" tIns="0" rIns="0" bIns="0" rtlCol="0"/>
          <a:lstStyle/>
          <a:p>
            <a:endParaRPr/>
          </a:p>
        </p:txBody>
      </p:sp>
      <p:sp>
        <p:nvSpPr>
          <p:cNvPr id="98" name="object 98"/>
          <p:cNvSpPr/>
          <p:nvPr/>
        </p:nvSpPr>
        <p:spPr>
          <a:xfrm>
            <a:off x="6976109" y="5496305"/>
            <a:ext cx="38100" cy="60325"/>
          </a:xfrm>
          <a:custGeom>
            <a:avLst/>
            <a:gdLst/>
            <a:ahLst/>
            <a:cxnLst/>
            <a:rect l="l" t="t" r="r" b="b"/>
            <a:pathLst>
              <a:path w="38100" h="60325">
                <a:moveTo>
                  <a:pt x="38100" y="60198"/>
                </a:moveTo>
                <a:lnTo>
                  <a:pt x="38100" y="0"/>
                </a:lnTo>
                <a:lnTo>
                  <a:pt x="0" y="762"/>
                </a:lnTo>
                <a:lnTo>
                  <a:pt x="0" y="58674"/>
                </a:lnTo>
                <a:lnTo>
                  <a:pt x="38100" y="60198"/>
                </a:lnTo>
                <a:close/>
              </a:path>
            </a:pathLst>
          </a:custGeom>
          <a:solidFill>
            <a:srgbClr val="B2EFF9"/>
          </a:solidFill>
        </p:spPr>
        <p:txBody>
          <a:bodyPr wrap="square" lIns="0" tIns="0" rIns="0" bIns="0" rtlCol="0"/>
          <a:lstStyle/>
          <a:p>
            <a:endParaRPr/>
          </a:p>
        </p:txBody>
      </p:sp>
      <p:sp>
        <p:nvSpPr>
          <p:cNvPr id="99" name="object 99"/>
          <p:cNvSpPr/>
          <p:nvPr/>
        </p:nvSpPr>
        <p:spPr>
          <a:xfrm>
            <a:off x="6918959" y="5497829"/>
            <a:ext cx="38100" cy="56515"/>
          </a:xfrm>
          <a:custGeom>
            <a:avLst/>
            <a:gdLst/>
            <a:ahLst/>
            <a:cxnLst/>
            <a:rect l="l" t="t" r="r" b="b"/>
            <a:pathLst>
              <a:path w="38100" h="56514">
                <a:moveTo>
                  <a:pt x="38100" y="56387"/>
                </a:moveTo>
                <a:lnTo>
                  <a:pt x="38100" y="0"/>
                </a:lnTo>
                <a:lnTo>
                  <a:pt x="0" y="762"/>
                </a:lnTo>
                <a:lnTo>
                  <a:pt x="0" y="54864"/>
                </a:lnTo>
                <a:lnTo>
                  <a:pt x="38100" y="56387"/>
                </a:lnTo>
                <a:close/>
              </a:path>
            </a:pathLst>
          </a:custGeom>
          <a:solidFill>
            <a:srgbClr val="B2EFF9"/>
          </a:solidFill>
        </p:spPr>
        <p:txBody>
          <a:bodyPr wrap="square" lIns="0" tIns="0" rIns="0" bIns="0" rtlCol="0"/>
          <a:lstStyle/>
          <a:p>
            <a:endParaRPr/>
          </a:p>
        </p:txBody>
      </p:sp>
      <p:sp>
        <p:nvSpPr>
          <p:cNvPr id="100" name="object 100"/>
          <p:cNvSpPr/>
          <p:nvPr/>
        </p:nvSpPr>
        <p:spPr>
          <a:xfrm>
            <a:off x="6861809" y="5499353"/>
            <a:ext cx="38100" cy="53340"/>
          </a:xfrm>
          <a:custGeom>
            <a:avLst/>
            <a:gdLst/>
            <a:ahLst/>
            <a:cxnLst/>
            <a:rect l="l" t="t" r="r" b="b"/>
            <a:pathLst>
              <a:path w="38100" h="53339">
                <a:moveTo>
                  <a:pt x="38100" y="53340"/>
                </a:moveTo>
                <a:lnTo>
                  <a:pt x="38100" y="0"/>
                </a:lnTo>
                <a:lnTo>
                  <a:pt x="0" y="1524"/>
                </a:lnTo>
                <a:lnTo>
                  <a:pt x="0" y="51816"/>
                </a:lnTo>
                <a:lnTo>
                  <a:pt x="38100" y="53340"/>
                </a:lnTo>
                <a:close/>
              </a:path>
            </a:pathLst>
          </a:custGeom>
          <a:solidFill>
            <a:srgbClr val="B2EFF9"/>
          </a:solidFill>
        </p:spPr>
        <p:txBody>
          <a:bodyPr wrap="square" lIns="0" tIns="0" rIns="0" bIns="0" rtlCol="0"/>
          <a:lstStyle/>
          <a:p>
            <a:endParaRPr/>
          </a:p>
        </p:txBody>
      </p:sp>
      <p:sp>
        <p:nvSpPr>
          <p:cNvPr id="101" name="object 101"/>
          <p:cNvSpPr/>
          <p:nvPr/>
        </p:nvSpPr>
        <p:spPr>
          <a:xfrm>
            <a:off x="7033259" y="5579364"/>
            <a:ext cx="37465" cy="66040"/>
          </a:xfrm>
          <a:custGeom>
            <a:avLst/>
            <a:gdLst/>
            <a:ahLst/>
            <a:cxnLst/>
            <a:rect l="l" t="t" r="r" b="b"/>
            <a:pathLst>
              <a:path w="37465" h="66039">
                <a:moveTo>
                  <a:pt x="37338" y="65532"/>
                </a:moveTo>
                <a:lnTo>
                  <a:pt x="37338" y="2286"/>
                </a:lnTo>
                <a:lnTo>
                  <a:pt x="0" y="0"/>
                </a:lnTo>
                <a:lnTo>
                  <a:pt x="0" y="60960"/>
                </a:lnTo>
                <a:lnTo>
                  <a:pt x="37338" y="65532"/>
                </a:lnTo>
                <a:close/>
              </a:path>
            </a:pathLst>
          </a:custGeom>
          <a:solidFill>
            <a:srgbClr val="B2EFF9"/>
          </a:solidFill>
        </p:spPr>
        <p:txBody>
          <a:bodyPr wrap="square" lIns="0" tIns="0" rIns="0" bIns="0" rtlCol="0"/>
          <a:lstStyle/>
          <a:p>
            <a:endParaRPr/>
          </a:p>
        </p:txBody>
      </p:sp>
      <p:sp>
        <p:nvSpPr>
          <p:cNvPr id="102" name="object 102"/>
          <p:cNvSpPr/>
          <p:nvPr/>
        </p:nvSpPr>
        <p:spPr>
          <a:xfrm>
            <a:off x="6976109" y="5575553"/>
            <a:ext cx="38100" cy="62865"/>
          </a:xfrm>
          <a:custGeom>
            <a:avLst/>
            <a:gdLst/>
            <a:ahLst/>
            <a:cxnLst/>
            <a:rect l="l" t="t" r="r" b="b"/>
            <a:pathLst>
              <a:path w="38100" h="62864">
                <a:moveTo>
                  <a:pt x="38100" y="62484"/>
                </a:moveTo>
                <a:lnTo>
                  <a:pt x="38100" y="2286"/>
                </a:lnTo>
                <a:lnTo>
                  <a:pt x="0" y="0"/>
                </a:lnTo>
                <a:lnTo>
                  <a:pt x="0" y="57912"/>
                </a:lnTo>
                <a:lnTo>
                  <a:pt x="38100" y="62484"/>
                </a:lnTo>
                <a:close/>
              </a:path>
            </a:pathLst>
          </a:custGeom>
          <a:solidFill>
            <a:srgbClr val="B2EFF9"/>
          </a:solidFill>
        </p:spPr>
        <p:txBody>
          <a:bodyPr wrap="square" lIns="0" tIns="0" rIns="0" bIns="0" rtlCol="0"/>
          <a:lstStyle/>
          <a:p>
            <a:endParaRPr/>
          </a:p>
        </p:txBody>
      </p:sp>
      <p:sp>
        <p:nvSpPr>
          <p:cNvPr id="103" name="object 103"/>
          <p:cNvSpPr/>
          <p:nvPr/>
        </p:nvSpPr>
        <p:spPr>
          <a:xfrm>
            <a:off x="6918959" y="5572505"/>
            <a:ext cx="38100" cy="59055"/>
          </a:xfrm>
          <a:custGeom>
            <a:avLst/>
            <a:gdLst/>
            <a:ahLst/>
            <a:cxnLst/>
            <a:rect l="l" t="t" r="r" b="b"/>
            <a:pathLst>
              <a:path w="38100" h="59054">
                <a:moveTo>
                  <a:pt x="38100" y="58674"/>
                </a:moveTo>
                <a:lnTo>
                  <a:pt x="38100" y="2286"/>
                </a:lnTo>
                <a:lnTo>
                  <a:pt x="0" y="0"/>
                </a:lnTo>
                <a:lnTo>
                  <a:pt x="0" y="54102"/>
                </a:lnTo>
                <a:lnTo>
                  <a:pt x="38100" y="58674"/>
                </a:lnTo>
                <a:close/>
              </a:path>
            </a:pathLst>
          </a:custGeom>
          <a:solidFill>
            <a:srgbClr val="B2EFF9"/>
          </a:solidFill>
        </p:spPr>
        <p:txBody>
          <a:bodyPr wrap="square" lIns="0" tIns="0" rIns="0" bIns="0" rtlCol="0"/>
          <a:lstStyle/>
          <a:p>
            <a:endParaRPr/>
          </a:p>
        </p:txBody>
      </p:sp>
      <p:sp>
        <p:nvSpPr>
          <p:cNvPr id="104" name="object 104"/>
          <p:cNvSpPr/>
          <p:nvPr/>
        </p:nvSpPr>
        <p:spPr>
          <a:xfrm>
            <a:off x="6861809" y="5569458"/>
            <a:ext cx="38100" cy="55244"/>
          </a:xfrm>
          <a:custGeom>
            <a:avLst/>
            <a:gdLst/>
            <a:ahLst/>
            <a:cxnLst/>
            <a:rect l="l" t="t" r="r" b="b"/>
            <a:pathLst>
              <a:path w="38100" h="55245">
                <a:moveTo>
                  <a:pt x="38100" y="54863"/>
                </a:moveTo>
                <a:lnTo>
                  <a:pt x="38100" y="2286"/>
                </a:lnTo>
                <a:lnTo>
                  <a:pt x="0" y="0"/>
                </a:lnTo>
                <a:lnTo>
                  <a:pt x="0" y="50291"/>
                </a:lnTo>
                <a:lnTo>
                  <a:pt x="38100" y="54863"/>
                </a:lnTo>
                <a:close/>
              </a:path>
            </a:pathLst>
          </a:custGeom>
          <a:solidFill>
            <a:srgbClr val="B2EFF9"/>
          </a:solidFill>
        </p:spPr>
        <p:txBody>
          <a:bodyPr wrap="square" lIns="0" tIns="0" rIns="0" bIns="0" rtlCol="0"/>
          <a:lstStyle/>
          <a:p>
            <a:endParaRPr/>
          </a:p>
        </p:txBody>
      </p:sp>
      <p:sp>
        <p:nvSpPr>
          <p:cNvPr id="105" name="object 105"/>
          <p:cNvSpPr/>
          <p:nvPr/>
        </p:nvSpPr>
        <p:spPr>
          <a:xfrm>
            <a:off x="7033259" y="5662421"/>
            <a:ext cx="37465" cy="69850"/>
          </a:xfrm>
          <a:custGeom>
            <a:avLst/>
            <a:gdLst/>
            <a:ahLst/>
            <a:cxnLst/>
            <a:rect l="l" t="t" r="r" b="b"/>
            <a:pathLst>
              <a:path w="37465" h="69850">
                <a:moveTo>
                  <a:pt x="37338" y="69341"/>
                </a:moveTo>
                <a:lnTo>
                  <a:pt x="37338" y="5333"/>
                </a:lnTo>
                <a:lnTo>
                  <a:pt x="0" y="0"/>
                </a:lnTo>
                <a:lnTo>
                  <a:pt x="0" y="61722"/>
                </a:lnTo>
                <a:lnTo>
                  <a:pt x="37338" y="69341"/>
                </a:lnTo>
                <a:close/>
              </a:path>
            </a:pathLst>
          </a:custGeom>
          <a:solidFill>
            <a:srgbClr val="B2EFF9"/>
          </a:solidFill>
        </p:spPr>
        <p:txBody>
          <a:bodyPr wrap="square" lIns="0" tIns="0" rIns="0" bIns="0" rtlCol="0"/>
          <a:lstStyle/>
          <a:p>
            <a:endParaRPr/>
          </a:p>
        </p:txBody>
      </p:sp>
      <p:sp>
        <p:nvSpPr>
          <p:cNvPr id="106" name="object 106"/>
          <p:cNvSpPr/>
          <p:nvPr/>
        </p:nvSpPr>
        <p:spPr>
          <a:xfrm>
            <a:off x="6976109" y="5654040"/>
            <a:ext cx="38100" cy="66040"/>
          </a:xfrm>
          <a:custGeom>
            <a:avLst/>
            <a:gdLst/>
            <a:ahLst/>
            <a:cxnLst/>
            <a:rect l="l" t="t" r="r" b="b"/>
            <a:pathLst>
              <a:path w="38100" h="66039">
                <a:moveTo>
                  <a:pt x="38100" y="65532"/>
                </a:moveTo>
                <a:lnTo>
                  <a:pt x="38100" y="5334"/>
                </a:lnTo>
                <a:lnTo>
                  <a:pt x="0" y="0"/>
                </a:lnTo>
                <a:lnTo>
                  <a:pt x="0" y="57912"/>
                </a:lnTo>
                <a:lnTo>
                  <a:pt x="38100" y="65532"/>
                </a:lnTo>
                <a:close/>
              </a:path>
            </a:pathLst>
          </a:custGeom>
          <a:solidFill>
            <a:srgbClr val="B2EFF9"/>
          </a:solidFill>
        </p:spPr>
        <p:txBody>
          <a:bodyPr wrap="square" lIns="0" tIns="0" rIns="0" bIns="0" rtlCol="0"/>
          <a:lstStyle/>
          <a:p>
            <a:endParaRPr/>
          </a:p>
        </p:txBody>
      </p:sp>
      <p:sp>
        <p:nvSpPr>
          <p:cNvPr id="107" name="object 107"/>
          <p:cNvSpPr/>
          <p:nvPr/>
        </p:nvSpPr>
        <p:spPr>
          <a:xfrm>
            <a:off x="6918959" y="5645658"/>
            <a:ext cx="38100" cy="62865"/>
          </a:xfrm>
          <a:custGeom>
            <a:avLst/>
            <a:gdLst/>
            <a:ahLst/>
            <a:cxnLst/>
            <a:rect l="l" t="t" r="r" b="b"/>
            <a:pathLst>
              <a:path w="38100" h="62864">
                <a:moveTo>
                  <a:pt x="38100" y="62483"/>
                </a:moveTo>
                <a:lnTo>
                  <a:pt x="38100" y="6095"/>
                </a:lnTo>
                <a:lnTo>
                  <a:pt x="0" y="0"/>
                </a:lnTo>
                <a:lnTo>
                  <a:pt x="0" y="54863"/>
                </a:lnTo>
                <a:lnTo>
                  <a:pt x="38100" y="62483"/>
                </a:lnTo>
                <a:close/>
              </a:path>
            </a:pathLst>
          </a:custGeom>
          <a:solidFill>
            <a:srgbClr val="B2EFF9"/>
          </a:solidFill>
        </p:spPr>
        <p:txBody>
          <a:bodyPr wrap="square" lIns="0" tIns="0" rIns="0" bIns="0" rtlCol="0"/>
          <a:lstStyle/>
          <a:p>
            <a:endParaRPr/>
          </a:p>
        </p:txBody>
      </p:sp>
      <p:sp>
        <p:nvSpPr>
          <p:cNvPr id="108" name="object 108"/>
          <p:cNvSpPr/>
          <p:nvPr/>
        </p:nvSpPr>
        <p:spPr>
          <a:xfrm>
            <a:off x="6861809" y="5638038"/>
            <a:ext cx="38100" cy="59055"/>
          </a:xfrm>
          <a:custGeom>
            <a:avLst/>
            <a:gdLst/>
            <a:ahLst/>
            <a:cxnLst/>
            <a:rect l="l" t="t" r="r" b="b"/>
            <a:pathLst>
              <a:path w="38100" h="59054">
                <a:moveTo>
                  <a:pt x="38100" y="58674"/>
                </a:moveTo>
                <a:lnTo>
                  <a:pt x="38100" y="5334"/>
                </a:lnTo>
                <a:lnTo>
                  <a:pt x="0" y="0"/>
                </a:lnTo>
                <a:lnTo>
                  <a:pt x="0" y="51053"/>
                </a:lnTo>
                <a:lnTo>
                  <a:pt x="38100" y="58674"/>
                </a:lnTo>
                <a:close/>
              </a:path>
            </a:pathLst>
          </a:custGeom>
          <a:solidFill>
            <a:srgbClr val="B2EFF9"/>
          </a:solidFill>
        </p:spPr>
        <p:txBody>
          <a:bodyPr wrap="square" lIns="0" tIns="0" rIns="0" bIns="0" rtlCol="0"/>
          <a:lstStyle/>
          <a:p>
            <a:endParaRPr/>
          </a:p>
        </p:txBody>
      </p:sp>
      <p:sp>
        <p:nvSpPr>
          <p:cNvPr id="109" name="object 109"/>
          <p:cNvSpPr/>
          <p:nvPr/>
        </p:nvSpPr>
        <p:spPr>
          <a:xfrm>
            <a:off x="7276338" y="5509259"/>
            <a:ext cx="19050" cy="36195"/>
          </a:xfrm>
          <a:custGeom>
            <a:avLst/>
            <a:gdLst/>
            <a:ahLst/>
            <a:cxnLst/>
            <a:rect l="l" t="t" r="r" b="b"/>
            <a:pathLst>
              <a:path w="19050" h="36195">
                <a:moveTo>
                  <a:pt x="0" y="0"/>
                </a:moveTo>
                <a:lnTo>
                  <a:pt x="0" y="35813"/>
                </a:lnTo>
                <a:lnTo>
                  <a:pt x="19050" y="35813"/>
                </a:lnTo>
                <a:lnTo>
                  <a:pt x="19050" y="0"/>
                </a:lnTo>
                <a:lnTo>
                  <a:pt x="0" y="0"/>
                </a:lnTo>
                <a:close/>
              </a:path>
            </a:pathLst>
          </a:custGeom>
          <a:solidFill>
            <a:srgbClr val="68A5DD"/>
          </a:solidFill>
        </p:spPr>
        <p:txBody>
          <a:bodyPr wrap="square" lIns="0" tIns="0" rIns="0" bIns="0" rtlCol="0"/>
          <a:lstStyle/>
          <a:p>
            <a:endParaRPr/>
          </a:p>
        </p:txBody>
      </p:sp>
      <p:sp>
        <p:nvSpPr>
          <p:cNvPr id="110" name="object 110"/>
          <p:cNvSpPr/>
          <p:nvPr/>
        </p:nvSpPr>
        <p:spPr>
          <a:xfrm>
            <a:off x="7307580" y="5509259"/>
            <a:ext cx="18415" cy="36195"/>
          </a:xfrm>
          <a:custGeom>
            <a:avLst/>
            <a:gdLst/>
            <a:ahLst/>
            <a:cxnLst/>
            <a:rect l="l" t="t" r="r" b="b"/>
            <a:pathLst>
              <a:path w="18415" h="36195">
                <a:moveTo>
                  <a:pt x="18288" y="35051"/>
                </a:moveTo>
                <a:lnTo>
                  <a:pt x="18288" y="0"/>
                </a:lnTo>
                <a:lnTo>
                  <a:pt x="0" y="0"/>
                </a:lnTo>
                <a:lnTo>
                  <a:pt x="0" y="35813"/>
                </a:lnTo>
                <a:lnTo>
                  <a:pt x="18288" y="35051"/>
                </a:lnTo>
                <a:close/>
              </a:path>
            </a:pathLst>
          </a:custGeom>
          <a:solidFill>
            <a:srgbClr val="68A5DD"/>
          </a:solidFill>
        </p:spPr>
        <p:txBody>
          <a:bodyPr wrap="square" lIns="0" tIns="0" rIns="0" bIns="0" rtlCol="0"/>
          <a:lstStyle/>
          <a:p>
            <a:endParaRPr/>
          </a:p>
        </p:txBody>
      </p:sp>
      <p:sp>
        <p:nvSpPr>
          <p:cNvPr id="111" name="object 111"/>
          <p:cNvSpPr/>
          <p:nvPr/>
        </p:nvSpPr>
        <p:spPr>
          <a:xfrm>
            <a:off x="7338821" y="5509259"/>
            <a:ext cx="18415" cy="35560"/>
          </a:xfrm>
          <a:custGeom>
            <a:avLst/>
            <a:gdLst/>
            <a:ahLst/>
            <a:cxnLst/>
            <a:rect l="l" t="t" r="r" b="b"/>
            <a:pathLst>
              <a:path w="18415" h="35560">
                <a:moveTo>
                  <a:pt x="0" y="0"/>
                </a:moveTo>
                <a:lnTo>
                  <a:pt x="0" y="35051"/>
                </a:lnTo>
                <a:lnTo>
                  <a:pt x="18288" y="35051"/>
                </a:lnTo>
                <a:lnTo>
                  <a:pt x="18288" y="0"/>
                </a:lnTo>
                <a:lnTo>
                  <a:pt x="0" y="0"/>
                </a:lnTo>
                <a:close/>
              </a:path>
            </a:pathLst>
          </a:custGeom>
          <a:solidFill>
            <a:srgbClr val="68A5DD"/>
          </a:solidFill>
        </p:spPr>
        <p:txBody>
          <a:bodyPr wrap="square" lIns="0" tIns="0" rIns="0" bIns="0" rtlCol="0"/>
          <a:lstStyle/>
          <a:p>
            <a:endParaRPr/>
          </a:p>
        </p:txBody>
      </p:sp>
      <p:sp>
        <p:nvSpPr>
          <p:cNvPr id="112" name="object 112"/>
          <p:cNvSpPr/>
          <p:nvPr/>
        </p:nvSpPr>
        <p:spPr>
          <a:xfrm>
            <a:off x="7369302" y="5510021"/>
            <a:ext cx="19050" cy="34290"/>
          </a:xfrm>
          <a:custGeom>
            <a:avLst/>
            <a:gdLst/>
            <a:ahLst/>
            <a:cxnLst/>
            <a:rect l="l" t="t" r="r" b="b"/>
            <a:pathLst>
              <a:path w="19050" h="34289">
                <a:moveTo>
                  <a:pt x="0" y="0"/>
                </a:moveTo>
                <a:lnTo>
                  <a:pt x="0" y="34289"/>
                </a:lnTo>
                <a:lnTo>
                  <a:pt x="19050" y="34289"/>
                </a:lnTo>
                <a:lnTo>
                  <a:pt x="19050" y="0"/>
                </a:lnTo>
                <a:lnTo>
                  <a:pt x="0" y="0"/>
                </a:lnTo>
                <a:close/>
              </a:path>
            </a:pathLst>
          </a:custGeom>
          <a:solidFill>
            <a:srgbClr val="68A5DD"/>
          </a:solidFill>
        </p:spPr>
        <p:txBody>
          <a:bodyPr wrap="square" lIns="0" tIns="0" rIns="0" bIns="0" rtlCol="0"/>
          <a:lstStyle/>
          <a:p>
            <a:endParaRPr/>
          </a:p>
        </p:txBody>
      </p:sp>
      <p:sp>
        <p:nvSpPr>
          <p:cNvPr id="113" name="object 113"/>
          <p:cNvSpPr/>
          <p:nvPr/>
        </p:nvSpPr>
        <p:spPr>
          <a:xfrm>
            <a:off x="7400543" y="5510021"/>
            <a:ext cx="18415" cy="34290"/>
          </a:xfrm>
          <a:custGeom>
            <a:avLst/>
            <a:gdLst/>
            <a:ahLst/>
            <a:cxnLst/>
            <a:rect l="l" t="t" r="r" b="b"/>
            <a:pathLst>
              <a:path w="18415" h="34289">
                <a:moveTo>
                  <a:pt x="18287" y="33527"/>
                </a:moveTo>
                <a:lnTo>
                  <a:pt x="18287" y="762"/>
                </a:lnTo>
                <a:lnTo>
                  <a:pt x="0" y="0"/>
                </a:lnTo>
                <a:lnTo>
                  <a:pt x="0" y="34289"/>
                </a:lnTo>
                <a:lnTo>
                  <a:pt x="18287" y="33527"/>
                </a:lnTo>
                <a:close/>
              </a:path>
            </a:pathLst>
          </a:custGeom>
          <a:solidFill>
            <a:srgbClr val="68A5DD"/>
          </a:solidFill>
        </p:spPr>
        <p:txBody>
          <a:bodyPr wrap="square" lIns="0" tIns="0" rIns="0" bIns="0" rtlCol="0"/>
          <a:lstStyle/>
          <a:p>
            <a:endParaRPr/>
          </a:p>
        </p:txBody>
      </p:sp>
      <p:sp>
        <p:nvSpPr>
          <p:cNvPr id="114" name="object 114"/>
          <p:cNvSpPr/>
          <p:nvPr/>
        </p:nvSpPr>
        <p:spPr>
          <a:xfrm>
            <a:off x="7431023" y="5510784"/>
            <a:ext cx="19050" cy="33020"/>
          </a:xfrm>
          <a:custGeom>
            <a:avLst/>
            <a:gdLst/>
            <a:ahLst/>
            <a:cxnLst/>
            <a:rect l="l" t="t" r="r" b="b"/>
            <a:pathLst>
              <a:path w="19050" h="33020">
                <a:moveTo>
                  <a:pt x="0" y="0"/>
                </a:moveTo>
                <a:lnTo>
                  <a:pt x="0" y="32765"/>
                </a:lnTo>
                <a:lnTo>
                  <a:pt x="19050" y="32765"/>
                </a:lnTo>
                <a:lnTo>
                  <a:pt x="19050" y="0"/>
                </a:lnTo>
                <a:lnTo>
                  <a:pt x="0" y="0"/>
                </a:lnTo>
                <a:close/>
              </a:path>
            </a:pathLst>
          </a:custGeom>
          <a:solidFill>
            <a:srgbClr val="68A5DD"/>
          </a:solidFill>
        </p:spPr>
        <p:txBody>
          <a:bodyPr wrap="square" lIns="0" tIns="0" rIns="0" bIns="0" rtlCol="0"/>
          <a:lstStyle/>
          <a:p>
            <a:endParaRPr/>
          </a:p>
        </p:txBody>
      </p:sp>
      <p:sp>
        <p:nvSpPr>
          <p:cNvPr id="115" name="object 115"/>
          <p:cNvSpPr/>
          <p:nvPr/>
        </p:nvSpPr>
        <p:spPr>
          <a:xfrm>
            <a:off x="7276338" y="5561076"/>
            <a:ext cx="19050" cy="36830"/>
          </a:xfrm>
          <a:custGeom>
            <a:avLst/>
            <a:gdLst/>
            <a:ahLst/>
            <a:cxnLst/>
            <a:rect l="l" t="t" r="r" b="b"/>
            <a:pathLst>
              <a:path w="19050" h="36829">
                <a:moveTo>
                  <a:pt x="19050" y="35813"/>
                </a:moveTo>
                <a:lnTo>
                  <a:pt x="19050" y="0"/>
                </a:lnTo>
                <a:lnTo>
                  <a:pt x="0" y="0"/>
                </a:lnTo>
                <a:lnTo>
                  <a:pt x="0" y="36575"/>
                </a:lnTo>
                <a:lnTo>
                  <a:pt x="19050" y="35813"/>
                </a:lnTo>
                <a:close/>
              </a:path>
            </a:pathLst>
          </a:custGeom>
          <a:solidFill>
            <a:srgbClr val="68A5DD"/>
          </a:solidFill>
        </p:spPr>
        <p:txBody>
          <a:bodyPr wrap="square" lIns="0" tIns="0" rIns="0" bIns="0" rtlCol="0"/>
          <a:lstStyle/>
          <a:p>
            <a:endParaRPr/>
          </a:p>
        </p:txBody>
      </p:sp>
      <p:sp>
        <p:nvSpPr>
          <p:cNvPr id="116" name="object 116"/>
          <p:cNvSpPr/>
          <p:nvPr/>
        </p:nvSpPr>
        <p:spPr>
          <a:xfrm>
            <a:off x="7307580" y="5560314"/>
            <a:ext cx="18415" cy="36195"/>
          </a:xfrm>
          <a:custGeom>
            <a:avLst/>
            <a:gdLst/>
            <a:ahLst/>
            <a:cxnLst/>
            <a:rect l="l" t="t" r="r" b="b"/>
            <a:pathLst>
              <a:path w="18415" h="36195">
                <a:moveTo>
                  <a:pt x="18288" y="35813"/>
                </a:moveTo>
                <a:lnTo>
                  <a:pt x="18288" y="0"/>
                </a:lnTo>
                <a:lnTo>
                  <a:pt x="0" y="762"/>
                </a:lnTo>
                <a:lnTo>
                  <a:pt x="0" y="35813"/>
                </a:lnTo>
                <a:lnTo>
                  <a:pt x="18288" y="35813"/>
                </a:lnTo>
                <a:close/>
              </a:path>
            </a:pathLst>
          </a:custGeom>
          <a:solidFill>
            <a:srgbClr val="68A5DD"/>
          </a:solidFill>
        </p:spPr>
        <p:txBody>
          <a:bodyPr wrap="square" lIns="0" tIns="0" rIns="0" bIns="0" rtlCol="0"/>
          <a:lstStyle/>
          <a:p>
            <a:endParaRPr/>
          </a:p>
        </p:txBody>
      </p:sp>
      <p:sp>
        <p:nvSpPr>
          <p:cNvPr id="117" name="object 117"/>
          <p:cNvSpPr/>
          <p:nvPr/>
        </p:nvSpPr>
        <p:spPr>
          <a:xfrm>
            <a:off x="7338821" y="5560314"/>
            <a:ext cx="18415" cy="35560"/>
          </a:xfrm>
          <a:custGeom>
            <a:avLst/>
            <a:gdLst/>
            <a:ahLst/>
            <a:cxnLst/>
            <a:rect l="l" t="t" r="r" b="b"/>
            <a:pathLst>
              <a:path w="18415" h="35560">
                <a:moveTo>
                  <a:pt x="18287" y="34289"/>
                </a:moveTo>
                <a:lnTo>
                  <a:pt x="18287" y="0"/>
                </a:lnTo>
                <a:lnTo>
                  <a:pt x="0" y="0"/>
                </a:lnTo>
                <a:lnTo>
                  <a:pt x="0" y="35051"/>
                </a:lnTo>
                <a:lnTo>
                  <a:pt x="18287" y="34289"/>
                </a:lnTo>
                <a:close/>
              </a:path>
            </a:pathLst>
          </a:custGeom>
          <a:solidFill>
            <a:srgbClr val="68A5DD"/>
          </a:solidFill>
        </p:spPr>
        <p:txBody>
          <a:bodyPr wrap="square" lIns="0" tIns="0" rIns="0" bIns="0" rtlCol="0"/>
          <a:lstStyle/>
          <a:p>
            <a:endParaRPr/>
          </a:p>
        </p:txBody>
      </p:sp>
      <p:sp>
        <p:nvSpPr>
          <p:cNvPr id="118" name="object 118"/>
          <p:cNvSpPr/>
          <p:nvPr/>
        </p:nvSpPr>
        <p:spPr>
          <a:xfrm>
            <a:off x="7369302" y="5559552"/>
            <a:ext cx="19050" cy="34290"/>
          </a:xfrm>
          <a:custGeom>
            <a:avLst/>
            <a:gdLst/>
            <a:ahLst/>
            <a:cxnLst/>
            <a:rect l="l" t="t" r="r" b="b"/>
            <a:pathLst>
              <a:path w="19050" h="34289">
                <a:moveTo>
                  <a:pt x="19050" y="34289"/>
                </a:moveTo>
                <a:lnTo>
                  <a:pt x="19050" y="0"/>
                </a:lnTo>
                <a:lnTo>
                  <a:pt x="0" y="762"/>
                </a:lnTo>
                <a:lnTo>
                  <a:pt x="0" y="34289"/>
                </a:lnTo>
                <a:lnTo>
                  <a:pt x="19050" y="34289"/>
                </a:lnTo>
                <a:close/>
              </a:path>
            </a:pathLst>
          </a:custGeom>
          <a:solidFill>
            <a:srgbClr val="68A5DD"/>
          </a:solidFill>
        </p:spPr>
        <p:txBody>
          <a:bodyPr wrap="square" lIns="0" tIns="0" rIns="0" bIns="0" rtlCol="0"/>
          <a:lstStyle/>
          <a:p>
            <a:endParaRPr/>
          </a:p>
        </p:txBody>
      </p:sp>
      <p:sp>
        <p:nvSpPr>
          <p:cNvPr id="119" name="object 119"/>
          <p:cNvSpPr/>
          <p:nvPr/>
        </p:nvSpPr>
        <p:spPr>
          <a:xfrm>
            <a:off x="7400543" y="5559552"/>
            <a:ext cx="18415" cy="33655"/>
          </a:xfrm>
          <a:custGeom>
            <a:avLst/>
            <a:gdLst/>
            <a:ahLst/>
            <a:cxnLst/>
            <a:rect l="l" t="t" r="r" b="b"/>
            <a:pathLst>
              <a:path w="18415" h="33654">
                <a:moveTo>
                  <a:pt x="18287" y="32765"/>
                </a:moveTo>
                <a:lnTo>
                  <a:pt x="18287" y="0"/>
                </a:lnTo>
                <a:lnTo>
                  <a:pt x="0" y="0"/>
                </a:lnTo>
                <a:lnTo>
                  <a:pt x="0" y="33527"/>
                </a:lnTo>
                <a:lnTo>
                  <a:pt x="18287" y="32765"/>
                </a:lnTo>
                <a:close/>
              </a:path>
            </a:pathLst>
          </a:custGeom>
          <a:solidFill>
            <a:srgbClr val="68A5DD"/>
          </a:solidFill>
        </p:spPr>
        <p:txBody>
          <a:bodyPr wrap="square" lIns="0" tIns="0" rIns="0" bIns="0" rtlCol="0"/>
          <a:lstStyle/>
          <a:p>
            <a:endParaRPr/>
          </a:p>
        </p:txBody>
      </p:sp>
      <p:sp>
        <p:nvSpPr>
          <p:cNvPr id="120" name="object 120"/>
          <p:cNvSpPr/>
          <p:nvPr/>
        </p:nvSpPr>
        <p:spPr>
          <a:xfrm>
            <a:off x="7431023" y="5558790"/>
            <a:ext cx="19050" cy="33655"/>
          </a:xfrm>
          <a:custGeom>
            <a:avLst/>
            <a:gdLst/>
            <a:ahLst/>
            <a:cxnLst/>
            <a:rect l="l" t="t" r="r" b="b"/>
            <a:pathLst>
              <a:path w="19050" h="33654">
                <a:moveTo>
                  <a:pt x="19050" y="32765"/>
                </a:moveTo>
                <a:lnTo>
                  <a:pt x="19050" y="0"/>
                </a:lnTo>
                <a:lnTo>
                  <a:pt x="0" y="0"/>
                </a:lnTo>
                <a:lnTo>
                  <a:pt x="0" y="33527"/>
                </a:lnTo>
                <a:lnTo>
                  <a:pt x="19050" y="32765"/>
                </a:lnTo>
                <a:close/>
              </a:path>
            </a:pathLst>
          </a:custGeom>
          <a:solidFill>
            <a:srgbClr val="68A5DD"/>
          </a:solidFill>
        </p:spPr>
        <p:txBody>
          <a:bodyPr wrap="square" lIns="0" tIns="0" rIns="0" bIns="0" rtlCol="0"/>
          <a:lstStyle/>
          <a:p>
            <a:endParaRPr/>
          </a:p>
        </p:txBody>
      </p:sp>
      <p:sp>
        <p:nvSpPr>
          <p:cNvPr id="121" name="object 121"/>
          <p:cNvSpPr/>
          <p:nvPr/>
        </p:nvSpPr>
        <p:spPr>
          <a:xfrm>
            <a:off x="7276338" y="5613653"/>
            <a:ext cx="19050" cy="36830"/>
          </a:xfrm>
          <a:custGeom>
            <a:avLst/>
            <a:gdLst/>
            <a:ahLst/>
            <a:cxnLst/>
            <a:rect l="l" t="t" r="r" b="b"/>
            <a:pathLst>
              <a:path w="19050" h="36829">
                <a:moveTo>
                  <a:pt x="19050" y="35051"/>
                </a:moveTo>
                <a:lnTo>
                  <a:pt x="19050" y="0"/>
                </a:lnTo>
                <a:lnTo>
                  <a:pt x="0" y="762"/>
                </a:lnTo>
                <a:lnTo>
                  <a:pt x="0" y="36575"/>
                </a:lnTo>
                <a:lnTo>
                  <a:pt x="19050" y="35051"/>
                </a:lnTo>
                <a:close/>
              </a:path>
            </a:pathLst>
          </a:custGeom>
          <a:solidFill>
            <a:srgbClr val="68A5DD"/>
          </a:solidFill>
        </p:spPr>
        <p:txBody>
          <a:bodyPr wrap="square" lIns="0" tIns="0" rIns="0" bIns="0" rtlCol="0"/>
          <a:lstStyle/>
          <a:p>
            <a:endParaRPr/>
          </a:p>
        </p:txBody>
      </p:sp>
      <p:sp>
        <p:nvSpPr>
          <p:cNvPr id="122" name="object 122"/>
          <p:cNvSpPr/>
          <p:nvPr/>
        </p:nvSpPr>
        <p:spPr>
          <a:xfrm>
            <a:off x="7307580" y="5612129"/>
            <a:ext cx="18415" cy="36195"/>
          </a:xfrm>
          <a:custGeom>
            <a:avLst/>
            <a:gdLst/>
            <a:ahLst/>
            <a:cxnLst/>
            <a:rect l="l" t="t" r="r" b="b"/>
            <a:pathLst>
              <a:path w="18415" h="36195">
                <a:moveTo>
                  <a:pt x="18288" y="35052"/>
                </a:moveTo>
                <a:lnTo>
                  <a:pt x="18288" y="0"/>
                </a:lnTo>
                <a:lnTo>
                  <a:pt x="0" y="762"/>
                </a:lnTo>
                <a:lnTo>
                  <a:pt x="0" y="35814"/>
                </a:lnTo>
                <a:lnTo>
                  <a:pt x="18288" y="35052"/>
                </a:lnTo>
                <a:close/>
              </a:path>
            </a:pathLst>
          </a:custGeom>
          <a:solidFill>
            <a:srgbClr val="68A5DD"/>
          </a:solidFill>
        </p:spPr>
        <p:txBody>
          <a:bodyPr wrap="square" lIns="0" tIns="0" rIns="0" bIns="0" rtlCol="0"/>
          <a:lstStyle/>
          <a:p>
            <a:endParaRPr/>
          </a:p>
        </p:txBody>
      </p:sp>
      <p:sp>
        <p:nvSpPr>
          <p:cNvPr id="123" name="object 123"/>
          <p:cNvSpPr/>
          <p:nvPr/>
        </p:nvSpPr>
        <p:spPr>
          <a:xfrm>
            <a:off x="7338821" y="5610605"/>
            <a:ext cx="18415" cy="36195"/>
          </a:xfrm>
          <a:custGeom>
            <a:avLst/>
            <a:gdLst/>
            <a:ahLst/>
            <a:cxnLst/>
            <a:rect l="l" t="t" r="r" b="b"/>
            <a:pathLst>
              <a:path w="18415" h="36195">
                <a:moveTo>
                  <a:pt x="18287" y="34290"/>
                </a:moveTo>
                <a:lnTo>
                  <a:pt x="18287" y="0"/>
                </a:lnTo>
                <a:lnTo>
                  <a:pt x="0" y="762"/>
                </a:lnTo>
                <a:lnTo>
                  <a:pt x="0" y="35814"/>
                </a:lnTo>
                <a:lnTo>
                  <a:pt x="18287" y="34290"/>
                </a:lnTo>
                <a:close/>
              </a:path>
            </a:pathLst>
          </a:custGeom>
          <a:solidFill>
            <a:srgbClr val="68A5DD"/>
          </a:solidFill>
        </p:spPr>
        <p:txBody>
          <a:bodyPr wrap="square" lIns="0" tIns="0" rIns="0" bIns="0" rtlCol="0"/>
          <a:lstStyle/>
          <a:p>
            <a:endParaRPr/>
          </a:p>
        </p:txBody>
      </p:sp>
      <p:sp>
        <p:nvSpPr>
          <p:cNvPr id="124" name="object 124"/>
          <p:cNvSpPr/>
          <p:nvPr/>
        </p:nvSpPr>
        <p:spPr>
          <a:xfrm>
            <a:off x="7369302" y="5609082"/>
            <a:ext cx="19050" cy="35560"/>
          </a:xfrm>
          <a:custGeom>
            <a:avLst/>
            <a:gdLst/>
            <a:ahLst/>
            <a:cxnLst/>
            <a:rect l="l" t="t" r="r" b="b"/>
            <a:pathLst>
              <a:path w="19050" h="35560">
                <a:moveTo>
                  <a:pt x="19050" y="34289"/>
                </a:moveTo>
                <a:lnTo>
                  <a:pt x="19050" y="0"/>
                </a:lnTo>
                <a:lnTo>
                  <a:pt x="0" y="1523"/>
                </a:lnTo>
                <a:lnTo>
                  <a:pt x="0" y="35051"/>
                </a:lnTo>
                <a:lnTo>
                  <a:pt x="19050" y="34289"/>
                </a:lnTo>
                <a:close/>
              </a:path>
            </a:pathLst>
          </a:custGeom>
          <a:solidFill>
            <a:srgbClr val="68A5DD"/>
          </a:solidFill>
        </p:spPr>
        <p:txBody>
          <a:bodyPr wrap="square" lIns="0" tIns="0" rIns="0" bIns="0" rtlCol="0"/>
          <a:lstStyle/>
          <a:p>
            <a:endParaRPr/>
          </a:p>
        </p:txBody>
      </p:sp>
      <p:sp>
        <p:nvSpPr>
          <p:cNvPr id="125" name="object 125"/>
          <p:cNvSpPr/>
          <p:nvPr/>
        </p:nvSpPr>
        <p:spPr>
          <a:xfrm>
            <a:off x="7400543" y="5608320"/>
            <a:ext cx="18415" cy="34290"/>
          </a:xfrm>
          <a:custGeom>
            <a:avLst/>
            <a:gdLst/>
            <a:ahLst/>
            <a:cxnLst/>
            <a:rect l="l" t="t" r="r" b="b"/>
            <a:pathLst>
              <a:path w="18415" h="34289">
                <a:moveTo>
                  <a:pt x="18287" y="32765"/>
                </a:moveTo>
                <a:lnTo>
                  <a:pt x="18287" y="0"/>
                </a:lnTo>
                <a:lnTo>
                  <a:pt x="0" y="0"/>
                </a:lnTo>
                <a:lnTo>
                  <a:pt x="0" y="34289"/>
                </a:lnTo>
                <a:lnTo>
                  <a:pt x="18287" y="32765"/>
                </a:lnTo>
                <a:close/>
              </a:path>
            </a:pathLst>
          </a:custGeom>
          <a:solidFill>
            <a:srgbClr val="68A5DD"/>
          </a:solidFill>
        </p:spPr>
        <p:txBody>
          <a:bodyPr wrap="square" lIns="0" tIns="0" rIns="0" bIns="0" rtlCol="0"/>
          <a:lstStyle/>
          <a:p>
            <a:endParaRPr/>
          </a:p>
        </p:txBody>
      </p:sp>
      <p:sp>
        <p:nvSpPr>
          <p:cNvPr id="126" name="object 126"/>
          <p:cNvSpPr/>
          <p:nvPr/>
        </p:nvSpPr>
        <p:spPr>
          <a:xfrm>
            <a:off x="7431023" y="5606796"/>
            <a:ext cx="19050" cy="33655"/>
          </a:xfrm>
          <a:custGeom>
            <a:avLst/>
            <a:gdLst/>
            <a:ahLst/>
            <a:cxnLst/>
            <a:rect l="l" t="t" r="r" b="b"/>
            <a:pathLst>
              <a:path w="19050" h="33654">
                <a:moveTo>
                  <a:pt x="19050" y="32765"/>
                </a:moveTo>
                <a:lnTo>
                  <a:pt x="19050" y="0"/>
                </a:lnTo>
                <a:lnTo>
                  <a:pt x="0" y="762"/>
                </a:lnTo>
                <a:lnTo>
                  <a:pt x="0" y="33527"/>
                </a:lnTo>
                <a:lnTo>
                  <a:pt x="19050" y="32765"/>
                </a:lnTo>
                <a:close/>
              </a:path>
            </a:pathLst>
          </a:custGeom>
          <a:solidFill>
            <a:srgbClr val="68A5DD"/>
          </a:solidFill>
        </p:spPr>
        <p:txBody>
          <a:bodyPr wrap="square" lIns="0" tIns="0" rIns="0" bIns="0" rtlCol="0"/>
          <a:lstStyle/>
          <a:p>
            <a:endParaRPr/>
          </a:p>
        </p:txBody>
      </p:sp>
      <p:sp>
        <p:nvSpPr>
          <p:cNvPr id="127" name="object 127"/>
          <p:cNvSpPr/>
          <p:nvPr/>
        </p:nvSpPr>
        <p:spPr>
          <a:xfrm>
            <a:off x="7276338" y="5665470"/>
            <a:ext cx="19050" cy="37465"/>
          </a:xfrm>
          <a:custGeom>
            <a:avLst/>
            <a:gdLst/>
            <a:ahLst/>
            <a:cxnLst/>
            <a:rect l="l" t="t" r="r" b="b"/>
            <a:pathLst>
              <a:path w="19050" h="37464">
                <a:moveTo>
                  <a:pt x="19050" y="35051"/>
                </a:moveTo>
                <a:lnTo>
                  <a:pt x="19050" y="0"/>
                </a:lnTo>
                <a:lnTo>
                  <a:pt x="0" y="1524"/>
                </a:lnTo>
                <a:lnTo>
                  <a:pt x="0" y="37337"/>
                </a:lnTo>
                <a:lnTo>
                  <a:pt x="19050" y="35051"/>
                </a:lnTo>
                <a:close/>
              </a:path>
            </a:pathLst>
          </a:custGeom>
          <a:solidFill>
            <a:srgbClr val="68A5DD"/>
          </a:solidFill>
        </p:spPr>
        <p:txBody>
          <a:bodyPr wrap="square" lIns="0" tIns="0" rIns="0" bIns="0" rtlCol="0"/>
          <a:lstStyle/>
          <a:p>
            <a:endParaRPr/>
          </a:p>
        </p:txBody>
      </p:sp>
      <p:sp>
        <p:nvSpPr>
          <p:cNvPr id="128" name="object 128"/>
          <p:cNvSpPr/>
          <p:nvPr/>
        </p:nvSpPr>
        <p:spPr>
          <a:xfrm>
            <a:off x="7122414" y="5673090"/>
            <a:ext cx="18415" cy="37465"/>
          </a:xfrm>
          <a:custGeom>
            <a:avLst/>
            <a:gdLst/>
            <a:ahLst/>
            <a:cxnLst/>
            <a:rect l="l" t="t" r="r" b="b"/>
            <a:pathLst>
              <a:path w="18415" h="37464">
                <a:moveTo>
                  <a:pt x="18287" y="35051"/>
                </a:moveTo>
                <a:lnTo>
                  <a:pt x="18287" y="0"/>
                </a:lnTo>
                <a:lnTo>
                  <a:pt x="0" y="762"/>
                </a:lnTo>
                <a:lnTo>
                  <a:pt x="0" y="37337"/>
                </a:lnTo>
                <a:lnTo>
                  <a:pt x="18287" y="35051"/>
                </a:lnTo>
                <a:close/>
              </a:path>
            </a:pathLst>
          </a:custGeom>
          <a:solidFill>
            <a:srgbClr val="68A5DD"/>
          </a:solidFill>
        </p:spPr>
        <p:txBody>
          <a:bodyPr wrap="square" lIns="0" tIns="0" rIns="0" bIns="0" rtlCol="0"/>
          <a:lstStyle/>
          <a:p>
            <a:endParaRPr/>
          </a:p>
        </p:txBody>
      </p:sp>
      <p:sp>
        <p:nvSpPr>
          <p:cNvPr id="129" name="object 129"/>
          <p:cNvSpPr/>
          <p:nvPr/>
        </p:nvSpPr>
        <p:spPr>
          <a:xfrm>
            <a:off x="7235190" y="5666232"/>
            <a:ext cx="18415" cy="37465"/>
          </a:xfrm>
          <a:custGeom>
            <a:avLst/>
            <a:gdLst/>
            <a:ahLst/>
            <a:cxnLst/>
            <a:rect l="l" t="t" r="r" b="b"/>
            <a:pathLst>
              <a:path w="18415" h="37464">
                <a:moveTo>
                  <a:pt x="18287" y="35813"/>
                </a:moveTo>
                <a:lnTo>
                  <a:pt x="18287" y="0"/>
                </a:lnTo>
                <a:lnTo>
                  <a:pt x="0" y="1523"/>
                </a:lnTo>
                <a:lnTo>
                  <a:pt x="0" y="37337"/>
                </a:lnTo>
                <a:lnTo>
                  <a:pt x="18287" y="35813"/>
                </a:lnTo>
                <a:close/>
              </a:path>
            </a:pathLst>
          </a:custGeom>
          <a:solidFill>
            <a:srgbClr val="68A5DD"/>
          </a:solidFill>
        </p:spPr>
        <p:txBody>
          <a:bodyPr wrap="square" lIns="0" tIns="0" rIns="0" bIns="0" rtlCol="0"/>
          <a:lstStyle/>
          <a:p>
            <a:endParaRPr/>
          </a:p>
        </p:txBody>
      </p:sp>
      <p:sp>
        <p:nvSpPr>
          <p:cNvPr id="130" name="object 130"/>
          <p:cNvSpPr/>
          <p:nvPr/>
        </p:nvSpPr>
        <p:spPr>
          <a:xfrm>
            <a:off x="7307580" y="5663184"/>
            <a:ext cx="18415" cy="36830"/>
          </a:xfrm>
          <a:custGeom>
            <a:avLst/>
            <a:gdLst/>
            <a:ahLst/>
            <a:cxnLst/>
            <a:rect l="l" t="t" r="r" b="b"/>
            <a:pathLst>
              <a:path w="18415" h="36829">
                <a:moveTo>
                  <a:pt x="18288" y="35051"/>
                </a:moveTo>
                <a:lnTo>
                  <a:pt x="18288" y="0"/>
                </a:lnTo>
                <a:lnTo>
                  <a:pt x="0" y="1524"/>
                </a:lnTo>
                <a:lnTo>
                  <a:pt x="0" y="36575"/>
                </a:lnTo>
                <a:lnTo>
                  <a:pt x="18288" y="35051"/>
                </a:lnTo>
                <a:close/>
              </a:path>
            </a:pathLst>
          </a:custGeom>
          <a:solidFill>
            <a:srgbClr val="68A5DD"/>
          </a:solidFill>
        </p:spPr>
        <p:txBody>
          <a:bodyPr wrap="square" lIns="0" tIns="0" rIns="0" bIns="0" rtlCol="0"/>
          <a:lstStyle/>
          <a:p>
            <a:endParaRPr/>
          </a:p>
        </p:txBody>
      </p:sp>
      <p:sp>
        <p:nvSpPr>
          <p:cNvPr id="131" name="object 131"/>
          <p:cNvSpPr/>
          <p:nvPr/>
        </p:nvSpPr>
        <p:spPr>
          <a:xfrm>
            <a:off x="7338821" y="5661659"/>
            <a:ext cx="18415" cy="36195"/>
          </a:xfrm>
          <a:custGeom>
            <a:avLst/>
            <a:gdLst/>
            <a:ahLst/>
            <a:cxnLst/>
            <a:rect l="l" t="t" r="r" b="b"/>
            <a:pathLst>
              <a:path w="18415" h="36195">
                <a:moveTo>
                  <a:pt x="18287" y="34289"/>
                </a:moveTo>
                <a:lnTo>
                  <a:pt x="18287" y="0"/>
                </a:lnTo>
                <a:lnTo>
                  <a:pt x="0" y="762"/>
                </a:lnTo>
                <a:lnTo>
                  <a:pt x="0" y="35813"/>
                </a:lnTo>
                <a:lnTo>
                  <a:pt x="18287" y="34289"/>
                </a:lnTo>
                <a:close/>
              </a:path>
            </a:pathLst>
          </a:custGeom>
          <a:solidFill>
            <a:srgbClr val="68A5DD"/>
          </a:solidFill>
        </p:spPr>
        <p:txBody>
          <a:bodyPr wrap="square" lIns="0" tIns="0" rIns="0" bIns="0" rtlCol="0"/>
          <a:lstStyle/>
          <a:p>
            <a:endParaRPr/>
          </a:p>
        </p:txBody>
      </p:sp>
      <p:sp>
        <p:nvSpPr>
          <p:cNvPr id="132" name="object 132"/>
          <p:cNvSpPr/>
          <p:nvPr/>
        </p:nvSpPr>
        <p:spPr>
          <a:xfrm>
            <a:off x="7369302" y="5659373"/>
            <a:ext cx="19050" cy="35560"/>
          </a:xfrm>
          <a:custGeom>
            <a:avLst/>
            <a:gdLst/>
            <a:ahLst/>
            <a:cxnLst/>
            <a:rect l="l" t="t" r="r" b="b"/>
            <a:pathLst>
              <a:path w="19050" h="35560">
                <a:moveTo>
                  <a:pt x="19050" y="33527"/>
                </a:moveTo>
                <a:lnTo>
                  <a:pt x="19050" y="0"/>
                </a:lnTo>
                <a:lnTo>
                  <a:pt x="0" y="762"/>
                </a:lnTo>
                <a:lnTo>
                  <a:pt x="0" y="35051"/>
                </a:lnTo>
                <a:lnTo>
                  <a:pt x="19050" y="33527"/>
                </a:lnTo>
                <a:close/>
              </a:path>
            </a:pathLst>
          </a:custGeom>
          <a:solidFill>
            <a:srgbClr val="68A5DD"/>
          </a:solidFill>
        </p:spPr>
        <p:txBody>
          <a:bodyPr wrap="square" lIns="0" tIns="0" rIns="0" bIns="0" rtlCol="0"/>
          <a:lstStyle/>
          <a:p>
            <a:endParaRPr/>
          </a:p>
        </p:txBody>
      </p:sp>
      <p:sp>
        <p:nvSpPr>
          <p:cNvPr id="133" name="object 133"/>
          <p:cNvSpPr/>
          <p:nvPr/>
        </p:nvSpPr>
        <p:spPr>
          <a:xfrm>
            <a:off x="7400543" y="5657088"/>
            <a:ext cx="18415" cy="35560"/>
          </a:xfrm>
          <a:custGeom>
            <a:avLst/>
            <a:gdLst/>
            <a:ahLst/>
            <a:cxnLst/>
            <a:rect l="l" t="t" r="r" b="b"/>
            <a:pathLst>
              <a:path w="18415" h="35560">
                <a:moveTo>
                  <a:pt x="18287" y="32765"/>
                </a:moveTo>
                <a:lnTo>
                  <a:pt x="18287" y="0"/>
                </a:lnTo>
                <a:lnTo>
                  <a:pt x="0" y="1524"/>
                </a:lnTo>
                <a:lnTo>
                  <a:pt x="0" y="35051"/>
                </a:lnTo>
                <a:lnTo>
                  <a:pt x="18287" y="32765"/>
                </a:lnTo>
                <a:close/>
              </a:path>
            </a:pathLst>
          </a:custGeom>
          <a:solidFill>
            <a:srgbClr val="68A5DD"/>
          </a:solidFill>
        </p:spPr>
        <p:txBody>
          <a:bodyPr wrap="square" lIns="0" tIns="0" rIns="0" bIns="0" rtlCol="0"/>
          <a:lstStyle/>
          <a:p>
            <a:endParaRPr/>
          </a:p>
        </p:txBody>
      </p:sp>
      <p:sp>
        <p:nvSpPr>
          <p:cNvPr id="134" name="object 134"/>
          <p:cNvSpPr/>
          <p:nvPr/>
        </p:nvSpPr>
        <p:spPr>
          <a:xfrm>
            <a:off x="7431023" y="5654802"/>
            <a:ext cx="19050" cy="34290"/>
          </a:xfrm>
          <a:custGeom>
            <a:avLst/>
            <a:gdLst/>
            <a:ahLst/>
            <a:cxnLst/>
            <a:rect l="l" t="t" r="r" b="b"/>
            <a:pathLst>
              <a:path w="19050" h="34289">
                <a:moveTo>
                  <a:pt x="19050" y="32765"/>
                </a:moveTo>
                <a:lnTo>
                  <a:pt x="19050" y="0"/>
                </a:lnTo>
                <a:lnTo>
                  <a:pt x="0" y="1524"/>
                </a:lnTo>
                <a:lnTo>
                  <a:pt x="0" y="34289"/>
                </a:lnTo>
                <a:lnTo>
                  <a:pt x="19050" y="32765"/>
                </a:lnTo>
                <a:close/>
              </a:path>
            </a:pathLst>
          </a:custGeom>
          <a:solidFill>
            <a:srgbClr val="68A5DD"/>
          </a:solidFill>
        </p:spPr>
        <p:txBody>
          <a:bodyPr wrap="square" lIns="0" tIns="0" rIns="0" bIns="0" rtlCol="0"/>
          <a:lstStyle/>
          <a:p>
            <a:endParaRPr/>
          </a:p>
        </p:txBody>
      </p:sp>
      <p:sp>
        <p:nvSpPr>
          <p:cNvPr id="135" name="object 135"/>
          <p:cNvSpPr/>
          <p:nvPr/>
        </p:nvSpPr>
        <p:spPr>
          <a:xfrm>
            <a:off x="6887718" y="5081778"/>
            <a:ext cx="537210" cy="478790"/>
          </a:xfrm>
          <a:custGeom>
            <a:avLst/>
            <a:gdLst/>
            <a:ahLst/>
            <a:cxnLst/>
            <a:rect l="l" t="t" r="r" b="b"/>
            <a:pathLst>
              <a:path w="537209" h="478789">
                <a:moveTo>
                  <a:pt x="537209" y="332232"/>
                </a:moveTo>
                <a:lnTo>
                  <a:pt x="537209" y="327660"/>
                </a:lnTo>
                <a:lnTo>
                  <a:pt x="536448" y="326898"/>
                </a:lnTo>
                <a:lnTo>
                  <a:pt x="536448" y="316992"/>
                </a:lnTo>
                <a:lnTo>
                  <a:pt x="533400" y="309372"/>
                </a:lnTo>
                <a:lnTo>
                  <a:pt x="268224" y="3048"/>
                </a:lnTo>
                <a:lnTo>
                  <a:pt x="267461" y="3048"/>
                </a:lnTo>
                <a:lnTo>
                  <a:pt x="265937" y="1524"/>
                </a:lnTo>
                <a:lnTo>
                  <a:pt x="262127" y="762"/>
                </a:lnTo>
                <a:lnTo>
                  <a:pt x="257555" y="0"/>
                </a:lnTo>
                <a:lnTo>
                  <a:pt x="252983" y="762"/>
                </a:lnTo>
                <a:lnTo>
                  <a:pt x="249174" y="1524"/>
                </a:lnTo>
                <a:lnTo>
                  <a:pt x="246125" y="1524"/>
                </a:lnTo>
                <a:lnTo>
                  <a:pt x="10667" y="120396"/>
                </a:lnTo>
                <a:lnTo>
                  <a:pt x="9905" y="129539"/>
                </a:lnTo>
                <a:lnTo>
                  <a:pt x="2285" y="133350"/>
                </a:lnTo>
                <a:lnTo>
                  <a:pt x="0" y="142494"/>
                </a:lnTo>
                <a:lnTo>
                  <a:pt x="16763" y="164592"/>
                </a:lnTo>
                <a:lnTo>
                  <a:pt x="16763" y="179832"/>
                </a:lnTo>
                <a:lnTo>
                  <a:pt x="18287" y="184404"/>
                </a:lnTo>
                <a:lnTo>
                  <a:pt x="20574" y="188975"/>
                </a:lnTo>
                <a:lnTo>
                  <a:pt x="22859" y="192024"/>
                </a:lnTo>
                <a:lnTo>
                  <a:pt x="30479" y="199644"/>
                </a:lnTo>
                <a:lnTo>
                  <a:pt x="41148" y="212598"/>
                </a:lnTo>
                <a:lnTo>
                  <a:pt x="55625" y="229362"/>
                </a:lnTo>
                <a:lnTo>
                  <a:pt x="72389" y="248412"/>
                </a:lnTo>
                <a:lnTo>
                  <a:pt x="90677" y="269748"/>
                </a:lnTo>
                <a:lnTo>
                  <a:pt x="110489" y="293370"/>
                </a:lnTo>
                <a:lnTo>
                  <a:pt x="131825" y="316992"/>
                </a:lnTo>
                <a:lnTo>
                  <a:pt x="172211" y="363474"/>
                </a:lnTo>
                <a:lnTo>
                  <a:pt x="190500" y="385572"/>
                </a:lnTo>
                <a:lnTo>
                  <a:pt x="207263" y="404622"/>
                </a:lnTo>
                <a:lnTo>
                  <a:pt x="220979" y="420624"/>
                </a:lnTo>
                <a:lnTo>
                  <a:pt x="232409" y="433577"/>
                </a:lnTo>
                <a:lnTo>
                  <a:pt x="239267" y="441198"/>
                </a:lnTo>
                <a:lnTo>
                  <a:pt x="241553" y="444246"/>
                </a:lnTo>
                <a:lnTo>
                  <a:pt x="242315" y="445008"/>
                </a:lnTo>
                <a:lnTo>
                  <a:pt x="244601" y="445008"/>
                </a:lnTo>
                <a:lnTo>
                  <a:pt x="246887" y="445770"/>
                </a:lnTo>
                <a:lnTo>
                  <a:pt x="250698" y="445770"/>
                </a:lnTo>
                <a:lnTo>
                  <a:pt x="253746" y="445008"/>
                </a:lnTo>
                <a:lnTo>
                  <a:pt x="255270" y="445008"/>
                </a:lnTo>
                <a:lnTo>
                  <a:pt x="256031" y="444246"/>
                </a:lnTo>
                <a:lnTo>
                  <a:pt x="256793" y="444246"/>
                </a:lnTo>
                <a:lnTo>
                  <a:pt x="279653" y="474725"/>
                </a:lnTo>
                <a:lnTo>
                  <a:pt x="281939" y="477012"/>
                </a:lnTo>
                <a:lnTo>
                  <a:pt x="284987" y="477774"/>
                </a:lnTo>
                <a:lnTo>
                  <a:pt x="288798" y="478536"/>
                </a:lnTo>
                <a:lnTo>
                  <a:pt x="291846" y="477774"/>
                </a:lnTo>
                <a:lnTo>
                  <a:pt x="295655" y="476250"/>
                </a:lnTo>
                <a:lnTo>
                  <a:pt x="297941" y="474725"/>
                </a:lnTo>
                <a:lnTo>
                  <a:pt x="298703" y="474725"/>
                </a:lnTo>
                <a:lnTo>
                  <a:pt x="531113" y="339089"/>
                </a:lnTo>
                <a:lnTo>
                  <a:pt x="531876" y="338327"/>
                </a:lnTo>
                <a:lnTo>
                  <a:pt x="534161" y="336804"/>
                </a:lnTo>
                <a:lnTo>
                  <a:pt x="536448" y="334518"/>
                </a:lnTo>
                <a:lnTo>
                  <a:pt x="537209" y="332232"/>
                </a:lnTo>
                <a:close/>
              </a:path>
              <a:path w="537209" h="478789">
                <a:moveTo>
                  <a:pt x="16763" y="179832"/>
                </a:moveTo>
                <a:lnTo>
                  <a:pt x="16763" y="164592"/>
                </a:lnTo>
                <a:lnTo>
                  <a:pt x="16001" y="165354"/>
                </a:lnTo>
                <a:lnTo>
                  <a:pt x="15239" y="166877"/>
                </a:lnTo>
                <a:lnTo>
                  <a:pt x="15239" y="175260"/>
                </a:lnTo>
                <a:lnTo>
                  <a:pt x="16763" y="179832"/>
                </a:lnTo>
                <a:close/>
              </a:path>
            </a:pathLst>
          </a:custGeom>
          <a:solidFill>
            <a:srgbClr val="FFFFFF"/>
          </a:solidFill>
        </p:spPr>
        <p:txBody>
          <a:bodyPr wrap="square" lIns="0" tIns="0" rIns="0" bIns="0" rtlCol="0"/>
          <a:lstStyle/>
          <a:p>
            <a:endParaRPr/>
          </a:p>
        </p:txBody>
      </p:sp>
      <p:sp>
        <p:nvSpPr>
          <p:cNvPr id="136" name="object 136"/>
          <p:cNvSpPr/>
          <p:nvPr/>
        </p:nvSpPr>
        <p:spPr>
          <a:xfrm>
            <a:off x="6908292" y="5233415"/>
            <a:ext cx="262889" cy="287274"/>
          </a:xfrm>
          <a:prstGeom prst="rect">
            <a:avLst/>
          </a:prstGeom>
          <a:blipFill>
            <a:blip r:embed="rId8" cstate="print"/>
            <a:stretch>
              <a:fillRect/>
            </a:stretch>
          </a:blipFill>
        </p:spPr>
        <p:txBody>
          <a:bodyPr wrap="square" lIns="0" tIns="0" rIns="0" bIns="0" rtlCol="0"/>
          <a:lstStyle/>
          <a:p>
            <a:endParaRPr/>
          </a:p>
        </p:txBody>
      </p:sp>
      <p:sp>
        <p:nvSpPr>
          <p:cNvPr id="137" name="object 137"/>
          <p:cNvSpPr/>
          <p:nvPr/>
        </p:nvSpPr>
        <p:spPr>
          <a:xfrm>
            <a:off x="6902957" y="5087111"/>
            <a:ext cx="516890" cy="450850"/>
          </a:xfrm>
          <a:custGeom>
            <a:avLst/>
            <a:gdLst/>
            <a:ahLst/>
            <a:cxnLst/>
            <a:rect l="l" t="t" r="r" b="b"/>
            <a:pathLst>
              <a:path w="516890" h="450850">
                <a:moveTo>
                  <a:pt x="516636" y="315467"/>
                </a:moveTo>
                <a:lnTo>
                  <a:pt x="516636" y="311658"/>
                </a:lnTo>
                <a:lnTo>
                  <a:pt x="515112" y="308610"/>
                </a:lnTo>
                <a:lnTo>
                  <a:pt x="248412" y="3048"/>
                </a:lnTo>
                <a:lnTo>
                  <a:pt x="247650" y="2286"/>
                </a:lnTo>
                <a:lnTo>
                  <a:pt x="245364" y="1524"/>
                </a:lnTo>
                <a:lnTo>
                  <a:pt x="243840" y="0"/>
                </a:lnTo>
                <a:lnTo>
                  <a:pt x="236220" y="0"/>
                </a:lnTo>
                <a:lnTo>
                  <a:pt x="233934" y="1524"/>
                </a:lnTo>
                <a:lnTo>
                  <a:pt x="0" y="115824"/>
                </a:lnTo>
                <a:lnTo>
                  <a:pt x="762" y="121920"/>
                </a:lnTo>
                <a:lnTo>
                  <a:pt x="17525" y="140970"/>
                </a:lnTo>
                <a:lnTo>
                  <a:pt x="20574" y="139446"/>
                </a:lnTo>
                <a:lnTo>
                  <a:pt x="22860" y="138684"/>
                </a:lnTo>
                <a:lnTo>
                  <a:pt x="25908" y="138684"/>
                </a:lnTo>
                <a:lnTo>
                  <a:pt x="28956" y="137922"/>
                </a:lnTo>
                <a:lnTo>
                  <a:pt x="36575" y="137922"/>
                </a:lnTo>
                <a:lnTo>
                  <a:pt x="50292" y="142493"/>
                </a:lnTo>
                <a:lnTo>
                  <a:pt x="50292" y="143255"/>
                </a:lnTo>
                <a:lnTo>
                  <a:pt x="280416" y="406146"/>
                </a:lnTo>
                <a:lnTo>
                  <a:pt x="280416" y="449071"/>
                </a:lnTo>
                <a:lnTo>
                  <a:pt x="281177" y="448817"/>
                </a:lnTo>
                <a:lnTo>
                  <a:pt x="283464" y="447293"/>
                </a:lnTo>
                <a:lnTo>
                  <a:pt x="288036" y="445770"/>
                </a:lnTo>
                <a:lnTo>
                  <a:pt x="512825" y="320801"/>
                </a:lnTo>
                <a:lnTo>
                  <a:pt x="515874" y="318515"/>
                </a:lnTo>
                <a:lnTo>
                  <a:pt x="516636" y="315467"/>
                </a:lnTo>
                <a:close/>
              </a:path>
              <a:path w="516890" h="450850">
                <a:moveTo>
                  <a:pt x="280416" y="449071"/>
                </a:moveTo>
                <a:lnTo>
                  <a:pt x="280416" y="406146"/>
                </a:lnTo>
                <a:lnTo>
                  <a:pt x="277368" y="416813"/>
                </a:lnTo>
                <a:lnTo>
                  <a:pt x="261366" y="409193"/>
                </a:lnTo>
                <a:lnTo>
                  <a:pt x="247650" y="413003"/>
                </a:lnTo>
                <a:lnTo>
                  <a:pt x="244601" y="417575"/>
                </a:lnTo>
                <a:lnTo>
                  <a:pt x="272034" y="449579"/>
                </a:lnTo>
                <a:lnTo>
                  <a:pt x="273558" y="450341"/>
                </a:lnTo>
                <a:lnTo>
                  <a:pt x="277368" y="450341"/>
                </a:lnTo>
                <a:lnTo>
                  <a:pt x="278892" y="449579"/>
                </a:lnTo>
                <a:lnTo>
                  <a:pt x="280416" y="449071"/>
                </a:lnTo>
                <a:close/>
              </a:path>
            </a:pathLst>
          </a:custGeom>
          <a:solidFill>
            <a:srgbClr val="000000"/>
          </a:solidFill>
        </p:spPr>
        <p:txBody>
          <a:bodyPr wrap="square" lIns="0" tIns="0" rIns="0" bIns="0" rtlCol="0"/>
          <a:lstStyle/>
          <a:p>
            <a:endParaRPr/>
          </a:p>
        </p:txBody>
      </p:sp>
      <p:sp>
        <p:nvSpPr>
          <p:cNvPr id="138" name="object 138"/>
          <p:cNvSpPr/>
          <p:nvPr/>
        </p:nvSpPr>
        <p:spPr>
          <a:xfrm>
            <a:off x="7142988" y="5410200"/>
            <a:ext cx="277495" cy="142240"/>
          </a:xfrm>
          <a:custGeom>
            <a:avLst/>
            <a:gdLst/>
            <a:ahLst/>
            <a:cxnLst/>
            <a:rect l="l" t="t" r="r" b="b"/>
            <a:pathLst>
              <a:path w="277495" h="142239">
                <a:moveTo>
                  <a:pt x="277367" y="3810"/>
                </a:moveTo>
                <a:lnTo>
                  <a:pt x="277367" y="0"/>
                </a:lnTo>
                <a:lnTo>
                  <a:pt x="275843" y="2286"/>
                </a:lnTo>
                <a:lnTo>
                  <a:pt x="272033" y="6096"/>
                </a:lnTo>
                <a:lnTo>
                  <a:pt x="268985" y="7620"/>
                </a:lnTo>
                <a:lnTo>
                  <a:pt x="262127" y="11429"/>
                </a:lnTo>
                <a:lnTo>
                  <a:pt x="250697" y="18287"/>
                </a:lnTo>
                <a:lnTo>
                  <a:pt x="235457" y="26670"/>
                </a:lnTo>
                <a:lnTo>
                  <a:pt x="217931" y="36575"/>
                </a:lnTo>
                <a:lnTo>
                  <a:pt x="198119" y="47244"/>
                </a:lnTo>
                <a:lnTo>
                  <a:pt x="176783" y="59436"/>
                </a:lnTo>
                <a:lnTo>
                  <a:pt x="154685" y="71627"/>
                </a:lnTo>
                <a:lnTo>
                  <a:pt x="133350" y="83820"/>
                </a:lnTo>
                <a:lnTo>
                  <a:pt x="112013" y="95250"/>
                </a:lnTo>
                <a:lnTo>
                  <a:pt x="92201" y="106679"/>
                </a:lnTo>
                <a:lnTo>
                  <a:pt x="73913" y="116586"/>
                </a:lnTo>
                <a:lnTo>
                  <a:pt x="59435" y="124967"/>
                </a:lnTo>
                <a:lnTo>
                  <a:pt x="47243" y="131063"/>
                </a:lnTo>
                <a:lnTo>
                  <a:pt x="39623" y="135636"/>
                </a:lnTo>
                <a:lnTo>
                  <a:pt x="36575" y="137160"/>
                </a:lnTo>
                <a:lnTo>
                  <a:pt x="35813" y="137922"/>
                </a:lnTo>
                <a:lnTo>
                  <a:pt x="32003" y="137922"/>
                </a:lnTo>
                <a:lnTo>
                  <a:pt x="1523" y="102108"/>
                </a:lnTo>
                <a:lnTo>
                  <a:pt x="0" y="105917"/>
                </a:lnTo>
                <a:lnTo>
                  <a:pt x="30479" y="141732"/>
                </a:lnTo>
                <a:lnTo>
                  <a:pt x="36575" y="141732"/>
                </a:lnTo>
                <a:lnTo>
                  <a:pt x="40385" y="139446"/>
                </a:lnTo>
                <a:lnTo>
                  <a:pt x="48005" y="135636"/>
                </a:lnTo>
                <a:lnTo>
                  <a:pt x="59435" y="128777"/>
                </a:lnTo>
                <a:lnTo>
                  <a:pt x="75437" y="120396"/>
                </a:lnTo>
                <a:lnTo>
                  <a:pt x="92963" y="110489"/>
                </a:lnTo>
                <a:lnTo>
                  <a:pt x="112775" y="99060"/>
                </a:lnTo>
                <a:lnTo>
                  <a:pt x="133350" y="87629"/>
                </a:lnTo>
                <a:lnTo>
                  <a:pt x="156209" y="75437"/>
                </a:lnTo>
                <a:lnTo>
                  <a:pt x="177545" y="62484"/>
                </a:lnTo>
                <a:lnTo>
                  <a:pt x="198881" y="51053"/>
                </a:lnTo>
                <a:lnTo>
                  <a:pt x="218693" y="39624"/>
                </a:lnTo>
                <a:lnTo>
                  <a:pt x="236219" y="29717"/>
                </a:lnTo>
                <a:lnTo>
                  <a:pt x="251459" y="20574"/>
                </a:lnTo>
                <a:lnTo>
                  <a:pt x="262889" y="14477"/>
                </a:lnTo>
                <a:lnTo>
                  <a:pt x="270509" y="9905"/>
                </a:lnTo>
                <a:lnTo>
                  <a:pt x="273557" y="7620"/>
                </a:lnTo>
                <a:lnTo>
                  <a:pt x="277367" y="3810"/>
                </a:lnTo>
                <a:close/>
              </a:path>
            </a:pathLst>
          </a:custGeom>
          <a:solidFill>
            <a:srgbClr val="000000"/>
          </a:solidFill>
        </p:spPr>
        <p:txBody>
          <a:bodyPr wrap="square" lIns="0" tIns="0" rIns="0" bIns="0" rtlCol="0"/>
          <a:lstStyle/>
          <a:p>
            <a:endParaRPr/>
          </a:p>
        </p:txBody>
      </p:sp>
      <p:sp>
        <p:nvSpPr>
          <p:cNvPr id="139" name="object 139"/>
          <p:cNvSpPr/>
          <p:nvPr/>
        </p:nvSpPr>
        <p:spPr>
          <a:xfrm>
            <a:off x="6893814" y="5216652"/>
            <a:ext cx="20320" cy="24130"/>
          </a:xfrm>
          <a:custGeom>
            <a:avLst/>
            <a:gdLst/>
            <a:ahLst/>
            <a:cxnLst/>
            <a:rect l="l" t="t" r="r" b="b"/>
            <a:pathLst>
              <a:path w="20320" h="24129">
                <a:moveTo>
                  <a:pt x="19811" y="18287"/>
                </a:moveTo>
                <a:lnTo>
                  <a:pt x="5333" y="0"/>
                </a:lnTo>
                <a:lnTo>
                  <a:pt x="1524" y="1524"/>
                </a:lnTo>
                <a:lnTo>
                  <a:pt x="0" y="6096"/>
                </a:lnTo>
                <a:lnTo>
                  <a:pt x="4571" y="10668"/>
                </a:lnTo>
                <a:lnTo>
                  <a:pt x="11429" y="19812"/>
                </a:lnTo>
                <a:lnTo>
                  <a:pt x="12953" y="22098"/>
                </a:lnTo>
                <a:lnTo>
                  <a:pt x="13715" y="23622"/>
                </a:lnTo>
                <a:lnTo>
                  <a:pt x="15239" y="23622"/>
                </a:lnTo>
                <a:lnTo>
                  <a:pt x="16763" y="21336"/>
                </a:lnTo>
                <a:lnTo>
                  <a:pt x="19811" y="18287"/>
                </a:lnTo>
                <a:close/>
              </a:path>
            </a:pathLst>
          </a:custGeom>
          <a:solidFill>
            <a:srgbClr val="000000"/>
          </a:solidFill>
        </p:spPr>
        <p:txBody>
          <a:bodyPr wrap="square" lIns="0" tIns="0" rIns="0" bIns="0" rtlCol="0"/>
          <a:lstStyle/>
          <a:p>
            <a:endParaRPr/>
          </a:p>
        </p:txBody>
      </p:sp>
      <p:sp>
        <p:nvSpPr>
          <p:cNvPr id="140" name="object 140"/>
          <p:cNvSpPr/>
          <p:nvPr/>
        </p:nvSpPr>
        <p:spPr>
          <a:xfrm>
            <a:off x="7115556" y="5218938"/>
            <a:ext cx="72390" cy="119634"/>
          </a:xfrm>
          <a:prstGeom prst="rect">
            <a:avLst/>
          </a:prstGeom>
          <a:blipFill>
            <a:blip r:embed="rId9" cstate="print"/>
            <a:stretch>
              <a:fillRect/>
            </a:stretch>
          </a:blipFill>
        </p:spPr>
        <p:txBody>
          <a:bodyPr wrap="square" lIns="0" tIns="0" rIns="0" bIns="0" rtlCol="0"/>
          <a:lstStyle/>
          <a:p>
            <a:endParaRPr/>
          </a:p>
        </p:txBody>
      </p:sp>
      <p:sp>
        <p:nvSpPr>
          <p:cNvPr id="141" name="object 141"/>
          <p:cNvSpPr/>
          <p:nvPr/>
        </p:nvSpPr>
        <p:spPr>
          <a:xfrm>
            <a:off x="6752843" y="5080253"/>
            <a:ext cx="132715" cy="86360"/>
          </a:xfrm>
          <a:custGeom>
            <a:avLst/>
            <a:gdLst/>
            <a:ahLst/>
            <a:cxnLst/>
            <a:rect l="l" t="t" r="r" b="b"/>
            <a:pathLst>
              <a:path w="132715" h="86360">
                <a:moveTo>
                  <a:pt x="132587" y="86106"/>
                </a:moveTo>
                <a:lnTo>
                  <a:pt x="25146" y="0"/>
                </a:lnTo>
                <a:lnTo>
                  <a:pt x="0" y="35051"/>
                </a:lnTo>
                <a:lnTo>
                  <a:pt x="132587" y="86106"/>
                </a:lnTo>
                <a:close/>
              </a:path>
            </a:pathLst>
          </a:custGeom>
          <a:solidFill>
            <a:srgbClr val="000000"/>
          </a:solidFill>
        </p:spPr>
        <p:txBody>
          <a:bodyPr wrap="square" lIns="0" tIns="0" rIns="0" bIns="0" rtlCol="0"/>
          <a:lstStyle/>
          <a:p>
            <a:endParaRPr/>
          </a:p>
        </p:txBody>
      </p:sp>
      <p:sp>
        <p:nvSpPr>
          <p:cNvPr id="142" name="object 142"/>
          <p:cNvSpPr/>
          <p:nvPr/>
        </p:nvSpPr>
        <p:spPr>
          <a:xfrm>
            <a:off x="7018781" y="4943094"/>
            <a:ext cx="52069" cy="144780"/>
          </a:xfrm>
          <a:custGeom>
            <a:avLst/>
            <a:gdLst/>
            <a:ahLst/>
            <a:cxnLst/>
            <a:rect l="l" t="t" r="r" b="b"/>
            <a:pathLst>
              <a:path w="52070" h="144779">
                <a:moveTo>
                  <a:pt x="51816" y="144779"/>
                </a:moveTo>
                <a:lnTo>
                  <a:pt x="44958" y="0"/>
                </a:lnTo>
                <a:lnTo>
                  <a:pt x="0" y="6857"/>
                </a:lnTo>
                <a:lnTo>
                  <a:pt x="51816" y="144779"/>
                </a:lnTo>
                <a:close/>
              </a:path>
            </a:pathLst>
          </a:custGeom>
          <a:solidFill>
            <a:srgbClr val="000000"/>
          </a:solidFill>
        </p:spPr>
        <p:txBody>
          <a:bodyPr wrap="square" lIns="0" tIns="0" rIns="0" bIns="0" rtlCol="0"/>
          <a:lstStyle/>
          <a:p>
            <a:endParaRPr/>
          </a:p>
        </p:txBody>
      </p:sp>
      <p:sp>
        <p:nvSpPr>
          <p:cNvPr id="143" name="object 143"/>
          <p:cNvSpPr/>
          <p:nvPr/>
        </p:nvSpPr>
        <p:spPr>
          <a:xfrm>
            <a:off x="7290054" y="4964429"/>
            <a:ext cx="158115" cy="135890"/>
          </a:xfrm>
          <a:custGeom>
            <a:avLst/>
            <a:gdLst/>
            <a:ahLst/>
            <a:cxnLst/>
            <a:rect l="l" t="t" r="r" b="b"/>
            <a:pathLst>
              <a:path w="158115" h="135889">
                <a:moveTo>
                  <a:pt x="157734" y="32004"/>
                </a:moveTo>
                <a:lnTo>
                  <a:pt x="122681" y="0"/>
                </a:lnTo>
                <a:lnTo>
                  <a:pt x="0" y="135636"/>
                </a:lnTo>
                <a:lnTo>
                  <a:pt x="157734" y="32004"/>
                </a:lnTo>
                <a:close/>
              </a:path>
            </a:pathLst>
          </a:custGeom>
          <a:solidFill>
            <a:srgbClr val="000000"/>
          </a:solidFill>
        </p:spPr>
        <p:txBody>
          <a:bodyPr wrap="square" lIns="0" tIns="0" rIns="0" bIns="0" rtlCol="0"/>
          <a:lstStyle/>
          <a:p>
            <a:endParaRPr/>
          </a:p>
        </p:txBody>
      </p:sp>
      <p:sp>
        <p:nvSpPr>
          <p:cNvPr id="144" name="object 144"/>
          <p:cNvSpPr/>
          <p:nvPr/>
        </p:nvSpPr>
        <p:spPr>
          <a:xfrm>
            <a:off x="7399781" y="5207508"/>
            <a:ext cx="151765" cy="71755"/>
          </a:xfrm>
          <a:custGeom>
            <a:avLst/>
            <a:gdLst/>
            <a:ahLst/>
            <a:cxnLst/>
            <a:rect l="l" t="t" r="r" b="b"/>
            <a:pathLst>
              <a:path w="151765" h="71754">
                <a:moveTo>
                  <a:pt x="151638" y="42671"/>
                </a:moveTo>
                <a:lnTo>
                  <a:pt x="151638" y="0"/>
                </a:lnTo>
                <a:lnTo>
                  <a:pt x="0" y="71627"/>
                </a:lnTo>
                <a:lnTo>
                  <a:pt x="151638" y="42671"/>
                </a:lnTo>
                <a:close/>
              </a:path>
            </a:pathLst>
          </a:custGeom>
          <a:solidFill>
            <a:srgbClr val="000000"/>
          </a:solidFill>
        </p:spPr>
        <p:txBody>
          <a:bodyPr wrap="square" lIns="0" tIns="0" rIns="0" bIns="0" rtlCol="0"/>
          <a:lstStyle/>
          <a:p>
            <a:endParaRPr/>
          </a:p>
        </p:txBody>
      </p:sp>
      <p:sp>
        <p:nvSpPr>
          <p:cNvPr id="145" name="object 145"/>
          <p:cNvSpPr/>
          <p:nvPr/>
        </p:nvSpPr>
        <p:spPr>
          <a:xfrm>
            <a:off x="6803135" y="5465064"/>
            <a:ext cx="154305" cy="118110"/>
          </a:xfrm>
          <a:custGeom>
            <a:avLst/>
            <a:gdLst/>
            <a:ahLst/>
            <a:cxnLst/>
            <a:rect l="l" t="t" r="r" b="b"/>
            <a:pathLst>
              <a:path w="154304" h="118110">
                <a:moveTo>
                  <a:pt x="153924" y="0"/>
                </a:moveTo>
                <a:lnTo>
                  <a:pt x="0" y="76962"/>
                </a:lnTo>
                <a:lnTo>
                  <a:pt x="28194" y="118110"/>
                </a:lnTo>
                <a:lnTo>
                  <a:pt x="153924" y="0"/>
                </a:lnTo>
                <a:close/>
              </a:path>
            </a:pathLst>
          </a:custGeom>
          <a:solidFill>
            <a:srgbClr val="000000"/>
          </a:solidFill>
        </p:spPr>
        <p:txBody>
          <a:bodyPr wrap="square" lIns="0" tIns="0" rIns="0" bIns="0" rtlCol="0"/>
          <a:lstStyle/>
          <a:p>
            <a:endParaRPr/>
          </a:p>
        </p:txBody>
      </p:sp>
      <p:sp>
        <p:nvSpPr>
          <p:cNvPr id="146" name="object 146"/>
          <p:cNvSpPr/>
          <p:nvPr/>
        </p:nvSpPr>
        <p:spPr>
          <a:xfrm>
            <a:off x="7399019" y="5487923"/>
            <a:ext cx="125730" cy="111760"/>
          </a:xfrm>
          <a:custGeom>
            <a:avLst/>
            <a:gdLst/>
            <a:ahLst/>
            <a:cxnLst/>
            <a:rect l="l" t="t" r="r" b="b"/>
            <a:pathLst>
              <a:path w="125729" h="111760">
                <a:moveTo>
                  <a:pt x="125729" y="72389"/>
                </a:moveTo>
                <a:lnTo>
                  <a:pt x="0" y="0"/>
                </a:lnTo>
                <a:lnTo>
                  <a:pt x="100583" y="111251"/>
                </a:lnTo>
                <a:lnTo>
                  <a:pt x="125729" y="72389"/>
                </a:lnTo>
                <a:close/>
              </a:path>
            </a:pathLst>
          </a:custGeom>
          <a:solidFill>
            <a:srgbClr val="000000"/>
          </a:solidFill>
        </p:spPr>
        <p:txBody>
          <a:bodyPr wrap="square" lIns="0" tIns="0" rIns="0" bIns="0" rtlCol="0"/>
          <a:lstStyle/>
          <a:p>
            <a:endParaRPr/>
          </a:p>
        </p:txBody>
      </p:sp>
      <p:sp>
        <p:nvSpPr>
          <p:cNvPr id="147" name="object 147"/>
          <p:cNvSpPr/>
          <p:nvPr/>
        </p:nvSpPr>
        <p:spPr>
          <a:xfrm>
            <a:off x="7053071" y="5586984"/>
            <a:ext cx="67945" cy="160020"/>
          </a:xfrm>
          <a:custGeom>
            <a:avLst/>
            <a:gdLst/>
            <a:ahLst/>
            <a:cxnLst/>
            <a:rect l="l" t="t" r="r" b="b"/>
            <a:pathLst>
              <a:path w="67945" h="160020">
                <a:moveTo>
                  <a:pt x="67818" y="0"/>
                </a:moveTo>
                <a:lnTo>
                  <a:pt x="0" y="145541"/>
                </a:lnTo>
                <a:lnTo>
                  <a:pt x="44196" y="160019"/>
                </a:lnTo>
                <a:lnTo>
                  <a:pt x="67818" y="0"/>
                </a:lnTo>
                <a:close/>
              </a:path>
            </a:pathLst>
          </a:custGeom>
          <a:solidFill>
            <a:srgbClr val="000000"/>
          </a:solidFill>
        </p:spPr>
        <p:txBody>
          <a:bodyPr wrap="square" lIns="0" tIns="0" rIns="0" bIns="0" rtlCol="0"/>
          <a:lstStyle/>
          <a:p>
            <a:endParaRPr/>
          </a:p>
        </p:txBody>
      </p:sp>
      <p:sp>
        <p:nvSpPr>
          <p:cNvPr id="148" name="object 148"/>
          <p:cNvSpPr txBox="1"/>
          <p:nvPr/>
        </p:nvSpPr>
        <p:spPr>
          <a:xfrm>
            <a:off x="6340602" y="5821933"/>
            <a:ext cx="1579245" cy="238760"/>
          </a:xfrm>
          <a:prstGeom prst="rect">
            <a:avLst/>
          </a:prstGeom>
        </p:spPr>
        <p:txBody>
          <a:bodyPr vert="horz" wrap="square" lIns="0" tIns="12065" rIns="0" bIns="0" rtlCol="0">
            <a:spAutoFit/>
          </a:bodyPr>
          <a:lstStyle/>
          <a:p>
            <a:pPr>
              <a:lnSpc>
                <a:spcPct val="100000"/>
              </a:lnSpc>
              <a:spcBef>
                <a:spcPts val="95"/>
              </a:spcBef>
            </a:pPr>
            <a:r>
              <a:rPr sz="1400" spc="-5" dirty="0">
                <a:latin typeface="Times New Roman"/>
                <a:cs typeface="Times New Roman"/>
              </a:rPr>
              <a:t>Packaged</a:t>
            </a:r>
            <a:r>
              <a:rPr sz="1400" spc="-10" dirty="0">
                <a:latin typeface="Times New Roman"/>
                <a:cs typeface="Times New Roman"/>
              </a:rPr>
              <a:t> </a:t>
            </a:r>
            <a:r>
              <a:rPr sz="1400" spc="-5" dirty="0">
                <a:latin typeface="Times New Roman"/>
                <a:cs typeface="Times New Roman"/>
              </a:rPr>
              <a:t>Application</a:t>
            </a:r>
            <a:endParaRPr sz="1400">
              <a:latin typeface="Times New Roman"/>
              <a:cs typeface="Times New Roman"/>
            </a:endParaRPr>
          </a:p>
        </p:txBody>
      </p:sp>
      <p:sp>
        <p:nvSpPr>
          <p:cNvPr id="149" name="object 149"/>
          <p:cNvSpPr/>
          <p:nvPr/>
        </p:nvSpPr>
        <p:spPr>
          <a:xfrm>
            <a:off x="6248400" y="5503926"/>
            <a:ext cx="457200" cy="5080"/>
          </a:xfrm>
          <a:custGeom>
            <a:avLst/>
            <a:gdLst/>
            <a:ahLst/>
            <a:cxnLst/>
            <a:rect l="l" t="t" r="r" b="b"/>
            <a:pathLst>
              <a:path w="457200" h="5079">
                <a:moveTo>
                  <a:pt x="457200" y="4572"/>
                </a:moveTo>
                <a:lnTo>
                  <a:pt x="0" y="0"/>
                </a:lnTo>
              </a:path>
            </a:pathLst>
          </a:custGeom>
          <a:ln w="38100">
            <a:solidFill>
              <a:srgbClr val="993366"/>
            </a:solidFill>
          </a:ln>
        </p:spPr>
        <p:txBody>
          <a:bodyPr wrap="square" lIns="0" tIns="0" rIns="0" bIns="0" rtlCol="0"/>
          <a:lstStyle/>
          <a:p>
            <a:endParaRPr/>
          </a:p>
        </p:txBody>
      </p:sp>
      <p:sp>
        <p:nvSpPr>
          <p:cNvPr id="150" name="object 150"/>
          <p:cNvSpPr/>
          <p:nvPr/>
        </p:nvSpPr>
        <p:spPr>
          <a:xfrm>
            <a:off x="5715000" y="5222747"/>
            <a:ext cx="609600" cy="500380"/>
          </a:xfrm>
          <a:custGeom>
            <a:avLst/>
            <a:gdLst/>
            <a:ahLst/>
            <a:cxnLst/>
            <a:rect l="l" t="t" r="r" b="b"/>
            <a:pathLst>
              <a:path w="609600" h="500379">
                <a:moveTo>
                  <a:pt x="609600" y="249936"/>
                </a:moveTo>
                <a:lnTo>
                  <a:pt x="457200" y="0"/>
                </a:lnTo>
                <a:lnTo>
                  <a:pt x="152400" y="0"/>
                </a:lnTo>
                <a:lnTo>
                  <a:pt x="0" y="249936"/>
                </a:lnTo>
                <a:lnTo>
                  <a:pt x="152400" y="499872"/>
                </a:lnTo>
                <a:lnTo>
                  <a:pt x="457200" y="499872"/>
                </a:lnTo>
                <a:lnTo>
                  <a:pt x="609600" y="249936"/>
                </a:lnTo>
                <a:close/>
              </a:path>
            </a:pathLst>
          </a:custGeom>
          <a:solidFill>
            <a:srgbClr val="FF99CC"/>
          </a:solidFill>
        </p:spPr>
        <p:txBody>
          <a:bodyPr wrap="square" lIns="0" tIns="0" rIns="0" bIns="0" rtlCol="0"/>
          <a:lstStyle/>
          <a:p>
            <a:endParaRPr/>
          </a:p>
        </p:txBody>
      </p:sp>
      <p:sp>
        <p:nvSpPr>
          <p:cNvPr id="151" name="object 151"/>
          <p:cNvSpPr/>
          <p:nvPr/>
        </p:nvSpPr>
        <p:spPr>
          <a:xfrm>
            <a:off x="5715000" y="5222747"/>
            <a:ext cx="609600" cy="500380"/>
          </a:xfrm>
          <a:custGeom>
            <a:avLst/>
            <a:gdLst/>
            <a:ahLst/>
            <a:cxnLst/>
            <a:rect l="l" t="t" r="r" b="b"/>
            <a:pathLst>
              <a:path w="609600" h="500379">
                <a:moveTo>
                  <a:pt x="152400" y="0"/>
                </a:moveTo>
                <a:lnTo>
                  <a:pt x="0" y="249936"/>
                </a:lnTo>
                <a:lnTo>
                  <a:pt x="152400" y="499872"/>
                </a:lnTo>
                <a:lnTo>
                  <a:pt x="457200" y="499872"/>
                </a:lnTo>
                <a:lnTo>
                  <a:pt x="609600" y="249936"/>
                </a:lnTo>
                <a:lnTo>
                  <a:pt x="457200" y="0"/>
                </a:lnTo>
                <a:lnTo>
                  <a:pt x="152400" y="0"/>
                </a:lnTo>
                <a:close/>
              </a:path>
            </a:pathLst>
          </a:custGeom>
          <a:ln w="9525">
            <a:solidFill>
              <a:srgbClr val="000000"/>
            </a:solidFill>
          </a:ln>
        </p:spPr>
        <p:txBody>
          <a:bodyPr wrap="square" lIns="0" tIns="0" rIns="0" bIns="0" rtlCol="0"/>
          <a:lstStyle/>
          <a:p>
            <a:endParaRPr/>
          </a:p>
        </p:txBody>
      </p:sp>
      <p:sp>
        <p:nvSpPr>
          <p:cNvPr id="152" name="object 152"/>
          <p:cNvSpPr txBox="1"/>
          <p:nvPr/>
        </p:nvSpPr>
        <p:spPr>
          <a:xfrm>
            <a:off x="5654802" y="5248909"/>
            <a:ext cx="793115" cy="451484"/>
          </a:xfrm>
          <a:prstGeom prst="rect">
            <a:avLst/>
          </a:prstGeom>
        </p:spPr>
        <p:txBody>
          <a:bodyPr vert="horz" wrap="square" lIns="0" tIns="12065" rIns="0" bIns="0" rtlCol="0">
            <a:spAutoFit/>
          </a:bodyPr>
          <a:lstStyle/>
          <a:p>
            <a:pPr marL="200660" marR="5080" indent="-201295">
              <a:lnSpc>
                <a:spcPct val="100000"/>
              </a:lnSpc>
              <a:spcBef>
                <a:spcPts val="95"/>
              </a:spcBef>
            </a:pPr>
            <a:r>
              <a:rPr sz="1400" spc="-5" dirty="0">
                <a:latin typeface="Times New Roman"/>
                <a:cs typeface="Times New Roman"/>
              </a:rPr>
              <a:t>Integration  Point</a:t>
            </a:r>
            <a:endParaRPr sz="1400">
              <a:latin typeface="Times New Roman"/>
              <a:cs typeface="Times New Roman"/>
            </a:endParaRPr>
          </a:p>
        </p:txBody>
      </p:sp>
      <p:sp>
        <p:nvSpPr>
          <p:cNvPr id="153" name="object 153"/>
          <p:cNvSpPr txBox="1"/>
          <p:nvPr/>
        </p:nvSpPr>
        <p:spPr>
          <a:xfrm>
            <a:off x="7664178" y="5108701"/>
            <a:ext cx="408940" cy="664845"/>
          </a:xfrm>
          <a:prstGeom prst="rect">
            <a:avLst/>
          </a:prstGeom>
        </p:spPr>
        <p:txBody>
          <a:bodyPr vert="horz" wrap="square" lIns="0" tIns="12065" rIns="0" bIns="0" rtlCol="0">
            <a:spAutoFit/>
          </a:bodyPr>
          <a:lstStyle/>
          <a:p>
            <a:pPr marR="5080">
              <a:lnSpc>
                <a:spcPct val="100000"/>
              </a:lnSpc>
              <a:spcBef>
                <a:spcPts val="95"/>
              </a:spcBef>
            </a:pPr>
            <a:r>
              <a:rPr sz="1400" spc="-10" dirty="0">
                <a:latin typeface="Times New Roman"/>
                <a:cs typeface="Times New Roman"/>
              </a:rPr>
              <a:t>ERP  </a:t>
            </a:r>
            <a:r>
              <a:rPr sz="1400" spc="-5" dirty="0">
                <a:latin typeface="Times New Roman"/>
                <a:cs typeface="Times New Roman"/>
              </a:rPr>
              <a:t>CRM</a:t>
            </a:r>
            <a:endParaRPr sz="1400">
              <a:latin typeface="Times New Roman"/>
              <a:cs typeface="Times New Roman"/>
            </a:endParaRPr>
          </a:p>
          <a:p>
            <a:pPr>
              <a:lnSpc>
                <a:spcPts val="1675"/>
              </a:lnSpc>
            </a:pPr>
            <a:r>
              <a:rPr sz="1400" spc="-5" dirty="0">
                <a:latin typeface="Times New Roman"/>
                <a:cs typeface="Times New Roman"/>
              </a:rPr>
              <a:t>…</a:t>
            </a:r>
            <a:endParaRPr sz="1400">
              <a:latin typeface="Times New Roman"/>
              <a:cs typeface="Times New Roman"/>
            </a:endParaRPr>
          </a:p>
        </p:txBody>
      </p:sp>
      <p:sp>
        <p:nvSpPr>
          <p:cNvPr id="154" name="object 154"/>
          <p:cNvSpPr/>
          <p:nvPr/>
        </p:nvSpPr>
        <p:spPr>
          <a:xfrm>
            <a:off x="7309866" y="2355342"/>
            <a:ext cx="83185" cy="471805"/>
          </a:xfrm>
          <a:custGeom>
            <a:avLst/>
            <a:gdLst/>
            <a:ahLst/>
            <a:cxnLst/>
            <a:rect l="l" t="t" r="r" b="b"/>
            <a:pathLst>
              <a:path w="83184" h="471805">
                <a:moveTo>
                  <a:pt x="83057" y="471677"/>
                </a:moveTo>
                <a:lnTo>
                  <a:pt x="83057" y="76200"/>
                </a:lnTo>
                <a:lnTo>
                  <a:pt x="0" y="0"/>
                </a:lnTo>
                <a:lnTo>
                  <a:pt x="0" y="471677"/>
                </a:lnTo>
                <a:lnTo>
                  <a:pt x="83057" y="471677"/>
                </a:lnTo>
                <a:close/>
              </a:path>
            </a:pathLst>
          </a:custGeom>
          <a:solidFill>
            <a:srgbClr val="5F5F7E"/>
          </a:solidFill>
        </p:spPr>
        <p:txBody>
          <a:bodyPr wrap="square" lIns="0" tIns="0" rIns="0" bIns="0" rtlCol="0"/>
          <a:lstStyle/>
          <a:p>
            <a:endParaRPr/>
          </a:p>
        </p:txBody>
      </p:sp>
      <p:sp>
        <p:nvSpPr>
          <p:cNvPr id="155" name="object 155"/>
          <p:cNvSpPr/>
          <p:nvPr/>
        </p:nvSpPr>
        <p:spPr>
          <a:xfrm>
            <a:off x="7013447" y="2356104"/>
            <a:ext cx="295910" cy="470534"/>
          </a:xfrm>
          <a:custGeom>
            <a:avLst/>
            <a:gdLst/>
            <a:ahLst/>
            <a:cxnLst/>
            <a:rect l="l" t="t" r="r" b="b"/>
            <a:pathLst>
              <a:path w="295909" h="470535">
                <a:moveTo>
                  <a:pt x="0" y="0"/>
                </a:moveTo>
                <a:lnTo>
                  <a:pt x="0" y="470154"/>
                </a:lnTo>
                <a:lnTo>
                  <a:pt x="295655" y="470154"/>
                </a:lnTo>
                <a:lnTo>
                  <a:pt x="295655" y="0"/>
                </a:lnTo>
                <a:lnTo>
                  <a:pt x="0" y="0"/>
                </a:lnTo>
                <a:close/>
              </a:path>
            </a:pathLst>
          </a:custGeom>
          <a:solidFill>
            <a:srgbClr val="7E7E9F"/>
          </a:solidFill>
        </p:spPr>
        <p:txBody>
          <a:bodyPr wrap="square" lIns="0" tIns="0" rIns="0" bIns="0" rtlCol="0"/>
          <a:lstStyle/>
          <a:p>
            <a:endParaRPr/>
          </a:p>
        </p:txBody>
      </p:sp>
      <p:sp>
        <p:nvSpPr>
          <p:cNvPr id="156" name="object 156"/>
          <p:cNvSpPr/>
          <p:nvPr/>
        </p:nvSpPr>
        <p:spPr>
          <a:xfrm>
            <a:off x="7290816" y="2393442"/>
            <a:ext cx="1270" cy="471805"/>
          </a:xfrm>
          <a:custGeom>
            <a:avLst/>
            <a:gdLst/>
            <a:ahLst/>
            <a:cxnLst/>
            <a:rect l="l" t="t" r="r" b="b"/>
            <a:pathLst>
              <a:path w="1270" h="471805">
                <a:moveTo>
                  <a:pt x="0" y="471678"/>
                </a:moveTo>
                <a:lnTo>
                  <a:pt x="762" y="471678"/>
                </a:lnTo>
                <a:lnTo>
                  <a:pt x="762" y="0"/>
                </a:lnTo>
                <a:lnTo>
                  <a:pt x="0" y="0"/>
                </a:lnTo>
                <a:lnTo>
                  <a:pt x="0" y="471678"/>
                </a:lnTo>
                <a:close/>
              </a:path>
            </a:pathLst>
          </a:custGeom>
          <a:solidFill>
            <a:srgbClr val="9F9FBF"/>
          </a:solidFill>
        </p:spPr>
        <p:txBody>
          <a:bodyPr wrap="square" lIns="0" tIns="0" rIns="0" bIns="0" rtlCol="0"/>
          <a:lstStyle/>
          <a:p>
            <a:endParaRPr/>
          </a:p>
        </p:txBody>
      </p:sp>
      <p:sp>
        <p:nvSpPr>
          <p:cNvPr id="157" name="object 157"/>
          <p:cNvSpPr/>
          <p:nvPr/>
        </p:nvSpPr>
        <p:spPr>
          <a:xfrm>
            <a:off x="6830568" y="2393442"/>
            <a:ext cx="363220" cy="471805"/>
          </a:xfrm>
          <a:custGeom>
            <a:avLst/>
            <a:gdLst/>
            <a:ahLst/>
            <a:cxnLst/>
            <a:rect l="l" t="t" r="r" b="b"/>
            <a:pathLst>
              <a:path w="363220" h="471805">
                <a:moveTo>
                  <a:pt x="0" y="471678"/>
                </a:moveTo>
                <a:lnTo>
                  <a:pt x="362711" y="471678"/>
                </a:lnTo>
                <a:lnTo>
                  <a:pt x="362711" y="0"/>
                </a:lnTo>
                <a:lnTo>
                  <a:pt x="0" y="0"/>
                </a:lnTo>
                <a:lnTo>
                  <a:pt x="0" y="471678"/>
                </a:lnTo>
                <a:close/>
              </a:path>
            </a:pathLst>
          </a:custGeom>
          <a:solidFill>
            <a:srgbClr val="9F9FBF"/>
          </a:solidFill>
        </p:spPr>
        <p:txBody>
          <a:bodyPr wrap="square" lIns="0" tIns="0" rIns="0" bIns="0" rtlCol="0"/>
          <a:lstStyle/>
          <a:p>
            <a:endParaRPr/>
          </a:p>
        </p:txBody>
      </p:sp>
      <p:sp>
        <p:nvSpPr>
          <p:cNvPr id="158" name="object 158"/>
          <p:cNvSpPr/>
          <p:nvPr/>
        </p:nvSpPr>
        <p:spPr>
          <a:xfrm>
            <a:off x="7193280" y="2393442"/>
            <a:ext cx="97790" cy="471170"/>
          </a:xfrm>
          <a:custGeom>
            <a:avLst/>
            <a:gdLst/>
            <a:ahLst/>
            <a:cxnLst/>
            <a:rect l="l" t="t" r="r" b="b"/>
            <a:pathLst>
              <a:path w="97790" h="471169">
                <a:moveTo>
                  <a:pt x="0" y="0"/>
                </a:moveTo>
                <a:lnTo>
                  <a:pt x="0" y="470916"/>
                </a:lnTo>
                <a:lnTo>
                  <a:pt x="97535" y="470916"/>
                </a:lnTo>
                <a:lnTo>
                  <a:pt x="97535" y="0"/>
                </a:lnTo>
                <a:lnTo>
                  <a:pt x="0" y="0"/>
                </a:lnTo>
                <a:close/>
              </a:path>
            </a:pathLst>
          </a:custGeom>
          <a:solidFill>
            <a:srgbClr val="5F5F7E"/>
          </a:solidFill>
        </p:spPr>
        <p:txBody>
          <a:bodyPr wrap="square" lIns="0" tIns="0" rIns="0" bIns="0" rtlCol="0"/>
          <a:lstStyle/>
          <a:p>
            <a:endParaRPr/>
          </a:p>
        </p:txBody>
      </p:sp>
      <p:sp>
        <p:nvSpPr>
          <p:cNvPr id="159" name="object 159"/>
          <p:cNvSpPr/>
          <p:nvPr/>
        </p:nvSpPr>
        <p:spPr>
          <a:xfrm>
            <a:off x="6880098" y="2393435"/>
            <a:ext cx="0" cy="471805"/>
          </a:xfrm>
          <a:custGeom>
            <a:avLst/>
            <a:gdLst/>
            <a:ahLst/>
            <a:cxnLst/>
            <a:rect l="l" t="t" r="r" b="b"/>
            <a:pathLst>
              <a:path h="471805">
                <a:moveTo>
                  <a:pt x="0" y="0"/>
                </a:moveTo>
                <a:lnTo>
                  <a:pt x="0" y="471681"/>
                </a:lnTo>
              </a:path>
            </a:pathLst>
          </a:custGeom>
          <a:ln w="3175">
            <a:solidFill>
              <a:srgbClr val="5F5F7E"/>
            </a:solidFill>
          </a:ln>
        </p:spPr>
        <p:txBody>
          <a:bodyPr wrap="square" lIns="0" tIns="0" rIns="0" bIns="0" rtlCol="0"/>
          <a:lstStyle/>
          <a:p>
            <a:endParaRPr/>
          </a:p>
        </p:txBody>
      </p:sp>
      <p:sp>
        <p:nvSpPr>
          <p:cNvPr id="160" name="object 160"/>
          <p:cNvSpPr/>
          <p:nvPr/>
        </p:nvSpPr>
        <p:spPr>
          <a:xfrm>
            <a:off x="6945634" y="2393435"/>
            <a:ext cx="0" cy="38735"/>
          </a:xfrm>
          <a:custGeom>
            <a:avLst/>
            <a:gdLst/>
            <a:ahLst/>
            <a:cxnLst/>
            <a:rect l="l" t="t" r="r" b="b"/>
            <a:pathLst>
              <a:path h="38735">
                <a:moveTo>
                  <a:pt x="0" y="0"/>
                </a:moveTo>
                <a:lnTo>
                  <a:pt x="0" y="38106"/>
                </a:lnTo>
              </a:path>
            </a:pathLst>
          </a:custGeom>
          <a:ln w="3175">
            <a:solidFill>
              <a:srgbClr val="5F5F7E"/>
            </a:solidFill>
          </a:ln>
        </p:spPr>
        <p:txBody>
          <a:bodyPr wrap="square" lIns="0" tIns="0" rIns="0" bIns="0" rtlCol="0"/>
          <a:lstStyle/>
          <a:p>
            <a:endParaRPr/>
          </a:p>
        </p:txBody>
      </p:sp>
      <p:sp>
        <p:nvSpPr>
          <p:cNvPr id="161" name="object 161"/>
          <p:cNvSpPr/>
          <p:nvPr/>
        </p:nvSpPr>
        <p:spPr>
          <a:xfrm>
            <a:off x="7011920" y="2393435"/>
            <a:ext cx="0" cy="38735"/>
          </a:xfrm>
          <a:custGeom>
            <a:avLst/>
            <a:gdLst/>
            <a:ahLst/>
            <a:cxnLst/>
            <a:rect l="l" t="t" r="r" b="b"/>
            <a:pathLst>
              <a:path h="38735">
                <a:moveTo>
                  <a:pt x="0" y="0"/>
                </a:moveTo>
                <a:lnTo>
                  <a:pt x="0" y="38106"/>
                </a:lnTo>
              </a:path>
            </a:pathLst>
          </a:custGeom>
          <a:ln w="3175">
            <a:solidFill>
              <a:srgbClr val="5F5F7E"/>
            </a:solidFill>
          </a:ln>
        </p:spPr>
        <p:txBody>
          <a:bodyPr wrap="square" lIns="0" tIns="0" rIns="0" bIns="0" rtlCol="0"/>
          <a:lstStyle/>
          <a:p>
            <a:endParaRPr/>
          </a:p>
        </p:txBody>
      </p:sp>
      <p:sp>
        <p:nvSpPr>
          <p:cNvPr id="162" name="object 162"/>
          <p:cNvSpPr/>
          <p:nvPr/>
        </p:nvSpPr>
        <p:spPr>
          <a:xfrm>
            <a:off x="7077457" y="2393435"/>
            <a:ext cx="0" cy="38735"/>
          </a:xfrm>
          <a:custGeom>
            <a:avLst/>
            <a:gdLst/>
            <a:ahLst/>
            <a:cxnLst/>
            <a:rect l="l" t="t" r="r" b="b"/>
            <a:pathLst>
              <a:path h="38735">
                <a:moveTo>
                  <a:pt x="0" y="0"/>
                </a:moveTo>
                <a:lnTo>
                  <a:pt x="0" y="38106"/>
                </a:lnTo>
              </a:path>
            </a:pathLst>
          </a:custGeom>
          <a:ln w="3175">
            <a:solidFill>
              <a:srgbClr val="5F5F7E"/>
            </a:solidFill>
          </a:ln>
        </p:spPr>
        <p:txBody>
          <a:bodyPr wrap="square" lIns="0" tIns="0" rIns="0" bIns="0" rtlCol="0"/>
          <a:lstStyle/>
          <a:p>
            <a:endParaRPr/>
          </a:p>
        </p:txBody>
      </p:sp>
      <p:sp>
        <p:nvSpPr>
          <p:cNvPr id="163" name="object 163"/>
          <p:cNvSpPr/>
          <p:nvPr/>
        </p:nvSpPr>
        <p:spPr>
          <a:xfrm>
            <a:off x="7142993" y="2393435"/>
            <a:ext cx="0" cy="38735"/>
          </a:xfrm>
          <a:custGeom>
            <a:avLst/>
            <a:gdLst/>
            <a:ahLst/>
            <a:cxnLst/>
            <a:rect l="l" t="t" r="r" b="b"/>
            <a:pathLst>
              <a:path h="38735">
                <a:moveTo>
                  <a:pt x="0" y="0"/>
                </a:moveTo>
                <a:lnTo>
                  <a:pt x="0" y="38106"/>
                </a:lnTo>
              </a:path>
            </a:pathLst>
          </a:custGeom>
          <a:ln w="3175">
            <a:solidFill>
              <a:srgbClr val="5F5F7E"/>
            </a:solidFill>
          </a:ln>
        </p:spPr>
        <p:txBody>
          <a:bodyPr wrap="square" lIns="0" tIns="0" rIns="0" bIns="0" rtlCol="0"/>
          <a:lstStyle/>
          <a:p>
            <a:endParaRPr/>
          </a:p>
        </p:txBody>
      </p:sp>
      <p:sp>
        <p:nvSpPr>
          <p:cNvPr id="164" name="object 164"/>
          <p:cNvSpPr/>
          <p:nvPr/>
        </p:nvSpPr>
        <p:spPr>
          <a:xfrm>
            <a:off x="6888480" y="2431542"/>
            <a:ext cx="380365" cy="433705"/>
          </a:xfrm>
          <a:custGeom>
            <a:avLst/>
            <a:gdLst/>
            <a:ahLst/>
            <a:cxnLst/>
            <a:rect l="l" t="t" r="r" b="b"/>
            <a:pathLst>
              <a:path w="380365" h="433705">
                <a:moveTo>
                  <a:pt x="0" y="0"/>
                </a:moveTo>
                <a:lnTo>
                  <a:pt x="0" y="433578"/>
                </a:lnTo>
                <a:lnTo>
                  <a:pt x="380238" y="433578"/>
                </a:lnTo>
                <a:lnTo>
                  <a:pt x="380238" y="0"/>
                </a:lnTo>
                <a:lnTo>
                  <a:pt x="0" y="0"/>
                </a:lnTo>
                <a:close/>
              </a:path>
            </a:pathLst>
          </a:custGeom>
          <a:solidFill>
            <a:srgbClr val="BFBFDF"/>
          </a:solidFill>
        </p:spPr>
        <p:txBody>
          <a:bodyPr wrap="square" lIns="0" tIns="0" rIns="0" bIns="0" rtlCol="0"/>
          <a:lstStyle/>
          <a:p>
            <a:endParaRPr/>
          </a:p>
        </p:txBody>
      </p:sp>
      <p:sp>
        <p:nvSpPr>
          <p:cNvPr id="165" name="object 165"/>
          <p:cNvSpPr/>
          <p:nvPr/>
        </p:nvSpPr>
        <p:spPr>
          <a:xfrm>
            <a:off x="6898385" y="2444495"/>
            <a:ext cx="361950" cy="382270"/>
          </a:xfrm>
          <a:custGeom>
            <a:avLst/>
            <a:gdLst/>
            <a:ahLst/>
            <a:cxnLst/>
            <a:rect l="l" t="t" r="r" b="b"/>
            <a:pathLst>
              <a:path w="361950" h="382269">
                <a:moveTo>
                  <a:pt x="0" y="0"/>
                </a:moveTo>
                <a:lnTo>
                  <a:pt x="0" y="381762"/>
                </a:lnTo>
                <a:lnTo>
                  <a:pt x="361950" y="381762"/>
                </a:lnTo>
                <a:lnTo>
                  <a:pt x="361950" y="0"/>
                </a:lnTo>
                <a:lnTo>
                  <a:pt x="0" y="0"/>
                </a:lnTo>
                <a:close/>
              </a:path>
            </a:pathLst>
          </a:custGeom>
          <a:solidFill>
            <a:srgbClr val="5F5F7E"/>
          </a:solidFill>
        </p:spPr>
        <p:txBody>
          <a:bodyPr wrap="square" lIns="0" tIns="0" rIns="0" bIns="0" rtlCol="0"/>
          <a:lstStyle/>
          <a:p>
            <a:endParaRPr/>
          </a:p>
        </p:txBody>
      </p:sp>
      <p:sp>
        <p:nvSpPr>
          <p:cNvPr id="166" name="object 166"/>
          <p:cNvSpPr/>
          <p:nvPr/>
        </p:nvSpPr>
        <p:spPr>
          <a:xfrm>
            <a:off x="6882383" y="2444114"/>
            <a:ext cx="394335" cy="0"/>
          </a:xfrm>
          <a:custGeom>
            <a:avLst/>
            <a:gdLst/>
            <a:ahLst/>
            <a:cxnLst/>
            <a:rect l="l" t="t" r="r" b="b"/>
            <a:pathLst>
              <a:path w="394334">
                <a:moveTo>
                  <a:pt x="0" y="0"/>
                </a:moveTo>
                <a:lnTo>
                  <a:pt x="393953" y="0"/>
                </a:lnTo>
              </a:path>
            </a:pathLst>
          </a:custGeom>
          <a:ln w="25145">
            <a:solidFill>
              <a:srgbClr val="7E7E9F"/>
            </a:solidFill>
          </a:ln>
        </p:spPr>
        <p:txBody>
          <a:bodyPr wrap="square" lIns="0" tIns="0" rIns="0" bIns="0" rtlCol="0"/>
          <a:lstStyle/>
          <a:p>
            <a:endParaRPr/>
          </a:p>
        </p:txBody>
      </p:sp>
      <p:sp>
        <p:nvSpPr>
          <p:cNvPr id="167" name="object 167"/>
          <p:cNvSpPr/>
          <p:nvPr/>
        </p:nvSpPr>
        <p:spPr>
          <a:xfrm>
            <a:off x="6882383" y="2596895"/>
            <a:ext cx="394335" cy="0"/>
          </a:xfrm>
          <a:custGeom>
            <a:avLst/>
            <a:gdLst/>
            <a:ahLst/>
            <a:cxnLst/>
            <a:rect l="l" t="t" r="r" b="b"/>
            <a:pathLst>
              <a:path w="394334">
                <a:moveTo>
                  <a:pt x="0" y="0"/>
                </a:moveTo>
                <a:lnTo>
                  <a:pt x="393953" y="0"/>
                </a:lnTo>
              </a:path>
            </a:pathLst>
          </a:custGeom>
          <a:ln w="24383">
            <a:solidFill>
              <a:srgbClr val="7E7E9F"/>
            </a:solidFill>
          </a:ln>
        </p:spPr>
        <p:txBody>
          <a:bodyPr wrap="square" lIns="0" tIns="0" rIns="0" bIns="0" rtlCol="0"/>
          <a:lstStyle/>
          <a:p>
            <a:endParaRPr/>
          </a:p>
        </p:txBody>
      </p:sp>
      <p:sp>
        <p:nvSpPr>
          <p:cNvPr id="168" name="object 168"/>
          <p:cNvSpPr/>
          <p:nvPr/>
        </p:nvSpPr>
        <p:spPr>
          <a:xfrm>
            <a:off x="6882383" y="2673857"/>
            <a:ext cx="394335" cy="0"/>
          </a:xfrm>
          <a:custGeom>
            <a:avLst/>
            <a:gdLst/>
            <a:ahLst/>
            <a:cxnLst/>
            <a:rect l="l" t="t" r="r" b="b"/>
            <a:pathLst>
              <a:path w="394334">
                <a:moveTo>
                  <a:pt x="0" y="0"/>
                </a:moveTo>
                <a:lnTo>
                  <a:pt x="393953" y="0"/>
                </a:lnTo>
              </a:path>
            </a:pathLst>
          </a:custGeom>
          <a:ln w="24384">
            <a:solidFill>
              <a:srgbClr val="7E7E9F"/>
            </a:solidFill>
          </a:ln>
        </p:spPr>
        <p:txBody>
          <a:bodyPr wrap="square" lIns="0" tIns="0" rIns="0" bIns="0" rtlCol="0"/>
          <a:lstStyle/>
          <a:p>
            <a:endParaRPr/>
          </a:p>
        </p:txBody>
      </p:sp>
      <p:sp>
        <p:nvSpPr>
          <p:cNvPr id="169" name="object 169"/>
          <p:cNvSpPr/>
          <p:nvPr/>
        </p:nvSpPr>
        <p:spPr>
          <a:xfrm>
            <a:off x="6882383" y="2750057"/>
            <a:ext cx="394335" cy="0"/>
          </a:xfrm>
          <a:custGeom>
            <a:avLst/>
            <a:gdLst/>
            <a:ahLst/>
            <a:cxnLst/>
            <a:rect l="l" t="t" r="r" b="b"/>
            <a:pathLst>
              <a:path w="394334">
                <a:moveTo>
                  <a:pt x="0" y="0"/>
                </a:moveTo>
                <a:lnTo>
                  <a:pt x="393953" y="0"/>
                </a:lnTo>
              </a:path>
            </a:pathLst>
          </a:custGeom>
          <a:ln w="24384">
            <a:solidFill>
              <a:srgbClr val="7E7E9F"/>
            </a:solidFill>
          </a:ln>
        </p:spPr>
        <p:txBody>
          <a:bodyPr wrap="square" lIns="0" tIns="0" rIns="0" bIns="0" rtlCol="0"/>
          <a:lstStyle/>
          <a:p>
            <a:endParaRPr/>
          </a:p>
        </p:txBody>
      </p:sp>
      <p:sp>
        <p:nvSpPr>
          <p:cNvPr id="170" name="object 170"/>
          <p:cNvSpPr/>
          <p:nvPr/>
        </p:nvSpPr>
        <p:spPr>
          <a:xfrm>
            <a:off x="6882383" y="2826639"/>
            <a:ext cx="394335" cy="0"/>
          </a:xfrm>
          <a:custGeom>
            <a:avLst/>
            <a:gdLst/>
            <a:ahLst/>
            <a:cxnLst/>
            <a:rect l="l" t="t" r="r" b="b"/>
            <a:pathLst>
              <a:path w="394334">
                <a:moveTo>
                  <a:pt x="0" y="0"/>
                </a:moveTo>
                <a:lnTo>
                  <a:pt x="393953" y="0"/>
                </a:lnTo>
              </a:path>
            </a:pathLst>
          </a:custGeom>
          <a:ln w="25145">
            <a:solidFill>
              <a:srgbClr val="7E7E9F"/>
            </a:solidFill>
          </a:ln>
        </p:spPr>
        <p:txBody>
          <a:bodyPr wrap="square" lIns="0" tIns="0" rIns="0" bIns="0" rtlCol="0"/>
          <a:lstStyle/>
          <a:p>
            <a:endParaRPr/>
          </a:p>
        </p:txBody>
      </p:sp>
      <p:sp>
        <p:nvSpPr>
          <p:cNvPr id="171" name="object 171"/>
          <p:cNvSpPr/>
          <p:nvPr/>
        </p:nvSpPr>
        <p:spPr>
          <a:xfrm>
            <a:off x="6882383" y="2521076"/>
            <a:ext cx="394335" cy="0"/>
          </a:xfrm>
          <a:custGeom>
            <a:avLst/>
            <a:gdLst/>
            <a:ahLst/>
            <a:cxnLst/>
            <a:rect l="l" t="t" r="r" b="b"/>
            <a:pathLst>
              <a:path w="394334">
                <a:moveTo>
                  <a:pt x="0" y="0"/>
                </a:moveTo>
                <a:lnTo>
                  <a:pt x="393953" y="0"/>
                </a:lnTo>
              </a:path>
            </a:pathLst>
          </a:custGeom>
          <a:ln w="25146">
            <a:solidFill>
              <a:srgbClr val="7E7E9F"/>
            </a:solidFill>
          </a:ln>
        </p:spPr>
        <p:txBody>
          <a:bodyPr wrap="square" lIns="0" tIns="0" rIns="0" bIns="0" rtlCol="0"/>
          <a:lstStyle/>
          <a:p>
            <a:endParaRPr/>
          </a:p>
        </p:txBody>
      </p:sp>
      <p:sp>
        <p:nvSpPr>
          <p:cNvPr id="172" name="object 172"/>
          <p:cNvSpPr/>
          <p:nvPr/>
        </p:nvSpPr>
        <p:spPr>
          <a:xfrm>
            <a:off x="6968108" y="2447544"/>
            <a:ext cx="0" cy="377190"/>
          </a:xfrm>
          <a:custGeom>
            <a:avLst/>
            <a:gdLst/>
            <a:ahLst/>
            <a:cxnLst/>
            <a:rect l="l" t="t" r="r" b="b"/>
            <a:pathLst>
              <a:path h="377189">
                <a:moveTo>
                  <a:pt x="0" y="0"/>
                </a:moveTo>
                <a:lnTo>
                  <a:pt x="0" y="377189"/>
                </a:lnTo>
              </a:path>
            </a:pathLst>
          </a:custGeom>
          <a:ln w="6857">
            <a:solidFill>
              <a:srgbClr val="7E7E9F"/>
            </a:solidFill>
          </a:ln>
        </p:spPr>
        <p:txBody>
          <a:bodyPr wrap="square" lIns="0" tIns="0" rIns="0" bIns="0" rtlCol="0"/>
          <a:lstStyle/>
          <a:p>
            <a:endParaRPr/>
          </a:p>
        </p:txBody>
      </p:sp>
      <p:sp>
        <p:nvSpPr>
          <p:cNvPr id="173" name="object 173"/>
          <p:cNvSpPr/>
          <p:nvPr/>
        </p:nvSpPr>
        <p:spPr>
          <a:xfrm>
            <a:off x="7040118" y="2449067"/>
            <a:ext cx="0" cy="377190"/>
          </a:xfrm>
          <a:custGeom>
            <a:avLst/>
            <a:gdLst/>
            <a:ahLst/>
            <a:cxnLst/>
            <a:rect l="l" t="t" r="r" b="b"/>
            <a:pathLst>
              <a:path h="377189">
                <a:moveTo>
                  <a:pt x="0" y="0"/>
                </a:moveTo>
                <a:lnTo>
                  <a:pt x="0" y="377189"/>
                </a:lnTo>
              </a:path>
            </a:pathLst>
          </a:custGeom>
          <a:ln w="7620">
            <a:solidFill>
              <a:srgbClr val="7E7E9F"/>
            </a:solidFill>
          </a:ln>
        </p:spPr>
        <p:txBody>
          <a:bodyPr wrap="square" lIns="0" tIns="0" rIns="0" bIns="0" rtlCol="0"/>
          <a:lstStyle/>
          <a:p>
            <a:endParaRPr/>
          </a:p>
        </p:txBody>
      </p:sp>
      <p:sp>
        <p:nvSpPr>
          <p:cNvPr id="174" name="object 174"/>
          <p:cNvSpPr/>
          <p:nvPr/>
        </p:nvSpPr>
        <p:spPr>
          <a:xfrm>
            <a:off x="7114031" y="2450592"/>
            <a:ext cx="0" cy="377190"/>
          </a:xfrm>
          <a:custGeom>
            <a:avLst/>
            <a:gdLst/>
            <a:ahLst/>
            <a:cxnLst/>
            <a:rect l="l" t="t" r="r" b="b"/>
            <a:pathLst>
              <a:path h="377189">
                <a:moveTo>
                  <a:pt x="0" y="0"/>
                </a:moveTo>
                <a:lnTo>
                  <a:pt x="0" y="377189"/>
                </a:lnTo>
              </a:path>
            </a:pathLst>
          </a:custGeom>
          <a:ln w="7619">
            <a:solidFill>
              <a:srgbClr val="7E7E9F"/>
            </a:solidFill>
          </a:ln>
        </p:spPr>
        <p:txBody>
          <a:bodyPr wrap="square" lIns="0" tIns="0" rIns="0" bIns="0" rtlCol="0"/>
          <a:lstStyle/>
          <a:p>
            <a:endParaRPr/>
          </a:p>
        </p:txBody>
      </p:sp>
      <p:sp>
        <p:nvSpPr>
          <p:cNvPr id="175" name="object 175"/>
          <p:cNvSpPr/>
          <p:nvPr/>
        </p:nvSpPr>
        <p:spPr>
          <a:xfrm>
            <a:off x="7188707" y="2450592"/>
            <a:ext cx="0" cy="377190"/>
          </a:xfrm>
          <a:custGeom>
            <a:avLst/>
            <a:gdLst/>
            <a:ahLst/>
            <a:cxnLst/>
            <a:rect l="l" t="t" r="r" b="b"/>
            <a:pathLst>
              <a:path h="377189">
                <a:moveTo>
                  <a:pt x="0" y="0"/>
                </a:moveTo>
                <a:lnTo>
                  <a:pt x="0" y="377189"/>
                </a:lnTo>
              </a:path>
            </a:pathLst>
          </a:custGeom>
          <a:ln w="7619">
            <a:solidFill>
              <a:srgbClr val="7E7E9F"/>
            </a:solidFill>
          </a:ln>
        </p:spPr>
        <p:txBody>
          <a:bodyPr wrap="square" lIns="0" tIns="0" rIns="0" bIns="0" rtlCol="0"/>
          <a:lstStyle/>
          <a:p>
            <a:endParaRPr/>
          </a:p>
        </p:txBody>
      </p:sp>
      <p:sp>
        <p:nvSpPr>
          <p:cNvPr id="176" name="object 176"/>
          <p:cNvSpPr/>
          <p:nvPr/>
        </p:nvSpPr>
        <p:spPr>
          <a:xfrm>
            <a:off x="6528054" y="2481072"/>
            <a:ext cx="329565" cy="39370"/>
          </a:xfrm>
          <a:custGeom>
            <a:avLst/>
            <a:gdLst/>
            <a:ahLst/>
            <a:cxnLst/>
            <a:rect l="l" t="t" r="r" b="b"/>
            <a:pathLst>
              <a:path w="329565" h="39369">
                <a:moveTo>
                  <a:pt x="0" y="38861"/>
                </a:moveTo>
                <a:lnTo>
                  <a:pt x="329183" y="38861"/>
                </a:lnTo>
                <a:lnTo>
                  <a:pt x="329183" y="0"/>
                </a:lnTo>
                <a:lnTo>
                  <a:pt x="0" y="0"/>
                </a:lnTo>
                <a:lnTo>
                  <a:pt x="0" y="38861"/>
                </a:lnTo>
                <a:close/>
              </a:path>
            </a:pathLst>
          </a:custGeom>
          <a:solidFill>
            <a:srgbClr val="DFDFFF"/>
          </a:solidFill>
        </p:spPr>
        <p:txBody>
          <a:bodyPr wrap="square" lIns="0" tIns="0" rIns="0" bIns="0" rtlCol="0"/>
          <a:lstStyle/>
          <a:p>
            <a:endParaRPr/>
          </a:p>
        </p:txBody>
      </p:sp>
      <p:sp>
        <p:nvSpPr>
          <p:cNvPr id="177" name="object 177"/>
          <p:cNvSpPr/>
          <p:nvPr/>
        </p:nvSpPr>
        <p:spPr>
          <a:xfrm>
            <a:off x="6528054" y="2901695"/>
            <a:ext cx="329565" cy="12700"/>
          </a:xfrm>
          <a:custGeom>
            <a:avLst/>
            <a:gdLst/>
            <a:ahLst/>
            <a:cxnLst/>
            <a:rect l="l" t="t" r="r" b="b"/>
            <a:pathLst>
              <a:path w="329565" h="12700">
                <a:moveTo>
                  <a:pt x="0" y="12191"/>
                </a:moveTo>
                <a:lnTo>
                  <a:pt x="329183" y="12191"/>
                </a:lnTo>
                <a:lnTo>
                  <a:pt x="329183" y="0"/>
                </a:lnTo>
                <a:lnTo>
                  <a:pt x="0" y="0"/>
                </a:lnTo>
                <a:lnTo>
                  <a:pt x="0" y="12191"/>
                </a:lnTo>
                <a:close/>
              </a:path>
            </a:pathLst>
          </a:custGeom>
          <a:solidFill>
            <a:srgbClr val="DFDFFF"/>
          </a:solidFill>
        </p:spPr>
        <p:txBody>
          <a:bodyPr wrap="square" lIns="0" tIns="0" rIns="0" bIns="0" rtlCol="0"/>
          <a:lstStyle/>
          <a:p>
            <a:endParaRPr/>
          </a:p>
        </p:txBody>
      </p:sp>
      <p:sp>
        <p:nvSpPr>
          <p:cNvPr id="178" name="object 178"/>
          <p:cNvSpPr/>
          <p:nvPr/>
        </p:nvSpPr>
        <p:spPr>
          <a:xfrm>
            <a:off x="6478523" y="2481072"/>
            <a:ext cx="49530" cy="433705"/>
          </a:xfrm>
          <a:custGeom>
            <a:avLst/>
            <a:gdLst/>
            <a:ahLst/>
            <a:cxnLst/>
            <a:rect l="l" t="t" r="r" b="b"/>
            <a:pathLst>
              <a:path w="49529" h="433705">
                <a:moveTo>
                  <a:pt x="49529" y="433577"/>
                </a:moveTo>
                <a:lnTo>
                  <a:pt x="49529" y="0"/>
                </a:lnTo>
                <a:lnTo>
                  <a:pt x="0" y="25907"/>
                </a:lnTo>
                <a:lnTo>
                  <a:pt x="0" y="420623"/>
                </a:lnTo>
                <a:lnTo>
                  <a:pt x="49529" y="433577"/>
                </a:lnTo>
                <a:close/>
              </a:path>
            </a:pathLst>
          </a:custGeom>
          <a:solidFill>
            <a:srgbClr val="BFBFDF"/>
          </a:solidFill>
        </p:spPr>
        <p:txBody>
          <a:bodyPr wrap="square" lIns="0" tIns="0" rIns="0" bIns="0" rtlCol="0"/>
          <a:lstStyle/>
          <a:p>
            <a:endParaRPr/>
          </a:p>
        </p:txBody>
      </p:sp>
      <p:sp>
        <p:nvSpPr>
          <p:cNvPr id="179" name="object 179"/>
          <p:cNvSpPr/>
          <p:nvPr/>
        </p:nvSpPr>
        <p:spPr>
          <a:xfrm>
            <a:off x="6528054" y="2519933"/>
            <a:ext cx="329565" cy="12700"/>
          </a:xfrm>
          <a:custGeom>
            <a:avLst/>
            <a:gdLst/>
            <a:ahLst/>
            <a:cxnLst/>
            <a:rect l="l" t="t" r="r" b="b"/>
            <a:pathLst>
              <a:path w="329565" h="12700">
                <a:moveTo>
                  <a:pt x="0" y="12192"/>
                </a:moveTo>
                <a:lnTo>
                  <a:pt x="329183" y="12192"/>
                </a:lnTo>
                <a:lnTo>
                  <a:pt x="329183" y="0"/>
                </a:lnTo>
                <a:lnTo>
                  <a:pt x="0" y="0"/>
                </a:lnTo>
                <a:lnTo>
                  <a:pt x="0" y="12192"/>
                </a:lnTo>
                <a:close/>
              </a:path>
            </a:pathLst>
          </a:custGeom>
          <a:solidFill>
            <a:srgbClr val="7E7E9F"/>
          </a:solidFill>
        </p:spPr>
        <p:txBody>
          <a:bodyPr wrap="square" lIns="0" tIns="0" rIns="0" bIns="0" rtlCol="0"/>
          <a:lstStyle/>
          <a:p>
            <a:endParaRPr/>
          </a:p>
        </p:txBody>
      </p:sp>
      <p:sp>
        <p:nvSpPr>
          <p:cNvPr id="180" name="object 180"/>
          <p:cNvSpPr/>
          <p:nvPr/>
        </p:nvSpPr>
        <p:spPr>
          <a:xfrm>
            <a:off x="6528054" y="2596133"/>
            <a:ext cx="329565" cy="12700"/>
          </a:xfrm>
          <a:custGeom>
            <a:avLst/>
            <a:gdLst/>
            <a:ahLst/>
            <a:cxnLst/>
            <a:rect l="l" t="t" r="r" b="b"/>
            <a:pathLst>
              <a:path w="329565" h="12700">
                <a:moveTo>
                  <a:pt x="0" y="12192"/>
                </a:moveTo>
                <a:lnTo>
                  <a:pt x="329183" y="12192"/>
                </a:lnTo>
                <a:lnTo>
                  <a:pt x="329183" y="0"/>
                </a:lnTo>
                <a:lnTo>
                  <a:pt x="0" y="0"/>
                </a:lnTo>
                <a:lnTo>
                  <a:pt x="0" y="12192"/>
                </a:lnTo>
                <a:close/>
              </a:path>
            </a:pathLst>
          </a:custGeom>
          <a:solidFill>
            <a:srgbClr val="7E7E9F"/>
          </a:solidFill>
        </p:spPr>
        <p:txBody>
          <a:bodyPr wrap="square" lIns="0" tIns="0" rIns="0" bIns="0" rtlCol="0"/>
          <a:lstStyle/>
          <a:p>
            <a:endParaRPr/>
          </a:p>
        </p:txBody>
      </p:sp>
      <p:sp>
        <p:nvSpPr>
          <p:cNvPr id="181" name="object 181"/>
          <p:cNvSpPr/>
          <p:nvPr/>
        </p:nvSpPr>
        <p:spPr>
          <a:xfrm>
            <a:off x="6528054" y="2672333"/>
            <a:ext cx="329565" cy="13335"/>
          </a:xfrm>
          <a:custGeom>
            <a:avLst/>
            <a:gdLst/>
            <a:ahLst/>
            <a:cxnLst/>
            <a:rect l="l" t="t" r="r" b="b"/>
            <a:pathLst>
              <a:path w="329565" h="13335">
                <a:moveTo>
                  <a:pt x="0" y="12953"/>
                </a:moveTo>
                <a:lnTo>
                  <a:pt x="329183" y="12953"/>
                </a:lnTo>
                <a:lnTo>
                  <a:pt x="329183" y="0"/>
                </a:lnTo>
                <a:lnTo>
                  <a:pt x="0" y="0"/>
                </a:lnTo>
                <a:lnTo>
                  <a:pt x="0" y="12953"/>
                </a:lnTo>
                <a:close/>
              </a:path>
            </a:pathLst>
          </a:custGeom>
          <a:solidFill>
            <a:srgbClr val="7E7E9F"/>
          </a:solidFill>
        </p:spPr>
        <p:txBody>
          <a:bodyPr wrap="square" lIns="0" tIns="0" rIns="0" bIns="0" rtlCol="0"/>
          <a:lstStyle/>
          <a:p>
            <a:endParaRPr/>
          </a:p>
        </p:txBody>
      </p:sp>
      <p:sp>
        <p:nvSpPr>
          <p:cNvPr id="182" name="object 182"/>
          <p:cNvSpPr/>
          <p:nvPr/>
        </p:nvSpPr>
        <p:spPr>
          <a:xfrm>
            <a:off x="6528054" y="2748533"/>
            <a:ext cx="329565" cy="13335"/>
          </a:xfrm>
          <a:custGeom>
            <a:avLst/>
            <a:gdLst/>
            <a:ahLst/>
            <a:cxnLst/>
            <a:rect l="l" t="t" r="r" b="b"/>
            <a:pathLst>
              <a:path w="329565" h="13335">
                <a:moveTo>
                  <a:pt x="0" y="12953"/>
                </a:moveTo>
                <a:lnTo>
                  <a:pt x="329183" y="12953"/>
                </a:lnTo>
                <a:lnTo>
                  <a:pt x="329183" y="0"/>
                </a:lnTo>
                <a:lnTo>
                  <a:pt x="0" y="0"/>
                </a:lnTo>
                <a:lnTo>
                  <a:pt x="0" y="12953"/>
                </a:lnTo>
                <a:close/>
              </a:path>
            </a:pathLst>
          </a:custGeom>
          <a:solidFill>
            <a:srgbClr val="7E7E9F"/>
          </a:solidFill>
        </p:spPr>
        <p:txBody>
          <a:bodyPr wrap="square" lIns="0" tIns="0" rIns="0" bIns="0" rtlCol="0"/>
          <a:lstStyle/>
          <a:p>
            <a:endParaRPr/>
          </a:p>
        </p:txBody>
      </p:sp>
      <p:sp>
        <p:nvSpPr>
          <p:cNvPr id="183" name="object 183"/>
          <p:cNvSpPr/>
          <p:nvPr/>
        </p:nvSpPr>
        <p:spPr>
          <a:xfrm>
            <a:off x="6528054" y="2825495"/>
            <a:ext cx="329565" cy="13335"/>
          </a:xfrm>
          <a:custGeom>
            <a:avLst/>
            <a:gdLst/>
            <a:ahLst/>
            <a:cxnLst/>
            <a:rect l="l" t="t" r="r" b="b"/>
            <a:pathLst>
              <a:path w="329565" h="13335">
                <a:moveTo>
                  <a:pt x="0" y="12954"/>
                </a:moveTo>
                <a:lnTo>
                  <a:pt x="329183" y="12954"/>
                </a:lnTo>
                <a:lnTo>
                  <a:pt x="329183" y="0"/>
                </a:lnTo>
                <a:lnTo>
                  <a:pt x="0" y="0"/>
                </a:lnTo>
                <a:lnTo>
                  <a:pt x="0" y="12954"/>
                </a:lnTo>
                <a:close/>
              </a:path>
            </a:pathLst>
          </a:custGeom>
          <a:solidFill>
            <a:srgbClr val="7E7E9F"/>
          </a:solidFill>
        </p:spPr>
        <p:txBody>
          <a:bodyPr wrap="square" lIns="0" tIns="0" rIns="0" bIns="0" rtlCol="0"/>
          <a:lstStyle/>
          <a:p>
            <a:endParaRPr/>
          </a:p>
        </p:txBody>
      </p:sp>
      <p:sp>
        <p:nvSpPr>
          <p:cNvPr id="184" name="object 184"/>
          <p:cNvSpPr/>
          <p:nvPr/>
        </p:nvSpPr>
        <p:spPr>
          <a:xfrm>
            <a:off x="6528054" y="2532126"/>
            <a:ext cx="329565" cy="64135"/>
          </a:xfrm>
          <a:custGeom>
            <a:avLst/>
            <a:gdLst/>
            <a:ahLst/>
            <a:cxnLst/>
            <a:rect l="l" t="t" r="r" b="b"/>
            <a:pathLst>
              <a:path w="329565" h="64135">
                <a:moveTo>
                  <a:pt x="0" y="64007"/>
                </a:moveTo>
                <a:lnTo>
                  <a:pt x="329183" y="64007"/>
                </a:lnTo>
                <a:lnTo>
                  <a:pt x="329183" y="0"/>
                </a:lnTo>
                <a:lnTo>
                  <a:pt x="0" y="0"/>
                </a:lnTo>
                <a:lnTo>
                  <a:pt x="0" y="64007"/>
                </a:lnTo>
                <a:close/>
              </a:path>
            </a:pathLst>
          </a:custGeom>
          <a:solidFill>
            <a:srgbClr val="5F5F7E"/>
          </a:solidFill>
        </p:spPr>
        <p:txBody>
          <a:bodyPr wrap="square" lIns="0" tIns="0" rIns="0" bIns="0" rtlCol="0"/>
          <a:lstStyle/>
          <a:p>
            <a:endParaRPr/>
          </a:p>
        </p:txBody>
      </p:sp>
      <p:sp>
        <p:nvSpPr>
          <p:cNvPr id="185" name="object 185"/>
          <p:cNvSpPr/>
          <p:nvPr/>
        </p:nvSpPr>
        <p:spPr>
          <a:xfrm>
            <a:off x="6528054" y="2608326"/>
            <a:ext cx="329565" cy="64135"/>
          </a:xfrm>
          <a:custGeom>
            <a:avLst/>
            <a:gdLst/>
            <a:ahLst/>
            <a:cxnLst/>
            <a:rect l="l" t="t" r="r" b="b"/>
            <a:pathLst>
              <a:path w="329565" h="64135">
                <a:moveTo>
                  <a:pt x="0" y="64007"/>
                </a:moveTo>
                <a:lnTo>
                  <a:pt x="329183" y="64007"/>
                </a:lnTo>
                <a:lnTo>
                  <a:pt x="329183" y="0"/>
                </a:lnTo>
                <a:lnTo>
                  <a:pt x="0" y="0"/>
                </a:lnTo>
                <a:lnTo>
                  <a:pt x="0" y="64007"/>
                </a:lnTo>
                <a:close/>
              </a:path>
            </a:pathLst>
          </a:custGeom>
          <a:solidFill>
            <a:srgbClr val="5F5F7E"/>
          </a:solidFill>
        </p:spPr>
        <p:txBody>
          <a:bodyPr wrap="square" lIns="0" tIns="0" rIns="0" bIns="0" rtlCol="0"/>
          <a:lstStyle/>
          <a:p>
            <a:endParaRPr/>
          </a:p>
        </p:txBody>
      </p:sp>
      <p:sp>
        <p:nvSpPr>
          <p:cNvPr id="186" name="object 186"/>
          <p:cNvSpPr/>
          <p:nvPr/>
        </p:nvSpPr>
        <p:spPr>
          <a:xfrm>
            <a:off x="6528054" y="2685288"/>
            <a:ext cx="329565" cy="63500"/>
          </a:xfrm>
          <a:custGeom>
            <a:avLst/>
            <a:gdLst/>
            <a:ahLst/>
            <a:cxnLst/>
            <a:rect l="l" t="t" r="r" b="b"/>
            <a:pathLst>
              <a:path w="329565" h="63500">
                <a:moveTo>
                  <a:pt x="0" y="63246"/>
                </a:moveTo>
                <a:lnTo>
                  <a:pt x="329183" y="63246"/>
                </a:lnTo>
                <a:lnTo>
                  <a:pt x="329183" y="0"/>
                </a:lnTo>
                <a:lnTo>
                  <a:pt x="0" y="0"/>
                </a:lnTo>
                <a:lnTo>
                  <a:pt x="0" y="63246"/>
                </a:lnTo>
                <a:close/>
              </a:path>
            </a:pathLst>
          </a:custGeom>
          <a:solidFill>
            <a:srgbClr val="5F5F7E"/>
          </a:solidFill>
        </p:spPr>
        <p:txBody>
          <a:bodyPr wrap="square" lIns="0" tIns="0" rIns="0" bIns="0" rtlCol="0"/>
          <a:lstStyle/>
          <a:p>
            <a:endParaRPr/>
          </a:p>
        </p:txBody>
      </p:sp>
      <p:sp>
        <p:nvSpPr>
          <p:cNvPr id="187" name="object 187"/>
          <p:cNvSpPr/>
          <p:nvPr/>
        </p:nvSpPr>
        <p:spPr>
          <a:xfrm>
            <a:off x="6528054" y="2761488"/>
            <a:ext cx="329565" cy="64135"/>
          </a:xfrm>
          <a:custGeom>
            <a:avLst/>
            <a:gdLst/>
            <a:ahLst/>
            <a:cxnLst/>
            <a:rect l="l" t="t" r="r" b="b"/>
            <a:pathLst>
              <a:path w="329565" h="64135">
                <a:moveTo>
                  <a:pt x="0" y="64007"/>
                </a:moveTo>
                <a:lnTo>
                  <a:pt x="329183" y="64007"/>
                </a:lnTo>
                <a:lnTo>
                  <a:pt x="329183" y="0"/>
                </a:lnTo>
                <a:lnTo>
                  <a:pt x="0" y="0"/>
                </a:lnTo>
                <a:lnTo>
                  <a:pt x="0" y="64007"/>
                </a:lnTo>
                <a:close/>
              </a:path>
            </a:pathLst>
          </a:custGeom>
          <a:solidFill>
            <a:srgbClr val="5F5F7E"/>
          </a:solidFill>
        </p:spPr>
        <p:txBody>
          <a:bodyPr wrap="square" lIns="0" tIns="0" rIns="0" bIns="0" rtlCol="0"/>
          <a:lstStyle/>
          <a:p>
            <a:endParaRPr/>
          </a:p>
        </p:txBody>
      </p:sp>
      <p:sp>
        <p:nvSpPr>
          <p:cNvPr id="188" name="object 188"/>
          <p:cNvSpPr/>
          <p:nvPr/>
        </p:nvSpPr>
        <p:spPr>
          <a:xfrm>
            <a:off x="6528054" y="2838450"/>
            <a:ext cx="329565" cy="63500"/>
          </a:xfrm>
          <a:custGeom>
            <a:avLst/>
            <a:gdLst/>
            <a:ahLst/>
            <a:cxnLst/>
            <a:rect l="l" t="t" r="r" b="b"/>
            <a:pathLst>
              <a:path w="329565" h="63500">
                <a:moveTo>
                  <a:pt x="0" y="63246"/>
                </a:moveTo>
                <a:lnTo>
                  <a:pt x="329183" y="63246"/>
                </a:lnTo>
                <a:lnTo>
                  <a:pt x="329183" y="0"/>
                </a:lnTo>
                <a:lnTo>
                  <a:pt x="0" y="0"/>
                </a:lnTo>
                <a:lnTo>
                  <a:pt x="0" y="63246"/>
                </a:lnTo>
                <a:close/>
              </a:path>
            </a:pathLst>
          </a:custGeom>
          <a:solidFill>
            <a:srgbClr val="5F5F7E"/>
          </a:solidFill>
        </p:spPr>
        <p:txBody>
          <a:bodyPr wrap="square" lIns="0" tIns="0" rIns="0" bIns="0" rtlCol="0"/>
          <a:lstStyle/>
          <a:p>
            <a:endParaRPr/>
          </a:p>
        </p:txBody>
      </p:sp>
      <p:sp>
        <p:nvSpPr>
          <p:cNvPr id="189" name="object 189"/>
          <p:cNvSpPr/>
          <p:nvPr/>
        </p:nvSpPr>
        <p:spPr>
          <a:xfrm>
            <a:off x="6486905" y="2839973"/>
            <a:ext cx="33020" cy="72390"/>
          </a:xfrm>
          <a:custGeom>
            <a:avLst/>
            <a:gdLst/>
            <a:ahLst/>
            <a:cxnLst/>
            <a:rect l="l" t="t" r="r" b="b"/>
            <a:pathLst>
              <a:path w="33020" h="72389">
                <a:moveTo>
                  <a:pt x="32766" y="72389"/>
                </a:moveTo>
                <a:lnTo>
                  <a:pt x="32766" y="0"/>
                </a:lnTo>
                <a:lnTo>
                  <a:pt x="0" y="0"/>
                </a:lnTo>
                <a:lnTo>
                  <a:pt x="0" y="63245"/>
                </a:lnTo>
                <a:lnTo>
                  <a:pt x="32766" y="72389"/>
                </a:lnTo>
                <a:close/>
              </a:path>
            </a:pathLst>
          </a:custGeom>
          <a:solidFill>
            <a:srgbClr val="7E7E9F"/>
          </a:solidFill>
        </p:spPr>
        <p:txBody>
          <a:bodyPr wrap="square" lIns="0" tIns="0" rIns="0" bIns="0" rtlCol="0"/>
          <a:lstStyle/>
          <a:p>
            <a:endParaRPr/>
          </a:p>
        </p:txBody>
      </p:sp>
      <p:sp>
        <p:nvSpPr>
          <p:cNvPr id="190" name="object 190"/>
          <p:cNvSpPr txBox="1"/>
          <p:nvPr/>
        </p:nvSpPr>
        <p:spPr>
          <a:xfrm>
            <a:off x="6579869" y="2893567"/>
            <a:ext cx="612775" cy="465455"/>
          </a:xfrm>
          <a:prstGeom prst="rect">
            <a:avLst/>
          </a:prstGeom>
        </p:spPr>
        <p:txBody>
          <a:bodyPr vert="horz" wrap="square" lIns="0" tIns="12700" rIns="0" bIns="0" rtlCol="0">
            <a:spAutoFit/>
          </a:bodyPr>
          <a:lstStyle/>
          <a:p>
            <a:pPr>
              <a:lnSpc>
                <a:spcPts val="1730"/>
              </a:lnSpc>
              <a:spcBef>
                <a:spcPts val="100"/>
              </a:spcBef>
            </a:pPr>
            <a:r>
              <a:rPr sz="1600" spc="-5" dirty="0">
                <a:latin typeface="Times New Roman"/>
                <a:cs typeface="Times New Roman"/>
              </a:rPr>
              <a:t>CICS</a:t>
            </a:r>
            <a:endParaRPr sz="1600">
              <a:latin typeface="Times New Roman"/>
              <a:cs typeface="Times New Roman"/>
            </a:endParaRPr>
          </a:p>
          <a:p>
            <a:pPr>
              <a:lnSpc>
                <a:spcPts val="1730"/>
              </a:lnSpc>
            </a:pPr>
            <a:r>
              <a:rPr sz="1600" dirty="0">
                <a:latin typeface="Times New Roman"/>
                <a:cs typeface="Times New Roman"/>
              </a:rPr>
              <a:t>System</a:t>
            </a:r>
            <a:endParaRPr sz="1600">
              <a:latin typeface="Times New Roman"/>
              <a:cs typeface="Times New Roman"/>
            </a:endParaRPr>
          </a:p>
        </p:txBody>
      </p:sp>
      <p:sp>
        <p:nvSpPr>
          <p:cNvPr id="191" name="object 191"/>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4</a:t>
            </a:fld>
            <a:endParaRPr dirty="0"/>
          </a:p>
        </p:txBody>
      </p:sp>
      <p:sp>
        <p:nvSpPr>
          <p:cNvPr id="192" name="object 192"/>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656399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Enterprise Application</a:t>
            </a:r>
            <a:r>
              <a:rPr i="0" spc="35" dirty="0">
                <a:solidFill>
                  <a:srgbClr val="9A0033"/>
                </a:solidFill>
                <a:latin typeface="Arial"/>
                <a:cs typeface="Arial"/>
              </a:rPr>
              <a:t> </a:t>
            </a:r>
            <a:r>
              <a:rPr i="0" spc="-10" dirty="0">
                <a:solidFill>
                  <a:srgbClr val="9A0033"/>
                </a:solidFill>
                <a:latin typeface="Arial"/>
                <a:cs typeface="Arial"/>
              </a:rPr>
              <a:t>Integration</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5</a:t>
            </a:fld>
            <a:endParaRPr dirty="0"/>
          </a:p>
        </p:txBody>
      </p:sp>
      <p:sp>
        <p:nvSpPr>
          <p:cNvPr id="7" name="object 7"/>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sp>
        <p:nvSpPr>
          <p:cNvPr id="5" name="object 5"/>
          <p:cNvSpPr txBox="1"/>
          <p:nvPr/>
        </p:nvSpPr>
        <p:spPr>
          <a:xfrm>
            <a:off x="977900" y="1547876"/>
            <a:ext cx="8145780" cy="3750310"/>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spc="-5" dirty="0">
                <a:solidFill>
                  <a:srgbClr val="003365"/>
                </a:solidFill>
                <a:latin typeface="Arial"/>
                <a:cs typeface="Arial"/>
              </a:rPr>
              <a:t>Described by </a:t>
            </a:r>
            <a:r>
              <a:rPr sz="2400" dirty="0">
                <a:solidFill>
                  <a:srgbClr val="003365"/>
                </a:solidFill>
                <a:latin typeface="Arial"/>
                <a:cs typeface="Arial"/>
              </a:rPr>
              <a:t>Process Automation/Workflow</a:t>
            </a:r>
            <a:endParaRPr sz="2400">
              <a:latin typeface="Arial"/>
              <a:cs typeface="Arial"/>
            </a:endParaRPr>
          </a:p>
          <a:p>
            <a:pPr marL="355600" marR="459740" indent="-342900">
              <a:lnSpc>
                <a:spcPct val="100000"/>
              </a:lnSpc>
              <a:spcBef>
                <a:spcPts val="2290"/>
              </a:spcBef>
              <a:buSzPct val="75000"/>
              <a:buFont typeface="Wingdings"/>
              <a:buChar char=""/>
              <a:tabLst>
                <a:tab pos="354965" algn="l"/>
                <a:tab pos="355600" algn="l"/>
              </a:tabLst>
            </a:pPr>
            <a:r>
              <a:rPr sz="2400" spc="-5" dirty="0">
                <a:solidFill>
                  <a:srgbClr val="003365"/>
                </a:solidFill>
                <a:latin typeface="Arial"/>
                <a:cs typeface="Arial"/>
              </a:rPr>
              <a:t>Adapters interface with applications </a:t>
            </a:r>
            <a:r>
              <a:rPr sz="2400" dirty="0">
                <a:solidFill>
                  <a:srgbClr val="003365"/>
                </a:solidFill>
                <a:latin typeface="Arial"/>
                <a:cs typeface="Arial"/>
              </a:rPr>
              <a:t>at </a:t>
            </a:r>
            <a:r>
              <a:rPr sz="2400" spc="-5" dirty="0">
                <a:solidFill>
                  <a:srgbClr val="003365"/>
                </a:solidFill>
                <a:latin typeface="Arial"/>
                <a:cs typeface="Arial"/>
              </a:rPr>
              <a:t>their integration  points</a:t>
            </a:r>
            <a:endParaRPr sz="2400">
              <a:latin typeface="Arial"/>
              <a:cs typeface="Arial"/>
            </a:endParaRPr>
          </a:p>
          <a:p>
            <a:pPr marL="355600" indent="-342900">
              <a:lnSpc>
                <a:spcPct val="100000"/>
              </a:lnSpc>
              <a:spcBef>
                <a:spcPts val="2290"/>
              </a:spcBef>
              <a:buSzPct val="75000"/>
              <a:buFont typeface="Wingdings"/>
              <a:buChar char=""/>
              <a:tabLst>
                <a:tab pos="354965" algn="l"/>
                <a:tab pos="355600" algn="l"/>
              </a:tabLst>
            </a:pPr>
            <a:r>
              <a:rPr sz="2400" dirty="0">
                <a:solidFill>
                  <a:srgbClr val="003365"/>
                </a:solidFill>
                <a:latin typeface="Arial"/>
                <a:cs typeface="Arial"/>
              </a:rPr>
              <a:t>Transformers </a:t>
            </a:r>
            <a:r>
              <a:rPr sz="2400" spc="-5" dirty="0">
                <a:solidFill>
                  <a:srgbClr val="003365"/>
                </a:solidFill>
                <a:latin typeface="Arial"/>
                <a:cs typeface="Arial"/>
              </a:rPr>
              <a:t>change data and/or message</a:t>
            </a:r>
            <a:r>
              <a:rPr sz="2400" spc="15" dirty="0">
                <a:solidFill>
                  <a:srgbClr val="003365"/>
                </a:solidFill>
                <a:latin typeface="Arial"/>
                <a:cs typeface="Arial"/>
              </a:rPr>
              <a:t> </a:t>
            </a:r>
            <a:r>
              <a:rPr sz="2400" dirty="0">
                <a:solidFill>
                  <a:srgbClr val="003365"/>
                </a:solidFill>
                <a:latin typeface="Arial"/>
                <a:cs typeface="Arial"/>
              </a:rPr>
              <a:t>format</a:t>
            </a:r>
            <a:endParaRPr sz="2400">
              <a:latin typeface="Arial"/>
              <a:cs typeface="Arial"/>
            </a:endParaRPr>
          </a:p>
          <a:p>
            <a:pPr marL="355600" indent="-342900">
              <a:lnSpc>
                <a:spcPct val="100000"/>
              </a:lnSpc>
              <a:spcBef>
                <a:spcPts val="2295"/>
              </a:spcBef>
              <a:buSzPct val="75000"/>
              <a:buFont typeface="Wingdings"/>
              <a:buChar char=""/>
              <a:tabLst>
                <a:tab pos="354965" algn="l"/>
                <a:tab pos="355600" algn="l"/>
              </a:tabLst>
            </a:pPr>
            <a:r>
              <a:rPr sz="2400" spc="-5" dirty="0">
                <a:solidFill>
                  <a:srgbClr val="003365"/>
                </a:solidFill>
                <a:latin typeface="Arial"/>
                <a:cs typeface="Arial"/>
              </a:rPr>
              <a:t>Enterprise Integration Server provides</a:t>
            </a:r>
            <a:r>
              <a:rPr sz="2400" spc="30" dirty="0">
                <a:solidFill>
                  <a:srgbClr val="003365"/>
                </a:solidFill>
                <a:latin typeface="Arial"/>
                <a:cs typeface="Arial"/>
              </a:rPr>
              <a:t> </a:t>
            </a:r>
            <a:r>
              <a:rPr sz="2400" spc="-5" dirty="0">
                <a:solidFill>
                  <a:srgbClr val="003365"/>
                </a:solidFill>
                <a:latin typeface="Arial"/>
                <a:cs typeface="Arial"/>
              </a:rPr>
              <a:t>runtime</a:t>
            </a:r>
            <a:endParaRPr sz="2400">
              <a:latin typeface="Arial"/>
              <a:cs typeface="Arial"/>
            </a:endParaRPr>
          </a:p>
          <a:p>
            <a:pPr marL="355600" marR="5080" indent="-342900">
              <a:lnSpc>
                <a:spcPct val="100000"/>
              </a:lnSpc>
              <a:spcBef>
                <a:spcPts val="2295"/>
              </a:spcBef>
              <a:buSzPct val="75000"/>
              <a:buFont typeface="Wingdings"/>
              <a:buChar char=""/>
              <a:tabLst>
                <a:tab pos="354965" algn="l"/>
                <a:tab pos="355600" algn="l"/>
              </a:tabLst>
            </a:pPr>
            <a:r>
              <a:rPr sz="2400" spc="-5" dirty="0">
                <a:solidFill>
                  <a:srgbClr val="003365"/>
                </a:solidFill>
                <a:latin typeface="Arial"/>
                <a:cs typeface="Arial"/>
              </a:rPr>
              <a:t>Good concepts </a:t>
            </a:r>
            <a:r>
              <a:rPr sz="2400" dirty="0">
                <a:solidFill>
                  <a:srgbClr val="003365"/>
                </a:solidFill>
                <a:latin typeface="Arial"/>
                <a:cs typeface="Arial"/>
              </a:rPr>
              <a:t>to </a:t>
            </a:r>
            <a:r>
              <a:rPr sz="2400" spc="-5" dirty="0">
                <a:solidFill>
                  <a:srgbClr val="003365"/>
                </a:solidFill>
                <a:latin typeface="Arial"/>
                <a:cs typeface="Arial"/>
              </a:rPr>
              <a:t>apply </a:t>
            </a:r>
            <a:r>
              <a:rPr sz="2400" dirty="0">
                <a:solidFill>
                  <a:srgbClr val="003365"/>
                </a:solidFill>
                <a:latin typeface="Arial"/>
                <a:cs typeface="Arial"/>
              </a:rPr>
              <a:t>to </a:t>
            </a:r>
            <a:r>
              <a:rPr sz="2400" spc="-5" dirty="0">
                <a:solidFill>
                  <a:srgbClr val="003365"/>
                </a:solidFill>
                <a:latin typeface="Arial"/>
                <a:cs typeface="Arial"/>
              </a:rPr>
              <a:t>a bus model, rather than point-  to-point</a:t>
            </a:r>
            <a:endParaRPr sz="24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6044565"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The EAI Solution </a:t>
            </a:r>
            <a:r>
              <a:rPr i="0" spc="-10" dirty="0">
                <a:solidFill>
                  <a:srgbClr val="9A0033"/>
                </a:solidFill>
                <a:latin typeface="Arial"/>
                <a:cs typeface="Arial"/>
              </a:rPr>
              <a:t>Doesn’t</a:t>
            </a:r>
            <a:r>
              <a:rPr i="0" spc="-50" dirty="0">
                <a:solidFill>
                  <a:srgbClr val="9A0033"/>
                </a:solidFill>
                <a:latin typeface="Arial"/>
                <a:cs typeface="Arial"/>
              </a:rPr>
              <a:t> </a:t>
            </a:r>
            <a:r>
              <a:rPr i="0" spc="-10" dirty="0">
                <a:solidFill>
                  <a:srgbClr val="9A0033"/>
                </a:solidFill>
                <a:latin typeface="Arial"/>
                <a:cs typeface="Arial"/>
              </a:rPr>
              <a:t>Scale</a:t>
            </a:r>
          </a:p>
        </p:txBody>
      </p:sp>
      <p:sp>
        <p:nvSpPr>
          <p:cNvPr id="5" name="object 5"/>
          <p:cNvSpPr/>
          <p:nvPr/>
        </p:nvSpPr>
        <p:spPr>
          <a:xfrm>
            <a:off x="2026920" y="4345685"/>
            <a:ext cx="181522" cy="18440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835657" y="4261865"/>
            <a:ext cx="313396" cy="26729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35657" y="4261865"/>
            <a:ext cx="313690" cy="267335"/>
          </a:xfrm>
          <a:custGeom>
            <a:avLst/>
            <a:gdLst/>
            <a:ahLst/>
            <a:cxnLst/>
            <a:rect l="l" t="t" r="r" b="b"/>
            <a:pathLst>
              <a:path w="313689" h="267335">
                <a:moveTo>
                  <a:pt x="312419" y="134874"/>
                </a:moveTo>
                <a:lnTo>
                  <a:pt x="299185" y="87782"/>
                </a:lnTo>
                <a:lnTo>
                  <a:pt x="272381" y="48554"/>
                </a:lnTo>
                <a:lnTo>
                  <a:pt x="234897" y="19385"/>
                </a:lnTo>
                <a:lnTo>
                  <a:pt x="189622" y="2468"/>
                </a:lnTo>
                <a:lnTo>
                  <a:pt x="139446" y="0"/>
                </a:lnTo>
                <a:lnTo>
                  <a:pt x="90708" y="12978"/>
                </a:lnTo>
                <a:lnTo>
                  <a:pt x="50200" y="39087"/>
                </a:lnTo>
                <a:lnTo>
                  <a:pt x="20116" y="75547"/>
                </a:lnTo>
                <a:lnTo>
                  <a:pt x="2651" y="119579"/>
                </a:lnTo>
                <a:lnTo>
                  <a:pt x="0" y="168401"/>
                </a:lnTo>
                <a:lnTo>
                  <a:pt x="26348" y="207570"/>
                </a:lnTo>
                <a:lnTo>
                  <a:pt x="61185" y="237659"/>
                </a:lnTo>
                <a:lnTo>
                  <a:pt x="102203" y="257841"/>
                </a:lnTo>
                <a:lnTo>
                  <a:pt x="147094" y="267292"/>
                </a:lnTo>
                <a:lnTo>
                  <a:pt x="193551" y="265186"/>
                </a:lnTo>
                <a:lnTo>
                  <a:pt x="239268" y="250698"/>
                </a:lnTo>
                <a:lnTo>
                  <a:pt x="276225" y="227552"/>
                </a:lnTo>
                <a:lnTo>
                  <a:pt x="306324" y="195834"/>
                </a:lnTo>
                <a:lnTo>
                  <a:pt x="313396" y="150399"/>
                </a:lnTo>
                <a:lnTo>
                  <a:pt x="312419" y="134874"/>
                </a:lnTo>
                <a:close/>
              </a:path>
            </a:pathLst>
          </a:custGeom>
          <a:ln w="6781">
            <a:solidFill>
              <a:srgbClr val="FFFFFF"/>
            </a:solidFill>
          </a:ln>
        </p:spPr>
        <p:txBody>
          <a:bodyPr wrap="square" lIns="0" tIns="0" rIns="0" bIns="0" rtlCol="0"/>
          <a:lstStyle/>
          <a:p>
            <a:endParaRPr/>
          </a:p>
        </p:txBody>
      </p:sp>
      <p:sp>
        <p:nvSpPr>
          <p:cNvPr id="8" name="object 8"/>
          <p:cNvSpPr/>
          <p:nvPr/>
        </p:nvSpPr>
        <p:spPr>
          <a:xfrm>
            <a:off x="2047494" y="4102608"/>
            <a:ext cx="36575" cy="34213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047494" y="4102608"/>
            <a:ext cx="36830" cy="342900"/>
          </a:xfrm>
          <a:custGeom>
            <a:avLst/>
            <a:gdLst/>
            <a:ahLst/>
            <a:cxnLst/>
            <a:rect l="l" t="t" r="r" b="b"/>
            <a:pathLst>
              <a:path w="36830" h="342900">
                <a:moveTo>
                  <a:pt x="0" y="342900"/>
                </a:moveTo>
                <a:lnTo>
                  <a:pt x="36575" y="320801"/>
                </a:lnTo>
                <a:lnTo>
                  <a:pt x="36575" y="0"/>
                </a:lnTo>
                <a:lnTo>
                  <a:pt x="0" y="21336"/>
                </a:lnTo>
                <a:lnTo>
                  <a:pt x="0" y="342900"/>
                </a:lnTo>
                <a:close/>
              </a:path>
            </a:pathLst>
          </a:custGeom>
          <a:ln w="6781">
            <a:solidFill>
              <a:srgbClr val="FFFFFF"/>
            </a:solidFill>
          </a:ln>
        </p:spPr>
        <p:txBody>
          <a:bodyPr wrap="square" lIns="0" tIns="0" rIns="0" bIns="0" rtlCol="0"/>
          <a:lstStyle/>
          <a:p>
            <a:endParaRPr/>
          </a:p>
        </p:txBody>
      </p:sp>
      <p:sp>
        <p:nvSpPr>
          <p:cNvPr id="10" name="object 10"/>
          <p:cNvSpPr/>
          <p:nvPr/>
        </p:nvSpPr>
        <p:spPr>
          <a:xfrm>
            <a:off x="1755305" y="3927005"/>
            <a:ext cx="332155" cy="51850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758695" y="3952494"/>
            <a:ext cx="288925" cy="493395"/>
          </a:xfrm>
          <a:custGeom>
            <a:avLst/>
            <a:gdLst/>
            <a:ahLst/>
            <a:cxnLst/>
            <a:rect l="l" t="t" r="r" b="b"/>
            <a:pathLst>
              <a:path w="288925" h="493395">
                <a:moveTo>
                  <a:pt x="0" y="320039"/>
                </a:moveTo>
                <a:lnTo>
                  <a:pt x="36511" y="351615"/>
                </a:lnTo>
                <a:lnTo>
                  <a:pt x="74782" y="380991"/>
                </a:lnTo>
                <a:lnTo>
                  <a:pt x="114706" y="408114"/>
                </a:lnTo>
                <a:lnTo>
                  <a:pt x="156176" y="432931"/>
                </a:lnTo>
                <a:lnTo>
                  <a:pt x="199086" y="455389"/>
                </a:lnTo>
                <a:lnTo>
                  <a:pt x="243329" y="475434"/>
                </a:lnTo>
                <a:lnTo>
                  <a:pt x="288798" y="493013"/>
                </a:lnTo>
                <a:lnTo>
                  <a:pt x="288798" y="171450"/>
                </a:lnTo>
                <a:lnTo>
                  <a:pt x="252566" y="139599"/>
                </a:lnTo>
                <a:lnTo>
                  <a:pt x="214481" y="110067"/>
                </a:lnTo>
                <a:lnTo>
                  <a:pt x="174651" y="82935"/>
                </a:lnTo>
                <a:lnTo>
                  <a:pt x="133181" y="58283"/>
                </a:lnTo>
                <a:lnTo>
                  <a:pt x="90178" y="36189"/>
                </a:lnTo>
                <a:lnTo>
                  <a:pt x="45748" y="16735"/>
                </a:lnTo>
                <a:lnTo>
                  <a:pt x="0" y="0"/>
                </a:lnTo>
                <a:lnTo>
                  <a:pt x="0" y="320039"/>
                </a:lnTo>
                <a:close/>
              </a:path>
            </a:pathLst>
          </a:custGeom>
          <a:ln w="6781">
            <a:solidFill>
              <a:srgbClr val="000000"/>
            </a:solidFill>
          </a:ln>
        </p:spPr>
        <p:txBody>
          <a:bodyPr wrap="square" lIns="0" tIns="0" rIns="0" bIns="0" rtlCol="0"/>
          <a:lstStyle/>
          <a:p>
            <a:endParaRPr/>
          </a:p>
        </p:txBody>
      </p:sp>
      <p:sp>
        <p:nvSpPr>
          <p:cNvPr id="12" name="object 12"/>
          <p:cNvSpPr/>
          <p:nvPr/>
        </p:nvSpPr>
        <p:spPr>
          <a:xfrm>
            <a:off x="1758695" y="3930396"/>
            <a:ext cx="389255" cy="598805"/>
          </a:xfrm>
          <a:custGeom>
            <a:avLst/>
            <a:gdLst/>
            <a:ahLst/>
            <a:cxnLst/>
            <a:rect l="l" t="t" r="r" b="b"/>
            <a:pathLst>
              <a:path w="389255" h="598804">
                <a:moveTo>
                  <a:pt x="0" y="342138"/>
                </a:moveTo>
                <a:lnTo>
                  <a:pt x="21538" y="361402"/>
                </a:lnTo>
                <a:lnTo>
                  <a:pt x="43719" y="380237"/>
                </a:lnTo>
                <a:lnTo>
                  <a:pt x="66329" y="398502"/>
                </a:lnTo>
                <a:lnTo>
                  <a:pt x="89154" y="416051"/>
                </a:lnTo>
                <a:lnTo>
                  <a:pt x="83427" y="436435"/>
                </a:lnTo>
                <a:lnTo>
                  <a:pt x="79914" y="457390"/>
                </a:lnTo>
                <a:lnTo>
                  <a:pt x="78545" y="478631"/>
                </a:lnTo>
                <a:lnTo>
                  <a:pt x="79248" y="499871"/>
                </a:lnTo>
                <a:lnTo>
                  <a:pt x="104838" y="538726"/>
                </a:lnTo>
                <a:lnTo>
                  <a:pt x="138938" y="568649"/>
                </a:lnTo>
                <a:lnTo>
                  <a:pt x="179260" y="588835"/>
                </a:lnTo>
                <a:lnTo>
                  <a:pt x="223520" y="598480"/>
                </a:lnTo>
                <a:lnTo>
                  <a:pt x="269430" y="596780"/>
                </a:lnTo>
                <a:lnTo>
                  <a:pt x="314706" y="582929"/>
                </a:lnTo>
                <a:lnTo>
                  <a:pt x="352710" y="559117"/>
                </a:lnTo>
                <a:lnTo>
                  <a:pt x="383286" y="527303"/>
                </a:lnTo>
                <a:lnTo>
                  <a:pt x="389024" y="480214"/>
                </a:lnTo>
                <a:lnTo>
                  <a:pt x="380619" y="434625"/>
                </a:lnTo>
                <a:lnTo>
                  <a:pt x="359068" y="393465"/>
                </a:lnTo>
                <a:lnTo>
                  <a:pt x="325374" y="359663"/>
                </a:lnTo>
                <a:lnTo>
                  <a:pt x="325374" y="172212"/>
                </a:lnTo>
                <a:lnTo>
                  <a:pt x="289424" y="140039"/>
                </a:lnTo>
                <a:lnTo>
                  <a:pt x="251542" y="110212"/>
                </a:lnTo>
                <a:lnTo>
                  <a:pt x="211847" y="82838"/>
                </a:lnTo>
                <a:lnTo>
                  <a:pt x="170459" y="58023"/>
                </a:lnTo>
                <a:lnTo>
                  <a:pt x="127498" y="35873"/>
                </a:lnTo>
                <a:lnTo>
                  <a:pt x="83084" y="16497"/>
                </a:lnTo>
                <a:lnTo>
                  <a:pt x="37337" y="0"/>
                </a:lnTo>
                <a:lnTo>
                  <a:pt x="0" y="22098"/>
                </a:lnTo>
                <a:lnTo>
                  <a:pt x="0" y="342138"/>
                </a:lnTo>
                <a:close/>
              </a:path>
            </a:pathLst>
          </a:custGeom>
          <a:ln w="14135">
            <a:solidFill>
              <a:srgbClr val="000000"/>
            </a:solidFill>
          </a:ln>
        </p:spPr>
        <p:txBody>
          <a:bodyPr wrap="square" lIns="0" tIns="0" rIns="0" bIns="0" rtlCol="0"/>
          <a:lstStyle/>
          <a:p>
            <a:endParaRPr/>
          </a:p>
        </p:txBody>
      </p:sp>
      <p:sp>
        <p:nvSpPr>
          <p:cNvPr id="13" name="object 13"/>
          <p:cNvSpPr/>
          <p:nvPr/>
        </p:nvSpPr>
        <p:spPr>
          <a:xfrm>
            <a:off x="1786889" y="3992117"/>
            <a:ext cx="233679" cy="415290"/>
          </a:xfrm>
          <a:custGeom>
            <a:avLst/>
            <a:gdLst/>
            <a:ahLst/>
            <a:cxnLst/>
            <a:rect l="l" t="t" r="r" b="b"/>
            <a:pathLst>
              <a:path w="233680" h="415289">
                <a:moveTo>
                  <a:pt x="0" y="0"/>
                </a:moveTo>
                <a:lnTo>
                  <a:pt x="0" y="274320"/>
                </a:lnTo>
                <a:lnTo>
                  <a:pt x="233172" y="415290"/>
                </a:lnTo>
              </a:path>
            </a:pathLst>
          </a:custGeom>
          <a:ln w="6781">
            <a:solidFill>
              <a:srgbClr val="FFFFFF"/>
            </a:solidFill>
          </a:ln>
        </p:spPr>
        <p:txBody>
          <a:bodyPr wrap="square" lIns="0" tIns="0" rIns="0" bIns="0" rtlCol="0"/>
          <a:lstStyle/>
          <a:p>
            <a:endParaRPr/>
          </a:p>
        </p:txBody>
      </p:sp>
      <p:sp>
        <p:nvSpPr>
          <p:cNvPr id="14" name="object 14"/>
          <p:cNvSpPr/>
          <p:nvPr/>
        </p:nvSpPr>
        <p:spPr>
          <a:xfrm>
            <a:off x="1739645" y="4563617"/>
            <a:ext cx="134778" cy="70104"/>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1470660" y="4364735"/>
            <a:ext cx="390144" cy="248412"/>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470660" y="4364735"/>
            <a:ext cx="390525" cy="248920"/>
          </a:xfrm>
          <a:custGeom>
            <a:avLst/>
            <a:gdLst/>
            <a:ahLst/>
            <a:cxnLst/>
            <a:rect l="l" t="t" r="r" b="b"/>
            <a:pathLst>
              <a:path w="390525" h="248920">
                <a:moveTo>
                  <a:pt x="0" y="86105"/>
                </a:moveTo>
                <a:lnTo>
                  <a:pt x="115061" y="0"/>
                </a:lnTo>
                <a:lnTo>
                  <a:pt x="390144" y="163829"/>
                </a:lnTo>
                <a:lnTo>
                  <a:pt x="271272" y="248412"/>
                </a:lnTo>
                <a:lnTo>
                  <a:pt x="0" y="86105"/>
                </a:lnTo>
                <a:close/>
              </a:path>
            </a:pathLst>
          </a:custGeom>
          <a:ln w="6781">
            <a:solidFill>
              <a:srgbClr val="FFFFFF"/>
            </a:solidFill>
          </a:ln>
        </p:spPr>
        <p:txBody>
          <a:bodyPr wrap="square" lIns="0" tIns="0" rIns="0" bIns="0" rtlCol="0"/>
          <a:lstStyle/>
          <a:p>
            <a:endParaRPr/>
          </a:p>
        </p:txBody>
      </p:sp>
      <p:sp>
        <p:nvSpPr>
          <p:cNvPr id="17" name="object 17"/>
          <p:cNvSpPr/>
          <p:nvPr/>
        </p:nvSpPr>
        <p:spPr>
          <a:xfrm>
            <a:off x="1741932" y="4528565"/>
            <a:ext cx="118871" cy="105155"/>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1741932" y="4528565"/>
            <a:ext cx="119380" cy="105410"/>
          </a:xfrm>
          <a:custGeom>
            <a:avLst/>
            <a:gdLst/>
            <a:ahLst/>
            <a:cxnLst/>
            <a:rect l="l" t="t" r="r" b="b"/>
            <a:pathLst>
              <a:path w="119380" h="105410">
                <a:moveTo>
                  <a:pt x="0" y="105156"/>
                </a:moveTo>
                <a:lnTo>
                  <a:pt x="0" y="84582"/>
                </a:lnTo>
                <a:lnTo>
                  <a:pt x="118872" y="0"/>
                </a:lnTo>
                <a:lnTo>
                  <a:pt x="118872" y="35051"/>
                </a:lnTo>
                <a:lnTo>
                  <a:pt x="0" y="105156"/>
                </a:lnTo>
                <a:close/>
              </a:path>
            </a:pathLst>
          </a:custGeom>
          <a:ln w="6781">
            <a:solidFill>
              <a:srgbClr val="FFFFFF"/>
            </a:solidFill>
          </a:ln>
        </p:spPr>
        <p:txBody>
          <a:bodyPr wrap="square" lIns="0" tIns="0" rIns="0" bIns="0" rtlCol="0"/>
          <a:lstStyle/>
          <a:p>
            <a:endParaRPr/>
          </a:p>
        </p:txBody>
      </p:sp>
      <p:sp>
        <p:nvSpPr>
          <p:cNvPr id="19" name="object 19"/>
          <p:cNvSpPr/>
          <p:nvPr/>
        </p:nvSpPr>
        <p:spPr>
          <a:xfrm>
            <a:off x="1504188" y="4387596"/>
            <a:ext cx="319278" cy="203453"/>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1470660" y="4452111"/>
            <a:ext cx="271272" cy="18161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1470660" y="4450841"/>
            <a:ext cx="271780" cy="182880"/>
          </a:xfrm>
          <a:custGeom>
            <a:avLst/>
            <a:gdLst/>
            <a:ahLst/>
            <a:cxnLst/>
            <a:rect l="l" t="t" r="r" b="b"/>
            <a:pathLst>
              <a:path w="271780" h="182879">
                <a:moveTo>
                  <a:pt x="0" y="21336"/>
                </a:moveTo>
                <a:lnTo>
                  <a:pt x="271272" y="182880"/>
                </a:lnTo>
                <a:lnTo>
                  <a:pt x="271272" y="162306"/>
                </a:lnTo>
                <a:lnTo>
                  <a:pt x="0" y="0"/>
                </a:lnTo>
                <a:lnTo>
                  <a:pt x="0" y="21336"/>
                </a:lnTo>
                <a:close/>
              </a:path>
            </a:pathLst>
          </a:custGeom>
          <a:ln w="6781">
            <a:solidFill>
              <a:srgbClr val="000000"/>
            </a:solidFill>
          </a:ln>
        </p:spPr>
        <p:txBody>
          <a:bodyPr wrap="square" lIns="0" tIns="0" rIns="0" bIns="0" rtlCol="0"/>
          <a:lstStyle/>
          <a:p>
            <a:endParaRPr/>
          </a:p>
        </p:txBody>
      </p:sp>
      <p:sp>
        <p:nvSpPr>
          <p:cNvPr id="22" name="object 22"/>
          <p:cNvSpPr/>
          <p:nvPr/>
        </p:nvSpPr>
        <p:spPr>
          <a:xfrm>
            <a:off x="1470660" y="4364735"/>
            <a:ext cx="390525" cy="269240"/>
          </a:xfrm>
          <a:custGeom>
            <a:avLst/>
            <a:gdLst/>
            <a:ahLst/>
            <a:cxnLst/>
            <a:rect l="l" t="t" r="r" b="b"/>
            <a:pathLst>
              <a:path w="390525" h="269239">
                <a:moveTo>
                  <a:pt x="0" y="86105"/>
                </a:moveTo>
                <a:lnTo>
                  <a:pt x="115061" y="0"/>
                </a:lnTo>
                <a:lnTo>
                  <a:pt x="390144" y="163829"/>
                </a:lnTo>
                <a:lnTo>
                  <a:pt x="390144" y="198881"/>
                </a:lnTo>
                <a:lnTo>
                  <a:pt x="271272" y="268986"/>
                </a:lnTo>
                <a:lnTo>
                  <a:pt x="0" y="107441"/>
                </a:lnTo>
                <a:lnTo>
                  <a:pt x="0" y="86105"/>
                </a:lnTo>
                <a:close/>
              </a:path>
            </a:pathLst>
          </a:custGeom>
          <a:ln w="14135">
            <a:solidFill>
              <a:srgbClr val="000000"/>
            </a:solidFill>
          </a:ln>
        </p:spPr>
        <p:txBody>
          <a:bodyPr wrap="square" lIns="0" tIns="0" rIns="0" bIns="0" rtlCol="0"/>
          <a:lstStyle/>
          <a:p>
            <a:endParaRPr/>
          </a:p>
        </p:txBody>
      </p:sp>
      <p:sp>
        <p:nvSpPr>
          <p:cNvPr id="23" name="object 23"/>
          <p:cNvSpPr/>
          <p:nvPr/>
        </p:nvSpPr>
        <p:spPr>
          <a:xfrm>
            <a:off x="1792223" y="3995165"/>
            <a:ext cx="227837" cy="403098"/>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1792223" y="3995165"/>
            <a:ext cx="227965" cy="403860"/>
          </a:xfrm>
          <a:custGeom>
            <a:avLst/>
            <a:gdLst/>
            <a:ahLst/>
            <a:cxnLst/>
            <a:rect l="l" t="t" r="r" b="b"/>
            <a:pathLst>
              <a:path w="227964" h="403860">
                <a:moveTo>
                  <a:pt x="0" y="266700"/>
                </a:moveTo>
                <a:lnTo>
                  <a:pt x="227837" y="403860"/>
                </a:lnTo>
                <a:lnTo>
                  <a:pt x="227837" y="136398"/>
                </a:lnTo>
                <a:lnTo>
                  <a:pt x="0" y="0"/>
                </a:lnTo>
                <a:lnTo>
                  <a:pt x="0" y="266700"/>
                </a:lnTo>
                <a:close/>
              </a:path>
            </a:pathLst>
          </a:custGeom>
          <a:ln w="6781">
            <a:solidFill>
              <a:srgbClr val="000000"/>
            </a:solidFill>
          </a:ln>
        </p:spPr>
        <p:txBody>
          <a:bodyPr wrap="square" lIns="0" tIns="0" rIns="0" bIns="0" rtlCol="0"/>
          <a:lstStyle/>
          <a:p>
            <a:endParaRPr/>
          </a:p>
        </p:txBody>
      </p:sp>
      <p:sp>
        <p:nvSpPr>
          <p:cNvPr id="25" name="object 25"/>
          <p:cNvSpPr/>
          <p:nvPr/>
        </p:nvSpPr>
        <p:spPr>
          <a:xfrm>
            <a:off x="2020061" y="4399026"/>
            <a:ext cx="0" cy="12700"/>
          </a:xfrm>
          <a:custGeom>
            <a:avLst/>
            <a:gdLst/>
            <a:ahLst/>
            <a:cxnLst/>
            <a:rect l="l" t="t" r="r" b="b"/>
            <a:pathLst>
              <a:path h="12700">
                <a:moveTo>
                  <a:pt x="-3390" y="6096"/>
                </a:moveTo>
                <a:lnTo>
                  <a:pt x="3390" y="6096"/>
                </a:lnTo>
              </a:path>
            </a:pathLst>
          </a:custGeom>
          <a:ln w="12191">
            <a:solidFill>
              <a:srgbClr val="000000"/>
            </a:solidFill>
          </a:ln>
        </p:spPr>
        <p:txBody>
          <a:bodyPr wrap="square" lIns="0" tIns="0" rIns="0" bIns="0" rtlCol="0"/>
          <a:lstStyle/>
          <a:p>
            <a:endParaRPr/>
          </a:p>
        </p:txBody>
      </p:sp>
      <p:sp>
        <p:nvSpPr>
          <p:cNvPr id="26" name="object 26"/>
          <p:cNvSpPr/>
          <p:nvPr/>
        </p:nvSpPr>
        <p:spPr>
          <a:xfrm>
            <a:off x="1786889" y="3992117"/>
            <a:ext cx="5715" cy="3175"/>
          </a:xfrm>
          <a:custGeom>
            <a:avLst/>
            <a:gdLst/>
            <a:ahLst/>
            <a:cxnLst/>
            <a:rect l="l" t="t" r="r" b="b"/>
            <a:pathLst>
              <a:path w="5714" h="3175">
                <a:moveTo>
                  <a:pt x="5334" y="3048"/>
                </a:moveTo>
                <a:lnTo>
                  <a:pt x="0" y="0"/>
                </a:lnTo>
              </a:path>
            </a:pathLst>
          </a:custGeom>
          <a:ln w="6781">
            <a:solidFill>
              <a:srgbClr val="000000"/>
            </a:solidFill>
          </a:ln>
        </p:spPr>
        <p:txBody>
          <a:bodyPr wrap="square" lIns="0" tIns="0" rIns="0" bIns="0" rtlCol="0"/>
          <a:lstStyle/>
          <a:p>
            <a:endParaRPr/>
          </a:p>
        </p:txBody>
      </p:sp>
      <p:sp>
        <p:nvSpPr>
          <p:cNvPr id="27" name="object 27"/>
          <p:cNvSpPr/>
          <p:nvPr/>
        </p:nvSpPr>
        <p:spPr>
          <a:xfrm>
            <a:off x="3089910" y="3783329"/>
            <a:ext cx="17145" cy="13970"/>
          </a:xfrm>
          <a:custGeom>
            <a:avLst/>
            <a:gdLst/>
            <a:ahLst/>
            <a:cxnLst/>
            <a:rect l="l" t="t" r="r" b="b"/>
            <a:pathLst>
              <a:path w="17144" h="13970">
                <a:moveTo>
                  <a:pt x="16763" y="13715"/>
                </a:moveTo>
                <a:lnTo>
                  <a:pt x="16763" y="0"/>
                </a:lnTo>
                <a:lnTo>
                  <a:pt x="0" y="0"/>
                </a:lnTo>
                <a:lnTo>
                  <a:pt x="0" y="13715"/>
                </a:lnTo>
                <a:lnTo>
                  <a:pt x="16763" y="13715"/>
                </a:lnTo>
                <a:close/>
              </a:path>
            </a:pathLst>
          </a:custGeom>
          <a:solidFill>
            <a:srgbClr val="000000"/>
          </a:solidFill>
        </p:spPr>
        <p:txBody>
          <a:bodyPr wrap="square" lIns="0" tIns="0" rIns="0" bIns="0" rtlCol="0"/>
          <a:lstStyle/>
          <a:p>
            <a:endParaRPr/>
          </a:p>
        </p:txBody>
      </p:sp>
      <p:sp>
        <p:nvSpPr>
          <p:cNvPr id="28" name="object 28"/>
          <p:cNvSpPr/>
          <p:nvPr/>
        </p:nvSpPr>
        <p:spPr>
          <a:xfrm>
            <a:off x="3160776" y="3803141"/>
            <a:ext cx="16510" cy="13970"/>
          </a:xfrm>
          <a:custGeom>
            <a:avLst/>
            <a:gdLst/>
            <a:ahLst/>
            <a:cxnLst/>
            <a:rect l="l" t="t" r="r" b="b"/>
            <a:pathLst>
              <a:path w="16510" h="13970">
                <a:moveTo>
                  <a:pt x="16001" y="13715"/>
                </a:moveTo>
                <a:lnTo>
                  <a:pt x="16001" y="0"/>
                </a:lnTo>
                <a:lnTo>
                  <a:pt x="0" y="0"/>
                </a:lnTo>
                <a:lnTo>
                  <a:pt x="0" y="13715"/>
                </a:lnTo>
                <a:lnTo>
                  <a:pt x="16001" y="13715"/>
                </a:lnTo>
                <a:close/>
              </a:path>
            </a:pathLst>
          </a:custGeom>
          <a:solidFill>
            <a:srgbClr val="000000"/>
          </a:solidFill>
        </p:spPr>
        <p:txBody>
          <a:bodyPr wrap="square" lIns="0" tIns="0" rIns="0" bIns="0" rtlCol="0"/>
          <a:lstStyle/>
          <a:p>
            <a:endParaRPr/>
          </a:p>
        </p:txBody>
      </p:sp>
      <p:sp>
        <p:nvSpPr>
          <p:cNvPr id="29" name="object 29"/>
          <p:cNvSpPr/>
          <p:nvPr/>
        </p:nvSpPr>
        <p:spPr>
          <a:xfrm>
            <a:off x="3383279" y="3803141"/>
            <a:ext cx="17145" cy="13970"/>
          </a:xfrm>
          <a:custGeom>
            <a:avLst/>
            <a:gdLst/>
            <a:ahLst/>
            <a:cxnLst/>
            <a:rect l="l" t="t" r="r" b="b"/>
            <a:pathLst>
              <a:path w="17145" h="13970">
                <a:moveTo>
                  <a:pt x="16763" y="13715"/>
                </a:moveTo>
                <a:lnTo>
                  <a:pt x="16763" y="0"/>
                </a:lnTo>
                <a:lnTo>
                  <a:pt x="0" y="0"/>
                </a:lnTo>
                <a:lnTo>
                  <a:pt x="0" y="13715"/>
                </a:lnTo>
                <a:lnTo>
                  <a:pt x="16763" y="13715"/>
                </a:lnTo>
                <a:close/>
              </a:path>
            </a:pathLst>
          </a:custGeom>
          <a:solidFill>
            <a:srgbClr val="000000"/>
          </a:solidFill>
        </p:spPr>
        <p:txBody>
          <a:bodyPr wrap="square" lIns="0" tIns="0" rIns="0" bIns="0" rtlCol="0"/>
          <a:lstStyle/>
          <a:p>
            <a:endParaRPr/>
          </a:p>
        </p:txBody>
      </p:sp>
      <p:sp>
        <p:nvSpPr>
          <p:cNvPr id="30" name="object 30"/>
          <p:cNvSpPr/>
          <p:nvPr/>
        </p:nvSpPr>
        <p:spPr>
          <a:xfrm>
            <a:off x="3419855" y="3803141"/>
            <a:ext cx="16510" cy="13970"/>
          </a:xfrm>
          <a:custGeom>
            <a:avLst/>
            <a:gdLst/>
            <a:ahLst/>
            <a:cxnLst/>
            <a:rect l="l" t="t" r="r" b="b"/>
            <a:pathLst>
              <a:path w="16510" h="13970">
                <a:moveTo>
                  <a:pt x="16001" y="13715"/>
                </a:moveTo>
                <a:lnTo>
                  <a:pt x="16001" y="0"/>
                </a:lnTo>
                <a:lnTo>
                  <a:pt x="0" y="0"/>
                </a:lnTo>
                <a:lnTo>
                  <a:pt x="0" y="13715"/>
                </a:lnTo>
                <a:lnTo>
                  <a:pt x="16001" y="13715"/>
                </a:lnTo>
                <a:close/>
              </a:path>
            </a:pathLst>
          </a:custGeom>
          <a:solidFill>
            <a:srgbClr val="000000"/>
          </a:solidFill>
        </p:spPr>
        <p:txBody>
          <a:bodyPr wrap="square" lIns="0" tIns="0" rIns="0" bIns="0" rtlCol="0"/>
          <a:lstStyle/>
          <a:p>
            <a:endParaRPr/>
          </a:p>
        </p:txBody>
      </p:sp>
      <p:sp>
        <p:nvSpPr>
          <p:cNvPr id="31" name="object 31"/>
          <p:cNvSpPr/>
          <p:nvPr/>
        </p:nvSpPr>
        <p:spPr>
          <a:xfrm>
            <a:off x="3518915" y="3803141"/>
            <a:ext cx="17145" cy="13970"/>
          </a:xfrm>
          <a:custGeom>
            <a:avLst/>
            <a:gdLst/>
            <a:ahLst/>
            <a:cxnLst/>
            <a:rect l="l" t="t" r="r" b="b"/>
            <a:pathLst>
              <a:path w="17145" h="13970">
                <a:moveTo>
                  <a:pt x="16763" y="13715"/>
                </a:moveTo>
                <a:lnTo>
                  <a:pt x="16763" y="0"/>
                </a:lnTo>
                <a:lnTo>
                  <a:pt x="0" y="0"/>
                </a:lnTo>
                <a:lnTo>
                  <a:pt x="0" y="13715"/>
                </a:lnTo>
                <a:lnTo>
                  <a:pt x="16763" y="13715"/>
                </a:lnTo>
                <a:close/>
              </a:path>
            </a:pathLst>
          </a:custGeom>
          <a:solidFill>
            <a:srgbClr val="000000"/>
          </a:solidFill>
        </p:spPr>
        <p:txBody>
          <a:bodyPr wrap="square" lIns="0" tIns="0" rIns="0" bIns="0" rtlCol="0"/>
          <a:lstStyle/>
          <a:p>
            <a:endParaRPr/>
          </a:p>
        </p:txBody>
      </p:sp>
      <p:sp>
        <p:nvSpPr>
          <p:cNvPr id="32" name="object 32"/>
          <p:cNvSpPr/>
          <p:nvPr/>
        </p:nvSpPr>
        <p:spPr>
          <a:xfrm>
            <a:off x="3555491" y="3780282"/>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33" name="object 33"/>
          <p:cNvSpPr/>
          <p:nvPr/>
        </p:nvSpPr>
        <p:spPr>
          <a:xfrm>
            <a:off x="3089910" y="3783329"/>
            <a:ext cx="17145" cy="13970"/>
          </a:xfrm>
          <a:custGeom>
            <a:avLst/>
            <a:gdLst/>
            <a:ahLst/>
            <a:cxnLst/>
            <a:rect l="l" t="t" r="r" b="b"/>
            <a:pathLst>
              <a:path w="17144" h="13970">
                <a:moveTo>
                  <a:pt x="0" y="0"/>
                </a:moveTo>
                <a:lnTo>
                  <a:pt x="0" y="13715"/>
                </a:lnTo>
                <a:lnTo>
                  <a:pt x="16763" y="13715"/>
                </a:lnTo>
                <a:lnTo>
                  <a:pt x="16763" y="0"/>
                </a:lnTo>
                <a:lnTo>
                  <a:pt x="0" y="0"/>
                </a:lnTo>
                <a:close/>
              </a:path>
            </a:pathLst>
          </a:custGeom>
          <a:ln w="6210">
            <a:solidFill>
              <a:srgbClr val="000000"/>
            </a:solidFill>
          </a:ln>
        </p:spPr>
        <p:txBody>
          <a:bodyPr wrap="square" lIns="0" tIns="0" rIns="0" bIns="0" rtlCol="0"/>
          <a:lstStyle/>
          <a:p>
            <a:endParaRPr/>
          </a:p>
        </p:txBody>
      </p:sp>
      <p:sp>
        <p:nvSpPr>
          <p:cNvPr id="34" name="object 34"/>
          <p:cNvSpPr/>
          <p:nvPr/>
        </p:nvSpPr>
        <p:spPr>
          <a:xfrm>
            <a:off x="3160776" y="3803141"/>
            <a:ext cx="16510" cy="13970"/>
          </a:xfrm>
          <a:custGeom>
            <a:avLst/>
            <a:gdLst/>
            <a:ahLst/>
            <a:cxnLst/>
            <a:rect l="l" t="t" r="r" b="b"/>
            <a:pathLst>
              <a:path w="16510" h="13970">
                <a:moveTo>
                  <a:pt x="0" y="0"/>
                </a:moveTo>
                <a:lnTo>
                  <a:pt x="0" y="13715"/>
                </a:lnTo>
                <a:lnTo>
                  <a:pt x="16001" y="13715"/>
                </a:lnTo>
                <a:lnTo>
                  <a:pt x="16001" y="0"/>
                </a:lnTo>
                <a:lnTo>
                  <a:pt x="0" y="0"/>
                </a:lnTo>
                <a:close/>
              </a:path>
            </a:pathLst>
          </a:custGeom>
          <a:ln w="6210">
            <a:solidFill>
              <a:srgbClr val="000000"/>
            </a:solidFill>
          </a:ln>
        </p:spPr>
        <p:txBody>
          <a:bodyPr wrap="square" lIns="0" tIns="0" rIns="0" bIns="0" rtlCol="0"/>
          <a:lstStyle/>
          <a:p>
            <a:endParaRPr/>
          </a:p>
        </p:txBody>
      </p:sp>
      <p:sp>
        <p:nvSpPr>
          <p:cNvPr id="35" name="object 35"/>
          <p:cNvSpPr/>
          <p:nvPr/>
        </p:nvSpPr>
        <p:spPr>
          <a:xfrm>
            <a:off x="3383279" y="3803141"/>
            <a:ext cx="17145" cy="13970"/>
          </a:xfrm>
          <a:custGeom>
            <a:avLst/>
            <a:gdLst/>
            <a:ahLst/>
            <a:cxnLst/>
            <a:rect l="l" t="t" r="r" b="b"/>
            <a:pathLst>
              <a:path w="17145" h="13970">
                <a:moveTo>
                  <a:pt x="16763" y="0"/>
                </a:moveTo>
                <a:lnTo>
                  <a:pt x="16763" y="13715"/>
                </a:lnTo>
                <a:lnTo>
                  <a:pt x="0" y="13715"/>
                </a:lnTo>
                <a:lnTo>
                  <a:pt x="0" y="0"/>
                </a:lnTo>
                <a:lnTo>
                  <a:pt x="16763" y="0"/>
                </a:lnTo>
                <a:close/>
              </a:path>
            </a:pathLst>
          </a:custGeom>
          <a:ln w="6210">
            <a:solidFill>
              <a:srgbClr val="000000"/>
            </a:solidFill>
          </a:ln>
        </p:spPr>
        <p:txBody>
          <a:bodyPr wrap="square" lIns="0" tIns="0" rIns="0" bIns="0" rtlCol="0"/>
          <a:lstStyle/>
          <a:p>
            <a:endParaRPr/>
          </a:p>
        </p:txBody>
      </p:sp>
      <p:sp>
        <p:nvSpPr>
          <p:cNvPr id="36" name="object 36"/>
          <p:cNvSpPr/>
          <p:nvPr/>
        </p:nvSpPr>
        <p:spPr>
          <a:xfrm>
            <a:off x="3419855" y="3803141"/>
            <a:ext cx="16510" cy="13970"/>
          </a:xfrm>
          <a:custGeom>
            <a:avLst/>
            <a:gdLst/>
            <a:ahLst/>
            <a:cxnLst/>
            <a:rect l="l" t="t" r="r" b="b"/>
            <a:pathLst>
              <a:path w="16510" h="13970">
                <a:moveTo>
                  <a:pt x="0" y="0"/>
                </a:moveTo>
                <a:lnTo>
                  <a:pt x="0" y="13715"/>
                </a:lnTo>
                <a:lnTo>
                  <a:pt x="16001" y="13715"/>
                </a:lnTo>
                <a:lnTo>
                  <a:pt x="16001" y="0"/>
                </a:lnTo>
                <a:lnTo>
                  <a:pt x="0" y="0"/>
                </a:lnTo>
                <a:close/>
              </a:path>
            </a:pathLst>
          </a:custGeom>
          <a:ln w="6210">
            <a:solidFill>
              <a:srgbClr val="000000"/>
            </a:solidFill>
          </a:ln>
        </p:spPr>
        <p:txBody>
          <a:bodyPr wrap="square" lIns="0" tIns="0" rIns="0" bIns="0" rtlCol="0"/>
          <a:lstStyle/>
          <a:p>
            <a:endParaRPr/>
          </a:p>
        </p:txBody>
      </p:sp>
      <p:sp>
        <p:nvSpPr>
          <p:cNvPr id="37" name="object 37"/>
          <p:cNvSpPr/>
          <p:nvPr/>
        </p:nvSpPr>
        <p:spPr>
          <a:xfrm>
            <a:off x="3518915" y="3803141"/>
            <a:ext cx="17145" cy="13970"/>
          </a:xfrm>
          <a:custGeom>
            <a:avLst/>
            <a:gdLst/>
            <a:ahLst/>
            <a:cxnLst/>
            <a:rect l="l" t="t" r="r" b="b"/>
            <a:pathLst>
              <a:path w="17145" h="13970">
                <a:moveTo>
                  <a:pt x="0" y="0"/>
                </a:moveTo>
                <a:lnTo>
                  <a:pt x="0" y="13715"/>
                </a:lnTo>
                <a:lnTo>
                  <a:pt x="16763" y="13715"/>
                </a:lnTo>
                <a:lnTo>
                  <a:pt x="16763" y="0"/>
                </a:lnTo>
                <a:lnTo>
                  <a:pt x="0" y="0"/>
                </a:lnTo>
                <a:close/>
              </a:path>
            </a:pathLst>
          </a:custGeom>
          <a:ln w="6210">
            <a:solidFill>
              <a:srgbClr val="000000"/>
            </a:solidFill>
          </a:ln>
        </p:spPr>
        <p:txBody>
          <a:bodyPr wrap="square" lIns="0" tIns="0" rIns="0" bIns="0" rtlCol="0"/>
          <a:lstStyle/>
          <a:p>
            <a:endParaRPr/>
          </a:p>
        </p:txBody>
      </p:sp>
      <p:sp>
        <p:nvSpPr>
          <p:cNvPr id="38" name="object 38"/>
          <p:cNvSpPr/>
          <p:nvPr/>
        </p:nvSpPr>
        <p:spPr>
          <a:xfrm>
            <a:off x="3555491" y="3780282"/>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210">
            <a:solidFill>
              <a:srgbClr val="000000"/>
            </a:solidFill>
          </a:ln>
        </p:spPr>
        <p:txBody>
          <a:bodyPr wrap="square" lIns="0" tIns="0" rIns="0" bIns="0" rtlCol="0"/>
          <a:lstStyle/>
          <a:p>
            <a:endParaRPr/>
          </a:p>
        </p:txBody>
      </p:sp>
      <p:sp>
        <p:nvSpPr>
          <p:cNvPr id="39" name="object 39"/>
          <p:cNvSpPr/>
          <p:nvPr/>
        </p:nvSpPr>
        <p:spPr>
          <a:xfrm>
            <a:off x="3565016" y="3126485"/>
            <a:ext cx="0" cy="683895"/>
          </a:xfrm>
          <a:custGeom>
            <a:avLst/>
            <a:gdLst/>
            <a:ahLst/>
            <a:cxnLst/>
            <a:rect l="l" t="t" r="r" b="b"/>
            <a:pathLst>
              <a:path h="683895">
                <a:moveTo>
                  <a:pt x="0" y="0"/>
                </a:moveTo>
                <a:lnTo>
                  <a:pt x="0" y="683514"/>
                </a:lnTo>
              </a:path>
            </a:pathLst>
          </a:custGeom>
          <a:ln w="38862">
            <a:solidFill>
              <a:srgbClr val="666666"/>
            </a:solidFill>
          </a:ln>
        </p:spPr>
        <p:txBody>
          <a:bodyPr wrap="square" lIns="0" tIns="0" rIns="0" bIns="0" rtlCol="0"/>
          <a:lstStyle/>
          <a:p>
            <a:endParaRPr/>
          </a:p>
        </p:txBody>
      </p:sp>
      <p:sp>
        <p:nvSpPr>
          <p:cNvPr id="40" name="object 40"/>
          <p:cNvSpPr/>
          <p:nvPr/>
        </p:nvSpPr>
        <p:spPr>
          <a:xfrm>
            <a:off x="3080004" y="3126485"/>
            <a:ext cx="504443" cy="683514"/>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3409950" y="3166872"/>
            <a:ext cx="135890" cy="643255"/>
          </a:xfrm>
          <a:custGeom>
            <a:avLst/>
            <a:gdLst/>
            <a:ahLst/>
            <a:cxnLst/>
            <a:rect l="l" t="t" r="r" b="b"/>
            <a:pathLst>
              <a:path w="135889" h="643254">
                <a:moveTo>
                  <a:pt x="0" y="643127"/>
                </a:moveTo>
                <a:lnTo>
                  <a:pt x="0" y="0"/>
                </a:lnTo>
                <a:lnTo>
                  <a:pt x="135636" y="0"/>
                </a:lnTo>
                <a:lnTo>
                  <a:pt x="135636" y="643127"/>
                </a:lnTo>
                <a:lnTo>
                  <a:pt x="0" y="643127"/>
                </a:lnTo>
                <a:close/>
              </a:path>
            </a:pathLst>
          </a:custGeom>
          <a:ln w="3175">
            <a:solidFill>
              <a:srgbClr val="000000"/>
            </a:solidFill>
          </a:ln>
        </p:spPr>
        <p:txBody>
          <a:bodyPr wrap="square" lIns="0" tIns="0" rIns="0" bIns="0" rtlCol="0"/>
          <a:lstStyle/>
          <a:p>
            <a:endParaRPr/>
          </a:p>
        </p:txBody>
      </p:sp>
      <p:sp>
        <p:nvSpPr>
          <p:cNvPr id="42" name="object 42"/>
          <p:cNvSpPr/>
          <p:nvPr/>
        </p:nvSpPr>
        <p:spPr>
          <a:xfrm>
            <a:off x="3147822" y="3166872"/>
            <a:ext cx="262127" cy="643127"/>
          </a:xfrm>
          <a:prstGeom prst="rect">
            <a:avLst/>
          </a:prstGeom>
          <a:blipFill>
            <a:blip r:embed="rId13" cstate="print"/>
            <a:stretch>
              <a:fillRect/>
            </a:stretch>
          </a:blipFill>
        </p:spPr>
        <p:txBody>
          <a:bodyPr wrap="square" lIns="0" tIns="0" rIns="0" bIns="0" rtlCol="0"/>
          <a:lstStyle/>
          <a:p>
            <a:endParaRPr/>
          </a:p>
        </p:txBody>
      </p:sp>
      <p:sp>
        <p:nvSpPr>
          <p:cNvPr id="43" name="object 43"/>
          <p:cNvSpPr/>
          <p:nvPr/>
        </p:nvSpPr>
        <p:spPr>
          <a:xfrm>
            <a:off x="3147822" y="3166872"/>
            <a:ext cx="262255" cy="643255"/>
          </a:xfrm>
          <a:custGeom>
            <a:avLst/>
            <a:gdLst/>
            <a:ahLst/>
            <a:cxnLst/>
            <a:rect l="l" t="t" r="r" b="b"/>
            <a:pathLst>
              <a:path w="262254" h="643254">
                <a:moveTo>
                  <a:pt x="0" y="0"/>
                </a:moveTo>
                <a:lnTo>
                  <a:pt x="0" y="643127"/>
                </a:lnTo>
                <a:lnTo>
                  <a:pt x="262127" y="643127"/>
                </a:lnTo>
                <a:lnTo>
                  <a:pt x="262127" y="0"/>
                </a:lnTo>
                <a:lnTo>
                  <a:pt x="0" y="0"/>
                </a:lnTo>
                <a:close/>
              </a:path>
            </a:pathLst>
          </a:custGeom>
          <a:ln w="3175">
            <a:solidFill>
              <a:srgbClr val="000000"/>
            </a:solidFill>
          </a:ln>
        </p:spPr>
        <p:txBody>
          <a:bodyPr wrap="square" lIns="0" tIns="0" rIns="0" bIns="0" rtlCol="0"/>
          <a:lstStyle/>
          <a:p>
            <a:endParaRPr/>
          </a:p>
        </p:txBody>
      </p:sp>
      <p:sp>
        <p:nvSpPr>
          <p:cNvPr id="44" name="object 44"/>
          <p:cNvSpPr/>
          <p:nvPr/>
        </p:nvSpPr>
        <p:spPr>
          <a:xfrm>
            <a:off x="3080004" y="3196589"/>
            <a:ext cx="67818" cy="593598"/>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3080004" y="3196589"/>
            <a:ext cx="67945" cy="593725"/>
          </a:xfrm>
          <a:custGeom>
            <a:avLst/>
            <a:gdLst/>
            <a:ahLst/>
            <a:cxnLst/>
            <a:rect l="l" t="t" r="r" b="b"/>
            <a:pathLst>
              <a:path w="67944" h="593725">
                <a:moveTo>
                  <a:pt x="0" y="0"/>
                </a:moveTo>
                <a:lnTo>
                  <a:pt x="0" y="593598"/>
                </a:lnTo>
                <a:lnTo>
                  <a:pt x="67818" y="593598"/>
                </a:lnTo>
                <a:lnTo>
                  <a:pt x="67818" y="0"/>
                </a:lnTo>
                <a:lnTo>
                  <a:pt x="0" y="0"/>
                </a:lnTo>
                <a:close/>
              </a:path>
            </a:pathLst>
          </a:custGeom>
          <a:ln w="3175">
            <a:solidFill>
              <a:srgbClr val="000000"/>
            </a:solidFill>
          </a:ln>
        </p:spPr>
        <p:txBody>
          <a:bodyPr wrap="square" lIns="0" tIns="0" rIns="0" bIns="0" rtlCol="0"/>
          <a:lstStyle/>
          <a:p>
            <a:endParaRPr/>
          </a:p>
        </p:txBody>
      </p:sp>
      <p:sp>
        <p:nvSpPr>
          <p:cNvPr id="46" name="object 46"/>
          <p:cNvSpPr/>
          <p:nvPr/>
        </p:nvSpPr>
        <p:spPr>
          <a:xfrm>
            <a:off x="3096767" y="3217164"/>
            <a:ext cx="51054" cy="552450"/>
          </a:xfrm>
          <a:prstGeom prst="rect">
            <a:avLst/>
          </a:prstGeom>
          <a:blipFill>
            <a:blip r:embed="rId15" cstate="print"/>
            <a:stretch>
              <a:fillRect/>
            </a:stretch>
          </a:blipFill>
        </p:spPr>
        <p:txBody>
          <a:bodyPr wrap="square" lIns="0" tIns="0" rIns="0" bIns="0" rtlCol="0"/>
          <a:lstStyle/>
          <a:p>
            <a:endParaRPr/>
          </a:p>
        </p:txBody>
      </p:sp>
      <p:sp>
        <p:nvSpPr>
          <p:cNvPr id="47" name="object 47"/>
          <p:cNvSpPr/>
          <p:nvPr/>
        </p:nvSpPr>
        <p:spPr>
          <a:xfrm>
            <a:off x="3096767" y="3217164"/>
            <a:ext cx="51435" cy="552450"/>
          </a:xfrm>
          <a:custGeom>
            <a:avLst/>
            <a:gdLst/>
            <a:ahLst/>
            <a:cxnLst/>
            <a:rect l="l" t="t" r="r" b="b"/>
            <a:pathLst>
              <a:path w="51435" h="552450">
                <a:moveTo>
                  <a:pt x="0" y="0"/>
                </a:moveTo>
                <a:lnTo>
                  <a:pt x="0" y="552450"/>
                </a:lnTo>
                <a:lnTo>
                  <a:pt x="51054" y="552450"/>
                </a:lnTo>
                <a:lnTo>
                  <a:pt x="51054" y="0"/>
                </a:lnTo>
                <a:lnTo>
                  <a:pt x="0" y="0"/>
                </a:lnTo>
                <a:close/>
              </a:path>
            </a:pathLst>
          </a:custGeom>
          <a:ln w="3175">
            <a:solidFill>
              <a:srgbClr val="000000"/>
            </a:solidFill>
          </a:ln>
        </p:spPr>
        <p:txBody>
          <a:bodyPr wrap="square" lIns="0" tIns="0" rIns="0" bIns="0" rtlCol="0"/>
          <a:lstStyle/>
          <a:p>
            <a:endParaRPr/>
          </a:p>
        </p:txBody>
      </p:sp>
      <p:sp>
        <p:nvSpPr>
          <p:cNvPr id="48" name="object 48"/>
          <p:cNvSpPr/>
          <p:nvPr/>
        </p:nvSpPr>
        <p:spPr>
          <a:xfrm>
            <a:off x="3484626" y="3192017"/>
            <a:ext cx="42671" cy="25146"/>
          </a:xfrm>
          <a:prstGeom prst="rect">
            <a:avLst/>
          </a:prstGeom>
          <a:blipFill>
            <a:blip r:embed="rId16" cstate="print"/>
            <a:stretch>
              <a:fillRect/>
            </a:stretch>
          </a:blipFill>
        </p:spPr>
        <p:txBody>
          <a:bodyPr wrap="square" lIns="0" tIns="0" rIns="0" bIns="0" rtlCol="0"/>
          <a:lstStyle/>
          <a:p>
            <a:endParaRPr/>
          </a:p>
        </p:txBody>
      </p:sp>
      <p:sp>
        <p:nvSpPr>
          <p:cNvPr id="49" name="object 49"/>
          <p:cNvSpPr/>
          <p:nvPr/>
        </p:nvSpPr>
        <p:spPr>
          <a:xfrm>
            <a:off x="3429000" y="3190982"/>
            <a:ext cx="97809" cy="108477"/>
          </a:xfrm>
          <a:prstGeom prst="rect">
            <a:avLst/>
          </a:prstGeom>
          <a:blipFill>
            <a:blip r:embed="rId17" cstate="print"/>
            <a:stretch>
              <a:fillRect/>
            </a:stretch>
          </a:blipFill>
        </p:spPr>
        <p:txBody>
          <a:bodyPr wrap="square" lIns="0" tIns="0" rIns="0" bIns="0" rtlCol="0"/>
          <a:lstStyle/>
          <a:p>
            <a:endParaRPr/>
          </a:p>
        </p:txBody>
      </p:sp>
      <p:sp>
        <p:nvSpPr>
          <p:cNvPr id="50" name="object 50"/>
          <p:cNvSpPr/>
          <p:nvPr/>
        </p:nvSpPr>
        <p:spPr>
          <a:xfrm>
            <a:off x="3429000" y="3246120"/>
            <a:ext cx="97155" cy="53340"/>
          </a:xfrm>
          <a:custGeom>
            <a:avLst/>
            <a:gdLst/>
            <a:ahLst/>
            <a:cxnLst/>
            <a:rect l="l" t="t" r="r" b="b"/>
            <a:pathLst>
              <a:path w="97154" h="53339">
                <a:moveTo>
                  <a:pt x="0" y="0"/>
                </a:moveTo>
                <a:lnTo>
                  <a:pt x="0" y="53340"/>
                </a:lnTo>
                <a:lnTo>
                  <a:pt x="96774" y="53340"/>
                </a:lnTo>
                <a:lnTo>
                  <a:pt x="96774" y="0"/>
                </a:lnTo>
                <a:lnTo>
                  <a:pt x="0" y="0"/>
                </a:lnTo>
                <a:close/>
              </a:path>
            </a:pathLst>
          </a:custGeom>
          <a:ln w="3175">
            <a:solidFill>
              <a:srgbClr val="000000"/>
            </a:solidFill>
          </a:ln>
        </p:spPr>
        <p:txBody>
          <a:bodyPr wrap="square" lIns="0" tIns="0" rIns="0" bIns="0" rtlCol="0"/>
          <a:lstStyle/>
          <a:p>
            <a:endParaRPr/>
          </a:p>
        </p:txBody>
      </p:sp>
      <p:sp>
        <p:nvSpPr>
          <p:cNvPr id="51" name="object 51"/>
          <p:cNvSpPr/>
          <p:nvPr/>
        </p:nvSpPr>
        <p:spPr>
          <a:xfrm>
            <a:off x="3429000" y="3166872"/>
            <a:ext cx="0" cy="643255"/>
          </a:xfrm>
          <a:custGeom>
            <a:avLst/>
            <a:gdLst/>
            <a:ahLst/>
            <a:cxnLst/>
            <a:rect l="l" t="t" r="r" b="b"/>
            <a:pathLst>
              <a:path h="643254">
                <a:moveTo>
                  <a:pt x="0" y="0"/>
                </a:moveTo>
                <a:lnTo>
                  <a:pt x="0" y="643127"/>
                </a:lnTo>
              </a:path>
            </a:pathLst>
          </a:custGeom>
          <a:ln w="3175">
            <a:solidFill>
              <a:srgbClr val="000000"/>
            </a:solidFill>
          </a:ln>
        </p:spPr>
        <p:txBody>
          <a:bodyPr wrap="square" lIns="0" tIns="0" rIns="0" bIns="0" rtlCol="0"/>
          <a:lstStyle/>
          <a:p>
            <a:endParaRPr/>
          </a:p>
        </p:txBody>
      </p:sp>
      <p:sp>
        <p:nvSpPr>
          <p:cNvPr id="52" name="object 52"/>
          <p:cNvSpPr/>
          <p:nvPr/>
        </p:nvSpPr>
        <p:spPr>
          <a:xfrm>
            <a:off x="3525773" y="3166872"/>
            <a:ext cx="0" cy="643255"/>
          </a:xfrm>
          <a:custGeom>
            <a:avLst/>
            <a:gdLst/>
            <a:ahLst/>
            <a:cxnLst/>
            <a:rect l="l" t="t" r="r" b="b"/>
            <a:pathLst>
              <a:path h="643254">
                <a:moveTo>
                  <a:pt x="0" y="0"/>
                </a:moveTo>
                <a:lnTo>
                  <a:pt x="0" y="643127"/>
                </a:lnTo>
              </a:path>
            </a:pathLst>
          </a:custGeom>
          <a:ln w="3175">
            <a:solidFill>
              <a:srgbClr val="000000"/>
            </a:solidFill>
          </a:ln>
        </p:spPr>
        <p:txBody>
          <a:bodyPr wrap="square" lIns="0" tIns="0" rIns="0" bIns="0" rtlCol="0"/>
          <a:lstStyle/>
          <a:p>
            <a:endParaRPr/>
          </a:p>
        </p:txBody>
      </p:sp>
      <p:sp>
        <p:nvSpPr>
          <p:cNvPr id="53" name="object 53"/>
          <p:cNvSpPr/>
          <p:nvPr/>
        </p:nvSpPr>
        <p:spPr>
          <a:xfrm>
            <a:off x="3444240" y="3260597"/>
            <a:ext cx="66675" cy="26670"/>
          </a:xfrm>
          <a:custGeom>
            <a:avLst/>
            <a:gdLst/>
            <a:ahLst/>
            <a:cxnLst/>
            <a:rect l="l" t="t" r="r" b="b"/>
            <a:pathLst>
              <a:path w="66675" h="26670">
                <a:moveTo>
                  <a:pt x="0" y="0"/>
                </a:moveTo>
                <a:lnTo>
                  <a:pt x="0" y="26670"/>
                </a:lnTo>
                <a:lnTo>
                  <a:pt x="66294" y="26670"/>
                </a:lnTo>
                <a:lnTo>
                  <a:pt x="66294" y="0"/>
                </a:lnTo>
                <a:lnTo>
                  <a:pt x="0" y="0"/>
                </a:lnTo>
                <a:close/>
              </a:path>
            </a:pathLst>
          </a:custGeom>
          <a:solidFill>
            <a:srgbClr val="666666"/>
          </a:solidFill>
        </p:spPr>
        <p:txBody>
          <a:bodyPr wrap="square" lIns="0" tIns="0" rIns="0" bIns="0" rtlCol="0"/>
          <a:lstStyle/>
          <a:p>
            <a:endParaRPr/>
          </a:p>
        </p:txBody>
      </p:sp>
      <p:sp>
        <p:nvSpPr>
          <p:cNvPr id="54" name="object 54"/>
          <p:cNvSpPr/>
          <p:nvPr/>
        </p:nvSpPr>
        <p:spPr>
          <a:xfrm>
            <a:off x="3444240" y="3260597"/>
            <a:ext cx="66675" cy="26670"/>
          </a:xfrm>
          <a:custGeom>
            <a:avLst/>
            <a:gdLst/>
            <a:ahLst/>
            <a:cxnLst/>
            <a:rect l="l" t="t" r="r" b="b"/>
            <a:pathLst>
              <a:path w="66675" h="26670">
                <a:moveTo>
                  <a:pt x="0" y="0"/>
                </a:moveTo>
                <a:lnTo>
                  <a:pt x="0" y="26670"/>
                </a:lnTo>
                <a:lnTo>
                  <a:pt x="66294" y="26670"/>
                </a:lnTo>
                <a:lnTo>
                  <a:pt x="66294" y="0"/>
                </a:lnTo>
                <a:lnTo>
                  <a:pt x="0" y="0"/>
                </a:lnTo>
                <a:close/>
              </a:path>
            </a:pathLst>
          </a:custGeom>
          <a:ln w="3175">
            <a:solidFill>
              <a:srgbClr val="000000"/>
            </a:solidFill>
          </a:ln>
        </p:spPr>
        <p:txBody>
          <a:bodyPr wrap="square" lIns="0" tIns="0" rIns="0" bIns="0" rtlCol="0"/>
          <a:lstStyle/>
          <a:p>
            <a:endParaRPr/>
          </a:p>
        </p:txBody>
      </p:sp>
      <p:sp>
        <p:nvSpPr>
          <p:cNvPr id="55" name="object 55"/>
          <p:cNvSpPr/>
          <p:nvPr/>
        </p:nvSpPr>
        <p:spPr>
          <a:xfrm>
            <a:off x="3451859" y="3272790"/>
            <a:ext cx="17780" cy="10160"/>
          </a:xfrm>
          <a:custGeom>
            <a:avLst/>
            <a:gdLst/>
            <a:ahLst/>
            <a:cxnLst/>
            <a:rect l="l" t="t" r="r" b="b"/>
            <a:pathLst>
              <a:path w="17779" h="10160">
                <a:moveTo>
                  <a:pt x="0" y="0"/>
                </a:moveTo>
                <a:lnTo>
                  <a:pt x="0" y="9905"/>
                </a:lnTo>
                <a:lnTo>
                  <a:pt x="17525" y="9905"/>
                </a:lnTo>
                <a:lnTo>
                  <a:pt x="17525" y="0"/>
                </a:lnTo>
                <a:lnTo>
                  <a:pt x="0" y="0"/>
                </a:lnTo>
                <a:close/>
              </a:path>
            </a:pathLst>
          </a:custGeom>
          <a:solidFill>
            <a:srgbClr val="FF0000"/>
          </a:solidFill>
        </p:spPr>
        <p:txBody>
          <a:bodyPr wrap="square" lIns="0" tIns="0" rIns="0" bIns="0" rtlCol="0"/>
          <a:lstStyle/>
          <a:p>
            <a:endParaRPr/>
          </a:p>
        </p:txBody>
      </p:sp>
      <p:sp>
        <p:nvSpPr>
          <p:cNvPr id="56" name="object 56"/>
          <p:cNvSpPr/>
          <p:nvPr/>
        </p:nvSpPr>
        <p:spPr>
          <a:xfrm>
            <a:off x="3469385" y="3272790"/>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57" name="object 57"/>
          <p:cNvSpPr/>
          <p:nvPr/>
        </p:nvSpPr>
        <p:spPr>
          <a:xfrm>
            <a:off x="3451859" y="3265932"/>
            <a:ext cx="51053" cy="6858"/>
          </a:xfrm>
          <a:prstGeom prst="rect">
            <a:avLst/>
          </a:prstGeom>
          <a:blipFill>
            <a:blip r:embed="rId18" cstate="print"/>
            <a:stretch>
              <a:fillRect/>
            </a:stretch>
          </a:blipFill>
        </p:spPr>
        <p:txBody>
          <a:bodyPr wrap="square" lIns="0" tIns="0" rIns="0" bIns="0" rtlCol="0"/>
          <a:lstStyle/>
          <a:p>
            <a:endParaRPr/>
          </a:p>
        </p:txBody>
      </p:sp>
      <p:sp>
        <p:nvSpPr>
          <p:cNvPr id="58" name="object 58"/>
          <p:cNvSpPr/>
          <p:nvPr/>
        </p:nvSpPr>
        <p:spPr>
          <a:xfrm>
            <a:off x="3486150" y="3272790"/>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59" name="object 59"/>
          <p:cNvSpPr/>
          <p:nvPr/>
        </p:nvSpPr>
        <p:spPr>
          <a:xfrm>
            <a:off x="3080004" y="3126485"/>
            <a:ext cx="504825" cy="683895"/>
          </a:xfrm>
          <a:custGeom>
            <a:avLst/>
            <a:gdLst/>
            <a:ahLst/>
            <a:cxnLst/>
            <a:rect l="l" t="t" r="r" b="b"/>
            <a:pathLst>
              <a:path w="504825" h="683895">
                <a:moveTo>
                  <a:pt x="67818" y="683514"/>
                </a:moveTo>
                <a:lnTo>
                  <a:pt x="67818" y="663702"/>
                </a:lnTo>
                <a:lnTo>
                  <a:pt x="0" y="663702"/>
                </a:lnTo>
                <a:lnTo>
                  <a:pt x="0" y="70104"/>
                </a:lnTo>
                <a:lnTo>
                  <a:pt x="19812" y="50292"/>
                </a:lnTo>
                <a:lnTo>
                  <a:pt x="67818" y="50292"/>
                </a:lnTo>
                <a:lnTo>
                  <a:pt x="67818" y="40386"/>
                </a:lnTo>
                <a:lnTo>
                  <a:pt x="106679" y="0"/>
                </a:lnTo>
                <a:lnTo>
                  <a:pt x="504443" y="0"/>
                </a:lnTo>
                <a:lnTo>
                  <a:pt x="504443" y="643128"/>
                </a:lnTo>
                <a:lnTo>
                  <a:pt x="465581" y="683514"/>
                </a:lnTo>
                <a:lnTo>
                  <a:pt x="67818" y="683514"/>
                </a:lnTo>
                <a:close/>
              </a:path>
            </a:pathLst>
          </a:custGeom>
          <a:ln w="6210">
            <a:solidFill>
              <a:srgbClr val="000000"/>
            </a:solidFill>
          </a:ln>
        </p:spPr>
        <p:txBody>
          <a:bodyPr wrap="square" lIns="0" tIns="0" rIns="0" bIns="0" rtlCol="0"/>
          <a:lstStyle/>
          <a:p>
            <a:endParaRPr/>
          </a:p>
        </p:txBody>
      </p:sp>
      <p:sp>
        <p:nvSpPr>
          <p:cNvPr id="60" name="object 60"/>
          <p:cNvSpPr/>
          <p:nvPr/>
        </p:nvSpPr>
        <p:spPr>
          <a:xfrm>
            <a:off x="2842260" y="2241042"/>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61" name="object 61"/>
          <p:cNvSpPr/>
          <p:nvPr/>
        </p:nvSpPr>
        <p:spPr>
          <a:xfrm>
            <a:off x="2912364" y="2260092"/>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62" name="object 62"/>
          <p:cNvSpPr/>
          <p:nvPr/>
        </p:nvSpPr>
        <p:spPr>
          <a:xfrm>
            <a:off x="3133344" y="2260092"/>
            <a:ext cx="16510" cy="13335"/>
          </a:xfrm>
          <a:custGeom>
            <a:avLst/>
            <a:gdLst/>
            <a:ahLst/>
            <a:cxnLst/>
            <a:rect l="l" t="t" r="r" b="b"/>
            <a:pathLst>
              <a:path w="16510"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63" name="object 63"/>
          <p:cNvSpPr/>
          <p:nvPr/>
        </p:nvSpPr>
        <p:spPr>
          <a:xfrm>
            <a:off x="3169157" y="2260092"/>
            <a:ext cx="16510" cy="13335"/>
          </a:xfrm>
          <a:custGeom>
            <a:avLst/>
            <a:gdLst/>
            <a:ahLst/>
            <a:cxnLst/>
            <a:rect l="l" t="t" r="r" b="b"/>
            <a:pathLst>
              <a:path w="16510"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64" name="object 64"/>
          <p:cNvSpPr/>
          <p:nvPr/>
        </p:nvSpPr>
        <p:spPr>
          <a:xfrm>
            <a:off x="3267455" y="2260092"/>
            <a:ext cx="17145" cy="13335"/>
          </a:xfrm>
          <a:custGeom>
            <a:avLst/>
            <a:gdLst/>
            <a:ahLst/>
            <a:cxnLst/>
            <a:rect l="l" t="t" r="r" b="b"/>
            <a:pathLst>
              <a:path w="17145" h="13335">
                <a:moveTo>
                  <a:pt x="16763" y="12954"/>
                </a:moveTo>
                <a:lnTo>
                  <a:pt x="16763" y="0"/>
                </a:lnTo>
                <a:lnTo>
                  <a:pt x="0" y="0"/>
                </a:lnTo>
                <a:lnTo>
                  <a:pt x="0" y="12954"/>
                </a:lnTo>
                <a:lnTo>
                  <a:pt x="16763" y="12954"/>
                </a:lnTo>
                <a:close/>
              </a:path>
            </a:pathLst>
          </a:custGeom>
          <a:solidFill>
            <a:srgbClr val="000000"/>
          </a:solidFill>
        </p:spPr>
        <p:txBody>
          <a:bodyPr wrap="square" lIns="0" tIns="0" rIns="0" bIns="0" rtlCol="0"/>
          <a:lstStyle/>
          <a:p>
            <a:endParaRPr/>
          </a:p>
        </p:txBody>
      </p:sp>
      <p:sp>
        <p:nvSpPr>
          <p:cNvPr id="65" name="object 65"/>
          <p:cNvSpPr/>
          <p:nvPr/>
        </p:nvSpPr>
        <p:spPr>
          <a:xfrm>
            <a:off x="3303270" y="2237994"/>
            <a:ext cx="17145" cy="12700"/>
          </a:xfrm>
          <a:custGeom>
            <a:avLst/>
            <a:gdLst/>
            <a:ahLst/>
            <a:cxnLst/>
            <a:rect l="l" t="t" r="r" b="b"/>
            <a:pathLst>
              <a:path w="17145" h="12700">
                <a:moveTo>
                  <a:pt x="16763" y="12191"/>
                </a:moveTo>
                <a:lnTo>
                  <a:pt x="16763" y="0"/>
                </a:lnTo>
                <a:lnTo>
                  <a:pt x="0" y="0"/>
                </a:lnTo>
                <a:lnTo>
                  <a:pt x="0" y="12191"/>
                </a:lnTo>
                <a:lnTo>
                  <a:pt x="16763" y="12191"/>
                </a:lnTo>
                <a:close/>
              </a:path>
            </a:pathLst>
          </a:custGeom>
          <a:solidFill>
            <a:srgbClr val="000000"/>
          </a:solidFill>
        </p:spPr>
        <p:txBody>
          <a:bodyPr wrap="square" lIns="0" tIns="0" rIns="0" bIns="0" rtlCol="0"/>
          <a:lstStyle/>
          <a:p>
            <a:endParaRPr/>
          </a:p>
        </p:txBody>
      </p:sp>
      <p:sp>
        <p:nvSpPr>
          <p:cNvPr id="66" name="object 66"/>
          <p:cNvSpPr/>
          <p:nvPr/>
        </p:nvSpPr>
        <p:spPr>
          <a:xfrm>
            <a:off x="2842260" y="2241042"/>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67" name="object 67"/>
          <p:cNvSpPr/>
          <p:nvPr/>
        </p:nvSpPr>
        <p:spPr>
          <a:xfrm>
            <a:off x="2912364" y="2260092"/>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68" name="object 68"/>
          <p:cNvSpPr/>
          <p:nvPr/>
        </p:nvSpPr>
        <p:spPr>
          <a:xfrm>
            <a:off x="3133344" y="2260092"/>
            <a:ext cx="16510" cy="13335"/>
          </a:xfrm>
          <a:custGeom>
            <a:avLst/>
            <a:gdLst/>
            <a:ahLst/>
            <a:cxnLst/>
            <a:rect l="l" t="t" r="r" b="b"/>
            <a:pathLst>
              <a:path w="16510" h="13335">
                <a:moveTo>
                  <a:pt x="16001" y="0"/>
                </a:moveTo>
                <a:lnTo>
                  <a:pt x="16001" y="12954"/>
                </a:lnTo>
                <a:lnTo>
                  <a:pt x="0" y="12954"/>
                </a:lnTo>
                <a:lnTo>
                  <a:pt x="0" y="0"/>
                </a:lnTo>
                <a:lnTo>
                  <a:pt x="16001" y="0"/>
                </a:lnTo>
                <a:close/>
              </a:path>
            </a:pathLst>
          </a:custGeom>
          <a:ln w="6146">
            <a:solidFill>
              <a:srgbClr val="000000"/>
            </a:solidFill>
          </a:ln>
        </p:spPr>
        <p:txBody>
          <a:bodyPr wrap="square" lIns="0" tIns="0" rIns="0" bIns="0" rtlCol="0"/>
          <a:lstStyle/>
          <a:p>
            <a:endParaRPr/>
          </a:p>
        </p:txBody>
      </p:sp>
      <p:sp>
        <p:nvSpPr>
          <p:cNvPr id="69" name="object 69"/>
          <p:cNvSpPr/>
          <p:nvPr/>
        </p:nvSpPr>
        <p:spPr>
          <a:xfrm>
            <a:off x="3169157" y="2260092"/>
            <a:ext cx="16510" cy="13335"/>
          </a:xfrm>
          <a:custGeom>
            <a:avLst/>
            <a:gdLst/>
            <a:ahLst/>
            <a:cxnLst/>
            <a:rect l="l" t="t" r="r" b="b"/>
            <a:pathLst>
              <a:path w="16510"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70" name="object 70"/>
          <p:cNvSpPr/>
          <p:nvPr/>
        </p:nvSpPr>
        <p:spPr>
          <a:xfrm>
            <a:off x="3267455" y="2260092"/>
            <a:ext cx="17145" cy="13335"/>
          </a:xfrm>
          <a:custGeom>
            <a:avLst/>
            <a:gdLst/>
            <a:ahLst/>
            <a:cxnLst/>
            <a:rect l="l" t="t" r="r" b="b"/>
            <a:pathLst>
              <a:path w="17145" h="13335">
                <a:moveTo>
                  <a:pt x="0" y="0"/>
                </a:moveTo>
                <a:lnTo>
                  <a:pt x="0" y="12954"/>
                </a:lnTo>
                <a:lnTo>
                  <a:pt x="16763" y="12954"/>
                </a:lnTo>
                <a:lnTo>
                  <a:pt x="16763" y="0"/>
                </a:lnTo>
                <a:lnTo>
                  <a:pt x="0" y="0"/>
                </a:lnTo>
                <a:close/>
              </a:path>
            </a:pathLst>
          </a:custGeom>
          <a:ln w="6146">
            <a:solidFill>
              <a:srgbClr val="000000"/>
            </a:solidFill>
          </a:ln>
        </p:spPr>
        <p:txBody>
          <a:bodyPr wrap="square" lIns="0" tIns="0" rIns="0" bIns="0" rtlCol="0"/>
          <a:lstStyle/>
          <a:p>
            <a:endParaRPr/>
          </a:p>
        </p:txBody>
      </p:sp>
      <p:sp>
        <p:nvSpPr>
          <p:cNvPr id="71" name="object 71"/>
          <p:cNvSpPr/>
          <p:nvPr/>
        </p:nvSpPr>
        <p:spPr>
          <a:xfrm>
            <a:off x="3303270" y="2237994"/>
            <a:ext cx="17145" cy="12700"/>
          </a:xfrm>
          <a:custGeom>
            <a:avLst/>
            <a:gdLst/>
            <a:ahLst/>
            <a:cxnLst/>
            <a:rect l="l" t="t" r="r" b="b"/>
            <a:pathLst>
              <a:path w="17145" h="12700">
                <a:moveTo>
                  <a:pt x="0" y="0"/>
                </a:moveTo>
                <a:lnTo>
                  <a:pt x="0" y="12191"/>
                </a:lnTo>
                <a:lnTo>
                  <a:pt x="16763" y="12191"/>
                </a:lnTo>
                <a:lnTo>
                  <a:pt x="16763" y="0"/>
                </a:lnTo>
                <a:lnTo>
                  <a:pt x="0" y="0"/>
                </a:lnTo>
                <a:close/>
              </a:path>
            </a:pathLst>
          </a:custGeom>
          <a:ln w="6146">
            <a:solidFill>
              <a:srgbClr val="000000"/>
            </a:solidFill>
          </a:ln>
        </p:spPr>
        <p:txBody>
          <a:bodyPr wrap="square" lIns="0" tIns="0" rIns="0" bIns="0" rtlCol="0"/>
          <a:lstStyle/>
          <a:p>
            <a:endParaRPr/>
          </a:p>
        </p:txBody>
      </p:sp>
      <p:sp>
        <p:nvSpPr>
          <p:cNvPr id="72" name="object 72"/>
          <p:cNvSpPr/>
          <p:nvPr/>
        </p:nvSpPr>
        <p:spPr>
          <a:xfrm>
            <a:off x="3313176" y="1613153"/>
            <a:ext cx="0" cy="653415"/>
          </a:xfrm>
          <a:custGeom>
            <a:avLst/>
            <a:gdLst/>
            <a:ahLst/>
            <a:cxnLst/>
            <a:rect l="l" t="t" r="r" b="b"/>
            <a:pathLst>
              <a:path h="653414">
                <a:moveTo>
                  <a:pt x="0" y="0"/>
                </a:moveTo>
                <a:lnTo>
                  <a:pt x="0" y="653033"/>
                </a:lnTo>
              </a:path>
            </a:pathLst>
          </a:custGeom>
          <a:ln w="38100">
            <a:solidFill>
              <a:srgbClr val="666666"/>
            </a:solidFill>
          </a:ln>
        </p:spPr>
        <p:txBody>
          <a:bodyPr wrap="square" lIns="0" tIns="0" rIns="0" bIns="0" rtlCol="0"/>
          <a:lstStyle/>
          <a:p>
            <a:endParaRPr/>
          </a:p>
        </p:txBody>
      </p:sp>
      <p:sp>
        <p:nvSpPr>
          <p:cNvPr id="73" name="object 73"/>
          <p:cNvSpPr/>
          <p:nvPr/>
        </p:nvSpPr>
        <p:spPr>
          <a:xfrm>
            <a:off x="2832354" y="1613153"/>
            <a:ext cx="499871" cy="653033"/>
          </a:xfrm>
          <a:prstGeom prst="rect">
            <a:avLst/>
          </a:prstGeom>
          <a:blipFill>
            <a:blip r:embed="rId19" cstate="print"/>
            <a:stretch>
              <a:fillRect/>
            </a:stretch>
          </a:blipFill>
        </p:spPr>
        <p:txBody>
          <a:bodyPr wrap="square" lIns="0" tIns="0" rIns="0" bIns="0" rtlCol="0"/>
          <a:lstStyle/>
          <a:p>
            <a:endParaRPr/>
          </a:p>
        </p:txBody>
      </p:sp>
      <p:sp>
        <p:nvSpPr>
          <p:cNvPr id="74" name="object 74"/>
          <p:cNvSpPr/>
          <p:nvPr/>
        </p:nvSpPr>
        <p:spPr>
          <a:xfrm>
            <a:off x="3159251" y="1652016"/>
            <a:ext cx="135255" cy="614680"/>
          </a:xfrm>
          <a:custGeom>
            <a:avLst/>
            <a:gdLst/>
            <a:ahLst/>
            <a:cxnLst/>
            <a:rect l="l" t="t" r="r" b="b"/>
            <a:pathLst>
              <a:path w="135254" h="614680">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75" name="object 75"/>
          <p:cNvSpPr/>
          <p:nvPr/>
        </p:nvSpPr>
        <p:spPr>
          <a:xfrm>
            <a:off x="2899410" y="1652016"/>
            <a:ext cx="259842" cy="614172"/>
          </a:xfrm>
          <a:prstGeom prst="rect">
            <a:avLst/>
          </a:prstGeom>
          <a:blipFill>
            <a:blip r:embed="rId20" cstate="print"/>
            <a:stretch>
              <a:fillRect/>
            </a:stretch>
          </a:blipFill>
        </p:spPr>
        <p:txBody>
          <a:bodyPr wrap="square" lIns="0" tIns="0" rIns="0" bIns="0" rtlCol="0"/>
          <a:lstStyle/>
          <a:p>
            <a:endParaRPr/>
          </a:p>
        </p:txBody>
      </p:sp>
      <p:sp>
        <p:nvSpPr>
          <p:cNvPr id="76" name="object 76"/>
          <p:cNvSpPr/>
          <p:nvPr/>
        </p:nvSpPr>
        <p:spPr>
          <a:xfrm>
            <a:off x="2899410" y="1652016"/>
            <a:ext cx="260350" cy="614680"/>
          </a:xfrm>
          <a:custGeom>
            <a:avLst/>
            <a:gdLst/>
            <a:ahLst/>
            <a:cxnLst/>
            <a:rect l="l" t="t" r="r" b="b"/>
            <a:pathLst>
              <a:path w="260350" h="614680">
                <a:moveTo>
                  <a:pt x="0" y="0"/>
                </a:moveTo>
                <a:lnTo>
                  <a:pt x="0" y="614172"/>
                </a:lnTo>
                <a:lnTo>
                  <a:pt x="259842" y="614171"/>
                </a:lnTo>
                <a:lnTo>
                  <a:pt x="259842" y="0"/>
                </a:lnTo>
                <a:lnTo>
                  <a:pt x="0" y="0"/>
                </a:lnTo>
                <a:close/>
              </a:path>
            </a:pathLst>
          </a:custGeom>
          <a:ln w="3175">
            <a:solidFill>
              <a:srgbClr val="000000"/>
            </a:solidFill>
          </a:ln>
        </p:spPr>
        <p:txBody>
          <a:bodyPr wrap="square" lIns="0" tIns="0" rIns="0" bIns="0" rtlCol="0"/>
          <a:lstStyle/>
          <a:p>
            <a:endParaRPr/>
          </a:p>
        </p:txBody>
      </p:sp>
      <p:sp>
        <p:nvSpPr>
          <p:cNvPr id="77" name="object 77"/>
          <p:cNvSpPr/>
          <p:nvPr/>
        </p:nvSpPr>
        <p:spPr>
          <a:xfrm>
            <a:off x="2832354" y="1680210"/>
            <a:ext cx="67056" cy="566927"/>
          </a:xfrm>
          <a:prstGeom prst="rect">
            <a:avLst/>
          </a:prstGeom>
          <a:blipFill>
            <a:blip r:embed="rId21" cstate="print"/>
            <a:stretch>
              <a:fillRect/>
            </a:stretch>
          </a:blipFill>
        </p:spPr>
        <p:txBody>
          <a:bodyPr wrap="square" lIns="0" tIns="0" rIns="0" bIns="0" rtlCol="0"/>
          <a:lstStyle/>
          <a:p>
            <a:endParaRPr/>
          </a:p>
        </p:txBody>
      </p:sp>
      <p:sp>
        <p:nvSpPr>
          <p:cNvPr id="78" name="object 78"/>
          <p:cNvSpPr/>
          <p:nvPr/>
        </p:nvSpPr>
        <p:spPr>
          <a:xfrm>
            <a:off x="2832354" y="1680210"/>
            <a:ext cx="67310" cy="567055"/>
          </a:xfrm>
          <a:custGeom>
            <a:avLst/>
            <a:gdLst/>
            <a:ahLst/>
            <a:cxnLst/>
            <a:rect l="l" t="t" r="r" b="b"/>
            <a:pathLst>
              <a:path w="67310" h="567055">
                <a:moveTo>
                  <a:pt x="0" y="0"/>
                </a:moveTo>
                <a:lnTo>
                  <a:pt x="0" y="566927"/>
                </a:lnTo>
                <a:lnTo>
                  <a:pt x="67056" y="566927"/>
                </a:lnTo>
                <a:lnTo>
                  <a:pt x="67056" y="0"/>
                </a:lnTo>
                <a:lnTo>
                  <a:pt x="0" y="0"/>
                </a:lnTo>
                <a:close/>
              </a:path>
            </a:pathLst>
          </a:custGeom>
          <a:ln w="3175">
            <a:solidFill>
              <a:srgbClr val="000000"/>
            </a:solidFill>
          </a:ln>
        </p:spPr>
        <p:txBody>
          <a:bodyPr wrap="square" lIns="0" tIns="0" rIns="0" bIns="0" rtlCol="0"/>
          <a:lstStyle/>
          <a:p>
            <a:endParaRPr/>
          </a:p>
        </p:txBody>
      </p:sp>
      <p:sp>
        <p:nvSpPr>
          <p:cNvPr id="79" name="object 79"/>
          <p:cNvSpPr/>
          <p:nvPr/>
        </p:nvSpPr>
        <p:spPr>
          <a:xfrm>
            <a:off x="2849117" y="1700022"/>
            <a:ext cx="50292" cy="528065"/>
          </a:xfrm>
          <a:prstGeom prst="rect">
            <a:avLst/>
          </a:prstGeom>
          <a:blipFill>
            <a:blip r:embed="rId22" cstate="print"/>
            <a:stretch>
              <a:fillRect/>
            </a:stretch>
          </a:blipFill>
        </p:spPr>
        <p:txBody>
          <a:bodyPr wrap="square" lIns="0" tIns="0" rIns="0" bIns="0" rtlCol="0"/>
          <a:lstStyle/>
          <a:p>
            <a:endParaRPr/>
          </a:p>
        </p:txBody>
      </p:sp>
      <p:sp>
        <p:nvSpPr>
          <p:cNvPr id="80" name="object 80"/>
          <p:cNvSpPr/>
          <p:nvPr/>
        </p:nvSpPr>
        <p:spPr>
          <a:xfrm>
            <a:off x="2849117" y="1700022"/>
            <a:ext cx="50800" cy="528320"/>
          </a:xfrm>
          <a:custGeom>
            <a:avLst/>
            <a:gdLst/>
            <a:ahLst/>
            <a:cxnLst/>
            <a:rect l="l" t="t" r="r" b="b"/>
            <a:pathLst>
              <a:path w="50800" h="528319">
                <a:moveTo>
                  <a:pt x="0" y="0"/>
                </a:moveTo>
                <a:lnTo>
                  <a:pt x="0" y="528065"/>
                </a:lnTo>
                <a:lnTo>
                  <a:pt x="50292" y="528065"/>
                </a:lnTo>
                <a:lnTo>
                  <a:pt x="50292" y="0"/>
                </a:lnTo>
                <a:lnTo>
                  <a:pt x="0" y="0"/>
                </a:lnTo>
                <a:close/>
              </a:path>
            </a:pathLst>
          </a:custGeom>
          <a:ln w="3175">
            <a:solidFill>
              <a:srgbClr val="000000"/>
            </a:solidFill>
          </a:ln>
        </p:spPr>
        <p:txBody>
          <a:bodyPr wrap="square" lIns="0" tIns="0" rIns="0" bIns="0" rtlCol="0"/>
          <a:lstStyle/>
          <a:p>
            <a:endParaRPr/>
          </a:p>
        </p:txBody>
      </p:sp>
      <p:sp>
        <p:nvSpPr>
          <p:cNvPr id="81" name="object 81"/>
          <p:cNvSpPr/>
          <p:nvPr/>
        </p:nvSpPr>
        <p:spPr>
          <a:xfrm>
            <a:off x="3233166" y="1676399"/>
            <a:ext cx="42671" cy="23622"/>
          </a:xfrm>
          <a:prstGeom prst="rect">
            <a:avLst/>
          </a:prstGeom>
          <a:blipFill>
            <a:blip r:embed="rId23" cstate="print"/>
            <a:stretch>
              <a:fillRect/>
            </a:stretch>
          </a:blipFill>
        </p:spPr>
        <p:txBody>
          <a:bodyPr wrap="square" lIns="0" tIns="0" rIns="0" bIns="0" rtlCol="0"/>
          <a:lstStyle/>
          <a:p>
            <a:endParaRPr/>
          </a:p>
        </p:txBody>
      </p:sp>
      <p:sp>
        <p:nvSpPr>
          <p:cNvPr id="82" name="object 82"/>
          <p:cNvSpPr/>
          <p:nvPr/>
        </p:nvSpPr>
        <p:spPr>
          <a:xfrm>
            <a:off x="3178301" y="1675377"/>
            <a:ext cx="97034" cy="103130"/>
          </a:xfrm>
          <a:prstGeom prst="rect">
            <a:avLst/>
          </a:prstGeom>
          <a:blipFill>
            <a:blip r:embed="rId24" cstate="print"/>
            <a:stretch>
              <a:fillRect/>
            </a:stretch>
          </a:blipFill>
        </p:spPr>
        <p:txBody>
          <a:bodyPr wrap="square" lIns="0" tIns="0" rIns="0" bIns="0" rtlCol="0"/>
          <a:lstStyle/>
          <a:p>
            <a:endParaRPr/>
          </a:p>
        </p:txBody>
      </p:sp>
      <p:sp>
        <p:nvSpPr>
          <p:cNvPr id="83" name="object 83"/>
          <p:cNvSpPr/>
          <p:nvPr/>
        </p:nvSpPr>
        <p:spPr>
          <a:xfrm>
            <a:off x="3178301" y="1727454"/>
            <a:ext cx="96520" cy="51435"/>
          </a:xfrm>
          <a:custGeom>
            <a:avLst/>
            <a:gdLst/>
            <a:ahLst/>
            <a:cxnLst/>
            <a:rect l="l" t="t" r="r" b="b"/>
            <a:pathLst>
              <a:path w="96520" h="51435">
                <a:moveTo>
                  <a:pt x="0" y="0"/>
                </a:moveTo>
                <a:lnTo>
                  <a:pt x="0" y="51054"/>
                </a:lnTo>
                <a:lnTo>
                  <a:pt x="96012" y="51054"/>
                </a:lnTo>
                <a:lnTo>
                  <a:pt x="96012" y="0"/>
                </a:lnTo>
                <a:lnTo>
                  <a:pt x="0" y="0"/>
                </a:lnTo>
                <a:close/>
              </a:path>
            </a:pathLst>
          </a:custGeom>
          <a:ln w="3175">
            <a:solidFill>
              <a:srgbClr val="000000"/>
            </a:solidFill>
          </a:ln>
        </p:spPr>
        <p:txBody>
          <a:bodyPr wrap="square" lIns="0" tIns="0" rIns="0" bIns="0" rtlCol="0"/>
          <a:lstStyle/>
          <a:p>
            <a:endParaRPr/>
          </a:p>
        </p:txBody>
      </p:sp>
      <p:sp>
        <p:nvSpPr>
          <p:cNvPr id="84" name="object 84"/>
          <p:cNvSpPr/>
          <p:nvPr/>
        </p:nvSpPr>
        <p:spPr>
          <a:xfrm>
            <a:off x="3178301" y="1652016"/>
            <a:ext cx="0" cy="614680"/>
          </a:xfrm>
          <a:custGeom>
            <a:avLst/>
            <a:gdLst/>
            <a:ahLst/>
            <a:cxnLst/>
            <a:rect l="l" t="t" r="r" b="b"/>
            <a:pathLst>
              <a:path h="614680">
                <a:moveTo>
                  <a:pt x="0" y="0"/>
                </a:moveTo>
                <a:lnTo>
                  <a:pt x="0" y="614171"/>
                </a:lnTo>
              </a:path>
            </a:pathLst>
          </a:custGeom>
          <a:ln w="3175">
            <a:solidFill>
              <a:srgbClr val="000000"/>
            </a:solidFill>
          </a:ln>
        </p:spPr>
        <p:txBody>
          <a:bodyPr wrap="square" lIns="0" tIns="0" rIns="0" bIns="0" rtlCol="0"/>
          <a:lstStyle/>
          <a:p>
            <a:endParaRPr/>
          </a:p>
        </p:txBody>
      </p:sp>
      <p:sp>
        <p:nvSpPr>
          <p:cNvPr id="85" name="object 85"/>
          <p:cNvSpPr/>
          <p:nvPr/>
        </p:nvSpPr>
        <p:spPr>
          <a:xfrm>
            <a:off x="3274314" y="1652016"/>
            <a:ext cx="0" cy="614680"/>
          </a:xfrm>
          <a:custGeom>
            <a:avLst/>
            <a:gdLst/>
            <a:ahLst/>
            <a:cxnLst/>
            <a:rect l="l" t="t" r="r" b="b"/>
            <a:pathLst>
              <a:path h="614680">
                <a:moveTo>
                  <a:pt x="0" y="0"/>
                </a:moveTo>
                <a:lnTo>
                  <a:pt x="0" y="614171"/>
                </a:lnTo>
              </a:path>
            </a:pathLst>
          </a:custGeom>
          <a:ln w="3175">
            <a:solidFill>
              <a:srgbClr val="000000"/>
            </a:solidFill>
          </a:ln>
        </p:spPr>
        <p:txBody>
          <a:bodyPr wrap="square" lIns="0" tIns="0" rIns="0" bIns="0" rtlCol="0"/>
          <a:lstStyle/>
          <a:p>
            <a:endParaRPr/>
          </a:p>
        </p:txBody>
      </p:sp>
      <p:sp>
        <p:nvSpPr>
          <p:cNvPr id="86" name="object 86"/>
          <p:cNvSpPr/>
          <p:nvPr/>
        </p:nvSpPr>
        <p:spPr>
          <a:xfrm>
            <a:off x="3193542" y="1741170"/>
            <a:ext cx="66040" cy="26034"/>
          </a:xfrm>
          <a:custGeom>
            <a:avLst/>
            <a:gdLst/>
            <a:ahLst/>
            <a:cxnLst/>
            <a:rect l="l" t="t" r="r" b="b"/>
            <a:pathLst>
              <a:path w="66039" h="26035">
                <a:moveTo>
                  <a:pt x="0" y="0"/>
                </a:moveTo>
                <a:lnTo>
                  <a:pt x="0" y="25907"/>
                </a:lnTo>
                <a:lnTo>
                  <a:pt x="65531" y="25907"/>
                </a:lnTo>
                <a:lnTo>
                  <a:pt x="65531" y="0"/>
                </a:lnTo>
                <a:lnTo>
                  <a:pt x="0" y="0"/>
                </a:lnTo>
                <a:close/>
              </a:path>
            </a:pathLst>
          </a:custGeom>
          <a:solidFill>
            <a:srgbClr val="666666"/>
          </a:solidFill>
        </p:spPr>
        <p:txBody>
          <a:bodyPr wrap="square" lIns="0" tIns="0" rIns="0" bIns="0" rtlCol="0"/>
          <a:lstStyle/>
          <a:p>
            <a:endParaRPr/>
          </a:p>
        </p:txBody>
      </p:sp>
      <p:sp>
        <p:nvSpPr>
          <p:cNvPr id="87" name="object 87"/>
          <p:cNvSpPr/>
          <p:nvPr/>
        </p:nvSpPr>
        <p:spPr>
          <a:xfrm>
            <a:off x="3193542" y="1741170"/>
            <a:ext cx="66040" cy="26034"/>
          </a:xfrm>
          <a:custGeom>
            <a:avLst/>
            <a:gdLst/>
            <a:ahLst/>
            <a:cxnLst/>
            <a:rect l="l" t="t" r="r" b="b"/>
            <a:pathLst>
              <a:path w="66039" h="26035">
                <a:moveTo>
                  <a:pt x="0" y="0"/>
                </a:moveTo>
                <a:lnTo>
                  <a:pt x="0" y="25907"/>
                </a:lnTo>
                <a:lnTo>
                  <a:pt x="65531" y="25907"/>
                </a:lnTo>
                <a:lnTo>
                  <a:pt x="65531" y="0"/>
                </a:lnTo>
                <a:lnTo>
                  <a:pt x="0" y="0"/>
                </a:lnTo>
                <a:close/>
              </a:path>
            </a:pathLst>
          </a:custGeom>
          <a:ln w="3175">
            <a:solidFill>
              <a:srgbClr val="000000"/>
            </a:solidFill>
          </a:ln>
        </p:spPr>
        <p:txBody>
          <a:bodyPr wrap="square" lIns="0" tIns="0" rIns="0" bIns="0" rtlCol="0"/>
          <a:lstStyle/>
          <a:p>
            <a:endParaRPr/>
          </a:p>
        </p:txBody>
      </p:sp>
      <p:sp>
        <p:nvSpPr>
          <p:cNvPr id="88" name="object 88"/>
          <p:cNvSpPr/>
          <p:nvPr/>
        </p:nvSpPr>
        <p:spPr>
          <a:xfrm>
            <a:off x="3201161" y="1752600"/>
            <a:ext cx="17145" cy="10160"/>
          </a:xfrm>
          <a:custGeom>
            <a:avLst/>
            <a:gdLst/>
            <a:ahLst/>
            <a:cxnLst/>
            <a:rect l="l" t="t" r="r" b="b"/>
            <a:pathLst>
              <a:path w="17144" h="10160">
                <a:moveTo>
                  <a:pt x="0" y="0"/>
                </a:moveTo>
                <a:lnTo>
                  <a:pt x="0" y="9905"/>
                </a:lnTo>
                <a:lnTo>
                  <a:pt x="16763" y="9905"/>
                </a:lnTo>
                <a:lnTo>
                  <a:pt x="16763" y="0"/>
                </a:lnTo>
                <a:lnTo>
                  <a:pt x="0" y="0"/>
                </a:lnTo>
                <a:close/>
              </a:path>
            </a:pathLst>
          </a:custGeom>
          <a:solidFill>
            <a:srgbClr val="FF0000"/>
          </a:solidFill>
        </p:spPr>
        <p:txBody>
          <a:bodyPr wrap="square" lIns="0" tIns="0" rIns="0" bIns="0" rtlCol="0"/>
          <a:lstStyle/>
          <a:p>
            <a:endParaRPr/>
          </a:p>
        </p:txBody>
      </p:sp>
      <p:sp>
        <p:nvSpPr>
          <p:cNvPr id="89" name="object 89"/>
          <p:cNvSpPr/>
          <p:nvPr/>
        </p:nvSpPr>
        <p:spPr>
          <a:xfrm>
            <a:off x="3217926" y="1752600"/>
            <a:ext cx="17145" cy="10160"/>
          </a:xfrm>
          <a:custGeom>
            <a:avLst/>
            <a:gdLst/>
            <a:ahLst/>
            <a:cxnLst/>
            <a:rect l="l" t="t" r="r" b="b"/>
            <a:pathLst>
              <a:path w="17144"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90" name="object 90"/>
          <p:cNvSpPr/>
          <p:nvPr/>
        </p:nvSpPr>
        <p:spPr>
          <a:xfrm>
            <a:off x="3201161" y="1746504"/>
            <a:ext cx="50291" cy="6096"/>
          </a:xfrm>
          <a:prstGeom prst="rect">
            <a:avLst/>
          </a:prstGeom>
          <a:blipFill>
            <a:blip r:embed="rId18" cstate="print"/>
            <a:stretch>
              <a:fillRect/>
            </a:stretch>
          </a:blipFill>
        </p:spPr>
        <p:txBody>
          <a:bodyPr wrap="square" lIns="0" tIns="0" rIns="0" bIns="0" rtlCol="0"/>
          <a:lstStyle/>
          <a:p>
            <a:endParaRPr/>
          </a:p>
        </p:txBody>
      </p:sp>
      <p:sp>
        <p:nvSpPr>
          <p:cNvPr id="91" name="object 91"/>
          <p:cNvSpPr/>
          <p:nvPr/>
        </p:nvSpPr>
        <p:spPr>
          <a:xfrm>
            <a:off x="3234689" y="1752600"/>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92" name="object 92"/>
          <p:cNvSpPr/>
          <p:nvPr/>
        </p:nvSpPr>
        <p:spPr>
          <a:xfrm>
            <a:off x="2832354" y="1613153"/>
            <a:ext cx="500380" cy="653415"/>
          </a:xfrm>
          <a:custGeom>
            <a:avLst/>
            <a:gdLst/>
            <a:ahLst/>
            <a:cxnLst/>
            <a:rect l="l" t="t" r="r" b="b"/>
            <a:pathLst>
              <a:path w="500379" h="653414">
                <a:moveTo>
                  <a:pt x="67056" y="653034"/>
                </a:moveTo>
                <a:lnTo>
                  <a:pt x="67056" y="633984"/>
                </a:lnTo>
                <a:lnTo>
                  <a:pt x="0" y="633984"/>
                </a:lnTo>
                <a:lnTo>
                  <a:pt x="0" y="67056"/>
                </a:lnTo>
                <a:lnTo>
                  <a:pt x="19050" y="48006"/>
                </a:lnTo>
                <a:lnTo>
                  <a:pt x="67056" y="48006"/>
                </a:lnTo>
                <a:lnTo>
                  <a:pt x="67056" y="38862"/>
                </a:lnTo>
                <a:lnTo>
                  <a:pt x="105918" y="0"/>
                </a:lnTo>
                <a:lnTo>
                  <a:pt x="499871" y="0"/>
                </a:lnTo>
                <a:lnTo>
                  <a:pt x="499871" y="614933"/>
                </a:lnTo>
                <a:lnTo>
                  <a:pt x="461771" y="653033"/>
                </a:lnTo>
                <a:lnTo>
                  <a:pt x="67056" y="653034"/>
                </a:lnTo>
                <a:close/>
              </a:path>
            </a:pathLst>
          </a:custGeom>
          <a:ln w="6146">
            <a:solidFill>
              <a:srgbClr val="000000"/>
            </a:solidFill>
          </a:ln>
        </p:spPr>
        <p:txBody>
          <a:bodyPr wrap="square" lIns="0" tIns="0" rIns="0" bIns="0" rtlCol="0"/>
          <a:lstStyle/>
          <a:p>
            <a:endParaRPr/>
          </a:p>
        </p:txBody>
      </p:sp>
      <p:sp>
        <p:nvSpPr>
          <p:cNvPr id="93" name="object 93"/>
          <p:cNvSpPr/>
          <p:nvPr/>
        </p:nvSpPr>
        <p:spPr>
          <a:xfrm>
            <a:off x="4210050" y="1695450"/>
            <a:ext cx="548005" cy="548005"/>
          </a:xfrm>
          <a:custGeom>
            <a:avLst/>
            <a:gdLst/>
            <a:ahLst/>
            <a:cxnLst/>
            <a:rect l="l" t="t" r="r" b="b"/>
            <a:pathLst>
              <a:path w="548004" h="548005">
                <a:moveTo>
                  <a:pt x="0" y="68579"/>
                </a:moveTo>
                <a:lnTo>
                  <a:pt x="0" y="479297"/>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7"/>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94" name="object 94"/>
          <p:cNvSpPr/>
          <p:nvPr/>
        </p:nvSpPr>
        <p:spPr>
          <a:xfrm>
            <a:off x="4210050" y="1764029"/>
            <a:ext cx="548005" cy="68580"/>
          </a:xfrm>
          <a:custGeom>
            <a:avLst/>
            <a:gdLst/>
            <a:ahLst/>
            <a:cxnLst/>
            <a:rect l="l" t="t" r="r" b="b"/>
            <a:pathLst>
              <a:path w="548004" h="68580">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95" name="object 95"/>
          <p:cNvSpPr txBox="1"/>
          <p:nvPr/>
        </p:nvSpPr>
        <p:spPr>
          <a:xfrm>
            <a:off x="4363465" y="1919732"/>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96" name="object 96"/>
          <p:cNvSpPr/>
          <p:nvPr/>
        </p:nvSpPr>
        <p:spPr>
          <a:xfrm>
            <a:off x="4210050" y="3067050"/>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97" name="object 97"/>
          <p:cNvSpPr/>
          <p:nvPr/>
        </p:nvSpPr>
        <p:spPr>
          <a:xfrm>
            <a:off x="4210050" y="3135629"/>
            <a:ext cx="548005" cy="68580"/>
          </a:xfrm>
          <a:custGeom>
            <a:avLst/>
            <a:gdLst/>
            <a:ahLst/>
            <a:cxnLst/>
            <a:rect l="l" t="t" r="r" b="b"/>
            <a:pathLst>
              <a:path w="548004" h="68580">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98" name="object 98"/>
          <p:cNvSpPr txBox="1"/>
          <p:nvPr/>
        </p:nvSpPr>
        <p:spPr>
          <a:xfrm>
            <a:off x="4363465" y="3291332"/>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99" name="object 99"/>
          <p:cNvSpPr txBox="1"/>
          <p:nvPr/>
        </p:nvSpPr>
        <p:spPr>
          <a:xfrm>
            <a:off x="2696969" y="2317495"/>
            <a:ext cx="856615" cy="330835"/>
          </a:xfrm>
          <a:prstGeom prst="rect">
            <a:avLst/>
          </a:prstGeom>
        </p:spPr>
        <p:txBody>
          <a:bodyPr vert="horz" wrap="square" lIns="0" tIns="12700" rIns="0" bIns="0" rtlCol="0">
            <a:spAutoFit/>
          </a:bodyPr>
          <a:lstStyle/>
          <a:p>
            <a:pPr marL="12700" marR="5080" indent="191770">
              <a:lnSpc>
                <a:spcPct val="100000"/>
              </a:lnSpc>
              <a:spcBef>
                <a:spcPts val="100"/>
              </a:spcBef>
            </a:pPr>
            <a:r>
              <a:rPr sz="1000" dirty="0">
                <a:latin typeface="Verdana"/>
                <a:cs typeface="Verdana"/>
              </a:rPr>
              <a:t>Bank 1  </a:t>
            </a:r>
            <a:r>
              <a:rPr sz="1000" spc="-5" dirty="0">
                <a:latin typeface="Verdana"/>
                <a:cs typeface="Verdana"/>
              </a:rPr>
              <a:t>Loan</a:t>
            </a:r>
            <a:r>
              <a:rPr sz="1000" spc="-70" dirty="0">
                <a:latin typeface="Verdana"/>
                <a:cs typeface="Verdana"/>
              </a:rPr>
              <a:t> </a:t>
            </a:r>
            <a:r>
              <a:rPr sz="1000" dirty="0">
                <a:latin typeface="Verdana"/>
                <a:cs typeface="Verdana"/>
              </a:rPr>
              <a:t>System</a:t>
            </a:r>
            <a:endParaRPr sz="1000">
              <a:latin typeface="Verdana"/>
              <a:cs typeface="Verdana"/>
            </a:endParaRPr>
          </a:p>
        </p:txBody>
      </p:sp>
      <p:sp>
        <p:nvSpPr>
          <p:cNvPr id="100" name="object 100"/>
          <p:cNvSpPr txBox="1"/>
          <p:nvPr/>
        </p:nvSpPr>
        <p:spPr>
          <a:xfrm>
            <a:off x="2898896" y="3902457"/>
            <a:ext cx="856615" cy="330835"/>
          </a:xfrm>
          <a:prstGeom prst="rect">
            <a:avLst/>
          </a:prstGeom>
        </p:spPr>
        <p:txBody>
          <a:bodyPr vert="horz" wrap="square" lIns="0" tIns="12700" rIns="0" bIns="0" rtlCol="0">
            <a:spAutoFit/>
          </a:bodyPr>
          <a:lstStyle/>
          <a:p>
            <a:pPr marL="12700" marR="5080" indent="191770">
              <a:lnSpc>
                <a:spcPct val="100000"/>
              </a:lnSpc>
              <a:spcBef>
                <a:spcPts val="100"/>
              </a:spcBef>
            </a:pPr>
            <a:r>
              <a:rPr sz="1000" dirty="0">
                <a:latin typeface="Verdana"/>
                <a:cs typeface="Verdana"/>
              </a:rPr>
              <a:t>Bank 2  </a:t>
            </a:r>
            <a:r>
              <a:rPr sz="1000" spc="-5" dirty="0">
                <a:latin typeface="Verdana"/>
                <a:cs typeface="Verdana"/>
              </a:rPr>
              <a:t>Loan</a:t>
            </a:r>
            <a:r>
              <a:rPr sz="1000" spc="-70" dirty="0">
                <a:latin typeface="Verdana"/>
                <a:cs typeface="Verdana"/>
              </a:rPr>
              <a:t> </a:t>
            </a:r>
            <a:r>
              <a:rPr sz="1000" dirty="0">
                <a:latin typeface="Verdana"/>
                <a:cs typeface="Verdana"/>
              </a:rPr>
              <a:t>System</a:t>
            </a:r>
            <a:endParaRPr sz="1000">
              <a:latin typeface="Verdana"/>
              <a:cs typeface="Verdana"/>
            </a:endParaRPr>
          </a:p>
        </p:txBody>
      </p:sp>
      <p:sp>
        <p:nvSpPr>
          <p:cNvPr id="101" name="object 101"/>
          <p:cNvSpPr/>
          <p:nvPr/>
        </p:nvSpPr>
        <p:spPr>
          <a:xfrm>
            <a:off x="1900427" y="3352800"/>
            <a:ext cx="995680" cy="690880"/>
          </a:xfrm>
          <a:custGeom>
            <a:avLst/>
            <a:gdLst/>
            <a:ahLst/>
            <a:cxnLst/>
            <a:rect l="l" t="t" r="r" b="b"/>
            <a:pathLst>
              <a:path w="995680" h="690879">
                <a:moveTo>
                  <a:pt x="935208" y="47607"/>
                </a:moveTo>
                <a:lnTo>
                  <a:pt x="929542" y="39457"/>
                </a:lnTo>
                <a:lnTo>
                  <a:pt x="1524" y="681989"/>
                </a:lnTo>
                <a:lnTo>
                  <a:pt x="0" y="685038"/>
                </a:lnTo>
                <a:lnTo>
                  <a:pt x="762" y="688848"/>
                </a:lnTo>
                <a:lnTo>
                  <a:pt x="3810" y="690372"/>
                </a:lnTo>
                <a:lnTo>
                  <a:pt x="7620" y="689610"/>
                </a:lnTo>
                <a:lnTo>
                  <a:pt x="935208" y="47607"/>
                </a:lnTo>
                <a:close/>
              </a:path>
              <a:path w="995680" h="690879">
                <a:moveTo>
                  <a:pt x="995172" y="0"/>
                </a:moveTo>
                <a:lnTo>
                  <a:pt x="910590" y="12191"/>
                </a:lnTo>
                <a:lnTo>
                  <a:pt x="929542" y="39457"/>
                </a:lnTo>
                <a:lnTo>
                  <a:pt x="940308" y="32003"/>
                </a:lnTo>
                <a:lnTo>
                  <a:pt x="944118" y="31241"/>
                </a:lnTo>
                <a:lnTo>
                  <a:pt x="947166" y="33527"/>
                </a:lnTo>
                <a:lnTo>
                  <a:pt x="947928" y="37337"/>
                </a:lnTo>
                <a:lnTo>
                  <a:pt x="947928" y="65906"/>
                </a:lnTo>
                <a:lnTo>
                  <a:pt x="954024" y="74675"/>
                </a:lnTo>
                <a:lnTo>
                  <a:pt x="995172" y="0"/>
                </a:lnTo>
                <a:close/>
              </a:path>
              <a:path w="995680" h="690879">
                <a:moveTo>
                  <a:pt x="947928" y="37337"/>
                </a:moveTo>
                <a:lnTo>
                  <a:pt x="947166" y="33527"/>
                </a:lnTo>
                <a:lnTo>
                  <a:pt x="944118" y="31241"/>
                </a:lnTo>
                <a:lnTo>
                  <a:pt x="940308" y="32003"/>
                </a:lnTo>
                <a:lnTo>
                  <a:pt x="929542" y="39457"/>
                </a:lnTo>
                <a:lnTo>
                  <a:pt x="935208" y="47607"/>
                </a:lnTo>
                <a:lnTo>
                  <a:pt x="945642" y="40386"/>
                </a:lnTo>
                <a:lnTo>
                  <a:pt x="947928" y="37337"/>
                </a:lnTo>
                <a:close/>
              </a:path>
              <a:path w="995680" h="690879">
                <a:moveTo>
                  <a:pt x="947928" y="65906"/>
                </a:moveTo>
                <a:lnTo>
                  <a:pt x="947928" y="37337"/>
                </a:lnTo>
                <a:lnTo>
                  <a:pt x="945642" y="40386"/>
                </a:lnTo>
                <a:lnTo>
                  <a:pt x="935208" y="47607"/>
                </a:lnTo>
                <a:lnTo>
                  <a:pt x="947928" y="65906"/>
                </a:lnTo>
                <a:close/>
              </a:path>
            </a:pathLst>
          </a:custGeom>
          <a:solidFill>
            <a:srgbClr val="000000"/>
          </a:solidFill>
        </p:spPr>
        <p:txBody>
          <a:bodyPr wrap="square" lIns="0" tIns="0" rIns="0" bIns="0" rtlCol="0"/>
          <a:lstStyle/>
          <a:p>
            <a:endParaRPr/>
          </a:p>
        </p:txBody>
      </p:sp>
      <p:sp>
        <p:nvSpPr>
          <p:cNvPr id="102" name="object 102"/>
          <p:cNvSpPr/>
          <p:nvPr/>
        </p:nvSpPr>
        <p:spPr>
          <a:xfrm>
            <a:off x="4457700" y="2286000"/>
            <a:ext cx="76200" cy="762000"/>
          </a:xfrm>
          <a:custGeom>
            <a:avLst/>
            <a:gdLst/>
            <a:ahLst/>
            <a:cxnLst/>
            <a:rect l="l" t="t" r="r" b="b"/>
            <a:pathLst>
              <a:path w="76200" h="762000">
                <a:moveTo>
                  <a:pt x="76200" y="76199"/>
                </a:moveTo>
                <a:lnTo>
                  <a:pt x="38100" y="0"/>
                </a:lnTo>
                <a:lnTo>
                  <a:pt x="0" y="76199"/>
                </a:lnTo>
                <a:lnTo>
                  <a:pt x="33527" y="76199"/>
                </a:lnTo>
                <a:lnTo>
                  <a:pt x="33527" y="63245"/>
                </a:lnTo>
                <a:lnTo>
                  <a:pt x="35051" y="60197"/>
                </a:lnTo>
                <a:lnTo>
                  <a:pt x="38100" y="58673"/>
                </a:lnTo>
                <a:lnTo>
                  <a:pt x="41148" y="60197"/>
                </a:lnTo>
                <a:lnTo>
                  <a:pt x="42672" y="63245"/>
                </a:lnTo>
                <a:lnTo>
                  <a:pt x="42672" y="76199"/>
                </a:lnTo>
                <a:lnTo>
                  <a:pt x="76200" y="76199"/>
                </a:lnTo>
                <a:close/>
              </a:path>
              <a:path w="76200" h="762000">
                <a:moveTo>
                  <a:pt x="76200" y="685799"/>
                </a:moveTo>
                <a:lnTo>
                  <a:pt x="0" y="685799"/>
                </a:lnTo>
                <a:lnTo>
                  <a:pt x="33527" y="752855"/>
                </a:lnTo>
                <a:lnTo>
                  <a:pt x="33527" y="698753"/>
                </a:lnTo>
                <a:lnTo>
                  <a:pt x="35051" y="701801"/>
                </a:lnTo>
                <a:lnTo>
                  <a:pt x="38100" y="703325"/>
                </a:lnTo>
                <a:lnTo>
                  <a:pt x="41148" y="701801"/>
                </a:lnTo>
                <a:lnTo>
                  <a:pt x="42672" y="698753"/>
                </a:lnTo>
                <a:lnTo>
                  <a:pt x="42672" y="752855"/>
                </a:lnTo>
                <a:lnTo>
                  <a:pt x="76200" y="685799"/>
                </a:lnTo>
                <a:close/>
              </a:path>
              <a:path w="76200" h="762000">
                <a:moveTo>
                  <a:pt x="42672" y="76199"/>
                </a:moveTo>
                <a:lnTo>
                  <a:pt x="42672" y="63245"/>
                </a:lnTo>
                <a:lnTo>
                  <a:pt x="41148" y="60197"/>
                </a:lnTo>
                <a:lnTo>
                  <a:pt x="38100" y="58673"/>
                </a:lnTo>
                <a:lnTo>
                  <a:pt x="35051" y="60197"/>
                </a:lnTo>
                <a:lnTo>
                  <a:pt x="33527" y="63245"/>
                </a:lnTo>
                <a:lnTo>
                  <a:pt x="33527" y="76199"/>
                </a:lnTo>
                <a:lnTo>
                  <a:pt x="42672" y="76199"/>
                </a:lnTo>
                <a:close/>
              </a:path>
              <a:path w="76200" h="762000">
                <a:moveTo>
                  <a:pt x="42672" y="685799"/>
                </a:moveTo>
                <a:lnTo>
                  <a:pt x="42672" y="76199"/>
                </a:lnTo>
                <a:lnTo>
                  <a:pt x="33527" y="76199"/>
                </a:lnTo>
                <a:lnTo>
                  <a:pt x="33527" y="685799"/>
                </a:lnTo>
                <a:lnTo>
                  <a:pt x="42672" y="685799"/>
                </a:lnTo>
                <a:close/>
              </a:path>
              <a:path w="76200" h="762000">
                <a:moveTo>
                  <a:pt x="42672" y="752855"/>
                </a:moveTo>
                <a:lnTo>
                  <a:pt x="42672" y="698753"/>
                </a:lnTo>
                <a:lnTo>
                  <a:pt x="41148" y="701801"/>
                </a:lnTo>
                <a:lnTo>
                  <a:pt x="38100" y="703325"/>
                </a:lnTo>
                <a:lnTo>
                  <a:pt x="35051" y="701801"/>
                </a:lnTo>
                <a:lnTo>
                  <a:pt x="33527" y="698753"/>
                </a:lnTo>
                <a:lnTo>
                  <a:pt x="33527" y="752855"/>
                </a:lnTo>
                <a:lnTo>
                  <a:pt x="38100" y="761999"/>
                </a:lnTo>
                <a:lnTo>
                  <a:pt x="42672" y="752855"/>
                </a:lnTo>
                <a:close/>
              </a:path>
            </a:pathLst>
          </a:custGeom>
          <a:solidFill>
            <a:srgbClr val="000000"/>
          </a:solidFill>
        </p:spPr>
        <p:txBody>
          <a:bodyPr wrap="square" lIns="0" tIns="0" rIns="0" bIns="0" rtlCol="0"/>
          <a:lstStyle/>
          <a:p>
            <a:endParaRPr/>
          </a:p>
        </p:txBody>
      </p:sp>
      <p:sp>
        <p:nvSpPr>
          <p:cNvPr id="103" name="object 103"/>
          <p:cNvSpPr/>
          <p:nvPr/>
        </p:nvSpPr>
        <p:spPr>
          <a:xfrm>
            <a:off x="3276600" y="1981200"/>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04" name="object 104"/>
          <p:cNvSpPr/>
          <p:nvPr/>
        </p:nvSpPr>
        <p:spPr>
          <a:xfrm>
            <a:off x="3276600" y="3352800"/>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05" name="object 105"/>
          <p:cNvSpPr/>
          <p:nvPr/>
        </p:nvSpPr>
        <p:spPr>
          <a:xfrm>
            <a:off x="6896100" y="3124200"/>
            <a:ext cx="76200" cy="685800"/>
          </a:xfrm>
          <a:custGeom>
            <a:avLst/>
            <a:gdLst/>
            <a:ahLst/>
            <a:cxnLst/>
            <a:rect l="l" t="t" r="r" b="b"/>
            <a:pathLst>
              <a:path w="76200" h="685800">
                <a:moveTo>
                  <a:pt x="76200" y="76199"/>
                </a:moveTo>
                <a:lnTo>
                  <a:pt x="38100" y="0"/>
                </a:lnTo>
                <a:lnTo>
                  <a:pt x="0" y="76199"/>
                </a:lnTo>
                <a:lnTo>
                  <a:pt x="33527" y="76199"/>
                </a:lnTo>
                <a:lnTo>
                  <a:pt x="33527" y="63245"/>
                </a:lnTo>
                <a:lnTo>
                  <a:pt x="35051" y="60197"/>
                </a:lnTo>
                <a:lnTo>
                  <a:pt x="38100" y="58673"/>
                </a:lnTo>
                <a:lnTo>
                  <a:pt x="41148" y="60197"/>
                </a:lnTo>
                <a:lnTo>
                  <a:pt x="42672" y="63245"/>
                </a:lnTo>
                <a:lnTo>
                  <a:pt x="42672" y="76199"/>
                </a:lnTo>
                <a:lnTo>
                  <a:pt x="76200" y="76199"/>
                </a:lnTo>
                <a:close/>
              </a:path>
              <a:path w="76200" h="685800">
                <a:moveTo>
                  <a:pt x="76200" y="609599"/>
                </a:moveTo>
                <a:lnTo>
                  <a:pt x="0" y="609599"/>
                </a:lnTo>
                <a:lnTo>
                  <a:pt x="33527" y="676655"/>
                </a:lnTo>
                <a:lnTo>
                  <a:pt x="33527" y="622553"/>
                </a:lnTo>
                <a:lnTo>
                  <a:pt x="35051" y="625601"/>
                </a:lnTo>
                <a:lnTo>
                  <a:pt x="38100" y="627125"/>
                </a:lnTo>
                <a:lnTo>
                  <a:pt x="41148" y="625601"/>
                </a:lnTo>
                <a:lnTo>
                  <a:pt x="42672" y="622553"/>
                </a:lnTo>
                <a:lnTo>
                  <a:pt x="42672" y="676655"/>
                </a:lnTo>
                <a:lnTo>
                  <a:pt x="76200" y="609599"/>
                </a:lnTo>
                <a:close/>
              </a:path>
              <a:path w="76200" h="685800">
                <a:moveTo>
                  <a:pt x="42672" y="76199"/>
                </a:moveTo>
                <a:lnTo>
                  <a:pt x="42672" y="63245"/>
                </a:lnTo>
                <a:lnTo>
                  <a:pt x="41148" y="60197"/>
                </a:lnTo>
                <a:lnTo>
                  <a:pt x="38100" y="58673"/>
                </a:lnTo>
                <a:lnTo>
                  <a:pt x="35051" y="60197"/>
                </a:lnTo>
                <a:lnTo>
                  <a:pt x="33527" y="63245"/>
                </a:lnTo>
                <a:lnTo>
                  <a:pt x="33527" y="76199"/>
                </a:lnTo>
                <a:lnTo>
                  <a:pt x="42672" y="76199"/>
                </a:lnTo>
                <a:close/>
              </a:path>
              <a:path w="76200" h="685800">
                <a:moveTo>
                  <a:pt x="42672" y="609599"/>
                </a:moveTo>
                <a:lnTo>
                  <a:pt x="42672" y="76199"/>
                </a:lnTo>
                <a:lnTo>
                  <a:pt x="33527" y="76199"/>
                </a:lnTo>
                <a:lnTo>
                  <a:pt x="33527" y="609599"/>
                </a:lnTo>
                <a:lnTo>
                  <a:pt x="42672" y="609599"/>
                </a:lnTo>
                <a:close/>
              </a:path>
              <a:path w="76200" h="685800">
                <a:moveTo>
                  <a:pt x="42672" y="676655"/>
                </a:moveTo>
                <a:lnTo>
                  <a:pt x="42672" y="622553"/>
                </a:lnTo>
                <a:lnTo>
                  <a:pt x="41148" y="625601"/>
                </a:lnTo>
                <a:lnTo>
                  <a:pt x="38100" y="627125"/>
                </a:lnTo>
                <a:lnTo>
                  <a:pt x="35051" y="625601"/>
                </a:lnTo>
                <a:lnTo>
                  <a:pt x="33527" y="622553"/>
                </a:lnTo>
                <a:lnTo>
                  <a:pt x="33527" y="676655"/>
                </a:lnTo>
                <a:lnTo>
                  <a:pt x="38100" y="685799"/>
                </a:lnTo>
                <a:lnTo>
                  <a:pt x="42672" y="676655"/>
                </a:lnTo>
                <a:close/>
              </a:path>
            </a:pathLst>
          </a:custGeom>
          <a:solidFill>
            <a:srgbClr val="000000"/>
          </a:solidFill>
        </p:spPr>
        <p:txBody>
          <a:bodyPr wrap="square" lIns="0" tIns="0" rIns="0" bIns="0" rtlCol="0"/>
          <a:lstStyle/>
          <a:p>
            <a:endParaRPr/>
          </a:p>
        </p:txBody>
      </p:sp>
      <p:sp>
        <p:nvSpPr>
          <p:cNvPr id="106" name="object 106"/>
          <p:cNvSpPr/>
          <p:nvPr/>
        </p:nvSpPr>
        <p:spPr>
          <a:xfrm>
            <a:off x="6652259" y="4450841"/>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07" name="object 107"/>
          <p:cNvSpPr/>
          <p:nvPr/>
        </p:nvSpPr>
        <p:spPr>
          <a:xfrm>
            <a:off x="6722364" y="4469891"/>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08" name="object 108"/>
          <p:cNvSpPr/>
          <p:nvPr/>
        </p:nvSpPr>
        <p:spPr>
          <a:xfrm>
            <a:off x="6943343" y="4469891"/>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09" name="object 109"/>
          <p:cNvSpPr/>
          <p:nvPr/>
        </p:nvSpPr>
        <p:spPr>
          <a:xfrm>
            <a:off x="6979157" y="4469891"/>
            <a:ext cx="16510" cy="13335"/>
          </a:xfrm>
          <a:custGeom>
            <a:avLst/>
            <a:gdLst/>
            <a:ahLst/>
            <a:cxnLst/>
            <a:rect l="l" t="t" r="r" b="b"/>
            <a:pathLst>
              <a:path w="16509"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10" name="object 110"/>
          <p:cNvSpPr/>
          <p:nvPr/>
        </p:nvSpPr>
        <p:spPr>
          <a:xfrm>
            <a:off x="7077456" y="4469891"/>
            <a:ext cx="17145" cy="13335"/>
          </a:xfrm>
          <a:custGeom>
            <a:avLst/>
            <a:gdLst/>
            <a:ahLst/>
            <a:cxnLst/>
            <a:rect l="l" t="t" r="r" b="b"/>
            <a:pathLst>
              <a:path w="17145" h="13335">
                <a:moveTo>
                  <a:pt x="16764" y="12953"/>
                </a:moveTo>
                <a:lnTo>
                  <a:pt x="16764" y="0"/>
                </a:lnTo>
                <a:lnTo>
                  <a:pt x="0" y="0"/>
                </a:lnTo>
                <a:lnTo>
                  <a:pt x="0" y="12953"/>
                </a:lnTo>
                <a:lnTo>
                  <a:pt x="16764" y="12953"/>
                </a:lnTo>
                <a:close/>
              </a:path>
            </a:pathLst>
          </a:custGeom>
          <a:solidFill>
            <a:srgbClr val="000000"/>
          </a:solidFill>
        </p:spPr>
        <p:txBody>
          <a:bodyPr wrap="square" lIns="0" tIns="0" rIns="0" bIns="0" rtlCol="0"/>
          <a:lstStyle/>
          <a:p>
            <a:endParaRPr/>
          </a:p>
        </p:txBody>
      </p:sp>
      <p:sp>
        <p:nvSpPr>
          <p:cNvPr id="111" name="object 111"/>
          <p:cNvSpPr/>
          <p:nvPr/>
        </p:nvSpPr>
        <p:spPr>
          <a:xfrm>
            <a:off x="7113269" y="4447794"/>
            <a:ext cx="17145" cy="12700"/>
          </a:xfrm>
          <a:custGeom>
            <a:avLst/>
            <a:gdLst/>
            <a:ahLst/>
            <a:cxnLst/>
            <a:rect l="l" t="t" r="r" b="b"/>
            <a:pathLst>
              <a:path w="17145" h="12700">
                <a:moveTo>
                  <a:pt x="16764" y="12191"/>
                </a:moveTo>
                <a:lnTo>
                  <a:pt x="16764" y="0"/>
                </a:lnTo>
                <a:lnTo>
                  <a:pt x="0" y="0"/>
                </a:lnTo>
                <a:lnTo>
                  <a:pt x="0" y="12191"/>
                </a:lnTo>
                <a:lnTo>
                  <a:pt x="16764" y="12191"/>
                </a:lnTo>
                <a:close/>
              </a:path>
            </a:pathLst>
          </a:custGeom>
          <a:solidFill>
            <a:srgbClr val="000000"/>
          </a:solidFill>
        </p:spPr>
        <p:txBody>
          <a:bodyPr wrap="square" lIns="0" tIns="0" rIns="0" bIns="0" rtlCol="0"/>
          <a:lstStyle/>
          <a:p>
            <a:endParaRPr/>
          </a:p>
        </p:txBody>
      </p:sp>
      <p:sp>
        <p:nvSpPr>
          <p:cNvPr id="112" name="object 112"/>
          <p:cNvSpPr/>
          <p:nvPr/>
        </p:nvSpPr>
        <p:spPr>
          <a:xfrm>
            <a:off x="6652259" y="4450841"/>
            <a:ext cx="16510" cy="13335"/>
          </a:xfrm>
          <a:custGeom>
            <a:avLst/>
            <a:gdLst/>
            <a:ahLst/>
            <a:cxnLst/>
            <a:rect l="l" t="t" r="r" b="b"/>
            <a:pathLst>
              <a:path w="16509"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13" name="object 113"/>
          <p:cNvSpPr/>
          <p:nvPr/>
        </p:nvSpPr>
        <p:spPr>
          <a:xfrm>
            <a:off x="6722364" y="4469891"/>
            <a:ext cx="16510" cy="13335"/>
          </a:xfrm>
          <a:custGeom>
            <a:avLst/>
            <a:gdLst/>
            <a:ahLst/>
            <a:cxnLst/>
            <a:rect l="l" t="t" r="r" b="b"/>
            <a:pathLst>
              <a:path w="16509"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14" name="object 114"/>
          <p:cNvSpPr/>
          <p:nvPr/>
        </p:nvSpPr>
        <p:spPr>
          <a:xfrm>
            <a:off x="6943343" y="4469891"/>
            <a:ext cx="16510" cy="13335"/>
          </a:xfrm>
          <a:custGeom>
            <a:avLst/>
            <a:gdLst/>
            <a:ahLst/>
            <a:cxnLst/>
            <a:rect l="l" t="t" r="r" b="b"/>
            <a:pathLst>
              <a:path w="16509" h="13335">
                <a:moveTo>
                  <a:pt x="16001" y="0"/>
                </a:moveTo>
                <a:lnTo>
                  <a:pt x="16001" y="12953"/>
                </a:lnTo>
                <a:lnTo>
                  <a:pt x="0" y="12953"/>
                </a:lnTo>
                <a:lnTo>
                  <a:pt x="0" y="0"/>
                </a:lnTo>
                <a:lnTo>
                  <a:pt x="16001" y="0"/>
                </a:lnTo>
                <a:close/>
              </a:path>
            </a:pathLst>
          </a:custGeom>
          <a:ln w="6146">
            <a:solidFill>
              <a:srgbClr val="000000"/>
            </a:solidFill>
          </a:ln>
        </p:spPr>
        <p:txBody>
          <a:bodyPr wrap="square" lIns="0" tIns="0" rIns="0" bIns="0" rtlCol="0"/>
          <a:lstStyle/>
          <a:p>
            <a:endParaRPr/>
          </a:p>
        </p:txBody>
      </p:sp>
      <p:sp>
        <p:nvSpPr>
          <p:cNvPr id="115" name="object 115"/>
          <p:cNvSpPr/>
          <p:nvPr/>
        </p:nvSpPr>
        <p:spPr>
          <a:xfrm>
            <a:off x="6979157" y="4469891"/>
            <a:ext cx="16510" cy="13335"/>
          </a:xfrm>
          <a:custGeom>
            <a:avLst/>
            <a:gdLst/>
            <a:ahLst/>
            <a:cxnLst/>
            <a:rect l="l" t="t" r="r" b="b"/>
            <a:pathLst>
              <a:path w="16509"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16" name="object 116"/>
          <p:cNvSpPr/>
          <p:nvPr/>
        </p:nvSpPr>
        <p:spPr>
          <a:xfrm>
            <a:off x="7077456" y="4469891"/>
            <a:ext cx="17145" cy="13335"/>
          </a:xfrm>
          <a:custGeom>
            <a:avLst/>
            <a:gdLst/>
            <a:ahLst/>
            <a:cxnLst/>
            <a:rect l="l" t="t" r="r" b="b"/>
            <a:pathLst>
              <a:path w="17145" h="13335">
                <a:moveTo>
                  <a:pt x="0" y="0"/>
                </a:moveTo>
                <a:lnTo>
                  <a:pt x="0" y="12953"/>
                </a:lnTo>
                <a:lnTo>
                  <a:pt x="16764" y="12953"/>
                </a:lnTo>
                <a:lnTo>
                  <a:pt x="16764" y="0"/>
                </a:lnTo>
                <a:lnTo>
                  <a:pt x="0" y="0"/>
                </a:lnTo>
                <a:close/>
              </a:path>
            </a:pathLst>
          </a:custGeom>
          <a:ln w="6146">
            <a:solidFill>
              <a:srgbClr val="000000"/>
            </a:solidFill>
          </a:ln>
        </p:spPr>
        <p:txBody>
          <a:bodyPr wrap="square" lIns="0" tIns="0" rIns="0" bIns="0" rtlCol="0"/>
          <a:lstStyle/>
          <a:p>
            <a:endParaRPr/>
          </a:p>
        </p:txBody>
      </p:sp>
      <p:sp>
        <p:nvSpPr>
          <p:cNvPr id="117" name="object 117"/>
          <p:cNvSpPr/>
          <p:nvPr/>
        </p:nvSpPr>
        <p:spPr>
          <a:xfrm>
            <a:off x="7113269" y="4447794"/>
            <a:ext cx="17145" cy="12700"/>
          </a:xfrm>
          <a:custGeom>
            <a:avLst/>
            <a:gdLst/>
            <a:ahLst/>
            <a:cxnLst/>
            <a:rect l="l" t="t" r="r" b="b"/>
            <a:pathLst>
              <a:path w="17145" h="12700">
                <a:moveTo>
                  <a:pt x="0" y="0"/>
                </a:moveTo>
                <a:lnTo>
                  <a:pt x="0" y="12191"/>
                </a:lnTo>
                <a:lnTo>
                  <a:pt x="16764" y="12191"/>
                </a:lnTo>
                <a:lnTo>
                  <a:pt x="16764" y="0"/>
                </a:lnTo>
                <a:lnTo>
                  <a:pt x="0" y="0"/>
                </a:lnTo>
                <a:close/>
              </a:path>
            </a:pathLst>
          </a:custGeom>
          <a:ln w="6146">
            <a:solidFill>
              <a:srgbClr val="000000"/>
            </a:solidFill>
          </a:ln>
        </p:spPr>
        <p:txBody>
          <a:bodyPr wrap="square" lIns="0" tIns="0" rIns="0" bIns="0" rtlCol="0"/>
          <a:lstStyle/>
          <a:p>
            <a:endParaRPr/>
          </a:p>
        </p:txBody>
      </p:sp>
      <p:sp>
        <p:nvSpPr>
          <p:cNvPr id="118" name="object 118"/>
          <p:cNvSpPr/>
          <p:nvPr/>
        </p:nvSpPr>
        <p:spPr>
          <a:xfrm>
            <a:off x="7123176" y="3822953"/>
            <a:ext cx="0" cy="653415"/>
          </a:xfrm>
          <a:custGeom>
            <a:avLst/>
            <a:gdLst/>
            <a:ahLst/>
            <a:cxnLst/>
            <a:rect l="l" t="t" r="r" b="b"/>
            <a:pathLst>
              <a:path h="653414">
                <a:moveTo>
                  <a:pt x="0" y="0"/>
                </a:moveTo>
                <a:lnTo>
                  <a:pt x="0" y="653034"/>
                </a:lnTo>
              </a:path>
            </a:pathLst>
          </a:custGeom>
          <a:ln w="38100">
            <a:solidFill>
              <a:srgbClr val="666666"/>
            </a:solidFill>
          </a:ln>
        </p:spPr>
        <p:txBody>
          <a:bodyPr wrap="square" lIns="0" tIns="0" rIns="0" bIns="0" rtlCol="0"/>
          <a:lstStyle/>
          <a:p>
            <a:endParaRPr/>
          </a:p>
        </p:txBody>
      </p:sp>
      <p:sp>
        <p:nvSpPr>
          <p:cNvPr id="119" name="object 119"/>
          <p:cNvSpPr/>
          <p:nvPr/>
        </p:nvSpPr>
        <p:spPr>
          <a:xfrm>
            <a:off x="6642354" y="3822953"/>
            <a:ext cx="499872" cy="653034"/>
          </a:xfrm>
          <a:prstGeom prst="rect">
            <a:avLst/>
          </a:prstGeom>
          <a:blipFill>
            <a:blip r:embed="rId25" cstate="print"/>
            <a:stretch>
              <a:fillRect/>
            </a:stretch>
          </a:blipFill>
        </p:spPr>
        <p:txBody>
          <a:bodyPr wrap="square" lIns="0" tIns="0" rIns="0" bIns="0" rtlCol="0"/>
          <a:lstStyle/>
          <a:p>
            <a:endParaRPr/>
          </a:p>
        </p:txBody>
      </p:sp>
      <p:sp>
        <p:nvSpPr>
          <p:cNvPr id="120" name="object 120"/>
          <p:cNvSpPr/>
          <p:nvPr/>
        </p:nvSpPr>
        <p:spPr>
          <a:xfrm>
            <a:off x="6969252" y="3861815"/>
            <a:ext cx="135255" cy="614680"/>
          </a:xfrm>
          <a:custGeom>
            <a:avLst/>
            <a:gdLst/>
            <a:ahLst/>
            <a:cxnLst/>
            <a:rect l="l" t="t" r="r" b="b"/>
            <a:pathLst>
              <a:path w="135254" h="614679">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121" name="object 121"/>
          <p:cNvSpPr/>
          <p:nvPr/>
        </p:nvSpPr>
        <p:spPr>
          <a:xfrm>
            <a:off x="6709409" y="3861815"/>
            <a:ext cx="259842" cy="614172"/>
          </a:xfrm>
          <a:prstGeom prst="rect">
            <a:avLst/>
          </a:prstGeom>
          <a:blipFill>
            <a:blip r:embed="rId26" cstate="print"/>
            <a:stretch>
              <a:fillRect/>
            </a:stretch>
          </a:blipFill>
        </p:spPr>
        <p:txBody>
          <a:bodyPr wrap="square" lIns="0" tIns="0" rIns="0" bIns="0" rtlCol="0"/>
          <a:lstStyle/>
          <a:p>
            <a:endParaRPr/>
          </a:p>
        </p:txBody>
      </p:sp>
      <p:sp>
        <p:nvSpPr>
          <p:cNvPr id="122" name="object 122"/>
          <p:cNvSpPr/>
          <p:nvPr/>
        </p:nvSpPr>
        <p:spPr>
          <a:xfrm>
            <a:off x="6709409" y="3861815"/>
            <a:ext cx="260350" cy="614680"/>
          </a:xfrm>
          <a:custGeom>
            <a:avLst/>
            <a:gdLst/>
            <a:ahLst/>
            <a:cxnLst/>
            <a:rect l="l" t="t" r="r" b="b"/>
            <a:pathLst>
              <a:path w="260350" h="614679">
                <a:moveTo>
                  <a:pt x="0" y="0"/>
                </a:moveTo>
                <a:lnTo>
                  <a:pt x="0" y="614172"/>
                </a:lnTo>
                <a:lnTo>
                  <a:pt x="259842" y="614172"/>
                </a:lnTo>
                <a:lnTo>
                  <a:pt x="259842" y="0"/>
                </a:lnTo>
                <a:lnTo>
                  <a:pt x="0" y="0"/>
                </a:lnTo>
                <a:close/>
              </a:path>
            </a:pathLst>
          </a:custGeom>
          <a:ln w="3175">
            <a:solidFill>
              <a:srgbClr val="000000"/>
            </a:solidFill>
          </a:ln>
        </p:spPr>
        <p:txBody>
          <a:bodyPr wrap="square" lIns="0" tIns="0" rIns="0" bIns="0" rtlCol="0"/>
          <a:lstStyle/>
          <a:p>
            <a:endParaRPr/>
          </a:p>
        </p:txBody>
      </p:sp>
      <p:sp>
        <p:nvSpPr>
          <p:cNvPr id="123" name="object 123"/>
          <p:cNvSpPr/>
          <p:nvPr/>
        </p:nvSpPr>
        <p:spPr>
          <a:xfrm>
            <a:off x="6642354" y="3890009"/>
            <a:ext cx="67055" cy="566927"/>
          </a:xfrm>
          <a:prstGeom prst="rect">
            <a:avLst/>
          </a:prstGeom>
          <a:blipFill>
            <a:blip r:embed="rId27" cstate="print"/>
            <a:stretch>
              <a:fillRect/>
            </a:stretch>
          </a:blipFill>
        </p:spPr>
        <p:txBody>
          <a:bodyPr wrap="square" lIns="0" tIns="0" rIns="0" bIns="0" rtlCol="0"/>
          <a:lstStyle/>
          <a:p>
            <a:endParaRPr/>
          </a:p>
        </p:txBody>
      </p:sp>
      <p:sp>
        <p:nvSpPr>
          <p:cNvPr id="124" name="object 124"/>
          <p:cNvSpPr/>
          <p:nvPr/>
        </p:nvSpPr>
        <p:spPr>
          <a:xfrm>
            <a:off x="6642354" y="3890009"/>
            <a:ext cx="67310" cy="567055"/>
          </a:xfrm>
          <a:custGeom>
            <a:avLst/>
            <a:gdLst/>
            <a:ahLst/>
            <a:cxnLst/>
            <a:rect l="l" t="t" r="r" b="b"/>
            <a:pathLst>
              <a:path w="67309" h="567054">
                <a:moveTo>
                  <a:pt x="0" y="0"/>
                </a:moveTo>
                <a:lnTo>
                  <a:pt x="0" y="566927"/>
                </a:lnTo>
                <a:lnTo>
                  <a:pt x="67055" y="566927"/>
                </a:lnTo>
                <a:lnTo>
                  <a:pt x="67055" y="0"/>
                </a:lnTo>
                <a:lnTo>
                  <a:pt x="0" y="0"/>
                </a:lnTo>
                <a:close/>
              </a:path>
            </a:pathLst>
          </a:custGeom>
          <a:ln w="3175">
            <a:solidFill>
              <a:srgbClr val="000000"/>
            </a:solidFill>
          </a:ln>
        </p:spPr>
        <p:txBody>
          <a:bodyPr wrap="square" lIns="0" tIns="0" rIns="0" bIns="0" rtlCol="0"/>
          <a:lstStyle/>
          <a:p>
            <a:endParaRPr/>
          </a:p>
        </p:txBody>
      </p:sp>
      <p:sp>
        <p:nvSpPr>
          <p:cNvPr id="125" name="object 125"/>
          <p:cNvSpPr/>
          <p:nvPr/>
        </p:nvSpPr>
        <p:spPr>
          <a:xfrm>
            <a:off x="6659118" y="3909821"/>
            <a:ext cx="50292" cy="528065"/>
          </a:xfrm>
          <a:prstGeom prst="rect">
            <a:avLst/>
          </a:prstGeom>
          <a:blipFill>
            <a:blip r:embed="rId28" cstate="print"/>
            <a:stretch>
              <a:fillRect/>
            </a:stretch>
          </a:blipFill>
        </p:spPr>
        <p:txBody>
          <a:bodyPr wrap="square" lIns="0" tIns="0" rIns="0" bIns="0" rtlCol="0"/>
          <a:lstStyle/>
          <a:p>
            <a:endParaRPr/>
          </a:p>
        </p:txBody>
      </p:sp>
      <p:sp>
        <p:nvSpPr>
          <p:cNvPr id="126" name="object 126"/>
          <p:cNvSpPr/>
          <p:nvPr/>
        </p:nvSpPr>
        <p:spPr>
          <a:xfrm>
            <a:off x="6659118" y="3909821"/>
            <a:ext cx="50800" cy="528320"/>
          </a:xfrm>
          <a:custGeom>
            <a:avLst/>
            <a:gdLst/>
            <a:ahLst/>
            <a:cxnLst/>
            <a:rect l="l" t="t" r="r" b="b"/>
            <a:pathLst>
              <a:path w="50800" h="528320">
                <a:moveTo>
                  <a:pt x="0" y="0"/>
                </a:moveTo>
                <a:lnTo>
                  <a:pt x="0" y="528065"/>
                </a:lnTo>
                <a:lnTo>
                  <a:pt x="50292" y="528065"/>
                </a:lnTo>
                <a:lnTo>
                  <a:pt x="50292" y="0"/>
                </a:lnTo>
                <a:lnTo>
                  <a:pt x="0" y="0"/>
                </a:lnTo>
                <a:close/>
              </a:path>
            </a:pathLst>
          </a:custGeom>
          <a:ln w="3175">
            <a:solidFill>
              <a:srgbClr val="000000"/>
            </a:solidFill>
          </a:ln>
        </p:spPr>
        <p:txBody>
          <a:bodyPr wrap="square" lIns="0" tIns="0" rIns="0" bIns="0" rtlCol="0"/>
          <a:lstStyle/>
          <a:p>
            <a:endParaRPr/>
          </a:p>
        </p:txBody>
      </p:sp>
      <p:sp>
        <p:nvSpPr>
          <p:cNvPr id="127" name="object 127"/>
          <p:cNvSpPr/>
          <p:nvPr/>
        </p:nvSpPr>
        <p:spPr>
          <a:xfrm>
            <a:off x="7043165" y="3886199"/>
            <a:ext cx="42671" cy="23622"/>
          </a:xfrm>
          <a:prstGeom prst="rect">
            <a:avLst/>
          </a:prstGeom>
          <a:blipFill>
            <a:blip r:embed="rId23" cstate="print"/>
            <a:stretch>
              <a:fillRect/>
            </a:stretch>
          </a:blipFill>
        </p:spPr>
        <p:txBody>
          <a:bodyPr wrap="square" lIns="0" tIns="0" rIns="0" bIns="0" rtlCol="0"/>
          <a:lstStyle/>
          <a:p>
            <a:endParaRPr/>
          </a:p>
        </p:txBody>
      </p:sp>
      <p:sp>
        <p:nvSpPr>
          <p:cNvPr id="128" name="object 128"/>
          <p:cNvSpPr/>
          <p:nvPr/>
        </p:nvSpPr>
        <p:spPr>
          <a:xfrm>
            <a:off x="6988302" y="3885177"/>
            <a:ext cx="97034" cy="103130"/>
          </a:xfrm>
          <a:prstGeom prst="rect">
            <a:avLst/>
          </a:prstGeom>
          <a:blipFill>
            <a:blip r:embed="rId24" cstate="print"/>
            <a:stretch>
              <a:fillRect/>
            </a:stretch>
          </a:blipFill>
        </p:spPr>
        <p:txBody>
          <a:bodyPr wrap="square" lIns="0" tIns="0" rIns="0" bIns="0" rtlCol="0"/>
          <a:lstStyle/>
          <a:p>
            <a:endParaRPr/>
          </a:p>
        </p:txBody>
      </p:sp>
      <p:sp>
        <p:nvSpPr>
          <p:cNvPr id="129" name="object 129"/>
          <p:cNvSpPr/>
          <p:nvPr/>
        </p:nvSpPr>
        <p:spPr>
          <a:xfrm>
            <a:off x="6988302" y="3937253"/>
            <a:ext cx="96520" cy="51435"/>
          </a:xfrm>
          <a:custGeom>
            <a:avLst/>
            <a:gdLst/>
            <a:ahLst/>
            <a:cxnLst/>
            <a:rect l="l" t="t" r="r" b="b"/>
            <a:pathLst>
              <a:path w="96520" h="51435">
                <a:moveTo>
                  <a:pt x="0" y="0"/>
                </a:moveTo>
                <a:lnTo>
                  <a:pt x="0" y="51053"/>
                </a:lnTo>
                <a:lnTo>
                  <a:pt x="96010" y="51053"/>
                </a:lnTo>
                <a:lnTo>
                  <a:pt x="96010" y="0"/>
                </a:lnTo>
                <a:lnTo>
                  <a:pt x="0" y="0"/>
                </a:lnTo>
                <a:close/>
              </a:path>
            </a:pathLst>
          </a:custGeom>
          <a:ln w="3175">
            <a:solidFill>
              <a:srgbClr val="000000"/>
            </a:solidFill>
          </a:ln>
        </p:spPr>
        <p:txBody>
          <a:bodyPr wrap="square" lIns="0" tIns="0" rIns="0" bIns="0" rtlCol="0"/>
          <a:lstStyle/>
          <a:p>
            <a:endParaRPr/>
          </a:p>
        </p:txBody>
      </p:sp>
      <p:sp>
        <p:nvSpPr>
          <p:cNvPr id="130" name="object 130"/>
          <p:cNvSpPr/>
          <p:nvPr/>
        </p:nvSpPr>
        <p:spPr>
          <a:xfrm>
            <a:off x="6988302" y="3861815"/>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131" name="object 131"/>
          <p:cNvSpPr/>
          <p:nvPr/>
        </p:nvSpPr>
        <p:spPr>
          <a:xfrm>
            <a:off x="7084314" y="3861815"/>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132" name="object 132"/>
          <p:cNvSpPr/>
          <p:nvPr/>
        </p:nvSpPr>
        <p:spPr>
          <a:xfrm>
            <a:off x="7003542" y="3950970"/>
            <a:ext cx="66040" cy="26034"/>
          </a:xfrm>
          <a:custGeom>
            <a:avLst/>
            <a:gdLst/>
            <a:ahLst/>
            <a:cxnLst/>
            <a:rect l="l" t="t" r="r" b="b"/>
            <a:pathLst>
              <a:path w="66040" h="26035">
                <a:moveTo>
                  <a:pt x="0" y="0"/>
                </a:moveTo>
                <a:lnTo>
                  <a:pt x="0" y="25908"/>
                </a:lnTo>
                <a:lnTo>
                  <a:pt x="65531" y="25908"/>
                </a:lnTo>
                <a:lnTo>
                  <a:pt x="65531" y="0"/>
                </a:lnTo>
                <a:lnTo>
                  <a:pt x="0" y="0"/>
                </a:lnTo>
                <a:close/>
              </a:path>
            </a:pathLst>
          </a:custGeom>
          <a:solidFill>
            <a:srgbClr val="666666"/>
          </a:solidFill>
        </p:spPr>
        <p:txBody>
          <a:bodyPr wrap="square" lIns="0" tIns="0" rIns="0" bIns="0" rtlCol="0"/>
          <a:lstStyle/>
          <a:p>
            <a:endParaRPr/>
          </a:p>
        </p:txBody>
      </p:sp>
      <p:sp>
        <p:nvSpPr>
          <p:cNvPr id="133" name="object 133"/>
          <p:cNvSpPr/>
          <p:nvPr/>
        </p:nvSpPr>
        <p:spPr>
          <a:xfrm>
            <a:off x="7003542" y="3950970"/>
            <a:ext cx="66040" cy="26034"/>
          </a:xfrm>
          <a:custGeom>
            <a:avLst/>
            <a:gdLst/>
            <a:ahLst/>
            <a:cxnLst/>
            <a:rect l="l" t="t" r="r" b="b"/>
            <a:pathLst>
              <a:path w="66040" h="26035">
                <a:moveTo>
                  <a:pt x="0" y="0"/>
                </a:moveTo>
                <a:lnTo>
                  <a:pt x="0" y="25908"/>
                </a:lnTo>
                <a:lnTo>
                  <a:pt x="65531" y="25908"/>
                </a:lnTo>
                <a:lnTo>
                  <a:pt x="65531" y="0"/>
                </a:lnTo>
                <a:lnTo>
                  <a:pt x="0" y="0"/>
                </a:lnTo>
                <a:close/>
              </a:path>
            </a:pathLst>
          </a:custGeom>
          <a:ln w="3175">
            <a:solidFill>
              <a:srgbClr val="000000"/>
            </a:solidFill>
          </a:ln>
        </p:spPr>
        <p:txBody>
          <a:bodyPr wrap="square" lIns="0" tIns="0" rIns="0" bIns="0" rtlCol="0"/>
          <a:lstStyle/>
          <a:p>
            <a:endParaRPr/>
          </a:p>
        </p:txBody>
      </p:sp>
      <p:sp>
        <p:nvSpPr>
          <p:cNvPr id="134" name="object 134"/>
          <p:cNvSpPr/>
          <p:nvPr/>
        </p:nvSpPr>
        <p:spPr>
          <a:xfrm>
            <a:off x="7011161" y="3962400"/>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FF0000"/>
          </a:solidFill>
        </p:spPr>
        <p:txBody>
          <a:bodyPr wrap="square" lIns="0" tIns="0" rIns="0" bIns="0" rtlCol="0"/>
          <a:lstStyle/>
          <a:p>
            <a:endParaRPr/>
          </a:p>
        </p:txBody>
      </p:sp>
      <p:sp>
        <p:nvSpPr>
          <p:cNvPr id="135" name="object 135"/>
          <p:cNvSpPr/>
          <p:nvPr/>
        </p:nvSpPr>
        <p:spPr>
          <a:xfrm>
            <a:off x="7027926" y="3962400"/>
            <a:ext cx="17145" cy="10160"/>
          </a:xfrm>
          <a:custGeom>
            <a:avLst/>
            <a:gdLst/>
            <a:ahLst/>
            <a:cxnLst/>
            <a:rect l="l" t="t" r="r" b="b"/>
            <a:pathLst>
              <a:path w="17145" h="10160">
                <a:moveTo>
                  <a:pt x="0" y="0"/>
                </a:moveTo>
                <a:lnTo>
                  <a:pt x="0" y="9905"/>
                </a:lnTo>
                <a:lnTo>
                  <a:pt x="16762" y="9905"/>
                </a:lnTo>
                <a:lnTo>
                  <a:pt x="16762" y="0"/>
                </a:lnTo>
                <a:lnTo>
                  <a:pt x="0" y="0"/>
                </a:lnTo>
                <a:close/>
              </a:path>
            </a:pathLst>
          </a:custGeom>
          <a:solidFill>
            <a:srgbClr val="9F9FFF"/>
          </a:solidFill>
        </p:spPr>
        <p:txBody>
          <a:bodyPr wrap="square" lIns="0" tIns="0" rIns="0" bIns="0" rtlCol="0"/>
          <a:lstStyle/>
          <a:p>
            <a:endParaRPr/>
          </a:p>
        </p:txBody>
      </p:sp>
      <p:sp>
        <p:nvSpPr>
          <p:cNvPr id="136" name="object 136"/>
          <p:cNvSpPr/>
          <p:nvPr/>
        </p:nvSpPr>
        <p:spPr>
          <a:xfrm>
            <a:off x="7011161" y="3956303"/>
            <a:ext cx="50292" cy="6096"/>
          </a:xfrm>
          <a:prstGeom prst="rect">
            <a:avLst/>
          </a:prstGeom>
          <a:blipFill>
            <a:blip r:embed="rId18" cstate="print"/>
            <a:stretch>
              <a:fillRect/>
            </a:stretch>
          </a:blipFill>
        </p:spPr>
        <p:txBody>
          <a:bodyPr wrap="square" lIns="0" tIns="0" rIns="0" bIns="0" rtlCol="0"/>
          <a:lstStyle/>
          <a:p>
            <a:endParaRPr/>
          </a:p>
        </p:txBody>
      </p:sp>
      <p:sp>
        <p:nvSpPr>
          <p:cNvPr id="137" name="object 137"/>
          <p:cNvSpPr/>
          <p:nvPr/>
        </p:nvSpPr>
        <p:spPr>
          <a:xfrm>
            <a:off x="7044690" y="3962400"/>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00FF00"/>
          </a:solidFill>
        </p:spPr>
        <p:txBody>
          <a:bodyPr wrap="square" lIns="0" tIns="0" rIns="0" bIns="0" rtlCol="0"/>
          <a:lstStyle/>
          <a:p>
            <a:endParaRPr/>
          </a:p>
        </p:txBody>
      </p:sp>
      <p:sp>
        <p:nvSpPr>
          <p:cNvPr id="138" name="object 138"/>
          <p:cNvSpPr/>
          <p:nvPr/>
        </p:nvSpPr>
        <p:spPr>
          <a:xfrm>
            <a:off x="6642354" y="3822953"/>
            <a:ext cx="500380" cy="653415"/>
          </a:xfrm>
          <a:custGeom>
            <a:avLst/>
            <a:gdLst/>
            <a:ahLst/>
            <a:cxnLst/>
            <a:rect l="l" t="t" r="r" b="b"/>
            <a:pathLst>
              <a:path w="500379" h="653414">
                <a:moveTo>
                  <a:pt x="67055" y="653034"/>
                </a:moveTo>
                <a:lnTo>
                  <a:pt x="67055" y="633984"/>
                </a:lnTo>
                <a:lnTo>
                  <a:pt x="0" y="633984"/>
                </a:lnTo>
                <a:lnTo>
                  <a:pt x="0" y="67056"/>
                </a:lnTo>
                <a:lnTo>
                  <a:pt x="19050" y="48006"/>
                </a:lnTo>
                <a:lnTo>
                  <a:pt x="67055" y="48006"/>
                </a:lnTo>
                <a:lnTo>
                  <a:pt x="67055" y="38862"/>
                </a:lnTo>
                <a:lnTo>
                  <a:pt x="105918" y="0"/>
                </a:lnTo>
                <a:lnTo>
                  <a:pt x="499872" y="0"/>
                </a:lnTo>
                <a:lnTo>
                  <a:pt x="499872" y="614934"/>
                </a:lnTo>
                <a:lnTo>
                  <a:pt x="461772" y="653034"/>
                </a:lnTo>
                <a:lnTo>
                  <a:pt x="67055" y="653034"/>
                </a:lnTo>
                <a:close/>
              </a:path>
            </a:pathLst>
          </a:custGeom>
          <a:ln w="6146">
            <a:solidFill>
              <a:srgbClr val="000000"/>
            </a:solidFill>
          </a:ln>
        </p:spPr>
        <p:txBody>
          <a:bodyPr wrap="square" lIns="0" tIns="0" rIns="0" bIns="0" rtlCol="0"/>
          <a:lstStyle/>
          <a:p>
            <a:endParaRPr/>
          </a:p>
        </p:txBody>
      </p:sp>
      <p:sp>
        <p:nvSpPr>
          <p:cNvPr id="139" name="object 139"/>
          <p:cNvSpPr/>
          <p:nvPr/>
        </p:nvSpPr>
        <p:spPr>
          <a:xfrm>
            <a:off x="6652259" y="3079242"/>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0" name="object 140"/>
          <p:cNvSpPr/>
          <p:nvPr/>
        </p:nvSpPr>
        <p:spPr>
          <a:xfrm>
            <a:off x="6722364" y="3098292"/>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1" name="object 141"/>
          <p:cNvSpPr/>
          <p:nvPr/>
        </p:nvSpPr>
        <p:spPr>
          <a:xfrm>
            <a:off x="6943343" y="3098292"/>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2" name="object 142"/>
          <p:cNvSpPr/>
          <p:nvPr/>
        </p:nvSpPr>
        <p:spPr>
          <a:xfrm>
            <a:off x="6979157" y="3098292"/>
            <a:ext cx="16510" cy="13335"/>
          </a:xfrm>
          <a:custGeom>
            <a:avLst/>
            <a:gdLst/>
            <a:ahLst/>
            <a:cxnLst/>
            <a:rect l="l" t="t" r="r" b="b"/>
            <a:pathLst>
              <a:path w="16509" h="13335">
                <a:moveTo>
                  <a:pt x="16001" y="12954"/>
                </a:moveTo>
                <a:lnTo>
                  <a:pt x="16001" y="0"/>
                </a:lnTo>
                <a:lnTo>
                  <a:pt x="0" y="0"/>
                </a:lnTo>
                <a:lnTo>
                  <a:pt x="0" y="12954"/>
                </a:lnTo>
                <a:lnTo>
                  <a:pt x="16001" y="12954"/>
                </a:lnTo>
                <a:close/>
              </a:path>
            </a:pathLst>
          </a:custGeom>
          <a:solidFill>
            <a:srgbClr val="000000"/>
          </a:solidFill>
        </p:spPr>
        <p:txBody>
          <a:bodyPr wrap="square" lIns="0" tIns="0" rIns="0" bIns="0" rtlCol="0"/>
          <a:lstStyle/>
          <a:p>
            <a:endParaRPr/>
          </a:p>
        </p:txBody>
      </p:sp>
      <p:sp>
        <p:nvSpPr>
          <p:cNvPr id="143" name="object 143"/>
          <p:cNvSpPr/>
          <p:nvPr/>
        </p:nvSpPr>
        <p:spPr>
          <a:xfrm>
            <a:off x="7077456" y="3098292"/>
            <a:ext cx="17145" cy="13335"/>
          </a:xfrm>
          <a:custGeom>
            <a:avLst/>
            <a:gdLst/>
            <a:ahLst/>
            <a:cxnLst/>
            <a:rect l="l" t="t" r="r" b="b"/>
            <a:pathLst>
              <a:path w="17145" h="13335">
                <a:moveTo>
                  <a:pt x="16764" y="12954"/>
                </a:moveTo>
                <a:lnTo>
                  <a:pt x="16764" y="0"/>
                </a:lnTo>
                <a:lnTo>
                  <a:pt x="0" y="0"/>
                </a:lnTo>
                <a:lnTo>
                  <a:pt x="0" y="12954"/>
                </a:lnTo>
                <a:lnTo>
                  <a:pt x="16764" y="12954"/>
                </a:lnTo>
                <a:close/>
              </a:path>
            </a:pathLst>
          </a:custGeom>
          <a:solidFill>
            <a:srgbClr val="000000"/>
          </a:solidFill>
        </p:spPr>
        <p:txBody>
          <a:bodyPr wrap="square" lIns="0" tIns="0" rIns="0" bIns="0" rtlCol="0"/>
          <a:lstStyle/>
          <a:p>
            <a:endParaRPr/>
          </a:p>
        </p:txBody>
      </p:sp>
      <p:sp>
        <p:nvSpPr>
          <p:cNvPr id="144" name="object 144"/>
          <p:cNvSpPr/>
          <p:nvPr/>
        </p:nvSpPr>
        <p:spPr>
          <a:xfrm>
            <a:off x="7113269" y="3076194"/>
            <a:ext cx="17145" cy="12700"/>
          </a:xfrm>
          <a:custGeom>
            <a:avLst/>
            <a:gdLst/>
            <a:ahLst/>
            <a:cxnLst/>
            <a:rect l="l" t="t" r="r" b="b"/>
            <a:pathLst>
              <a:path w="17145" h="12700">
                <a:moveTo>
                  <a:pt x="16764" y="12191"/>
                </a:moveTo>
                <a:lnTo>
                  <a:pt x="16764" y="0"/>
                </a:lnTo>
                <a:lnTo>
                  <a:pt x="0" y="0"/>
                </a:lnTo>
                <a:lnTo>
                  <a:pt x="0" y="12191"/>
                </a:lnTo>
                <a:lnTo>
                  <a:pt x="16764" y="12191"/>
                </a:lnTo>
                <a:close/>
              </a:path>
            </a:pathLst>
          </a:custGeom>
          <a:solidFill>
            <a:srgbClr val="000000"/>
          </a:solidFill>
        </p:spPr>
        <p:txBody>
          <a:bodyPr wrap="square" lIns="0" tIns="0" rIns="0" bIns="0" rtlCol="0"/>
          <a:lstStyle/>
          <a:p>
            <a:endParaRPr/>
          </a:p>
        </p:txBody>
      </p:sp>
      <p:sp>
        <p:nvSpPr>
          <p:cNvPr id="145" name="object 145"/>
          <p:cNvSpPr/>
          <p:nvPr/>
        </p:nvSpPr>
        <p:spPr>
          <a:xfrm>
            <a:off x="6652259" y="3079242"/>
            <a:ext cx="16510" cy="13335"/>
          </a:xfrm>
          <a:custGeom>
            <a:avLst/>
            <a:gdLst/>
            <a:ahLst/>
            <a:cxnLst/>
            <a:rect l="l" t="t" r="r" b="b"/>
            <a:pathLst>
              <a:path w="16509"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146" name="object 146"/>
          <p:cNvSpPr/>
          <p:nvPr/>
        </p:nvSpPr>
        <p:spPr>
          <a:xfrm>
            <a:off x="6722364" y="3098292"/>
            <a:ext cx="16510" cy="13335"/>
          </a:xfrm>
          <a:custGeom>
            <a:avLst/>
            <a:gdLst/>
            <a:ahLst/>
            <a:cxnLst/>
            <a:rect l="l" t="t" r="r" b="b"/>
            <a:pathLst>
              <a:path w="16509"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147" name="object 147"/>
          <p:cNvSpPr/>
          <p:nvPr/>
        </p:nvSpPr>
        <p:spPr>
          <a:xfrm>
            <a:off x="6943343" y="3098292"/>
            <a:ext cx="16510" cy="13335"/>
          </a:xfrm>
          <a:custGeom>
            <a:avLst/>
            <a:gdLst/>
            <a:ahLst/>
            <a:cxnLst/>
            <a:rect l="l" t="t" r="r" b="b"/>
            <a:pathLst>
              <a:path w="16509" h="13335">
                <a:moveTo>
                  <a:pt x="16001" y="0"/>
                </a:moveTo>
                <a:lnTo>
                  <a:pt x="16001" y="12954"/>
                </a:lnTo>
                <a:lnTo>
                  <a:pt x="0" y="12954"/>
                </a:lnTo>
                <a:lnTo>
                  <a:pt x="0" y="0"/>
                </a:lnTo>
                <a:lnTo>
                  <a:pt x="16001" y="0"/>
                </a:lnTo>
                <a:close/>
              </a:path>
            </a:pathLst>
          </a:custGeom>
          <a:ln w="6146">
            <a:solidFill>
              <a:srgbClr val="000000"/>
            </a:solidFill>
          </a:ln>
        </p:spPr>
        <p:txBody>
          <a:bodyPr wrap="square" lIns="0" tIns="0" rIns="0" bIns="0" rtlCol="0"/>
          <a:lstStyle/>
          <a:p>
            <a:endParaRPr/>
          </a:p>
        </p:txBody>
      </p:sp>
      <p:sp>
        <p:nvSpPr>
          <p:cNvPr id="148" name="object 148"/>
          <p:cNvSpPr/>
          <p:nvPr/>
        </p:nvSpPr>
        <p:spPr>
          <a:xfrm>
            <a:off x="6979157" y="3098292"/>
            <a:ext cx="16510" cy="13335"/>
          </a:xfrm>
          <a:custGeom>
            <a:avLst/>
            <a:gdLst/>
            <a:ahLst/>
            <a:cxnLst/>
            <a:rect l="l" t="t" r="r" b="b"/>
            <a:pathLst>
              <a:path w="16509" h="13335">
                <a:moveTo>
                  <a:pt x="0" y="0"/>
                </a:moveTo>
                <a:lnTo>
                  <a:pt x="0" y="12954"/>
                </a:lnTo>
                <a:lnTo>
                  <a:pt x="16001" y="12954"/>
                </a:lnTo>
                <a:lnTo>
                  <a:pt x="16001" y="0"/>
                </a:lnTo>
                <a:lnTo>
                  <a:pt x="0" y="0"/>
                </a:lnTo>
                <a:close/>
              </a:path>
            </a:pathLst>
          </a:custGeom>
          <a:ln w="6146">
            <a:solidFill>
              <a:srgbClr val="000000"/>
            </a:solidFill>
          </a:ln>
        </p:spPr>
        <p:txBody>
          <a:bodyPr wrap="square" lIns="0" tIns="0" rIns="0" bIns="0" rtlCol="0"/>
          <a:lstStyle/>
          <a:p>
            <a:endParaRPr/>
          </a:p>
        </p:txBody>
      </p:sp>
      <p:sp>
        <p:nvSpPr>
          <p:cNvPr id="149" name="object 149"/>
          <p:cNvSpPr/>
          <p:nvPr/>
        </p:nvSpPr>
        <p:spPr>
          <a:xfrm>
            <a:off x="7077456" y="3098292"/>
            <a:ext cx="17145" cy="13335"/>
          </a:xfrm>
          <a:custGeom>
            <a:avLst/>
            <a:gdLst/>
            <a:ahLst/>
            <a:cxnLst/>
            <a:rect l="l" t="t" r="r" b="b"/>
            <a:pathLst>
              <a:path w="17145" h="13335">
                <a:moveTo>
                  <a:pt x="0" y="0"/>
                </a:moveTo>
                <a:lnTo>
                  <a:pt x="0" y="12954"/>
                </a:lnTo>
                <a:lnTo>
                  <a:pt x="16764" y="12954"/>
                </a:lnTo>
                <a:lnTo>
                  <a:pt x="16764" y="0"/>
                </a:lnTo>
                <a:lnTo>
                  <a:pt x="0" y="0"/>
                </a:lnTo>
                <a:close/>
              </a:path>
            </a:pathLst>
          </a:custGeom>
          <a:ln w="6146">
            <a:solidFill>
              <a:srgbClr val="000000"/>
            </a:solidFill>
          </a:ln>
        </p:spPr>
        <p:txBody>
          <a:bodyPr wrap="square" lIns="0" tIns="0" rIns="0" bIns="0" rtlCol="0"/>
          <a:lstStyle/>
          <a:p>
            <a:endParaRPr/>
          </a:p>
        </p:txBody>
      </p:sp>
      <p:sp>
        <p:nvSpPr>
          <p:cNvPr id="150" name="object 150"/>
          <p:cNvSpPr/>
          <p:nvPr/>
        </p:nvSpPr>
        <p:spPr>
          <a:xfrm>
            <a:off x="7113269" y="3076194"/>
            <a:ext cx="17145" cy="12700"/>
          </a:xfrm>
          <a:custGeom>
            <a:avLst/>
            <a:gdLst/>
            <a:ahLst/>
            <a:cxnLst/>
            <a:rect l="l" t="t" r="r" b="b"/>
            <a:pathLst>
              <a:path w="17145" h="12700">
                <a:moveTo>
                  <a:pt x="0" y="0"/>
                </a:moveTo>
                <a:lnTo>
                  <a:pt x="0" y="12191"/>
                </a:lnTo>
                <a:lnTo>
                  <a:pt x="16764" y="12191"/>
                </a:lnTo>
                <a:lnTo>
                  <a:pt x="16764" y="0"/>
                </a:lnTo>
                <a:lnTo>
                  <a:pt x="0" y="0"/>
                </a:lnTo>
                <a:close/>
              </a:path>
            </a:pathLst>
          </a:custGeom>
          <a:ln w="6146">
            <a:solidFill>
              <a:srgbClr val="000000"/>
            </a:solidFill>
          </a:ln>
        </p:spPr>
        <p:txBody>
          <a:bodyPr wrap="square" lIns="0" tIns="0" rIns="0" bIns="0" rtlCol="0"/>
          <a:lstStyle/>
          <a:p>
            <a:endParaRPr/>
          </a:p>
        </p:txBody>
      </p:sp>
      <p:sp>
        <p:nvSpPr>
          <p:cNvPr id="151" name="object 151"/>
          <p:cNvSpPr/>
          <p:nvPr/>
        </p:nvSpPr>
        <p:spPr>
          <a:xfrm>
            <a:off x="7123176" y="2451354"/>
            <a:ext cx="0" cy="653415"/>
          </a:xfrm>
          <a:custGeom>
            <a:avLst/>
            <a:gdLst/>
            <a:ahLst/>
            <a:cxnLst/>
            <a:rect l="l" t="t" r="r" b="b"/>
            <a:pathLst>
              <a:path h="653414">
                <a:moveTo>
                  <a:pt x="0" y="0"/>
                </a:moveTo>
                <a:lnTo>
                  <a:pt x="0" y="653033"/>
                </a:lnTo>
              </a:path>
            </a:pathLst>
          </a:custGeom>
          <a:ln w="38100">
            <a:solidFill>
              <a:srgbClr val="666666"/>
            </a:solidFill>
          </a:ln>
        </p:spPr>
        <p:txBody>
          <a:bodyPr wrap="square" lIns="0" tIns="0" rIns="0" bIns="0" rtlCol="0"/>
          <a:lstStyle/>
          <a:p>
            <a:endParaRPr/>
          </a:p>
        </p:txBody>
      </p:sp>
      <p:sp>
        <p:nvSpPr>
          <p:cNvPr id="152" name="object 152"/>
          <p:cNvSpPr/>
          <p:nvPr/>
        </p:nvSpPr>
        <p:spPr>
          <a:xfrm>
            <a:off x="6642354" y="2451354"/>
            <a:ext cx="499872" cy="653033"/>
          </a:xfrm>
          <a:prstGeom prst="rect">
            <a:avLst/>
          </a:prstGeom>
          <a:blipFill>
            <a:blip r:embed="rId29" cstate="print"/>
            <a:stretch>
              <a:fillRect/>
            </a:stretch>
          </a:blipFill>
        </p:spPr>
        <p:txBody>
          <a:bodyPr wrap="square" lIns="0" tIns="0" rIns="0" bIns="0" rtlCol="0"/>
          <a:lstStyle/>
          <a:p>
            <a:endParaRPr/>
          </a:p>
        </p:txBody>
      </p:sp>
      <p:sp>
        <p:nvSpPr>
          <p:cNvPr id="153" name="object 153"/>
          <p:cNvSpPr/>
          <p:nvPr/>
        </p:nvSpPr>
        <p:spPr>
          <a:xfrm>
            <a:off x="6969252" y="2490216"/>
            <a:ext cx="135255" cy="614680"/>
          </a:xfrm>
          <a:custGeom>
            <a:avLst/>
            <a:gdLst/>
            <a:ahLst/>
            <a:cxnLst/>
            <a:rect l="l" t="t" r="r" b="b"/>
            <a:pathLst>
              <a:path w="135254" h="614680">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154" name="object 154"/>
          <p:cNvSpPr/>
          <p:nvPr/>
        </p:nvSpPr>
        <p:spPr>
          <a:xfrm>
            <a:off x="6709409" y="2490216"/>
            <a:ext cx="259842" cy="614171"/>
          </a:xfrm>
          <a:prstGeom prst="rect">
            <a:avLst/>
          </a:prstGeom>
          <a:blipFill>
            <a:blip r:embed="rId30" cstate="print"/>
            <a:stretch>
              <a:fillRect/>
            </a:stretch>
          </a:blipFill>
        </p:spPr>
        <p:txBody>
          <a:bodyPr wrap="square" lIns="0" tIns="0" rIns="0" bIns="0" rtlCol="0"/>
          <a:lstStyle/>
          <a:p>
            <a:endParaRPr/>
          </a:p>
        </p:txBody>
      </p:sp>
      <p:sp>
        <p:nvSpPr>
          <p:cNvPr id="155" name="object 155"/>
          <p:cNvSpPr/>
          <p:nvPr/>
        </p:nvSpPr>
        <p:spPr>
          <a:xfrm>
            <a:off x="6709409" y="2490216"/>
            <a:ext cx="260350" cy="614680"/>
          </a:xfrm>
          <a:custGeom>
            <a:avLst/>
            <a:gdLst/>
            <a:ahLst/>
            <a:cxnLst/>
            <a:rect l="l" t="t" r="r" b="b"/>
            <a:pathLst>
              <a:path w="260350" h="614680">
                <a:moveTo>
                  <a:pt x="0" y="0"/>
                </a:moveTo>
                <a:lnTo>
                  <a:pt x="0" y="614171"/>
                </a:lnTo>
                <a:lnTo>
                  <a:pt x="259842" y="614171"/>
                </a:lnTo>
                <a:lnTo>
                  <a:pt x="259842" y="0"/>
                </a:lnTo>
                <a:lnTo>
                  <a:pt x="0" y="0"/>
                </a:lnTo>
                <a:close/>
              </a:path>
            </a:pathLst>
          </a:custGeom>
          <a:ln w="3175">
            <a:solidFill>
              <a:srgbClr val="000000"/>
            </a:solidFill>
          </a:ln>
        </p:spPr>
        <p:txBody>
          <a:bodyPr wrap="square" lIns="0" tIns="0" rIns="0" bIns="0" rtlCol="0"/>
          <a:lstStyle/>
          <a:p>
            <a:endParaRPr/>
          </a:p>
        </p:txBody>
      </p:sp>
      <p:sp>
        <p:nvSpPr>
          <p:cNvPr id="156" name="object 156"/>
          <p:cNvSpPr/>
          <p:nvPr/>
        </p:nvSpPr>
        <p:spPr>
          <a:xfrm>
            <a:off x="6642354" y="2518410"/>
            <a:ext cx="67055" cy="566927"/>
          </a:xfrm>
          <a:prstGeom prst="rect">
            <a:avLst/>
          </a:prstGeom>
          <a:blipFill>
            <a:blip r:embed="rId31" cstate="print"/>
            <a:stretch>
              <a:fillRect/>
            </a:stretch>
          </a:blipFill>
        </p:spPr>
        <p:txBody>
          <a:bodyPr wrap="square" lIns="0" tIns="0" rIns="0" bIns="0" rtlCol="0"/>
          <a:lstStyle/>
          <a:p>
            <a:endParaRPr/>
          </a:p>
        </p:txBody>
      </p:sp>
      <p:sp>
        <p:nvSpPr>
          <p:cNvPr id="157" name="object 157"/>
          <p:cNvSpPr/>
          <p:nvPr/>
        </p:nvSpPr>
        <p:spPr>
          <a:xfrm>
            <a:off x="6642354" y="2518410"/>
            <a:ext cx="67310" cy="567055"/>
          </a:xfrm>
          <a:custGeom>
            <a:avLst/>
            <a:gdLst/>
            <a:ahLst/>
            <a:cxnLst/>
            <a:rect l="l" t="t" r="r" b="b"/>
            <a:pathLst>
              <a:path w="67309" h="567055">
                <a:moveTo>
                  <a:pt x="0" y="0"/>
                </a:moveTo>
                <a:lnTo>
                  <a:pt x="0" y="566928"/>
                </a:lnTo>
                <a:lnTo>
                  <a:pt x="67055" y="566928"/>
                </a:lnTo>
                <a:lnTo>
                  <a:pt x="67055" y="0"/>
                </a:lnTo>
                <a:lnTo>
                  <a:pt x="0" y="0"/>
                </a:lnTo>
                <a:close/>
              </a:path>
            </a:pathLst>
          </a:custGeom>
          <a:ln w="3175">
            <a:solidFill>
              <a:srgbClr val="000000"/>
            </a:solidFill>
          </a:ln>
        </p:spPr>
        <p:txBody>
          <a:bodyPr wrap="square" lIns="0" tIns="0" rIns="0" bIns="0" rtlCol="0"/>
          <a:lstStyle/>
          <a:p>
            <a:endParaRPr/>
          </a:p>
        </p:txBody>
      </p:sp>
      <p:sp>
        <p:nvSpPr>
          <p:cNvPr id="158" name="object 158"/>
          <p:cNvSpPr/>
          <p:nvPr/>
        </p:nvSpPr>
        <p:spPr>
          <a:xfrm>
            <a:off x="6659118" y="2538222"/>
            <a:ext cx="50292" cy="528065"/>
          </a:xfrm>
          <a:prstGeom prst="rect">
            <a:avLst/>
          </a:prstGeom>
          <a:blipFill>
            <a:blip r:embed="rId28" cstate="print"/>
            <a:stretch>
              <a:fillRect/>
            </a:stretch>
          </a:blipFill>
        </p:spPr>
        <p:txBody>
          <a:bodyPr wrap="square" lIns="0" tIns="0" rIns="0" bIns="0" rtlCol="0"/>
          <a:lstStyle/>
          <a:p>
            <a:endParaRPr/>
          </a:p>
        </p:txBody>
      </p:sp>
      <p:sp>
        <p:nvSpPr>
          <p:cNvPr id="159" name="object 159"/>
          <p:cNvSpPr/>
          <p:nvPr/>
        </p:nvSpPr>
        <p:spPr>
          <a:xfrm>
            <a:off x="6659118" y="2538222"/>
            <a:ext cx="50800" cy="528320"/>
          </a:xfrm>
          <a:custGeom>
            <a:avLst/>
            <a:gdLst/>
            <a:ahLst/>
            <a:cxnLst/>
            <a:rect l="l" t="t" r="r" b="b"/>
            <a:pathLst>
              <a:path w="50800" h="528319">
                <a:moveTo>
                  <a:pt x="0" y="0"/>
                </a:moveTo>
                <a:lnTo>
                  <a:pt x="0" y="528065"/>
                </a:lnTo>
                <a:lnTo>
                  <a:pt x="50292" y="528065"/>
                </a:lnTo>
                <a:lnTo>
                  <a:pt x="50292" y="0"/>
                </a:lnTo>
                <a:lnTo>
                  <a:pt x="0" y="0"/>
                </a:lnTo>
                <a:close/>
              </a:path>
            </a:pathLst>
          </a:custGeom>
          <a:ln w="3175">
            <a:solidFill>
              <a:srgbClr val="000000"/>
            </a:solidFill>
          </a:ln>
        </p:spPr>
        <p:txBody>
          <a:bodyPr wrap="square" lIns="0" tIns="0" rIns="0" bIns="0" rtlCol="0"/>
          <a:lstStyle/>
          <a:p>
            <a:endParaRPr/>
          </a:p>
        </p:txBody>
      </p:sp>
      <p:sp>
        <p:nvSpPr>
          <p:cNvPr id="160" name="object 160"/>
          <p:cNvSpPr/>
          <p:nvPr/>
        </p:nvSpPr>
        <p:spPr>
          <a:xfrm>
            <a:off x="7043165" y="2514599"/>
            <a:ext cx="42671" cy="23622"/>
          </a:xfrm>
          <a:prstGeom prst="rect">
            <a:avLst/>
          </a:prstGeom>
          <a:blipFill>
            <a:blip r:embed="rId23" cstate="print"/>
            <a:stretch>
              <a:fillRect/>
            </a:stretch>
          </a:blipFill>
        </p:spPr>
        <p:txBody>
          <a:bodyPr wrap="square" lIns="0" tIns="0" rIns="0" bIns="0" rtlCol="0"/>
          <a:lstStyle/>
          <a:p>
            <a:endParaRPr/>
          </a:p>
        </p:txBody>
      </p:sp>
      <p:sp>
        <p:nvSpPr>
          <p:cNvPr id="161" name="object 161"/>
          <p:cNvSpPr/>
          <p:nvPr/>
        </p:nvSpPr>
        <p:spPr>
          <a:xfrm>
            <a:off x="6988302" y="2513577"/>
            <a:ext cx="97034" cy="103130"/>
          </a:xfrm>
          <a:prstGeom prst="rect">
            <a:avLst/>
          </a:prstGeom>
          <a:blipFill>
            <a:blip r:embed="rId24" cstate="print"/>
            <a:stretch>
              <a:fillRect/>
            </a:stretch>
          </a:blipFill>
        </p:spPr>
        <p:txBody>
          <a:bodyPr wrap="square" lIns="0" tIns="0" rIns="0" bIns="0" rtlCol="0"/>
          <a:lstStyle/>
          <a:p>
            <a:endParaRPr/>
          </a:p>
        </p:txBody>
      </p:sp>
      <p:sp>
        <p:nvSpPr>
          <p:cNvPr id="162" name="object 162"/>
          <p:cNvSpPr/>
          <p:nvPr/>
        </p:nvSpPr>
        <p:spPr>
          <a:xfrm>
            <a:off x="6988302" y="2565654"/>
            <a:ext cx="96520" cy="51435"/>
          </a:xfrm>
          <a:custGeom>
            <a:avLst/>
            <a:gdLst/>
            <a:ahLst/>
            <a:cxnLst/>
            <a:rect l="l" t="t" r="r" b="b"/>
            <a:pathLst>
              <a:path w="96520" h="51435">
                <a:moveTo>
                  <a:pt x="0" y="0"/>
                </a:moveTo>
                <a:lnTo>
                  <a:pt x="0" y="51054"/>
                </a:lnTo>
                <a:lnTo>
                  <a:pt x="96010" y="51054"/>
                </a:lnTo>
                <a:lnTo>
                  <a:pt x="96010" y="0"/>
                </a:lnTo>
                <a:lnTo>
                  <a:pt x="0" y="0"/>
                </a:lnTo>
                <a:close/>
              </a:path>
            </a:pathLst>
          </a:custGeom>
          <a:ln w="3175">
            <a:solidFill>
              <a:srgbClr val="000000"/>
            </a:solidFill>
          </a:ln>
        </p:spPr>
        <p:txBody>
          <a:bodyPr wrap="square" lIns="0" tIns="0" rIns="0" bIns="0" rtlCol="0"/>
          <a:lstStyle/>
          <a:p>
            <a:endParaRPr/>
          </a:p>
        </p:txBody>
      </p:sp>
      <p:sp>
        <p:nvSpPr>
          <p:cNvPr id="163" name="object 163"/>
          <p:cNvSpPr/>
          <p:nvPr/>
        </p:nvSpPr>
        <p:spPr>
          <a:xfrm>
            <a:off x="6988302" y="2490216"/>
            <a:ext cx="0" cy="614680"/>
          </a:xfrm>
          <a:custGeom>
            <a:avLst/>
            <a:gdLst/>
            <a:ahLst/>
            <a:cxnLst/>
            <a:rect l="l" t="t" r="r" b="b"/>
            <a:pathLst>
              <a:path h="614680">
                <a:moveTo>
                  <a:pt x="0" y="0"/>
                </a:moveTo>
                <a:lnTo>
                  <a:pt x="0" y="614171"/>
                </a:lnTo>
              </a:path>
            </a:pathLst>
          </a:custGeom>
          <a:ln w="3175">
            <a:solidFill>
              <a:srgbClr val="000000"/>
            </a:solidFill>
          </a:ln>
        </p:spPr>
        <p:txBody>
          <a:bodyPr wrap="square" lIns="0" tIns="0" rIns="0" bIns="0" rtlCol="0"/>
          <a:lstStyle/>
          <a:p>
            <a:endParaRPr/>
          </a:p>
        </p:txBody>
      </p:sp>
      <p:sp>
        <p:nvSpPr>
          <p:cNvPr id="164" name="object 164"/>
          <p:cNvSpPr/>
          <p:nvPr/>
        </p:nvSpPr>
        <p:spPr>
          <a:xfrm>
            <a:off x="7084314" y="2490216"/>
            <a:ext cx="0" cy="614680"/>
          </a:xfrm>
          <a:custGeom>
            <a:avLst/>
            <a:gdLst/>
            <a:ahLst/>
            <a:cxnLst/>
            <a:rect l="l" t="t" r="r" b="b"/>
            <a:pathLst>
              <a:path h="614680">
                <a:moveTo>
                  <a:pt x="0" y="0"/>
                </a:moveTo>
                <a:lnTo>
                  <a:pt x="0" y="614171"/>
                </a:lnTo>
              </a:path>
            </a:pathLst>
          </a:custGeom>
          <a:ln w="3175">
            <a:solidFill>
              <a:srgbClr val="000000"/>
            </a:solidFill>
          </a:ln>
        </p:spPr>
        <p:txBody>
          <a:bodyPr wrap="square" lIns="0" tIns="0" rIns="0" bIns="0" rtlCol="0"/>
          <a:lstStyle/>
          <a:p>
            <a:endParaRPr/>
          </a:p>
        </p:txBody>
      </p:sp>
      <p:sp>
        <p:nvSpPr>
          <p:cNvPr id="165" name="object 165"/>
          <p:cNvSpPr/>
          <p:nvPr/>
        </p:nvSpPr>
        <p:spPr>
          <a:xfrm>
            <a:off x="7003542" y="2579370"/>
            <a:ext cx="66040" cy="26034"/>
          </a:xfrm>
          <a:custGeom>
            <a:avLst/>
            <a:gdLst/>
            <a:ahLst/>
            <a:cxnLst/>
            <a:rect l="l" t="t" r="r" b="b"/>
            <a:pathLst>
              <a:path w="66040" h="26035">
                <a:moveTo>
                  <a:pt x="0" y="0"/>
                </a:moveTo>
                <a:lnTo>
                  <a:pt x="0" y="25907"/>
                </a:lnTo>
                <a:lnTo>
                  <a:pt x="65531" y="25907"/>
                </a:lnTo>
                <a:lnTo>
                  <a:pt x="65531" y="0"/>
                </a:lnTo>
                <a:lnTo>
                  <a:pt x="0" y="0"/>
                </a:lnTo>
                <a:close/>
              </a:path>
            </a:pathLst>
          </a:custGeom>
          <a:solidFill>
            <a:srgbClr val="666666"/>
          </a:solidFill>
        </p:spPr>
        <p:txBody>
          <a:bodyPr wrap="square" lIns="0" tIns="0" rIns="0" bIns="0" rtlCol="0"/>
          <a:lstStyle/>
          <a:p>
            <a:endParaRPr/>
          </a:p>
        </p:txBody>
      </p:sp>
      <p:sp>
        <p:nvSpPr>
          <p:cNvPr id="166" name="object 166"/>
          <p:cNvSpPr/>
          <p:nvPr/>
        </p:nvSpPr>
        <p:spPr>
          <a:xfrm>
            <a:off x="7003542" y="2579370"/>
            <a:ext cx="66040" cy="26034"/>
          </a:xfrm>
          <a:custGeom>
            <a:avLst/>
            <a:gdLst/>
            <a:ahLst/>
            <a:cxnLst/>
            <a:rect l="l" t="t" r="r" b="b"/>
            <a:pathLst>
              <a:path w="66040" h="26035">
                <a:moveTo>
                  <a:pt x="0" y="0"/>
                </a:moveTo>
                <a:lnTo>
                  <a:pt x="0" y="25907"/>
                </a:lnTo>
                <a:lnTo>
                  <a:pt x="65531" y="25907"/>
                </a:lnTo>
                <a:lnTo>
                  <a:pt x="65531" y="0"/>
                </a:lnTo>
                <a:lnTo>
                  <a:pt x="0" y="0"/>
                </a:lnTo>
                <a:close/>
              </a:path>
            </a:pathLst>
          </a:custGeom>
          <a:ln w="3175">
            <a:solidFill>
              <a:srgbClr val="000000"/>
            </a:solidFill>
          </a:ln>
        </p:spPr>
        <p:txBody>
          <a:bodyPr wrap="square" lIns="0" tIns="0" rIns="0" bIns="0" rtlCol="0"/>
          <a:lstStyle/>
          <a:p>
            <a:endParaRPr/>
          </a:p>
        </p:txBody>
      </p:sp>
      <p:sp>
        <p:nvSpPr>
          <p:cNvPr id="167" name="object 167"/>
          <p:cNvSpPr/>
          <p:nvPr/>
        </p:nvSpPr>
        <p:spPr>
          <a:xfrm>
            <a:off x="7011161" y="2590800"/>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FF0000"/>
          </a:solidFill>
        </p:spPr>
        <p:txBody>
          <a:bodyPr wrap="square" lIns="0" tIns="0" rIns="0" bIns="0" rtlCol="0"/>
          <a:lstStyle/>
          <a:p>
            <a:endParaRPr/>
          </a:p>
        </p:txBody>
      </p:sp>
      <p:sp>
        <p:nvSpPr>
          <p:cNvPr id="168" name="object 168"/>
          <p:cNvSpPr/>
          <p:nvPr/>
        </p:nvSpPr>
        <p:spPr>
          <a:xfrm>
            <a:off x="7027926" y="2590800"/>
            <a:ext cx="17145" cy="10160"/>
          </a:xfrm>
          <a:custGeom>
            <a:avLst/>
            <a:gdLst/>
            <a:ahLst/>
            <a:cxnLst/>
            <a:rect l="l" t="t" r="r" b="b"/>
            <a:pathLst>
              <a:path w="17145" h="10160">
                <a:moveTo>
                  <a:pt x="0" y="0"/>
                </a:moveTo>
                <a:lnTo>
                  <a:pt x="0" y="9905"/>
                </a:lnTo>
                <a:lnTo>
                  <a:pt x="16762" y="9905"/>
                </a:lnTo>
                <a:lnTo>
                  <a:pt x="16762" y="0"/>
                </a:lnTo>
                <a:lnTo>
                  <a:pt x="0" y="0"/>
                </a:lnTo>
                <a:close/>
              </a:path>
            </a:pathLst>
          </a:custGeom>
          <a:solidFill>
            <a:srgbClr val="9F9FFF"/>
          </a:solidFill>
        </p:spPr>
        <p:txBody>
          <a:bodyPr wrap="square" lIns="0" tIns="0" rIns="0" bIns="0" rtlCol="0"/>
          <a:lstStyle/>
          <a:p>
            <a:endParaRPr/>
          </a:p>
        </p:txBody>
      </p:sp>
      <p:sp>
        <p:nvSpPr>
          <p:cNvPr id="169" name="object 169"/>
          <p:cNvSpPr/>
          <p:nvPr/>
        </p:nvSpPr>
        <p:spPr>
          <a:xfrm>
            <a:off x="7011161" y="2584704"/>
            <a:ext cx="50292" cy="6096"/>
          </a:xfrm>
          <a:prstGeom prst="rect">
            <a:avLst/>
          </a:prstGeom>
          <a:blipFill>
            <a:blip r:embed="rId18" cstate="print"/>
            <a:stretch>
              <a:fillRect/>
            </a:stretch>
          </a:blipFill>
        </p:spPr>
        <p:txBody>
          <a:bodyPr wrap="square" lIns="0" tIns="0" rIns="0" bIns="0" rtlCol="0"/>
          <a:lstStyle/>
          <a:p>
            <a:endParaRPr/>
          </a:p>
        </p:txBody>
      </p:sp>
      <p:sp>
        <p:nvSpPr>
          <p:cNvPr id="170" name="object 170"/>
          <p:cNvSpPr/>
          <p:nvPr/>
        </p:nvSpPr>
        <p:spPr>
          <a:xfrm>
            <a:off x="7044690" y="2590800"/>
            <a:ext cx="17145" cy="10160"/>
          </a:xfrm>
          <a:custGeom>
            <a:avLst/>
            <a:gdLst/>
            <a:ahLst/>
            <a:cxnLst/>
            <a:rect l="l" t="t" r="r" b="b"/>
            <a:pathLst>
              <a:path w="17145" h="10160">
                <a:moveTo>
                  <a:pt x="0" y="0"/>
                </a:moveTo>
                <a:lnTo>
                  <a:pt x="0" y="9905"/>
                </a:lnTo>
                <a:lnTo>
                  <a:pt x="16764" y="9905"/>
                </a:lnTo>
                <a:lnTo>
                  <a:pt x="16764" y="0"/>
                </a:lnTo>
                <a:lnTo>
                  <a:pt x="0" y="0"/>
                </a:lnTo>
                <a:close/>
              </a:path>
            </a:pathLst>
          </a:custGeom>
          <a:solidFill>
            <a:srgbClr val="00FF00"/>
          </a:solidFill>
        </p:spPr>
        <p:txBody>
          <a:bodyPr wrap="square" lIns="0" tIns="0" rIns="0" bIns="0" rtlCol="0"/>
          <a:lstStyle/>
          <a:p>
            <a:endParaRPr/>
          </a:p>
        </p:txBody>
      </p:sp>
      <p:sp>
        <p:nvSpPr>
          <p:cNvPr id="171" name="object 171"/>
          <p:cNvSpPr/>
          <p:nvPr/>
        </p:nvSpPr>
        <p:spPr>
          <a:xfrm>
            <a:off x="6642354" y="2451354"/>
            <a:ext cx="500380" cy="653415"/>
          </a:xfrm>
          <a:custGeom>
            <a:avLst/>
            <a:gdLst/>
            <a:ahLst/>
            <a:cxnLst/>
            <a:rect l="l" t="t" r="r" b="b"/>
            <a:pathLst>
              <a:path w="500379" h="653414">
                <a:moveTo>
                  <a:pt x="67055" y="653033"/>
                </a:moveTo>
                <a:lnTo>
                  <a:pt x="67055" y="633983"/>
                </a:lnTo>
                <a:lnTo>
                  <a:pt x="0" y="633983"/>
                </a:lnTo>
                <a:lnTo>
                  <a:pt x="0" y="67056"/>
                </a:lnTo>
                <a:lnTo>
                  <a:pt x="19050" y="48006"/>
                </a:lnTo>
                <a:lnTo>
                  <a:pt x="67055" y="48006"/>
                </a:lnTo>
                <a:lnTo>
                  <a:pt x="67055" y="38862"/>
                </a:lnTo>
                <a:lnTo>
                  <a:pt x="105918" y="0"/>
                </a:lnTo>
                <a:lnTo>
                  <a:pt x="499872" y="0"/>
                </a:lnTo>
                <a:lnTo>
                  <a:pt x="499872" y="614933"/>
                </a:lnTo>
                <a:lnTo>
                  <a:pt x="461772" y="653033"/>
                </a:lnTo>
                <a:lnTo>
                  <a:pt x="67055" y="653033"/>
                </a:lnTo>
                <a:close/>
              </a:path>
            </a:pathLst>
          </a:custGeom>
          <a:ln w="6146">
            <a:solidFill>
              <a:srgbClr val="000000"/>
            </a:solidFill>
          </a:ln>
        </p:spPr>
        <p:txBody>
          <a:bodyPr wrap="square" lIns="0" tIns="0" rIns="0" bIns="0" rtlCol="0"/>
          <a:lstStyle/>
          <a:p>
            <a:endParaRPr/>
          </a:p>
        </p:txBody>
      </p:sp>
      <p:sp>
        <p:nvSpPr>
          <p:cNvPr id="172" name="object 172"/>
          <p:cNvSpPr/>
          <p:nvPr/>
        </p:nvSpPr>
        <p:spPr>
          <a:xfrm>
            <a:off x="8020050" y="2533650"/>
            <a:ext cx="548005" cy="548005"/>
          </a:xfrm>
          <a:custGeom>
            <a:avLst/>
            <a:gdLst/>
            <a:ahLst/>
            <a:cxnLst/>
            <a:rect l="l" t="t" r="r" b="b"/>
            <a:pathLst>
              <a:path w="548004" h="548005">
                <a:moveTo>
                  <a:pt x="0" y="68579"/>
                </a:moveTo>
                <a:lnTo>
                  <a:pt x="0" y="479297"/>
                </a:lnTo>
                <a:lnTo>
                  <a:pt x="9786" y="497607"/>
                </a:lnTo>
                <a:lnTo>
                  <a:pt x="80200" y="527875"/>
                </a:lnTo>
                <a:lnTo>
                  <a:pt x="135579" y="538564"/>
                </a:lnTo>
                <a:lnTo>
                  <a:pt x="200906" y="545443"/>
                </a:lnTo>
                <a:lnTo>
                  <a:pt x="273557" y="547877"/>
                </a:lnTo>
                <a:lnTo>
                  <a:pt x="346530" y="545443"/>
                </a:lnTo>
                <a:lnTo>
                  <a:pt x="412072" y="538564"/>
                </a:lnTo>
                <a:lnTo>
                  <a:pt x="467582" y="527875"/>
                </a:lnTo>
                <a:lnTo>
                  <a:pt x="510455" y="514011"/>
                </a:lnTo>
                <a:lnTo>
                  <a:pt x="547877" y="479297"/>
                </a:lnTo>
                <a:lnTo>
                  <a:pt x="547877" y="68579"/>
                </a:lnTo>
                <a:lnTo>
                  <a:pt x="510455" y="33866"/>
                </a:lnTo>
                <a:lnTo>
                  <a:pt x="467582" y="20002"/>
                </a:lnTo>
                <a:lnTo>
                  <a:pt x="412072" y="9313"/>
                </a:lnTo>
                <a:lnTo>
                  <a:pt x="346530" y="2434"/>
                </a:lnTo>
                <a:lnTo>
                  <a:pt x="273557"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173" name="object 173"/>
          <p:cNvSpPr/>
          <p:nvPr/>
        </p:nvSpPr>
        <p:spPr>
          <a:xfrm>
            <a:off x="8020050" y="2602229"/>
            <a:ext cx="548005" cy="68580"/>
          </a:xfrm>
          <a:custGeom>
            <a:avLst/>
            <a:gdLst/>
            <a:ahLst/>
            <a:cxnLst/>
            <a:rect l="l" t="t" r="r" b="b"/>
            <a:pathLst>
              <a:path w="548004" h="68580">
                <a:moveTo>
                  <a:pt x="0" y="0"/>
                </a:moveTo>
                <a:lnTo>
                  <a:pt x="37394" y="34713"/>
                </a:lnTo>
                <a:lnTo>
                  <a:pt x="80200" y="48577"/>
                </a:lnTo>
                <a:lnTo>
                  <a:pt x="135579" y="59266"/>
                </a:lnTo>
                <a:lnTo>
                  <a:pt x="200906" y="66145"/>
                </a:lnTo>
                <a:lnTo>
                  <a:pt x="273557"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174" name="object 174"/>
          <p:cNvSpPr txBox="1"/>
          <p:nvPr/>
        </p:nvSpPr>
        <p:spPr>
          <a:xfrm>
            <a:off x="8173466" y="2757932"/>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175" name="object 175"/>
          <p:cNvSpPr/>
          <p:nvPr/>
        </p:nvSpPr>
        <p:spPr>
          <a:xfrm>
            <a:off x="8020050" y="3905250"/>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7"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7"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176" name="object 176"/>
          <p:cNvSpPr/>
          <p:nvPr/>
        </p:nvSpPr>
        <p:spPr>
          <a:xfrm>
            <a:off x="8020050" y="3973829"/>
            <a:ext cx="548005" cy="68580"/>
          </a:xfrm>
          <a:custGeom>
            <a:avLst/>
            <a:gdLst/>
            <a:ahLst/>
            <a:cxnLst/>
            <a:rect l="l" t="t" r="r" b="b"/>
            <a:pathLst>
              <a:path w="548004" h="68579">
                <a:moveTo>
                  <a:pt x="0" y="0"/>
                </a:moveTo>
                <a:lnTo>
                  <a:pt x="37394" y="34713"/>
                </a:lnTo>
                <a:lnTo>
                  <a:pt x="80200" y="48577"/>
                </a:lnTo>
                <a:lnTo>
                  <a:pt x="135579" y="59266"/>
                </a:lnTo>
                <a:lnTo>
                  <a:pt x="200906" y="66145"/>
                </a:lnTo>
                <a:lnTo>
                  <a:pt x="273557"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177" name="object 177"/>
          <p:cNvSpPr txBox="1"/>
          <p:nvPr/>
        </p:nvSpPr>
        <p:spPr>
          <a:xfrm>
            <a:off x="8173466" y="4129532"/>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178" name="object 178"/>
          <p:cNvSpPr txBox="1"/>
          <p:nvPr/>
        </p:nvSpPr>
        <p:spPr>
          <a:xfrm>
            <a:off x="6356089" y="2073655"/>
            <a:ext cx="1061085" cy="330835"/>
          </a:xfrm>
          <a:prstGeom prst="rect">
            <a:avLst/>
          </a:prstGeom>
        </p:spPr>
        <p:txBody>
          <a:bodyPr vert="horz" wrap="square" lIns="0" tIns="12700" rIns="0" bIns="0" rtlCol="0">
            <a:spAutoFit/>
          </a:bodyPr>
          <a:lstStyle/>
          <a:p>
            <a:pPr marL="12700" marR="5080" indent="295275">
              <a:lnSpc>
                <a:spcPct val="100000"/>
              </a:lnSpc>
              <a:spcBef>
                <a:spcPts val="100"/>
              </a:spcBef>
            </a:pPr>
            <a:r>
              <a:rPr sz="1000" dirty="0">
                <a:latin typeface="Verdana"/>
                <a:cs typeface="Verdana"/>
              </a:rPr>
              <a:t>Bank 1  </a:t>
            </a:r>
            <a:r>
              <a:rPr sz="1000" spc="-5" dirty="0">
                <a:latin typeface="Verdana"/>
                <a:cs typeface="Verdana"/>
              </a:rPr>
              <a:t>Account</a:t>
            </a:r>
            <a:r>
              <a:rPr sz="1000" spc="-50" dirty="0">
                <a:latin typeface="Verdana"/>
                <a:cs typeface="Verdana"/>
              </a:rPr>
              <a:t> </a:t>
            </a:r>
            <a:r>
              <a:rPr sz="1000" dirty="0">
                <a:latin typeface="Verdana"/>
                <a:cs typeface="Verdana"/>
              </a:rPr>
              <a:t>System</a:t>
            </a:r>
            <a:endParaRPr sz="1000">
              <a:latin typeface="Verdana"/>
              <a:cs typeface="Verdana"/>
            </a:endParaRPr>
          </a:p>
        </p:txBody>
      </p:sp>
      <p:sp>
        <p:nvSpPr>
          <p:cNvPr id="179" name="object 179"/>
          <p:cNvSpPr txBox="1"/>
          <p:nvPr/>
        </p:nvSpPr>
        <p:spPr>
          <a:xfrm>
            <a:off x="6329417" y="4527291"/>
            <a:ext cx="1061085" cy="330835"/>
          </a:xfrm>
          <a:prstGeom prst="rect">
            <a:avLst/>
          </a:prstGeom>
        </p:spPr>
        <p:txBody>
          <a:bodyPr vert="horz" wrap="square" lIns="0" tIns="12700" rIns="0" bIns="0" rtlCol="0">
            <a:spAutoFit/>
          </a:bodyPr>
          <a:lstStyle/>
          <a:p>
            <a:pPr marL="12700" marR="5080" indent="294640">
              <a:lnSpc>
                <a:spcPct val="100000"/>
              </a:lnSpc>
              <a:spcBef>
                <a:spcPts val="100"/>
              </a:spcBef>
            </a:pPr>
            <a:r>
              <a:rPr sz="1000" dirty="0">
                <a:latin typeface="Verdana"/>
                <a:cs typeface="Verdana"/>
              </a:rPr>
              <a:t>Bank 2  </a:t>
            </a:r>
            <a:r>
              <a:rPr sz="1000" spc="-5" dirty="0">
                <a:latin typeface="Verdana"/>
                <a:cs typeface="Verdana"/>
              </a:rPr>
              <a:t>Account</a:t>
            </a:r>
            <a:r>
              <a:rPr sz="1000" spc="-50" dirty="0">
                <a:latin typeface="Verdana"/>
                <a:cs typeface="Verdana"/>
              </a:rPr>
              <a:t> </a:t>
            </a:r>
            <a:r>
              <a:rPr sz="1000" dirty="0">
                <a:latin typeface="Verdana"/>
                <a:cs typeface="Verdana"/>
              </a:rPr>
              <a:t>System</a:t>
            </a:r>
            <a:endParaRPr sz="1000">
              <a:latin typeface="Verdana"/>
              <a:cs typeface="Verdana"/>
            </a:endParaRPr>
          </a:p>
        </p:txBody>
      </p:sp>
      <p:sp>
        <p:nvSpPr>
          <p:cNvPr id="180" name="object 180"/>
          <p:cNvSpPr/>
          <p:nvPr/>
        </p:nvSpPr>
        <p:spPr>
          <a:xfrm>
            <a:off x="7086600" y="2819400"/>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81" name="object 181"/>
          <p:cNvSpPr/>
          <p:nvPr/>
        </p:nvSpPr>
        <p:spPr>
          <a:xfrm>
            <a:off x="7086600" y="4191000"/>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182" name="object 182"/>
          <p:cNvSpPr/>
          <p:nvPr/>
        </p:nvSpPr>
        <p:spPr>
          <a:xfrm>
            <a:off x="1900427" y="4034028"/>
            <a:ext cx="4729480" cy="117475"/>
          </a:xfrm>
          <a:custGeom>
            <a:avLst/>
            <a:gdLst/>
            <a:ahLst/>
            <a:cxnLst/>
            <a:rect l="l" t="t" r="r" b="b"/>
            <a:pathLst>
              <a:path w="4729480" h="117475">
                <a:moveTo>
                  <a:pt x="4652867" y="74469"/>
                </a:moveTo>
                <a:lnTo>
                  <a:pt x="4572" y="0"/>
                </a:lnTo>
                <a:lnTo>
                  <a:pt x="1524" y="762"/>
                </a:lnTo>
                <a:lnTo>
                  <a:pt x="0" y="4572"/>
                </a:lnTo>
                <a:lnTo>
                  <a:pt x="762" y="7620"/>
                </a:lnTo>
                <a:lnTo>
                  <a:pt x="4572" y="9144"/>
                </a:lnTo>
                <a:lnTo>
                  <a:pt x="4652669" y="84370"/>
                </a:lnTo>
                <a:lnTo>
                  <a:pt x="4652867" y="74469"/>
                </a:lnTo>
                <a:close/>
              </a:path>
              <a:path w="4729480" h="117475">
                <a:moveTo>
                  <a:pt x="4670298" y="108656"/>
                </a:moveTo>
                <a:lnTo>
                  <a:pt x="4670298" y="80009"/>
                </a:lnTo>
                <a:lnTo>
                  <a:pt x="4668774" y="83057"/>
                </a:lnTo>
                <a:lnTo>
                  <a:pt x="4665726" y="84581"/>
                </a:lnTo>
                <a:lnTo>
                  <a:pt x="4652669" y="84370"/>
                </a:lnTo>
                <a:lnTo>
                  <a:pt x="4652010" y="117347"/>
                </a:lnTo>
                <a:lnTo>
                  <a:pt x="4670298" y="108656"/>
                </a:lnTo>
                <a:close/>
              </a:path>
              <a:path w="4729480" h="117475">
                <a:moveTo>
                  <a:pt x="4670298" y="80009"/>
                </a:moveTo>
                <a:lnTo>
                  <a:pt x="4668774" y="76199"/>
                </a:lnTo>
                <a:lnTo>
                  <a:pt x="4665726" y="74675"/>
                </a:lnTo>
                <a:lnTo>
                  <a:pt x="4652867" y="74469"/>
                </a:lnTo>
                <a:lnTo>
                  <a:pt x="4652669" y="84370"/>
                </a:lnTo>
                <a:lnTo>
                  <a:pt x="4665726" y="84581"/>
                </a:lnTo>
                <a:lnTo>
                  <a:pt x="4668774" y="83057"/>
                </a:lnTo>
                <a:lnTo>
                  <a:pt x="4670298" y="80009"/>
                </a:lnTo>
                <a:close/>
              </a:path>
              <a:path w="4729480" h="117475">
                <a:moveTo>
                  <a:pt x="4728972" y="80771"/>
                </a:moveTo>
                <a:lnTo>
                  <a:pt x="4653533" y="41147"/>
                </a:lnTo>
                <a:lnTo>
                  <a:pt x="4652867" y="74469"/>
                </a:lnTo>
                <a:lnTo>
                  <a:pt x="4665726" y="74675"/>
                </a:lnTo>
                <a:lnTo>
                  <a:pt x="4668774" y="76199"/>
                </a:lnTo>
                <a:lnTo>
                  <a:pt x="4670298" y="80009"/>
                </a:lnTo>
                <a:lnTo>
                  <a:pt x="4670298" y="108656"/>
                </a:lnTo>
                <a:lnTo>
                  <a:pt x="4728972" y="80771"/>
                </a:lnTo>
                <a:close/>
              </a:path>
            </a:pathLst>
          </a:custGeom>
          <a:solidFill>
            <a:srgbClr val="000000"/>
          </a:solidFill>
        </p:spPr>
        <p:txBody>
          <a:bodyPr wrap="square" lIns="0" tIns="0" rIns="0" bIns="0" rtlCol="0"/>
          <a:lstStyle/>
          <a:p>
            <a:endParaRPr/>
          </a:p>
        </p:txBody>
      </p:sp>
      <p:sp>
        <p:nvSpPr>
          <p:cNvPr id="183" name="object 183"/>
          <p:cNvSpPr/>
          <p:nvPr/>
        </p:nvSpPr>
        <p:spPr>
          <a:xfrm>
            <a:off x="1900427" y="4034028"/>
            <a:ext cx="1833880" cy="919480"/>
          </a:xfrm>
          <a:custGeom>
            <a:avLst/>
            <a:gdLst/>
            <a:ahLst/>
            <a:cxnLst/>
            <a:rect l="l" t="t" r="r" b="b"/>
            <a:pathLst>
              <a:path w="1833879" h="919479">
                <a:moveTo>
                  <a:pt x="1767403" y="880651"/>
                </a:moveTo>
                <a:lnTo>
                  <a:pt x="6858" y="0"/>
                </a:lnTo>
                <a:lnTo>
                  <a:pt x="3048" y="0"/>
                </a:lnTo>
                <a:lnTo>
                  <a:pt x="0" y="2286"/>
                </a:lnTo>
                <a:lnTo>
                  <a:pt x="0" y="6096"/>
                </a:lnTo>
                <a:lnTo>
                  <a:pt x="2286" y="9144"/>
                </a:lnTo>
                <a:lnTo>
                  <a:pt x="1763248" y="888868"/>
                </a:lnTo>
                <a:lnTo>
                  <a:pt x="1767403" y="880651"/>
                </a:lnTo>
                <a:close/>
              </a:path>
              <a:path w="1833879" h="919479">
                <a:moveTo>
                  <a:pt x="1780794" y="918972"/>
                </a:moveTo>
                <a:lnTo>
                  <a:pt x="1780794" y="893063"/>
                </a:lnTo>
                <a:lnTo>
                  <a:pt x="1777745" y="895350"/>
                </a:lnTo>
                <a:lnTo>
                  <a:pt x="1774697" y="894588"/>
                </a:lnTo>
                <a:lnTo>
                  <a:pt x="1763248" y="888868"/>
                </a:lnTo>
                <a:lnTo>
                  <a:pt x="1748027" y="918972"/>
                </a:lnTo>
                <a:lnTo>
                  <a:pt x="1780794" y="918972"/>
                </a:lnTo>
                <a:close/>
              </a:path>
              <a:path w="1833879" h="919479">
                <a:moveTo>
                  <a:pt x="1780794" y="893063"/>
                </a:moveTo>
                <a:lnTo>
                  <a:pt x="1780794" y="889254"/>
                </a:lnTo>
                <a:lnTo>
                  <a:pt x="1778508" y="886206"/>
                </a:lnTo>
                <a:lnTo>
                  <a:pt x="1767403" y="880651"/>
                </a:lnTo>
                <a:lnTo>
                  <a:pt x="1763248" y="888868"/>
                </a:lnTo>
                <a:lnTo>
                  <a:pt x="1774697" y="894588"/>
                </a:lnTo>
                <a:lnTo>
                  <a:pt x="1777745" y="895350"/>
                </a:lnTo>
                <a:lnTo>
                  <a:pt x="1780794" y="893063"/>
                </a:lnTo>
                <a:close/>
              </a:path>
              <a:path w="1833879" h="919479">
                <a:moveTo>
                  <a:pt x="1833371" y="918972"/>
                </a:moveTo>
                <a:lnTo>
                  <a:pt x="1782318" y="851154"/>
                </a:lnTo>
                <a:lnTo>
                  <a:pt x="1767403" y="880651"/>
                </a:lnTo>
                <a:lnTo>
                  <a:pt x="1778508" y="886206"/>
                </a:lnTo>
                <a:lnTo>
                  <a:pt x="1780794" y="889254"/>
                </a:lnTo>
                <a:lnTo>
                  <a:pt x="1780794" y="918972"/>
                </a:lnTo>
                <a:lnTo>
                  <a:pt x="1833371" y="918972"/>
                </a:lnTo>
                <a:close/>
              </a:path>
            </a:pathLst>
          </a:custGeom>
          <a:solidFill>
            <a:srgbClr val="000000"/>
          </a:solidFill>
        </p:spPr>
        <p:txBody>
          <a:bodyPr wrap="square" lIns="0" tIns="0" rIns="0" bIns="0" rtlCol="0"/>
          <a:lstStyle/>
          <a:p>
            <a:endParaRPr/>
          </a:p>
        </p:txBody>
      </p:sp>
      <p:sp>
        <p:nvSpPr>
          <p:cNvPr id="184" name="object 184"/>
          <p:cNvSpPr/>
          <p:nvPr/>
        </p:nvSpPr>
        <p:spPr>
          <a:xfrm>
            <a:off x="3756659" y="656844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85" name="object 185"/>
          <p:cNvSpPr/>
          <p:nvPr/>
        </p:nvSpPr>
        <p:spPr>
          <a:xfrm>
            <a:off x="3826764" y="658749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86" name="object 186"/>
          <p:cNvSpPr/>
          <p:nvPr/>
        </p:nvSpPr>
        <p:spPr>
          <a:xfrm>
            <a:off x="4047744" y="658749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87" name="object 187"/>
          <p:cNvSpPr/>
          <p:nvPr/>
        </p:nvSpPr>
        <p:spPr>
          <a:xfrm>
            <a:off x="4083558" y="6587490"/>
            <a:ext cx="16510" cy="13335"/>
          </a:xfrm>
          <a:custGeom>
            <a:avLst/>
            <a:gdLst/>
            <a:ahLst/>
            <a:cxnLst/>
            <a:rect l="l" t="t" r="r" b="b"/>
            <a:pathLst>
              <a:path w="16510" h="13334">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188" name="object 188"/>
          <p:cNvSpPr/>
          <p:nvPr/>
        </p:nvSpPr>
        <p:spPr>
          <a:xfrm>
            <a:off x="4181855" y="6587490"/>
            <a:ext cx="17145" cy="13335"/>
          </a:xfrm>
          <a:custGeom>
            <a:avLst/>
            <a:gdLst/>
            <a:ahLst/>
            <a:cxnLst/>
            <a:rect l="l" t="t" r="r" b="b"/>
            <a:pathLst>
              <a:path w="17145" h="13334">
                <a:moveTo>
                  <a:pt x="16763" y="12953"/>
                </a:moveTo>
                <a:lnTo>
                  <a:pt x="16763" y="0"/>
                </a:lnTo>
                <a:lnTo>
                  <a:pt x="0" y="0"/>
                </a:lnTo>
                <a:lnTo>
                  <a:pt x="0" y="12953"/>
                </a:lnTo>
                <a:lnTo>
                  <a:pt x="16763" y="12953"/>
                </a:lnTo>
                <a:close/>
              </a:path>
            </a:pathLst>
          </a:custGeom>
          <a:solidFill>
            <a:srgbClr val="000000"/>
          </a:solidFill>
        </p:spPr>
        <p:txBody>
          <a:bodyPr wrap="square" lIns="0" tIns="0" rIns="0" bIns="0" rtlCol="0"/>
          <a:lstStyle/>
          <a:p>
            <a:endParaRPr/>
          </a:p>
        </p:txBody>
      </p:sp>
      <p:sp>
        <p:nvSpPr>
          <p:cNvPr id="189" name="object 189"/>
          <p:cNvSpPr/>
          <p:nvPr/>
        </p:nvSpPr>
        <p:spPr>
          <a:xfrm>
            <a:off x="4217670" y="6565392"/>
            <a:ext cx="17145" cy="12700"/>
          </a:xfrm>
          <a:custGeom>
            <a:avLst/>
            <a:gdLst/>
            <a:ahLst/>
            <a:cxnLst/>
            <a:rect l="l" t="t" r="r" b="b"/>
            <a:pathLst>
              <a:path w="17145" h="12700">
                <a:moveTo>
                  <a:pt x="16763" y="12191"/>
                </a:moveTo>
                <a:lnTo>
                  <a:pt x="16763" y="0"/>
                </a:lnTo>
                <a:lnTo>
                  <a:pt x="0" y="0"/>
                </a:lnTo>
                <a:lnTo>
                  <a:pt x="0" y="12191"/>
                </a:lnTo>
                <a:lnTo>
                  <a:pt x="16763" y="12191"/>
                </a:lnTo>
                <a:close/>
              </a:path>
            </a:pathLst>
          </a:custGeom>
          <a:solidFill>
            <a:srgbClr val="000000"/>
          </a:solidFill>
        </p:spPr>
        <p:txBody>
          <a:bodyPr wrap="square" lIns="0" tIns="0" rIns="0" bIns="0" rtlCol="0"/>
          <a:lstStyle/>
          <a:p>
            <a:endParaRPr/>
          </a:p>
        </p:txBody>
      </p:sp>
      <p:sp>
        <p:nvSpPr>
          <p:cNvPr id="190" name="object 190"/>
          <p:cNvSpPr/>
          <p:nvPr/>
        </p:nvSpPr>
        <p:spPr>
          <a:xfrm>
            <a:off x="3756659" y="6568440"/>
            <a:ext cx="16510" cy="13335"/>
          </a:xfrm>
          <a:custGeom>
            <a:avLst/>
            <a:gdLst/>
            <a:ahLst/>
            <a:cxnLst/>
            <a:rect l="l" t="t" r="r" b="b"/>
            <a:pathLst>
              <a:path w="16510" h="13334">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91" name="object 191"/>
          <p:cNvSpPr/>
          <p:nvPr/>
        </p:nvSpPr>
        <p:spPr>
          <a:xfrm>
            <a:off x="3826764" y="6587490"/>
            <a:ext cx="16510" cy="13335"/>
          </a:xfrm>
          <a:custGeom>
            <a:avLst/>
            <a:gdLst/>
            <a:ahLst/>
            <a:cxnLst/>
            <a:rect l="l" t="t" r="r" b="b"/>
            <a:pathLst>
              <a:path w="16510" h="13334">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92" name="object 192"/>
          <p:cNvSpPr/>
          <p:nvPr/>
        </p:nvSpPr>
        <p:spPr>
          <a:xfrm>
            <a:off x="4047744" y="6587490"/>
            <a:ext cx="16510" cy="13335"/>
          </a:xfrm>
          <a:custGeom>
            <a:avLst/>
            <a:gdLst/>
            <a:ahLst/>
            <a:cxnLst/>
            <a:rect l="l" t="t" r="r" b="b"/>
            <a:pathLst>
              <a:path w="16510" h="13334">
                <a:moveTo>
                  <a:pt x="16001" y="0"/>
                </a:moveTo>
                <a:lnTo>
                  <a:pt x="16001" y="12953"/>
                </a:lnTo>
                <a:lnTo>
                  <a:pt x="0" y="12953"/>
                </a:lnTo>
                <a:lnTo>
                  <a:pt x="0" y="0"/>
                </a:lnTo>
                <a:lnTo>
                  <a:pt x="16001" y="0"/>
                </a:lnTo>
                <a:close/>
              </a:path>
            </a:pathLst>
          </a:custGeom>
          <a:ln w="6146">
            <a:solidFill>
              <a:srgbClr val="000000"/>
            </a:solidFill>
          </a:ln>
        </p:spPr>
        <p:txBody>
          <a:bodyPr wrap="square" lIns="0" tIns="0" rIns="0" bIns="0" rtlCol="0"/>
          <a:lstStyle/>
          <a:p>
            <a:endParaRPr/>
          </a:p>
        </p:txBody>
      </p:sp>
      <p:sp>
        <p:nvSpPr>
          <p:cNvPr id="193" name="object 193"/>
          <p:cNvSpPr/>
          <p:nvPr/>
        </p:nvSpPr>
        <p:spPr>
          <a:xfrm>
            <a:off x="4083558" y="6587490"/>
            <a:ext cx="16510" cy="13335"/>
          </a:xfrm>
          <a:custGeom>
            <a:avLst/>
            <a:gdLst/>
            <a:ahLst/>
            <a:cxnLst/>
            <a:rect l="l" t="t" r="r" b="b"/>
            <a:pathLst>
              <a:path w="16510" h="13334">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194" name="object 194"/>
          <p:cNvSpPr/>
          <p:nvPr/>
        </p:nvSpPr>
        <p:spPr>
          <a:xfrm>
            <a:off x="4181855" y="6587490"/>
            <a:ext cx="17145" cy="13335"/>
          </a:xfrm>
          <a:custGeom>
            <a:avLst/>
            <a:gdLst/>
            <a:ahLst/>
            <a:cxnLst/>
            <a:rect l="l" t="t" r="r" b="b"/>
            <a:pathLst>
              <a:path w="17145" h="13334">
                <a:moveTo>
                  <a:pt x="0" y="0"/>
                </a:moveTo>
                <a:lnTo>
                  <a:pt x="0" y="12953"/>
                </a:lnTo>
                <a:lnTo>
                  <a:pt x="16763" y="12953"/>
                </a:lnTo>
                <a:lnTo>
                  <a:pt x="16763" y="0"/>
                </a:lnTo>
                <a:lnTo>
                  <a:pt x="0" y="0"/>
                </a:lnTo>
                <a:close/>
              </a:path>
            </a:pathLst>
          </a:custGeom>
          <a:ln w="6146">
            <a:solidFill>
              <a:srgbClr val="000000"/>
            </a:solidFill>
          </a:ln>
        </p:spPr>
        <p:txBody>
          <a:bodyPr wrap="square" lIns="0" tIns="0" rIns="0" bIns="0" rtlCol="0"/>
          <a:lstStyle/>
          <a:p>
            <a:endParaRPr/>
          </a:p>
        </p:txBody>
      </p:sp>
      <p:sp>
        <p:nvSpPr>
          <p:cNvPr id="195" name="object 195"/>
          <p:cNvSpPr/>
          <p:nvPr/>
        </p:nvSpPr>
        <p:spPr>
          <a:xfrm>
            <a:off x="4217670" y="6565392"/>
            <a:ext cx="17145" cy="12700"/>
          </a:xfrm>
          <a:custGeom>
            <a:avLst/>
            <a:gdLst/>
            <a:ahLst/>
            <a:cxnLst/>
            <a:rect l="l" t="t" r="r" b="b"/>
            <a:pathLst>
              <a:path w="17145" h="12700">
                <a:moveTo>
                  <a:pt x="0" y="0"/>
                </a:moveTo>
                <a:lnTo>
                  <a:pt x="0" y="12191"/>
                </a:lnTo>
                <a:lnTo>
                  <a:pt x="16763" y="12191"/>
                </a:lnTo>
                <a:lnTo>
                  <a:pt x="16763" y="0"/>
                </a:lnTo>
                <a:lnTo>
                  <a:pt x="0" y="0"/>
                </a:lnTo>
                <a:close/>
              </a:path>
            </a:pathLst>
          </a:custGeom>
          <a:ln w="6146">
            <a:solidFill>
              <a:srgbClr val="000000"/>
            </a:solidFill>
          </a:ln>
        </p:spPr>
        <p:txBody>
          <a:bodyPr wrap="square" lIns="0" tIns="0" rIns="0" bIns="0" rtlCol="0"/>
          <a:lstStyle/>
          <a:p>
            <a:endParaRPr/>
          </a:p>
        </p:txBody>
      </p:sp>
      <p:sp>
        <p:nvSpPr>
          <p:cNvPr id="196" name="object 196"/>
          <p:cNvSpPr/>
          <p:nvPr/>
        </p:nvSpPr>
        <p:spPr>
          <a:xfrm>
            <a:off x="4227576" y="5940552"/>
            <a:ext cx="0" cy="653415"/>
          </a:xfrm>
          <a:custGeom>
            <a:avLst/>
            <a:gdLst/>
            <a:ahLst/>
            <a:cxnLst/>
            <a:rect l="l" t="t" r="r" b="b"/>
            <a:pathLst>
              <a:path h="653415">
                <a:moveTo>
                  <a:pt x="0" y="0"/>
                </a:moveTo>
                <a:lnTo>
                  <a:pt x="0" y="653033"/>
                </a:lnTo>
              </a:path>
            </a:pathLst>
          </a:custGeom>
          <a:ln w="38100">
            <a:solidFill>
              <a:srgbClr val="666666"/>
            </a:solidFill>
          </a:ln>
        </p:spPr>
        <p:txBody>
          <a:bodyPr wrap="square" lIns="0" tIns="0" rIns="0" bIns="0" rtlCol="0"/>
          <a:lstStyle/>
          <a:p>
            <a:endParaRPr/>
          </a:p>
        </p:txBody>
      </p:sp>
      <p:sp>
        <p:nvSpPr>
          <p:cNvPr id="197" name="object 197"/>
          <p:cNvSpPr/>
          <p:nvPr/>
        </p:nvSpPr>
        <p:spPr>
          <a:xfrm>
            <a:off x="3746753" y="5940552"/>
            <a:ext cx="499872" cy="653033"/>
          </a:xfrm>
          <a:prstGeom prst="rect">
            <a:avLst/>
          </a:prstGeom>
          <a:blipFill>
            <a:blip r:embed="rId32" cstate="print"/>
            <a:stretch>
              <a:fillRect/>
            </a:stretch>
          </a:blipFill>
        </p:spPr>
        <p:txBody>
          <a:bodyPr wrap="square" lIns="0" tIns="0" rIns="0" bIns="0" rtlCol="0"/>
          <a:lstStyle/>
          <a:p>
            <a:endParaRPr/>
          </a:p>
        </p:txBody>
      </p:sp>
      <p:sp>
        <p:nvSpPr>
          <p:cNvPr id="198" name="object 198"/>
          <p:cNvSpPr/>
          <p:nvPr/>
        </p:nvSpPr>
        <p:spPr>
          <a:xfrm>
            <a:off x="4073652" y="5979414"/>
            <a:ext cx="135255" cy="614680"/>
          </a:xfrm>
          <a:custGeom>
            <a:avLst/>
            <a:gdLst/>
            <a:ahLst/>
            <a:cxnLst/>
            <a:rect l="l" t="t" r="r" b="b"/>
            <a:pathLst>
              <a:path w="135254" h="614679">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199" name="object 199"/>
          <p:cNvSpPr/>
          <p:nvPr/>
        </p:nvSpPr>
        <p:spPr>
          <a:xfrm>
            <a:off x="3813809" y="5979414"/>
            <a:ext cx="259841" cy="614171"/>
          </a:xfrm>
          <a:prstGeom prst="rect">
            <a:avLst/>
          </a:prstGeom>
          <a:blipFill>
            <a:blip r:embed="rId33" cstate="print"/>
            <a:stretch>
              <a:fillRect/>
            </a:stretch>
          </a:blipFill>
        </p:spPr>
        <p:txBody>
          <a:bodyPr wrap="square" lIns="0" tIns="0" rIns="0" bIns="0" rtlCol="0"/>
          <a:lstStyle/>
          <a:p>
            <a:endParaRPr/>
          </a:p>
        </p:txBody>
      </p:sp>
      <p:sp>
        <p:nvSpPr>
          <p:cNvPr id="200" name="object 200"/>
          <p:cNvSpPr/>
          <p:nvPr/>
        </p:nvSpPr>
        <p:spPr>
          <a:xfrm>
            <a:off x="3813809" y="5979414"/>
            <a:ext cx="260350" cy="614680"/>
          </a:xfrm>
          <a:custGeom>
            <a:avLst/>
            <a:gdLst/>
            <a:ahLst/>
            <a:cxnLst/>
            <a:rect l="l" t="t" r="r" b="b"/>
            <a:pathLst>
              <a:path w="260350" h="614679">
                <a:moveTo>
                  <a:pt x="0" y="0"/>
                </a:moveTo>
                <a:lnTo>
                  <a:pt x="0" y="614171"/>
                </a:lnTo>
                <a:lnTo>
                  <a:pt x="259841" y="614171"/>
                </a:lnTo>
                <a:lnTo>
                  <a:pt x="259841" y="0"/>
                </a:lnTo>
                <a:lnTo>
                  <a:pt x="0" y="0"/>
                </a:lnTo>
                <a:close/>
              </a:path>
            </a:pathLst>
          </a:custGeom>
          <a:ln w="3175">
            <a:solidFill>
              <a:srgbClr val="000000"/>
            </a:solidFill>
          </a:ln>
        </p:spPr>
        <p:txBody>
          <a:bodyPr wrap="square" lIns="0" tIns="0" rIns="0" bIns="0" rtlCol="0"/>
          <a:lstStyle/>
          <a:p>
            <a:endParaRPr/>
          </a:p>
        </p:txBody>
      </p:sp>
      <p:sp>
        <p:nvSpPr>
          <p:cNvPr id="201" name="object 201"/>
          <p:cNvSpPr/>
          <p:nvPr/>
        </p:nvSpPr>
        <p:spPr>
          <a:xfrm>
            <a:off x="3746753" y="6007608"/>
            <a:ext cx="67055" cy="566928"/>
          </a:xfrm>
          <a:prstGeom prst="rect">
            <a:avLst/>
          </a:prstGeom>
          <a:blipFill>
            <a:blip r:embed="rId34" cstate="print"/>
            <a:stretch>
              <a:fillRect/>
            </a:stretch>
          </a:blipFill>
        </p:spPr>
        <p:txBody>
          <a:bodyPr wrap="square" lIns="0" tIns="0" rIns="0" bIns="0" rtlCol="0"/>
          <a:lstStyle/>
          <a:p>
            <a:endParaRPr/>
          </a:p>
        </p:txBody>
      </p:sp>
      <p:sp>
        <p:nvSpPr>
          <p:cNvPr id="202" name="object 202"/>
          <p:cNvSpPr/>
          <p:nvPr/>
        </p:nvSpPr>
        <p:spPr>
          <a:xfrm>
            <a:off x="3746753" y="6007608"/>
            <a:ext cx="67310" cy="567055"/>
          </a:xfrm>
          <a:custGeom>
            <a:avLst/>
            <a:gdLst/>
            <a:ahLst/>
            <a:cxnLst/>
            <a:rect l="l" t="t" r="r" b="b"/>
            <a:pathLst>
              <a:path w="67310" h="567054">
                <a:moveTo>
                  <a:pt x="0" y="0"/>
                </a:moveTo>
                <a:lnTo>
                  <a:pt x="0" y="566928"/>
                </a:lnTo>
                <a:lnTo>
                  <a:pt x="67055" y="566928"/>
                </a:lnTo>
                <a:lnTo>
                  <a:pt x="67055" y="0"/>
                </a:lnTo>
                <a:lnTo>
                  <a:pt x="0" y="0"/>
                </a:lnTo>
                <a:close/>
              </a:path>
            </a:pathLst>
          </a:custGeom>
          <a:ln w="3175">
            <a:solidFill>
              <a:srgbClr val="000000"/>
            </a:solidFill>
          </a:ln>
        </p:spPr>
        <p:txBody>
          <a:bodyPr wrap="square" lIns="0" tIns="0" rIns="0" bIns="0" rtlCol="0"/>
          <a:lstStyle/>
          <a:p>
            <a:endParaRPr/>
          </a:p>
        </p:txBody>
      </p:sp>
      <p:sp>
        <p:nvSpPr>
          <p:cNvPr id="203" name="object 203"/>
          <p:cNvSpPr/>
          <p:nvPr/>
        </p:nvSpPr>
        <p:spPr>
          <a:xfrm>
            <a:off x="3763517" y="6027420"/>
            <a:ext cx="50291" cy="528066"/>
          </a:xfrm>
          <a:prstGeom prst="rect">
            <a:avLst/>
          </a:prstGeom>
          <a:blipFill>
            <a:blip r:embed="rId35" cstate="print"/>
            <a:stretch>
              <a:fillRect/>
            </a:stretch>
          </a:blipFill>
        </p:spPr>
        <p:txBody>
          <a:bodyPr wrap="square" lIns="0" tIns="0" rIns="0" bIns="0" rtlCol="0"/>
          <a:lstStyle/>
          <a:p>
            <a:endParaRPr/>
          </a:p>
        </p:txBody>
      </p:sp>
      <p:sp>
        <p:nvSpPr>
          <p:cNvPr id="204" name="object 204"/>
          <p:cNvSpPr/>
          <p:nvPr/>
        </p:nvSpPr>
        <p:spPr>
          <a:xfrm>
            <a:off x="3763517" y="6027420"/>
            <a:ext cx="50800" cy="528320"/>
          </a:xfrm>
          <a:custGeom>
            <a:avLst/>
            <a:gdLst/>
            <a:ahLst/>
            <a:cxnLst/>
            <a:rect l="l" t="t" r="r" b="b"/>
            <a:pathLst>
              <a:path w="50800" h="528320">
                <a:moveTo>
                  <a:pt x="0" y="0"/>
                </a:moveTo>
                <a:lnTo>
                  <a:pt x="0" y="528066"/>
                </a:lnTo>
                <a:lnTo>
                  <a:pt x="50291" y="528066"/>
                </a:lnTo>
                <a:lnTo>
                  <a:pt x="50291" y="0"/>
                </a:lnTo>
                <a:lnTo>
                  <a:pt x="0" y="0"/>
                </a:lnTo>
                <a:close/>
              </a:path>
            </a:pathLst>
          </a:custGeom>
          <a:ln w="3175">
            <a:solidFill>
              <a:srgbClr val="000000"/>
            </a:solidFill>
          </a:ln>
        </p:spPr>
        <p:txBody>
          <a:bodyPr wrap="square" lIns="0" tIns="0" rIns="0" bIns="0" rtlCol="0"/>
          <a:lstStyle/>
          <a:p>
            <a:endParaRPr/>
          </a:p>
        </p:txBody>
      </p:sp>
      <p:sp>
        <p:nvSpPr>
          <p:cNvPr id="205" name="object 205"/>
          <p:cNvSpPr/>
          <p:nvPr/>
        </p:nvSpPr>
        <p:spPr>
          <a:xfrm>
            <a:off x="4147565" y="6003797"/>
            <a:ext cx="42671" cy="23622"/>
          </a:xfrm>
          <a:prstGeom prst="rect">
            <a:avLst/>
          </a:prstGeom>
          <a:blipFill>
            <a:blip r:embed="rId23" cstate="print"/>
            <a:stretch>
              <a:fillRect/>
            </a:stretch>
          </a:blipFill>
        </p:spPr>
        <p:txBody>
          <a:bodyPr wrap="square" lIns="0" tIns="0" rIns="0" bIns="0" rtlCol="0"/>
          <a:lstStyle/>
          <a:p>
            <a:endParaRPr/>
          </a:p>
        </p:txBody>
      </p:sp>
      <p:sp>
        <p:nvSpPr>
          <p:cNvPr id="206" name="object 206"/>
          <p:cNvSpPr/>
          <p:nvPr/>
        </p:nvSpPr>
        <p:spPr>
          <a:xfrm>
            <a:off x="4092702" y="6002775"/>
            <a:ext cx="97034" cy="103130"/>
          </a:xfrm>
          <a:prstGeom prst="rect">
            <a:avLst/>
          </a:prstGeom>
          <a:blipFill>
            <a:blip r:embed="rId36" cstate="print"/>
            <a:stretch>
              <a:fillRect/>
            </a:stretch>
          </a:blipFill>
        </p:spPr>
        <p:txBody>
          <a:bodyPr wrap="square" lIns="0" tIns="0" rIns="0" bIns="0" rtlCol="0"/>
          <a:lstStyle/>
          <a:p>
            <a:endParaRPr/>
          </a:p>
        </p:txBody>
      </p:sp>
      <p:sp>
        <p:nvSpPr>
          <p:cNvPr id="207" name="object 207"/>
          <p:cNvSpPr/>
          <p:nvPr/>
        </p:nvSpPr>
        <p:spPr>
          <a:xfrm>
            <a:off x="4092702" y="6054852"/>
            <a:ext cx="96520" cy="51435"/>
          </a:xfrm>
          <a:custGeom>
            <a:avLst/>
            <a:gdLst/>
            <a:ahLst/>
            <a:cxnLst/>
            <a:rect l="l" t="t" r="r" b="b"/>
            <a:pathLst>
              <a:path w="96520" h="51435">
                <a:moveTo>
                  <a:pt x="0" y="0"/>
                </a:moveTo>
                <a:lnTo>
                  <a:pt x="0" y="51053"/>
                </a:lnTo>
                <a:lnTo>
                  <a:pt x="96012" y="51053"/>
                </a:lnTo>
                <a:lnTo>
                  <a:pt x="96012" y="0"/>
                </a:lnTo>
                <a:lnTo>
                  <a:pt x="0" y="0"/>
                </a:lnTo>
                <a:close/>
              </a:path>
            </a:pathLst>
          </a:custGeom>
          <a:ln w="3175">
            <a:solidFill>
              <a:srgbClr val="000000"/>
            </a:solidFill>
          </a:ln>
        </p:spPr>
        <p:txBody>
          <a:bodyPr wrap="square" lIns="0" tIns="0" rIns="0" bIns="0" rtlCol="0"/>
          <a:lstStyle/>
          <a:p>
            <a:endParaRPr/>
          </a:p>
        </p:txBody>
      </p:sp>
      <p:sp>
        <p:nvSpPr>
          <p:cNvPr id="208" name="object 208"/>
          <p:cNvSpPr/>
          <p:nvPr/>
        </p:nvSpPr>
        <p:spPr>
          <a:xfrm>
            <a:off x="4092702" y="5979414"/>
            <a:ext cx="0" cy="614680"/>
          </a:xfrm>
          <a:custGeom>
            <a:avLst/>
            <a:gdLst/>
            <a:ahLst/>
            <a:cxnLst/>
            <a:rect l="l" t="t" r="r" b="b"/>
            <a:pathLst>
              <a:path h="614679">
                <a:moveTo>
                  <a:pt x="0" y="0"/>
                </a:moveTo>
                <a:lnTo>
                  <a:pt x="0" y="614171"/>
                </a:lnTo>
              </a:path>
            </a:pathLst>
          </a:custGeom>
          <a:ln w="3175">
            <a:solidFill>
              <a:srgbClr val="000000"/>
            </a:solidFill>
          </a:ln>
        </p:spPr>
        <p:txBody>
          <a:bodyPr wrap="square" lIns="0" tIns="0" rIns="0" bIns="0" rtlCol="0"/>
          <a:lstStyle/>
          <a:p>
            <a:endParaRPr/>
          </a:p>
        </p:txBody>
      </p:sp>
      <p:sp>
        <p:nvSpPr>
          <p:cNvPr id="209" name="object 209"/>
          <p:cNvSpPr/>
          <p:nvPr/>
        </p:nvSpPr>
        <p:spPr>
          <a:xfrm>
            <a:off x="4188714" y="5979414"/>
            <a:ext cx="0" cy="614680"/>
          </a:xfrm>
          <a:custGeom>
            <a:avLst/>
            <a:gdLst/>
            <a:ahLst/>
            <a:cxnLst/>
            <a:rect l="l" t="t" r="r" b="b"/>
            <a:pathLst>
              <a:path h="614679">
                <a:moveTo>
                  <a:pt x="0" y="0"/>
                </a:moveTo>
                <a:lnTo>
                  <a:pt x="0" y="614171"/>
                </a:lnTo>
              </a:path>
            </a:pathLst>
          </a:custGeom>
          <a:ln w="3175">
            <a:solidFill>
              <a:srgbClr val="000000"/>
            </a:solidFill>
          </a:ln>
        </p:spPr>
        <p:txBody>
          <a:bodyPr wrap="square" lIns="0" tIns="0" rIns="0" bIns="0" rtlCol="0"/>
          <a:lstStyle/>
          <a:p>
            <a:endParaRPr/>
          </a:p>
        </p:txBody>
      </p:sp>
      <p:sp>
        <p:nvSpPr>
          <p:cNvPr id="210" name="object 210"/>
          <p:cNvSpPr/>
          <p:nvPr/>
        </p:nvSpPr>
        <p:spPr>
          <a:xfrm>
            <a:off x="4107941" y="6068567"/>
            <a:ext cx="66040" cy="26034"/>
          </a:xfrm>
          <a:custGeom>
            <a:avLst/>
            <a:gdLst/>
            <a:ahLst/>
            <a:cxnLst/>
            <a:rect l="l" t="t" r="r" b="b"/>
            <a:pathLst>
              <a:path w="66039" h="26035">
                <a:moveTo>
                  <a:pt x="0" y="0"/>
                </a:moveTo>
                <a:lnTo>
                  <a:pt x="0" y="25908"/>
                </a:lnTo>
                <a:lnTo>
                  <a:pt x="65532" y="25908"/>
                </a:lnTo>
                <a:lnTo>
                  <a:pt x="65532" y="0"/>
                </a:lnTo>
                <a:lnTo>
                  <a:pt x="0" y="0"/>
                </a:lnTo>
                <a:close/>
              </a:path>
            </a:pathLst>
          </a:custGeom>
          <a:solidFill>
            <a:srgbClr val="666666"/>
          </a:solidFill>
        </p:spPr>
        <p:txBody>
          <a:bodyPr wrap="square" lIns="0" tIns="0" rIns="0" bIns="0" rtlCol="0"/>
          <a:lstStyle/>
          <a:p>
            <a:endParaRPr/>
          </a:p>
        </p:txBody>
      </p:sp>
      <p:sp>
        <p:nvSpPr>
          <p:cNvPr id="211" name="object 211"/>
          <p:cNvSpPr/>
          <p:nvPr/>
        </p:nvSpPr>
        <p:spPr>
          <a:xfrm>
            <a:off x="4107941" y="6068567"/>
            <a:ext cx="66040" cy="26034"/>
          </a:xfrm>
          <a:custGeom>
            <a:avLst/>
            <a:gdLst/>
            <a:ahLst/>
            <a:cxnLst/>
            <a:rect l="l" t="t" r="r" b="b"/>
            <a:pathLst>
              <a:path w="66039" h="26035">
                <a:moveTo>
                  <a:pt x="0" y="0"/>
                </a:moveTo>
                <a:lnTo>
                  <a:pt x="0" y="25908"/>
                </a:lnTo>
                <a:lnTo>
                  <a:pt x="65532" y="25908"/>
                </a:lnTo>
                <a:lnTo>
                  <a:pt x="65532" y="0"/>
                </a:lnTo>
                <a:lnTo>
                  <a:pt x="0" y="0"/>
                </a:lnTo>
                <a:close/>
              </a:path>
            </a:pathLst>
          </a:custGeom>
          <a:ln w="3175">
            <a:solidFill>
              <a:srgbClr val="000000"/>
            </a:solidFill>
          </a:ln>
        </p:spPr>
        <p:txBody>
          <a:bodyPr wrap="square" lIns="0" tIns="0" rIns="0" bIns="0" rtlCol="0"/>
          <a:lstStyle/>
          <a:p>
            <a:endParaRPr/>
          </a:p>
        </p:txBody>
      </p:sp>
      <p:sp>
        <p:nvSpPr>
          <p:cNvPr id="212" name="object 212"/>
          <p:cNvSpPr/>
          <p:nvPr/>
        </p:nvSpPr>
        <p:spPr>
          <a:xfrm>
            <a:off x="4115561" y="60799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FF0000"/>
          </a:solidFill>
        </p:spPr>
        <p:txBody>
          <a:bodyPr wrap="square" lIns="0" tIns="0" rIns="0" bIns="0" rtlCol="0"/>
          <a:lstStyle/>
          <a:p>
            <a:endParaRPr/>
          </a:p>
        </p:txBody>
      </p:sp>
      <p:sp>
        <p:nvSpPr>
          <p:cNvPr id="213" name="object 213"/>
          <p:cNvSpPr/>
          <p:nvPr/>
        </p:nvSpPr>
        <p:spPr>
          <a:xfrm>
            <a:off x="4132326" y="60799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214" name="object 214"/>
          <p:cNvSpPr/>
          <p:nvPr/>
        </p:nvSpPr>
        <p:spPr>
          <a:xfrm>
            <a:off x="4115561" y="6073902"/>
            <a:ext cx="50291" cy="6096"/>
          </a:xfrm>
          <a:prstGeom prst="rect">
            <a:avLst/>
          </a:prstGeom>
          <a:blipFill>
            <a:blip r:embed="rId37" cstate="print"/>
            <a:stretch>
              <a:fillRect/>
            </a:stretch>
          </a:blipFill>
        </p:spPr>
        <p:txBody>
          <a:bodyPr wrap="square" lIns="0" tIns="0" rIns="0" bIns="0" rtlCol="0"/>
          <a:lstStyle/>
          <a:p>
            <a:endParaRPr/>
          </a:p>
        </p:txBody>
      </p:sp>
      <p:sp>
        <p:nvSpPr>
          <p:cNvPr id="215" name="object 215"/>
          <p:cNvSpPr/>
          <p:nvPr/>
        </p:nvSpPr>
        <p:spPr>
          <a:xfrm>
            <a:off x="4149090" y="60799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216" name="object 216"/>
          <p:cNvSpPr/>
          <p:nvPr/>
        </p:nvSpPr>
        <p:spPr>
          <a:xfrm>
            <a:off x="3746753" y="5940552"/>
            <a:ext cx="500380" cy="653415"/>
          </a:xfrm>
          <a:custGeom>
            <a:avLst/>
            <a:gdLst/>
            <a:ahLst/>
            <a:cxnLst/>
            <a:rect l="l" t="t" r="r" b="b"/>
            <a:pathLst>
              <a:path w="500379" h="653415">
                <a:moveTo>
                  <a:pt x="67056" y="653033"/>
                </a:moveTo>
                <a:lnTo>
                  <a:pt x="67056" y="633983"/>
                </a:lnTo>
                <a:lnTo>
                  <a:pt x="0" y="633983"/>
                </a:lnTo>
                <a:lnTo>
                  <a:pt x="0" y="67056"/>
                </a:lnTo>
                <a:lnTo>
                  <a:pt x="19050" y="48006"/>
                </a:lnTo>
                <a:lnTo>
                  <a:pt x="67056" y="48006"/>
                </a:lnTo>
                <a:lnTo>
                  <a:pt x="67056" y="38862"/>
                </a:lnTo>
                <a:lnTo>
                  <a:pt x="105918" y="0"/>
                </a:lnTo>
                <a:lnTo>
                  <a:pt x="499872" y="0"/>
                </a:lnTo>
                <a:lnTo>
                  <a:pt x="499872" y="614933"/>
                </a:lnTo>
                <a:lnTo>
                  <a:pt x="461772" y="653033"/>
                </a:lnTo>
                <a:lnTo>
                  <a:pt x="67056" y="653033"/>
                </a:lnTo>
                <a:close/>
              </a:path>
            </a:pathLst>
          </a:custGeom>
          <a:ln w="6146">
            <a:solidFill>
              <a:srgbClr val="000000"/>
            </a:solidFill>
          </a:ln>
        </p:spPr>
        <p:txBody>
          <a:bodyPr wrap="square" lIns="0" tIns="0" rIns="0" bIns="0" rtlCol="0"/>
          <a:lstStyle/>
          <a:p>
            <a:endParaRPr/>
          </a:p>
        </p:txBody>
      </p:sp>
      <p:sp>
        <p:nvSpPr>
          <p:cNvPr id="217" name="object 217"/>
          <p:cNvSpPr/>
          <p:nvPr/>
        </p:nvSpPr>
        <p:spPr>
          <a:xfrm>
            <a:off x="3756659" y="519684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18" name="object 218"/>
          <p:cNvSpPr/>
          <p:nvPr/>
        </p:nvSpPr>
        <p:spPr>
          <a:xfrm>
            <a:off x="3826764" y="521589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19" name="object 219"/>
          <p:cNvSpPr/>
          <p:nvPr/>
        </p:nvSpPr>
        <p:spPr>
          <a:xfrm>
            <a:off x="4047744" y="521589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20" name="object 220"/>
          <p:cNvSpPr/>
          <p:nvPr/>
        </p:nvSpPr>
        <p:spPr>
          <a:xfrm>
            <a:off x="4083558" y="5215890"/>
            <a:ext cx="16510" cy="13335"/>
          </a:xfrm>
          <a:custGeom>
            <a:avLst/>
            <a:gdLst/>
            <a:ahLst/>
            <a:cxnLst/>
            <a:rect l="l" t="t" r="r" b="b"/>
            <a:pathLst>
              <a:path w="16510" h="13335">
                <a:moveTo>
                  <a:pt x="16001" y="12953"/>
                </a:moveTo>
                <a:lnTo>
                  <a:pt x="16001" y="0"/>
                </a:lnTo>
                <a:lnTo>
                  <a:pt x="0" y="0"/>
                </a:lnTo>
                <a:lnTo>
                  <a:pt x="0" y="12953"/>
                </a:lnTo>
                <a:lnTo>
                  <a:pt x="16001" y="12953"/>
                </a:lnTo>
                <a:close/>
              </a:path>
            </a:pathLst>
          </a:custGeom>
          <a:solidFill>
            <a:srgbClr val="000000"/>
          </a:solidFill>
        </p:spPr>
        <p:txBody>
          <a:bodyPr wrap="square" lIns="0" tIns="0" rIns="0" bIns="0" rtlCol="0"/>
          <a:lstStyle/>
          <a:p>
            <a:endParaRPr/>
          </a:p>
        </p:txBody>
      </p:sp>
      <p:sp>
        <p:nvSpPr>
          <p:cNvPr id="221" name="object 221"/>
          <p:cNvSpPr/>
          <p:nvPr/>
        </p:nvSpPr>
        <p:spPr>
          <a:xfrm>
            <a:off x="4181855" y="5215890"/>
            <a:ext cx="17145" cy="13335"/>
          </a:xfrm>
          <a:custGeom>
            <a:avLst/>
            <a:gdLst/>
            <a:ahLst/>
            <a:cxnLst/>
            <a:rect l="l" t="t" r="r" b="b"/>
            <a:pathLst>
              <a:path w="17145" h="13335">
                <a:moveTo>
                  <a:pt x="16763" y="12953"/>
                </a:moveTo>
                <a:lnTo>
                  <a:pt x="16763" y="0"/>
                </a:lnTo>
                <a:lnTo>
                  <a:pt x="0" y="0"/>
                </a:lnTo>
                <a:lnTo>
                  <a:pt x="0" y="12953"/>
                </a:lnTo>
                <a:lnTo>
                  <a:pt x="16763" y="12953"/>
                </a:lnTo>
                <a:close/>
              </a:path>
            </a:pathLst>
          </a:custGeom>
          <a:solidFill>
            <a:srgbClr val="000000"/>
          </a:solidFill>
        </p:spPr>
        <p:txBody>
          <a:bodyPr wrap="square" lIns="0" tIns="0" rIns="0" bIns="0" rtlCol="0"/>
          <a:lstStyle/>
          <a:p>
            <a:endParaRPr/>
          </a:p>
        </p:txBody>
      </p:sp>
      <p:sp>
        <p:nvSpPr>
          <p:cNvPr id="222" name="object 222"/>
          <p:cNvSpPr/>
          <p:nvPr/>
        </p:nvSpPr>
        <p:spPr>
          <a:xfrm>
            <a:off x="4217670" y="5193791"/>
            <a:ext cx="17145" cy="12700"/>
          </a:xfrm>
          <a:custGeom>
            <a:avLst/>
            <a:gdLst/>
            <a:ahLst/>
            <a:cxnLst/>
            <a:rect l="l" t="t" r="r" b="b"/>
            <a:pathLst>
              <a:path w="17145" h="12700">
                <a:moveTo>
                  <a:pt x="16763" y="12192"/>
                </a:moveTo>
                <a:lnTo>
                  <a:pt x="16763" y="0"/>
                </a:lnTo>
                <a:lnTo>
                  <a:pt x="0" y="0"/>
                </a:lnTo>
                <a:lnTo>
                  <a:pt x="0" y="12192"/>
                </a:lnTo>
                <a:lnTo>
                  <a:pt x="16763" y="12192"/>
                </a:lnTo>
                <a:close/>
              </a:path>
            </a:pathLst>
          </a:custGeom>
          <a:solidFill>
            <a:srgbClr val="000000"/>
          </a:solidFill>
        </p:spPr>
        <p:txBody>
          <a:bodyPr wrap="square" lIns="0" tIns="0" rIns="0" bIns="0" rtlCol="0"/>
          <a:lstStyle/>
          <a:p>
            <a:endParaRPr/>
          </a:p>
        </p:txBody>
      </p:sp>
      <p:sp>
        <p:nvSpPr>
          <p:cNvPr id="223" name="object 223"/>
          <p:cNvSpPr/>
          <p:nvPr/>
        </p:nvSpPr>
        <p:spPr>
          <a:xfrm>
            <a:off x="3756659" y="5196840"/>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224" name="object 224"/>
          <p:cNvSpPr/>
          <p:nvPr/>
        </p:nvSpPr>
        <p:spPr>
          <a:xfrm>
            <a:off x="3826764" y="5215890"/>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225" name="object 225"/>
          <p:cNvSpPr/>
          <p:nvPr/>
        </p:nvSpPr>
        <p:spPr>
          <a:xfrm>
            <a:off x="4047744" y="5215890"/>
            <a:ext cx="16510" cy="13335"/>
          </a:xfrm>
          <a:custGeom>
            <a:avLst/>
            <a:gdLst/>
            <a:ahLst/>
            <a:cxnLst/>
            <a:rect l="l" t="t" r="r" b="b"/>
            <a:pathLst>
              <a:path w="16510" h="13335">
                <a:moveTo>
                  <a:pt x="16001" y="0"/>
                </a:moveTo>
                <a:lnTo>
                  <a:pt x="16001" y="12953"/>
                </a:lnTo>
                <a:lnTo>
                  <a:pt x="0" y="12953"/>
                </a:lnTo>
                <a:lnTo>
                  <a:pt x="0" y="0"/>
                </a:lnTo>
                <a:lnTo>
                  <a:pt x="16001" y="0"/>
                </a:lnTo>
                <a:close/>
              </a:path>
            </a:pathLst>
          </a:custGeom>
          <a:ln w="6146">
            <a:solidFill>
              <a:srgbClr val="000000"/>
            </a:solidFill>
          </a:ln>
        </p:spPr>
        <p:txBody>
          <a:bodyPr wrap="square" lIns="0" tIns="0" rIns="0" bIns="0" rtlCol="0"/>
          <a:lstStyle/>
          <a:p>
            <a:endParaRPr/>
          </a:p>
        </p:txBody>
      </p:sp>
      <p:sp>
        <p:nvSpPr>
          <p:cNvPr id="226" name="object 226"/>
          <p:cNvSpPr/>
          <p:nvPr/>
        </p:nvSpPr>
        <p:spPr>
          <a:xfrm>
            <a:off x="4083558" y="5215890"/>
            <a:ext cx="16510" cy="13335"/>
          </a:xfrm>
          <a:custGeom>
            <a:avLst/>
            <a:gdLst/>
            <a:ahLst/>
            <a:cxnLst/>
            <a:rect l="l" t="t" r="r" b="b"/>
            <a:pathLst>
              <a:path w="16510" h="13335">
                <a:moveTo>
                  <a:pt x="0" y="0"/>
                </a:moveTo>
                <a:lnTo>
                  <a:pt x="0" y="12953"/>
                </a:lnTo>
                <a:lnTo>
                  <a:pt x="16001" y="12953"/>
                </a:lnTo>
                <a:lnTo>
                  <a:pt x="16001" y="0"/>
                </a:lnTo>
                <a:lnTo>
                  <a:pt x="0" y="0"/>
                </a:lnTo>
                <a:close/>
              </a:path>
            </a:pathLst>
          </a:custGeom>
          <a:ln w="6146">
            <a:solidFill>
              <a:srgbClr val="000000"/>
            </a:solidFill>
          </a:ln>
        </p:spPr>
        <p:txBody>
          <a:bodyPr wrap="square" lIns="0" tIns="0" rIns="0" bIns="0" rtlCol="0"/>
          <a:lstStyle/>
          <a:p>
            <a:endParaRPr/>
          </a:p>
        </p:txBody>
      </p:sp>
      <p:sp>
        <p:nvSpPr>
          <p:cNvPr id="227" name="object 227"/>
          <p:cNvSpPr/>
          <p:nvPr/>
        </p:nvSpPr>
        <p:spPr>
          <a:xfrm>
            <a:off x="4181855" y="5215890"/>
            <a:ext cx="17145" cy="13335"/>
          </a:xfrm>
          <a:custGeom>
            <a:avLst/>
            <a:gdLst/>
            <a:ahLst/>
            <a:cxnLst/>
            <a:rect l="l" t="t" r="r" b="b"/>
            <a:pathLst>
              <a:path w="17145" h="13335">
                <a:moveTo>
                  <a:pt x="0" y="0"/>
                </a:moveTo>
                <a:lnTo>
                  <a:pt x="0" y="12953"/>
                </a:lnTo>
                <a:lnTo>
                  <a:pt x="16763" y="12953"/>
                </a:lnTo>
                <a:lnTo>
                  <a:pt x="16763" y="0"/>
                </a:lnTo>
                <a:lnTo>
                  <a:pt x="0" y="0"/>
                </a:lnTo>
                <a:close/>
              </a:path>
            </a:pathLst>
          </a:custGeom>
          <a:ln w="6146">
            <a:solidFill>
              <a:srgbClr val="000000"/>
            </a:solidFill>
          </a:ln>
        </p:spPr>
        <p:txBody>
          <a:bodyPr wrap="square" lIns="0" tIns="0" rIns="0" bIns="0" rtlCol="0"/>
          <a:lstStyle/>
          <a:p>
            <a:endParaRPr/>
          </a:p>
        </p:txBody>
      </p:sp>
      <p:sp>
        <p:nvSpPr>
          <p:cNvPr id="228" name="object 228"/>
          <p:cNvSpPr/>
          <p:nvPr/>
        </p:nvSpPr>
        <p:spPr>
          <a:xfrm>
            <a:off x="4217670" y="5193791"/>
            <a:ext cx="17145" cy="12700"/>
          </a:xfrm>
          <a:custGeom>
            <a:avLst/>
            <a:gdLst/>
            <a:ahLst/>
            <a:cxnLst/>
            <a:rect l="l" t="t" r="r" b="b"/>
            <a:pathLst>
              <a:path w="17145" h="12700">
                <a:moveTo>
                  <a:pt x="0" y="0"/>
                </a:moveTo>
                <a:lnTo>
                  <a:pt x="0" y="12192"/>
                </a:lnTo>
                <a:lnTo>
                  <a:pt x="16763" y="12192"/>
                </a:lnTo>
                <a:lnTo>
                  <a:pt x="16763" y="0"/>
                </a:lnTo>
                <a:lnTo>
                  <a:pt x="0" y="0"/>
                </a:lnTo>
                <a:close/>
              </a:path>
            </a:pathLst>
          </a:custGeom>
          <a:ln w="6146">
            <a:solidFill>
              <a:srgbClr val="000000"/>
            </a:solidFill>
          </a:ln>
        </p:spPr>
        <p:txBody>
          <a:bodyPr wrap="square" lIns="0" tIns="0" rIns="0" bIns="0" rtlCol="0"/>
          <a:lstStyle/>
          <a:p>
            <a:endParaRPr/>
          </a:p>
        </p:txBody>
      </p:sp>
      <p:sp>
        <p:nvSpPr>
          <p:cNvPr id="229" name="object 229"/>
          <p:cNvSpPr/>
          <p:nvPr/>
        </p:nvSpPr>
        <p:spPr>
          <a:xfrm>
            <a:off x="4227576" y="4568952"/>
            <a:ext cx="0" cy="653415"/>
          </a:xfrm>
          <a:custGeom>
            <a:avLst/>
            <a:gdLst/>
            <a:ahLst/>
            <a:cxnLst/>
            <a:rect l="l" t="t" r="r" b="b"/>
            <a:pathLst>
              <a:path h="653414">
                <a:moveTo>
                  <a:pt x="0" y="0"/>
                </a:moveTo>
                <a:lnTo>
                  <a:pt x="0" y="653034"/>
                </a:lnTo>
              </a:path>
            </a:pathLst>
          </a:custGeom>
          <a:ln w="38100">
            <a:solidFill>
              <a:srgbClr val="666666"/>
            </a:solidFill>
          </a:ln>
        </p:spPr>
        <p:txBody>
          <a:bodyPr wrap="square" lIns="0" tIns="0" rIns="0" bIns="0" rtlCol="0"/>
          <a:lstStyle/>
          <a:p>
            <a:endParaRPr/>
          </a:p>
        </p:txBody>
      </p:sp>
      <p:sp>
        <p:nvSpPr>
          <p:cNvPr id="230" name="object 230"/>
          <p:cNvSpPr/>
          <p:nvPr/>
        </p:nvSpPr>
        <p:spPr>
          <a:xfrm>
            <a:off x="3746753" y="4568952"/>
            <a:ext cx="499872" cy="653034"/>
          </a:xfrm>
          <a:prstGeom prst="rect">
            <a:avLst/>
          </a:prstGeom>
          <a:blipFill>
            <a:blip r:embed="rId38" cstate="print"/>
            <a:stretch>
              <a:fillRect/>
            </a:stretch>
          </a:blipFill>
        </p:spPr>
        <p:txBody>
          <a:bodyPr wrap="square" lIns="0" tIns="0" rIns="0" bIns="0" rtlCol="0"/>
          <a:lstStyle/>
          <a:p>
            <a:endParaRPr/>
          </a:p>
        </p:txBody>
      </p:sp>
      <p:sp>
        <p:nvSpPr>
          <p:cNvPr id="231" name="object 231"/>
          <p:cNvSpPr/>
          <p:nvPr/>
        </p:nvSpPr>
        <p:spPr>
          <a:xfrm>
            <a:off x="4073652" y="4607814"/>
            <a:ext cx="135255" cy="614680"/>
          </a:xfrm>
          <a:custGeom>
            <a:avLst/>
            <a:gdLst/>
            <a:ahLst/>
            <a:cxnLst/>
            <a:rect l="l" t="t" r="r" b="b"/>
            <a:pathLst>
              <a:path w="135254" h="614679">
                <a:moveTo>
                  <a:pt x="0" y="614172"/>
                </a:moveTo>
                <a:lnTo>
                  <a:pt x="0" y="0"/>
                </a:lnTo>
                <a:lnTo>
                  <a:pt x="134874" y="0"/>
                </a:lnTo>
                <a:lnTo>
                  <a:pt x="134874" y="614172"/>
                </a:lnTo>
                <a:lnTo>
                  <a:pt x="0" y="614172"/>
                </a:lnTo>
                <a:close/>
              </a:path>
            </a:pathLst>
          </a:custGeom>
          <a:ln w="3175">
            <a:solidFill>
              <a:srgbClr val="000000"/>
            </a:solidFill>
          </a:ln>
        </p:spPr>
        <p:txBody>
          <a:bodyPr wrap="square" lIns="0" tIns="0" rIns="0" bIns="0" rtlCol="0"/>
          <a:lstStyle/>
          <a:p>
            <a:endParaRPr/>
          </a:p>
        </p:txBody>
      </p:sp>
      <p:sp>
        <p:nvSpPr>
          <p:cNvPr id="232" name="object 232"/>
          <p:cNvSpPr/>
          <p:nvPr/>
        </p:nvSpPr>
        <p:spPr>
          <a:xfrm>
            <a:off x="3813809" y="4607814"/>
            <a:ext cx="259841" cy="614172"/>
          </a:xfrm>
          <a:prstGeom prst="rect">
            <a:avLst/>
          </a:prstGeom>
          <a:blipFill>
            <a:blip r:embed="rId39" cstate="print"/>
            <a:stretch>
              <a:fillRect/>
            </a:stretch>
          </a:blipFill>
        </p:spPr>
        <p:txBody>
          <a:bodyPr wrap="square" lIns="0" tIns="0" rIns="0" bIns="0" rtlCol="0"/>
          <a:lstStyle/>
          <a:p>
            <a:endParaRPr/>
          </a:p>
        </p:txBody>
      </p:sp>
      <p:sp>
        <p:nvSpPr>
          <p:cNvPr id="233" name="object 233"/>
          <p:cNvSpPr/>
          <p:nvPr/>
        </p:nvSpPr>
        <p:spPr>
          <a:xfrm>
            <a:off x="3813809" y="4607814"/>
            <a:ext cx="260350" cy="614680"/>
          </a:xfrm>
          <a:custGeom>
            <a:avLst/>
            <a:gdLst/>
            <a:ahLst/>
            <a:cxnLst/>
            <a:rect l="l" t="t" r="r" b="b"/>
            <a:pathLst>
              <a:path w="260350" h="614679">
                <a:moveTo>
                  <a:pt x="0" y="0"/>
                </a:moveTo>
                <a:lnTo>
                  <a:pt x="0" y="614172"/>
                </a:lnTo>
                <a:lnTo>
                  <a:pt x="259841" y="614172"/>
                </a:lnTo>
                <a:lnTo>
                  <a:pt x="259841" y="0"/>
                </a:lnTo>
                <a:lnTo>
                  <a:pt x="0" y="0"/>
                </a:lnTo>
                <a:close/>
              </a:path>
            </a:pathLst>
          </a:custGeom>
          <a:ln w="3175">
            <a:solidFill>
              <a:srgbClr val="000000"/>
            </a:solidFill>
          </a:ln>
        </p:spPr>
        <p:txBody>
          <a:bodyPr wrap="square" lIns="0" tIns="0" rIns="0" bIns="0" rtlCol="0"/>
          <a:lstStyle/>
          <a:p>
            <a:endParaRPr/>
          </a:p>
        </p:txBody>
      </p:sp>
      <p:sp>
        <p:nvSpPr>
          <p:cNvPr id="234" name="object 234"/>
          <p:cNvSpPr/>
          <p:nvPr/>
        </p:nvSpPr>
        <p:spPr>
          <a:xfrm>
            <a:off x="3746753" y="4636008"/>
            <a:ext cx="67055" cy="566927"/>
          </a:xfrm>
          <a:prstGeom prst="rect">
            <a:avLst/>
          </a:prstGeom>
          <a:blipFill>
            <a:blip r:embed="rId40" cstate="print"/>
            <a:stretch>
              <a:fillRect/>
            </a:stretch>
          </a:blipFill>
        </p:spPr>
        <p:txBody>
          <a:bodyPr wrap="square" lIns="0" tIns="0" rIns="0" bIns="0" rtlCol="0"/>
          <a:lstStyle/>
          <a:p>
            <a:endParaRPr/>
          </a:p>
        </p:txBody>
      </p:sp>
      <p:sp>
        <p:nvSpPr>
          <p:cNvPr id="235" name="object 235"/>
          <p:cNvSpPr/>
          <p:nvPr/>
        </p:nvSpPr>
        <p:spPr>
          <a:xfrm>
            <a:off x="3746753" y="4636008"/>
            <a:ext cx="67310" cy="567055"/>
          </a:xfrm>
          <a:custGeom>
            <a:avLst/>
            <a:gdLst/>
            <a:ahLst/>
            <a:cxnLst/>
            <a:rect l="l" t="t" r="r" b="b"/>
            <a:pathLst>
              <a:path w="67310" h="567054">
                <a:moveTo>
                  <a:pt x="0" y="0"/>
                </a:moveTo>
                <a:lnTo>
                  <a:pt x="0" y="566927"/>
                </a:lnTo>
                <a:lnTo>
                  <a:pt x="67055" y="566927"/>
                </a:lnTo>
                <a:lnTo>
                  <a:pt x="67055" y="0"/>
                </a:lnTo>
                <a:lnTo>
                  <a:pt x="0" y="0"/>
                </a:lnTo>
                <a:close/>
              </a:path>
            </a:pathLst>
          </a:custGeom>
          <a:ln w="3175">
            <a:solidFill>
              <a:srgbClr val="000000"/>
            </a:solidFill>
          </a:ln>
        </p:spPr>
        <p:txBody>
          <a:bodyPr wrap="square" lIns="0" tIns="0" rIns="0" bIns="0" rtlCol="0"/>
          <a:lstStyle/>
          <a:p>
            <a:endParaRPr/>
          </a:p>
        </p:txBody>
      </p:sp>
      <p:sp>
        <p:nvSpPr>
          <p:cNvPr id="236" name="object 236"/>
          <p:cNvSpPr/>
          <p:nvPr/>
        </p:nvSpPr>
        <p:spPr>
          <a:xfrm>
            <a:off x="3763517" y="4655820"/>
            <a:ext cx="50291" cy="528065"/>
          </a:xfrm>
          <a:prstGeom prst="rect">
            <a:avLst/>
          </a:prstGeom>
          <a:blipFill>
            <a:blip r:embed="rId41" cstate="print"/>
            <a:stretch>
              <a:fillRect/>
            </a:stretch>
          </a:blipFill>
        </p:spPr>
        <p:txBody>
          <a:bodyPr wrap="square" lIns="0" tIns="0" rIns="0" bIns="0" rtlCol="0"/>
          <a:lstStyle/>
          <a:p>
            <a:endParaRPr/>
          </a:p>
        </p:txBody>
      </p:sp>
      <p:sp>
        <p:nvSpPr>
          <p:cNvPr id="237" name="object 237"/>
          <p:cNvSpPr/>
          <p:nvPr/>
        </p:nvSpPr>
        <p:spPr>
          <a:xfrm>
            <a:off x="3763517" y="4655820"/>
            <a:ext cx="50800" cy="528320"/>
          </a:xfrm>
          <a:custGeom>
            <a:avLst/>
            <a:gdLst/>
            <a:ahLst/>
            <a:cxnLst/>
            <a:rect l="l" t="t" r="r" b="b"/>
            <a:pathLst>
              <a:path w="50800" h="528320">
                <a:moveTo>
                  <a:pt x="0" y="0"/>
                </a:moveTo>
                <a:lnTo>
                  <a:pt x="0" y="528065"/>
                </a:lnTo>
                <a:lnTo>
                  <a:pt x="50291" y="528065"/>
                </a:lnTo>
                <a:lnTo>
                  <a:pt x="50291" y="0"/>
                </a:lnTo>
                <a:lnTo>
                  <a:pt x="0" y="0"/>
                </a:lnTo>
                <a:close/>
              </a:path>
            </a:pathLst>
          </a:custGeom>
          <a:ln w="3175">
            <a:solidFill>
              <a:srgbClr val="000000"/>
            </a:solidFill>
          </a:ln>
        </p:spPr>
        <p:txBody>
          <a:bodyPr wrap="square" lIns="0" tIns="0" rIns="0" bIns="0" rtlCol="0"/>
          <a:lstStyle/>
          <a:p>
            <a:endParaRPr/>
          </a:p>
        </p:txBody>
      </p:sp>
      <p:sp>
        <p:nvSpPr>
          <p:cNvPr id="238" name="object 238"/>
          <p:cNvSpPr/>
          <p:nvPr/>
        </p:nvSpPr>
        <p:spPr>
          <a:xfrm>
            <a:off x="4147565" y="4632197"/>
            <a:ext cx="42671" cy="23622"/>
          </a:xfrm>
          <a:prstGeom prst="rect">
            <a:avLst/>
          </a:prstGeom>
          <a:blipFill>
            <a:blip r:embed="rId23" cstate="print"/>
            <a:stretch>
              <a:fillRect/>
            </a:stretch>
          </a:blipFill>
        </p:spPr>
        <p:txBody>
          <a:bodyPr wrap="square" lIns="0" tIns="0" rIns="0" bIns="0" rtlCol="0"/>
          <a:lstStyle/>
          <a:p>
            <a:endParaRPr/>
          </a:p>
        </p:txBody>
      </p:sp>
      <p:sp>
        <p:nvSpPr>
          <p:cNvPr id="239" name="object 239"/>
          <p:cNvSpPr/>
          <p:nvPr/>
        </p:nvSpPr>
        <p:spPr>
          <a:xfrm>
            <a:off x="4092702" y="4631175"/>
            <a:ext cx="97034" cy="103130"/>
          </a:xfrm>
          <a:prstGeom prst="rect">
            <a:avLst/>
          </a:prstGeom>
          <a:blipFill>
            <a:blip r:embed="rId36" cstate="print"/>
            <a:stretch>
              <a:fillRect/>
            </a:stretch>
          </a:blipFill>
        </p:spPr>
        <p:txBody>
          <a:bodyPr wrap="square" lIns="0" tIns="0" rIns="0" bIns="0" rtlCol="0"/>
          <a:lstStyle/>
          <a:p>
            <a:endParaRPr/>
          </a:p>
        </p:txBody>
      </p:sp>
      <p:sp>
        <p:nvSpPr>
          <p:cNvPr id="240" name="object 240"/>
          <p:cNvSpPr/>
          <p:nvPr/>
        </p:nvSpPr>
        <p:spPr>
          <a:xfrm>
            <a:off x="4092702" y="4683252"/>
            <a:ext cx="96520" cy="51435"/>
          </a:xfrm>
          <a:custGeom>
            <a:avLst/>
            <a:gdLst/>
            <a:ahLst/>
            <a:cxnLst/>
            <a:rect l="l" t="t" r="r" b="b"/>
            <a:pathLst>
              <a:path w="96520" h="51435">
                <a:moveTo>
                  <a:pt x="0" y="0"/>
                </a:moveTo>
                <a:lnTo>
                  <a:pt x="0" y="51053"/>
                </a:lnTo>
                <a:lnTo>
                  <a:pt x="96012" y="51053"/>
                </a:lnTo>
                <a:lnTo>
                  <a:pt x="96012" y="0"/>
                </a:lnTo>
                <a:lnTo>
                  <a:pt x="0" y="0"/>
                </a:lnTo>
                <a:close/>
              </a:path>
            </a:pathLst>
          </a:custGeom>
          <a:ln w="3175">
            <a:solidFill>
              <a:srgbClr val="000000"/>
            </a:solidFill>
          </a:ln>
        </p:spPr>
        <p:txBody>
          <a:bodyPr wrap="square" lIns="0" tIns="0" rIns="0" bIns="0" rtlCol="0"/>
          <a:lstStyle/>
          <a:p>
            <a:endParaRPr/>
          </a:p>
        </p:txBody>
      </p:sp>
      <p:sp>
        <p:nvSpPr>
          <p:cNvPr id="241" name="object 241"/>
          <p:cNvSpPr/>
          <p:nvPr/>
        </p:nvSpPr>
        <p:spPr>
          <a:xfrm>
            <a:off x="4092702" y="4607814"/>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242" name="object 242"/>
          <p:cNvSpPr/>
          <p:nvPr/>
        </p:nvSpPr>
        <p:spPr>
          <a:xfrm>
            <a:off x="4188714" y="4607814"/>
            <a:ext cx="0" cy="614680"/>
          </a:xfrm>
          <a:custGeom>
            <a:avLst/>
            <a:gdLst/>
            <a:ahLst/>
            <a:cxnLst/>
            <a:rect l="l" t="t" r="r" b="b"/>
            <a:pathLst>
              <a:path h="614679">
                <a:moveTo>
                  <a:pt x="0" y="0"/>
                </a:moveTo>
                <a:lnTo>
                  <a:pt x="0" y="614172"/>
                </a:lnTo>
              </a:path>
            </a:pathLst>
          </a:custGeom>
          <a:ln w="3175">
            <a:solidFill>
              <a:srgbClr val="000000"/>
            </a:solidFill>
          </a:ln>
        </p:spPr>
        <p:txBody>
          <a:bodyPr wrap="square" lIns="0" tIns="0" rIns="0" bIns="0" rtlCol="0"/>
          <a:lstStyle/>
          <a:p>
            <a:endParaRPr/>
          </a:p>
        </p:txBody>
      </p:sp>
      <p:sp>
        <p:nvSpPr>
          <p:cNvPr id="243" name="object 243"/>
          <p:cNvSpPr/>
          <p:nvPr/>
        </p:nvSpPr>
        <p:spPr>
          <a:xfrm>
            <a:off x="4107941" y="4696967"/>
            <a:ext cx="66040" cy="26034"/>
          </a:xfrm>
          <a:custGeom>
            <a:avLst/>
            <a:gdLst/>
            <a:ahLst/>
            <a:cxnLst/>
            <a:rect l="l" t="t" r="r" b="b"/>
            <a:pathLst>
              <a:path w="66039" h="26035">
                <a:moveTo>
                  <a:pt x="0" y="0"/>
                </a:moveTo>
                <a:lnTo>
                  <a:pt x="0" y="25908"/>
                </a:lnTo>
                <a:lnTo>
                  <a:pt x="65532" y="25908"/>
                </a:lnTo>
                <a:lnTo>
                  <a:pt x="65532" y="0"/>
                </a:lnTo>
                <a:lnTo>
                  <a:pt x="0" y="0"/>
                </a:lnTo>
                <a:close/>
              </a:path>
            </a:pathLst>
          </a:custGeom>
          <a:solidFill>
            <a:srgbClr val="666666"/>
          </a:solidFill>
        </p:spPr>
        <p:txBody>
          <a:bodyPr wrap="square" lIns="0" tIns="0" rIns="0" bIns="0" rtlCol="0"/>
          <a:lstStyle/>
          <a:p>
            <a:endParaRPr/>
          </a:p>
        </p:txBody>
      </p:sp>
      <p:sp>
        <p:nvSpPr>
          <p:cNvPr id="244" name="object 244"/>
          <p:cNvSpPr/>
          <p:nvPr/>
        </p:nvSpPr>
        <p:spPr>
          <a:xfrm>
            <a:off x="4107941" y="4696967"/>
            <a:ext cx="66040" cy="26034"/>
          </a:xfrm>
          <a:custGeom>
            <a:avLst/>
            <a:gdLst/>
            <a:ahLst/>
            <a:cxnLst/>
            <a:rect l="l" t="t" r="r" b="b"/>
            <a:pathLst>
              <a:path w="66039" h="26035">
                <a:moveTo>
                  <a:pt x="0" y="0"/>
                </a:moveTo>
                <a:lnTo>
                  <a:pt x="0" y="25908"/>
                </a:lnTo>
                <a:lnTo>
                  <a:pt x="65532" y="25908"/>
                </a:lnTo>
                <a:lnTo>
                  <a:pt x="65532" y="0"/>
                </a:lnTo>
                <a:lnTo>
                  <a:pt x="0" y="0"/>
                </a:lnTo>
                <a:close/>
              </a:path>
            </a:pathLst>
          </a:custGeom>
          <a:ln w="3175">
            <a:solidFill>
              <a:srgbClr val="000000"/>
            </a:solidFill>
          </a:ln>
        </p:spPr>
        <p:txBody>
          <a:bodyPr wrap="square" lIns="0" tIns="0" rIns="0" bIns="0" rtlCol="0"/>
          <a:lstStyle/>
          <a:p>
            <a:endParaRPr/>
          </a:p>
        </p:txBody>
      </p:sp>
      <p:sp>
        <p:nvSpPr>
          <p:cNvPr id="245" name="object 245"/>
          <p:cNvSpPr/>
          <p:nvPr/>
        </p:nvSpPr>
        <p:spPr>
          <a:xfrm>
            <a:off x="4115561" y="47083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FF0000"/>
          </a:solidFill>
        </p:spPr>
        <p:txBody>
          <a:bodyPr wrap="square" lIns="0" tIns="0" rIns="0" bIns="0" rtlCol="0"/>
          <a:lstStyle/>
          <a:p>
            <a:endParaRPr/>
          </a:p>
        </p:txBody>
      </p:sp>
      <p:sp>
        <p:nvSpPr>
          <p:cNvPr id="246" name="object 246"/>
          <p:cNvSpPr/>
          <p:nvPr/>
        </p:nvSpPr>
        <p:spPr>
          <a:xfrm>
            <a:off x="4132326" y="47083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9F9FFF"/>
          </a:solidFill>
        </p:spPr>
        <p:txBody>
          <a:bodyPr wrap="square" lIns="0" tIns="0" rIns="0" bIns="0" rtlCol="0"/>
          <a:lstStyle/>
          <a:p>
            <a:endParaRPr/>
          </a:p>
        </p:txBody>
      </p:sp>
      <p:sp>
        <p:nvSpPr>
          <p:cNvPr id="247" name="object 247"/>
          <p:cNvSpPr/>
          <p:nvPr/>
        </p:nvSpPr>
        <p:spPr>
          <a:xfrm>
            <a:off x="4115561" y="4702302"/>
            <a:ext cx="50291" cy="6096"/>
          </a:xfrm>
          <a:prstGeom prst="rect">
            <a:avLst/>
          </a:prstGeom>
          <a:blipFill>
            <a:blip r:embed="rId37" cstate="print"/>
            <a:stretch>
              <a:fillRect/>
            </a:stretch>
          </a:blipFill>
        </p:spPr>
        <p:txBody>
          <a:bodyPr wrap="square" lIns="0" tIns="0" rIns="0" bIns="0" rtlCol="0"/>
          <a:lstStyle/>
          <a:p>
            <a:endParaRPr/>
          </a:p>
        </p:txBody>
      </p:sp>
      <p:sp>
        <p:nvSpPr>
          <p:cNvPr id="248" name="object 248"/>
          <p:cNvSpPr/>
          <p:nvPr/>
        </p:nvSpPr>
        <p:spPr>
          <a:xfrm>
            <a:off x="4149090" y="4708397"/>
            <a:ext cx="17145" cy="10160"/>
          </a:xfrm>
          <a:custGeom>
            <a:avLst/>
            <a:gdLst/>
            <a:ahLst/>
            <a:cxnLst/>
            <a:rect l="l" t="t" r="r" b="b"/>
            <a:pathLst>
              <a:path w="17145" h="10160">
                <a:moveTo>
                  <a:pt x="0" y="0"/>
                </a:moveTo>
                <a:lnTo>
                  <a:pt x="0" y="9905"/>
                </a:lnTo>
                <a:lnTo>
                  <a:pt x="16763" y="9905"/>
                </a:lnTo>
                <a:lnTo>
                  <a:pt x="16763" y="0"/>
                </a:lnTo>
                <a:lnTo>
                  <a:pt x="0" y="0"/>
                </a:lnTo>
                <a:close/>
              </a:path>
            </a:pathLst>
          </a:custGeom>
          <a:solidFill>
            <a:srgbClr val="00FF00"/>
          </a:solidFill>
        </p:spPr>
        <p:txBody>
          <a:bodyPr wrap="square" lIns="0" tIns="0" rIns="0" bIns="0" rtlCol="0"/>
          <a:lstStyle/>
          <a:p>
            <a:endParaRPr/>
          </a:p>
        </p:txBody>
      </p:sp>
      <p:sp>
        <p:nvSpPr>
          <p:cNvPr id="249" name="object 249"/>
          <p:cNvSpPr/>
          <p:nvPr/>
        </p:nvSpPr>
        <p:spPr>
          <a:xfrm>
            <a:off x="3746753" y="4568952"/>
            <a:ext cx="500380" cy="653415"/>
          </a:xfrm>
          <a:custGeom>
            <a:avLst/>
            <a:gdLst/>
            <a:ahLst/>
            <a:cxnLst/>
            <a:rect l="l" t="t" r="r" b="b"/>
            <a:pathLst>
              <a:path w="500379" h="653414">
                <a:moveTo>
                  <a:pt x="67056" y="653034"/>
                </a:moveTo>
                <a:lnTo>
                  <a:pt x="67056" y="633984"/>
                </a:lnTo>
                <a:lnTo>
                  <a:pt x="0" y="633984"/>
                </a:lnTo>
                <a:lnTo>
                  <a:pt x="0" y="67056"/>
                </a:lnTo>
                <a:lnTo>
                  <a:pt x="19050" y="48006"/>
                </a:lnTo>
                <a:lnTo>
                  <a:pt x="67056" y="48006"/>
                </a:lnTo>
                <a:lnTo>
                  <a:pt x="67056" y="38862"/>
                </a:lnTo>
                <a:lnTo>
                  <a:pt x="105918" y="0"/>
                </a:lnTo>
                <a:lnTo>
                  <a:pt x="499872" y="0"/>
                </a:lnTo>
                <a:lnTo>
                  <a:pt x="499872" y="614934"/>
                </a:lnTo>
                <a:lnTo>
                  <a:pt x="461772" y="653034"/>
                </a:lnTo>
                <a:lnTo>
                  <a:pt x="67056" y="653034"/>
                </a:lnTo>
                <a:close/>
              </a:path>
            </a:pathLst>
          </a:custGeom>
          <a:ln w="6146">
            <a:solidFill>
              <a:srgbClr val="000000"/>
            </a:solidFill>
          </a:ln>
        </p:spPr>
        <p:txBody>
          <a:bodyPr wrap="square" lIns="0" tIns="0" rIns="0" bIns="0" rtlCol="0"/>
          <a:lstStyle/>
          <a:p>
            <a:endParaRPr/>
          </a:p>
        </p:txBody>
      </p:sp>
      <p:sp>
        <p:nvSpPr>
          <p:cNvPr id="250" name="object 250"/>
          <p:cNvSpPr/>
          <p:nvPr/>
        </p:nvSpPr>
        <p:spPr>
          <a:xfrm>
            <a:off x="5124450" y="4651247"/>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251" name="object 251"/>
          <p:cNvSpPr/>
          <p:nvPr/>
        </p:nvSpPr>
        <p:spPr>
          <a:xfrm>
            <a:off x="5124450" y="4719828"/>
            <a:ext cx="548005" cy="68580"/>
          </a:xfrm>
          <a:custGeom>
            <a:avLst/>
            <a:gdLst/>
            <a:ahLst/>
            <a:cxnLst/>
            <a:rect l="l" t="t" r="r" b="b"/>
            <a:pathLst>
              <a:path w="548004" h="68579">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252" name="object 252"/>
          <p:cNvSpPr txBox="1"/>
          <p:nvPr/>
        </p:nvSpPr>
        <p:spPr>
          <a:xfrm>
            <a:off x="5277865" y="4875529"/>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253" name="object 253"/>
          <p:cNvSpPr/>
          <p:nvPr/>
        </p:nvSpPr>
        <p:spPr>
          <a:xfrm>
            <a:off x="5124450" y="6022847"/>
            <a:ext cx="548005" cy="548005"/>
          </a:xfrm>
          <a:custGeom>
            <a:avLst/>
            <a:gdLst/>
            <a:ahLst/>
            <a:cxnLst/>
            <a:rect l="l" t="t" r="r" b="b"/>
            <a:pathLst>
              <a:path w="548004" h="548004">
                <a:moveTo>
                  <a:pt x="0" y="68579"/>
                </a:moveTo>
                <a:lnTo>
                  <a:pt x="0" y="479298"/>
                </a:lnTo>
                <a:lnTo>
                  <a:pt x="9786" y="497607"/>
                </a:lnTo>
                <a:lnTo>
                  <a:pt x="80200" y="527875"/>
                </a:lnTo>
                <a:lnTo>
                  <a:pt x="135579" y="538564"/>
                </a:lnTo>
                <a:lnTo>
                  <a:pt x="200906" y="545443"/>
                </a:lnTo>
                <a:lnTo>
                  <a:pt x="273558" y="547877"/>
                </a:lnTo>
                <a:lnTo>
                  <a:pt x="346530" y="545443"/>
                </a:lnTo>
                <a:lnTo>
                  <a:pt x="412072" y="538564"/>
                </a:lnTo>
                <a:lnTo>
                  <a:pt x="467582" y="527875"/>
                </a:lnTo>
                <a:lnTo>
                  <a:pt x="510455" y="514011"/>
                </a:lnTo>
                <a:lnTo>
                  <a:pt x="547877" y="479298"/>
                </a:lnTo>
                <a:lnTo>
                  <a:pt x="547877" y="68579"/>
                </a:lnTo>
                <a:lnTo>
                  <a:pt x="510455" y="33866"/>
                </a:lnTo>
                <a:lnTo>
                  <a:pt x="467582" y="20002"/>
                </a:lnTo>
                <a:lnTo>
                  <a:pt x="412072" y="9313"/>
                </a:lnTo>
                <a:lnTo>
                  <a:pt x="346530" y="2434"/>
                </a:lnTo>
                <a:lnTo>
                  <a:pt x="273558" y="0"/>
                </a:lnTo>
                <a:lnTo>
                  <a:pt x="200906" y="2434"/>
                </a:lnTo>
                <a:lnTo>
                  <a:pt x="135579" y="9313"/>
                </a:lnTo>
                <a:lnTo>
                  <a:pt x="80200" y="20002"/>
                </a:lnTo>
                <a:lnTo>
                  <a:pt x="37394" y="33866"/>
                </a:lnTo>
                <a:lnTo>
                  <a:pt x="0" y="68579"/>
                </a:lnTo>
                <a:close/>
              </a:path>
            </a:pathLst>
          </a:custGeom>
          <a:ln w="9131">
            <a:solidFill>
              <a:srgbClr val="000000"/>
            </a:solidFill>
          </a:ln>
        </p:spPr>
        <p:txBody>
          <a:bodyPr wrap="square" lIns="0" tIns="0" rIns="0" bIns="0" rtlCol="0"/>
          <a:lstStyle/>
          <a:p>
            <a:endParaRPr/>
          </a:p>
        </p:txBody>
      </p:sp>
      <p:sp>
        <p:nvSpPr>
          <p:cNvPr id="254" name="object 254"/>
          <p:cNvSpPr/>
          <p:nvPr/>
        </p:nvSpPr>
        <p:spPr>
          <a:xfrm>
            <a:off x="5124450" y="6091428"/>
            <a:ext cx="548005" cy="68580"/>
          </a:xfrm>
          <a:custGeom>
            <a:avLst/>
            <a:gdLst/>
            <a:ahLst/>
            <a:cxnLst/>
            <a:rect l="l" t="t" r="r" b="b"/>
            <a:pathLst>
              <a:path w="548004" h="68579">
                <a:moveTo>
                  <a:pt x="0" y="0"/>
                </a:moveTo>
                <a:lnTo>
                  <a:pt x="37394" y="34713"/>
                </a:lnTo>
                <a:lnTo>
                  <a:pt x="80200" y="48577"/>
                </a:lnTo>
                <a:lnTo>
                  <a:pt x="135579" y="59266"/>
                </a:lnTo>
                <a:lnTo>
                  <a:pt x="200906" y="66145"/>
                </a:lnTo>
                <a:lnTo>
                  <a:pt x="273558" y="68580"/>
                </a:lnTo>
                <a:lnTo>
                  <a:pt x="346530" y="66145"/>
                </a:lnTo>
                <a:lnTo>
                  <a:pt x="412072" y="59266"/>
                </a:lnTo>
                <a:lnTo>
                  <a:pt x="467582" y="48577"/>
                </a:lnTo>
                <a:lnTo>
                  <a:pt x="510455" y="34713"/>
                </a:lnTo>
                <a:lnTo>
                  <a:pt x="538088" y="18309"/>
                </a:lnTo>
                <a:lnTo>
                  <a:pt x="547877" y="0"/>
                </a:lnTo>
              </a:path>
            </a:pathLst>
          </a:custGeom>
          <a:ln w="9131">
            <a:solidFill>
              <a:srgbClr val="000000"/>
            </a:solidFill>
          </a:ln>
        </p:spPr>
        <p:txBody>
          <a:bodyPr wrap="square" lIns="0" tIns="0" rIns="0" bIns="0" rtlCol="0"/>
          <a:lstStyle/>
          <a:p>
            <a:endParaRPr/>
          </a:p>
        </p:txBody>
      </p:sp>
      <p:sp>
        <p:nvSpPr>
          <p:cNvPr id="255" name="object 255"/>
          <p:cNvSpPr txBox="1"/>
          <p:nvPr/>
        </p:nvSpPr>
        <p:spPr>
          <a:xfrm>
            <a:off x="5277865" y="6247128"/>
            <a:ext cx="240665" cy="147320"/>
          </a:xfrm>
          <a:prstGeom prst="rect">
            <a:avLst/>
          </a:prstGeom>
        </p:spPr>
        <p:txBody>
          <a:bodyPr vert="horz" wrap="square" lIns="0" tIns="12065" rIns="0" bIns="0" rtlCol="0">
            <a:spAutoFit/>
          </a:bodyPr>
          <a:lstStyle/>
          <a:p>
            <a:pPr marL="12700">
              <a:lnSpc>
                <a:spcPct val="100000"/>
              </a:lnSpc>
              <a:spcBef>
                <a:spcPts val="95"/>
              </a:spcBef>
            </a:pPr>
            <a:r>
              <a:rPr sz="800" dirty="0">
                <a:latin typeface="Arial"/>
                <a:cs typeface="Arial"/>
              </a:rPr>
              <a:t>D</a:t>
            </a:r>
            <a:r>
              <a:rPr sz="800" spc="-5" dirty="0">
                <a:latin typeface="Arial"/>
                <a:cs typeface="Arial"/>
              </a:rPr>
              <a:t>ata</a:t>
            </a:r>
            <a:endParaRPr sz="800">
              <a:latin typeface="Arial"/>
              <a:cs typeface="Arial"/>
            </a:endParaRPr>
          </a:p>
        </p:txBody>
      </p:sp>
      <p:sp>
        <p:nvSpPr>
          <p:cNvPr id="256" name="object 256"/>
          <p:cNvSpPr txBox="1"/>
          <p:nvPr/>
        </p:nvSpPr>
        <p:spPr>
          <a:xfrm>
            <a:off x="3508496" y="6584694"/>
            <a:ext cx="934085" cy="330835"/>
          </a:xfrm>
          <a:prstGeom prst="rect">
            <a:avLst/>
          </a:prstGeom>
        </p:spPr>
        <p:txBody>
          <a:bodyPr vert="horz" wrap="square" lIns="0" tIns="12700" rIns="0" bIns="0" rtlCol="0">
            <a:spAutoFit/>
          </a:bodyPr>
          <a:lstStyle/>
          <a:p>
            <a:pPr marL="12700" marR="5080" indent="231140">
              <a:lnSpc>
                <a:spcPct val="100000"/>
              </a:lnSpc>
              <a:spcBef>
                <a:spcPts val="100"/>
              </a:spcBef>
            </a:pPr>
            <a:r>
              <a:rPr sz="1000" dirty="0">
                <a:latin typeface="Verdana"/>
                <a:cs typeface="Verdana"/>
              </a:rPr>
              <a:t>Bank 2  Credit</a:t>
            </a:r>
            <a:r>
              <a:rPr sz="1000" spc="-85" dirty="0">
                <a:latin typeface="Verdana"/>
                <a:cs typeface="Verdana"/>
              </a:rPr>
              <a:t> </a:t>
            </a:r>
            <a:r>
              <a:rPr sz="1000" dirty="0">
                <a:latin typeface="Verdana"/>
                <a:cs typeface="Verdana"/>
              </a:rPr>
              <a:t>System</a:t>
            </a:r>
            <a:endParaRPr sz="1000">
              <a:latin typeface="Verdana"/>
              <a:cs typeface="Verdana"/>
            </a:endParaRPr>
          </a:p>
        </p:txBody>
      </p:sp>
      <p:sp>
        <p:nvSpPr>
          <p:cNvPr id="257" name="object 257"/>
          <p:cNvSpPr txBox="1"/>
          <p:nvPr/>
        </p:nvSpPr>
        <p:spPr>
          <a:xfrm>
            <a:off x="3508496" y="4222491"/>
            <a:ext cx="934085" cy="330835"/>
          </a:xfrm>
          <a:prstGeom prst="rect">
            <a:avLst/>
          </a:prstGeom>
        </p:spPr>
        <p:txBody>
          <a:bodyPr vert="horz" wrap="square" lIns="0" tIns="12700" rIns="0" bIns="0" rtlCol="0">
            <a:spAutoFit/>
          </a:bodyPr>
          <a:lstStyle/>
          <a:p>
            <a:pPr marL="12700" marR="5080" indent="231140">
              <a:lnSpc>
                <a:spcPct val="100000"/>
              </a:lnSpc>
              <a:spcBef>
                <a:spcPts val="100"/>
              </a:spcBef>
            </a:pPr>
            <a:r>
              <a:rPr sz="1000" dirty="0">
                <a:latin typeface="Verdana"/>
                <a:cs typeface="Verdana"/>
              </a:rPr>
              <a:t>Bank 1  Credit</a:t>
            </a:r>
            <a:r>
              <a:rPr sz="1000" spc="-85" dirty="0">
                <a:latin typeface="Verdana"/>
                <a:cs typeface="Verdana"/>
              </a:rPr>
              <a:t> </a:t>
            </a:r>
            <a:r>
              <a:rPr sz="1000" dirty="0">
                <a:latin typeface="Verdana"/>
                <a:cs typeface="Verdana"/>
              </a:rPr>
              <a:t>System</a:t>
            </a:r>
            <a:endParaRPr sz="1000">
              <a:latin typeface="Verdana"/>
              <a:cs typeface="Verdana"/>
            </a:endParaRPr>
          </a:p>
        </p:txBody>
      </p:sp>
      <p:sp>
        <p:nvSpPr>
          <p:cNvPr id="258" name="object 258"/>
          <p:cNvSpPr/>
          <p:nvPr/>
        </p:nvSpPr>
        <p:spPr>
          <a:xfrm>
            <a:off x="4191000" y="4936997"/>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259" name="object 259"/>
          <p:cNvSpPr/>
          <p:nvPr/>
        </p:nvSpPr>
        <p:spPr>
          <a:xfrm>
            <a:off x="4191000" y="6308597"/>
            <a:ext cx="914400" cy="0"/>
          </a:xfrm>
          <a:custGeom>
            <a:avLst/>
            <a:gdLst/>
            <a:ahLst/>
            <a:cxnLst/>
            <a:rect l="l" t="t" r="r" b="b"/>
            <a:pathLst>
              <a:path w="914400">
                <a:moveTo>
                  <a:pt x="0" y="0"/>
                </a:moveTo>
                <a:lnTo>
                  <a:pt x="914400" y="0"/>
                </a:lnTo>
              </a:path>
            </a:pathLst>
          </a:custGeom>
          <a:ln w="9525">
            <a:solidFill>
              <a:srgbClr val="000000"/>
            </a:solidFill>
          </a:ln>
        </p:spPr>
        <p:txBody>
          <a:bodyPr wrap="square" lIns="0" tIns="0" rIns="0" bIns="0" rtlCol="0"/>
          <a:lstStyle/>
          <a:p>
            <a:endParaRPr/>
          </a:p>
        </p:txBody>
      </p:sp>
      <p:sp>
        <p:nvSpPr>
          <p:cNvPr id="260" name="object 260"/>
          <p:cNvSpPr/>
          <p:nvPr/>
        </p:nvSpPr>
        <p:spPr>
          <a:xfrm>
            <a:off x="3924300" y="5257800"/>
            <a:ext cx="76200" cy="685800"/>
          </a:xfrm>
          <a:custGeom>
            <a:avLst/>
            <a:gdLst/>
            <a:ahLst/>
            <a:cxnLst/>
            <a:rect l="l" t="t" r="r" b="b"/>
            <a:pathLst>
              <a:path w="76200" h="685800">
                <a:moveTo>
                  <a:pt x="76200" y="76200"/>
                </a:moveTo>
                <a:lnTo>
                  <a:pt x="38100" y="0"/>
                </a:lnTo>
                <a:lnTo>
                  <a:pt x="0" y="76200"/>
                </a:lnTo>
                <a:lnTo>
                  <a:pt x="33527" y="76200"/>
                </a:lnTo>
                <a:lnTo>
                  <a:pt x="33527" y="63246"/>
                </a:lnTo>
                <a:lnTo>
                  <a:pt x="35051" y="60198"/>
                </a:lnTo>
                <a:lnTo>
                  <a:pt x="38100" y="58674"/>
                </a:lnTo>
                <a:lnTo>
                  <a:pt x="41148" y="60198"/>
                </a:lnTo>
                <a:lnTo>
                  <a:pt x="42672" y="63246"/>
                </a:lnTo>
                <a:lnTo>
                  <a:pt x="42672" y="76200"/>
                </a:lnTo>
                <a:lnTo>
                  <a:pt x="76200" y="76200"/>
                </a:lnTo>
                <a:close/>
              </a:path>
              <a:path w="76200" h="685800">
                <a:moveTo>
                  <a:pt x="76200" y="609600"/>
                </a:moveTo>
                <a:lnTo>
                  <a:pt x="0" y="609600"/>
                </a:lnTo>
                <a:lnTo>
                  <a:pt x="33528" y="676655"/>
                </a:lnTo>
                <a:lnTo>
                  <a:pt x="33527" y="622553"/>
                </a:lnTo>
                <a:lnTo>
                  <a:pt x="35051" y="625601"/>
                </a:lnTo>
                <a:lnTo>
                  <a:pt x="38100" y="627126"/>
                </a:lnTo>
                <a:lnTo>
                  <a:pt x="41148" y="625601"/>
                </a:lnTo>
                <a:lnTo>
                  <a:pt x="42672" y="622553"/>
                </a:lnTo>
                <a:lnTo>
                  <a:pt x="42672" y="676655"/>
                </a:lnTo>
                <a:lnTo>
                  <a:pt x="76200" y="609600"/>
                </a:lnTo>
                <a:close/>
              </a:path>
              <a:path w="76200" h="685800">
                <a:moveTo>
                  <a:pt x="42672" y="76200"/>
                </a:moveTo>
                <a:lnTo>
                  <a:pt x="42672" y="63246"/>
                </a:lnTo>
                <a:lnTo>
                  <a:pt x="41148" y="60198"/>
                </a:lnTo>
                <a:lnTo>
                  <a:pt x="38100" y="58674"/>
                </a:lnTo>
                <a:lnTo>
                  <a:pt x="35051" y="60198"/>
                </a:lnTo>
                <a:lnTo>
                  <a:pt x="33527" y="63246"/>
                </a:lnTo>
                <a:lnTo>
                  <a:pt x="33527" y="76200"/>
                </a:lnTo>
                <a:lnTo>
                  <a:pt x="42672" y="76200"/>
                </a:lnTo>
                <a:close/>
              </a:path>
              <a:path w="76200" h="685800">
                <a:moveTo>
                  <a:pt x="42672" y="609600"/>
                </a:moveTo>
                <a:lnTo>
                  <a:pt x="42672" y="76200"/>
                </a:lnTo>
                <a:lnTo>
                  <a:pt x="33527" y="76200"/>
                </a:lnTo>
                <a:lnTo>
                  <a:pt x="33527" y="609600"/>
                </a:lnTo>
                <a:lnTo>
                  <a:pt x="42672" y="609600"/>
                </a:lnTo>
                <a:close/>
              </a:path>
              <a:path w="76200" h="685800">
                <a:moveTo>
                  <a:pt x="42672" y="676655"/>
                </a:moveTo>
                <a:lnTo>
                  <a:pt x="42672" y="622553"/>
                </a:lnTo>
                <a:lnTo>
                  <a:pt x="41148" y="625601"/>
                </a:lnTo>
                <a:lnTo>
                  <a:pt x="38100" y="627126"/>
                </a:lnTo>
                <a:lnTo>
                  <a:pt x="35051" y="625601"/>
                </a:lnTo>
                <a:lnTo>
                  <a:pt x="33527" y="622553"/>
                </a:lnTo>
                <a:lnTo>
                  <a:pt x="33528" y="676655"/>
                </a:lnTo>
                <a:lnTo>
                  <a:pt x="38100" y="685800"/>
                </a:lnTo>
                <a:lnTo>
                  <a:pt x="42672" y="676655"/>
                </a:lnTo>
                <a:close/>
              </a:path>
            </a:pathLst>
          </a:custGeom>
          <a:solidFill>
            <a:srgbClr val="000000"/>
          </a:solidFill>
        </p:spPr>
        <p:txBody>
          <a:bodyPr wrap="square" lIns="0" tIns="0" rIns="0" bIns="0" rtlCol="0"/>
          <a:lstStyle/>
          <a:p>
            <a:endParaRPr/>
          </a:p>
        </p:txBody>
      </p:sp>
      <p:sp>
        <p:nvSpPr>
          <p:cNvPr id="261" name="object 261"/>
          <p:cNvSpPr/>
          <p:nvPr/>
        </p:nvSpPr>
        <p:spPr>
          <a:xfrm>
            <a:off x="4572000" y="3581400"/>
            <a:ext cx="762000" cy="1143000"/>
          </a:xfrm>
          <a:custGeom>
            <a:avLst/>
            <a:gdLst/>
            <a:ahLst/>
            <a:cxnLst/>
            <a:rect l="l" t="t" r="r" b="b"/>
            <a:pathLst>
              <a:path w="762000" h="1143000">
                <a:moveTo>
                  <a:pt x="73913" y="41910"/>
                </a:moveTo>
                <a:lnTo>
                  <a:pt x="0" y="0"/>
                </a:lnTo>
                <a:lnTo>
                  <a:pt x="10667" y="84582"/>
                </a:lnTo>
                <a:lnTo>
                  <a:pt x="30479" y="71214"/>
                </a:lnTo>
                <a:lnTo>
                  <a:pt x="30479" y="51815"/>
                </a:lnTo>
                <a:lnTo>
                  <a:pt x="32765" y="48767"/>
                </a:lnTo>
                <a:lnTo>
                  <a:pt x="36575" y="48005"/>
                </a:lnTo>
                <a:lnTo>
                  <a:pt x="38862" y="50291"/>
                </a:lnTo>
                <a:lnTo>
                  <a:pt x="45886" y="60820"/>
                </a:lnTo>
                <a:lnTo>
                  <a:pt x="73913" y="41910"/>
                </a:lnTo>
                <a:close/>
              </a:path>
              <a:path w="762000" h="1143000">
                <a:moveTo>
                  <a:pt x="45886" y="60820"/>
                </a:moveTo>
                <a:lnTo>
                  <a:pt x="38862" y="50291"/>
                </a:lnTo>
                <a:lnTo>
                  <a:pt x="36575" y="48005"/>
                </a:lnTo>
                <a:lnTo>
                  <a:pt x="32765" y="48767"/>
                </a:lnTo>
                <a:lnTo>
                  <a:pt x="30479" y="51815"/>
                </a:lnTo>
                <a:lnTo>
                  <a:pt x="31241" y="55625"/>
                </a:lnTo>
                <a:lnTo>
                  <a:pt x="38177" y="66021"/>
                </a:lnTo>
                <a:lnTo>
                  <a:pt x="45886" y="60820"/>
                </a:lnTo>
                <a:close/>
              </a:path>
              <a:path w="762000" h="1143000">
                <a:moveTo>
                  <a:pt x="38177" y="66021"/>
                </a:moveTo>
                <a:lnTo>
                  <a:pt x="31241" y="55625"/>
                </a:lnTo>
                <a:lnTo>
                  <a:pt x="30479" y="51815"/>
                </a:lnTo>
                <a:lnTo>
                  <a:pt x="30479" y="71214"/>
                </a:lnTo>
                <a:lnTo>
                  <a:pt x="38177" y="66021"/>
                </a:lnTo>
                <a:close/>
              </a:path>
              <a:path w="762000" h="1143000">
                <a:moveTo>
                  <a:pt x="723822" y="1076978"/>
                </a:moveTo>
                <a:lnTo>
                  <a:pt x="45886" y="60820"/>
                </a:lnTo>
                <a:lnTo>
                  <a:pt x="38177" y="66021"/>
                </a:lnTo>
                <a:lnTo>
                  <a:pt x="716113" y="1082179"/>
                </a:lnTo>
                <a:lnTo>
                  <a:pt x="723822" y="1076978"/>
                </a:lnTo>
                <a:close/>
              </a:path>
              <a:path w="762000" h="1143000">
                <a:moveTo>
                  <a:pt x="731520" y="1125717"/>
                </a:moveTo>
                <a:lnTo>
                  <a:pt x="731520" y="1091184"/>
                </a:lnTo>
                <a:lnTo>
                  <a:pt x="729234" y="1094232"/>
                </a:lnTo>
                <a:lnTo>
                  <a:pt x="726186" y="1094994"/>
                </a:lnTo>
                <a:lnTo>
                  <a:pt x="723138" y="1092708"/>
                </a:lnTo>
                <a:lnTo>
                  <a:pt x="716113" y="1082179"/>
                </a:lnTo>
                <a:lnTo>
                  <a:pt x="688086" y="1101089"/>
                </a:lnTo>
                <a:lnTo>
                  <a:pt x="731520" y="1125717"/>
                </a:lnTo>
                <a:close/>
              </a:path>
              <a:path w="762000" h="1143000">
                <a:moveTo>
                  <a:pt x="731520" y="1091184"/>
                </a:moveTo>
                <a:lnTo>
                  <a:pt x="730758" y="1087374"/>
                </a:lnTo>
                <a:lnTo>
                  <a:pt x="723822" y="1076978"/>
                </a:lnTo>
                <a:lnTo>
                  <a:pt x="716113" y="1082179"/>
                </a:lnTo>
                <a:lnTo>
                  <a:pt x="723138" y="1092708"/>
                </a:lnTo>
                <a:lnTo>
                  <a:pt x="726186" y="1094994"/>
                </a:lnTo>
                <a:lnTo>
                  <a:pt x="729234" y="1094232"/>
                </a:lnTo>
                <a:lnTo>
                  <a:pt x="731520" y="1091184"/>
                </a:lnTo>
                <a:close/>
              </a:path>
              <a:path w="762000" h="1143000">
                <a:moveTo>
                  <a:pt x="762000" y="1143000"/>
                </a:moveTo>
                <a:lnTo>
                  <a:pt x="751332" y="1058417"/>
                </a:lnTo>
                <a:lnTo>
                  <a:pt x="723822" y="1076978"/>
                </a:lnTo>
                <a:lnTo>
                  <a:pt x="730758" y="1087374"/>
                </a:lnTo>
                <a:lnTo>
                  <a:pt x="731520" y="1091184"/>
                </a:lnTo>
                <a:lnTo>
                  <a:pt x="731520" y="1125717"/>
                </a:lnTo>
                <a:lnTo>
                  <a:pt x="762000" y="1143000"/>
                </a:lnTo>
                <a:close/>
              </a:path>
            </a:pathLst>
          </a:custGeom>
          <a:solidFill>
            <a:srgbClr val="000000"/>
          </a:solidFill>
        </p:spPr>
        <p:txBody>
          <a:bodyPr wrap="square" lIns="0" tIns="0" rIns="0" bIns="0" rtlCol="0"/>
          <a:lstStyle/>
          <a:p>
            <a:endParaRPr/>
          </a:p>
        </p:txBody>
      </p:sp>
      <p:sp>
        <p:nvSpPr>
          <p:cNvPr id="262" name="object 262"/>
          <p:cNvSpPr/>
          <p:nvPr/>
        </p:nvSpPr>
        <p:spPr>
          <a:xfrm>
            <a:off x="5638800" y="4177284"/>
            <a:ext cx="2438400" cy="789940"/>
          </a:xfrm>
          <a:custGeom>
            <a:avLst/>
            <a:gdLst/>
            <a:ahLst/>
            <a:cxnLst/>
            <a:rect l="l" t="t" r="r" b="b"/>
            <a:pathLst>
              <a:path w="2438400" h="789939">
                <a:moveTo>
                  <a:pt x="71410" y="748353"/>
                </a:moveTo>
                <a:lnTo>
                  <a:pt x="61722" y="716280"/>
                </a:lnTo>
                <a:lnTo>
                  <a:pt x="0" y="775716"/>
                </a:lnTo>
                <a:lnTo>
                  <a:pt x="56387" y="784943"/>
                </a:lnTo>
                <a:lnTo>
                  <a:pt x="56387" y="754380"/>
                </a:lnTo>
                <a:lnTo>
                  <a:pt x="59436" y="752094"/>
                </a:lnTo>
                <a:lnTo>
                  <a:pt x="71410" y="748353"/>
                </a:lnTo>
                <a:close/>
              </a:path>
              <a:path w="2438400" h="789939">
                <a:moveTo>
                  <a:pt x="74131" y="757361"/>
                </a:moveTo>
                <a:lnTo>
                  <a:pt x="71410" y="748353"/>
                </a:lnTo>
                <a:lnTo>
                  <a:pt x="59436" y="752094"/>
                </a:lnTo>
                <a:lnTo>
                  <a:pt x="56387" y="754380"/>
                </a:lnTo>
                <a:lnTo>
                  <a:pt x="56387" y="758190"/>
                </a:lnTo>
                <a:lnTo>
                  <a:pt x="58674" y="761238"/>
                </a:lnTo>
                <a:lnTo>
                  <a:pt x="61722" y="761238"/>
                </a:lnTo>
                <a:lnTo>
                  <a:pt x="74131" y="757361"/>
                </a:lnTo>
                <a:close/>
              </a:path>
              <a:path w="2438400" h="789939">
                <a:moveTo>
                  <a:pt x="83820" y="789432"/>
                </a:moveTo>
                <a:lnTo>
                  <a:pt x="74131" y="757361"/>
                </a:lnTo>
                <a:lnTo>
                  <a:pt x="61722" y="761238"/>
                </a:lnTo>
                <a:lnTo>
                  <a:pt x="58674" y="761238"/>
                </a:lnTo>
                <a:lnTo>
                  <a:pt x="56387" y="758190"/>
                </a:lnTo>
                <a:lnTo>
                  <a:pt x="56387" y="784943"/>
                </a:lnTo>
                <a:lnTo>
                  <a:pt x="83820" y="789432"/>
                </a:lnTo>
                <a:close/>
              </a:path>
              <a:path w="2438400" h="789939">
                <a:moveTo>
                  <a:pt x="2366989" y="41078"/>
                </a:moveTo>
                <a:lnTo>
                  <a:pt x="2364268" y="32070"/>
                </a:lnTo>
                <a:lnTo>
                  <a:pt x="71410" y="748353"/>
                </a:lnTo>
                <a:lnTo>
                  <a:pt x="74131" y="757361"/>
                </a:lnTo>
                <a:lnTo>
                  <a:pt x="2366989" y="41078"/>
                </a:lnTo>
                <a:close/>
              </a:path>
              <a:path w="2438400" h="789939">
                <a:moveTo>
                  <a:pt x="2438400" y="13715"/>
                </a:moveTo>
                <a:lnTo>
                  <a:pt x="2354579" y="0"/>
                </a:lnTo>
                <a:lnTo>
                  <a:pt x="2364268" y="32070"/>
                </a:lnTo>
                <a:lnTo>
                  <a:pt x="2376678" y="28193"/>
                </a:lnTo>
                <a:lnTo>
                  <a:pt x="2379726" y="28193"/>
                </a:lnTo>
                <a:lnTo>
                  <a:pt x="2382011" y="31241"/>
                </a:lnTo>
                <a:lnTo>
                  <a:pt x="2382011" y="68015"/>
                </a:lnTo>
                <a:lnTo>
                  <a:pt x="2438400" y="13715"/>
                </a:lnTo>
                <a:close/>
              </a:path>
              <a:path w="2438400" h="789939">
                <a:moveTo>
                  <a:pt x="2382011" y="35051"/>
                </a:moveTo>
                <a:lnTo>
                  <a:pt x="2382011" y="31241"/>
                </a:lnTo>
                <a:lnTo>
                  <a:pt x="2379726" y="28193"/>
                </a:lnTo>
                <a:lnTo>
                  <a:pt x="2376678" y="28193"/>
                </a:lnTo>
                <a:lnTo>
                  <a:pt x="2364268" y="32070"/>
                </a:lnTo>
                <a:lnTo>
                  <a:pt x="2366989" y="41078"/>
                </a:lnTo>
                <a:lnTo>
                  <a:pt x="2378964" y="37337"/>
                </a:lnTo>
                <a:lnTo>
                  <a:pt x="2382011" y="35051"/>
                </a:lnTo>
                <a:close/>
              </a:path>
              <a:path w="2438400" h="789939">
                <a:moveTo>
                  <a:pt x="2382011" y="68015"/>
                </a:moveTo>
                <a:lnTo>
                  <a:pt x="2382011" y="35051"/>
                </a:lnTo>
                <a:lnTo>
                  <a:pt x="2378964" y="37337"/>
                </a:lnTo>
                <a:lnTo>
                  <a:pt x="2366989" y="41078"/>
                </a:lnTo>
                <a:lnTo>
                  <a:pt x="2376678" y="73151"/>
                </a:lnTo>
                <a:lnTo>
                  <a:pt x="2382011" y="68015"/>
                </a:lnTo>
                <a:close/>
              </a:path>
            </a:pathLst>
          </a:custGeom>
          <a:solidFill>
            <a:srgbClr val="000000"/>
          </a:solidFill>
        </p:spPr>
        <p:txBody>
          <a:bodyPr wrap="square" lIns="0" tIns="0" rIns="0" bIns="0" rtlCol="0"/>
          <a:lstStyle/>
          <a:p>
            <a:endParaRPr/>
          </a:p>
        </p:txBody>
      </p:sp>
      <p:sp>
        <p:nvSpPr>
          <p:cNvPr id="263" name="object 263"/>
          <p:cNvSpPr/>
          <p:nvPr/>
        </p:nvSpPr>
        <p:spPr>
          <a:xfrm>
            <a:off x="4267200" y="2895600"/>
            <a:ext cx="2362200" cy="1828800"/>
          </a:xfrm>
          <a:custGeom>
            <a:avLst/>
            <a:gdLst/>
            <a:ahLst/>
            <a:cxnLst/>
            <a:rect l="l" t="t" r="r" b="b"/>
            <a:pathLst>
              <a:path w="2362200" h="1828800">
                <a:moveTo>
                  <a:pt x="57347" y="1778305"/>
                </a:moveTo>
                <a:lnTo>
                  <a:pt x="36575" y="1751838"/>
                </a:lnTo>
                <a:lnTo>
                  <a:pt x="0" y="1828800"/>
                </a:lnTo>
                <a:lnTo>
                  <a:pt x="45720" y="1819656"/>
                </a:lnTo>
                <a:lnTo>
                  <a:pt x="45720" y="1789176"/>
                </a:lnTo>
                <a:lnTo>
                  <a:pt x="47244" y="1786127"/>
                </a:lnTo>
                <a:lnTo>
                  <a:pt x="57347" y="1778305"/>
                </a:lnTo>
                <a:close/>
              </a:path>
              <a:path w="2362200" h="1828800">
                <a:moveTo>
                  <a:pt x="63371" y="1785980"/>
                </a:moveTo>
                <a:lnTo>
                  <a:pt x="57347" y="1778305"/>
                </a:lnTo>
                <a:lnTo>
                  <a:pt x="47244" y="1786127"/>
                </a:lnTo>
                <a:lnTo>
                  <a:pt x="45720" y="1789176"/>
                </a:lnTo>
                <a:lnTo>
                  <a:pt x="46482" y="1792986"/>
                </a:lnTo>
                <a:lnTo>
                  <a:pt x="49529" y="1794510"/>
                </a:lnTo>
                <a:lnTo>
                  <a:pt x="53339" y="1793748"/>
                </a:lnTo>
                <a:lnTo>
                  <a:pt x="63371" y="1785980"/>
                </a:lnTo>
                <a:close/>
              </a:path>
              <a:path w="2362200" h="1828800">
                <a:moveTo>
                  <a:pt x="83820" y="1812036"/>
                </a:moveTo>
                <a:lnTo>
                  <a:pt x="63371" y="1785980"/>
                </a:lnTo>
                <a:lnTo>
                  <a:pt x="53339" y="1793748"/>
                </a:lnTo>
                <a:lnTo>
                  <a:pt x="49529" y="1794510"/>
                </a:lnTo>
                <a:lnTo>
                  <a:pt x="46482" y="1792986"/>
                </a:lnTo>
                <a:lnTo>
                  <a:pt x="45720" y="1789176"/>
                </a:lnTo>
                <a:lnTo>
                  <a:pt x="45720" y="1819656"/>
                </a:lnTo>
                <a:lnTo>
                  <a:pt x="83820" y="1812036"/>
                </a:lnTo>
                <a:close/>
              </a:path>
              <a:path w="2362200" h="1828800">
                <a:moveTo>
                  <a:pt x="2304852" y="50494"/>
                </a:moveTo>
                <a:lnTo>
                  <a:pt x="2298828" y="42819"/>
                </a:lnTo>
                <a:lnTo>
                  <a:pt x="57347" y="1778305"/>
                </a:lnTo>
                <a:lnTo>
                  <a:pt x="63371" y="1785980"/>
                </a:lnTo>
                <a:lnTo>
                  <a:pt x="2304852" y="50494"/>
                </a:lnTo>
                <a:close/>
              </a:path>
              <a:path w="2362200" h="1828800">
                <a:moveTo>
                  <a:pt x="2362200" y="0"/>
                </a:moveTo>
                <a:lnTo>
                  <a:pt x="2278379" y="16763"/>
                </a:lnTo>
                <a:lnTo>
                  <a:pt x="2298828" y="42819"/>
                </a:lnTo>
                <a:lnTo>
                  <a:pt x="2308859" y="35051"/>
                </a:lnTo>
                <a:lnTo>
                  <a:pt x="2312670" y="34289"/>
                </a:lnTo>
                <a:lnTo>
                  <a:pt x="2315718" y="35813"/>
                </a:lnTo>
                <a:lnTo>
                  <a:pt x="2316479" y="39623"/>
                </a:lnTo>
                <a:lnTo>
                  <a:pt x="2316479" y="65310"/>
                </a:lnTo>
                <a:lnTo>
                  <a:pt x="2325624" y="76961"/>
                </a:lnTo>
                <a:lnTo>
                  <a:pt x="2362200" y="0"/>
                </a:lnTo>
                <a:close/>
              </a:path>
              <a:path w="2362200" h="1828800">
                <a:moveTo>
                  <a:pt x="2316479" y="39623"/>
                </a:moveTo>
                <a:lnTo>
                  <a:pt x="2315718" y="35813"/>
                </a:lnTo>
                <a:lnTo>
                  <a:pt x="2312670" y="34289"/>
                </a:lnTo>
                <a:lnTo>
                  <a:pt x="2308859" y="35051"/>
                </a:lnTo>
                <a:lnTo>
                  <a:pt x="2298828" y="42819"/>
                </a:lnTo>
                <a:lnTo>
                  <a:pt x="2304852" y="50494"/>
                </a:lnTo>
                <a:lnTo>
                  <a:pt x="2314955" y="42671"/>
                </a:lnTo>
                <a:lnTo>
                  <a:pt x="2316479" y="39623"/>
                </a:lnTo>
                <a:close/>
              </a:path>
              <a:path w="2362200" h="1828800">
                <a:moveTo>
                  <a:pt x="2316479" y="65310"/>
                </a:moveTo>
                <a:lnTo>
                  <a:pt x="2316479" y="39623"/>
                </a:lnTo>
                <a:lnTo>
                  <a:pt x="2314955" y="42671"/>
                </a:lnTo>
                <a:lnTo>
                  <a:pt x="2304852" y="50494"/>
                </a:lnTo>
                <a:lnTo>
                  <a:pt x="2316479" y="65310"/>
                </a:lnTo>
                <a:close/>
              </a:path>
            </a:pathLst>
          </a:custGeom>
          <a:solidFill>
            <a:srgbClr val="000000"/>
          </a:solidFill>
        </p:spPr>
        <p:txBody>
          <a:bodyPr wrap="square" lIns="0" tIns="0" rIns="0" bIns="0" rtlCol="0"/>
          <a:lstStyle/>
          <a:p>
            <a:endParaRPr/>
          </a:p>
        </p:txBody>
      </p:sp>
      <p:sp>
        <p:nvSpPr>
          <p:cNvPr id="264" name="object 264"/>
          <p:cNvSpPr/>
          <p:nvPr/>
        </p:nvSpPr>
        <p:spPr>
          <a:xfrm>
            <a:off x="4724400" y="2133600"/>
            <a:ext cx="1905000" cy="1752600"/>
          </a:xfrm>
          <a:custGeom>
            <a:avLst/>
            <a:gdLst/>
            <a:ahLst/>
            <a:cxnLst/>
            <a:rect l="l" t="t" r="r" b="b"/>
            <a:pathLst>
              <a:path w="1905000" h="1752600">
                <a:moveTo>
                  <a:pt x="81534" y="23621"/>
                </a:moveTo>
                <a:lnTo>
                  <a:pt x="0" y="0"/>
                </a:lnTo>
                <a:lnTo>
                  <a:pt x="30479" y="79247"/>
                </a:lnTo>
                <a:lnTo>
                  <a:pt x="41910" y="66794"/>
                </a:lnTo>
                <a:lnTo>
                  <a:pt x="41910" y="43433"/>
                </a:lnTo>
                <a:lnTo>
                  <a:pt x="43434" y="39623"/>
                </a:lnTo>
                <a:lnTo>
                  <a:pt x="46482" y="38099"/>
                </a:lnTo>
                <a:lnTo>
                  <a:pt x="50291" y="39623"/>
                </a:lnTo>
                <a:lnTo>
                  <a:pt x="59267" y="47882"/>
                </a:lnTo>
                <a:lnTo>
                  <a:pt x="81534" y="23621"/>
                </a:lnTo>
                <a:close/>
              </a:path>
              <a:path w="1905000" h="1752600">
                <a:moveTo>
                  <a:pt x="59267" y="47882"/>
                </a:moveTo>
                <a:lnTo>
                  <a:pt x="50291" y="39623"/>
                </a:lnTo>
                <a:lnTo>
                  <a:pt x="46482" y="38099"/>
                </a:lnTo>
                <a:lnTo>
                  <a:pt x="43434" y="39623"/>
                </a:lnTo>
                <a:lnTo>
                  <a:pt x="41910" y="43433"/>
                </a:lnTo>
                <a:lnTo>
                  <a:pt x="43434" y="46481"/>
                </a:lnTo>
                <a:lnTo>
                  <a:pt x="52715" y="55021"/>
                </a:lnTo>
                <a:lnTo>
                  <a:pt x="59267" y="47882"/>
                </a:lnTo>
                <a:close/>
              </a:path>
              <a:path w="1905000" h="1752600">
                <a:moveTo>
                  <a:pt x="52715" y="55021"/>
                </a:moveTo>
                <a:lnTo>
                  <a:pt x="43434" y="46481"/>
                </a:lnTo>
                <a:lnTo>
                  <a:pt x="41910" y="43433"/>
                </a:lnTo>
                <a:lnTo>
                  <a:pt x="41910" y="66794"/>
                </a:lnTo>
                <a:lnTo>
                  <a:pt x="52715" y="55021"/>
                </a:lnTo>
                <a:close/>
              </a:path>
              <a:path w="1905000" h="1752600">
                <a:moveTo>
                  <a:pt x="1852072" y="1697383"/>
                </a:moveTo>
                <a:lnTo>
                  <a:pt x="59267" y="47882"/>
                </a:lnTo>
                <a:lnTo>
                  <a:pt x="52715" y="55021"/>
                </a:lnTo>
                <a:lnTo>
                  <a:pt x="1845568" y="1704566"/>
                </a:lnTo>
                <a:lnTo>
                  <a:pt x="1852072" y="1697383"/>
                </a:lnTo>
                <a:close/>
              </a:path>
              <a:path w="1905000" h="1752600">
                <a:moveTo>
                  <a:pt x="1863090" y="1740457"/>
                </a:moveTo>
                <a:lnTo>
                  <a:pt x="1863090" y="1709165"/>
                </a:lnTo>
                <a:lnTo>
                  <a:pt x="1861566" y="1712975"/>
                </a:lnTo>
                <a:lnTo>
                  <a:pt x="1858518" y="1714499"/>
                </a:lnTo>
                <a:lnTo>
                  <a:pt x="1854707" y="1712975"/>
                </a:lnTo>
                <a:lnTo>
                  <a:pt x="1845568" y="1704566"/>
                </a:lnTo>
                <a:lnTo>
                  <a:pt x="1823466" y="1728977"/>
                </a:lnTo>
                <a:lnTo>
                  <a:pt x="1863090" y="1740457"/>
                </a:lnTo>
                <a:close/>
              </a:path>
              <a:path w="1905000" h="1752600">
                <a:moveTo>
                  <a:pt x="1863090" y="1709165"/>
                </a:moveTo>
                <a:lnTo>
                  <a:pt x="1861566" y="1706117"/>
                </a:lnTo>
                <a:lnTo>
                  <a:pt x="1852072" y="1697383"/>
                </a:lnTo>
                <a:lnTo>
                  <a:pt x="1845568" y="1704566"/>
                </a:lnTo>
                <a:lnTo>
                  <a:pt x="1854707" y="1712975"/>
                </a:lnTo>
                <a:lnTo>
                  <a:pt x="1858518" y="1714499"/>
                </a:lnTo>
                <a:lnTo>
                  <a:pt x="1861566" y="1712975"/>
                </a:lnTo>
                <a:lnTo>
                  <a:pt x="1863090" y="1709165"/>
                </a:lnTo>
                <a:close/>
              </a:path>
              <a:path w="1905000" h="1752600">
                <a:moveTo>
                  <a:pt x="1905000" y="1752599"/>
                </a:moveTo>
                <a:lnTo>
                  <a:pt x="1874520" y="1672589"/>
                </a:lnTo>
                <a:lnTo>
                  <a:pt x="1852072" y="1697383"/>
                </a:lnTo>
                <a:lnTo>
                  <a:pt x="1861566" y="1706117"/>
                </a:lnTo>
                <a:lnTo>
                  <a:pt x="1863090" y="1709165"/>
                </a:lnTo>
                <a:lnTo>
                  <a:pt x="1863090" y="1740457"/>
                </a:lnTo>
                <a:lnTo>
                  <a:pt x="1905000" y="1752599"/>
                </a:lnTo>
                <a:close/>
              </a:path>
            </a:pathLst>
          </a:custGeom>
          <a:solidFill>
            <a:srgbClr val="000000"/>
          </a:solidFill>
        </p:spPr>
        <p:txBody>
          <a:bodyPr wrap="square" lIns="0" tIns="0" rIns="0" bIns="0" rtlCol="0"/>
          <a:lstStyle/>
          <a:p>
            <a:endParaRPr/>
          </a:p>
        </p:txBody>
      </p:sp>
      <p:sp>
        <p:nvSpPr>
          <p:cNvPr id="265" name="object 265"/>
          <p:cNvSpPr/>
          <p:nvPr/>
        </p:nvSpPr>
        <p:spPr>
          <a:xfrm>
            <a:off x="4634484" y="2209800"/>
            <a:ext cx="789940" cy="2438400"/>
          </a:xfrm>
          <a:custGeom>
            <a:avLst/>
            <a:gdLst/>
            <a:ahLst/>
            <a:cxnLst/>
            <a:rect l="l" t="t" r="r" b="b"/>
            <a:pathLst>
              <a:path w="789939" h="2438400">
                <a:moveTo>
                  <a:pt x="73151" y="61721"/>
                </a:moveTo>
                <a:lnTo>
                  <a:pt x="13715" y="0"/>
                </a:lnTo>
                <a:lnTo>
                  <a:pt x="0" y="83819"/>
                </a:lnTo>
                <a:lnTo>
                  <a:pt x="28193" y="75303"/>
                </a:lnTo>
                <a:lnTo>
                  <a:pt x="28193" y="58673"/>
                </a:lnTo>
                <a:lnTo>
                  <a:pt x="31241" y="56387"/>
                </a:lnTo>
                <a:lnTo>
                  <a:pt x="35051" y="56387"/>
                </a:lnTo>
                <a:lnTo>
                  <a:pt x="37337" y="59435"/>
                </a:lnTo>
                <a:lnTo>
                  <a:pt x="41078" y="71410"/>
                </a:lnTo>
                <a:lnTo>
                  <a:pt x="73151" y="61721"/>
                </a:lnTo>
                <a:close/>
              </a:path>
              <a:path w="789939" h="2438400">
                <a:moveTo>
                  <a:pt x="41078" y="71410"/>
                </a:moveTo>
                <a:lnTo>
                  <a:pt x="37337" y="59435"/>
                </a:lnTo>
                <a:lnTo>
                  <a:pt x="35051" y="56387"/>
                </a:lnTo>
                <a:lnTo>
                  <a:pt x="31241" y="56387"/>
                </a:lnTo>
                <a:lnTo>
                  <a:pt x="28193" y="58673"/>
                </a:lnTo>
                <a:lnTo>
                  <a:pt x="28193" y="61721"/>
                </a:lnTo>
                <a:lnTo>
                  <a:pt x="32070" y="74131"/>
                </a:lnTo>
                <a:lnTo>
                  <a:pt x="41078" y="71410"/>
                </a:lnTo>
                <a:close/>
              </a:path>
              <a:path w="789939" h="2438400">
                <a:moveTo>
                  <a:pt x="32070" y="74131"/>
                </a:moveTo>
                <a:lnTo>
                  <a:pt x="28193" y="61721"/>
                </a:lnTo>
                <a:lnTo>
                  <a:pt x="28193" y="75303"/>
                </a:lnTo>
                <a:lnTo>
                  <a:pt x="32070" y="74131"/>
                </a:lnTo>
                <a:close/>
              </a:path>
              <a:path w="789939" h="2438400">
                <a:moveTo>
                  <a:pt x="757361" y="2364268"/>
                </a:moveTo>
                <a:lnTo>
                  <a:pt x="41078" y="71410"/>
                </a:lnTo>
                <a:lnTo>
                  <a:pt x="32070" y="74131"/>
                </a:lnTo>
                <a:lnTo>
                  <a:pt x="748353" y="2366989"/>
                </a:lnTo>
                <a:lnTo>
                  <a:pt x="757361" y="2364268"/>
                </a:lnTo>
                <a:close/>
              </a:path>
              <a:path w="789939" h="2438400">
                <a:moveTo>
                  <a:pt x="761238" y="2423365"/>
                </a:moveTo>
                <a:lnTo>
                  <a:pt x="761238" y="2379726"/>
                </a:lnTo>
                <a:lnTo>
                  <a:pt x="758189" y="2382012"/>
                </a:lnTo>
                <a:lnTo>
                  <a:pt x="754379" y="2382012"/>
                </a:lnTo>
                <a:lnTo>
                  <a:pt x="752093" y="2378964"/>
                </a:lnTo>
                <a:lnTo>
                  <a:pt x="748353" y="2366989"/>
                </a:lnTo>
                <a:lnTo>
                  <a:pt x="716279" y="2376678"/>
                </a:lnTo>
                <a:lnTo>
                  <a:pt x="761238" y="2423365"/>
                </a:lnTo>
                <a:close/>
              </a:path>
              <a:path w="789939" h="2438400">
                <a:moveTo>
                  <a:pt x="761238" y="2379726"/>
                </a:moveTo>
                <a:lnTo>
                  <a:pt x="761238" y="2376678"/>
                </a:lnTo>
                <a:lnTo>
                  <a:pt x="757361" y="2364268"/>
                </a:lnTo>
                <a:lnTo>
                  <a:pt x="748353" y="2366989"/>
                </a:lnTo>
                <a:lnTo>
                  <a:pt x="752093" y="2378964"/>
                </a:lnTo>
                <a:lnTo>
                  <a:pt x="754379" y="2382012"/>
                </a:lnTo>
                <a:lnTo>
                  <a:pt x="758189" y="2382012"/>
                </a:lnTo>
                <a:lnTo>
                  <a:pt x="761238" y="2379726"/>
                </a:lnTo>
                <a:close/>
              </a:path>
              <a:path w="789939" h="2438400">
                <a:moveTo>
                  <a:pt x="789431" y="2354579"/>
                </a:moveTo>
                <a:lnTo>
                  <a:pt x="757361" y="2364268"/>
                </a:lnTo>
                <a:lnTo>
                  <a:pt x="761238" y="2376678"/>
                </a:lnTo>
                <a:lnTo>
                  <a:pt x="761238" y="2423365"/>
                </a:lnTo>
                <a:lnTo>
                  <a:pt x="775715" y="2438400"/>
                </a:lnTo>
                <a:lnTo>
                  <a:pt x="789431" y="2354579"/>
                </a:lnTo>
                <a:close/>
              </a:path>
            </a:pathLst>
          </a:custGeom>
          <a:solidFill>
            <a:srgbClr val="000000"/>
          </a:solidFill>
        </p:spPr>
        <p:txBody>
          <a:bodyPr wrap="square" lIns="0" tIns="0" rIns="0" bIns="0" rtlCol="0"/>
          <a:lstStyle/>
          <a:p>
            <a:endParaRPr/>
          </a:p>
        </p:txBody>
      </p:sp>
      <p:sp>
        <p:nvSpPr>
          <p:cNvPr id="266" name="object 266"/>
          <p:cNvSpPr/>
          <p:nvPr/>
        </p:nvSpPr>
        <p:spPr>
          <a:xfrm>
            <a:off x="5486400" y="2971800"/>
            <a:ext cx="2514600" cy="1676400"/>
          </a:xfrm>
          <a:custGeom>
            <a:avLst/>
            <a:gdLst/>
            <a:ahLst/>
            <a:cxnLst/>
            <a:rect l="l" t="t" r="r" b="b"/>
            <a:pathLst>
              <a:path w="2514600" h="1676400">
                <a:moveTo>
                  <a:pt x="60821" y="1630515"/>
                </a:moveTo>
                <a:lnTo>
                  <a:pt x="41910" y="1602486"/>
                </a:lnTo>
                <a:lnTo>
                  <a:pt x="0" y="1676400"/>
                </a:lnTo>
                <a:lnTo>
                  <a:pt x="48005" y="1670345"/>
                </a:lnTo>
                <a:lnTo>
                  <a:pt x="48005" y="1640586"/>
                </a:lnTo>
                <a:lnTo>
                  <a:pt x="50291" y="1637538"/>
                </a:lnTo>
                <a:lnTo>
                  <a:pt x="60821" y="1630515"/>
                </a:lnTo>
                <a:close/>
              </a:path>
              <a:path w="2514600" h="1676400">
                <a:moveTo>
                  <a:pt x="66022" y="1638224"/>
                </a:moveTo>
                <a:lnTo>
                  <a:pt x="60821" y="1630515"/>
                </a:lnTo>
                <a:lnTo>
                  <a:pt x="50291" y="1637538"/>
                </a:lnTo>
                <a:lnTo>
                  <a:pt x="48005" y="1640586"/>
                </a:lnTo>
                <a:lnTo>
                  <a:pt x="48767" y="1643634"/>
                </a:lnTo>
                <a:lnTo>
                  <a:pt x="51815" y="1645920"/>
                </a:lnTo>
                <a:lnTo>
                  <a:pt x="55625" y="1645158"/>
                </a:lnTo>
                <a:lnTo>
                  <a:pt x="66022" y="1638224"/>
                </a:lnTo>
                <a:close/>
              </a:path>
              <a:path w="2514600" h="1676400">
                <a:moveTo>
                  <a:pt x="84582" y="1665732"/>
                </a:moveTo>
                <a:lnTo>
                  <a:pt x="66022" y="1638224"/>
                </a:lnTo>
                <a:lnTo>
                  <a:pt x="55625" y="1645158"/>
                </a:lnTo>
                <a:lnTo>
                  <a:pt x="51815" y="1645920"/>
                </a:lnTo>
                <a:lnTo>
                  <a:pt x="48767" y="1643634"/>
                </a:lnTo>
                <a:lnTo>
                  <a:pt x="48005" y="1640586"/>
                </a:lnTo>
                <a:lnTo>
                  <a:pt x="48005" y="1670345"/>
                </a:lnTo>
                <a:lnTo>
                  <a:pt x="84582" y="1665732"/>
                </a:lnTo>
                <a:close/>
              </a:path>
              <a:path w="2514600" h="1676400">
                <a:moveTo>
                  <a:pt x="2453778" y="45884"/>
                </a:moveTo>
                <a:lnTo>
                  <a:pt x="2448577" y="38175"/>
                </a:lnTo>
                <a:lnTo>
                  <a:pt x="60821" y="1630515"/>
                </a:lnTo>
                <a:lnTo>
                  <a:pt x="66022" y="1638224"/>
                </a:lnTo>
                <a:lnTo>
                  <a:pt x="2453778" y="45884"/>
                </a:lnTo>
                <a:close/>
              </a:path>
              <a:path w="2514600" h="1676400">
                <a:moveTo>
                  <a:pt x="2514600" y="0"/>
                </a:moveTo>
                <a:lnTo>
                  <a:pt x="2430018" y="10667"/>
                </a:lnTo>
                <a:lnTo>
                  <a:pt x="2448577" y="38175"/>
                </a:lnTo>
                <a:lnTo>
                  <a:pt x="2458974" y="31241"/>
                </a:lnTo>
                <a:lnTo>
                  <a:pt x="2462783" y="30479"/>
                </a:lnTo>
                <a:lnTo>
                  <a:pt x="2465831" y="32765"/>
                </a:lnTo>
                <a:lnTo>
                  <a:pt x="2466594" y="35813"/>
                </a:lnTo>
                <a:lnTo>
                  <a:pt x="2466594" y="64878"/>
                </a:lnTo>
                <a:lnTo>
                  <a:pt x="2472690" y="73913"/>
                </a:lnTo>
                <a:lnTo>
                  <a:pt x="2514600" y="0"/>
                </a:lnTo>
                <a:close/>
              </a:path>
              <a:path w="2514600" h="1676400">
                <a:moveTo>
                  <a:pt x="2466594" y="35813"/>
                </a:moveTo>
                <a:lnTo>
                  <a:pt x="2465831" y="32765"/>
                </a:lnTo>
                <a:lnTo>
                  <a:pt x="2462783" y="30479"/>
                </a:lnTo>
                <a:lnTo>
                  <a:pt x="2458974" y="31241"/>
                </a:lnTo>
                <a:lnTo>
                  <a:pt x="2448577" y="38175"/>
                </a:lnTo>
                <a:lnTo>
                  <a:pt x="2453778" y="45884"/>
                </a:lnTo>
                <a:lnTo>
                  <a:pt x="2464307" y="38861"/>
                </a:lnTo>
                <a:lnTo>
                  <a:pt x="2466594" y="35813"/>
                </a:lnTo>
                <a:close/>
              </a:path>
              <a:path w="2514600" h="1676400">
                <a:moveTo>
                  <a:pt x="2466594" y="64878"/>
                </a:moveTo>
                <a:lnTo>
                  <a:pt x="2466594" y="35813"/>
                </a:lnTo>
                <a:lnTo>
                  <a:pt x="2464307" y="38861"/>
                </a:lnTo>
                <a:lnTo>
                  <a:pt x="2453778" y="45884"/>
                </a:lnTo>
                <a:lnTo>
                  <a:pt x="2466594" y="64878"/>
                </a:lnTo>
                <a:close/>
              </a:path>
            </a:pathLst>
          </a:custGeom>
          <a:solidFill>
            <a:srgbClr val="000000"/>
          </a:solidFill>
        </p:spPr>
        <p:txBody>
          <a:bodyPr wrap="square" lIns="0" tIns="0" rIns="0" bIns="0" rtlCol="0"/>
          <a:lstStyle/>
          <a:p>
            <a:endParaRPr/>
          </a:p>
        </p:txBody>
      </p:sp>
      <p:sp>
        <p:nvSpPr>
          <p:cNvPr id="267" name="object 267"/>
          <p:cNvSpPr/>
          <p:nvPr/>
        </p:nvSpPr>
        <p:spPr>
          <a:xfrm>
            <a:off x="4191000" y="4343400"/>
            <a:ext cx="2438400" cy="1828800"/>
          </a:xfrm>
          <a:custGeom>
            <a:avLst/>
            <a:gdLst/>
            <a:ahLst/>
            <a:cxnLst/>
            <a:rect l="l" t="t" r="r" b="b"/>
            <a:pathLst>
              <a:path w="2438400" h="1828800">
                <a:moveTo>
                  <a:pt x="58125" y="1779301"/>
                </a:moveTo>
                <a:lnTo>
                  <a:pt x="38100" y="1752600"/>
                </a:lnTo>
                <a:lnTo>
                  <a:pt x="0" y="1828800"/>
                </a:lnTo>
                <a:lnTo>
                  <a:pt x="45720" y="1820487"/>
                </a:lnTo>
                <a:lnTo>
                  <a:pt x="45720" y="1789938"/>
                </a:lnTo>
                <a:lnTo>
                  <a:pt x="48005" y="1786890"/>
                </a:lnTo>
                <a:lnTo>
                  <a:pt x="58125" y="1779301"/>
                </a:lnTo>
                <a:close/>
              </a:path>
              <a:path w="2438400" h="1828800">
                <a:moveTo>
                  <a:pt x="63703" y="1786738"/>
                </a:moveTo>
                <a:lnTo>
                  <a:pt x="58125" y="1779301"/>
                </a:lnTo>
                <a:lnTo>
                  <a:pt x="48005" y="1786890"/>
                </a:lnTo>
                <a:lnTo>
                  <a:pt x="45720" y="1789938"/>
                </a:lnTo>
                <a:lnTo>
                  <a:pt x="47244" y="1793748"/>
                </a:lnTo>
                <a:lnTo>
                  <a:pt x="50291" y="1795272"/>
                </a:lnTo>
                <a:lnTo>
                  <a:pt x="53339" y="1794510"/>
                </a:lnTo>
                <a:lnTo>
                  <a:pt x="63703" y="1786738"/>
                </a:lnTo>
                <a:close/>
              </a:path>
              <a:path w="2438400" h="1828800">
                <a:moveTo>
                  <a:pt x="83820" y="1813560"/>
                </a:moveTo>
                <a:lnTo>
                  <a:pt x="63703" y="1786738"/>
                </a:lnTo>
                <a:lnTo>
                  <a:pt x="53339" y="1794510"/>
                </a:lnTo>
                <a:lnTo>
                  <a:pt x="50291" y="1795272"/>
                </a:lnTo>
                <a:lnTo>
                  <a:pt x="47244" y="1793748"/>
                </a:lnTo>
                <a:lnTo>
                  <a:pt x="45720" y="1789938"/>
                </a:lnTo>
                <a:lnTo>
                  <a:pt x="45720" y="1820487"/>
                </a:lnTo>
                <a:lnTo>
                  <a:pt x="83820" y="1813560"/>
                </a:lnTo>
                <a:close/>
              </a:path>
              <a:path w="2438400" h="1828800">
                <a:moveTo>
                  <a:pt x="2380274" y="49498"/>
                </a:moveTo>
                <a:lnTo>
                  <a:pt x="2374696" y="42061"/>
                </a:lnTo>
                <a:lnTo>
                  <a:pt x="58125" y="1779301"/>
                </a:lnTo>
                <a:lnTo>
                  <a:pt x="63703" y="1786738"/>
                </a:lnTo>
                <a:lnTo>
                  <a:pt x="2380274" y="49498"/>
                </a:lnTo>
                <a:close/>
              </a:path>
              <a:path w="2438400" h="1828800">
                <a:moveTo>
                  <a:pt x="2438399" y="0"/>
                </a:moveTo>
                <a:lnTo>
                  <a:pt x="2354579" y="15239"/>
                </a:lnTo>
                <a:lnTo>
                  <a:pt x="2374696" y="42061"/>
                </a:lnTo>
                <a:lnTo>
                  <a:pt x="2385059" y="34289"/>
                </a:lnTo>
                <a:lnTo>
                  <a:pt x="2388107" y="33527"/>
                </a:lnTo>
                <a:lnTo>
                  <a:pt x="2391155" y="35051"/>
                </a:lnTo>
                <a:lnTo>
                  <a:pt x="2392679" y="38862"/>
                </a:lnTo>
                <a:lnTo>
                  <a:pt x="2392679" y="66039"/>
                </a:lnTo>
                <a:lnTo>
                  <a:pt x="2400299" y="76200"/>
                </a:lnTo>
                <a:lnTo>
                  <a:pt x="2438399" y="0"/>
                </a:lnTo>
                <a:close/>
              </a:path>
              <a:path w="2438400" h="1828800">
                <a:moveTo>
                  <a:pt x="2392679" y="38862"/>
                </a:moveTo>
                <a:lnTo>
                  <a:pt x="2391155" y="35051"/>
                </a:lnTo>
                <a:lnTo>
                  <a:pt x="2388107" y="33527"/>
                </a:lnTo>
                <a:lnTo>
                  <a:pt x="2385059" y="34289"/>
                </a:lnTo>
                <a:lnTo>
                  <a:pt x="2374696" y="42061"/>
                </a:lnTo>
                <a:lnTo>
                  <a:pt x="2380274" y="49498"/>
                </a:lnTo>
                <a:lnTo>
                  <a:pt x="2390393" y="41910"/>
                </a:lnTo>
                <a:lnTo>
                  <a:pt x="2392679" y="38862"/>
                </a:lnTo>
                <a:close/>
              </a:path>
              <a:path w="2438400" h="1828800">
                <a:moveTo>
                  <a:pt x="2392679" y="66039"/>
                </a:moveTo>
                <a:lnTo>
                  <a:pt x="2392679" y="38862"/>
                </a:lnTo>
                <a:lnTo>
                  <a:pt x="2390393" y="41910"/>
                </a:lnTo>
                <a:lnTo>
                  <a:pt x="2380274" y="49498"/>
                </a:lnTo>
                <a:lnTo>
                  <a:pt x="2392679" y="66039"/>
                </a:lnTo>
                <a:close/>
              </a:path>
            </a:pathLst>
          </a:custGeom>
          <a:solidFill>
            <a:srgbClr val="000000"/>
          </a:solidFill>
        </p:spPr>
        <p:txBody>
          <a:bodyPr wrap="square" lIns="0" tIns="0" rIns="0" bIns="0" rtlCol="0"/>
          <a:lstStyle/>
          <a:p>
            <a:endParaRPr/>
          </a:p>
        </p:txBody>
      </p:sp>
      <p:sp>
        <p:nvSpPr>
          <p:cNvPr id="268" name="object 268"/>
          <p:cNvSpPr/>
          <p:nvPr/>
        </p:nvSpPr>
        <p:spPr>
          <a:xfrm>
            <a:off x="3276600" y="2795777"/>
            <a:ext cx="3352800" cy="657225"/>
          </a:xfrm>
          <a:custGeom>
            <a:avLst/>
            <a:gdLst/>
            <a:ahLst/>
            <a:cxnLst/>
            <a:rect l="l" t="t" r="r" b="b"/>
            <a:pathLst>
              <a:path w="3352800" h="657225">
                <a:moveTo>
                  <a:pt x="73851" y="615015"/>
                </a:moveTo>
                <a:lnTo>
                  <a:pt x="67817" y="582168"/>
                </a:lnTo>
                <a:lnTo>
                  <a:pt x="0" y="633222"/>
                </a:lnTo>
                <a:lnTo>
                  <a:pt x="57912" y="650000"/>
                </a:lnTo>
                <a:lnTo>
                  <a:pt x="57912" y="622554"/>
                </a:lnTo>
                <a:lnTo>
                  <a:pt x="58674" y="619506"/>
                </a:lnTo>
                <a:lnTo>
                  <a:pt x="61722" y="617220"/>
                </a:lnTo>
                <a:lnTo>
                  <a:pt x="73851" y="615015"/>
                </a:lnTo>
                <a:close/>
              </a:path>
              <a:path w="3352800" h="657225">
                <a:moveTo>
                  <a:pt x="75525" y="624131"/>
                </a:moveTo>
                <a:lnTo>
                  <a:pt x="73851" y="615015"/>
                </a:lnTo>
                <a:lnTo>
                  <a:pt x="61722" y="617220"/>
                </a:lnTo>
                <a:lnTo>
                  <a:pt x="58674" y="619506"/>
                </a:lnTo>
                <a:lnTo>
                  <a:pt x="57912" y="622554"/>
                </a:lnTo>
                <a:lnTo>
                  <a:pt x="59436" y="625601"/>
                </a:lnTo>
                <a:lnTo>
                  <a:pt x="63246" y="626363"/>
                </a:lnTo>
                <a:lnTo>
                  <a:pt x="75525" y="624131"/>
                </a:lnTo>
                <a:close/>
              </a:path>
              <a:path w="3352800" h="657225">
                <a:moveTo>
                  <a:pt x="81534" y="656844"/>
                </a:moveTo>
                <a:lnTo>
                  <a:pt x="75525" y="624131"/>
                </a:lnTo>
                <a:lnTo>
                  <a:pt x="63246" y="626363"/>
                </a:lnTo>
                <a:lnTo>
                  <a:pt x="59436" y="625601"/>
                </a:lnTo>
                <a:lnTo>
                  <a:pt x="57912" y="622554"/>
                </a:lnTo>
                <a:lnTo>
                  <a:pt x="57912" y="650000"/>
                </a:lnTo>
                <a:lnTo>
                  <a:pt x="81534" y="656844"/>
                </a:lnTo>
                <a:close/>
              </a:path>
              <a:path w="3352800" h="657225">
                <a:moveTo>
                  <a:pt x="3278948" y="41828"/>
                </a:moveTo>
                <a:lnTo>
                  <a:pt x="3277274" y="32712"/>
                </a:lnTo>
                <a:lnTo>
                  <a:pt x="73851" y="615015"/>
                </a:lnTo>
                <a:lnTo>
                  <a:pt x="75525" y="624131"/>
                </a:lnTo>
                <a:lnTo>
                  <a:pt x="3278948" y="41828"/>
                </a:lnTo>
                <a:close/>
              </a:path>
              <a:path w="3352800" h="657225">
                <a:moveTo>
                  <a:pt x="3352800" y="23621"/>
                </a:moveTo>
                <a:lnTo>
                  <a:pt x="3271266" y="0"/>
                </a:lnTo>
                <a:lnTo>
                  <a:pt x="3277274" y="32712"/>
                </a:lnTo>
                <a:lnTo>
                  <a:pt x="3289554" y="30479"/>
                </a:lnTo>
                <a:lnTo>
                  <a:pt x="3293364" y="31241"/>
                </a:lnTo>
                <a:lnTo>
                  <a:pt x="3294888" y="34289"/>
                </a:lnTo>
                <a:lnTo>
                  <a:pt x="3294888" y="67218"/>
                </a:lnTo>
                <a:lnTo>
                  <a:pt x="3352800" y="23621"/>
                </a:lnTo>
                <a:close/>
              </a:path>
              <a:path w="3352800" h="657225">
                <a:moveTo>
                  <a:pt x="3294888" y="34289"/>
                </a:moveTo>
                <a:lnTo>
                  <a:pt x="3293364" y="31241"/>
                </a:lnTo>
                <a:lnTo>
                  <a:pt x="3289554" y="30479"/>
                </a:lnTo>
                <a:lnTo>
                  <a:pt x="3277274" y="32712"/>
                </a:lnTo>
                <a:lnTo>
                  <a:pt x="3278948" y="41828"/>
                </a:lnTo>
                <a:lnTo>
                  <a:pt x="3291078" y="39623"/>
                </a:lnTo>
                <a:lnTo>
                  <a:pt x="3294126" y="37337"/>
                </a:lnTo>
                <a:lnTo>
                  <a:pt x="3294888" y="34289"/>
                </a:lnTo>
                <a:close/>
              </a:path>
              <a:path w="3352800" h="657225">
                <a:moveTo>
                  <a:pt x="3294888" y="67218"/>
                </a:moveTo>
                <a:lnTo>
                  <a:pt x="3294888" y="34289"/>
                </a:lnTo>
                <a:lnTo>
                  <a:pt x="3294126" y="37337"/>
                </a:lnTo>
                <a:lnTo>
                  <a:pt x="3291078" y="39623"/>
                </a:lnTo>
                <a:lnTo>
                  <a:pt x="3278948" y="41828"/>
                </a:lnTo>
                <a:lnTo>
                  <a:pt x="3284981" y="74675"/>
                </a:lnTo>
                <a:lnTo>
                  <a:pt x="3294888" y="67218"/>
                </a:lnTo>
                <a:close/>
              </a:path>
            </a:pathLst>
          </a:custGeom>
          <a:solidFill>
            <a:srgbClr val="000000"/>
          </a:solidFill>
        </p:spPr>
        <p:txBody>
          <a:bodyPr wrap="square" lIns="0" tIns="0" rIns="0" bIns="0" rtlCol="0"/>
          <a:lstStyle/>
          <a:p>
            <a:endParaRPr/>
          </a:p>
        </p:txBody>
      </p:sp>
      <p:sp>
        <p:nvSpPr>
          <p:cNvPr id="269" name="object 269"/>
          <p:cNvSpPr/>
          <p:nvPr/>
        </p:nvSpPr>
        <p:spPr>
          <a:xfrm>
            <a:off x="3276600" y="3256026"/>
            <a:ext cx="3352800" cy="803275"/>
          </a:xfrm>
          <a:custGeom>
            <a:avLst/>
            <a:gdLst/>
            <a:ahLst/>
            <a:cxnLst/>
            <a:rect l="l" t="t" r="r" b="b"/>
            <a:pathLst>
              <a:path w="3352800" h="803275">
                <a:moveTo>
                  <a:pt x="83058" y="0"/>
                </a:moveTo>
                <a:lnTo>
                  <a:pt x="0" y="20574"/>
                </a:lnTo>
                <a:lnTo>
                  <a:pt x="57150" y="67755"/>
                </a:lnTo>
                <a:lnTo>
                  <a:pt x="57150" y="33527"/>
                </a:lnTo>
                <a:lnTo>
                  <a:pt x="59436" y="30479"/>
                </a:lnTo>
                <a:lnTo>
                  <a:pt x="63246" y="29718"/>
                </a:lnTo>
                <a:lnTo>
                  <a:pt x="75433" y="32487"/>
                </a:lnTo>
                <a:lnTo>
                  <a:pt x="83058" y="0"/>
                </a:lnTo>
                <a:close/>
              </a:path>
              <a:path w="3352800" h="803275">
                <a:moveTo>
                  <a:pt x="75433" y="32487"/>
                </a:moveTo>
                <a:lnTo>
                  <a:pt x="63246" y="29718"/>
                </a:lnTo>
                <a:lnTo>
                  <a:pt x="59436" y="30479"/>
                </a:lnTo>
                <a:lnTo>
                  <a:pt x="57150" y="33527"/>
                </a:lnTo>
                <a:lnTo>
                  <a:pt x="57912" y="37337"/>
                </a:lnTo>
                <a:lnTo>
                  <a:pt x="60960" y="39624"/>
                </a:lnTo>
                <a:lnTo>
                  <a:pt x="73110" y="42385"/>
                </a:lnTo>
                <a:lnTo>
                  <a:pt x="75433" y="32487"/>
                </a:lnTo>
                <a:close/>
              </a:path>
              <a:path w="3352800" h="803275">
                <a:moveTo>
                  <a:pt x="73110" y="42385"/>
                </a:moveTo>
                <a:lnTo>
                  <a:pt x="60960" y="39624"/>
                </a:lnTo>
                <a:lnTo>
                  <a:pt x="57912" y="37337"/>
                </a:lnTo>
                <a:lnTo>
                  <a:pt x="57150" y="33527"/>
                </a:lnTo>
                <a:lnTo>
                  <a:pt x="57150" y="67755"/>
                </a:lnTo>
                <a:lnTo>
                  <a:pt x="65532" y="74675"/>
                </a:lnTo>
                <a:lnTo>
                  <a:pt x="73110" y="42385"/>
                </a:lnTo>
                <a:close/>
              </a:path>
              <a:path w="3352800" h="803275">
                <a:moveTo>
                  <a:pt x="3279689" y="760762"/>
                </a:moveTo>
                <a:lnTo>
                  <a:pt x="75433" y="32487"/>
                </a:lnTo>
                <a:lnTo>
                  <a:pt x="73110" y="42385"/>
                </a:lnTo>
                <a:lnTo>
                  <a:pt x="3277366" y="770660"/>
                </a:lnTo>
                <a:lnTo>
                  <a:pt x="3279689" y="760762"/>
                </a:lnTo>
                <a:close/>
              </a:path>
              <a:path w="3352800" h="803275">
                <a:moveTo>
                  <a:pt x="3295650" y="796730"/>
                </a:moveTo>
                <a:lnTo>
                  <a:pt x="3295650" y="769619"/>
                </a:lnTo>
                <a:lnTo>
                  <a:pt x="3293364" y="772667"/>
                </a:lnTo>
                <a:lnTo>
                  <a:pt x="3289554" y="773429"/>
                </a:lnTo>
                <a:lnTo>
                  <a:pt x="3277366" y="770660"/>
                </a:lnTo>
                <a:lnTo>
                  <a:pt x="3269742" y="803147"/>
                </a:lnTo>
                <a:lnTo>
                  <a:pt x="3295650" y="796730"/>
                </a:lnTo>
                <a:close/>
              </a:path>
              <a:path w="3352800" h="803275">
                <a:moveTo>
                  <a:pt x="3295650" y="769619"/>
                </a:moveTo>
                <a:lnTo>
                  <a:pt x="3294888" y="765809"/>
                </a:lnTo>
                <a:lnTo>
                  <a:pt x="3291840" y="763523"/>
                </a:lnTo>
                <a:lnTo>
                  <a:pt x="3279689" y="760762"/>
                </a:lnTo>
                <a:lnTo>
                  <a:pt x="3277366" y="770660"/>
                </a:lnTo>
                <a:lnTo>
                  <a:pt x="3289554" y="773429"/>
                </a:lnTo>
                <a:lnTo>
                  <a:pt x="3293364" y="772667"/>
                </a:lnTo>
                <a:lnTo>
                  <a:pt x="3295650" y="769619"/>
                </a:lnTo>
                <a:close/>
              </a:path>
              <a:path w="3352800" h="803275">
                <a:moveTo>
                  <a:pt x="3352800" y="782573"/>
                </a:moveTo>
                <a:lnTo>
                  <a:pt x="3287268" y="728471"/>
                </a:lnTo>
                <a:lnTo>
                  <a:pt x="3279689" y="760762"/>
                </a:lnTo>
                <a:lnTo>
                  <a:pt x="3291840" y="763523"/>
                </a:lnTo>
                <a:lnTo>
                  <a:pt x="3294888" y="765809"/>
                </a:lnTo>
                <a:lnTo>
                  <a:pt x="3295650" y="769619"/>
                </a:lnTo>
                <a:lnTo>
                  <a:pt x="3295650" y="796730"/>
                </a:lnTo>
                <a:lnTo>
                  <a:pt x="3352800" y="782573"/>
                </a:lnTo>
                <a:close/>
              </a:path>
            </a:pathLst>
          </a:custGeom>
          <a:solidFill>
            <a:srgbClr val="000000"/>
          </a:solidFill>
        </p:spPr>
        <p:txBody>
          <a:bodyPr wrap="square" lIns="0" tIns="0" rIns="0" bIns="0" rtlCol="0"/>
          <a:lstStyle/>
          <a:p>
            <a:endParaRPr/>
          </a:p>
        </p:txBody>
      </p:sp>
      <p:sp>
        <p:nvSpPr>
          <p:cNvPr id="270" name="object 270"/>
          <p:cNvSpPr/>
          <p:nvPr/>
        </p:nvSpPr>
        <p:spPr>
          <a:xfrm>
            <a:off x="3352800" y="2057400"/>
            <a:ext cx="3276600" cy="1905000"/>
          </a:xfrm>
          <a:custGeom>
            <a:avLst/>
            <a:gdLst/>
            <a:ahLst/>
            <a:cxnLst/>
            <a:rect l="l" t="t" r="r" b="b"/>
            <a:pathLst>
              <a:path w="3276600" h="1905000">
                <a:moveTo>
                  <a:pt x="85344" y="5333"/>
                </a:moveTo>
                <a:lnTo>
                  <a:pt x="0" y="0"/>
                </a:lnTo>
                <a:lnTo>
                  <a:pt x="46482" y="70865"/>
                </a:lnTo>
                <a:lnTo>
                  <a:pt x="50291" y="64441"/>
                </a:lnTo>
                <a:lnTo>
                  <a:pt x="50291" y="32765"/>
                </a:lnTo>
                <a:lnTo>
                  <a:pt x="51053" y="29717"/>
                </a:lnTo>
                <a:lnTo>
                  <a:pt x="53339" y="27431"/>
                </a:lnTo>
                <a:lnTo>
                  <a:pt x="57150" y="27431"/>
                </a:lnTo>
                <a:lnTo>
                  <a:pt x="68369" y="33957"/>
                </a:lnTo>
                <a:lnTo>
                  <a:pt x="85344" y="5333"/>
                </a:lnTo>
                <a:close/>
              </a:path>
              <a:path w="3276600" h="1905000">
                <a:moveTo>
                  <a:pt x="68369" y="33957"/>
                </a:moveTo>
                <a:lnTo>
                  <a:pt x="57150" y="27431"/>
                </a:lnTo>
                <a:lnTo>
                  <a:pt x="53339" y="27431"/>
                </a:lnTo>
                <a:lnTo>
                  <a:pt x="51053" y="29717"/>
                </a:lnTo>
                <a:lnTo>
                  <a:pt x="50291" y="32765"/>
                </a:lnTo>
                <a:lnTo>
                  <a:pt x="52577" y="35813"/>
                </a:lnTo>
                <a:lnTo>
                  <a:pt x="63501" y="42166"/>
                </a:lnTo>
                <a:lnTo>
                  <a:pt x="68369" y="33957"/>
                </a:lnTo>
                <a:close/>
              </a:path>
              <a:path w="3276600" h="1905000">
                <a:moveTo>
                  <a:pt x="63501" y="42166"/>
                </a:moveTo>
                <a:lnTo>
                  <a:pt x="52577" y="35813"/>
                </a:lnTo>
                <a:lnTo>
                  <a:pt x="50291" y="32765"/>
                </a:lnTo>
                <a:lnTo>
                  <a:pt x="50291" y="64441"/>
                </a:lnTo>
                <a:lnTo>
                  <a:pt x="63501" y="42166"/>
                </a:lnTo>
                <a:close/>
              </a:path>
              <a:path w="3276600" h="1905000">
                <a:moveTo>
                  <a:pt x="3213098" y="1862833"/>
                </a:moveTo>
                <a:lnTo>
                  <a:pt x="68369" y="33957"/>
                </a:lnTo>
                <a:lnTo>
                  <a:pt x="63501" y="42166"/>
                </a:lnTo>
                <a:lnTo>
                  <a:pt x="3208230" y="1871042"/>
                </a:lnTo>
                <a:lnTo>
                  <a:pt x="3213098" y="1862833"/>
                </a:lnTo>
                <a:close/>
              </a:path>
              <a:path w="3276600" h="1905000">
                <a:moveTo>
                  <a:pt x="3226307" y="1901856"/>
                </a:moveTo>
                <a:lnTo>
                  <a:pt x="3226307" y="1872233"/>
                </a:lnTo>
                <a:lnTo>
                  <a:pt x="3225546" y="1875281"/>
                </a:lnTo>
                <a:lnTo>
                  <a:pt x="3223259" y="1877567"/>
                </a:lnTo>
                <a:lnTo>
                  <a:pt x="3219450" y="1877567"/>
                </a:lnTo>
                <a:lnTo>
                  <a:pt x="3208230" y="1871042"/>
                </a:lnTo>
                <a:lnTo>
                  <a:pt x="3191255" y="1899665"/>
                </a:lnTo>
                <a:lnTo>
                  <a:pt x="3226307" y="1901856"/>
                </a:lnTo>
                <a:close/>
              </a:path>
              <a:path w="3276600" h="1905000">
                <a:moveTo>
                  <a:pt x="3226307" y="1872233"/>
                </a:moveTo>
                <a:lnTo>
                  <a:pt x="3224022" y="1869185"/>
                </a:lnTo>
                <a:lnTo>
                  <a:pt x="3213098" y="1862833"/>
                </a:lnTo>
                <a:lnTo>
                  <a:pt x="3208230" y="1871042"/>
                </a:lnTo>
                <a:lnTo>
                  <a:pt x="3219450" y="1877567"/>
                </a:lnTo>
                <a:lnTo>
                  <a:pt x="3223259" y="1877567"/>
                </a:lnTo>
                <a:lnTo>
                  <a:pt x="3225546" y="1875281"/>
                </a:lnTo>
                <a:lnTo>
                  <a:pt x="3226307" y="1872233"/>
                </a:lnTo>
                <a:close/>
              </a:path>
              <a:path w="3276600" h="1905000">
                <a:moveTo>
                  <a:pt x="3276600" y="1904999"/>
                </a:moveTo>
                <a:lnTo>
                  <a:pt x="3230118" y="1834133"/>
                </a:lnTo>
                <a:lnTo>
                  <a:pt x="3213098" y="1862833"/>
                </a:lnTo>
                <a:lnTo>
                  <a:pt x="3224022" y="1869185"/>
                </a:lnTo>
                <a:lnTo>
                  <a:pt x="3226307" y="1872233"/>
                </a:lnTo>
                <a:lnTo>
                  <a:pt x="3226307" y="1901856"/>
                </a:lnTo>
                <a:lnTo>
                  <a:pt x="3276600" y="1904999"/>
                </a:lnTo>
                <a:close/>
              </a:path>
            </a:pathLst>
          </a:custGeom>
          <a:solidFill>
            <a:srgbClr val="000000"/>
          </a:solidFill>
        </p:spPr>
        <p:txBody>
          <a:bodyPr wrap="square" lIns="0" tIns="0" rIns="0" bIns="0" rtlCol="0"/>
          <a:lstStyle/>
          <a:p>
            <a:endParaRPr/>
          </a:p>
        </p:txBody>
      </p:sp>
      <p:sp>
        <p:nvSpPr>
          <p:cNvPr id="271" name="object 271"/>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6</a:t>
            </a:fld>
            <a:endParaRPr dirty="0"/>
          </a:p>
        </p:txBody>
      </p:sp>
      <p:sp>
        <p:nvSpPr>
          <p:cNvPr id="272" name="object 272"/>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1143000" y="1859280"/>
            <a:ext cx="7391399" cy="484631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977900" y="708151"/>
            <a:ext cx="6722745" cy="513080"/>
          </a:xfrm>
          <a:prstGeom prst="rect">
            <a:avLst/>
          </a:prstGeom>
        </p:spPr>
        <p:txBody>
          <a:bodyPr vert="horz" wrap="square" lIns="0" tIns="12065" rIns="0" bIns="0" rtlCol="0">
            <a:spAutoFit/>
          </a:bodyPr>
          <a:lstStyle/>
          <a:p>
            <a:pPr marL="12700">
              <a:lnSpc>
                <a:spcPct val="100000"/>
              </a:lnSpc>
              <a:spcBef>
                <a:spcPts val="95"/>
              </a:spcBef>
            </a:pPr>
            <a:r>
              <a:rPr i="0" spc="-10" dirty="0">
                <a:solidFill>
                  <a:srgbClr val="9A0033"/>
                </a:solidFill>
                <a:latin typeface="Arial"/>
                <a:cs typeface="Arial"/>
              </a:rPr>
              <a:t>Enterprise Application</a:t>
            </a:r>
            <a:r>
              <a:rPr i="0" spc="35" dirty="0">
                <a:solidFill>
                  <a:srgbClr val="9A0033"/>
                </a:solidFill>
                <a:latin typeface="Arial"/>
                <a:cs typeface="Arial"/>
              </a:rPr>
              <a:t> </a:t>
            </a:r>
            <a:r>
              <a:rPr i="0" spc="-10" dirty="0">
                <a:solidFill>
                  <a:srgbClr val="9A0033"/>
                </a:solidFill>
                <a:latin typeface="Arial"/>
                <a:cs typeface="Arial"/>
              </a:rPr>
              <a:t>“Spaghetti”</a:t>
            </a:r>
          </a:p>
        </p:txBody>
      </p:sp>
      <p:sp>
        <p:nvSpPr>
          <p:cNvPr id="6" name="object 6"/>
          <p:cNvSpPr/>
          <p:nvPr/>
        </p:nvSpPr>
        <p:spPr>
          <a:xfrm>
            <a:off x="7467600" y="6248400"/>
            <a:ext cx="1524000" cy="381000"/>
          </a:xfrm>
          <a:custGeom>
            <a:avLst/>
            <a:gdLst/>
            <a:ahLst/>
            <a:cxnLst/>
            <a:rect l="l" t="t" r="r" b="b"/>
            <a:pathLst>
              <a:path w="1524000" h="381000">
                <a:moveTo>
                  <a:pt x="0" y="0"/>
                </a:moveTo>
                <a:lnTo>
                  <a:pt x="0" y="381000"/>
                </a:lnTo>
                <a:lnTo>
                  <a:pt x="1524000" y="381000"/>
                </a:lnTo>
                <a:lnTo>
                  <a:pt x="1524000" y="0"/>
                </a:lnTo>
                <a:lnTo>
                  <a:pt x="0" y="0"/>
                </a:lnTo>
                <a:close/>
              </a:path>
            </a:pathLst>
          </a:custGeom>
          <a:solidFill>
            <a:srgbClr val="FFFFFF"/>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7</a:t>
            </a:fld>
            <a:endParaRPr dirty="0"/>
          </a:p>
        </p:txBody>
      </p:sp>
      <p:sp>
        <p:nvSpPr>
          <p:cNvPr id="8" name="object 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 </a:t>
            </a:r>
            <a:r>
              <a:rPr spc="-5" dirty="0"/>
              <a:t>Michael Rosen</a:t>
            </a:r>
            <a:r>
              <a:rPr spc="-55" dirty="0"/>
              <a:t> </a:t>
            </a:r>
            <a:r>
              <a:rPr spc="-5" dirty="0"/>
              <a:t>2005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977900" y="708151"/>
            <a:ext cx="4291330"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EAI and Web</a:t>
            </a:r>
            <a:r>
              <a:rPr i="0" spc="-40" dirty="0">
                <a:solidFill>
                  <a:srgbClr val="9A0033"/>
                </a:solidFill>
                <a:latin typeface="Arial"/>
                <a:cs typeface="Arial"/>
              </a:rPr>
              <a:t> </a:t>
            </a:r>
            <a:r>
              <a:rPr i="0" spc="-5" dirty="0">
                <a:solidFill>
                  <a:srgbClr val="9A0033"/>
                </a:solidFill>
                <a:latin typeface="Arial"/>
                <a:cs typeface="Arial"/>
              </a:rPr>
              <a:t>Services</a:t>
            </a:r>
          </a:p>
        </p:txBody>
      </p:sp>
      <p:sp>
        <p:nvSpPr>
          <p:cNvPr id="6" name="object 6"/>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8</a:t>
            </a:fld>
            <a:endParaRPr dirty="0"/>
          </a:p>
        </p:txBody>
      </p:sp>
      <p:sp>
        <p:nvSpPr>
          <p:cNvPr id="7" name="object 7"/>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sp>
        <p:nvSpPr>
          <p:cNvPr id="5" name="object 5"/>
          <p:cNvSpPr txBox="1"/>
          <p:nvPr/>
        </p:nvSpPr>
        <p:spPr>
          <a:xfrm>
            <a:off x="977900" y="1547876"/>
            <a:ext cx="8173084" cy="4521751"/>
          </a:xfrm>
          <a:prstGeom prst="rect">
            <a:avLst/>
          </a:prstGeom>
        </p:spPr>
        <p:txBody>
          <a:bodyPr vert="horz" wrap="square" lIns="0" tIns="12700" rIns="0" bIns="0" rtlCol="0">
            <a:spAutoFit/>
          </a:bodyPr>
          <a:lstStyle/>
          <a:p>
            <a:pPr marL="355600" indent="-342900">
              <a:lnSpc>
                <a:spcPct val="100000"/>
              </a:lnSpc>
              <a:spcBef>
                <a:spcPts val="100"/>
              </a:spcBef>
              <a:buSzPct val="75000"/>
              <a:buFont typeface="Wingdings"/>
              <a:buChar char=""/>
              <a:tabLst>
                <a:tab pos="354965" algn="l"/>
                <a:tab pos="355600" algn="l"/>
              </a:tabLst>
            </a:pPr>
            <a:r>
              <a:rPr sz="2400" dirty="0">
                <a:solidFill>
                  <a:srgbClr val="003365"/>
                </a:solidFill>
                <a:latin typeface="Arial"/>
                <a:cs typeface="Arial"/>
              </a:rPr>
              <a:t>Then…</a:t>
            </a:r>
            <a:endParaRPr sz="2400" dirty="0">
              <a:latin typeface="Arial"/>
              <a:cs typeface="Arial"/>
            </a:endParaRPr>
          </a:p>
          <a:p>
            <a:pPr marL="755650" lvl="1" indent="-285750">
              <a:lnSpc>
                <a:spcPct val="100000"/>
              </a:lnSpc>
              <a:spcBef>
                <a:spcPts val="495"/>
              </a:spcBef>
              <a:buSzPct val="120000"/>
              <a:buChar char="•"/>
              <a:tabLst>
                <a:tab pos="755015" algn="l"/>
                <a:tab pos="755650" algn="l"/>
              </a:tabLst>
            </a:pPr>
            <a:r>
              <a:rPr sz="2000" spc="-5" dirty="0">
                <a:solidFill>
                  <a:srgbClr val="003365"/>
                </a:solidFill>
                <a:latin typeface="Arial"/>
                <a:cs typeface="Arial"/>
              </a:rPr>
              <a:t>Previous EAI products used proprietary protocols and</a:t>
            </a:r>
            <a:r>
              <a:rPr sz="2000" spc="125" dirty="0">
                <a:solidFill>
                  <a:srgbClr val="003365"/>
                </a:solidFill>
                <a:latin typeface="Arial"/>
                <a:cs typeface="Arial"/>
              </a:rPr>
              <a:t> </a:t>
            </a:r>
            <a:r>
              <a:rPr sz="2000" spc="-5" dirty="0">
                <a:solidFill>
                  <a:srgbClr val="003365"/>
                </a:solidFill>
                <a:latin typeface="Arial"/>
                <a:cs typeface="Arial"/>
              </a:rPr>
              <a:t>techniques</a:t>
            </a:r>
            <a:endParaRPr sz="2000" dirty="0">
              <a:latin typeface="Arial"/>
              <a:cs typeface="Arial"/>
            </a:endParaRPr>
          </a:p>
          <a:p>
            <a:pPr marL="755015" marR="508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EAI applications were too expensive to </a:t>
            </a:r>
            <a:r>
              <a:rPr sz="2000" spc="-10" dirty="0">
                <a:solidFill>
                  <a:srgbClr val="003365"/>
                </a:solidFill>
                <a:latin typeface="Arial"/>
                <a:cs typeface="Arial"/>
              </a:rPr>
              <a:t>implement. Many attempts  </a:t>
            </a:r>
            <a:r>
              <a:rPr sz="2000" spc="-5" dirty="0">
                <a:solidFill>
                  <a:srgbClr val="003365"/>
                </a:solidFill>
                <a:latin typeface="Arial"/>
                <a:cs typeface="Arial"/>
              </a:rPr>
              <a:t>at EAI</a:t>
            </a:r>
            <a:r>
              <a:rPr sz="2000" spc="-10" dirty="0">
                <a:solidFill>
                  <a:srgbClr val="003365"/>
                </a:solidFill>
                <a:latin typeface="Arial"/>
                <a:cs typeface="Arial"/>
              </a:rPr>
              <a:t> failed</a:t>
            </a:r>
            <a:endParaRPr sz="2000" dirty="0">
              <a:latin typeface="Arial"/>
              <a:cs typeface="Arial"/>
            </a:endParaRPr>
          </a:p>
          <a:p>
            <a:pPr marL="755015" marR="500380" lvl="1" indent="-285750">
              <a:lnSpc>
                <a:spcPct val="100000"/>
              </a:lnSpc>
              <a:spcBef>
                <a:spcPts val="470"/>
              </a:spcBef>
              <a:buSzPct val="120000"/>
              <a:buChar char="•"/>
              <a:tabLst>
                <a:tab pos="755015" algn="l"/>
                <a:tab pos="755650" algn="l"/>
              </a:tabLst>
            </a:pPr>
            <a:r>
              <a:rPr sz="2000" spc="-5" dirty="0">
                <a:solidFill>
                  <a:srgbClr val="003365"/>
                </a:solidFill>
                <a:latin typeface="Arial"/>
                <a:cs typeface="Arial"/>
              </a:rPr>
              <a:t>Most EAI </a:t>
            </a:r>
            <a:r>
              <a:rPr sz="2000" spc="-10" dirty="0">
                <a:solidFill>
                  <a:srgbClr val="003365"/>
                </a:solidFill>
                <a:latin typeface="Arial"/>
                <a:cs typeface="Arial"/>
              </a:rPr>
              <a:t>implementations </a:t>
            </a:r>
            <a:r>
              <a:rPr sz="2000" spc="-5" dirty="0">
                <a:solidFill>
                  <a:srgbClr val="003365"/>
                </a:solidFill>
                <a:latin typeface="Arial"/>
                <a:cs typeface="Arial"/>
              </a:rPr>
              <a:t>created </a:t>
            </a:r>
            <a:r>
              <a:rPr sz="2000" spc="-10" dirty="0">
                <a:solidFill>
                  <a:srgbClr val="003365"/>
                </a:solidFill>
                <a:latin typeface="Arial"/>
                <a:cs typeface="Arial"/>
              </a:rPr>
              <a:t>point-to-point connections,  </a:t>
            </a:r>
            <a:r>
              <a:rPr sz="2000" spc="-5" dirty="0">
                <a:solidFill>
                  <a:srgbClr val="003365"/>
                </a:solidFill>
                <a:latin typeface="Arial"/>
                <a:cs typeface="Arial"/>
              </a:rPr>
              <a:t>essentially new </a:t>
            </a:r>
            <a:r>
              <a:rPr sz="2000" spc="-5" dirty="0" smtClean="0">
                <a:solidFill>
                  <a:srgbClr val="003365"/>
                </a:solidFill>
                <a:latin typeface="Arial"/>
                <a:cs typeface="Arial"/>
              </a:rPr>
              <a:t>EAI</a:t>
            </a:r>
            <a:endParaRPr sz="1950" dirty="0">
              <a:latin typeface="Times New Roman"/>
              <a:cs typeface="Times New Roman"/>
            </a:endParaRPr>
          </a:p>
          <a:p>
            <a:pPr marL="355600" indent="-342900">
              <a:lnSpc>
                <a:spcPct val="100000"/>
              </a:lnSpc>
              <a:buSzPct val="75000"/>
              <a:buFont typeface="Wingdings"/>
              <a:buChar char=""/>
              <a:tabLst>
                <a:tab pos="354965" algn="l"/>
                <a:tab pos="355600" algn="l"/>
              </a:tabLst>
            </a:pPr>
            <a:r>
              <a:rPr sz="2400" spc="-5" dirty="0">
                <a:solidFill>
                  <a:srgbClr val="003365"/>
                </a:solidFill>
                <a:latin typeface="Arial"/>
                <a:cs typeface="Arial"/>
              </a:rPr>
              <a:t>Now…</a:t>
            </a:r>
            <a:endParaRPr sz="2400" dirty="0">
              <a:latin typeface="Arial"/>
              <a:cs typeface="Arial"/>
            </a:endParaRPr>
          </a:p>
          <a:p>
            <a:pPr marL="755650" marR="694055" lvl="1" indent="-285750">
              <a:lnSpc>
                <a:spcPct val="100000"/>
              </a:lnSpc>
              <a:spcBef>
                <a:spcPts val="495"/>
              </a:spcBef>
              <a:buSzPct val="120000"/>
              <a:buChar char="•"/>
              <a:tabLst>
                <a:tab pos="755015" algn="l"/>
                <a:tab pos="755650" algn="l"/>
              </a:tabLst>
            </a:pPr>
            <a:r>
              <a:rPr sz="2000" spc="-5" dirty="0">
                <a:solidFill>
                  <a:srgbClr val="003365"/>
                </a:solidFill>
                <a:latin typeface="Arial"/>
                <a:cs typeface="Arial"/>
              </a:rPr>
              <a:t>All EAI vendors are transitioning to Web Services to replace  proprietary protocols</a:t>
            </a:r>
            <a:endParaRPr sz="2000" dirty="0">
              <a:latin typeface="Arial"/>
              <a:cs typeface="Arial"/>
            </a:endParaRPr>
          </a:p>
          <a:p>
            <a:pPr marL="755650" marR="42418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COTS vendors are also supporting Web Services, thus driving  </a:t>
            </a:r>
            <a:r>
              <a:rPr sz="2000" spc="-10" dirty="0">
                <a:solidFill>
                  <a:srgbClr val="003365"/>
                </a:solidFill>
                <a:latin typeface="Arial"/>
                <a:cs typeface="Arial"/>
              </a:rPr>
              <a:t>down </a:t>
            </a:r>
            <a:r>
              <a:rPr sz="2000" spc="-5" dirty="0">
                <a:solidFill>
                  <a:srgbClr val="003365"/>
                </a:solidFill>
                <a:latin typeface="Arial"/>
                <a:cs typeface="Arial"/>
              </a:rPr>
              <a:t>the cost of </a:t>
            </a:r>
            <a:r>
              <a:rPr sz="2000" spc="-10" dirty="0">
                <a:solidFill>
                  <a:srgbClr val="003365"/>
                </a:solidFill>
                <a:latin typeface="Arial"/>
                <a:cs typeface="Arial"/>
              </a:rPr>
              <a:t>connectivity </a:t>
            </a:r>
            <a:r>
              <a:rPr sz="2000" spc="-5" dirty="0">
                <a:solidFill>
                  <a:srgbClr val="003365"/>
                </a:solidFill>
                <a:latin typeface="Arial"/>
                <a:cs typeface="Arial"/>
              </a:rPr>
              <a:t>and</a:t>
            </a:r>
            <a:r>
              <a:rPr sz="2000" spc="35" dirty="0">
                <a:solidFill>
                  <a:srgbClr val="003365"/>
                </a:solidFill>
                <a:latin typeface="Arial"/>
                <a:cs typeface="Arial"/>
              </a:rPr>
              <a:t> </a:t>
            </a:r>
            <a:r>
              <a:rPr sz="2000" spc="-10" dirty="0">
                <a:solidFill>
                  <a:srgbClr val="003365"/>
                </a:solidFill>
                <a:latin typeface="Arial"/>
                <a:cs typeface="Arial"/>
              </a:rPr>
              <a:t>integration</a:t>
            </a:r>
            <a:endParaRPr sz="2000" dirty="0">
              <a:latin typeface="Arial"/>
              <a:cs typeface="Arial"/>
            </a:endParaRPr>
          </a:p>
          <a:p>
            <a:pPr marL="755650" marR="35560" lvl="1" indent="-285750">
              <a:lnSpc>
                <a:spcPct val="100000"/>
              </a:lnSpc>
              <a:spcBef>
                <a:spcPts val="475"/>
              </a:spcBef>
              <a:buSzPct val="120000"/>
              <a:buChar char="•"/>
              <a:tabLst>
                <a:tab pos="755015" algn="l"/>
                <a:tab pos="755650" algn="l"/>
              </a:tabLst>
            </a:pPr>
            <a:r>
              <a:rPr sz="2000" spc="-5" dirty="0">
                <a:solidFill>
                  <a:srgbClr val="003365"/>
                </a:solidFill>
                <a:latin typeface="Arial"/>
                <a:cs typeface="Arial"/>
              </a:rPr>
              <a:t>Service </a:t>
            </a:r>
            <a:r>
              <a:rPr sz="2000" spc="-10" dirty="0">
                <a:solidFill>
                  <a:srgbClr val="003365"/>
                </a:solidFill>
                <a:latin typeface="Arial"/>
                <a:cs typeface="Arial"/>
              </a:rPr>
              <a:t>Oriented Integration, </a:t>
            </a:r>
            <a:r>
              <a:rPr sz="2000" spc="-5" dirty="0">
                <a:solidFill>
                  <a:srgbClr val="003365"/>
                </a:solidFill>
                <a:latin typeface="Arial"/>
                <a:cs typeface="Arial"/>
              </a:rPr>
              <a:t>using a new class of </a:t>
            </a:r>
            <a:r>
              <a:rPr sz="2000" spc="-10" dirty="0">
                <a:solidFill>
                  <a:srgbClr val="003365"/>
                </a:solidFill>
                <a:latin typeface="Arial"/>
                <a:cs typeface="Arial"/>
              </a:rPr>
              <a:t>product </a:t>
            </a:r>
            <a:r>
              <a:rPr sz="2000" spc="-5" dirty="0">
                <a:solidFill>
                  <a:srgbClr val="003365"/>
                </a:solidFill>
                <a:latin typeface="Arial"/>
                <a:cs typeface="Arial"/>
              </a:rPr>
              <a:t>call </a:t>
            </a:r>
            <a:r>
              <a:rPr sz="2000" spc="-10" dirty="0">
                <a:solidFill>
                  <a:srgbClr val="003365"/>
                </a:solidFill>
                <a:latin typeface="Arial"/>
                <a:cs typeface="Arial"/>
              </a:rPr>
              <a:t>the  Enterprise Service </a:t>
            </a:r>
            <a:r>
              <a:rPr sz="2000" spc="-5" dirty="0">
                <a:solidFill>
                  <a:srgbClr val="003365"/>
                </a:solidFill>
                <a:latin typeface="Arial"/>
                <a:cs typeface="Arial"/>
              </a:rPr>
              <a:t>Bus, is now the </a:t>
            </a:r>
            <a:r>
              <a:rPr sz="2000" spc="-10" dirty="0">
                <a:solidFill>
                  <a:srgbClr val="003365"/>
                </a:solidFill>
                <a:latin typeface="Arial"/>
                <a:cs typeface="Arial"/>
              </a:rPr>
              <a:t>target </a:t>
            </a:r>
            <a:r>
              <a:rPr sz="2000" spc="-5" dirty="0">
                <a:solidFill>
                  <a:srgbClr val="003365"/>
                </a:solidFill>
                <a:latin typeface="Arial"/>
                <a:cs typeface="Arial"/>
              </a:rPr>
              <a:t>of</a:t>
            </a:r>
            <a:r>
              <a:rPr sz="2000" spc="55" dirty="0">
                <a:solidFill>
                  <a:srgbClr val="003365"/>
                </a:solidFill>
                <a:latin typeface="Arial"/>
                <a:cs typeface="Arial"/>
              </a:rPr>
              <a:t> </a:t>
            </a:r>
            <a:r>
              <a:rPr sz="2000" spc="-10" dirty="0">
                <a:solidFill>
                  <a:srgbClr val="003365"/>
                </a:solidFill>
                <a:latin typeface="Arial"/>
                <a:cs typeface="Arial"/>
              </a:rPr>
              <a:t>EAI</a:t>
            </a:r>
            <a:endParaRPr sz="2000" dirty="0">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solidFill>
            <a:srgbClr val="83BCE3"/>
          </a:solidFill>
        </p:spPr>
        <p:txBody>
          <a:bodyPr wrap="square" lIns="0" tIns="0" rIns="0" bIns="0" rtlCol="0"/>
          <a:lstStyle/>
          <a:p>
            <a:endParaRPr/>
          </a:p>
        </p:txBody>
      </p:sp>
      <p:sp>
        <p:nvSpPr>
          <p:cNvPr id="3" name="object 3"/>
          <p:cNvSpPr/>
          <p:nvPr/>
        </p:nvSpPr>
        <p:spPr>
          <a:xfrm>
            <a:off x="457200" y="457200"/>
            <a:ext cx="304800" cy="6858000"/>
          </a:xfrm>
          <a:custGeom>
            <a:avLst/>
            <a:gdLst/>
            <a:ahLst/>
            <a:cxnLst/>
            <a:rect l="l" t="t" r="r" b="b"/>
            <a:pathLst>
              <a:path w="304800" h="6858000">
                <a:moveTo>
                  <a:pt x="0" y="0"/>
                </a:moveTo>
                <a:lnTo>
                  <a:pt x="0" y="6858000"/>
                </a:lnTo>
                <a:lnTo>
                  <a:pt x="304800" y="6858000"/>
                </a:lnTo>
                <a:lnTo>
                  <a:pt x="304800" y="0"/>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5465826" y="5057394"/>
            <a:ext cx="1423035" cy="753110"/>
          </a:xfrm>
          <a:custGeom>
            <a:avLst/>
            <a:gdLst/>
            <a:ahLst/>
            <a:cxnLst/>
            <a:rect l="l" t="t" r="r" b="b"/>
            <a:pathLst>
              <a:path w="1423034" h="753110">
                <a:moveTo>
                  <a:pt x="0" y="0"/>
                </a:moveTo>
                <a:lnTo>
                  <a:pt x="0" y="752856"/>
                </a:lnTo>
                <a:lnTo>
                  <a:pt x="1422653" y="752855"/>
                </a:lnTo>
                <a:lnTo>
                  <a:pt x="1422653" y="0"/>
                </a:lnTo>
                <a:lnTo>
                  <a:pt x="0" y="0"/>
                </a:lnTo>
                <a:close/>
              </a:path>
            </a:pathLst>
          </a:custGeom>
          <a:ln w="9525">
            <a:solidFill>
              <a:srgbClr val="000000"/>
            </a:solidFill>
          </a:ln>
        </p:spPr>
        <p:txBody>
          <a:bodyPr wrap="square" lIns="0" tIns="0" rIns="0" bIns="0" rtlCol="0"/>
          <a:lstStyle/>
          <a:p>
            <a:endParaRPr/>
          </a:p>
        </p:txBody>
      </p:sp>
      <p:sp>
        <p:nvSpPr>
          <p:cNvPr id="5" name="object 5"/>
          <p:cNvSpPr txBox="1"/>
          <p:nvPr/>
        </p:nvSpPr>
        <p:spPr>
          <a:xfrm>
            <a:off x="5470588" y="5072062"/>
            <a:ext cx="1413510" cy="733425"/>
          </a:xfrm>
          <a:prstGeom prst="rect">
            <a:avLst/>
          </a:prstGeom>
          <a:solidFill>
            <a:srgbClr val="99CCFF"/>
          </a:solidFill>
        </p:spPr>
        <p:txBody>
          <a:bodyPr vert="horz" wrap="square" lIns="0" tIns="0" rIns="0" bIns="0" rtlCol="0">
            <a:spAutoFit/>
          </a:bodyPr>
          <a:lstStyle/>
          <a:p>
            <a:pPr algn="ctr">
              <a:lnSpc>
                <a:spcPts val="1830"/>
              </a:lnSpc>
            </a:pPr>
            <a:r>
              <a:rPr sz="1600" dirty="0">
                <a:latin typeface="Times New Roman"/>
                <a:cs typeface="Times New Roman"/>
              </a:rPr>
              <a:t>Application</a:t>
            </a:r>
            <a:endParaRPr sz="1600">
              <a:latin typeface="Times New Roman"/>
              <a:cs typeface="Times New Roman"/>
            </a:endParaRPr>
          </a:p>
          <a:p>
            <a:pPr marL="377190" marR="372110" indent="-635" algn="ctr">
              <a:lnSpc>
                <a:spcPct val="100000"/>
              </a:lnSpc>
              <a:spcBef>
                <a:spcPts val="5"/>
              </a:spcBef>
            </a:pPr>
            <a:r>
              <a:rPr sz="1600" dirty="0">
                <a:latin typeface="Times New Roman"/>
                <a:cs typeface="Times New Roman"/>
              </a:rPr>
              <a:t>Service  Adapter</a:t>
            </a:r>
            <a:endParaRPr sz="1600">
              <a:latin typeface="Times New Roman"/>
              <a:cs typeface="Times New Roman"/>
            </a:endParaRPr>
          </a:p>
        </p:txBody>
      </p:sp>
      <p:sp>
        <p:nvSpPr>
          <p:cNvPr id="6" name="object 6"/>
          <p:cNvSpPr/>
          <p:nvPr/>
        </p:nvSpPr>
        <p:spPr>
          <a:xfrm>
            <a:off x="6214871" y="5810250"/>
            <a:ext cx="0" cy="250825"/>
          </a:xfrm>
          <a:custGeom>
            <a:avLst/>
            <a:gdLst/>
            <a:ahLst/>
            <a:cxnLst/>
            <a:rect l="l" t="t" r="r" b="b"/>
            <a:pathLst>
              <a:path h="250825">
                <a:moveTo>
                  <a:pt x="0" y="0"/>
                </a:moveTo>
                <a:lnTo>
                  <a:pt x="0" y="250698"/>
                </a:lnTo>
              </a:path>
            </a:pathLst>
          </a:custGeom>
          <a:ln w="9525">
            <a:solidFill>
              <a:srgbClr val="000000"/>
            </a:solidFill>
          </a:ln>
        </p:spPr>
        <p:txBody>
          <a:bodyPr wrap="square" lIns="0" tIns="0" rIns="0" bIns="0" rtlCol="0"/>
          <a:lstStyle/>
          <a:p>
            <a:endParaRPr/>
          </a:p>
        </p:txBody>
      </p:sp>
      <p:sp>
        <p:nvSpPr>
          <p:cNvPr id="7" name="object 7"/>
          <p:cNvSpPr/>
          <p:nvPr/>
        </p:nvSpPr>
        <p:spPr>
          <a:xfrm>
            <a:off x="5665470" y="5997702"/>
            <a:ext cx="1073785" cy="627380"/>
          </a:xfrm>
          <a:custGeom>
            <a:avLst/>
            <a:gdLst/>
            <a:ahLst/>
            <a:cxnLst/>
            <a:rect l="l" t="t" r="r" b="b"/>
            <a:pathLst>
              <a:path w="1073784" h="627379">
                <a:moveTo>
                  <a:pt x="1073657" y="313182"/>
                </a:moveTo>
                <a:lnTo>
                  <a:pt x="1061256" y="245994"/>
                </a:lnTo>
                <a:lnTo>
                  <a:pt x="1025814" y="183830"/>
                </a:lnTo>
                <a:lnTo>
                  <a:pt x="1000280" y="155109"/>
                </a:lnTo>
                <a:lnTo>
                  <a:pt x="969977" y="128217"/>
                </a:lnTo>
                <a:lnTo>
                  <a:pt x="935236" y="103344"/>
                </a:lnTo>
                <a:lnTo>
                  <a:pt x="896388" y="80683"/>
                </a:lnTo>
                <a:lnTo>
                  <a:pt x="853763" y="60423"/>
                </a:lnTo>
                <a:lnTo>
                  <a:pt x="807691" y="42756"/>
                </a:lnTo>
                <a:lnTo>
                  <a:pt x="758504" y="27873"/>
                </a:lnTo>
                <a:lnTo>
                  <a:pt x="706532" y="15965"/>
                </a:lnTo>
                <a:lnTo>
                  <a:pt x="652105" y="7223"/>
                </a:lnTo>
                <a:lnTo>
                  <a:pt x="595554" y="1837"/>
                </a:lnTo>
                <a:lnTo>
                  <a:pt x="537209" y="0"/>
                </a:lnTo>
                <a:lnTo>
                  <a:pt x="478722" y="1837"/>
                </a:lnTo>
                <a:lnTo>
                  <a:pt x="422048" y="7223"/>
                </a:lnTo>
                <a:lnTo>
                  <a:pt x="367515" y="15965"/>
                </a:lnTo>
                <a:lnTo>
                  <a:pt x="315453" y="27873"/>
                </a:lnTo>
                <a:lnTo>
                  <a:pt x="266191" y="42756"/>
                </a:lnTo>
                <a:lnTo>
                  <a:pt x="220059" y="60423"/>
                </a:lnTo>
                <a:lnTo>
                  <a:pt x="177385" y="80683"/>
                </a:lnTo>
                <a:lnTo>
                  <a:pt x="138499" y="103344"/>
                </a:lnTo>
                <a:lnTo>
                  <a:pt x="103729" y="128217"/>
                </a:lnTo>
                <a:lnTo>
                  <a:pt x="73405" y="155109"/>
                </a:lnTo>
                <a:lnTo>
                  <a:pt x="47857" y="183830"/>
                </a:lnTo>
                <a:lnTo>
                  <a:pt x="12403" y="245994"/>
                </a:lnTo>
                <a:lnTo>
                  <a:pt x="0" y="313182"/>
                </a:lnTo>
                <a:lnTo>
                  <a:pt x="3155" y="347450"/>
                </a:lnTo>
                <a:lnTo>
                  <a:pt x="27413" y="412546"/>
                </a:lnTo>
                <a:lnTo>
                  <a:pt x="73405" y="471790"/>
                </a:lnTo>
                <a:lnTo>
                  <a:pt x="103729" y="498744"/>
                </a:lnTo>
                <a:lnTo>
                  <a:pt x="138499" y="523665"/>
                </a:lnTo>
                <a:lnTo>
                  <a:pt x="177385" y="546365"/>
                </a:lnTo>
                <a:lnTo>
                  <a:pt x="220059" y="566653"/>
                </a:lnTo>
                <a:lnTo>
                  <a:pt x="266191" y="584341"/>
                </a:lnTo>
                <a:lnTo>
                  <a:pt x="315453" y="599237"/>
                </a:lnTo>
                <a:lnTo>
                  <a:pt x="367515" y="611154"/>
                </a:lnTo>
                <a:lnTo>
                  <a:pt x="422048" y="619901"/>
                </a:lnTo>
                <a:lnTo>
                  <a:pt x="478722" y="625288"/>
                </a:lnTo>
                <a:lnTo>
                  <a:pt x="537209" y="627126"/>
                </a:lnTo>
                <a:lnTo>
                  <a:pt x="595554" y="625288"/>
                </a:lnTo>
                <a:lnTo>
                  <a:pt x="652105" y="619901"/>
                </a:lnTo>
                <a:lnTo>
                  <a:pt x="706532" y="611154"/>
                </a:lnTo>
                <a:lnTo>
                  <a:pt x="758504" y="599237"/>
                </a:lnTo>
                <a:lnTo>
                  <a:pt x="807691" y="584341"/>
                </a:lnTo>
                <a:lnTo>
                  <a:pt x="853763" y="566653"/>
                </a:lnTo>
                <a:lnTo>
                  <a:pt x="896388" y="546365"/>
                </a:lnTo>
                <a:lnTo>
                  <a:pt x="935236" y="523665"/>
                </a:lnTo>
                <a:lnTo>
                  <a:pt x="969977" y="498744"/>
                </a:lnTo>
                <a:lnTo>
                  <a:pt x="1000280" y="471790"/>
                </a:lnTo>
                <a:lnTo>
                  <a:pt x="1025814" y="442995"/>
                </a:lnTo>
                <a:lnTo>
                  <a:pt x="1061256" y="380635"/>
                </a:lnTo>
                <a:lnTo>
                  <a:pt x="1073657" y="313182"/>
                </a:lnTo>
                <a:close/>
              </a:path>
            </a:pathLst>
          </a:custGeom>
          <a:solidFill>
            <a:srgbClr val="FFFFFF"/>
          </a:solidFill>
        </p:spPr>
        <p:txBody>
          <a:bodyPr wrap="square" lIns="0" tIns="0" rIns="0" bIns="0" rtlCol="0"/>
          <a:lstStyle/>
          <a:p>
            <a:endParaRPr/>
          </a:p>
        </p:txBody>
      </p:sp>
      <p:sp>
        <p:nvSpPr>
          <p:cNvPr id="8" name="object 8"/>
          <p:cNvSpPr/>
          <p:nvPr/>
        </p:nvSpPr>
        <p:spPr>
          <a:xfrm>
            <a:off x="5665470" y="5997702"/>
            <a:ext cx="1073785" cy="627380"/>
          </a:xfrm>
          <a:custGeom>
            <a:avLst/>
            <a:gdLst/>
            <a:ahLst/>
            <a:cxnLst/>
            <a:rect l="l" t="t" r="r" b="b"/>
            <a:pathLst>
              <a:path w="1073784" h="627379">
                <a:moveTo>
                  <a:pt x="537209" y="0"/>
                </a:moveTo>
                <a:lnTo>
                  <a:pt x="478722" y="1837"/>
                </a:lnTo>
                <a:lnTo>
                  <a:pt x="422048" y="7223"/>
                </a:lnTo>
                <a:lnTo>
                  <a:pt x="367515" y="15965"/>
                </a:lnTo>
                <a:lnTo>
                  <a:pt x="315453" y="27873"/>
                </a:lnTo>
                <a:lnTo>
                  <a:pt x="266191" y="42756"/>
                </a:lnTo>
                <a:lnTo>
                  <a:pt x="220059" y="60423"/>
                </a:lnTo>
                <a:lnTo>
                  <a:pt x="177385" y="80683"/>
                </a:lnTo>
                <a:lnTo>
                  <a:pt x="138499" y="103344"/>
                </a:lnTo>
                <a:lnTo>
                  <a:pt x="103729" y="128217"/>
                </a:lnTo>
                <a:lnTo>
                  <a:pt x="73406" y="155109"/>
                </a:lnTo>
                <a:lnTo>
                  <a:pt x="47857" y="183830"/>
                </a:lnTo>
                <a:lnTo>
                  <a:pt x="12403" y="245994"/>
                </a:lnTo>
                <a:lnTo>
                  <a:pt x="0" y="313182"/>
                </a:lnTo>
                <a:lnTo>
                  <a:pt x="3155" y="347450"/>
                </a:lnTo>
                <a:lnTo>
                  <a:pt x="27413" y="412546"/>
                </a:lnTo>
                <a:lnTo>
                  <a:pt x="73405" y="471790"/>
                </a:lnTo>
                <a:lnTo>
                  <a:pt x="103729" y="498744"/>
                </a:lnTo>
                <a:lnTo>
                  <a:pt x="138499" y="523665"/>
                </a:lnTo>
                <a:lnTo>
                  <a:pt x="177385" y="546365"/>
                </a:lnTo>
                <a:lnTo>
                  <a:pt x="220059" y="566653"/>
                </a:lnTo>
                <a:lnTo>
                  <a:pt x="266191" y="584341"/>
                </a:lnTo>
                <a:lnTo>
                  <a:pt x="315453" y="599237"/>
                </a:lnTo>
                <a:lnTo>
                  <a:pt x="367515" y="611154"/>
                </a:lnTo>
                <a:lnTo>
                  <a:pt x="422048" y="619901"/>
                </a:lnTo>
                <a:lnTo>
                  <a:pt x="478722" y="625288"/>
                </a:lnTo>
                <a:lnTo>
                  <a:pt x="537209" y="627126"/>
                </a:lnTo>
                <a:lnTo>
                  <a:pt x="595554" y="625288"/>
                </a:lnTo>
                <a:lnTo>
                  <a:pt x="652105" y="619901"/>
                </a:lnTo>
                <a:lnTo>
                  <a:pt x="706532" y="611154"/>
                </a:lnTo>
                <a:lnTo>
                  <a:pt x="758504" y="599237"/>
                </a:lnTo>
                <a:lnTo>
                  <a:pt x="807691" y="584341"/>
                </a:lnTo>
                <a:lnTo>
                  <a:pt x="853763" y="566653"/>
                </a:lnTo>
                <a:lnTo>
                  <a:pt x="896388" y="546365"/>
                </a:lnTo>
                <a:lnTo>
                  <a:pt x="935236" y="523665"/>
                </a:lnTo>
                <a:lnTo>
                  <a:pt x="969977" y="498744"/>
                </a:lnTo>
                <a:lnTo>
                  <a:pt x="1000280" y="471790"/>
                </a:lnTo>
                <a:lnTo>
                  <a:pt x="1025814" y="442995"/>
                </a:lnTo>
                <a:lnTo>
                  <a:pt x="1061256" y="380635"/>
                </a:lnTo>
                <a:lnTo>
                  <a:pt x="1073657" y="313182"/>
                </a:lnTo>
                <a:lnTo>
                  <a:pt x="1070502" y="279055"/>
                </a:lnTo>
                <a:lnTo>
                  <a:pt x="1046250" y="214189"/>
                </a:lnTo>
                <a:lnTo>
                  <a:pt x="1000280" y="155109"/>
                </a:lnTo>
                <a:lnTo>
                  <a:pt x="969977" y="128217"/>
                </a:lnTo>
                <a:lnTo>
                  <a:pt x="935236" y="103344"/>
                </a:lnTo>
                <a:lnTo>
                  <a:pt x="896388" y="80683"/>
                </a:lnTo>
                <a:lnTo>
                  <a:pt x="853763" y="60423"/>
                </a:lnTo>
                <a:lnTo>
                  <a:pt x="807691" y="42756"/>
                </a:lnTo>
                <a:lnTo>
                  <a:pt x="758504" y="27873"/>
                </a:lnTo>
                <a:lnTo>
                  <a:pt x="706532" y="15965"/>
                </a:lnTo>
                <a:lnTo>
                  <a:pt x="652105" y="7223"/>
                </a:lnTo>
                <a:lnTo>
                  <a:pt x="595554" y="1837"/>
                </a:lnTo>
                <a:lnTo>
                  <a:pt x="537209" y="0"/>
                </a:lnTo>
                <a:close/>
              </a:path>
            </a:pathLst>
          </a:custGeom>
          <a:ln w="9525">
            <a:solidFill>
              <a:srgbClr val="000000"/>
            </a:solidFill>
          </a:ln>
        </p:spPr>
        <p:txBody>
          <a:bodyPr wrap="square" lIns="0" tIns="0" rIns="0" bIns="0" rtlCol="0"/>
          <a:lstStyle/>
          <a:p>
            <a:endParaRPr/>
          </a:p>
        </p:txBody>
      </p:sp>
      <p:sp>
        <p:nvSpPr>
          <p:cNvPr id="9" name="object 9"/>
          <p:cNvSpPr/>
          <p:nvPr/>
        </p:nvSpPr>
        <p:spPr>
          <a:xfrm>
            <a:off x="5897879" y="6086094"/>
            <a:ext cx="541020" cy="340360"/>
          </a:xfrm>
          <a:custGeom>
            <a:avLst/>
            <a:gdLst/>
            <a:ahLst/>
            <a:cxnLst/>
            <a:rect l="l" t="t" r="r" b="b"/>
            <a:pathLst>
              <a:path w="541020" h="340360">
                <a:moveTo>
                  <a:pt x="70104" y="330403"/>
                </a:moveTo>
                <a:lnTo>
                  <a:pt x="70104" y="169925"/>
                </a:lnTo>
                <a:lnTo>
                  <a:pt x="68580" y="178307"/>
                </a:lnTo>
                <a:lnTo>
                  <a:pt x="64770" y="185927"/>
                </a:lnTo>
                <a:lnTo>
                  <a:pt x="58674" y="192785"/>
                </a:lnTo>
                <a:lnTo>
                  <a:pt x="50292" y="198119"/>
                </a:lnTo>
                <a:lnTo>
                  <a:pt x="39624" y="203453"/>
                </a:lnTo>
                <a:lnTo>
                  <a:pt x="30480" y="209550"/>
                </a:lnTo>
                <a:lnTo>
                  <a:pt x="3810" y="243839"/>
                </a:lnTo>
                <a:lnTo>
                  <a:pt x="0" y="263651"/>
                </a:lnTo>
                <a:lnTo>
                  <a:pt x="762" y="274319"/>
                </a:lnTo>
                <a:lnTo>
                  <a:pt x="26670" y="311657"/>
                </a:lnTo>
                <a:lnTo>
                  <a:pt x="54864" y="326135"/>
                </a:lnTo>
                <a:lnTo>
                  <a:pt x="70104" y="330403"/>
                </a:lnTo>
                <a:close/>
              </a:path>
              <a:path w="541020" h="340360">
                <a:moveTo>
                  <a:pt x="515112" y="127253"/>
                </a:moveTo>
                <a:lnTo>
                  <a:pt x="515112" y="93725"/>
                </a:lnTo>
                <a:lnTo>
                  <a:pt x="512825" y="77723"/>
                </a:lnTo>
                <a:lnTo>
                  <a:pt x="511302" y="72389"/>
                </a:lnTo>
                <a:lnTo>
                  <a:pt x="509778" y="67817"/>
                </a:lnTo>
                <a:lnTo>
                  <a:pt x="506730" y="63245"/>
                </a:lnTo>
                <a:lnTo>
                  <a:pt x="504444" y="58673"/>
                </a:lnTo>
                <a:lnTo>
                  <a:pt x="501396" y="54863"/>
                </a:lnTo>
                <a:lnTo>
                  <a:pt x="497586" y="51053"/>
                </a:lnTo>
                <a:lnTo>
                  <a:pt x="493775" y="48005"/>
                </a:lnTo>
                <a:lnTo>
                  <a:pt x="488442" y="45719"/>
                </a:lnTo>
                <a:lnTo>
                  <a:pt x="483870" y="42671"/>
                </a:lnTo>
                <a:lnTo>
                  <a:pt x="477774" y="41147"/>
                </a:lnTo>
                <a:lnTo>
                  <a:pt x="470916" y="39623"/>
                </a:lnTo>
                <a:lnTo>
                  <a:pt x="463296" y="38861"/>
                </a:lnTo>
                <a:lnTo>
                  <a:pt x="454914" y="38100"/>
                </a:lnTo>
                <a:lnTo>
                  <a:pt x="434340" y="38163"/>
                </a:lnTo>
                <a:lnTo>
                  <a:pt x="425958" y="38861"/>
                </a:lnTo>
                <a:lnTo>
                  <a:pt x="416052" y="39623"/>
                </a:lnTo>
                <a:lnTo>
                  <a:pt x="397764" y="41147"/>
                </a:lnTo>
                <a:lnTo>
                  <a:pt x="388620" y="42671"/>
                </a:lnTo>
                <a:lnTo>
                  <a:pt x="380238" y="43433"/>
                </a:lnTo>
                <a:lnTo>
                  <a:pt x="363474" y="46481"/>
                </a:lnTo>
                <a:lnTo>
                  <a:pt x="340614" y="51053"/>
                </a:lnTo>
                <a:lnTo>
                  <a:pt x="333756" y="52577"/>
                </a:lnTo>
                <a:lnTo>
                  <a:pt x="326136" y="54101"/>
                </a:lnTo>
                <a:lnTo>
                  <a:pt x="319278" y="55625"/>
                </a:lnTo>
                <a:lnTo>
                  <a:pt x="300990" y="60197"/>
                </a:lnTo>
                <a:lnTo>
                  <a:pt x="295656" y="60959"/>
                </a:lnTo>
                <a:lnTo>
                  <a:pt x="290322" y="62483"/>
                </a:lnTo>
                <a:lnTo>
                  <a:pt x="284988" y="63245"/>
                </a:lnTo>
                <a:lnTo>
                  <a:pt x="271272" y="65531"/>
                </a:lnTo>
                <a:lnTo>
                  <a:pt x="260604" y="65531"/>
                </a:lnTo>
                <a:lnTo>
                  <a:pt x="257556" y="64769"/>
                </a:lnTo>
                <a:lnTo>
                  <a:pt x="252984" y="63245"/>
                </a:lnTo>
                <a:lnTo>
                  <a:pt x="250698" y="61721"/>
                </a:lnTo>
                <a:lnTo>
                  <a:pt x="246125" y="57150"/>
                </a:lnTo>
                <a:lnTo>
                  <a:pt x="240792" y="52577"/>
                </a:lnTo>
                <a:lnTo>
                  <a:pt x="233934" y="46481"/>
                </a:lnTo>
                <a:lnTo>
                  <a:pt x="226314" y="39623"/>
                </a:lnTo>
                <a:lnTo>
                  <a:pt x="217170" y="32003"/>
                </a:lnTo>
                <a:lnTo>
                  <a:pt x="173736" y="6857"/>
                </a:lnTo>
                <a:lnTo>
                  <a:pt x="137160" y="0"/>
                </a:lnTo>
                <a:lnTo>
                  <a:pt x="124206" y="2285"/>
                </a:lnTo>
                <a:lnTo>
                  <a:pt x="86106" y="24383"/>
                </a:lnTo>
                <a:lnTo>
                  <a:pt x="62484" y="62483"/>
                </a:lnTo>
                <a:lnTo>
                  <a:pt x="59436" y="88391"/>
                </a:lnTo>
                <a:lnTo>
                  <a:pt x="60198" y="101345"/>
                </a:lnTo>
                <a:lnTo>
                  <a:pt x="61722" y="114300"/>
                </a:lnTo>
                <a:lnTo>
                  <a:pt x="64008" y="126491"/>
                </a:lnTo>
                <a:lnTo>
                  <a:pt x="68580" y="149351"/>
                </a:lnTo>
                <a:lnTo>
                  <a:pt x="70104" y="160019"/>
                </a:lnTo>
                <a:lnTo>
                  <a:pt x="70104" y="330403"/>
                </a:lnTo>
                <a:lnTo>
                  <a:pt x="73914" y="331469"/>
                </a:lnTo>
                <a:lnTo>
                  <a:pt x="124968" y="339089"/>
                </a:lnTo>
                <a:lnTo>
                  <a:pt x="135636" y="339851"/>
                </a:lnTo>
                <a:lnTo>
                  <a:pt x="156210" y="339851"/>
                </a:lnTo>
                <a:lnTo>
                  <a:pt x="166116" y="339089"/>
                </a:lnTo>
                <a:lnTo>
                  <a:pt x="176022" y="339089"/>
                </a:lnTo>
                <a:lnTo>
                  <a:pt x="205740" y="336803"/>
                </a:lnTo>
                <a:lnTo>
                  <a:pt x="225552" y="333755"/>
                </a:lnTo>
                <a:lnTo>
                  <a:pt x="235458" y="332993"/>
                </a:lnTo>
                <a:lnTo>
                  <a:pt x="244602" y="331469"/>
                </a:lnTo>
                <a:lnTo>
                  <a:pt x="254508" y="330707"/>
                </a:lnTo>
                <a:lnTo>
                  <a:pt x="272796" y="327659"/>
                </a:lnTo>
                <a:lnTo>
                  <a:pt x="281940" y="326897"/>
                </a:lnTo>
                <a:lnTo>
                  <a:pt x="290322" y="325373"/>
                </a:lnTo>
                <a:lnTo>
                  <a:pt x="299466" y="324611"/>
                </a:lnTo>
                <a:lnTo>
                  <a:pt x="307848" y="323850"/>
                </a:lnTo>
                <a:lnTo>
                  <a:pt x="316992" y="323850"/>
                </a:lnTo>
                <a:lnTo>
                  <a:pt x="324612" y="323088"/>
                </a:lnTo>
                <a:lnTo>
                  <a:pt x="341375" y="323088"/>
                </a:lnTo>
                <a:lnTo>
                  <a:pt x="356616" y="324611"/>
                </a:lnTo>
                <a:lnTo>
                  <a:pt x="363474" y="325373"/>
                </a:lnTo>
                <a:lnTo>
                  <a:pt x="371094" y="326897"/>
                </a:lnTo>
                <a:lnTo>
                  <a:pt x="377952" y="328421"/>
                </a:lnTo>
                <a:lnTo>
                  <a:pt x="385572" y="329183"/>
                </a:lnTo>
                <a:lnTo>
                  <a:pt x="400812" y="329183"/>
                </a:lnTo>
                <a:lnTo>
                  <a:pt x="409194" y="328421"/>
                </a:lnTo>
                <a:lnTo>
                  <a:pt x="417575" y="326897"/>
                </a:lnTo>
                <a:lnTo>
                  <a:pt x="425958" y="324611"/>
                </a:lnTo>
                <a:lnTo>
                  <a:pt x="434340" y="323088"/>
                </a:lnTo>
                <a:lnTo>
                  <a:pt x="441960" y="320039"/>
                </a:lnTo>
                <a:lnTo>
                  <a:pt x="458724" y="313943"/>
                </a:lnTo>
                <a:lnTo>
                  <a:pt x="466344" y="310133"/>
                </a:lnTo>
                <a:lnTo>
                  <a:pt x="474725" y="306323"/>
                </a:lnTo>
                <a:lnTo>
                  <a:pt x="482346" y="302513"/>
                </a:lnTo>
                <a:lnTo>
                  <a:pt x="489204" y="297941"/>
                </a:lnTo>
                <a:lnTo>
                  <a:pt x="496824" y="293369"/>
                </a:lnTo>
                <a:lnTo>
                  <a:pt x="502920" y="288797"/>
                </a:lnTo>
                <a:lnTo>
                  <a:pt x="509778" y="284225"/>
                </a:lnTo>
                <a:lnTo>
                  <a:pt x="513588" y="280415"/>
                </a:lnTo>
                <a:lnTo>
                  <a:pt x="513588" y="161543"/>
                </a:lnTo>
                <a:lnTo>
                  <a:pt x="515112" y="127253"/>
                </a:lnTo>
                <a:close/>
              </a:path>
              <a:path w="541020" h="340360">
                <a:moveTo>
                  <a:pt x="541020" y="238505"/>
                </a:moveTo>
                <a:lnTo>
                  <a:pt x="541020" y="233933"/>
                </a:lnTo>
                <a:lnTo>
                  <a:pt x="540258" y="229361"/>
                </a:lnTo>
                <a:lnTo>
                  <a:pt x="535686" y="220217"/>
                </a:lnTo>
                <a:lnTo>
                  <a:pt x="531876" y="216407"/>
                </a:lnTo>
                <a:lnTo>
                  <a:pt x="522732" y="205739"/>
                </a:lnTo>
                <a:lnTo>
                  <a:pt x="517398" y="192785"/>
                </a:lnTo>
                <a:lnTo>
                  <a:pt x="514350" y="178307"/>
                </a:lnTo>
                <a:lnTo>
                  <a:pt x="513588" y="161543"/>
                </a:lnTo>
                <a:lnTo>
                  <a:pt x="513588" y="280415"/>
                </a:lnTo>
                <a:lnTo>
                  <a:pt x="515112" y="278891"/>
                </a:lnTo>
                <a:lnTo>
                  <a:pt x="520446" y="274319"/>
                </a:lnTo>
                <a:lnTo>
                  <a:pt x="525780" y="268985"/>
                </a:lnTo>
                <a:lnTo>
                  <a:pt x="533400" y="258317"/>
                </a:lnTo>
                <a:lnTo>
                  <a:pt x="536448" y="253745"/>
                </a:lnTo>
                <a:lnTo>
                  <a:pt x="538734" y="248411"/>
                </a:lnTo>
                <a:lnTo>
                  <a:pt x="540258" y="243077"/>
                </a:lnTo>
                <a:lnTo>
                  <a:pt x="541020" y="238505"/>
                </a:lnTo>
                <a:close/>
              </a:path>
            </a:pathLst>
          </a:custGeom>
          <a:solidFill>
            <a:srgbClr val="AAF4FF"/>
          </a:solidFill>
        </p:spPr>
        <p:txBody>
          <a:bodyPr wrap="square" lIns="0" tIns="0" rIns="0" bIns="0" rtlCol="0"/>
          <a:lstStyle/>
          <a:p>
            <a:endParaRPr/>
          </a:p>
        </p:txBody>
      </p:sp>
      <p:sp>
        <p:nvSpPr>
          <p:cNvPr id="10" name="object 10"/>
          <p:cNvSpPr/>
          <p:nvPr/>
        </p:nvSpPr>
        <p:spPr>
          <a:xfrm>
            <a:off x="5987034" y="6162294"/>
            <a:ext cx="365760" cy="321310"/>
          </a:xfrm>
          <a:custGeom>
            <a:avLst/>
            <a:gdLst/>
            <a:ahLst/>
            <a:cxnLst/>
            <a:rect l="l" t="t" r="r" b="b"/>
            <a:pathLst>
              <a:path w="365760" h="321310">
                <a:moveTo>
                  <a:pt x="365760" y="291083"/>
                </a:moveTo>
                <a:lnTo>
                  <a:pt x="365760" y="45719"/>
                </a:lnTo>
                <a:lnTo>
                  <a:pt x="222503" y="0"/>
                </a:lnTo>
                <a:lnTo>
                  <a:pt x="110489" y="26669"/>
                </a:lnTo>
                <a:lnTo>
                  <a:pt x="110489" y="172973"/>
                </a:lnTo>
                <a:lnTo>
                  <a:pt x="0" y="176021"/>
                </a:lnTo>
                <a:lnTo>
                  <a:pt x="0" y="298703"/>
                </a:lnTo>
                <a:lnTo>
                  <a:pt x="223265" y="320801"/>
                </a:lnTo>
                <a:lnTo>
                  <a:pt x="365760" y="291083"/>
                </a:lnTo>
                <a:close/>
              </a:path>
            </a:pathLst>
          </a:custGeom>
          <a:solidFill>
            <a:srgbClr val="68A5DD"/>
          </a:solidFill>
        </p:spPr>
        <p:txBody>
          <a:bodyPr wrap="square" lIns="0" tIns="0" rIns="0" bIns="0" rtlCol="0"/>
          <a:lstStyle/>
          <a:p>
            <a:endParaRPr/>
          </a:p>
        </p:txBody>
      </p:sp>
      <p:sp>
        <p:nvSpPr>
          <p:cNvPr id="11" name="object 11"/>
          <p:cNvSpPr/>
          <p:nvPr/>
        </p:nvSpPr>
        <p:spPr>
          <a:xfrm>
            <a:off x="5995415" y="6169152"/>
            <a:ext cx="214629" cy="307340"/>
          </a:xfrm>
          <a:custGeom>
            <a:avLst/>
            <a:gdLst/>
            <a:ahLst/>
            <a:cxnLst/>
            <a:rect l="l" t="t" r="r" b="b"/>
            <a:pathLst>
              <a:path w="214629" h="307339">
                <a:moveTo>
                  <a:pt x="214122" y="307086"/>
                </a:moveTo>
                <a:lnTo>
                  <a:pt x="214122" y="0"/>
                </a:lnTo>
                <a:lnTo>
                  <a:pt x="109728" y="25146"/>
                </a:lnTo>
                <a:lnTo>
                  <a:pt x="109728" y="172974"/>
                </a:lnTo>
                <a:lnTo>
                  <a:pt x="0" y="174498"/>
                </a:lnTo>
                <a:lnTo>
                  <a:pt x="0" y="285750"/>
                </a:lnTo>
                <a:lnTo>
                  <a:pt x="214122" y="307086"/>
                </a:lnTo>
                <a:close/>
              </a:path>
            </a:pathLst>
          </a:custGeom>
          <a:solidFill>
            <a:srgbClr val="B2EFF9"/>
          </a:solidFill>
        </p:spPr>
        <p:txBody>
          <a:bodyPr wrap="square" lIns="0" tIns="0" rIns="0" bIns="0" rtlCol="0"/>
          <a:lstStyle/>
          <a:p>
            <a:endParaRPr/>
          </a:p>
        </p:txBody>
      </p:sp>
      <p:sp>
        <p:nvSpPr>
          <p:cNvPr id="12" name="object 12"/>
          <p:cNvSpPr/>
          <p:nvPr/>
        </p:nvSpPr>
        <p:spPr>
          <a:xfrm>
            <a:off x="6137147" y="6420611"/>
            <a:ext cx="33020" cy="52705"/>
          </a:xfrm>
          <a:custGeom>
            <a:avLst/>
            <a:gdLst/>
            <a:ahLst/>
            <a:cxnLst/>
            <a:rect l="l" t="t" r="r" b="b"/>
            <a:pathLst>
              <a:path w="33020" h="52704">
                <a:moveTo>
                  <a:pt x="32765" y="52577"/>
                </a:moveTo>
                <a:lnTo>
                  <a:pt x="32765" y="1524"/>
                </a:lnTo>
                <a:lnTo>
                  <a:pt x="0" y="0"/>
                </a:lnTo>
                <a:lnTo>
                  <a:pt x="0" y="49529"/>
                </a:lnTo>
                <a:lnTo>
                  <a:pt x="32765" y="52577"/>
                </a:lnTo>
                <a:close/>
              </a:path>
            </a:pathLst>
          </a:custGeom>
          <a:solidFill>
            <a:srgbClr val="68A5DD"/>
          </a:solidFill>
        </p:spPr>
        <p:txBody>
          <a:bodyPr wrap="square" lIns="0" tIns="0" rIns="0" bIns="0" rtlCol="0"/>
          <a:lstStyle/>
          <a:p>
            <a:endParaRPr/>
          </a:p>
        </p:txBody>
      </p:sp>
      <p:sp>
        <p:nvSpPr>
          <p:cNvPr id="13" name="object 13"/>
          <p:cNvSpPr/>
          <p:nvPr/>
        </p:nvSpPr>
        <p:spPr>
          <a:xfrm>
            <a:off x="6176771" y="6182867"/>
            <a:ext cx="20320" cy="34290"/>
          </a:xfrm>
          <a:custGeom>
            <a:avLst/>
            <a:gdLst/>
            <a:ahLst/>
            <a:cxnLst/>
            <a:rect l="l" t="t" r="r" b="b"/>
            <a:pathLst>
              <a:path w="20320" h="34289">
                <a:moveTo>
                  <a:pt x="19812" y="30480"/>
                </a:moveTo>
                <a:lnTo>
                  <a:pt x="19812" y="0"/>
                </a:lnTo>
                <a:lnTo>
                  <a:pt x="0" y="4572"/>
                </a:lnTo>
                <a:lnTo>
                  <a:pt x="0" y="34290"/>
                </a:lnTo>
                <a:lnTo>
                  <a:pt x="19812" y="30480"/>
                </a:lnTo>
                <a:close/>
              </a:path>
            </a:pathLst>
          </a:custGeom>
          <a:solidFill>
            <a:srgbClr val="68A5DD"/>
          </a:solidFill>
        </p:spPr>
        <p:txBody>
          <a:bodyPr wrap="square" lIns="0" tIns="0" rIns="0" bIns="0" rtlCol="0"/>
          <a:lstStyle/>
          <a:p>
            <a:endParaRPr/>
          </a:p>
        </p:txBody>
      </p:sp>
      <p:sp>
        <p:nvSpPr>
          <p:cNvPr id="14" name="object 14"/>
          <p:cNvSpPr/>
          <p:nvPr/>
        </p:nvSpPr>
        <p:spPr>
          <a:xfrm>
            <a:off x="6146291" y="6189726"/>
            <a:ext cx="20320" cy="33020"/>
          </a:xfrm>
          <a:custGeom>
            <a:avLst/>
            <a:gdLst/>
            <a:ahLst/>
            <a:cxnLst/>
            <a:rect l="l" t="t" r="r" b="b"/>
            <a:pathLst>
              <a:path w="20320" h="33020">
                <a:moveTo>
                  <a:pt x="19812" y="28956"/>
                </a:moveTo>
                <a:lnTo>
                  <a:pt x="19812" y="0"/>
                </a:lnTo>
                <a:lnTo>
                  <a:pt x="0" y="3810"/>
                </a:lnTo>
                <a:lnTo>
                  <a:pt x="0" y="32765"/>
                </a:lnTo>
                <a:lnTo>
                  <a:pt x="19812" y="28956"/>
                </a:lnTo>
                <a:close/>
              </a:path>
            </a:pathLst>
          </a:custGeom>
          <a:solidFill>
            <a:srgbClr val="68A5DD"/>
          </a:solidFill>
        </p:spPr>
        <p:txBody>
          <a:bodyPr wrap="square" lIns="0" tIns="0" rIns="0" bIns="0" rtlCol="0"/>
          <a:lstStyle/>
          <a:p>
            <a:endParaRPr/>
          </a:p>
        </p:txBody>
      </p:sp>
      <p:sp>
        <p:nvSpPr>
          <p:cNvPr id="15" name="object 15"/>
          <p:cNvSpPr/>
          <p:nvPr/>
        </p:nvSpPr>
        <p:spPr>
          <a:xfrm>
            <a:off x="6115811" y="6195821"/>
            <a:ext cx="20955" cy="32384"/>
          </a:xfrm>
          <a:custGeom>
            <a:avLst/>
            <a:gdLst/>
            <a:ahLst/>
            <a:cxnLst/>
            <a:rect l="l" t="t" r="r" b="b"/>
            <a:pathLst>
              <a:path w="20954" h="32385">
                <a:moveTo>
                  <a:pt x="20574" y="28193"/>
                </a:moveTo>
                <a:lnTo>
                  <a:pt x="20574" y="0"/>
                </a:lnTo>
                <a:lnTo>
                  <a:pt x="0" y="4572"/>
                </a:lnTo>
                <a:lnTo>
                  <a:pt x="0" y="32003"/>
                </a:lnTo>
                <a:lnTo>
                  <a:pt x="20574" y="28193"/>
                </a:lnTo>
                <a:close/>
              </a:path>
            </a:pathLst>
          </a:custGeom>
          <a:solidFill>
            <a:srgbClr val="68A5DD"/>
          </a:solidFill>
        </p:spPr>
        <p:txBody>
          <a:bodyPr wrap="square" lIns="0" tIns="0" rIns="0" bIns="0" rtlCol="0"/>
          <a:lstStyle/>
          <a:p>
            <a:endParaRPr/>
          </a:p>
        </p:txBody>
      </p:sp>
      <p:sp>
        <p:nvSpPr>
          <p:cNvPr id="16" name="object 16"/>
          <p:cNvSpPr/>
          <p:nvPr/>
        </p:nvSpPr>
        <p:spPr>
          <a:xfrm>
            <a:off x="6176771" y="6222491"/>
            <a:ext cx="20320" cy="33655"/>
          </a:xfrm>
          <a:custGeom>
            <a:avLst/>
            <a:gdLst/>
            <a:ahLst/>
            <a:cxnLst/>
            <a:rect l="l" t="t" r="r" b="b"/>
            <a:pathLst>
              <a:path w="20320" h="33654">
                <a:moveTo>
                  <a:pt x="19812" y="30480"/>
                </a:moveTo>
                <a:lnTo>
                  <a:pt x="19812" y="0"/>
                </a:lnTo>
                <a:lnTo>
                  <a:pt x="0" y="3810"/>
                </a:lnTo>
                <a:lnTo>
                  <a:pt x="0" y="33528"/>
                </a:lnTo>
                <a:lnTo>
                  <a:pt x="19812" y="30480"/>
                </a:lnTo>
                <a:close/>
              </a:path>
            </a:pathLst>
          </a:custGeom>
          <a:solidFill>
            <a:srgbClr val="68A5DD"/>
          </a:solidFill>
        </p:spPr>
        <p:txBody>
          <a:bodyPr wrap="square" lIns="0" tIns="0" rIns="0" bIns="0" rtlCol="0"/>
          <a:lstStyle/>
          <a:p>
            <a:endParaRPr/>
          </a:p>
        </p:txBody>
      </p:sp>
      <p:sp>
        <p:nvSpPr>
          <p:cNvPr id="17" name="object 17"/>
          <p:cNvSpPr/>
          <p:nvPr/>
        </p:nvSpPr>
        <p:spPr>
          <a:xfrm>
            <a:off x="6146291" y="6227826"/>
            <a:ext cx="20320" cy="32384"/>
          </a:xfrm>
          <a:custGeom>
            <a:avLst/>
            <a:gdLst/>
            <a:ahLst/>
            <a:cxnLst/>
            <a:rect l="l" t="t" r="r" b="b"/>
            <a:pathLst>
              <a:path w="20320" h="32385">
                <a:moveTo>
                  <a:pt x="19812" y="29718"/>
                </a:moveTo>
                <a:lnTo>
                  <a:pt x="19812" y="0"/>
                </a:lnTo>
                <a:lnTo>
                  <a:pt x="0" y="3048"/>
                </a:lnTo>
                <a:lnTo>
                  <a:pt x="0" y="32003"/>
                </a:lnTo>
                <a:lnTo>
                  <a:pt x="19812" y="29718"/>
                </a:lnTo>
                <a:close/>
              </a:path>
            </a:pathLst>
          </a:custGeom>
          <a:solidFill>
            <a:srgbClr val="68A5DD"/>
          </a:solidFill>
        </p:spPr>
        <p:txBody>
          <a:bodyPr wrap="square" lIns="0" tIns="0" rIns="0" bIns="0" rtlCol="0"/>
          <a:lstStyle/>
          <a:p>
            <a:endParaRPr/>
          </a:p>
        </p:txBody>
      </p:sp>
      <p:sp>
        <p:nvSpPr>
          <p:cNvPr id="18" name="object 18"/>
          <p:cNvSpPr/>
          <p:nvPr/>
        </p:nvSpPr>
        <p:spPr>
          <a:xfrm>
            <a:off x="6115811" y="6233159"/>
            <a:ext cx="20955" cy="31750"/>
          </a:xfrm>
          <a:custGeom>
            <a:avLst/>
            <a:gdLst/>
            <a:ahLst/>
            <a:cxnLst/>
            <a:rect l="l" t="t" r="r" b="b"/>
            <a:pathLst>
              <a:path w="20954" h="31750">
                <a:moveTo>
                  <a:pt x="20574" y="28193"/>
                </a:moveTo>
                <a:lnTo>
                  <a:pt x="20574" y="0"/>
                </a:lnTo>
                <a:lnTo>
                  <a:pt x="0" y="3810"/>
                </a:lnTo>
                <a:lnTo>
                  <a:pt x="0" y="31241"/>
                </a:lnTo>
                <a:lnTo>
                  <a:pt x="20574" y="28193"/>
                </a:lnTo>
                <a:close/>
              </a:path>
            </a:pathLst>
          </a:custGeom>
          <a:solidFill>
            <a:srgbClr val="68A5DD"/>
          </a:solidFill>
        </p:spPr>
        <p:txBody>
          <a:bodyPr wrap="square" lIns="0" tIns="0" rIns="0" bIns="0" rtlCol="0"/>
          <a:lstStyle/>
          <a:p>
            <a:endParaRPr/>
          </a:p>
        </p:txBody>
      </p:sp>
      <p:sp>
        <p:nvSpPr>
          <p:cNvPr id="19" name="object 19"/>
          <p:cNvSpPr/>
          <p:nvPr/>
        </p:nvSpPr>
        <p:spPr>
          <a:xfrm>
            <a:off x="6176771" y="6262115"/>
            <a:ext cx="20320" cy="32384"/>
          </a:xfrm>
          <a:custGeom>
            <a:avLst/>
            <a:gdLst/>
            <a:ahLst/>
            <a:cxnLst/>
            <a:rect l="l" t="t" r="r" b="b"/>
            <a:pathLst>
              <a:path w="20320" h="32385">
                <a:moveTo>
                  <a:pt x="19812" y="30480"/>
                </a:moveTo>
                <a:lnTo>
                  <a:pt x="19812" y="0"/>
                </a:lnTo>
                <a:lnTo>
                  <a:pt x="0" y="3048"/>
                </a:lnTo>
                <a:lnTo>
                  <a:pt x="0" y="32004"/>
                </a:lnTo>
                <a:lnTo>
                  <a:pt x="19812" y="30480"/>
                </a:lnTo>
                <a:close/>
              </a:path>
            </a:pathLst>
          </a:custGeom>
          <a:solidFill>
            <a:srgbClr val="68A5DD"/>
          </a:solidFill>
        </p:spPr>
        <p:txBody>
          <a:bodyPr wrap="square" lIns="0" tIns="0" rIns="0" bIns="0" rtlCol="0"/>
          <a:lstStyle/>
          <a:p>
            <a:endParaRPr/>
          </a:p>
        </p:txBody>
      </p:sp>
      <p:sp>
        <p:nvSpPr>
          <p:cNvPr id="20" name="object 20"/>
          <p:cNvSpPr/>
          <p:nvPr/>
        </p:nvSpPr>
        <p:spPr>
          <a:xfrm>
            <a:off x="6146291" y="6266688"/>
            <a:ext cx="20320" cy="30480"/>
          </a:xfrm>
          <a:custGeom>
            <a:avLst/>
            <a:gdLst/>
            <a:ahLst/>
            <a:cxnLst/>
            <a:rect l="l" t="t" r="r" b="b"/>
            <a:pathLst>
              <a:path w="20320" h="30479">
                <a:moveTo>
                  <a:pt x="19812" y="28956"/>
                </a:moveTo>
                <a:lnTo>
                  <a:pt x="19812" y="0"/>
                </a:lnTo>
                <a:lnTo>
                  <a:pt x="0" y="2286"/>
                </a:lnTo>
                <a:lnTo>
                  <a:pt x="0" y="30479"/>
                </a:lnTo>
                <a:lnTo>
                  <a:pt x="19812" y="28956"/>
                </a:lnTo>
                <a:close/>
              </a:path>
            </a:pathLst>
          </a:custGeom>
          <a:solidFill>
            <a:srgbClr val="68A5DD"/>
          </a:solidFill>
        </p:spPr>
        <p:txBody>
          <a:bodyPr wrap="square" lIns="0" tIns="0" rIns="0" bIns="0" rtlCol="0"/>
          <a:lstStyle/>
          <a:p>
            <a:endParaRPr/>
          </a:p>
        </p:txBody>
      </p:sp>
      <p:sp>
        <p:nvSpPr>
          <p:cNvPr id="21" name="object 21"/>
          <p:cNvSpPr/>
          <p:nvPr/>
        </p:nvSpPr>
        <p:spPr>
          <a:xfrm>
            <a:off x="6115811" y="6270497"/>
            <a:ext cx="20955" cy="29845"/>
          </a:xfrm>
          <a:custGeom>
            <a:avLst/>
            <a:gdLst/>
            <a:ahLst/>
            <a:cxnLst/>
            <a:rect l="l" t="t" r="r" b="b"/>
            <a:pathLst>
              <a:path w="20954" h="29845">
                <a:moveTo>
                  <a:pt x="20574" y="28193"/>
                </a:moveTo>
                <a:lnTo>
                  <a:pt x="20574" y="0"/>
                </a:lnTo>
                <a:lnTo>
                  <a:pt x="0" y="2286"/>
                </a:lnTo>
                <a:lnTo>
                  <a:pt x="0" y="29717"/>
                </a:lnTo>
                <a:lnTo>
                  <a:pt x="20574" y="28193"/>
                </a:lnTo>
                <a:close/>
              </a:path>
            </a:pathLst>
          </a:custGeom>
          <a:solidFill>
            <a:srgbClr val="68A5DD"/>
          </a:solidFill>
        </p:spPr>
        <p:txBody>
          <a:bodyPr wrap="square" lIns="0" tIns="0" rIns="0" bIns="0" rtlCol="0"/>
          <a:lstStyle/>
          <a:p>
            <a:endParaRPr/>
          </a:p>
        </p:txBody>
      </p:sp>
      <p:sp>
        <p:nvSpPr>
          <p:cNvPr id="22" name="object 22"/>
          <p:cNvSpPr/>
          <p:nvPr/>
        </p:nvSpPr>
        <p:spPr>
          <a:xfrm>
            <a:off x="6176771" y="6301740"/>
            <a:ext cx="20320" cy="31750"/>
          </a:xfrm>
          <a:custGeom>
            <a:avLst/>
            <a:gdLst/>
            <a:ahLst/>
            <a:cxnLst/>
            <a:rect l="l" t="t" r="r" b="b"/>
            <a:pathLst>
              <a:path w="20320" h="31750">
                <a:moveTo>
                  <a:pt x="19812" y="30480"/>
                </a:moveTo>
                <a:lnTo>
                  <a:pt x="19812" y="0"/>
                </a:lnTo>
                <a:lnTo>
                  <a:pt x="0" y="1524"/>
                </a:lnTo>
                <a:lnTo>
                  <a:pt x="0" y="31242"/>
                </a:lnTo>
                <a:lnTo>
                  <a:pt x="19812" y="30480"/>
                </a:lnTo>
                <a:close/>
              </a:path>
            </a:pathLst>
          </a:custGeom>
          <a:solidFill>
            <a:srgbClr val="68A5DD"/>
          </a:solidFill>
        </p:spPr>
        <p:txBody>
          <a:bodyPr wrap="square" lIns="0" tIns="0" rIns="0" bIns="0" rtlCol="0"/>
          <a:lstStyle/>
          <a:p>
            <a:endParaRPr/>
          </a:p>
        </p:txBody>
      </p:sp>
      <p:sp>
        <p:nvSpPr>
          <p:cNvPr id="23" name="object 23"/>
          <p:cNvSpPr/>
          <p:nvPr/>
        </p:nvSpPr>
        <p:spPr>
          <a:xfrm>
            <a:off x="6146291" y="6304788"/>
            <a:ext cx="20320" cy="30480"/>
          </a:xfrm>
          <a:custGeom>
            <a:avLst/>
            <a:gdLst/>
            <a:ahLst/>
            <a:cxnLst/>
            <a:rect l="l" t="t" r="r" b="b"/>
            <a:pathLst>
              <a:path w="20320" h="30479">
                <a:moveTo>
                  <a:pt x="19812" y="28956"/>
                </a:moveTo>
                <a:lnTo>
                  <a:pt x="19812" y="0"/>
                </a:lnTo>
                <a:lnTo>
                  <a:pt x="0" y="1524"/>
                </a:lnTo>
                <a:lnTo>
                  <a:pt x="0" y="30479"/>
                </a:lnTo>
                <a:lnTo>
                  <a:pt x="19812" y="28956"/>
                </a:lnTo>
                <a:close/>
              </a:path>
            </a:pathLst>
          </a:custGeom>
          <a:solidFill>
            <a:srgbClr val="68A5DD"/>
          </a:solidFill>
        </p:spPr>
        <p:txBody>
          <a:bodyPr wrap="square" lIns="0" tIns="0" rIns="0" bIns="0" rtlCol="0"/>
          <a:lstStyle/>
          <a:p>
            <a:endParaRPr/>
          </a:p>
        </p:txBody>
      </p:sp>
      <p:sp>
        <p:nvSpPr>
          <p:cNvPr id="24" name="object 24"/>
          <p:cNvSpPr/>
          <p:nvPr/>
        </p:nvSpPr>
        <p:spPr>
          <a:xfrm>
            <a:off x="6115811" y="6307073"/>
            <a:ext cx="20955" cy="29845"/>
          </a:xfrm>
          <a:custGeom>
            <a:avLst/>
            <a:gdLst/>
            <a:ahLst/>
            <a:cxnLst/>
            <a:rect l="l" t="t" r="r" b="b"/>
            <a:pathLst>
              <a:path w="20954" h="29845">
                <a:moveTo>
                  <a:pt x="20574" y="28955"/>
                </a:moveTo>
                <a:lnTo>
                  <a:pt x="20574" y="0"/>
                </a:lnTo>
                <a:lnTo>
                  <a:pt x="0" y="2286"/>
                </a:lnTo>
                <a:lnTo>
                  <a:pt x="0" y="29717"/>
                </a:lnTo>
                <a:lnTo>
                  <a:pt x="20574" y="28955"/>
                </a:lnTo>
                <a:close/>
              </a:path>
            </a:pathLst>
          </a:custGeom>
          <a:solidFill>
            <a:srgbClr val="68A5DD"/>
          </a:solidFill>
        </p:spPr>
        <p:txBody>
          <a:bodyPr wrap="square" lIns="0" tIns="0" rIns="0" bIns="0" rtlCol="0"/>
          <a:lstStyle/>
          <a:p>
            <a:endParaRPr/>
          </a:p>
        </p:txBody>
      </p:sp>
      <p:sp>
        <p:nvSpPr>
          <p:cNvPr id="25" name="object 25"/>
          <p:cNvSpPr/>
          <p:nvPr/>
        </p:nvSpPr>
        <p:spPr>
          <a:xfrm>
            <a:off x="6176771" y="6341364"/>
            <a:ext cx="20320" cy="30480"/>
          </a:xfrm>
          <a:custGeom>
            <a:avLst/>
            <a:gdLst/>
            <a:ahLst/>
            <a:cxnLst/>
            <a:rect l="l" t="t" r="r" b="b"/>
            <a:pathLst>
              <a:path w="20320" h="30479">
                <a:moveTo>
                  <a:pt x="19812" y="30480"/>
                </a:moveTo>
                <a:lnTo>
                  <a:pt x="19812" y="0"/>
                </a:lnTo>
                <a:lnTo>
                  <a:pt x="0" y="762"/>
                </a:lnTo>
                <a:lnTo>
                  <a:pt x="0" y="30480"/>
                </a:lnTo>
                <a:lnTo>
                  <a:pt x="19812" y="30480"/>
                </a:lnTo>
                <a:close/>
              </a:path>
            </a:pathLst>
          </a:custGeom>
          <a:solidFill>
            <a:srgbClr val="68A5DD"/>
          </a:solidFill>
        </p:spPr>
        <p:txBody>
          <a:bodyPr wrap="square" lIns="0" tIns="0" rIns="0" bIns="0" rtlCol="0"/>
          <a:lstStyle/>
          <a:p>
            <a:endParaRPr/>
          </a:p>
        </p:txBody>
      </p:sp>
      <p:sp>
        <p:nvSpPr>
          <p:cNvPr id="26" name="object 26"/>
          <p:cNvSpPr/>
          <p:nvPr/>
        </p:nvSpPr>
        <p:spPr>
          <a:xfrm>
            <a:off x="6146291" y="6342888"/>
            <a:ext cx="20320" cy="29845"/>
          </a:xfrm>
          <a:custGeom>
            <a:avLst/>
            <a:gdLst/>
            <a:ahLst/>
            <a:cxnLst/>
            <a:rect l="l" t="t" r="r" b="b"/>
            <a:pathLst>
              <a:path w="20320" h="29845">
                <a:moveTo>
                  <a:pt x="19812" y="29717"/>
                </a:moveTo>
                <a:lnTo>
                  <a:pt x="19812" y="0"/>
                </a:lnTo>
                <a:lnTo>
                  <a:pt x="0" y="762"/>
                </a:lnTo>
                <a:lnTo>
                  <a:pt x="0" y="29717"/>
                </a:lnTo>
                <a:lnTo>
                  <a:pt x="19812" y="29717"/>
                </a:lnTo>
                <a:close/>
              </a:path>
            </a:pathLst>
          </a:custGeom>
          <a:solidFill>
            <a:srgbClr val="68A5DD"/>
          </a:solidFill>
        </p:spPr>
        <p:txBody>
          <a:bodyPr wrap="square" lIns="0" tIns="0" rIns="0" bIns="0" rtlCol="0"/>
          <a:lstStyle/>
          <a:p>
            <a:endParaRPr/>
          </a:p>
        </p:txBody>
      </p:sp>
      <p:sp>
        <p:nvSpPr>
          <p:cNvPr id="27" name="object 27"/>
          <p:cNvSpPr/>
          <p:nvPr/>
        </p:nvSpPr>
        <p:spPr>
          <a:xfrm>
            <a:off x="6115811" y="6344411"/>
            <a:ext cx="20955" cy="29209"/>
          </a:xfrm>
          <a:custGeom>
            <a:avLst/>
            <a:gdLst/>
            <a:ahLst/>
            <a:cxnLst/>
            <a:rect l="l" t="t" r="r" b="b"/>
            <a:pathLst>
              <a:path w="20954" h="29210">
                <a:moveTo>
                  <a:pt x="20574" y="28193"/>
                </a:moveTo>
                <a:lnTo>
                  <a:pt x="20574" y="0"/>
                </a:lnTo>
                <a:lnTo>
                  <a:pt x="0" y="1524"/>
                </a:lnTo>
                <a:lnTo>
                  <a:pt x="0" y="28955"/>
                </a:lnTo>
                <a:lnTo>
                  <a:pt x="20574" y="28193"/>
                </a:lnTo>
                <a:close/>
              </a:path>
            </a:pathLst>
          </a:custGeom>
          <a:solidFill>
            <a:srgbClr val="68A5DD"/>
          </a:solidFill>
        </p:spPr>
        <p:txBody>
          <a:bodyPr wrap="square" lIns="0" tIns="0" rIns="0" bIns="0" rtlCol="0"/>
          <a:lstStyle/>
          <a:p>
            <a:endParaRPr/>
          </a:p>
        </p:txBody>
      </p:sp>
      <p:sp>
        <p:nvSpPr>
          <p:cNvPr id="28" name="object 28"/>
          <p:cNvSpPr/>
          <p:nvPr/>
        </p:nvSpPr>
        <p:spPr>
          <a:xfrm>
            <a:off x="6176771" y="6380988"/>
            <a:ext cx="20320" cy="30480"/>
          </a:xfrm>
          <a:custGeom>
            <a:avLst/>
            <a:gdLst/>
            <a:ahLst/>
            <a:cxnLst/>
            <a:rect l="l" t="t" r="r" b="b"/>
            <a:pathLst>
              <a:path w="20320" h="30479">
                <a:moveTo>
                  <a:pt x="19812" y="30479"/>
                </a:moveTo>
                <a:lnTo>
                  <a:pt x="19812" y="0"/>
                </a:lnTo>
                <a:lnTo>
                  <a:pt x="0" y="0"/>
                </a:lnTo>
                <a:lnTo>
                  <a:pt x="0" y="29717"/>
                </a:lnTo>
                <a:lnTo>
                  <a:pt x="19812" y="30479"/>
                </a:lnTo>
                <a:close/>
              </a:path>
            </a:pathLst>
          </a:custGeom>
          <a:solidFill>
            <a:srgbClr val="68A5DD"/>
          </a:solidFill>
        </p:spPr>
        <p:txBody>
          <a:bodyPr wrap="square" lIns="0" tIns="0" rIns="0" bIns="0" rtlCol="0"/>
          <a:lstStyle/>
          <a:p>
            <a:endParaRPr/>
          </a:p>
        </p:txBody>
      </p:sp>
      <p:sp>
        <p:nvSpPr>
          <p:cNvPr id="29" name="object 29"/>
          <p:cNvSpPr/>
          <p:nvPr/>
        </p:nvSpPr>
        <p:spPr>
          <a:xfrm>
            <a:off x="6146291" y="6380988"/>
            <a:ext cx="20320" cy="29845"/>
          </a:xfrm>
          <a:custGeom>
            <a:avLst/>
            <a:gdLst/>
            <a:ahLst/>
            <a:cxnLst/>
            <a:rect l="l" t="t" r="r" b="b"/>
            <a:pathLst>
              <a:path w="20320" h="29845">
                <a:moveTo>
                  <a:pt x="19812" y="29717"/>
                </a:moveTo>
                <a:lnTo>
                  <a:pt x="19812" y="0"/>
                </a:lnTo>
                <a:lnTo>
                  <a:pt x="0" y="762"/>
                </a:lnTo>
                <a:lnTo>
                  <a:pt x="0" y="29717"/>
                </a:lnTo>
                <a:lnTo>
                  <a:pt x="19812" y="29717"/>
                </a:lnTo>
                <a:close/>
              </a:path>
            </a:pathLst>
          </a:custGeom>
          <a:solidFill>
            <a:srgbClr val="68A5DD"/>
          </a:solidFill>
        </p:spPr>
        <p:txBody>
          <a:bodyPr wrap="square" lIns="0" tIns="0" rIns="0" bIns="0" rtlCol="0"/>
          <a:lstStyle/>
          <a:p>
            <a:endParaRPr/>
          </a:p>
        </p:txBody>
      </p:sp>
      <p:sp>
        <p:nvSpPr>
          <p:cNvPr id="30" name="object 30"/>
          <p:cNvSpPr/>
          <p:nvPr/>
        </p:nvSpPr>
        <p:spPr>
          <a:xfrm>
            <a:off x="6115811" y="6381750"/>
            <a:ext cx="20955" cy="28575"/>
          </a:xfrm>
          <a:custGeom>
            <a:avLst/>
            <a:gdLst/>
            <a:ahLst/>
            <a:cxnLst/>
            <a:rect l="l" t="t" r="r" b="b"/>
            <a:pathLst>
              <a:path w="20954" h="28575">
                <a:moveTo>
                  <a:pt x="0" y="0"/>
                </a:moveTo>
                <a:lnTo>
                  <a:pt x="0" y="28194"/>
                </a:lnTo>
                <a:lnTo>
                  <a:pt x="20574" y="28194"/>
                </a:lnTo>
                <a:lnTo>
                  <a:pt x="20574" y="0"/>
                </a:lnTo>
                <a:lnTo>
                  <a:pt x="0" y="0"/>
                </a:lnTo>
                <a:close/>
              </a:path>
            </a:pathLst>
          </a:custGeom>
          <a:solidFill>
            <a:srgbClr val="68A5DD"/>
          </a:solidFill>
        </p:spPr>
        <p:txBody>
          <a:bodyPr wrap="square" lIns="0" tIns="0" rIns="0" bIns="0" rtlCol="0"/>
          <a:lstStyle/>
          <a:p>
            <a:endParaRPr/>
          </a:p>
        </p:txBody>
      </p:sp>
      <p:sp>
        <p:nvSpPr>
          <p:cNvPr id="31" name="object 31"/>
          <p:cNvSpPr/>
          <p:nvPr/>
        </p:nvSpPr>
        <p:spPr>
          <a:xfrm>
            <a:off x="6221729" y="6178296"/>
            <a:ext cx="22225" cy="36195"/>
          </a:xfrm>
          <a:custGeom>
            <a:avLst/>
            <a:gdLst/>
            <a:ahLst/>
            <a:cxnLst/>
            <a:rect l="l" t="t" r="r" b="b"/>
            <a:pathLst>
              <a:path w="22225" h="36195">
                <a:moveTo>
                  <a:pt x="22098" y="35813"/>
                </a:moveTo>
                <a:lnTo>
                  <a:pt x="22098" y="6857"/>
                </a:lnTo>
                <a:lnTo>
                  <a:pt x="0" y="0"/>
                </a:lnTo>
                <a:lnTo>
                  <a:pt x="0" y="30479"/>
                </a:lnTo>
                <a:lnTo>
                  <a:pt x="22098" y="35813"/>
                </a:lnTo>
                <a:close/>
              </a:path>
            </a:pathLst>
          </a:custGeom>
          <a:solidFill>
            <a:srgbClr val="B2EFF9"/>
          </a:solidFill>
        </p:spPr>
        <p:txBody>
          <a:bodyPr wrap="square" lIns="0" tIns="0" rIns="0" bIns="0" rtlCol="0"/>
          <a:lstStyle/>
          <a:p>
            <a:endParaRPr/>
          </a:p>
        </p:txBody>
      </p:sp>
      <p:sp>
        <p:nvSpPr>
          <p:cNvPr id="32" name="object 32"/>
          <p:cNvSpPr/>
          <p:nvPr/>
        </p:nvSpPr>
        <p:spPr>
          <a:xfrm>
            <a:off x="6254496" y="6188964"/>
            <a:ext cx="22225" cy="34290"/>
          </a:xfrm>
          <a:custGeom>
            <a:avLst/>
            <a:gdLst/>
            <a:ahLst/>
            <a:cxnLst/>
            <a:rect l="l" t="t" r="r" b="b"/>
            <a:pathLst>
              <a:path w="22225" h="34289">
                <a:moveTo>
                  <a:pt x="22098" y="34289"/>
                </a:moveTo>
                <a:lnTo>
                  <a:pt x="22098" y="6858"/>
                </a:lnTo>
                <a:lnTo>
                  <a:pt x="0" y="0"/>
                </a:lnTo>
                <a:lnTo>
                  <a:pt x="0" y="28194"/>
                </a:lnTo>
                <a:lnTo>
                  <a:pt x="22098" y="34289"/>
                </a:lnTo>
                <a:close/>
              </a:path>
            </a:pathLst>
          </a:custGeom>
          <a:solidFill>
            <a:srgbClr val="B2EFF9"/>
          </a:solidFill>
        </p:spPr>
        <p:txBody>
          <a:bodyPr wrap="square" lIns="0" tIns="0" rIns="0" bIns="0" rtlCol="0"/>
          <a:lstStyle/>
          <a:p>
            <a:endParaRPr/>
          </a:p>
        </p:txBody>
      </p:sp>
      <p:sp>
        <p:nvSpPr>
          <p:cNvPr id="33" name="object 33"/>
          <p:cNvSpPr/>
          <p:nvPr/>
        </p:nvSpPr>
        <p:spPr>
          <a:xfrm>
            <a:off x="6287261" y="6198870"/>
            <a:ext cx="22225" cy="32384"/>
          </a:xfrm>
          <a:custGeom>
            <a:avLst/>
            <a:gdLst/>
            <a:ahLst/>
            <a:cxnLst/>
            <a:rect l="l" t="t" r="r" b="b"/>
            <a:pathLst>
              <a:path w="22225" h="32385">
                <a:moveTo>
                  <a:pt x="22098" y="32003"/>
                </a:moveTo>
                <a:lnTo>
                  <a:pt x="22098" y="6857"/>
                </a:lnTo>
                <a:lnTo>
                  <a:pt x="0" y="0"/>
                </a:lnTo>
                <a:lnTo>
                  <a:pt x="0" y="26669"/>
                </a:lnTo>
                <a:lnTo>
                  <a:pt x="22098" y="32003"/>
                </a:lnTo>
                <a:close/>
              </a:path>
            </a:pathLst>
          </a:custGeom>
          <a:solidFill>
            <a:srgbClr val="B2EFF9"/>
          </a:solidFill>
        </p:spPr>
        <p:txBody>
          <a:bodyPr wrap="square" lIns="0" tIns="0" rIns="0" bIns="0" rtlCol="0"/>
          <a:lstStyle/>
          <a:p>
            <a:endParaRPr/>
          </a:p>
        </p:txBody>
      </p:sp>
      <p:sp>
        <p:nvSpPr>
          <p:cNvPr id="34" name="object 34"/>
          <p:cNvSpPr/>
          <p:nvPr/>
        </p:nvSpPr>
        <p:spPr>
          <a:xfrm>
            <a:off x="6320028" y="6208776"/>
            <a:ext cx="22225" cy="30480"/>
          </a:xfrm>
          <a:custGeom>
            <a:avLst/>
            <a:gdLst/>
            <a:ahLst/>
            <a:cxnLst/>
            <a:rect l="l" t="t" r="r" b="b"/>
            <a:pathLst>
              <a:path w="22225" h="30479">
                <a:moveTo>
                  <a:pt x="22098" y="30479"/>
                </a:moveTo>
                <a:lnTo>
                  <a:pt x="22098" y="6096"/>
                </a:lnTo>
                <a:lnTo>
                  <a:pt x="0" y="0"/>
                </a:lnTo>
                <a:lnTo>
                  <a:pt x="0" y="25146"/>
                </a:lnTo>
                <a:lnTo>
                  <a:pt x="22098" y="30479"/>
                </a:lnTo>
                <a:close/>
              </a:path>
            </a:pathLst>
          </a:custGeom>
          <a:solidFill>
            <a:srgbClr val="B2EFF9"/>
          </a:solidFill>
        </p:spPr>
        <p:txBody>
          <a:bodyPr wrap="square" lIns="0" tIns="0" rIns="0" bIns="0" rtlCol="0"/>
          <a:lstStyle/>
          <a:p>
            <a:endParaRPr/>
          </a:p>
        </p:txBody>
      </p:sp>
      <p:sp>
        <p:nvSpPr>
          <p:cNvPr id="35" name="object 35"/>
          <p:cNvSpPr/>
          <p:nvPr/>
        </p:nvSpPr>
        <p:spPr>
          <a:xfrm>
            <a:off x="6221729" y="6219444"/>
            <a:ext cx="22225" cy="34290"/>
          </a:xfrm>
          <a:custGeom>
            <a:avLst/>
            <a:gdLst/>
            <a:ahLst/>
            <a:cxnLst/>
            <a:rect l="l" t="t" r="r" b="b"/>
            <a:pathLst>
              <a:path w="22225" h="34289">
                <a:moveTo>
                  <a:pt x="22098" y="34289"/>
                </a:moveTo>
                <a:lnTo>
                  <a:pt x="22098" y="5333"/>
                </a:lnTo>
                <a:lnTo>
                  <a:pt x="0" y="0"/>
                </a:lnTo>
                <a:lnTo>
                  <a:pt x="0" y="30479"/>
                </a:lnTo>
                <a:lnTo>
                  <a:pt x="22098" y="34289"/>
                </a:lnTo>
                <a:close/>
              </a:path>
            </a:pathLst>
          </a:custGeom>
          <a:solidFill>
            <a:srgbClr val="B2EFF9"/>
          </a:solidFill>
        </p:spPr>
        <p:txBody>
          <a:bodyPr wrap="square" lIns="0" tIns="0" rIns="0" bIns="0" rtlCol="0"/>
          <a:lstStyle/>
          <a:p>
            <a:endParaRPr/>
          </a:p>
        </p:txBody>
      </p:sp>
      <p:sp>
        <p:nvSpPr>
          <p:cNvPr id="36" name="object 36"/>
          <p:cNvSpPr/>
          <p:nvPr/>
        </p:nvSpPr>
        <p:spPr>
          <a:xfrm>
            <a:off x="6254496" y="6227826"/>
            <a:ext cx="22225" cy="32384"/>
          </a:xfrm>
          <a:custGeom>
            <a:avLst/>
            <a:gdLst/>
            <a:ahLst/>
            <a:cxnLst/>
            <a:rect l="l" t="t" r="r" b="b"/>
            <a:pathLst>
              <a:path w="22225" h="32385">
                <a:moveTo>
                  <a:pt x="22098" y="32003"/>
                </a:moveTo>
                <a:lnTo>
                  <a:pt x="22098" y="4572"/>
                </a:lnTo>
                <a:lnTo>
                  <a:pt x="0" y="0"/>
                </a:lnTo>
                <a:lnTo>
                  <a:pt x="0" y="28194"/>
                </a:lnTo>
                <a:lnTo>
                  <a:pt x="22098" y="32003"/>
                </a:lnTo>
                <a:close/>
              </a:path>
            </a:pathLst>
          </a:custGeom>
          <a:solidFill>
            <a:srgbClr val="B2EFF9"/>
          </a:solidFill>
        </p:spPr>
        <p:txBody>
          <a:bodyPr wrap="square" lIns="0" tIns="0" rIns="0" bIns="0" rtlCol="0"/>
          <a:lstStyle/>
          <a:p>
            <a:endParaRPr/>
          </a:p>
        </p:txBody>
      </p:sp>
      <p:sp>
        <p:nvSpPr>
          <p:cNvPr id="37" name="object 37"/>
          <p:cNvSpPr/>
          <p:nvPr/>
        </p:nvSpPr>
        <p:spPr>
          <a:xfrm>
            <a:off x="6287261" y="6235446"/>
            <a:ext cx="22225" cy="30480"/>
          </a:xfrm>
          <a:custGeom>
            <a:avLst/>
            <a:gdLst/>
            <a:ahLst/>
            <a:cxnLst/>
            <a:rect l="l" t="t" r="r" b="b"/>
            <a:pathLst>
              <a:path w="22225" h="30479">
                <a:moveTo>
                  <a:pt x="22098" y="30479"/>
                </a:moveTo>
                <a:lnTo>
                  <a:pt x="22098" y="4571"/>
                </a:lnTo>
                <a:lnTo>
                  <a:pt x="0" y="0"/>
                </a:lnTo>
                <a:lnTo>
                  <a:pt x="0" y="26669"/>
                </a:lnTo>
                <a:lnTo>
                  <a:pt x="22098" y="30479"/>
                </a:lnTo>
                <a:close/>
              </a:path>
            </a:pathLst>
          </a:custGeom>
          <a:solidFill>
            <a:srgbClr val="B2EFF9"/>
          </a:solidFill>
        </p:spPr>
        <p:txBody>
          <a:bodyPr wrap="square" lIns="0" tIns="0" rIns="0" bIns="0" rtlCol="0"/>
          <a:lstStyle/>
          <a:p>
            <a:endParaRPr/>
          </a:p>
        </p:txBody>
      </p:sp>
      <p:sp>
        <p:nvSpPr>
          <p:cNvPr id="38" name="object 38"/>
          <p:cNvSpPr/>
          <p:nvPr/>
        </p:nvSpPr>
        <p:spPr>
          <a:xfrm>
            <a:off x="6320028" y="6243065"/>
            <a:ext cx="22225" cy="29209"/>
          </a:xfrm>
          <a:custGeom>
            <a:avLst/>
            <a:gdLst/>
            <a:ahLst/>
            <a:cxnLst/>
            <a:rect l="l" t="t" r="r" b="b"/>
            <a:pathLst>
              <a:path w="22225" h="29210">
                <a:moveTo>
                  <a:pt x="22098" y="28956"/>
                </a:moveTo>
                <a:lnTo>
                  <a:pt x="22098" y="4572"/>
                </a:lnTo>
                <a:lnTo>
                  <a:pt x="0" y="0"/>
                </a:lnTo>
                <a:lnTo>
                  <a:pt x="0" y="25146"/>
                </a:lnTo>
                <a:lnTo>
                  <a:pt x="22098" y="28956"/>
                </a:lnTo>
                <a:close/>
              </a:path>
            </a:pathLst>
          </a:custGeom>
          <a:solidFill>
            <a:srgbClr val="B2EFF9"/>
          </a:solidFill>
        </p:spPr>
        <p:txBody>
          <a:bodyPr wrap="square" lIns="0" tIns="0" rIns="0" bIns="0" rtlCol="0"/>
          <a:lstStyle/>
          <a:p>
            <a:endParaRPr/>
          </a:p>
        </p:txBody>
      </p:sp>
      <p:sp>
        <p:nvSpPr>
          <p:cNvPr id="39" name="object 39"/>
          <p:cNvSpPr/>
          <p:nvPr/>
        </p:nvSpPr>
        <p:spPr>
          <a:xfrm>
            <a:off x="6221729" y="6260591"/>
            <a:ext cx="22225" cy="33020"/>
          </a:xfrm>
          <a:custGeom>
            <a:avLst/>
            <a:gdLst/>
            <a:ahLst/>
            <a:cxnLst/>
            <a:rect l="l" t="t" r="r" b="b"/>
            <a:pathLst>
              <a:path w="22225" h="33020">
                <a:moveTo>
                  <a:pt x="22098" y="32766"/>
                </a:moveTo>
                <a:lnTo>
                  <a:pt x="22098" y="3810"/>
                </a:lnTo>
                <a:lnTo>
                  <a:pt x="0" y="0"/>
                </a:lnTo>
                <a:lnTo>
                  <a:pt x="0" y="30480"/>
                </a:lnTo>
                <a:lnTo>
                  <a:pt x="22098" y="32766"/>
                </a:lnTo>
                <a:close/>
              </a:path>
            </a:pathLst>
          </a:custGeom>
          <a:solidFill>
            <a:srgbClr val="B2EFF9"/>
          </a:solidFill>
        </p:spPr>
        <p:txBody>
          <a:bodyPr wrap="square" lIns="0" tIns="0" rIns="0" bIns="0" rtlCol="0"/>
          <a:lstStyle/>
          <a:p>
            <a:endParaRPr/>
          </a:p>
        </p:txBody>
      </p:sp>
      <p:sp>
        <p:nvSpPr>
          <p:cNvPr id="40" name="object 40"/>
          <p:cNvSpPr/>
          <p:nvPr/>
        </p:nvSpPr>
        <p:spPr>
          <a:xfrm>
            <a:off x="6254496" y="6266688"/>
            <a:ext cx="22225" cy="30480"/>
          </a:xfrm>
          <a:custGeom>
            <a:avLst/>
            <a:gdLst/>
            <a:ahLst/>
            <a:cxnLst/>
            <a:rect l="l" t="t" r="r" b="b"/>
            <a:pathLst>
              <a:path w="22225" h="30479">
                <a:moveTo>
                  <a:pt x="22098" y="30479"/>
                </a:moveTo>
                <a:lnTo>
                  <a:pt x="22098" y="3048"/>
                </a:lnTo>
                <a:lnTo>
                  <a:pt x="0" y="0"/>
                </a:lnTo>
                <a:lnTo>
                  <a:pt x="0" y="28194"/>
                </a:lnTo>
                <a:lnTo>
                  <a:pt x="22098" y="30479"/>
                </a:lnTo>
                <a:close/>
              </a:path>
            </a:pathLst>
          </a:custGeom>
          <a:solidFill>
            <a:srgbClr val="B2EFF9"/>
          </a:solidFill>
        </p:spPr>
        <p:txBody>
          <a:bodyPr wrap="square" lIns="0" tIns="0" rIns="0" bIns="0" rtlCol="0"/>
          <a:lstStyle/>
          <a:p>
            <a:endParaRPr/>
          </a:p>
        </p:txBody>
      </p:sp>
      <p:sp>
        <p:nvSpPr>
          <p:cNvPr id="41" name="object 41"/>
          <p:cNvSpPr/>
          <p:nvPr/>
        </p:nvSpPr>
        <p:spPr>
          <a:xfrm>
            <a:off x="6287261" y="6272021"/>
            <a:ext cx="22225" cy="29209"/>
          </a:xfrm>
          <a:custGeom>
            <a:avLst/>
            <a:gdLst/>
            <a:ahLst/>
            <a:cxnLst/>
            <a:rect l="l" t="t" r="r" b="b"/>
            <a:pathLst>
              <a:path w="22225" h="29210">
                <a:moveTo>
                  <a:pt x="22098" y="28955"/>
                </a:moveTo>
                <a:lnTo>
                  <a:pt x="22098" y="3048"/>
                </a:lnTo>
                <a:lnTo>
                  <a:pt x="0" y="0"/>
                </a:lnTo>
                <a:lnTo>
                  <a:pt x="0" y="25907"/>
                </a:lnTo>
                <a:lnTo>
                  <a:pt x="22098" y="28955"/>
                </a:lnTo>
                <a:close/>
              </a:path>
            </a:pathLst>
          </a:custGeom>
          <a:solidFill>
            <a:srgbClr val="B2EFF9"/>
          </a:solidFill>
        </p:spPr>
        <p:txBody>
          <a:bodyPr wrap="square" lIns="0" tIns="0" rIns="0" bIns="0" rtlCol="0"/>
          <a:lstStyle/>
          <a:p>
            <a:endParaRPr/>
          </a:p>
        </p:txBody>
      </p:sp>
      <p:sp>
        <p:nvSpPr>
          <p:cNvPr id="42" name="object 42"/>
          <p:cNvSpPr/>
          <p:nvPr/>
        </p:nvSpPr>
        <p:spPr>
          <a:xfrm>
            <a:off x="6320028" y="6276594"/>
            <a:ext cx="22225" cy="27940"/>
          </a:xfrm>
          <a:custGeom>
            <a:avLst/>
            <a:gdLst/>
            <a:ahLst/>
            <a:cxnLst/>
            <a:rect l="l" t="t" r="r" b="b"/>
            <a:pathLst>
              <a:path w="22225" h="27939">
                <a:moveTo>
                  <a:pt x="22098" y="27431"/>
                </a:moveTo>
                <a:lnTo>
                  <a:pt x="22098" y="3809"/>
                </a:lnTo>
                <a:lnTo>
                  <a:pt x="0" y="0"/>
                </a:lnTo>
                <a:lnTo>
                  <a:pt x="0" y="25145"/>
                </a:lnTo>
                <a:lnTo>
                  <a:pt x="22098" y="27431"/>
                </a:lnTo>
                <a:close/>
              </a:path>
            </a:pathLst>
          </a:custGeom>
          <a:solidFill>
            <a:srgbClr val="B2EFF9"/>
          </a:solidFill>
        </p:spPr>
        <p:txBody>
          <a:bodyPr wrap="square" lIns="0" tIns="0" rIns="0" bIns="0" rtlCol="0"/>
          <a:lstStyle/>
          <a:p>
            <a:endParaRPr/>
          </a:p>
        </p:txBody>
      </p:sp>
      <p:sp>
        <p:nvSpPr>
          <p:cNvPr id="43" name="object 43"/>
          <p:cNvSpPr/>
          <p:nvPr/>
        </p:nvSpPr>
        <p:spPr>
          <a:xfrm>
            <a:off x="6221729" y="6301740"/>
            <a:ext cx="22225" cy="31750"/>
          </a:xfrm>
          <a:custGeom>
            <a:avLst/>
            <a:gdLst/>
            <a:ahLst/>
            <a:cxnLst/>
            <a:rect l="l" t="t" r="r" b="b"/>
            <a:pathLst>
              <a:path w="22225" h="31750">
                <a:moveTo>
                  <a:pt x="22098" y="31242"/>
                </a:moveTo>
                <a:lnTo>
                  <a:pt x="22098" y="2286"/>
                </a:lnTo>
                <a:lnTo>
                  <a:pt x="0" y="0"/>
                </a:lnTo>
                <a:lnTo>
                  <a:pt x="0" y="30480"/>
                </a:lnTo>
                <a:lnTo>
                  <a:pt x="22098" y="31242"/>
                </a:lnTo>
                <a:close/>
              </a:path>
            </a:pathLst>
          </a:custGeom>
          <a:solidFill>
            <a:srgbClr val="B2EFF9"/>
          </a:solidFill>
        </p:spPr>
        <p:txBody>
          <a:bodyPr wrap="square" lIns="0" tIns="0" rIns="0" bIns="0" rtlCol="0"/>
          <a:lstStyle/>
          <a:p>
            <a:endParaRPr/>
          </a:p>
        </p:txBody>
      </p:sp>
      <p:sp>
        <p:nvSpPr>
          <p:cNvPr id="44" name="object 44"/>
          <p:cNvSpPr/>
          <p:nvPr/>
        </p:nvSpPr>
        <p:spPr>
          <a:xfrm>
            <a:off x="6254496" y="6304788"/>
            <a:ext cx="22225" cy="29845"/>
          </a:xfrm>
          <a:custGeom>
            <a:avLst/>
            <a:gdLst/>
            <a:ahLst/>
            <a:cxnLst/>
            <a:rect l="l" t="t" r="r" b="b"/>
            <a:pathLst>
              <a:path w="22225" h="29845">
                <a:moveTo>
                  <a:pt x="22098" y="29717"/>
                </a:moveTo>
                <a:lnTo>
                  <a:pt x="22098" y="2286"/>
                </a:lnTo>
                <a:lnTo>
                  <a:pt x="0" y="0"/>
                </a:lnTo>
                <a:lnTo>
                  <a:pt x="0" y="28956"/>
                </a:lnTo>
                <a:lnTo>
                  <a:pt x="22098" y="29717"/>
                </a:lnTo>
                <a:close/>
              </a:path>
            </a:pathLst>
          </a:custGeom>
          <a:solidFill>
            <a:srgbClr val="B2EFF9"/>
          </a:solidFill>
        </p:spPr>
        <p:txBody>
          <a:bodyPr wrap="square" lIns="0" tIns="0" rIns="0" bIns="0" rtlCol="0"/>
          <a:lstStyle/>
          <a:p>
            <a:endParaRPr/>
          </a:p>
        </p:txBody>
      </p:sp>
      <p:sp>
        <p:nvSpPr>
          <p:cNvPr id="45" name="object 45"/>
          <p:cNvSpPr/>
          <p:nvPr/>
        </p:nvSpPr>
        <p:spPr>
          <a:xfrm>
            <a:off x="6287261" y="6307835"/>
            <a:ext cx="22225" cy="28575"/>
          </a:xfrm>
          <a:custGeom>
            <a:avLst/>
            <a:gdLst/>
            <a:ahLst/>
            <a:cxnLst/>
            <a:rect l="l" t="t" r="r" b="b"/>
            <a:pathLst>
              <a:path w="22225" h="28575">
                <a:moveTo>
                  <a:pt x="22098" y="28193"/>
                </a:moveTo>
                <a:lnTo>
                  <a:pt x="22098" y="2286"/>
                </a:lnTo>
                <a:lnTo>
                  <a:pt x="0" y="0"/>
                </a:lnTo>
                <a:lnTo>
                  <a:pt x="0" y="26669"/>
                </a:lnTo>
                <a:lnTo>
                  <a:pt x="22098" y="28193"/>
                </a:lnTo>
                <a:close/>
              </a:path>
            </a:pathLst>
          </a:custGeom>
          <a:solidFill>
            <a:srgbClr val="B2EFF9"/>
          </a:solidFill>
        </p:spPr>
        <p:txBody>
          <a:bodyPr wrap="square" lIns="0" tIns="0" rIns="0" bIns="0" rtlCol="0"/>
          <a:lstStyle/>
          <a:p>
            <a:endParaRPr/>
          </a:p>
        </p:txBody>
      </p:sp>
      <p:sp>
        <p:nvSpPr>
          <p:cNvPr id="46" name="object 46"/>
          <p:cNvSpPr/>
          <p:nvPr/>
        </p:nvSpPr>
        <p:spPr>
          <a:xfrm>
            <a:off x="6320028" y="6310884"/>
            <a:ext cx="22225" cy="26034"/>
          </a:xfrm>
          <a:custGeom>
            <a:avLst/>
            <a:gdLst/>
            <a:ahLst/>
            <a:cxnLst/>
            <a:rect l="l" t="t" r="r" b="b"/>
            <a:pathLst>
              <a:path w="22225" h="26035">
                <a:moveTo>
                  <a:pt x="22098" y="25907"/>
                </a:moveTo>
                <a:lnTo>
                  <a:pt x="22098" y="2286"/>
                </a:lnTo>
                <a:lnTo>
                  <a:pt x="0" y="0"/>
                </a:lnTo>
                <a:lnTo>
                  <a:pt x="0" y="25145"/>
                </a:lnTo>
                <a:lnTo>
                  <a:pt x="22098" y="25907"/>
                </a:lnTo>
                <a:close/>
              </a:path>
            </a:pathLst>
          </a:custGeom>
          <a:solidFill>
            <a:srgbClr val="B2EFF9"/>
          </a:solidFill>
        </p:spPr>
        <p:txBody>
          <a:bodyPr wrap="square" lIns="0" tIns="0" rIns="0" bIns="0" rtlCol="0"/>
          <a:lstStyle/>
          <a:p>
            <a:endParaRPr/>
          </a:p>
        </p:txBody>
      </p:sp>
      <p:sp>
        <p:nvSpPr>
          <p:cNvPr id="47" name="object 47"/>
          <p:cNvSpPr/>
          <p:nvPr/>
        </p:nvSpPr>
        <p:spPr>
          <a:xfrm>
            <a:off x="6221729" y="6342888"/>
            <a:ext cx="22225" cy="30480"/>
          </a:xfrm>
          <a:custGeom>
            <a:avLst/>
            <a:gdLst/>
            <a:ahLst/>
            <a:cxnLst/>
            <a:rect l="l" t="t" r="r" b="b"/>
            <a:pathLst>
              <a:path w="22225" h="30479">
                <a:moveTo>
                  <a:pt x="22098" y="29717"/>
                </a:moveTo>
                <a:lnTo>
                  <a:pt x="22098" y="762"/>
                </a:lnTo>
                <a:lnTo>
                  <a:pt x="0" y="0"/>
                </a:lnTo>
                <a:lnTo>
                  <a:pt x="0" y="30479"/>
                </a:lnTo>
                <a:lnTo>
                  <a:pt x="22098" y="29717"/>
                </a:lnTo>
                <a:close/>
              </a:path>
            </a:pathLst>
          </a:custGeom>
          <a:solidFill>
            <a:srgbClr val="B2EFF9"/>
          </a:solidFill>
        </p:spPr>
        <p:txBody>
          <a:bodyPr wrap="square" lIns="0" tIns="0" rIns="0" bIns="0" rtlCol="0"/>
          <a:lstStyle/>
          <a:p>
            <a:endParaRPr/>
          </a:p>
        </p:txBody>
      </p:sp>
      <p:sp>
        <p:nvSpPr>
          <p:cNvPr id="48" name="object 48"/>
          <p:cNvSpPr/>
          <p:nvPr/>
        </p:nvSpPr>
        <p:spPr>
          <a:xfrm>
            <a:off x="6254496" y="6343650"/>
            <a:ext cx="22225" cy="29209"/>
          </a:xfrm>
          <a:custGeom>
            <a:avLst/>
            <a:gdLst/>
            <a:ahLst/>
            <a:cxnLst/>
            <a:rect l="l" t="t" r="r" b="b"/>
            <a:pathLst>
              <a:path w="22225" h="29210">
                <a:moveTo>
                  <a:pt x="22098" y="28194"/>
                </a:moveTo>
                <a:lnTo>
                  <a:pt x="22098" y="762"/>
                </a:lnTo>
                <a:lnTo>
                  <a:pt x="0" y="0"/>
                </a:lnTo>
                <a:lnTo>
                  <a:pt x="0" y="28955"/>
                </a:lnTo>
                <a:lnTo>
                  <a:pt x="22098" y="28194"/>
                </a:lnTo>
                <a:close/>
              </a:path>
            </a:pathLst>
          </a:custGeom>
          <a:solidFill>
            <a:srgbClr val="B2EFF9"/>
          </a:solidFill>
        </p:spPr>
        <p:txBody>
          <a:bodyPr wrap="square" lIns="0" tIns="0" rIns="0" bIns="0" rtlCol="0"/>
          <a:lstStyle/>
          <a:p>
            <a:endParaRPr/>
          </a:p>
        </p:txBody>
      </p:sp>
      <p:sp>
        <p:nvSpPr>
          <p:cNvPr id="49" name="object 49"/>
          <p:cNvSpPr/>
          <p:nvPr/>
        </p:nvSpPr>
        <p:spPr>
          <a:xfrm>
            <a:off x="6287261" y="6344411"/>
            <a:ext cx="22225" cy="26670"/>
          </a:xfrm>
          <a:custGeom>
            <a:avLst/>
            <a:gdLst/>
            <a:ahLst/>
            <a:cxnLst/>
            <a:rect l="l" t="t" r="r" b="b"/>
            <a:pathLst>
              <a:path w="22225" h="26670">
                <a:moveTo>
                  <a:pt x="22098" y="25908"/>
                </a:moveTo>
                <a:lnTo>
                  <a:pt x="22098" y="762"/>
                </a:lnTo>
                <a:lnTo>
                  <a:pt x="0" y="0"/>
                </a:lnTo>
                <a:lnTo>
                  <a:pt x="0" y="26670"/>
                </a:lnTo>
                <a:lnTo>
                  <a:pt x="22098" y="25908"/>
                </a:lnTo>
                <a:close/>
              </a:path>
            </a:pathLst>
          </a:custGeom>
          <a:solidFill>
            <a:srgbClr val="B2EFF9"/>
          </a:solidFill>
        </p:spPr>
        <p:txBody>
          <a:bodyPr wrap="square" lIns="0" tIns="0" rIns="0" bIns="0" rtlCol="0"/>
          <a:lstStyle/>
          <a:p>
            <a:endParaRPr/>
          </a:p>
        </p:txBody>
      </p:sp>
      <p:sp>
        <p:nvSpPr>
          <p:cNvPr id="50" name="object 50"/>
          <p:cNvSpPr/>
          <p:nvPr/>
        </p:nvSpPr>
        <p:spPr>
          <a:xfrm>
            <a:off x="6320028" y="6345173"/>
            <a:ext cx="22225" cy="25400"/>
          </a:xfrm>
          <a:custGeom>
            <a:avLst/>
            <a:gdLst/>
            <a:ahLst/>
            <a:cxnLst/>
            <a:rect l="l" t="t" r="r" b="b"/>
            <a:pathLst>
              <a:path w="22225" h="25400">
                <a:moveTo>
                  <a:pt x="22098" y="24384"/>
                </a:moveTo>
                <a:lnTo>
                  <a:pt x="22098" y="762"/>
                </a:lnTo>
                <a:lnTo>
                  <a:pt x="0" y="0"/>
                </a:lnTo>
                <a:lnTo>
                  <a:pt x="0" y="25146"/>
                </a:lnTo>
                <a:lnTo>
                  <a:pt x="22098" y="24384"/>
                </a:lnTo>
                <a:close/>
              </a:path>
            </a:pathLst>
          </a:custGeom>
          <a:solidFill>
            <a:srgbClr val="B2EFF9"/>
          </a:solidFill>
        </p:spPr>
        <p:txBody>
          <a:bodyPr wrap="square" lIns="0" tIns="0" rIns="0" bIns="0" rtlCol="0"/>
          <a:lstStyle/>
          <a:p>
            <a:endParaRPr/>
          </a:p>
        </p:txBody>
      </p:sp>
      <p:sp>
        <p:nvSpPr>
          <p:cNvPr id="51" name="object 51"/>
          <p:cNvSpPr/>
          <p:nvPr/>
        </p:nvSpPr>
        <p:spPr>
          <a:xfrm>
            <a:off x="6221729" y="6383273"/>
            <a:ext cx="22225" cy="31750"/>
          </a:xfrm>
          <a:custGeom>
            <a:avLst/>
            <a:gdLst/>
            <a:ahLst/>
            <a:cxnLst/>
            <a:rect l="l" t="t" r="r" b="b"/>
            <a:pathLst>
              <a:path w="22225" h="31750">
                <a:moveTo>
                  <a:pt x="22098" y="28955"/>
                </a:moveTo>
                <a:lnTo>
                  <a:pt x="22098" y="0"/>
                </a:lnTo>
                <a:lnTo>
                  <a:pt x="0" y="762"/>
                </a:lnTo>
                <a:lnTo>
                  <a:pt x="0" y="31241"/>
                </a:lnTo>
                <a:lnTo>
                  <a:pt x="22098" y="28955"/>
                </a:lnTo>
                <a:close/>
              </a:path>
            </a:pathLst>
          </a:custGeom>
          <a:solidFill>
            <a:srgbClr val="B2EFF9"/>
          </a:solidFill>
        </p:spPr>
        <p:txBody>
          <a:bodyPr wrap="square" lIns="0" tIns="0" rIns="0" bIns="0" rtlCol="0"/>
          <a:lstStyle/>
          <a:p>
            <a:endParaRPr/>
          </a:p>
        </p:txBody>
      </p:sp>
      <p:sp>
        <p:nvSpPr>
          <p:cNvPr id="52" name="object 52"/>
          <p:cNvSpPr/>
          <p:nvPr/>
        </p:nvSpPr>
        <p:spPr>
          <a:xfrm>
            <a:off x="6254496" y="6381750"/>
            <a:ext cx="22225" cy="29209"/>
          </a:xfrm>
          <a:custGeom>
            <a:avLst/>
            <a:gdLst/>
            <a:ahLst/>
            <a:cxnLst/>
            <a:rect l="l" t="t" r="r" b="b"/>
            <a:pathLst>
              <a:path w="22225" h="29210">
                <a:moveTo>
                  <a:pt x="22098" y="26670"/>
                </a:moveTo>
                <a:lnTo>
                  <a:pt x="22098" y="0"/>
                </a:lnTo>
                <a:lnTo>
                  <a:pt x="0" y="762"/>
                </a:lnTo>
                <a:lnTo>
                  <a:pt x="0" y="28955"/>
                </a:lnTo>
                <a:lnTo>
                  <a:pt x="22098" y="26670"/>
                </a:lnTo>
                <a:close/>
              </a:path>
            </a:pathLst>
          </a:custGeom>
          <a:solidFill>
            <a:srgbClr val="B2EFF9"/>
          </a:solidFill>
        </p:spPr>
        <p:txBody>
          <a:bodyPr wrap="square" lIns="0" tIns="0" rIns="0" bIns="0" rtlCol="0"/>
          <a:lstStyle/>
          <a:p>
            <a:endParaRPr/>
          </a:p>
        </p:txBody>
      </p:sp>
      <p:sp>
        <p:nvSpPr>
          <p:cNvPr id="53" name="object 53"/>
          <p:cNvSpPr/>
          <p:nvPr/>
        </p:nvSpPr>
        <p:spPr>
          <a:xfrm>
            <a:off x="6287261" y="6380226"/>
            <a:ext cx="22225" cy="27940"/>
          </a:xfrm>
          <a:custGeom>
            <a:avLst/>
            <a:gdLst/>
            <a:ahLst/>
            <a:cxnLst/>
            <a:rect l="l" t="t" r="r" b="b"/>
            <a:pathLst>
              <a:path w="22225" h="27939">
                <a:moveTo>
                  <a:pt x="22098" y="25908"/>
                </a:moveTo>
                <a:lnTo>
                  <a:pt x="22098" y="0"/>
                </a:lnTo>
                <a:lnTo>
                  <a:pt x="0" y="762"/>
                </a:lnTo>
                <a:lnTo>
                  <a:pt x="0" y="27432"/>
                </a:lnTo>
                <a:lnTo>
                  <a:pt x="22098" y="25908"/>
                </a:lnTo>
                <a:close/>
              </a:path>
            </a:pathLst>
          </a:custGeom>
          <a:solidFill>
            <a:srgbClr val="B2EFF9"/>
          </a:solidFill>
        </p:spPr>
        <p:txBody>
          <a:bodyPr wrap="square" lIns="0" tIns="0" rIns="0" bIns="0" rtlCol="0"/>
          <a:lstStyle/>
          <a:p>
            <a:endParaRPr/>
          </a:p>
        </p:txBody>
      </p:sp>
      <p:sp>
        <p:nvSpPr>
          <p:cNvPr id="54" name="object 54"/>
          <p:cNvSpPr/>
          <p:nvPr/>
        </p:nvSpPr>
        <p:spPr>
          <a:xfrm>
            <a:off x="6320028" y="6378702"/>
            <a:ext cx="22225" cy="26034"/>
          </a:xfrm>
          <a:custGeom>
            <a:avLst/>
            <a:gdLst/>
            <a:ahLst/>
            <a:cxnLst/>
            <a:rect l="l" t="t" r="r" b="b"/>
            <a:pathLst>
              <a:path w="22225" h="26035">
                <a:moveTo>
                  <a:pt x="22098" y="23622"/>
                </a:moveTo>
                <a:lnTo>
                  <a:pt x="22098" y="0"/>
                </a:lnTo>
                <a:lnTo>
                  <a:pt x="0" y="762"/>
                </a:lnTo>
                <a:lnTo>
                  <a:pt x="0" y="25908"/>
                </a:lnTo>
                <a:lnTo>
                  <a:pt x="22098" y="23622"/>
                </a:lnTo>
                <a:close/>
              </a:path>
            </a:pathLst>
          </a:custGeom>
          <a:solidFill>
            <a:srgbClr val="B2EFF9"/>
          </a:solidFill>
        </p:spPr>
        <p:txBody>
          <a:bodyPr wrap="square" lIns="0" tIns="0" rIns="0" bIns="0" rtlCol="0"/>
          <a:lstStyle/>
          <a:p>
            <a:endParaRPr/>
          </a:p>
        </p:txBody>
      </p:sp>
      <p:sp>
        <p:nvSpPr>
          <p:cNvPr id="55" name="object 55"/>
          <p:cNvSpPr/>
          <p:nvPr/>
        </p:nvSpPr>
        <p:spPr>
          <a:xfrm>
            <a:off x="6221729" y="6422897"/>
            <a:ext cx="22225" cy="33020"/>
          </a:xfrm>
          <a:custGeom>
            <a:avLst/>
            <a:gdLst/>
            <a:ahLst/>
            <a:cxnLst/>
            <a:rect l="l" t="t" r="r" b="b"/>
            <a:pathLst>
              <a:path w="22225" h="33020">
                <a:moveTo>
                  <a:pt x="22098" y="28955"/>
                </a:moveTo>
                <a:lnTo>
                  <a:pt x="22098" y="0"/>
                </a:lnTo>
                <a:lnTo>
                  <a:pt x="0" y="2286"/>
                </a:lnTo>
                <a:lnTo>
                  <a:pt x="0" y="32765"/>
                </a:lnTo>
                <a:lnTo>
                  <a:pt x="22098" y="28955"/>
                </a:lnTo>
                <a:close/>
              </a:path>
            </a:pathLst>
          </a:custGeom>
          <a:solidFill>
            <a:srgbClr val="B2EFF9"/>
          </a:solidFill>
        </p:spPr>
        <p:txBody>
          <a:bodyPr wrap="square" lIns="0" tIns="0" rIns="0" bIns="0" rtlCol="0"/>
          <a:lstStyle/>
          <a:p>
            <a:endParaRPr/>
          </a:p>
        </p:txBody>
      </p:sp>
      <p:sp>
        <p:nvSpPr>
          <p:cNvPr id="56" name="object 56"/>
          <p:cNvSpPr/>
          <p:nvPr/>
        </p:nvSpPr>
        <p:spPr>
          <a:xfrm>
            <a:off x="6254496" y="6418326"/>
            <a:ext cx="22225" cy="31750"/>
          </a:xfrm>
          <a:custGeom>
            <a:avLst/>
            <a:gdLst/>
            <a:ahLst/>
            <a:cxnLst/>
            <a:rect l="l" t="t" r="r" b="b"/>
            <a:pathLst>
              <a:path w="22225" h="31750">
                <a:moveTo>
                  <a:pt x="22098" y="28194"/>
                </a:moveTo>
                <a:lnTo>
                  <a:pt x="22098" y="0"/>
                </a:lnTo>
                <a:lnTo>
                  <a:pt x="0" y="3048"/>
                </a:lnTo>
                <a:lnTo>
                  <a:pt x="0" y="31241"/>
                </a:lnTo>
                <a:lnTo>
                  <a:pt x="22098" y="28194"/>
                </a:lnTo>
                <a:close/>
              </a:path>
            </a:pathLst>
          </a:custGeom>
          <a:solidFill>
            <a:srgbClr val="B2EFF9"/>
          </a:solidFill>
        </p:spPr>
        <p:txBody>
          <a:bodyPr wrap="square" lIns="0" tIns="0" rIns="0" bIns="0" rtlCol="0"/>
          <a:lstStyle/>
          <a:p>
            <a:endParaRPr/>
          </a:p>
        </p:txBody>
      </p:sp>
      <p:sp>
        <p:nvSpPr>
          <p:cNvPr id="57" name="object 57"/>
          <p:cNvSpPr/>
          <p:nvPr/>
        </p:nvSpPr>
        <p:spPr>
          <a:xfrm>
            <a:off x="6287261" y="6414515"/>
            <a:ext cx="22225" cy="29845"/>
          </a:xfrm>
          <a:custGeom>
            <a:avLst/>
            <a:gdLst/>
            <a:ahLst/>
            <a:cxnLst/>
            <a:rect l="l" t="t" r="r" b="b"/>
            <a:pathLst>
              <a:path w="22225" h="29845">
                <a:moveTo>
                  <a:pt x="22098" y="25908"/>
                </a:moveTo>
                <a:lnTo>
                  <a:pt x="22098" y="0"/>
                </a:lnTo>
                <a:lnTo>
                  <a:pt x="0" y="3048"/>
                </a:lnTo>
                <a:lnTo>
                  <a:pt x="0" y="29718"/>
                </a:lnTo>
                <a:lnTo>
                  <a:pt x="22098" y="25908"/>
                </a:lnTo>
                <a:close/>
              </a:path>
            </a:pathLst>
          </a:custGeom>
          <a:solidFill>
            <a:srgbClr val="B2EFF9"/>
          </a:solidFill>
        </p:spPr>
        <p:txBody>
          <a:bodyPr wrap="square" lIns="0" tIns="0" rIns="0" bIns="0" rtlCol="0"/>
          <a:lstStyle/>
          <a:p>
            <a:endParaRPr/>
          </a:p>
        </p:txBody>
      </p:sp>
      <p:sp>
        <p:nvSpPr>
          <p:cNvPr id="58" name="object 58"/>
          <p:cNvSpPr/>
          <p:nvPr/>
        </p:nvSpPr>
        <p:spPr>
          <a:xfrm>
            <a:off x="6320028" y="6411467"/>
            <a:ext cx="22225" cy="27940"/>
          </a:xfrm>
          <a:custGeom>
            <a:avLst/>
            <a:gdLst/>
            <a:ahLst/>
            <a:cxnLst/>
            <a:rect l="l" t="t" r="r" b="b"/>
            <a:pathLst>
              <a:path w="22225" h="27939">
                <a:moveTo>
                  <a:pt x="22098" y="23622"/>
                </a:moveTo>
                <a:lnTo>
                  <a:pt x="22098" y="0"/>
                </a:lnTo>
                <a:lnTo>
                  <a:pt x="0" y="2286"/>
                </a:lnTo>
                <a:lnTo>
                  <a:pt x="0" y="27432"/>
                </a:lnTo>
                <a:lnTo>
                  <a:pt x="22098" y="23622"/>
                </a:lnTo>
                <a:close/>
              </a:path>
            </a:pathLst>
          </a:custGeom>
          <a:solidFill>
            <a:srgbClr val="B2EFF9"/>
          </a:solidFill>
        </p:spPr>
        <p:txBody>
          <a:bodyPr wrap="square" lIns="0" tIns="0" rIns="0" bIns="0" rtlCol="0"/>
          <a:lstStyle/>
          <a:p>
            <a:endParaRPr/>
          </a:p>
        </p:txBody>
      </p:sp>
      <p:sp>
        <p:nvSpPr>
          <p:cNvPr id="59" name="object 59"/>
          <p:cNvSpPr/>
          <p:nvPr/>
        </p:nvSpPr>
        <p:spPr>
          <a:xfrm>
            <a:off x="6092952" y="6349746"/>
            <a:ext cx="10795" cy="17145"/>
          </a:xfrm>
          <a:custGeom>
            <a:avLst/>
            <a:gdLst/>
            <a:ahLst/>
            <a:cxnLst/>
            <a:rect l="l" t="t" r="r" b="b"/>
            <a:pathLst>
              <a:path w="10795" h="17145">
                <a:moveTo>
                  <a:pt x="0" y="0"/>
                </a:moveTo>
                <a:lnTo>
                  <a:pt x="0" y="16763"/>
                </a:lnTo>
                <a:lnTo>
                  <a:pt x="10667" y="16763"/>
                </a:lnTo>
                <a:lnTo>
                  <a:pt x="10667" y="0"/>
                </a:lnTo>
                <a:lnTo>
                  <a:pt x="0" y="0"/>
                </a:lnTo>
                <a:close/>
              </a:path>
            </a:pathLst>
          </a:custGeom>
          <a:solidFill>
            <a:srgbClr val="68A5DD"/>
          </a:solidFill>
        </p:spPr>
        <p:txBody>
          <a:bodyPr wrap="square" lIns="0" tIns="0" rIns="0" bIns="0" rtlCol="0"/>
          <a:lstStyle/>
          <a:p>
            <a:endParaRPr/>
          </a:p>
        </p:txBody>
      </p:sp>
      <p:sp>
        <p:nvSpPr>
          <p:cNvPr id="60" name="object 60"/>
          <p:cNvSpPr/>
          <p:nvPr/>
        </p:nvSpPr>
        <p:spPr>
          <a:xfrm>
            <a:off x="6075426" y="6349746"/>
            <a:ext cx="10795" cy="17145"/>
          </a:xfrm>
          <a:custGeom>
            <a:avLst/>
            <a:gdLst/>
            <a:ahLst/>
            <a:cxnLst/>
            <a:rect l="l" t="t" r="r" b="b"/>
            <a:pathLst>
              <a:path w="10795" h="17145">
                <a:moveTo>
                  <a:pt x="0" y="0"/>
                </a:moveTo>
                <a:lnTo>
                  <a:pt x="0" y="16763"/>
                </a:lnTo>
                <a:lnTo>
                  <a:pt x="10667" y="16763"/>
                </a:lnTo>
                <a:lnTo>
                  <a:pt x="10667" y="0"/>
                </a:lnTo>
                <a:lnTo>
                  <a:pt x="0" y="0"/>
                </a:lnTo>
                <a:close/>
              </a:path>
            </a:pathLst>
          </a:custGeom>
          <a:solidFill>
            <a:srgbClr val="68A5DD"/>
          </a:solidFill>
        </p:spPr>
        <p:txBody>
          <a:bodyPr wrap="square" lIns="0" tIns="0" rIns="0" bIns="0" rtlCol="0"/>
          <a:lstStyle/>
          <a:p>
            <a:endParaRPr/>
          </a:p>
        </p:txBody>
      </p:sp>
      <p:sp>
        <p:nvSpPr>
          <p:cNvPr id="61" name="object 61"/>
          <p:cNvSpPr/>
          <p:nvPr/>
        </p:nvSpPr>
        <p:spPr>
          <a:xfrm>
            <a:off x="6057138" y="6349746"/>
            <a:ext cx="11430" cy="17145"/>
          </a:xfrm>
          <a:custGeom>
            <a:avLst/>
            <a:gdLst/>
            <a:ahLst/>
            <a:cxnLst/>
            <a:rect l="l" t="t" r="r" b="b"/>
            <a:pathLst>
              <a:path w="11429" h="17145">
                <a:moveTo>
                  <a:pt x="0" y="0"/>
                </a:moveTo>
                <a:lnTo>
                  <a:pt x="0" y="16763"/>
                </a:lnTo>
                <a:lnTo>
                  <a:pt x="11430" y="16763"/>
                </a:lnTo>
                <a:lnTo>
                  <a:pt x="11430" y="0"/>
                </a:lnTo>
                <a:lnTo>
                  <a:pt x="0" y="0"/>
                </a:lnTo>
                <a:close/>
              </a:path>
            </a:pathLst>
          </a:custGeom>
          <a:solidFill>
            <a:srgbClr val="68A5DD"/>
          </a:solidFill>
        </p:spPr>
        <p:txBody>
          <a:bodyPr wrap="square" lIns="0" tIns="0" rIns="0" bIns="0" rtlCol="0"/>
          <a:lstStyle/>
          <a:p>
            <a:endParaRPr/>
          </a:p>
        </p:txBody>
      </p:sp>
      <p:sp>
        <p:nvSpPr>
          <p:cNvPr id="62" name="object 62"/>
          <p:cNvSpPr/>
          <p:nvPr/>
        </p:nvSpPr>
        <p:spPr>
          <a:xfrm>
            <a:off x="6039611" y="6350508"/>
            <a:ext cx="10795" cy="16510"/>
          </a:xfrm>
          <a:custGeom>
            <a:avLst/>
            <a:gdLst/>
            <a:ahLst/>
            <a:cxnLst/>
            <a:rect l="l" t="t" r="r" b="b"/>
            <a:pathLst>
              <a:path w="10795" h="16510">
                <a:moveTo>
                  <a:pt x="0" y="0"/>
                </a:moveTo>
                <a:lnTo>
                  <a:pt x="0" y="16001"/>
                </a:lnTo>
                <a:lnTo>
                  <a:pt x="10668" y="16001"/>
                </a:lnTo>
                <a:lnTo>
                  <a:pt x="10668" y="0"/>
                </a:lnTo>
                <a:lnTo>
                  <a:pt x="0" y="0"/>
                </a:lnTo>
                <a:close/>
              </a:path>
            </a:pathLst>
          </a:custGeom>
          <a:solidFill>
            <a:srgbClr val="68A5DD"/>
          </a:solidFill>
        </p:spPr>
        <p:txBody>
          <a:bodyPr wrap="square" lIns="0" tIns="0" rIns="0" bIns="0" rtlCol="0"/>
          <a:lstStyle/>
          <a:p>
            <a:endParaRPr/>
          </a:p>
        </p:txBody>
      </p:sp>
      <p:sp>
        <p:nvSpPr>
          <p:cNvPr id="63" name="object 63"/>
          <p:cNvSpPr/>
          <p:nvPr/>
        </p:nvSpPr>
        <p:spPr>
          <a:xfrm>
            <a:off x="6022085" y="6350508"/>
            <a:ext cx="10795" cy="16510"/>
          </a:xfrm>
          <a:custGeom>
            <a:avLst/>
            <a:gdLst/>
            <a:ahLst/>
            <a:cxnLst/>
            <a:rect l="l" t="t" r="r" b="b"/>
            <a:pathLst>
              <a:path w="10795" h="16510">
                <a:moveTo>
                  <a:pt x="0" y="0"/>
                </a:moveTo>
                <a:lnTo>
                  <a:pt x="0" y="16001"/>
                </a:lnTo>
                <a:lnTo>
                  <a:pt x="10668" y="16001"/>
                </a:lnTo>
                <a:lnTo>
                  <a:pt x="10668" y="0"/>
                </a:lnTo>
                <a:lnTo>
                  <a:pt x="0" y="0"/>
                </a:lnTo>
                <a:close/>
              </a:path>
            </a:pathLst>
          </a:custGeom>
          <a:solidFill>
            <a:srgbClr val="68A5DD"/>
          </a:solidFill>
        </p:spPr>
        <p:txBody>
          <a:bodyPr wrap="square" lIns="0" tIns="0" rIns="0" bIns="0" rtlCol="0"/>
          <a:lstStyle/>
          <a:p>
            <a:endParaRPr/>
          </a:p>
        </p:txBody>
      </p:sp>
      <p:sp>
        <p:nvSpPr>
          <p:cNvPr id="64" name="object 64"/>
          <p:cNvSpPr/>
          <p:nvPr/>
        </p:nvSpPr>
        <p:spPr>
          <a:xfrm>
            <a:off x="6004559" y="6350508"/>
            <a:ext cx="10795" cy="16510"/>
          </a:xfrm>
          <a:custGeom>
            <a:avLst/>
            <a:gdLst/>
            <a:ahLst/>
            <a:cxnLst/>
            <a:rect l="l" t="t" r="r" b="b"/>
            <a:pathLst>
              <a:path w="10795" h="16510">
                <a:moveTo>
                  <a:pt x="0" y="0"/>
                </a:moveTo>
                <a:lnTo>
                  <a:pt x="0" y="16001"/>
                </a:lnTo>
                <a:lnTo>
                  <a:pt x="10667" y="16001"/>
                </a:lnTo>
                <a:lnTo>
                  <a:pt x="10667" y="0"/>
                </a:lnTo>
                <a:lnTo>
                  <a:pt x="0" y="0"/>
                </a:lnTo>
                <a:close/>
              </a:path>
            </a:pathLst>
          </a:custGeom>
          <a:solidFill>
            <a:srgbClr val="68A5DD"/>
          </a:solidFill>
        </p:spPr>
        <p:txBody>
          <a:bodyPr wrap="square" lIns="0" tIns="0" rIns="0" bIns="0" rtlCol="0"/>
          <a:lstStyle/>
          <a:p>
            <a:endParaRPr/>
          </a:p>
        </p:txBody>
      </p:sp>
      <p:sp>
        <p:nvSpPr>
          <p:cNvPr id="65" name="object 65"/>
          <p:cNvSpPr/>
          <p:nvPr/>
        </p:nvSpPr>
        <p:spPr>
          <a:xfrm>
            <a:off x="6092952" y="6374891"/>
            <a:ext cx="10795" cy="17145"/>
          </a:xfrm>
          <a:custGeom>
            <a:avLst/>
            <a:gdLst/>
            <a:ahLst/>
            <a:cxnLst/>
            <a:rect l="l" t="t" r="r" b="b"/>
            <a:pathLst>
              <a:path w="10795" h="17145">
                <a:moveTo>
                  <a:pt x="0" y="0"/>
                </a:moveTo>
                <a:lnTo>
                  <a:pt x="0" y="16763"/>
                </a:lnTo>
                <a:lnTo>
                  <a:pt x="10667" y="16763"/>
                </a:lnTo>
                <a:lnTo>
                  <a:pt x="10667" y="0"/>
                </a:lnTo>
                <a:lnTo>
                  <a:pt x="0" y="0"/>
                </a:lnTo>
                <a:close/>
              </a:path>
            </a:pathLst>
          </a:custGeom>
          <a:solidFill>
            <a:srgbClr val="68A5DD"/>
          </a:solidFill>
        </p:spPr>
        <p:txBody>
          <a:bodyPr wrap="square" lIns="0" tIns="0" rIns="0" bIns="0" rtlCol="0"/>
          <a:lstStyle/>
          <a:p>
            <a:endParaRPr/>
          </a:p>
        </p:txBody>
      </p:sp>
      <p:sp>
        <p:nvSpPr>
          <p:cNvPr id="66" name="object 66"/>
          <p:cNvSpPr/>
          <p:nvPr/>
        </p:nvSpPr>
        <p:spPr>
          <a:xfrm>
            <a:off x="6075426" y="6374129"/>
            <a:ext cx="10795" cy="17145"/>
          </a:xfrm>
          <a:custGeom>
            <a:avLst/>
            <a:gdLst/>
            <a:ahLst/>
            <a:cxnLst/>
            <a:rect l="l" t="t" r="r" b="b"/>
            <a:pathLst>
              <a:path w="10795" h="17145">
                <a:moveTo>
                  <a:pt x="0" y="0"/>
                </a:moveTo>
                <a:lnTo>
                  <a:pt x="0" y="16763"/>
                </a:lnTo>
                <a:lnTo>
                  <a:pt x="10667" y="16763"/>
                </a:lnTo>
                <a:lnTo>
                  <a:pt x="10667" y="0"/>
                </a:lnTo>
                <a:lnTo>
                  <a:pt x="0" y="0"/>
                </a:lnTo>
                <a:close/>
              </a:path>
            </a:pathLst>
          </a:custGeom>
          <a:solidFill>
            <a:srgbClr val="68A5DD"/>
          </a:solidFill>
        </p:spPr>
        <p:txBody>
          <a:bodyPr wrap="square" lIns="0" tIns="0" rIns="0" bIns="0" rtlCol="0"/>
          <a:lstStyle/>
          <a:p>
            <a:endParaRPr/>
          </a:p>
        </p:txBody>
      </p:sp>
      <p:sp>
        <p:nvSpPr>
          <p:cNvPr id="67" name="object 67"/>
          <p:cNvSpPr/>
          <p:nvPr/>
        </p:nvSpPr>
        <p:spPr>
          <a:xfrm>
            <a:off x="6057138" y="6374129"/>
            <a:ext cx="11430" cy="17145"/>
          </a:xfrm>
          <a:custGeom>
            <a:avLst/>
            <a:gdLst/>
            <a:ahLst/>
            <a:cxnLst/>
            <a:rect l="l" t="t" r="r" b="b"/>
            <a:pathLst>
              <a:path w="11429" h="17145">
                <a:moveTo>
                  <a:pt x="11429" y="16764"/>
                </a:moveTo>
                <a:lnTo>
                  <a:pt x="11429" y="0"/>
                </a:lnTo>
                <a:lnTo>
                  <a:pt x="0" y="0"/>
                </a:lnTo>
                <a:lnTo>
                  <a:pt x="0" y="16002"/>
                </a:lnTo>
                <a:lnTo>
                  <a:pt x="11429" y="16764"/>
                </a:lnTo>
                <a:close/>
              </a:path>
            </a:pathLst>
          </a:custGeom>
          <a:solidFill>
            <a:srgbClr val="68A5DD"/>
          </a:solidFill>
        </p:spPr>
        <p:txBody>
          <a:bodyPr wrap="square" lIns="0" tIns="0" rIns="0" bIns="0" rtlCol="0"/>
          <a:lstStyle/>
          <a:p>
            <a:endParaRPr/>
          </a:p>
        </p:txBody>
      </p:sp>
      <p:sp>
        <p:nvSpPr>
          <p:cNvPr id="68" name="object 68"/>
          <p:cNvSpPr/>
          <p:nvPr/>
        </p:nvSpPr>
        <p:spPr>
          <a:xfrm>
            <a:off x="6039611" y="6374129"/>
            <a:ext cx="10795" cy="16510"/>
          </a:xfrm>
          <a:custGeom>
            <a:avLst/>
            <a:gdLst/>
            <a:ahLst/>
            <a:cxnLst/>
            <a:rect l="l" t="t" r="r" b="b"/>
            <a:pathLst>
              <a:path w="10795" h="16510">
                <a:moveTo>
                  <a:pt x="0" y="0"/>
                </a:moveTo>
                <a:lnTo>
                  <a:pt x="0" y="16001"/>
                </a:lnTo>
                <a:lnTo>
                  <a:pt x="10668" y="16001"/>
                </a:lnTo>
                <a:lnTo>
                  <a:pt x="10668" y="0"/>
                </a:lnTo>
                <a:lnTo>
                  <a:pt x="0" y="0"/>
                </a:lnTo>
                <a:close/>
              </a:path>
            </a:pathLst>
          </a:custGeom>
          <a:solidFill>
            <a:srgbClr val="68A5DD"/>
          </a:solidFill>
        </p:spPr>
        <p:txBody>
          <a:bodyPr wrap="square" lIns="0" tIns="0" rIns="0" bIns="0" rtlCol="0"/>
          <a:lstStyle/>
          <a:p>
            <a:endParaRPr/>
          </a:p>
        </p:txBody>
      </p:sp>
      <p:sp>
        <p:nvSpPr>
          <p:cNvPr id="69" name="object 69"/>
          <p:cNvSpPr/>
          <p:nvPr/>
        </p:nvSpPr>
        <p:spPr>
          <a:xfrm>
            <a:off x="6022085" y="6373367"/>
            <a:ext cx="10795" cy="17145"/>
          </a:xfrm>
          <a:custGeom>
            <a:avLst/>
            <a:gdLst/>
            <a:ahLst/>
            <a:cxnLst/>
            <a:rect l="l" t="t" r="r" b="b"/>
            <a:pathLst>
              <a:path w="10795" h="17145">
                <a:moveTo>
                  <a:pt x="10667" y="16764"/>
                </a:moveTo>
                <a:lnTo>
                  <a:pt x="10667" y="0"/>
                </a:lnTo>
                <a:lnTo>
                  <a:pt x="0" y="0"/>
                </a:lnTo>
                <a:lnTo>
                  <a:pt x="0" y="16002"/>
                </a:lnTo>
                <a:lnTo>
                  <a:pt x="10667" y="16764"/>
                </a:lnTo>
                <a:close/>
              </a:path>
            </a:pathLst>
          </a:custGeom>
          <a:solidFill>
            <a:srgbClr val="68A5DD"/>
          </a:solidFill>
        </p:spPr>
        <p:txBody>
          <a:bodyPr wrap="square" lIns="0" tIns="0" rIns="0" bIns="0" rtlCol="0"/>
          <a:lstStyle/>
          <a:p>
            <a:endParaRPr/>
          </a:p>
        </p:txBody>
      </p:sp>
      <p:sp>
        <p:nvSpPr>
          <p:cNvPr id="70" name="object 70"/>
          <p:cNvSpPr/>
          <p:nvPr/>
        </p:nvSpPr>
        <p:spPr>
          <a:xfrm>
            <a:off x="6004559" y="6373367"/>
            <a:ext cx="10795" cy="16510"/>
          </a:xfrm>
          <a:custGeom>
            <a:avLst/>
            <a:gdLst/>
            <a:ahLst/>
            <a:cxnLst/>
            <a:rect l="l" t="t" r="r" b="b"/>
            <a:pathLst>
              <a:path w="10795" h="16510">
                <a:moveTo>
                  <a:pt x="0" y="0"/>
                </a:moveTo>
                <a:lnTo>
                  <a:pt x="0" y="16001"/>
                </a:lnTo>
                <a:lnTo>
                  <a:pt x="10667" y="16001"/>
                </a:lnTo>
                <a:lnTo>
                  <a:pt x="10667" y="0"/>
                </a:lnTo>
                <a:lnTo>
                  <a:pt x="0" y="0"/>
                </a:lnTo>
                <a:close/>
              </a:path>
            </a:pathLst>
          </a:custGeom>
          <a:solidFill>
            <a:srgbClr val="68A5DD"/>
          </a:solidFill>
        </p:spPr>
        <p:txBody>
          <a:bodyPr wrap="square" lIns="0" tIns="0" rIns="0" bIns="0" rtlCol="0"/>
          <a:lstStyle/>
          <a:p>
            <a:endParaRPr/>
          </a:p>
        </p:txBody>
      </p:sp>
      <p:sp>
        <p:nvSpPr>
          <p:cNvPr id="71" name="object 71"/>
          <p:cNvSpPr/>
          <p:nvPr/>
        </p:nvSpPr>
        <p:spPr>
          <a:xfrm>
            <a:off x="6092952" y="6399276"/>
            <a:ext cx="10795" cy="17780"/>
          </a:xfrm>
          <a:custGeom>
            <a:avLst/>
            <a:gdLst/>
            <a:ahLst/>
            <a:cxnLst/>
            <a:rect l="l" t="t" r="r" b="b"/>
            <a:pathLst>
              <a:path w="10795" h="17779">
                <a:moveTo>
                  <a:pt x="10668" y="17525"/>
                </a:moveTo>
                <a:lnTo>
                  <a:pt x="10668" y="762"/>
                </a:lnTo>
                <a:lnTo>
                  <a:pt x="0" y="0"/>
                </a:lnTo>
                <a:lnTo>
                  <a:pt x="0" y="16763"/>
                </a:lnTo>
                <a:lnTo>
                  <a:pt x="10668" y="17525"/>
                </a:lnTo>
                <a:close/>
              </a:path>
            </a:pathLst>
          </a:custGeom>
          <a:solidFill>
            <a:srgbClr val="68A5DD"/>
          </a:solidFill>
        </p:spPr>
        <p:txBody>
          <a:bodyPr wrap="square" lIns="0" tIns="0" rIns="0" bIns="0" rtlCol="0"/>
          <a:lstStyle/>
          <a:p>
            <a:endParaRPr/>
          </a:p>
        </p:txBody>
      </p:sp>
      <p:sp>
        <p:nvSpPr>
          <p:cNvPr id="72" name="object 72"/>
          <p:cNvSpPr/>
          <p:nvPr/>
        </p:nvSpPr>
        <p:spPr>
          <a:xfrm>
            <a:off x="6075426" y="6398514"/>
            <a:ext cx="10795" cy="17780"/>
          </a:xfrm>
          <a:custGeom>
            <a:avLst/>
            <a:gdLst/>
            <a:ahLst/>
            <a:cxnLst/>
            <a:rect l="l" t="t" r="r" b="b"/>
            <a:pathLst>
              <a:path w="10795" h="17779">
                <a:moveTo>
                  <a:pt x="10668" y="17525"/>
                </a:moveTo>
                <a:lnTo>
                  <a:pt x="10668" y="762"/>
                </a:lnTo>
                <a:lnTo>
                  <a:pt x="0" y="0"/>
                </a:lnTo>
                <a:lnTo>
                  <a:pt x="0" y="16763"/>
                </a:lnTo>
                <a:lnTo>
                  <a:pt x="10668" y="17525"/>
                </a:lnTo>
                <a:close/>
              </a:path>
            </a:pathLst>
          </a:custGeom>
          <a:solidFill>
            <a:srgbClr val="68A5DD"/>
          </a:solidFill>
        </p:spPr>
        <p:txBody>
          <a:bodyPr wrap="square" lIns="0" tIns="0" rIns="0" bIns="0" rtlCol="0"/>
          <a:lstStyle/>
          <a:p>
            <a:endParaRPr/>
          </a:p>
        </p:txBody>
      </p:sp>
      <p:sp>
        <p:nvSpPr>
          <p:cNvPr id="73" name="object 73"/>
          <p:cNvSpPr/>
          <p:nvPr/>
        </p:nvSpPr>
        <p:spPr>
          <a:xfrm>
            <a:off x="6057138" y="6397752"/>
            <a:ext cx="11430" cy="17780"/>
          </a:xfrm>
          <a:custGeom>
            <a:avLst/>
            <a:gdLst/>
            <a:ahLst/>
            <a:cxnLst/>
            <a:rect l="l" t="t" r="r" b="b"/>
            <a:pathLst>
              <a:path w="11429" h="17779">
                <a:moveTo>
                  <a:pt x="11429" y="17525"/>
                </a:moveTo>
                <a:lnTo>
                  <a:pt x="11429" y="762"/>
                </a:lnTo>
                <a:lnTo>
                  <a:pt x="0" y="0"/>
                </a:lnTo>
                <a:lnTo>
                  <a:pt x="0" y="16763"/>
                </a:lnTo>
                <a:lnTo>
                  <a:pt x="11429" y="17525"/>
                </a:lnTo>
                <a:close/>
              </a:path>
            </a:pathLst>
          </a:custGeom>
          <a:solidFill>
            <a:srgbClr val="68A5DD"/>
          </a:solidFill>
        </p:spPr>
        <p:txBody>
          <a:bodyPr wrap="square" lIns="0" tIns="0" rIns="0" bIns="0" rtlCol="0"/>
          <a:lstStyle/>
          <a:p>
            <a:endParaRPr/>
          </a:p>
        </p:txBody>
      </p:sp>
      <p:sp>
        <p:nvSpPr>
          <p:cNvPr id="74" name="object 74"/>
          <p:cNvSpPr/>
          <p:nvPr/>
        </p:nvSpPr>
        <p:spPr>
          <a:xfrm>
            <a:off x="6039611" y="6397752"/>
            <a:ext cx="10795" cy="16510"/>
          </a:xfrm>
          <a:custGeom>
            <a:avLst/>
            <a:gdLst/>
            <a:ahLst/>
            <a:cxnLst/>
            <a:rect l="l" t="t" r="r" b="b"/>
            <a:pathLst>
              <a:path w="10795" h="16510">
                <a:moveTo>
                  <a:pt x="0" y="0"/>
                </a:moveTo>
                <a:lnTo>
                  <a:pt x="0" y="16001"/>
                </a:lnTo>
                <a:lnTo>
                  <a:pt x="10668" y="16001"/>
                </a:lnTo>
                <a:lnTo>
                  <a:pt x="10668" y="0"/>
                </a:lnTo>
                <a:lnTo>
                  <a:pt x="0" y="0"/>
                </a:lnTo>
                <a:close/>
              </a:path>
            </a:pathLst>
          </a:custGeom>
          <a:solidFill>
            <a:srgbClr val="68A5DD"/>
          </a:solidFill>
        </p:spPr>
        <p:txBody>
          <a:bodyPr wrap="square" lIns="0" tIns="0" rIns="0" bIns="0" rtlCol="0"/>
          <a:lstStyle/>
          <a:p>
            <a:endParaRPr/>
          </a:p>
        </p:txBody>
      </p:sp>
      <p:sp>
        <p:nvSpPr>
          <p:cNvPr id="75" name="object 75"/>
          <p:cNvSpPr/>
          <p:nvPr/>
        </p:nvSpPr>
        <p:spPr>
          <a:xfrm>
            <a:off x="6022085" y="6396990"/>
            <a:ext cx="10795" cy="16510"/>
          </a:xfrm>
          <a:custGeom>
            <a:avLst/>
            <a:gdLst/>
            <a:ahLst/>
            <a:cxnLst/>
            <a:rect l="l" t="t" r="r" b="b"/>
            <a:pathLst>
              <a:path w="10795" h="16510">
                <a:moveTo>
                  <a:pt x="0" y="0"/>
                </a:moveTo>
                <a:lnTo>
                  <a:pt x="0" y="16001"/>
                </a:lnTo>
                <a:lnTo>
                  <a:pt x="10668" y="16001"/>
                </a:lnTo>
                <a:lnTo>
                  <a:pt x="10668" y="0"/>
                </a:lnTo>
                <a:lnTo>
                  <a:pt x="0" y="0"/>
                </a:lnTo>
                <a:close/>
              </a:path>
            </a:pathLst>
          </a:custGeom>
          <a:solidFill>
            <a:srgbClr val="68A5DD"/>
          </a:solidFill>
        </p:spPr>
        <p:txBody>
          <a:bodyPr wrap="square" lIns="0" tIns="0" rIns="0" bIns="0" rtlCol="0"/>
          <a:lstStyle/>
          <a:p>
            <a:endParaRPr/>
          </a:p>
        </p:txBody>
      </p:sp>
      <p:sp>
        <p:nvSpPr>
          <p:cNvPr id="76" name="object 76"/>
          <p:cNvSpPr/>
          <p:nvPr/>
        </p:nvSpPr>
        <p:spPr>
          <a:xfrm>
            <a:off x="6004559" y="6396228"/>
            <a:ext cx="10795" cy="16510"/>
          </a:xfrm>
          <a:custGeom>
            <a:avLst/>
            <a:gdLst/>
            <a:ahLst/>
            <a:cxnLst/>
            <a:rect l="l" t="t" r="r" b="b"/>
            <a:pathLst>
              <a:path w="10795" h="16510">
                <a:moveTo>
                  <a:pt x="10667" y="16001"/>
                </a:moveTo>
                <a:lnTo>
                  <a:pt x="10667" y="0"/>
                </a:lnTo>
                <a:lnTo>
                  <a:pt x="0" y="0"/>
                </a:lnTo>
                <a:lnTo>
                  <a:pt x="0" y="15239"/>
                </a:lnTo>
                <a:lnTo>
                  <a:pt x="10667" y="16001"/>
                </a:lnTo>
                <a:close/>
              </a:path>
            </a:pathLst>
          </a:custGeom>
          <a:solidFill>
            <a:srgbClr val="68A5DD"/>
          </a:solidFill>
        </p:spPr>
        <p:txBody>
          <a:bodyPr wrap="square" lIns="0" tIns="0" rIns="0" bIns="0" rtlCol="0"/>
          <a:lstStyle/>
          <a:p>
            <a:endParaRPr/>
          </a:p>
        </p:txBody>
      </p:sp>
      <p:sp>
        <p:nvSpPr>
          <p:cNvPr id="77" name="object 77"/>
          <p:cNvSpPr/>
          <p:nvPr/>
        </p:nvSpPr>
        <p:spPr>
          <a:xfrm>
            <a:off x="6092952" y="6424421"/>
            <a:ext cx="10795" cy="17780"/>
          </a:xfrm>
          <a:custGeom>
            <a:avLst/>
            <a:gdLst/>
            <a:ahLst/>
            <a:cxnLst/>
            <a:rect l="l" t="t" r="r" b="b"/>
            <a:pathLst>
              <a:path w="10795" h="17779">
                <a:moveTo>
                  <a:pt x="10668" y="17525"/>
                </a:moveTo>
                <a:lnTo>
                  <a:pt x="10668" y="0"/>
                </a:lnTo>
                <a:lnTo>
                  <a:pt x="0" y="0"/>
                </a:lnTo>
                <a:lnTo>
                  <a:pt x="0" y="16763"/>
                </a:lnTo>
                <a:lnTo>
                  <a:pt x="10668" y="17525"/>
                </a:lnTo>
                <a:close/>
              </a:path>
            </a:pathLst>
          </a:custGeom>
          <a:solidFill>
            <a:srgbClr val="68A5DD"/>
          </a:solidFill>
        </p:spPr>
        <p:txBody>
          <a:bodyPr wrap="square" lIns="0" tIns="0" rIns="0" bIns="0" rtlCol="0"/>
          <a:lstStyle/>
          <a:p>
            <a:endParaRPr/>
          </a:p>
        </p:txBody>
      </p:sp>
      <p:sp>
        <p:nvSpPr>
          <p:cNvPr id="78" name="object 78"/>
          <p:cNvSpPr/>
          <p:nvPr/>
        </p:nvSpPr>
        <p:spPr>
          <a:xfrm>
            <a:off x="6182105" y="6427470"/>
            <a:ext cx="10795" cy="17780"/>
          </a:xfrm>
          <a:custGeom>
            <a:avLst/>
            <a:gdLst/>
            <a:ahLst/>
            <a:cxnLst/>
            <a:rect l="l" t="t" r="r" b="b"/>
            <a:pathLst>
              <a:path w="10795" h="17779">
                <a:moveTo>
                  <a:pt x="10668" y="17525"/>
                </a:moveTo>
                <a:lnTo>
                  <a:pt x="10668" y="762"/>
                </a:lnTo>
                <a:lnTo>
                  <a:pt x="0" y="0"/>
                </a:lnTo>
                <a:lnTo>
                  <a:pt x="0" y="16763"/>
                </a:lnTo>
                <a:lnTo>
                  <a:pt x="10668" y="17525"/>
                </a:lnTo>
                <a:close/>
              </a:path>
            </a:pathLst>
          </a:custGeom>
          <a:solidFill>
            <a:srgbClr val="68A5DD"/>
          </a:solidFill>
        </p:spPr>
        <p:txBody>
          <a:bodyPr wrap="square" lIns="0" tIns="0" rIns="0" bIns="0" rtlCol="0"/>
          <a:lstStyle/>
          <a:p>
            <a:endParaRPr/>
          </a:p>
        </p:txBody>
      </p:sp>
      <p:sp>
        <p:nvSpPr>
          <p:cNvPr id="79" name="object 79"/>
          <p:cNvSpPr/>
          <p:nvPr/>
        </p:nvSpPr>
        <p:spPr>
          <a:xfrm>
            <a:off x="6117335" y="6424421"/>
            <a:ext cx="10795" cy="17780"/>
          </a:xfrm>
          <a:custGeom>
            <a:avLst/>
            <a:gdLst/>
            <a:ahLst/>
            <a:cxnLst/>
            <a:rect l="l" t="t" r="r" b="b"/>
            <a:pathLst>
              <a:path w="10795" h="17779">
                <a:moveTo>
                  <a:pt x="10667" y="17525"/>
                </a:moveTo>
                <a:lnTo>
                  <a:pt x="10667" y="762"/>
                </a:lnTo>
                <a:lnTo>
                  <a:pt x="0" y="0"/>
                </a:lnTo>
                <a:lnTo>
                  <a:pt x="0" y="16763"/>
                </a:lnTo>
                <a:lnTo>
                  <a:pt x="10667" y="17525"/>
                </a:lnTo>
                <a:close/>
              </a:path>
            </a:pathLst>
          </a:custGeom>
          <a:solidFill>
            <a:srgbClr val="68A5DD"/>
          </a:solidFill>
        </p:spPr>
        <p:txBody>
          <a:bodyPr wrap="square" lIns="0" tIns="0" rIns="0" bIns="0" rtlCol="0"/>
          <a:lstStyle/>
          <a:p>
            <a:endParaRPr/>
          </a:p>
        </p:txBody>
      </p:sp>
      <p:sp>
        <p:nvSpPr>
          <p:cNvPr id="80" name="object 80"/>
          <p:cNvSpPr/>
          <p:nvPr/>
        </p:nvSpPr>
        <p:spPr>
          <a:xfrm>
            <a:off x="6075426" y="6422897"/>
            <a:ext cx="10795" cy="17780"/>
          </a:xfrm>
          <a:custGeom>
            <a:avLst/>
            <a:gdLst/>
            <a:ahLst/>
            <a:cxnLst/>
            <a:rect l="l" t="t" r="r" b="b"/>
            <a:pathLst>
              <a:path w="10795" h="17779">
                <a:moveTo>
                  <a:pt x="10668" y="17525"/>
                </a:moveTo>
                <a:lnTo>
                  <a:pt x="10668" y="762"/>
                </a:lnTo>
                <a:lnTo>
                  <a:pt x="0" y="0"/>
                </a:lnTo>
                <a:lnTo>
                  <a:pt x="0" y="16763"/>
                </a:lnTo>
                <a:lnTo>
                  <a:pt x="10668" y="17525"/>
                </a:lnTo>
                <a:close/>
              </a:path>
            </a:pathLst>
          </a:custGeom>
          <a:solidFill>
            <a:srgbClr val="68A5DD"/>
          </a:solidFill>
        </p:spPr>
        <p:txBody>
          <a:bodyPr wrap="square" lIns="0" tIns="0" rIns="0" bIns="0" rtlCol="0"/>
          <a:lstStyle/>
          <a:p>
            <a:endParaRPr/>
          </a:p>
        </p:txBody>
      </p:sp>
      <p:sp>
        <p:nvSpPr>
          <p:cNvPr id="81" name="object 81"/>
          <p:cNvSpPr/>
          <p:nvPr/>
        </p:nvSpPr>
        <p:spPr>
          <a:xfrm>
            <a:off x="6057138" y="6422135"/>
            <a:ext cx="11430" cy="17780"/>
          </a:xfrm>
          <a:custGeom>
            <a:avLst/>
            <a:gdLst/>
            <a:ahLst/>
            <a:cxnLst/>
            <a:rect l="l" t="t" r="r" b="b"/>
            <a:pathLst>
              <a:path w="11429" h="17779">
                <a:moveTo>
                  <a:pt x="11429" y="17525"/>
                </a:moveTo>
                <a:lnTo>
                  <a:pt x="11429" y="762"/>
                </a:lnTo>
                <a:lnTo>
                  <a:pt x="0" y="0"/>
                </a:lnTo>
                <a:lnTo>
                  <a:pt x="0" y="16001"/>
                </a:lnTo>
                <a:lnTo>
                  <a:pt x="11429" y="17525"/>
                </a:lnTo>
                <a:close/>
              </a:path>
            </a:pathLst>
          </a:custGeom>
          <a:solidFill>
            <a:srgbClr val="68A5DD"/>
          </a:solidFill>
        </p:spPr>
        <p:txBody>
          <a:bodyPr wrap="square" lIns="0" tIns="0" rIns="0" bIns="0" rtlCol="0"/>
          <a:lstStyle/>
          <a:p>
            <a:endParaRPr/>
          </a:p>
        </p:txBody>
      </p:sp>
      <p:sp>
        <p:nvSpPr>
          <p:cNvPr id="82" name="object 82"/>
          <p:cNvSpPr/>
          <p:nvPr/>
        </p:nvSpPr>
        <p:spPr>
          <a:xfrm>
            <a:off x="6039611" y="6421373"/>
            <a:ext cx="10795" cy="17145"/>
          </a:xfrm>
          <a:custGeom>
            <a:avLst/>
            <a:gdLst/>
            <a:ahLst/>
            <a:cxnLst/>
            <a:rect l="l" t="t" r="r" b="b"/>
            <a:pathLst>
              <a:path w="10795" h="17145">
                <a:moveTo>
                  <a:pt x="10667" y="16763"/>
                </a:moveTo>
                <a:lnTo>
                  <a:pt x="10667" y="0"/>
                </a:lnTo>
                <a:lnTo>
                  <a:pt x="0" y="0"/>
                </a:lnTo>
                <a:lnTo>
                  <a:pt x="0" y="16001"/>
                </a:lnTo>
                <a:lnTo>
                  <a:pt x="10667" y="16763"/>
                </a:lnTo>
                <a:close/>
              </a:path>
            </a:pathLst>
          </a:custGeom>
          <a:solidFill>
            <a:srgbClr val="68A5DD"/>
          </a:solidFill>
        </p:spPr>
        <p:txBody>
          <a:bodyPr wrap="square" lIns="0" tIns="0" rIns="0" bIns="0" rtlCol="0"/>
          <a:lstStyle/>
          <a:p>
            <a:endParaRPr/>
          </a:p>
        </p:txBody>
      </p:sp>
      <p:sp>
        <p:nvSpPr>
          <p:cNvPr id="83" name="object 83"/>
          <p:cNvSpPr/>
          <p:nvPr/>
        </p:nvSpPr>
        <p:spPr>
          <a:xfrm>
            <a:off x="6022085" y="6419850"/>
            <a:ext cx="10795" cy="17145"/>
          </a:xfrm>
          <a:custGeom>
            <a:avLst/>
            <a:gdLst/>
            <a:ahLst/>
            <a:cxnLst/>
            <a:rect l="l" t="t" r="r" b="b"/>
            <a:pathLst>
              <a:path w="10795" h="17145">
                <a:moveTo>
                  <a:pt x="10667" y="16763"/>
                </a:moveTo>
                <a:lnTo>
                  <a:pt x="10667" y="762"/>
                </a:lnTo>
                <a:lnTo>
                  <a:pt x="0" y="0"/>
                </a:lnTo>
                <a:lnTo>
                  <a:pt x="0" y="16001"/>
                </a:lnTo>
                <a:lnTo>
                  <a:pt x="10667" y="16763"/>
                </a:lnTo>
                <a:close/>
              </a:path>
            </a:pathLst>
          </a:custGeom>
          <a:solidFill>
            <a:srgbClr val="68A5DD"/>
          </a:solidFill>
        </p:spPr>
        <p:txBody>
          <a:bodyPr wrap="square" lIns="0" tIns="0" rIns="0" bIns="0" rtlCol="0"/>
          <a:lstStyle/>
          <a:p>
            <a:endParaRPr/>
          </a:p>
        </p:txBody>
      </p:sp>
      <p:sp>
        <p:nvSpPr>
          <p:cNvPr id="84" name="object 84"/>
          <p:cNvSpPr/>
          <p:nvPr/>
        </p:nvSpPr>
        <p:spPr>
          <a:xfrm>
            <a:off x="6004559" y="6419088"/>
            <a:ext cx="10795" cy="16510"/>
          </a:xfrm>
          <a:custGeom>
            <a:avLst/>
            <a:gdLst/>
            <a:ahLst/>
            <a:cxnLst/>
            <a:rect l="l" t="t" r="r" b="b"/>
            <a:pathLst>
              <a:path w="10795" h="16510">
                <a:moveTo>
                  <a:pt x="10667" y="16001"/>
                </a:moveTo>
                <a:lnTo>
                  <a:pt x="10667" y="762"/>
                </a:lnTo>
                <a:lnTo>
                  <a:pt x="0" y="0"/>
                </a:lnTo>
                <a:lnTo>
                  <a:pt x="0" y="15239"/>
                </a:lnTo>
                <a:lnTo>
                  <a:pt x="10667" y="16001"/>
                </a:lnTo>
                <a:close/>
              </a:path>
            </a:pathLst>
          </a:custGeom>
          <a:solidFill>
            <a:srgbClr val="68A5DD"/>
          </a:solidFill>
        </p:spPr>
        <p:txBody>
          <a:bodyPr wrap="square" lIns="0" tIns="0" rIns="0" bIns="0" rtlCol="0"/>
          <a:lstStyle/>
          <a:p>
            <a:endParaRPr/>
          </a:p>
        </p:txBody>
      </p:sp>
      <p:sp>
        <p:nvSpPr>
          <p:cNvPr id="85" name="object 85"/>
          <p:cNvSpPr/>
          <p:nvPr/>
        </p:nvSpPr>
        <p:spPr>
          <a:xfrm>
            <a:off x="6018276" y="6147053"/>
            <a:ext cx="308610" cy="227329"/>
          </a:xfrm>
          <a:custGeom>
            <a:avLst/>
            <a:gdLst/>
            <a:ahLst/>
            <a:cxnLst/>
            <a:rect l="l" t="t" r="r" b="b"/>
            <a:pathLst>
              <a:path w="308610" h="227329">
                <a:moveTo>
                  <a:pt x="308610" y="67056"/>
                </a:moveTo>
                <a:lnTo>
                  <a:pt x="307848" y="63246"/>
                </a:lnTo>
                <a:lnTo>
                  <a:pt x="303275" y="60960"/>
                </a:lnTo>
                <a:lnTo>
                  <a:pt x="302513" y="57150"/>
                </a:lnTo>
                <a:lnTo>
                  <a:pt x="167639" y="762"/>
                </a:lnTo>
                <a:lnTo>
                  <a:pt x="166877" y="762"/>
                </a:lnTo>
                <a:lnTo>
                  <a:pt x="166115" y="0"/>
                </a:lnTo>
                <a:lnTo>
                  <a:pt x="156210" y="0"/>
                </a:lnTo>
                <a:lnTo>
                  <a:pt x="154686" y="1524"/>
                </a:lnTo>
                <a:lnTo>
                  <a:pt x="2286" y="146304"/>
                </a:lnTo>
                <a:lnTo>
                  <a:pt x="762" y="150113"/>
                </a:lnTo>
                <a:lnTo>
                  <a:pt x="762" y="154686"/>
                </a:lnTo>
                <a:lnTo>
                  <a:pt x="0" y="155448"/>
                </a:lnTo>
                <a:lnTo>
                  <a:pt x="0" y="157734"/>
                </a:lnTo>
                <a:lnTo>
                  <a:pt x="3048" y="160782"/>
                </a:lnTo>
                <a:lnTo>
                  <a:pt x="3810" y="160782"/>
                </a:lnTo>
                <a:lnTo>
                  <a:pt x="137160" y="225551"/>
                </a:lnTo>
                <a:lnTo>
                  <a:pt x="137922" y="225551"/>
                </a:lnTo>
                <a:lnTo>
                  <a:pt x="140970" y="227075"/>
                </a:lnTo>
                <a:lnTo>
                  <a:pt x="145541" y="227075"/>
                </a:lnTo>
                <a:lnTo>
                  <a:pt x="147065" y="226313"/>
                </a:lnTo>
                <a:lnTo>
                  <a:pt x="147827" y="225551"/>
                </a:lnTo>
                <a:lnTo>
                  <a:pt x="161544" y="211074"/>
                </a:lnTo>
                <a:lnTo>
                  <a:pt x="169925" y="211074"/>
                </a:lnTo>
                <a:lnTo>
                  <a:pt x="175260" y="205740"/>
                </a:lnTo>
                <a:lnTo>
                  <a:pt x="182118" y="199644"/>
                </a:lnTo>
                <a:lnTo>
                  <a:pt x="198882" y="182880"/>
                </a:lnTo>
                <a:lnTo>
                  <a:pt x="221741" y="161544"/>
                </a:lnTo>
                <a:lnTo>
                  <a:pt x="233172" y="150113"/>
                </a:lnTo>
                <a:lnTo>
                  <a:pt x="256794" y="128016"/>
                </a:lnTo>
                <a:lnTo>
                  <a:pt x="267462" y="117348"/>
                </a:lnTo>
                <a:lnTo>
                  <a:pt x="277368" y="108966"/>
                </a:lnTo>
                <a:lnTo>
                  <a:pt x="284988" y="100584"/>
                </a:lnTo>
                <a:lnTo>
                  <a:pt x="291084" y="94487"/>
                </a:lnTo>
                <a:lnTo>
                  <a:pt x="295656" y="90678"/>
                </a:lnTo>
                <a:lnTo>
                  <a:pt x="297941" y="88392"/>
                </a:lnTo>
                <a:lnTo>
                  <a:pt x="299465" y="85344"/>
                </a:lnTo>
                <a:lnTo>
                  <a:pt x="299465" y="77724"/>
                </a:lnTo>
                <a:lnTo>
                  <a:pt x="308610" y="67056"/>
                </a:lnTo>
                <a:close/>
              </a:path>
              <a:path w="308610" h="227329">
                <a:moveTo>
                  <a:pt x="300227" y="83058"/>
                </a:moveTo>
                <a:lnTo>
                  <a:pt x="300227" y="79248"/>
                </a:lnTo>
                <a:lnTo>
                  <a:pt x="299465" y="78486"/>
                </a:lnTo>
                <a:lnTo>
                  <a:pt x="299465" y="85344"/>
                </a:lnTo>
                <a:lnTo>
                  <a:pt x="300227" y="83058"/>
                </a:lnTo>
                <a:close/>
              </a:path>
            </a:pathLst>
          </a:custGeom>
          <a:solidFill>
            <a:srgbClr val="FFFFFF"/>
          </a:solidFill>
        </p:spPr>
        <p:txBody>
          <a:bodyPr wrap="square" lIns="0" tIns="0" rIns="0" bIns="0" rtlCol="0"/>
          <a:lstStyle/>
          <a:p>
            <a:endParaRPr/>
          </a:p>
        </p:txBody>
      </p:sp>
      <p:sp>
        <p:nvSpPr>
          <p:cNvPr id="86" name="object 86"/>
          <p:cNvSpPr/>
          <p:nvPr/>
        </p:nvSpPr>
        <p:spPr>
          <a:xfrm>
            <a:off x="6164579" y="6218682"/>
            <a:ext cx="150875" cy="137159"/>
          </a:xfrm>
          <a:prstGeom prst="rect">
            <a:avLst/>
          </a:prstGeom>
          <a:blipFill>
            <a:blip r:embed="rId3" cstate="print"/>
            <a:stretch>
              <a:fillRect/>
            </a:stretch>
          </a:blipFill>
        </p:spPr>
        <p:txBody>
          <a:bodyPr wrap="square" lIns="0" tIns="0" rIns="0" bIns="0" rtlCol="0"/>
          <a:lstStyle/>
          <a:p>
            <a:endParaRPr/>
          </a:p>
        </p:txBody>
      </p:sp>
      <p:sp>
        <p:nvSpPr>
          <p:cNvPr id="87" name="object 87"/>
          <p:cNvSpPr/>
          <p:nvPr/>
        </p:nvSpPr>
        <p:spPr>
          <a:xfrm>
            <a:off x="6021323" y="6149340"/>
            <a:ext cx="297180" cy="214629"/>
          </a:xfrm>
          <a:custGeom>
            <a:avLst/>
            <a:gdLst/>
            <a:ahLst/>
            <a:cxnLst/>
            <a:rect l="l" t="t" r="r" b="b"/>
            <a:pathLst>
              <a:path w="297179" h="214629">
                <a:moveTo>
                  <a:pt x="297179" y="54863"/>
                </a:moveTo>
                <a:lnTo>
                  <a:pt x="162305" y="762"/>
                </a:lnTo>
                <a:lnTo>
                  <a:pt x="161543" y="0"/>
                </a:lnTo>
                <a:lnTo>
                  <a:pt x="156972" y="0"/>
                </a:lnTo>
                <a:lnTo>
                  <a:pt x="156210" y="762"/>
                </a:lnTo>
                <a:lnTo>
                  <a:pt x="154686" y="762"/>
                </a:lnTo>
                <a:lnTo>
                  <a:pt x="153924" y="1524"/>
                </a:lnTo>
                <a:lnTo>
                  <a:pt x="1524" y="147065"/>
                </a:lnTo>
                <a:lnTo>
                  <a:pt x="0" y="147827"/>
                </a:lnTo>
                <a:lnTo>
                  <a:pt x="0" y="150113"/>
                </a:lnTo>
                <a:lnTo>
                  <a:pt x="2286" y="152400"/>
                </a:lnTo>
                <a:lnTo>
                  <a:pt x="131825" y="211836"/>
                </a:lnTo>
                <a:lnTo>
                  <a:pt x="132587" y="211836"/>
                </a:lnTo>
                <a:lnTo>
                  <a:pt x="135636" y="213360"/>
                </a:lnTo>
                <a:lnTo>
                  <a:pt x="136398" y="213360"/>
                </a:lnTo>
                <a:lnTo>
                  <a:pt x="136398" y="192786"/>
                </a:lnTo>
                <a:lnTo>
                  <a:pt x="268224" y="67818"/>
                </a:lnTo>
                <a:lnTo>
                  <a:pt x="268986" y="67056"/>
                </a:lnTo>
                <a:lnTo>
                  <a:pt x="269748" y="67056"/>
                </a:lnTo>
                <a:lnTo>
                  <a:pt x="270510" y="66294"/>
                </a:lnTo>
                <a:lnTo>
                  <a:pt x="272034" y="66294"/>
                </a:lnTo>
                <a:lnTo>
                  <a:pt x="274320" y="65532"/>
                </a:lnTo>
                <a:lnTo>
                  <a:pt x="281939" y="65532"/>
                </a:lnTo>
                <a:lnTo>
                  <a:pt x="284225" y="66294"/>
                </a:lnTo>
                <a:lnTo>
                  <a:pt x="286512" y="66294"/>
                </a:lnTo>
                <a:lnTo>
                  <a:pt x="286512" y="67056"/>
                </a:lnTo>
                <a:lnTo>
                  <a:pt x="287274" y="67056"/>
                </a:lnTo>
                <a:lnTo>
                  <a:pt x="296417" y="57912"/>
                </a:lnTo>
                <a:lnTo>
                  <a:pt x="297179" y="54863"/>
                </a:lnTo>
                <a:close/>
              </a:path>
              <a:path w="297179" h="214629">
                <a:moveTo>
                  <a:pt x="156210" y="198120"/>
                </a:moveTo>
                <a:lnTo>
                  <a:pt x="154686" y="195834"/>
                </a:lnTo>
                <a:lnTo>
                  <a:pt x="147065" y="194310"/>
                </a:lnTo>
                <a:lnTo>
                  <a:pt x="137922" y="198120"/>
                </a:lnTo>
                <a:lnTo>
                  <a:pt x="136398" y="192786"/>
                </a:lnTo>
                <a:lnTo>
                  <a:pt x="136398" y="213360"/>
                </a:lnTo>
                <a:lnTo>
                  <a:pt x="137922" y="214122"/>
                </a:lnTo>
                <a:lnTo>
                  <a:pt x="140208" y="214122"/>
                </a:lnTo>
                <a:lnTo>
                  <a:pt x="156210" y="198120"/>
                </a:lnTo>
                <a:close/>
              </a:path>
            </a:pathLst>
          </a:custGeom>
          <a:solidFill>
            <a:srgbClr val="000000"/>
          </a:solidFill>
        </p:spPr>
        <p:txBody>
          <a:bodyPr wrap="square" lIns="0" tIns="0" rIns="0" bIns="0" rtlCol="0"/>
          <a:lstStyle/>
          <a:p>
            <a:endParaRPr/>
          </a:p>
        </p:txBody>
      </p:sp>
      <p:sp>
        <p:nvSpPr>
          <p:cNvPr id="88" name="object 88"/>
          <p:cNvSpPr/>
          <p:nvPr/>
        </p:nvSpPr>
        <p:spPr>
          <a:xfrm>
            <a:off x="6021323" y="6303264"/>
            <a:ext cx="159385" cy="67310"/>
          </a:xfrm>
          <a:custGeom>
            <a:avLst/>
            <a:gdLst/>
            <a:ahLst/>
            <a:cxnLst/>
            <a:rect l="l" t="t" r="r" b="b"/>
            <a:pathLst>
              <a:path w="159385" h="67310">
                <a:moveTo>
                  <a:pt x="159258" y="49530"/>
                </a:moveTo>
                <a:lnTo>
                  <a:pt x="157734" y="48006"/>
                </a:lnTo>
                <a:lnTo>
                  <a:pt x="140970" y="64770"/>
                </a:lnTo>
                <a:lnTo>
                  <a:pt x="137922" y="64770"/>
                </a:lnTo>
                <a:lnTo>
                  <a:pt x="131825" y="61722"/>
                </a:lnTo>
                <a:lnTo>
                  <a:pt x="124967" y="58674"/>
                </a:lnTo>
                <a:lnTo>
                  <a:pt x="116586" y="54863"/>
                </a:lnTo>
                <a:lnTo>
                  <a:pt x="105917" y="50291"/>
                </a:lnTo>
                <a:lnTo>
                  <a:pt x="95250" y="44958"/>
                </a:lnTo>
                <a:lnTo>
                  <a:pt x="82296" y="39624"/>
                </a:lnTo>
                <a:lnTo>
                  <a:pt x="57912" y="27432"/>
                </a:lnTo>
                <a:lnTo>
                  <a:pt x="45720" y="22098"/>
                </a:lnTo>
                <a:lnTo>
                  <a:pt x="34289" y="16763"/>
                </a:lnTo>
                <a:lnTo>
                  <a:pt x="23622" y="12191"/>
                </a:lnTo>
                <a:lnTo>
                  <a:pt x="15239" y="8382"/>
                </a:lnTo>
                <a:lnTo>
                  <a:pt x="1524" y="1524"/>
                </a:lnTo>
                <a:lnTo>
                  <a:pt x="0" y="0"/>
                </a:lnTo>
                <a:lnTo>
                  <a:pt x="0" y="1524"/>
                </a:lnTo>
                <a:lnTo>
                  <a:pt x="1524" y="3048"/>
                </a:lnTo>
                <a:lnTo>
                  <a:pt x="2286" y="3048"/>
                </a:lnTo>
                <a:lnTo>
                  <a:pt x="23622" y="13715"/>
                </a:lnTo>
                <a:lnTo>
                  <a:pt x="33527" y="18287"/>
                </a:lnTo>
                <a:lnTo>
                  <a:pt x="44958" y="23622"/>
                </a:lnTo>
                <a:lnTo>
                  <a:pt x="57150" y="29718"/>
                </a:lnTo>
                <a:lnTo>
                  <a:pt x="69341" y="35051"/>
                </a:lnTo>
                <a:lnTo>
                  <a:pt x="82296" y="41148"/>
                </a:lnTo>
                <a:lnTo>
                  <a:pt x="94487" y="46482"/>
                </a:lnTo>
                <a:lnTo>
                  <a:pt x="105917" y="52577"/>
                </a:lnTo>
                <a:lnTo>
                  <a:pt x="115824" y="57150"/>
                </a:lnTo>
                <a:lnTo>
                  <a:pt x="124967" y="60960"/>
                </a:lnTo>
                <a:lnTo>
                  <a:pt x="131825" y="64008"/>
                </a:lnTo>
                <a:lnTo>
                  <a:pt x="137922" y="67056"/>
                </a:lnTo>
                <a:lnTo>
                  <a:pt x="141731" y="67056"/>
                </a:lnTo>
                <a:lnTo>
                  <a:pt x="159258" y="49530"/>
                </a:lnTo>
                <a:close/>
              </a:path>
            </a:pathLst>
          </a:custGeom>
          <a:solidFill>
            <a:srgbClr val="000000"/>
          </a:solidFill>
        </p:spPr>
        <p:txBody>
          <a:bodyPr wrap="square" lIns="0" tIns="0" rIns="0" bIns="0" rtlCol="0"/>
          <a:lstStyle/>
          <a:p>
            <a:endParaRPr/>
          </a:p>
        </p:txBody>
      </p:sp>
      <p:sp>
        <p:nvSpPr>
          <p:cNvPr id="89" name="object 89"/>
          <p:cNvSpPr/>
          <p:nvPr/>
        </p:nvSpPr>
        <p:spPr>
          <a:xfrm>
            <a:off x="6311646" y="6211061"/>
            <a:ext cx="12700" cy="11430"/>
          </a:xfrm>
          <a:custGeom>
            <a:avLst/>
            <a:gdLst/>
            <a:ahLst/>
            <a:cxnLst/>
            <a:rect l="l" t="t" r="r" b="b"/>
            <a:pathLst>
              <a:path w="12700" h="11429">
                <a:moveTo>
                  <a:pt x="12191" y="2286"/>
                </a:moveTo>
                <a:lnTo>
                  <a:pt x="11429" y="762"/>
                </a:lnTo>
                <a:lnTo>
                  <a:pt x="9143" y="0"/>
                </a:lnTo>
                <a:lnTo>
                  <a:pt x="0" y="8382"/>
                </a:lnTo>
                <a:lnTo>
                  <a:pt x="762" y="9143"/>
                </a:lnTo>
                <a:lnTo>
                  <a:pt x="2286" y="9905"/>
                </a:lnTo>
                <a:lnTo>
                  <a:pt x="3809" y="11429"/>
                </a:lnTo>
                <a:lnTo>
                  <a:pt x="4571" y="9905"/>
                </a:lnTo>
                <a:lnTo>
                  <a:pt x="8381" y="6096"/>
                </a:lnTo>
                <a:lnTo>
                  <a:pt x="9143" y="4572"/>
                </a:lnTo>
                <a:lnTo>
                  <a:pt x="10667" y="3810"/>
                </a:lnTo>
                <a:lnTo>
                  <a:pt x="12191" y="2286"/>
                </a:lnTo>
                <a:close/>
              </a:path>
            </a:pathLst>
          </a:custGeom>
          <a:solidFill>
            <a:srgbClr val="000000"/>
          </a:solidFill>
        </p:spPr>
        <p:txBody>
          <a:bodyPr wrap="square" lIns="0" tIns="0" rIns="0" bIns="0" rtlCol="0"/>
          <a:lstStyle/>
          <a:p>
            <a:endParaRPr/>
          </a:p>
        </p:txBody>
      </p:sp>
      <p:sp>
        <p:nvSpPr>
          <p:cNvPr id="90" name="object 90"/>
          <p:cNvSpPr/>
          <p:nvPr/>
        </p:nvSpPr>
        <p:spPr>
          <a:xfrm>
            <a:off x="6154673" y="6211823"/>
            <a:ext cx="41910" cy="57150"/>
          </a:xfrm>
          <a:custGeom>
            <a:avLst/>
            <a:gdLst/>
            <a:ahLst/>
            <a:cxnLst/>
            <a:rect l="l" t="t" r="r" b="b"/>
            <a:pathLst>
              <a:path w="41910" h="57150">
                <a:moveTo>
                  <a:pt x="41148" y="32003"/>
                </a:moveTo>
                <a:lnTo>
                  <a:pt x="41148" y="31241"/>
                </a:lnTo>
                <a:lnTo>
                  <a:pt x="40386" y="30479"/>
                </a:lnTo>
                <a:lnTo>
                  <a:pt x="38100" y="29717"/>
                </a:lnTo>
                <a:lnTo>
                  <a:pt x="35813" y="29717"/>
                </a:lnTo>
                <a:lnTo>
                  <a:pt x="33527" y="30479"/>
                </a:lnTo>
                <a:lnTo>
                  <a:pt x="31241" y="30479"/>
                </a:lnTo>
                <a:lnTo>
                  <a:pt x="28955" y="31241"/>
                </a:lnTo>
                <a:lnTo>
                  <a:pt x="27431" y="32003"/>
                </a:lnTo>
                <a:lnTo>
                  <a:pt x="25146" y="32765"/>
                </a:lnTo>
                <a:lnTo>
                  <a:pt x="23622" y="34289"/>
                </a:lnTo>
                <a:lnTo>
                  <a:pt x="20574" y="38100"/>
                </a:lnTo>
                <a:lnTo>
                  <a:pt x="19812" y="32765"/>
                </a:lnTo>
                <a:lnTo>
                  <a:pt x="16763" y="19050"/>
                </a:lnTo>
                <a:lnTo>
                  <a:pt x="14477" y="14477"/>
                </a:lnTo>
                <a:lnTo>
                  <a:pt x="13715" y="12191"/>
                </a:lnTo>
                <a:lnTo>
                  <a:pt x="12953" y="10667"/>
                </a:lnTo>
                <a:lnTo>
                  <a:pt x="11429" y="9143"/>
                </a:lnTo>
                <a:lnTo>
                  <a:pt x="10667" y="7620"/>
                </a:lnTo>
                <a:lnTo>
                  <a:pt x="6858" y="3810"/>
                </a:lnTo>
                <a:lnTo>
                  <a:pt x="4572" y="2286"/>
                </a:lnTo>
                <a:lnTo>
                  <a:pt x="3810" y="1524"/>
                </a:lnTo>
                <a:lnTo>
                  <a:pt x="3048" y="1524"/>
                </a:lnTo>
                <a:lnTo>
                  <a:pt x="3048" y="2286"/>
                </a:lnTo>
                <a:lnTo>
                  <a:pt x="2286" y="1524"/>
                </a:lnTo>
                <a:lnTo>
                  <a:pt x="2286" y="762"/>
                </a:lnTo>
                <a:lnTo>
                  <a:pt x="1524" y="762"/>
                </a:lnTo>
                <a:lnTo>
                  <a:pt x="0" y="0"/>
                </a:lnTo>
                <a:lnTo>
                  <a:pt x="762" y="3048"/>
                </a:lnTo>
                <a:lnTo>
                  <a:pt x="2286" y="6096"/>
                </a:lnTo>
                <a:lnTo>
                  <a:pt x="3048" y="8381"/>
                </a:lnTo>
                <a:lnTo>
                  <a:pt x="4572" y="11429"/>
                </a:lnTo>
                <a:lnTo>
                  <a:pt x="7620" y="22860"/>
                </a:lnTo>
                <a:lnTo>
                  <a:pt x="9143" y="44958"/>
                </a:lnTo>
                <a:lnTo>
                  <a:pt x="9143" y="55625"/>
                </a:lnTo>
                <a:lnTo>
                  <a:pt x="12953" y="49529"/>
                </a:lnTo>
                <a:lnTo>
                  <a:pt x="12953" y="55245"/>
                </a:lnTo>
                <a:lnTo>
                  <a:pt x="13715" y="54863"/>
                </a:lnTo>
                <a:lnTo>
                  <a:pt x="15239" y="53339"/>
                </a:lnTo>
                <a:lnTo>
                  <a:pt x="18287" y="51815"/>
                </a:lnTo>
                <a:lnTo>
                  <a:pt x="19812" y="50291"/>
                </a:lnTo>
                <a:lnTo>
                  <a:pt x="24384" y="48005"/>
                </a:lnTo>
                <a:lnTo>
                  <a:pt x="26670" y="47243"/>
                </a:lnTo>
                <a:lnTo>
                  <a:pt x="27431" y="47243"/>
                </a:lnTo>
                <a:lnTo>
                  <a:pt x="28955" y="45720"/>
                </a:lnTo>
                <a:lnTo>
                  <a:pt x="30479" y="45720"/>
                </a:lnTo>
                <a:lnTo>
                  <a:pt x="36575" y="42672"/>
                </a:lnTo>
                <a:lnTo>
                  <a:pt x="38862" y="42672"/>
                </a:lnTo>
                <a:lnTo>
                  <a:pt x="38862" y="35813"/>
                </a:lnTo>
                <a:lnTo>
                  <a:pt x="39624" y="35813"/>
                </a:lnTo>
                <a:lnTo>
                  <a:pt x="39624" y="32003"/>
                </a:lnTo>
                <a:lnTo>
                  <a:pt x="41148" y="32003"/>
                </a:lnTo>
                <a:close/>
              </a:path>
              <a:path w="41910" h="57150">
                <a:moveTo>
                  <a:pt x="12953" y="55245"/>
                </a:moveTo>
                <a:lnTo>
                  <a:pt x="12953" y="49529"/>
                </a:lnTo>
                <a:lnTo>
                  <a:pt x="9143" y="56387"/>
                </a:lnTo>
                <a:lnTo>
                  <a:pt x="9143" y="57150"/>
                </a:lnTo>
                <a:lnTo>
                  <a:pt x="10667" y="57150"/>
                </a:lnTo>
                <a:lnTo>
                  <a:pt x="12191" y="55625"/>
                </a:lnTo>
                <a:lnTo>
                  <a:pt x="12953" y="55245"/>
                </a:lnTo>
                <a:close/>
              </a:path>
              <a:path w="41910" h="57150">
                <a:moveTo>
                  <a:pt x="41148" y="37337"/>
                </a:moveTo>
                <a:lnTo>
                  <a:pt x="41148" y="36575"/>
                </a:lnTo>
                <a:lnTo>
                  <a:pt x="40386" y="35813"/>
                </a:lnTo>
                <a:lnTo>
                  <a:pt x="38862" y="35813"/>
                </a:lnTo>
                <a:lnTo>
                  <a:pt x="38862" y="42672"/>
                </a:lnTo>
                <a:lnTo>
                  <a:pt x="40386" y="41910"/>
                </a:lnTo>
                <a:lnTo>
                  <a:pt x="40386" y="38100"/>
                </a:lnTo>
                <a:lnTo>
                  <a:pt x="41148" y="37337"/>
                </a:lnTo>
                <a:close/>
              </a:path>
              <a:path w="41910" h="57150">
                <a:moveTo>
                  <a:pt x="41148" y="33527"/>
                </a:moveTo>
                <a:lnTo>
                  <a:pt x="41148" y="32765"/>
                </a:lnTo>
                <a:lnTo>
                  <a:pt x="39624" y="32765"/>
                </a:lnTo>
                <a:lnTo>
                  <a:pt x="39624" y="35813"/>
                </a:lnTo>
                <a:lnTo>
                  <a:pt x="40386" y="35051"/>
                </a:lnTo>
                <a:lnTo>
                  <a:pt x="40386" y="33527"/>
                </a:lnTo>
                <a:lnTo>
                  <a:pt x="41148" y="33527"/>
                </a:lnTo>
                <a:close/>
              </a:path>
              <a:path w="41910" h="57150">
                <a:moveTo>
                  <a:pt x="41148" y="34289"/>
                </a:moveTo>
                <a:lnTo>
                  <a:pt x="40386" y="33527"/>
                </a:lnTo>
                <a:lnTo>
                  <a:pt x="40386" y="35051"/>
                </a:lnTo>
                <a:lnTo>
                  <a:pt x="41148" y="34289"/>
                </a:lnTo>
                <a:close/>
              </a:path>
              <a:path w="41910" h="57150">
                <a:moveTo>
                  <a:pt x="41910" y="38862"/>
                </a:moveTo>
                <a:lnTo>
                  <a:pt x="41148" y="38862"/>
                </a:lnTo>
                <a:lnTo>
                  <a:pt x="40386" y="38100"/>
                </a:lnTo>
                <a:lnTo>
                  <a:pt x="40386" y="39624"/>
                </a:lnTo>
                <a:lnTo>
                  <a:pt x="41148" y="39624"/>
                </a:lnTo>
                <a:lnTo>
                  <a:pt x="41910" y="38862"/>
                </a:lnTo>
                <a:close/>
              </a:path>
              <a:path w="41910" h="57150">
                <a:moveTo>
                  <a:pt x="41910" y="41148"/>
                </a:moveTo>
                <a:lnTo>
                  <a:pt x="41910" y="40386"/>
                </a:lnTo>
                <a:lnTo>
                  <a:pt x="40386" y="40386"/>
                </a:lnTo>
                <a:lnTo>
                  <a:pt x="40386" y="41910"/>
                </a:lnTo>
                <a:lnTo>
                  <a:pt x="41910" y="41148"/>
                </a:lnTo>
                <a:close/>
              </a:path>
            </a:pathLst>
          </a:custGeom>
          <a:solidFill>
            <a:srgbClr val="EAC168"/>
          </a:solidFill>
        </p:spPr>
        <p:txBody>
          <a:bodyPr wrap="square" lIns="0" tIns="0" rIns="0" bIns="0" rtlCol="0"/>
          <a:lstStyle/>
          <a:p>
            <a:endParaRPr/>
          </a:p>
        </p:txBody>
      </p:sp>
      <p:sp>
        <p:nvSpPr>
          <p:cNvPr id="91" name="object 91"/>
          <p:cNvSpPr/>
          <p:nvPr/>
        </p:nvSpPr>
        <p:spPr>
          <a:xfrm>
            <a:off x="6328409" y="6146291"/>
            <a:ext cx="76200" cy="40640"/>
          </a:xfrm>
          <a:custGeom>
            <a:avLst/>
            <a:gdLst/>
            <a:ahLst/>
            <a:cxnLst/>
            <a:rect l="l" t="t" r="r" b="b"/>
            <a:pathLst>
              <a:path w="76200" h="40639">
                <a:moveTo>
                  <a:pt x="76200" y="16002"/>
                </a:moveTo>
                <a:lnTo>
                  <a:pt x="61722" y="0"/>
                </a:lnTo>
                <a:lnTo>
                  <a:pt x="0" y="40386"/>
                </a:lnTo>
                <a:lnTo>
                  <a:pt x="76200" y="16002"/>
                </a:lnTo>
                <a:close/>
              </a:path>
            </a:pathLst>
          </a:custGeom>
          <a:solidFill>
            <a:srgbClr val="000000"/>
          </a:solidFill>
        </p:spPr>
        <p:txBody>
          <a:bodyPr wrap="square" lIns="0" tIns="0" rIns="0" bIns="0" rtlCol="0"/>
          <a:lstStyle/>
          <a:p>
            <a:endParaRPr/>
          </a:p>
        </p:txBody>
      </p:sp>
      <p:sp>
        <p:nvSpPr>
          <p:cNvPr id="92" name="object 92"/>
          <p:cNvSpPr/>
          <p:nvPr/>
        </p:nvSpPr>
        <p:spPr>
          <a:xfrm>
            <a:off x="6221729" y="6080759"/>
            <a:ext cx="29845" cy="68580"/>
          </a:xfrm>
          <a:custGeom>
            <a:avLst/>
            <a:gdLst/>
            <a:ahLst/>
            <a:cxnLst/>
            <a:rect l="l" t="t" r="r" b="b"/>
            <a:pathLst>
              <a:path w="29845" h="68579">
                <a:moveTo>
                  <a:pt x="29718" y="3048"/>
                </a:moveTo>
                <a:lnTo>
                  <a:pt x="4572" y="0"/>
                </a:lnTo>
                <a:lnTo>
                  <a:pt x="0" y="68579"/>
                </a:lnTo>
                <a:lnTo>
                  <a:pt x="29718" y="3048"/>
                </a:lnTo>
                <a:close/>
              </a:path>
            </a:pathLst>
          </a:custGeom>
          <a:solidFill>
            <a:srgbClr val="000000"/>
          </a:solidFill>
        </p:spPr>
        <p:txBody>
          <a:bodyPr wrap="square" lIns="0" tIns="0" rIns="0" bIns="0" rtlCol="0"/>
          <a:lstStyle/>
          <a:p>
            <a:endParaRPr/>
          </a:p>
        </p:txBody>
      </p:sp>
      <p:sp>
        <p:nvSpPr>
          <p:cNvPr id="93" name="object 93"/>
          <p:cNvSpPr/>
          <p:nvPr/>
        </p:nvSpPr>
        <p:spPr>
          <a:xfrm>
            <a:off x="6005321" y="6090665"/>
            <a:ext cx="90805" cy="64769"/>
          </a:xfrm>
          <a:custGeom>
            <a:avLst/>
            <a:gdLst/>
            <a:ahLst/>
            <a:cxnLst/>
            <a:rect l="l" t="t" r="r" b="b"/>
            <a:pathLst>
              <a:path w="90804" h="64770">
                <a:moveTo>
                  <a:pt x="90677" y="64770"/>
                </a:moveTo>
                <a:lnTo>
                  <a:pt x="19812" y="0"/>
                </a:lnTo>
                <a:lnTo>
                  <a:pt x="0" y="15239"/>
                </a:lnTo>
                <a:lnTo>
                  <a:pt x="90677" y="64770"/>
                </a:lnTo>
                <a:close/>
              </a:path>
            </a:pathLst>
          </a:custGeom>
          <a:solidFill>
            <a:srgbClr val="000000"/>
          </a:solidFill>
        </p:spPr>
        <p:txBody>
          <a:bodyPr wrap="square" lIns="0" tIns="0" rIns="0" bIns="0" rtlCol="0"/>
          <a:lstStyle/>
          <a:p>
            <a:endParaRPr/>
          </a:p>
        </p:txBody>
      </p:sp>
      <p:sp>
        <p:nvSpPr>
          <p:cNvPr id="94" name="object 94"/>
          <p:cNvSpPr/>
          <p:nvPr/>
        </p:nvSpPr>
        <p:spPr>
          <a:xfrm>
            <a:off x="5945885" y="6206490"/>
            <a:ext cx="86995" cy="34290"/>
          </a:xfrm>
          <a:custGeom>
            <a:avLst/>
            <a:gdLst/>
            <a:ahLst/>
            <a:cxnLst/>
            <a:rect l="l" t="t" r="r" b="b"/>
            <a:pathLst>
              <a:path w="86995" h="34289">
                <a:moveTo>
                  <a:pt x="86867" y="34289"/>
                </a:moveTo>
                <a:lnTo>
                  <a:pt x="0" y="0"/>
                </a:lnTo>
                <a:lnTo>
                  <a:pt x="0" y="19812"/>
                </a:lnTo>
                <a:lnTo>
                  <a:pt x="86867" y="34289"/>
                </a:lnTo>
                <a:close/>
              </a:path>
            </a:pathLst>
          </a:custGeom>
          <a:solidFill>
            <a:srgbClr val="000000"/>
          </a:solidFill>
        </p:spPr>
        <p:txBody>
          <a:bodyPr wrap="square" lIns="0" tIns="0" rIns="0" bIns="0" rtlCol="0"/>
          <a:lstStyle/>
          <a:p>
            <a:endParaRPr/>
          </a:p>
        </p:txBody>
      </p:sp>
      <p:sp>
        <p:nvSpPr>
          <p:cNvPr id="95" name="object 95"/>
          <p:cNvSpPr/>
          <p:nvPr/>
        </p:nvSpPr>
        <p:spPr>
          <a:xfrm>
            <a:off x="6287261" y="6329171"/>
            <a:ext cx="88900" cy="55880"/>
          </a:xfrm>
          <a:custGeom>
            <a:avLst/>
            <a:gdLst/>
            <a:ahLst/>
            <a:cxnLst/>
            <a:rect l="l" t="t" r="r" b="b"/>
            <a:pathLst>
              <a:path w="88900" h="55879">
                <a:moveTo>
                  <a:pt x="88391" y="36575"/>
                </a:moveTo>
                <a:lnTo>
                  <a:pt x="0" y="0"/>
                </a:lnTo>
                <a:lnTo>
                  <a:pt x="71627" y="55625"/>
                </a:lnTo>
                <a:lnTo>
                  <a:pt x="88391" y="36575"/>
                </a:lnTo>
                <a:close/>
              </a:path>
            </a:pathLst>
          </a:custGeom>
          <a:solidFill>
            <a:srgbClr val="000000"/>
          </a:solidFill>
        </p:spPr>
        <p:txBody>
          <a:bodyPr wrap="square" lIns="0" tIns="0" rIns="0" bIns="0" rtlCol="0"/>
          <a:lstStyle/>
          <a:p>
            <a:endParaRPr/>
          </a:p>
        </p:txBody>
      </p:sp>
      <p:sp>
        <p:nvSpPr>
          <p:cNvPr id="96" name="object 96"/>
          <p:cNvSpPr/>
          <p:nvPr/>
        </p:nvSpPr>
        <p:spPr>
          <a:xfrm>
            <a:off x="5961126" y="6339840"/>
            <a:ext cx="72390" cy="52705"/>
          </a:xfrm>
          <a:custGeom>
            <a:avLst/>
            <a:gdLst/>
            <a:ahLst/>
            <a:cxnLst/>
            <a:rect l="l" t="t" r="r" b="b"/>
            <a:pathLst>
              <a:path w="72389" h="52704">
                <a:moveTo>
                  <a:pt x="72389" y="0"/>
                </a:moveTo>
                <a:lnTo>
                  <a:pt x="0" y="34289"/>
                </a:lnTo>
                <a:lnTo>
                  <a:pt x="14477" y="52577"/>
                </a:lnTo>
                <a:lnTo>
                  <a:pt x="72389" y="0"/>
                </a:lnTo>
                <a:close/>
              </a:path>
            </a:pathLst>
          </a:custGeom>
          <a:solidFill>
            <a:srgbClr val="000000"/>
          </a:solidFill>
        </p:spPr>
        <p:txBody>
          <a:bodyPr wrap="square" lIns="0" tIns="0" rIns="0" bIns="0" rtlCol="0"/>
          <a:lstStyle/>
          <a:p>
            <a:endParaRPr/>
          </a:p>
        </p:txBody>
      </p:sp>
      <p:sp>
        <p:nvSpPr>
          <p:cNvPr id="97" name="object 97"/>
          <p:cNvSpPr/>
          <p:nvPr/>
        </p:nvSpPr>
        <p:spPr>
          <a:xfrm>
            <a:off x="6192773" y="6387084"/>
            <a:ext cx="40005" cy="76200"/>
          </a:xfrm>
          <a:custGeom>
            <a:avLst/>
            <a:gdLst/>
            <a:ahLst/>
            <a:cxnLst/>
            <a:rect l="l" t="t" r="r" b="b"/>
            <a:pathLst>
              <a:path w="40004" h="76200">
                <a:moveTo>
                  <a:pt x="39624" y="69341"/>
                </a:moveTo>
                <a:lnTo>
                  <a:pt x="0" y="0"/>
                </a:lnTo>
                <a:lnTo>
                  <a:pt x="13715" y="76200"/>
                </a:lnTo>
                <a:lnTo>
                  <a:pt x="39624" y="69341"/>
                </a:lnTo>
                <a:close/>
              </a:path>
            </a:pathLst>
          </a:custGeom>
          <a:solidFill>
            <a:srgbClr val="000000"/>
          </a:solidFill>
        </p:spPr>
        <p:txBody>
          <a:bodyPr wrap="square" lIns="0" tIns="0" rIns="0" bIns="0" rtlCol="0"/>
          <a:lstStyle/>
          <a:p>
            <a:endParaRPr/>
          </a:p>
        </p:txBody>
      </p:sp>
      <p:sp>
        <p:nvSpPr>
          <p:cNvPr id="98" name="object 98"/>
          <p:cNvSpPr/>
          <p:nvPr/>
        </p:nvSpPr>
        <p:spPr>
          <a:xfrm>
            <a:off x="6166103" y="4202429"/>
            <a:ext cx="0" cy="699770"/>
          </a:xfrm>
          <a:custGeom>
            <a:avLst/>
            <a:gdLst/>
            <a:ahLst/>
            <a:cxnLst/>
            <a:rect l="l" t="t" r="r" b="b"/>
            <a:pathLst>
              <a:path h="699770">
                <a:moveTo>
                  <a:pt x="0" y="0"/>
                </a:moveTo>
                <a:lnTo>
                  <a:pt x="0" y="699516"/>
                </a:lnTo>
              </a:path>
            </a:pathLst>
          </a:custGeom>
          <a:ln w="19050">
            <a:solidFill>
              <a:srgbClr val="000000"/>
            </a:solidFill>
          </a:ln>
        </p:spPr>
        <p:txBody>
          <a:bodyPr wrap="square" lIns="0" tIns="0" rIns="0" bIns="0" rtlCol="0"/>
          <a:lstStyle/>
          <a:p>
            <a:endParaRPr/>
          </a:p>
        </p:txBody>
      </p:sp>
      <p:sp>
        <p:nvSpPr>
          <p:cNvPr id="99" name="object 99"/>
          <p:cNvSpPr/>
          <p:nvPr/>
        </p:nvSpPr>
        <p:spPr>
          <a:xfrm>
            <a:off x="3994403" y="2996945"/>
            <a:ext cx="0" cy="703580"/>
          </a:xfrm>
          <a:custGeom>
            <a:avLst/>
            <a:gdLst/>
            <a:ahLst/>
            <a:cxnLst/>
            <a:rect l="l" t="t" r="r" b="b"/>
            <a:pathLst>
              <a:path h="703579">
                <a:moveTo>
                  <a:pt x="0" y="0"/>
                </a:moveTo>
                <a:lnTo>
                  <a:pt x="0" y="703326"/>
                </a:lnTo>
              </a:path>
            </a:pathLst>
          </a:custGeom>
          <a:ln w="19050">
            <a:solidFill>
              <a:srgbClr val="000000"/>
            </a:solidFill>
          </a:ln>
        </p:spPr>
        <p:txBody>
          <a:bodyPr wrap="square" lIns="0" tIns="0" rIns="0" bIns="0" rtlCol="0"/>
          <a:lstStyle/>
          <a:p>
            <a:endParaRPr/>
          </a:p>
        </p:txBody>
      </p:sp>
      <p:sp>
        <p:nvSpPr>
          <p:cNvPr id="100" name="object 100"/>
          <p:cNvSpPr/>
          <p:nvPr/>
        </p:nvSpPr>
        <p:spPr>
          <a:xfrm>
            <a:off x="6166103" y="2996945"/>
            <a:ext cx="0" cy="703580"/>
          </a:xfrm>
          <a:custGeom>
            <a:avLst/>
            <a:gdLst/>
            <a:ahLst/>
            <a:cxnLst/>
            <a:rect l="l" t="t" r="r" b="b"/>
            <a:pathLst>
              <a:path h="703579">
                <a:moveTo>
                  <a:pt x="0" y="0"/>
                </a:moveTo>
                <a:lnTo>
                  <a:pt x="0" y="703325"/>
                </a:lnTo>
              </a:path>
            </a:pathLst>
          </a:custGeom>
          <a:ln w="19050">
            <a:solidFill>
              <a:srgbClr val="000000"/>
            </a:solidFill>
          </a:ln>
        </p:spPr>
        <p:txBody>
          <a:bodyPr wrap="square" lIns="0" tIns="0" rIns="0" bIns="0" rtlCol="0"/>
          <a:lstStyle/>
          <a:p>
            <a:endParaRPr/>
          </a:p>
        </p:txBody>
      </p:sp>
      <p:sp>
        <p:nvSpPr>
          <p:cNvPr id="101" name="object 101"/>
          <p:cNvSpPr/>
          <p:nvPr/>
        </p:nvSpPr>
        <p:spPr>
          <a:xfrm>
            <a:off x="1676400" y="3341370"/>
            <a:ext cx="6510655" cy="1217930"/>
          </a:xfrm>
          <a:custGeom>
            <a:avLst/>
            <a:gdLst/>
            <a:ahLst/>
            <a:cxnLst/>
            <a:rect l="l" t="t" r="r" b="b"/>
            <a:pathLst>
              <a:path w="6510655" h="1217929">
                <a:moveTo>
                  <a:pt x="949451" y="1217676"/>
                </a:moveTo>
                <a:lnTo>
                  <a:pt x="949451" y="0"/>
                </a:lnTo>
                <a:lnTo>
                  <a:pt x="0" y="608838"/>
                </a:lnTo>
                <a:lnTo>
                  <a:pt x="949451" y="1217676"/>
                </a:lnTo>
                <a:close/>
              </a:path>
              <a:path w="6510655" h="1217929">
                <a:moveTo>
                  <a:pt x="5561076" y="880871"/>
                </a:moveTo>
                <a:lnTo>
                  <a:pt x="5561076" y="337565"/>
                </a:lnTo>
                <a:lnTo>
                  <a:pt x="949451" y="337566"/>
                </a:lnTo>
                <a:lnTo>
                  <a:pt x="949451" y="880872"/>
                </a:lnTo>
                <a:lnTo>
                  <a:pt x="5561076" y="880871"/>
                </a:lnTo>
                <a:close/>
              </a:path>
              <a:path w="6510655" h="1217929">
                <a:moveTo>
                  <a:pt x="6510528" y="608838"/>
                </a:moveTo>
                <a:lnTo>
                  <a:pt x="5561076" y="0"/>
                </a:lnTo>
                <a:lnTo>
                  <a:pt x="5561076" y="1217676"/>
                </a:lnTo>
                <a:lnTo>
                  <a:pt x="6510528" y="608838"/>
                </a:lnTo>
                <a:close/>
              </a:path>
            </a:pathLst>
          </a:custGeom>
          <a:solidFill>
            <a:srgbClr val="CCFFCC"/>
          </a:solidFill>
        </p:spPr>
        <p:txBody>
          <a:bodyPr wrap="square" lIns="0" tIns="0" rIns="0" bIns="0" rtlCol="0"/>
          <a:lstStyle/>
          <a:p>
            <a:endParaRPr/>
          </a:p>
        </p:txBody>
      </p:sp>
      <p:sp>
        <p:nvSpPr>
          <p:cNvPr id="102" name="object 102"/>
          <p:cNvSpPr/>
          <p:nvPr/>
        </p:nvSpPr>
        <p:spPr>
          <a:xfrm>
            <a:off x="1676400" y="3341370"/>
            <a:ext cx="6510655" cy="1217930"/>
          </a:xfrm>
          <a:custGeom>
            <a:avLst/>
            <a:gdLst/>
            <a:ahLst/>
            <a:cxnLst/>
            <a:rect l="l" t="t" r="r" b="b"/>
            <a:pathLst>
              <a:path w="6510655" h="1217929">
                <a:moveTo>
                  <a:pt x="0" y="608838"/>
                </a:moveTo>
                <a:lnTo>
                  <a:pt x="949451" y="1217676"/>
                </a:lnTo>
                <a:lnTo>
                  <a:pt x="949451" y="880872"/>
                </a:lnTo>
                <a:lnTo>
                  <a:pt x="5561076" y="880871"/>
                </a:lnTo>
                <a:lnTo>
                  <a:pt x="5561076" y="1217676"/>
                </a:lnTo>
                <a:lnTo>
                  <a:pt x="6510528" y="608838"/>
                </a:lnTo>
                <a:lnTo>
                  <a:pt x="5561076" y="0"/>
                </a:lnTo>
                <a:lnTo>
                  <a:pt x="5561076" y="337565"/>
                </a:lnTo>
                <a:lnTo>
                  <a:pt x="949451" y="337566"/>
                </a:lnTo>
                <a:lnTo>
                  <a:pt x="949451" y="0"/>
                </a:lnTo>
                <a:lnTo>
                  <a:pt x="0" y="608838"/>
                </a:lnTo>
                <a:close/>
              </a:path>
            </a:pathLst>
          </a:custGeom>
          <a:ln w="9525">
            <a:solidFill>
              <a:srgbClr val="000000"/>
            </a:solidFill>
          </a:ln>
        </p:spPr>
        <p:txBody>
          <a:bodyPr wrap="square" lIns="0" tIns="0" rIns="0" bIns="0" rtlCol="0"/>
          <a:lstStyle/>
          <a:p>
            <a:endParaRPr/>
          </a:p>
        </p:txBody>
      </p:sp>
      <p:sp>
        <p:nvSpPr>
          <p:cNvPr id="103" name="object 103"/>
          <p:cNvSpPr txBox="1"/>
          <p:nvPr/>
        </p:nvSpPr>
        <p:spPr>
          <a:xfrm>
            <a:off x="3757676" y="3744721"/>
            <a:ext cx="234696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SOAP </a:t>
            </a:r>
            <a:r>
              <a:rPr sz="2400" dirty="0">
                <a:latin typeface="Times New Roman"/>
                <a:cs typeface="Times New Roman"/>
              </a:rPr>
              <a:t>Service</a:t>
            </a:r>
            <a:r>
              <a:rPr sz="2400" spc="-60" dirty="0">
                <a:latin typeface="Times New Roman"/>
                <a:cs typeface="Times New Roman"/>
              </a:rPr>
              <a:t> </a:t>
            </a:r>
            <a:r>
              <a:rPr sz="2400" spc="-5" dirty="0">
                <a:latin typeface="Times New Roman"/>
                <a:cs typeface="Times New Roman"/>
              </a:rPr>
              <a:t>Bus</a:t>
            </a:r>
            <a:endParaRPr sz="2400">
              <a:latin typeface="Times New Roman"/>
              <a:cs typeface="Times New Roman"/>
            </a:endParaRPr>
          </a:p>
        </p:txBody>
      </p:sp>
      <p:sp>
        <p:nvSpPr>
          <p:cNvPr id="104" name="object 104"/>
          <p:cNvSpPr txBox="1"/>
          <p:nvPr/>
        </p:nvSpPr>
        <p:spPr>
          <a:xfrm>
            <a:off x="7286497" y="4790947"/>
            <a:ext cx="534035" cy="635635"/>
          </a:xfrm>
          <a:prstGeom prst="rect">
            <a:avLst/>
          </a:prstGeom>
        </p:spPr>
        <p:txBody>
          <a:bodyPr vert="horz" wrap="square" lIns="0" tIns="12700" rIns="0" bIns="0" rtlCol="0">
            <a:spAutoFit/>
          </a:bodyPr>
          <a:lstStyle/>
          <a:p>
            <a:pPr marL="12700">
              <a:lnSpc>
                <a:spcPct val="100000"/>
              </a:lnSpc>
              <a:spcBef>
                <a:spcPts val="100"/>
              </a:spcBef>
            </a:pPr>
            <a:r>
              <a:rPr sz="4000" dirty="0">
                <a:latin typeface="Times New Roman"/>
                <a:cs typeface="Times New Roman"/>
              </a:rPr>
              <a:t>…</a:t>
            </a:r>
            <a:endParaRPr sz="4000">
              <a:latin typeface="Times New Roman"/>
              <a:cs typeface="Times New Roman"/>
            </a:endParaRPr>
          </a:p>
        </p:txBody>
      </p:sp>
      <p:sp>
        <p:nvSpPr>
          <p:cNvPr id="105" name="object 105"/>
          <p:cNvSpPr txBox="1"/>
          <p:nvPr/>
        </p:nvSpPr>
        <p:spPr>
          <a:xfrm>
            <a:off x="7286497" y="1996669"/>
            <a:ext cx="534035" cy="635635"/>
          </a:xfrm>
          <a:prstGeom prst="rect">
            <a:avLst/>
          </a:prstGeom>
        </p:spPr>
        <p:txBody>
          <a:bodyPr vert="horz" wrap="square" lIns="0" tIns="12700" rIns="0" bIns="0" rtlCol="0">
            <a:spAutoFit/>
          </a:bodyPr>
          <a:lstStyle/>
          <a:p>
            <a:pPr marL="12700">
              <a:lnSpc>
                <a:spcPct val="100000"/>
              </a:lnSpc>
              <a:spcBef>
                <a:spcPts val="100"/>
              </a:spcBef>
            </a:pPr>
            <a:r>
              <a:rPr sz="4000" dirty="0">
                <a:latin typeface="Times New Roman"/>
                <a:cs typeface="Times New Roman"/>
              </a:rPr>
              <a:t>…</a:t>
            </a:r>
            <a:endParaRPr sz="4000">
              <a:latin typeface="Times New Roman"/>
              <a:cs typeface="Times New Roman"/>
            </a:endParaRPr>
          </a:p>
        </p:txBody>
      </p:sp>
      <p:sp>
        <p:nvSpPr>
          <p:cNvPr id="106" name="object 106"/>
          <p:cNvSpPr txBox="1">
            <a:spLocks noGrp="1"/>
          </p:cNvSpPr>
          <p:nvPr>
            <p:ph type="title"/>
          </p:nvPr>
        </p:nvSpPr>
        <p:spPr>
          <a:xfrm>
            <a:off x="977900" y="708151"/>
            <a:ext cx="5685155" cy="513080"/>
          </a:xfrm>
          <a:prstGeom prst="rect">
            <a:avLst/>
          </a:prstGeom>
        </p:spPr>
        <p:txBody>
          <a:bodyPr vert="horz" wrap="square" lIns="0" tIns="12065" rIns="0" bIns="0" rtlCol="0">
            <a:spAutoFit/>
          </a:bodyPr>
          <a:lstStyle/>
          <a:p>
            <a:pPr marL="12700">
              <a:lnSpc>
                <a:spcPct val="100000"/>
              </a:lnSpc>
              <a:spcBef>
                <a:spcPts val="95"/>
              </a:spcBef>
            </a:pPr>
            <a:r>
              <a:rPr i="0" spc="-5" dirty="0">
                <a:solidFill>
                  <a:srgbClr val="9A0033"/>
                </a:solidFill>
                <a:latin typeface="Arial"/>
                <a:cs typeface="Arial"/>
              </a:rPr>
              <a:t>Web </a:t>
            </a:r>
            <a:r>
              <a:rPr i="0" spc="-10" dirty="0">
                <a:solidFill>
                  <a:srgbClr val="9A0033"/>
                </a:solidFill>
                <a:latin typeface="Arial"/>
                <a:cs typeface="Arial"/>
              </a:rPr>
              <a:t>Services </a:t>
            </a:r>
            <a:r>
              <a:rPr i="0" spc="-5" dirty="0">
                <a:solidFill>
                  <a:srgbClr val="9A0033"/>
                </a:solidFill>
                <a:latin typeface="Arial"/>
                <a:cs typeface="Arial"/>
              </a:rPr>
              <a:t>to the</a:t>
            </a:r>
            <a:r>
              <a:rPr i="0" spc="-35" dirty="0">
                <a:solidFill>
                  <a:srgbClr val="9A0033"/>
                </a:solidFill>
                <a:latin typeface="Arial"/>
                <a:cs typeface="Arial"/>
              </a:rPr>
              <a:t> </a:t>
            </a:r>
            <a:r>
              <a:rPr i="0" spc="-10" dirty="0">
                <a:solidFill>
                  <a:srgbClr val="9A0033"/>
                </a:solidFill>
                <a:latin typeface="Arial"/>
                <a:cs typeface="Arial"/>
              </a:rPr>
              <a:t>Rescue?</a:t>
            </a:r>
          </a:p>
        </p:txBody>
      </p:sp>
      <p:sp>
        <p:nvSpPr>
          <p:cNvPr id="107" name="object 107"/>
          <p:cNvSpPr/>
          <p:nvPr/>
        </p:nvSpPr>
        <p:spPr>
          <a:xfrm>
            <a:off x="5461253" y="4901946"/>
            <a:ext cx="1420495" cy="165735"/>
          </a:xfrm>
          <a:custGeom>
            <a:avLst/>
            <a:gdLst/>
            <a:ahLst/>
            <a:cxnLst/>
            <a:rect l="l" t="t" r="r" b="b"/>
            <a:pathLst>
              <a:path w="1420495" h="165735">
                <a:moveTo>
                  <a:pt x="0" y="0"/>
                </a:moveTo>
                <a:lnTo>
                  <a:pt x="0" y="165354"/>
                </a:lnTo>
                <a:lnTo>
                  <a:pt x="1420368" y="165353"/>
                </a:lnTo>
                <a:lnTo>
                  <a:pt x="1420368" y="0"/>
                </a:lnTo>
                <a:lnTo>
                  <a:pt x="0" y="0"/>
                </a:lnTo>
                <a:close/>
              </a:path>
            </a:pathLst>
          </a:custGeom>
          <a:ln w="9525">
            <a:solidFill>
              <a:srgbClr val="000000"/>
            </a:solidFill>
          </a:ln>
        </p:spPr>
        <p:txBody>
          <a:bodyPr wrap="square" lIns="0" tIns="0" rIns="0" bIns="0" rtlCol="0"/>
          <a:lstStyle/>
          <a:p>
            <a:endParaRPr/>
          </a:p>
        </p:txBody>
      </p:sp>
      <p:sp>
        <p:nvSpPr>
          <p:cNvPr id="108" name="object 108"/>
          <p:cNvSpPr txBox="1"/>
          <p:nvPr/>
        </p:nvSpPr>
        <p:spPr>
          <a:xfrm>
            <a:off x="5470588" y="4906708"/>
            <a:ext cx="1413510" cy="146050"/>
          </a:xfrm>
          <a:prstGeom prst="rect">
            <a:avLst/>
          </a:prstGeom>
          <a:solidFill>
            <a:srgbClr val="993366"/>
          </a:solidFill>
        </p:spPr>
        <p:txBody>
          <a:bodyPr vert="horz" wrap="square" lIns="0" tIns="0" rIns="0" bIns="0" rtlCol="0">
            <a:spAutoFit/>
          </a:bodyPr>
          <a:lstStyle/>
          <a:p>
            <a:pPr marL="196850">
              <a:lnSpc>
                <a:spcPts val="1150"/>
              </a:lnSpc>
            </a:pPr>
            <a:r>
              <a:rPr sz="1400" spc="-5" dirty="0">
                <a:solidFill>
                  <a:srgbClr val="FFFFFF"/>
                </a:solidFill>
                <a:latin typeface="Arial"/>
                <a:cs typeface="Arial"/>
              </a:rPr>
              <a:t>Web</a:t>
            </a:r>
            <a:r>
              <a:rPr sz="1400" spc="-15" dirty="0">
                <a:solidFill>
                  <a:srgbClr val="FFFFFF"/>
                </a:solidFill>
                <a:latin typeface="Arial"/>
                <a:cs typeface="Arial"/>
              </a:rPr>
              <a:t> </a:t>
            </a:r>
            <a:r>
              <a:rPr sz="1400" spc="-5" dirty="0">
                <a:solidFill>
                  <a:srgbClr val="FFFFFF"/>
                </a:solidFill>
                <a:latin typeface="Arial"/>
                <a:cs typeface="Arial"/>
              </a:rPr>
              <a:t>Service</a:t>
            </a:r>
            <a:endParaRPr sz="1400">
              <a:latin typeface="Arial"/>
              <a:cs typeface="Arial"/>
            </a:endParaRPr>
          </a:p>
        </p:txBody>
      </p:sp>
      <p:sp>
        <p:nvSpPr>
          <p:cNvPr id="109" name="object 109"/>
          <p:cNvSpPr/>
          <p:nvPr/>
        </p:nvSpPr>
        <p:spPr>
          <a:xfrm>
            <a:off x="5565647" y="2452877"/>
            <a:ext cx="1123950" cy="532130"/>
          </a:xfrm>
          <a:custGeom>
            <a:avLst/>
            <a:gdLst/>
            <a:ahLst/>
            <a:cxnLst/>
            <a:rect l="l" t="t" r="r" b="b"/>
            <a:pathLst>
              <a:path w="1123950" h="532130">
                <a:moveTo>
                  <a:pt x="0" y="0"/>
                </a:moveTo>
                <a:lnTo>
                  <a:pt x="0" y="531875"/>
                </a:lnTo>
                <a:lnTo>
                  <a:pt x="1123950" y="531875"/>
                </a:lnTo>
                <a:lnTo>
                  <a:pt x="1123950" y="0"/>
                </a:lnTo>
                <a:lnTo>
                  <a:pt x="0" y="0"/>
                </a:lnTo>
                <a:close/>
              </a:path>
            </a:pathLst>
          </a:custGeom>
          <a:ln w="9525">
            <a:solidFill>
              <a:srgbClr val="000000"/>
            </a:solidFill>
          </a:ln>
        </p:spPr>
        <p:txBody>
          <a:bodyPr wrap="square" lIns="0" tIns="0" rIns="0" bIns="0" rtlCol="0"/>
          <a:lstStyle/>
          <a:p>
            <a:endParaRPr/>
          </a:p>
        </p:txBody>
      </p:sp>
      <p:sp>
        <p:nvSpPr>
          <p:cNvPr id="110" name="object 110"/>
          <p:cNvSpPr txBox="1"/>
          <p:nvPr/>
        </p:nvSpPr>
        <p:spPr>
          <a:xfrm>
            <a:off x="5565647" y="2052827"/>
            <a:ext cx="1123950" cy="400050"/>
          </a:xfrm>
          <a:prstGeom prst="rect">
            <a:avLst/>
          </a:prstGeom>
          <a:solidFill>
            <a:srgbClr val="33CCCC"/>
          </a:solidFill>
          <a:ln w="9525">
            <a:solidFill>
              <a:srgbClr val="000000"/>
            </a:solidFill>
          </a:ln>
        </p:spPr>
        <p:txBody>
          <a:bodyPr vert="horz" wrap="square" lIns="0" tIns="71120" rIns="0" bIns="0" rtlCol="0">
            <a:spAutoFit/>
          </a:bodyPr>
          <a:lstStyle/>
          <a:p>
            <a:pPr marL="255904">
              <a:lnSpc>
                <a:spcPct val="100000"/>
              </a:lnSpc>
              <a:spcBef>
                <a:spcPts val="560"/>
              </a:spcBef>
            </a:pPr>
            <a:r>
              <a:rPr sz="1600" dirty="0">
                <a:latin typeface="Times New Roman"/>
                <a:cs typeface="Times New Roman"/>
              </a:rPr>
              <a:t>Service</a:t>
            </a:r>
            <a:endParaRPr sz="1600">
              <a:latin typeface="Times New Roman"/>
              <a:cs typeface="Times New Roman"/>
            </a:endParaRPr>
          </a:p>
        </p:txBody>
      </p:sp>
      <p:sp>
        <p:nvSpPr>
          <p:cNvPr id="111" name="object 111"/>
          <p:cNvSpPr/>
          <p:nvPr/>
        </p:nvSpPr>
        <p:spPr>
          <a:xfrm>
            <a:off x="5559552" y="2832354"/>
            <a:ext cx="1122680" cy="165100"/>
          </a:xfrm>
          <a:custGeom>
            <a:avLst/>
            <a:gdLst/>
            <a:ahLst/>
            <a:cxnLst/>
            <a:rect l="l" t="t" r="r" b="b"/>
            <a:pathLst>
              <a:path w="1122679" h="165100">
                <a:moveTo>
                  <a:pt x="0" y="0"/>
                </a:moveTo>
                <a:lnTo>
                  <a:pt x="0" y="164592"/>
                </a:lnTo>
                <a:lnTo>
                  <a:pt x="1122426" y="164592"/>
                </a:lnTo>
                <a:lnTo>
                  <a:pt x="1122426" y="0"/>
                </a:lnTo>
                <a:lnTo>
                  <a:pt x="0" y="0"/>
                </a:lnTo>
                <a:close/>
              </a:path>
            </a:pathLst>
          </a:custGeom>
          <a:ln w="9525">
            <a:solidFill>
              <a:srgbClr val="000000"/>
            </a:solidFill>
          </a:ln>
        </p:spPr>
        <p:txBody>
          <a:bodyPr wrap="square" lIns="0" tIns="0" rIns="0" bIns="0" rtlCol="0"/>
          <a:lstStyle/>
          <a:p>
            <a:endParaRPr/>
          </a:p>
        </p:txBody>
      </p:sp>
      <p:sp>
        <p:nvSpPr>
          <p:cNvPr id="112" name="object 112"/>
          <p:cNvSpPr txBox="1"/>
          <p:nvPr/>
        </p:nvSpPr>
        <p:spPr>
          <a:xfrm>
            <a:off x="5573458" y="2837116"/>
            <a:ext cx="1108075" cy="155575"/>
          </a:xfrm>
          <a:prstGeom prst="rect">
            <a:avLst/>
          </a:prstGeom>
          <a:solidFill>
            <a:srgbClr val="993366"/>
          </a:solidFill>
        </p:spPr>
        <p:txBody>
          <a:bodyPr vert="horz" wrap="square" lIns="0" tIns="0" rIns="0" bIns="0" rtlCol="0">
            <a:spAutoFit/>
          </a:bodyPr>
          <a:lstStyle/>
          <a:p>
            <a:pPr marL="44450">
              <a:lnSpc>
                <a:spcPts val="1220"/>
              </a:lnSpc>
            </a:pPr>
            <a:r>
              <a:rPr sz="1400" spc="-5" dirty="0">
                <a:solidFill>
                  <a:srgbClr val="FFFFFF"/>
                </a:solidFill>
                <a:latin typeface="Arial"/>
                <a:cs typeface="Arial"/>
              </a:rPr>
              <a:t>Web</a:t>
            </a:r>
            <a:r>
              <a:rPr sz="1400" spc="-30" dirty="0">
                <a:solidFill>
                  <a:srgbClr val="FFFFFF"/>
                </a:solidFill>
                <a:latin typeface="Arial"/>
                <a:cs typeface="Arial"/>
              </a:rPr>
              <a:t> </a:t>
            </a:r>
            <a:r>
              <a:rPr sz="1400" spc="-5" dirty="0">
                <a:solidFill>
                  <a:srgbClr val="FFFFFF"/>
                </a:solidFill>
                <a:latin typeface="Arial"/>
                <a:cs typeface="Arial"/>
              </a:rPr>
              <a:t>Service</a:t>
            </a:r>
            <a:endParaRPr sz="1400">
              <a:latin typeface="Arial"/>
              <a:cs typeface="Arial"/>
            </a:endParaRPr>
          </a:p>
        </p:txBody>
      </p:sp>
      <p:sp>
        <p:nvSpPr>
          <p:cNvPr id="113" name="object 113"/>
          <p:cNvSpPr/>
          <p:nvPr/>
        </p:nvSpPr>
        <p:spPr>
          <a:xfrm>
            <a:off x="3358896" y="2452877"/>
            <a:ext cx="1123950" cy="532130"/>
          </a:xfrm>
          <a:custGeom>
            <a:avLst/>
            <a:gdLst/>
            <a:ahLst/>
            <a:cxnLst/>
            <a:rect l="l" t="t" r="r" b="b"/>
            <a:pathLst>
              <a:path w="1123950" h="532130">
                <a:moveTo>
                  <a:pt x="0" y="0"/>
                </a:moveTo>
                <a:lnTo>
                  <a:pt x="0" y="531875"/>
                </a:lnTo>
                <a:lnTo>
                  <a:pt x="1123950" y="531875"/>
                </a:lnTo>
                <a:lnTo>
                  <a:pt x="1123950" y="0"/>
                </a:lnTo>
                <a:lnTo>
                  <a:pt x="0" y="0"/>
                </a:lnTo>
                <a:close/>
              </a:path>
            </a:pathLst>
          </a:custGeom>
          <a:ln w="9525">
            <a:solidFill>
              <a:srgbClr val="000000"/>
            </a:solidFill>
          </a:ln>
        </p:spPr>
        <p:txBody>
          <a:bodyPr wrap="square" lIns="0" tIns="0" rIns="0" bIns="0" rtlCol="0"/>
          <a:lstStyle/>
          <a:p>
            <a:endParaRPr/>
          </a:p>
        </p:txBody>
      </p:sp>
      <p:sp>
        <p:nvSpPr>
          <p:cNvPr id="114" name="object 114"/>
          <p:cNvSpPr txBox="1"/>
          <p:nvPr/>
        </p:nvSpPr>
        <p:spPr>
          <a:xfrm>
            <a:off x="3358896" y="2052827"/>
            <a:ext cx="1123950" cy="400050"/>
          </a:xfrm>
          <a:prstGeom prst="rect">
            <a:avLst/>
          </a:prstGeom>
          <a:solidFill>
            <a:srgbClr val="33CCCC"/>
          </a:solidFill>
          <a:ln w="9525">
            <a:solidFill>
              <a:srgbClr val="000000"/>
            </a:solidFill>
          </a:ln>
        </p:spPr>
        <p:txBody>
          <a:bodyPr vert="horz" wrap="square" lIns="0" tIns="71120" rIns="0" bIns="0" rtlCol="0">
            <a:spAutoFit/>
          </a:bodyPr>
          <a:lstStyle/>
          <a:p>
            <a:pPr marL="255904">
              <a:lnSpc>
                <a:spcPct val="100000"/>
              </a:lnSpc>
              <a:spcBef>
                <a:spcPts val="560"/>
              </a:spcBef>
            </a:pPr>
            <a:r>
              <a:rPr sz="1600" dirty="0">
                <a:latin typeface="Times New Roman"/>
                <a:cs typeface="Times New Roman"/>
              </a:rPr>
              <a:t>Service</a:t>
            </a:r>
            <a:endParaRPr sz="1600">
              <a:latin typeface="Times New Roman"/>
              <a:cs typeface="Times New Roman"/>
            </a:endParaRPr>
          </a:p>
        </p:txBody>
      </p:sp>
      <p:sp>
        <p:nvSpPr>
          <p:cNvPr id="115" name="object 115"/>
          <p:cNvSpPr/>
          <p:nvPr/>
        </p:nvSpPr>
        <p:spPr>
          <a:xfrm>
            <a:off x="3352800" y="2832354"/>
            <a:ext cx="1122680" cy="165100"/>
          </a:xfrm>
          <a:custGeom>
            <a:avLst/>
            <a:gdLst/>
            <a:ahLst/>
            <a:cxnLst/>
            <a:rect l="l" t="t" r="r" b="b"/>
            <a:pathLst>
              <a:path w="1122679" h="165100">
                <a:moveTo>
                  <a:pt x="0" y="0"/>
                </a:moveTo>
                <a:lnTo>
                  <a:pt x="0" y="164592"/>
                </a:lnTo>
                <a:lnTo>
                  <a:pt x="1122426" y="164592"/>
                </a:lnTo>
                <a:lnTo>
                  <a:pt x="1122426" y="0"/>
                </a:lnTo>
                <a:lnTo>
                  <a:pt x="0" y="0"/>
                </a:lnTo>
                <a:close/>
              </a:path>
            </a:pathLst>
          </a:custGeom>
          <a:ln w="9525">
            <a:solidFill>
              <a:srgbClr val="000000"/>
            </a:solidFill>
          </a:ln>
        </p:spPr>
        <p:txBody>
          <a:bodyPr wrap="square" lIns="0" tIns="0" rIns="0" bIns="0" rtlCol="0"/>
          <a:lstStyle/>
          <a:p>
            <a:endParaRPr/>
          </a:p>
        </p:txBody>
      </p:sp>
      <p:sp>
        <p:nvSpPr>
          <p:cNvPr id="116" name="object 116"/>
          <p:cNvSpPr txBox="1"/>
          <p:nvPr/>
        </p:nvSpPr>
        <p:spPr>
          <a:xfrm>
            <a:off x="3366706" y="2837116"/>
            <a:ext cx="1108075" cy="155575"/>
          </a:xfrm>
          <a:prstGeom prst="rect">
            <a:avLst/>
          </a:prstGeom>
          <a:solidFill>
            <a:srgbClr val="993366"/>
          </a:solidFill>
        </p:spPr>
        <p:txBody>
          <a:bodyPr vert="horz" wrap="square" lIns="0" tIns="0" rIns="0" bIns="0" rtlCol="0">
            <a:spAutoFit/>
          </a:bodyPr>
          <a:lstStyle/>
          <a:p>
            <a:pPr marL="44450">
              <a:lnSpc>
                <a:spcPts val="1220"/>
              </a:lnSpc>
            </a:pPr>
            <a:r>
              <a:rPr sz="1400" spc="-5" dirty="0">
                <a:solidFill>
                  <a:srgbClr val="FFFFFF"/>
                </a:solidFill>
                <a:latin typeface="Arial"/>
                <a:cs typeface="Arial"/>
              </a:rPr>
              <a:t>Web</a:t>
            </a:r>
            <a:r>
              <a:rPr sz="1400" spc="-30" dirty="0">
                <a:solidFill>
                  <a:srgbClr val="FFFFFF"/>
                </a:solidFill>
                <a:latin typeface="Arial"/>
                <a:cs typeface="Arial"/>
              </a:rPr>
              <a:t> </a:t>
            </a:r>
            <a:r>
              <a:rPr sz="1400" spc="-5" dirty="0">
                <a:solidFill>
                  <a:srgbClr val="FFFFFF"/>
                </a:solidFill>
                <a:latin typeface="Arial"/>
                <a:cs typeface="Arial"/>
              </a:rPr>
              <a:t>Service</a:t>
            </a:r>
            <a:endParaRPr sz="1400">
              <a:latin typeface="Arial"/>
              <a:cs typeface="Arial"/>
            </a:endParaRPr>
          </a:p>
        </p:txBody>
      </p:sp>
      <p:sp>
        <p:nvSpPr>
          <p:cNvPr id="118" name="object 118"/>
          <p:cNvSpPr txBox="1">
            <a:spLocks noGrp="1"/>
          </p:cNvSpPr>
          <p:nvPr>
            <p:ph type="sldNum" sz="quarter" idx="7"/>
          </p:nvPr>
        </p:nvSpPr>
        <p:spPr>
          <a:prstGeom prst="rect">
            <a:avLst/>
          </a:prstGeom>
        </p:spPr>
        <p:txBody>
          <a:bodyPr vert="horz" wrap="square" lIns="0" tIns="635" rIns="0" bIns="0" rtlCol="0">
            <a:spAutoFit/>
          </a:bodyPr>
          <a:lstStyle/>
          <a:p>
            <a:pPr marL="12700">
              <a:lnSpc>
                <a:spcPct val="100000"/>
              </a:lnSpc>
              <a:spcBef>
                <a:spcPts val="5"/>
              </a:spcBef>
            </a:pPr>
            <a:r>
              <a:rPr spc="-5" dirty="0"/>
              <a:t>Slide</a:t>
            </a:r>
            <a:r>
              <a:rPr spc="-60" dirty="0"/>
              <a:t> </a:t>
            </a:r>
            <a:fld id="{81D60167-4931-47E6-BA6A-407CBD079E47}" type="slidenum">
              <a:rPr dirty="0"/>
              <a:t>9</a:t>
            </a:fld>
            <a:endParaRPr dirty="0"/>
          </a:p>
        </p:txBody>
      </p:sp>
      <p:sp>
        <p:nvSpPr>
          <p:cNvPr id="119" name="object 119"/>
          <p:cNvSpPr txBox="1">
            <a:spLocks noGrp="1"/>
          </p:cNvSpPr>
          <p:nvPr>
            <p:ph type="ftr" sz="quarter" idx="5"/>
          </p:nvPr>
        </p:nvSpPr>
        <p:spPr>
          <a:xfrm>
            <a:off x="825500" y="7056532"/>
            <a:ext cx="1183005" cy="140423"/>
          </a:xfrm>
          <a:prstGeom prst="rect">
            <a:avLst/>
          </a:prstGeom>
        </p:spPr>
        <p:txBody>
          <a:bodyPr vert="horz" wrap="square" lIns="0" tIns="1905" rIns="0" bIns="0" rtlCol="0">
            <a:spAutoFit/>
          </a:bodyPr>
          <a:lstStyle/>
          <a:p>
            <a:pPr marL="12700">
              <a:lnSpc>
                <a:spcPct val="100000"/>
              </a:lnSpc>
              <a:spcBef>
                <a:spcPts val="15"/>
              </a:spcBef>
            </a:pPr>
            <a:endParaRPr spc="-5" dirty="0"/>
          </a:p>
        </p:txBody>
      </p:sp>
      <p:graphicFrame>
        <p:nvGraphicFramePr>
          <p:cNvPr id="117" name="object 117"/>
          <p:cNvGraphicFramePr>
            <a:graphicFrameLocks noGrp="1"/>
          </p:cNvGraphicFramePr>
          <p:nvPr/>
        </p:nvGraphicFramePr>
        <p:xfrm>
          <a:off x="3348037" y="4262628"/>
          <a:ext cx="1123950" cy="1600199"/>
        </p:xfrm>
        <a:graphic>
          <a:graphicData uri="http://schemas.openxmlformats.org/drawingml/2006/table">
            <a:tbl>
              <a:tblPr firstRow="1" bandRow="1">
                <a:tableStyleId>{2D5ABB26-0587-4C30-8999-92F81FD0307C}</a:tableStyleId>
              </a:tblPr>
              <a:tblGrid>
                <a:gridCol w="609600"/>
                <a:gridCol w="514350"/>
              </a:tblGrid>
              <a:tr h="666750">
                <a:tc>
                  <a:txBody>
                    <a:bodyPr/>
                    <a:lstStyle/>
                    <a:p>
                      <a:pPr>
                        <a:lnSpc>
                          <a:spcPct val="100000"/>
                        </a:lnSpc>
                      </a:pPr>
                      <a:endParaRPr sz="1700">
                        <a:latin typeface="Times New Roman"/>
                        <a:cs typeface="Times New Roman"/>
                      </a:endParaRPr>
                    </a:p>
                  </a:txBody>
                  <a:tcPr marL="0" marR="0" marT="0" marB="0">
                    <a:lnR w="19050">
                      <a:solidFill>
                        <a:srgbClr val="000000"/>
                      </a:solidFill>
                      <a:prstDash val="solid"/>
                    </a:lnR>
                    <a:lnB w="9525">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B w="9525">
                      <a:solidFill>
                        <a:srgbClr val="000000"/>
                      </a:solidFill>
                      <a:prstDash val="solid"/>
                    </a:lnB>
                  </a:tcPr>
                </a:tc>
              </a:tr>
              <a:tr h="164591">
                <a:tc gridSpan="2">
                  <a:txBody>
                    <a:bodyPr/>
                    <a:lstStyle/>
                    <a:p>
                      <a:pPr marL="58419">
                        <a:lnSpc>
                          <a:spcPts val="1195"/>
                        </a:lnSpc>
                      </a:pPr>
                      <a:r>
                        <a:rPr sz="1400" spc="-5" dirty="0">
                          <a:solidFill>
                            <a:srgbClr val="FFFFFF"/>
                          </a:solidFill>
                          <a:latin typeface="Arial"/>
                          <a:cs typeface="Arial"/>
                        </a:rPr>
                        <a:t>Web</a:t>
                      </a:r>
                      <a:r>
                        <a:rPr sz="1400" spc="-30" dirty="0">
                          <a:solidFill>
                            <a:srgbClr val="FFFFFF"/>
                          </a:solidFill>
                          <a:latin typeface="Arial"/>
                          <a:cs typeface="Arial"/>
                        </a:rPr>
                        <a:t> </a:t>
                      </a:r>
                      <a:r>
                        <a:rPr sz="1400" spc="-5" dirty="0">
                          <a:solidFill>
                            <a:srgbClr val="FFFFFF"/>
                          </a:solidFill>
                          <a:latin typeface="Arial"/>
                          <a:cs typeface="Arial"/>
                        </a:rPr>
                        <a:t>Service</a:t>
                      </a:r>
                      <a:endParaRPr sz="1400">
                        <a:latin typeface="Arial"/>
                        <a:cs typeface="Arial"/>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solidFill>
                      <a:srgbClr val="993366"/>
                    </a:solidFill>
                  </a:tcPr>
                </a:tc>
                <a:tc hMerge="1">
                  <a:txBody>
                    <a:bodyPr/>
                    <a:lstStyle/>
                    <a:p>
                      <a:endParaRPr/>
                    </a:p>
                  </a:txBody>
                  <a:tcPr marL="0" marR="0" marT="0" marB="0"/>
                </a:tc>
              </a:tr>
              <a:tr h="368046">
                <a:tc gridSpan="2">
                  <a:txBody>
                    <a:bodyPr/>
                    <a:lstStyle/>
                    <a:p>
                      <a:pPr>
                        <a:lnSpc>
                          <a:spcPct val="100000"/>
                        </a:lnSpc>
                      </a:pPr>
                      <a:endParaRPr sz="17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tc hMerge="1">
                  <a:txBody>
                    <a:bodyPr/>
                    <a:lstStyle/>
                    <a:p>
                      <a:endParaRPr/>
                    </a:p>
                  </a:txBody>
                  <a:tcPr marL="0" marR="0" marT="0" marB="0"/>
                </a:tc>
              </a:tr>
              <a:tr h="400812">
                <a:tc gridSpan="2">
                  <a:txBody>
                    <a:bodyPr/>
                    <a:lstStyle/>
                    <a:p>
                      <a:pPr marL="255270">
                        <a:lnSpc>
                          <a:spcPct val="100000"/>
                        </a:lnSpc>
                        <a:spcBef>
                          <a:spcPts val="565"/>
                        </a:spcBef>
                      </a:pPr>
                      <a:r>
                        <a:rPr sz="1600" dirty="0">
                          <a:latin typeface="Times New Roman"/>
                          <a:cs typeface="Times New Roman"/>
                        </a:rPr>
                        <a:t>Service</a:t>
                      </a:r>
                      <a:endParaRPr sz="1600">
                        <a:latin typeface="Times New Roman"/>
                        <a:cs typeface="Times New Roman"/>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solidFill>
                      <a:srgbClr val="33CCCC"/>
                    </a:solidFill>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6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2371</Words>
  <Application>Microsoft Office PowerPoint</Application>
  <PresentationFormat>Custom</PresentationFormat>
  <Paragraphs>539</Paragraphs>
  <Slides>38</Slides>
  <Notes>15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Service Oriented Architecture  Based Integration chapter  14 </vt:lpstr>
      <vt:lpstr>Agenda</vt:lpstr>
      <vt:lpstr>A Typical Integration Scenario</vt:lpstr>
      <vt:lpstr>Typical Enterprise Application Integration</vt:lpstr>
      <vt:lpstr>Enterprise Application Integration</vt:lpstr>
      <vt:lpstr>The EAI Solution Doesn’t Scale</vt:lpstr>
      <vt:lpstr>Enterprise Application “Spaghetti”</vt:lpstr>
      <vt:lpstr>EAI and Web Services</vt:lpstr>
      <vt:lpstr>Web Services to the Rescue?</vt:lpstr>
      <vt:lpstr>SOA History</vt:lpstr>
      <vt:lpstr>SOA is Hard!</vt:lpstr>
      <vt:lpstr>…And Now, the Rest of the Story</vt:lpstr>
      <vt:lpstr>What is an SOA?</vt:lpstr>
      <vt:lpstr>Service Oriented Integration</vt:lpstr>
      <vt:lpstr>SOI: A Better Solution</vt:lpstr>
      <vt:lpstr>Benefits of SOA Integration Approach</vt:lpstr>
      <vt:lpstr>Benefits of SOI Approach (2)</vt:lpstr>
      <vt:lpstr>Hierarchy of Service Types</vt:lpstr>
      <vt:lpstr>Factors Affecting Services</vt:lpstr>
      <vt:lpstr>Integration Services</vt:lpstr>
      <vt:lpstr>Integration Services (2)</vt:lpstr>
      <vt:lpstr>Integration Service Pattern</vt:lpstr>
      <vt:lpstr>Common ‘Bottom Up’ Approach</vt:lpstr>
      <vt:lpstr>Layered Enterprise SOI Architecture</vt:lpstr>
      <vt:lpstr>SOI Enterprise Architecture Layers</vt:lpstr>
      <vt:lpstr>SOI Architecture Layers (2)</vt:lpstr>
      <vt:lpstr>Enterprise Information Design</vt:lpstr>
      <vt:lpstr>Enterprise Information Layers</vt:lpstr>
      <vt:lpstr>Enterprise Information Layers (2)</vt:lpstr>
      <vt:lpstr>Scope of SOA Constructs</vt:lpstr>
      <vt:lpstr>Putting it all Together</vt:lpstr>
      <vt:lpstr>The Enterprise Service Bus</vt:lpstr>
      <vt:lpstr>Requirements of Different Service Types</vt:lpstr>
      <vt:lpstr>We’re all Bozos on this Bus</vt:lpstr>
      <vt:lpstr>Summary</vt:lpstr>
      <vt:lpstr>Integration Service Summary</vt:lpstr>
      <vt:lpstr>Implementing SOI Integration Requires…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MRosen - SOI v04.ppt</dc:title>
  <dc:creator>Michael Rosen</dc:creator>
  <cp:lastModifiedBy>nadiagondal</cp:lastModifiedBy>
  <cp:revision>20</cp:revision>
  <dcterms:created xsi:type="dcterms:W3CDTF">2020-04-01T08:06:48Z</dcterms:created>
  <dcterms:modified xsi:type="dcterms:W3CDTF">2020-04-03T06:27:04Z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2005-03-20T00:00:00Z</vt:filetime>
  </property>
  <property fmtid="{D5CDD505-2E9C-101B-9397-08002B2CF9AE}" pid="3" name="Creator">
    <vt:lpwstr>PScript5.dll Version 5.2</vt:lpwstr>
  </property>
  <property fmtid="{D5CDD505-2E9C-101B-9397-08002B2CF9AE}" pid="4" name="LastSaved">
    <vt:filetime>2020-04-01T00:00:00Z</vt:filetime>
  </property>
</Properties>
</file>