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9144000"/>
  <p:notesSz cx="9144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1866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algn="ctr">
              <a:lnSpc>
                <a:spcPts val="1240"/>
              </a:lnSpc>
            </a:pPr>
            <a:r>
              <a:rPr spc="-15" dirty="0"/>
              <a:t>Prof. </a:t>
            </a:r>
            <a:r>
              <a:rPr spc="-40" dirty="0"/>
              <a:t>Dr. </a:t>
            </a:r>
            <a:r>
              <a:rPr spc="-5" dirty="0"/>
              <a:t>M. </a:t>
            </a:r>
            <a:r>
              <a:rPr spc="5" dirty="0"/>
              <a:t>A. </a:t>
            </a:r>
            <a:r>
              <a:rPr spc="-10" dirty="0"/>
              <a:t>Pasha, Rector</a:t>
            </a:r>
            <a:r>
              <a:rPr spc="20" dirty="0"/>
              <a:t> </a:t>
            </a:r>
            <a:r>
              <a:rPr dirty="0"/>
              <a:t>IT-hub</a:t>
            </a:r>
          </a:p>
          <a:p>
            <a:pPr algn="ctr">
              <a:lnSpc>
                <a:spcPct val="100000"/>
              </a:lnSpc>
            </a:pPr>
            <a:r>
              <a:rPr spc="-5" dirty="0"/>
              <a:t>Sargodha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15" dirty="0"/>
              <a:t>Technology</a:t>
            </a:r>
            <a:r>
              <a:rPr spc="-35" dirty="0"/>
              <a:t> </a:t>
            </a:r>
            <a:r>
              <a:rPr spc="-5" dirty="0"/>
              <a:t>Management</a:t>
            </a:r>
          </a:p>
          <a:p>
            <a:pPr marL="12700">
              <a:lnSpc>
                <a:spcPct val="100000"/>
              </a:lnSpc>
            </a:pPr>
            <a:r>
              <a:rPr spc="-5" dirty="0"/>
              <a:t>Students</a:t>
            </a:r>
            <a:r>
              <a:rPr spc="-50" dirty="0"/>
              <a:t> </a:t>
            </a:r>
            <a:r>
              <a:rPr spc="-5" dirty="0"/>
              <a:t>Notes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5266" y="1977974"/>
            <a:ext cx="7573467" cy="16719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5266" y="1977974"/>
            <a:ext cx="7573467" cy="16719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48050" y="6373469"/>
            <a:ext cx="2249804" cy="3606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algn="ctr">
              <a:lnSpc>
                <a:spcPts val="1240"/>
              </a:lnSpc>
            </a:pPr>
            <a:r>
              <a:rPr spc="-15" dirty="0"/>
              <a:t>Prof. </a:t>
            </a:r>
            <a:r>
              <a:rPr spc="-40" dirty="0"/>
              <a:t>Dr. </a:t>
            </a:r>
            <a:r>
              <a:rPr spc="-5" dirty="0"/>
              <a:t>M. </a:t>
            </a:r>
            <a:r>
              <a:rPr spc="5" dirty="0"/>
              <a:t>A. </a:t>
            </a:r>
            <a:r>
              <a:rPr spc="-10" dirty="0"/>
              <a:t>Pasha, Rector</a:t>
            </a:r>
            <a:r>
              <a:rPr spc="20" dirty="0"/>
              <a:t> </a:t>
            </a:r>
            <a:r>
              <a:rPr dirty="0"/>
              <a:t>IT-hub</a:t>
            </a:r>
          </a:p>
          <a:p>
            <a:pPr algn="ctr">
              <a:lnSpc>
                <a:spcPct val="100000"/>
              </a:lnSpc>
            </a:pPr>
            <a:r>
              <a:rPr spc="-5" dirty="0"/>
              <a:t>Sargodha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5940" y="6373469"/>
            <a:ext cx="1590039" cy="3606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15" dirty="0"/>
              <a:t>Technology</a:t>
            </a:r>
            <a:r>
              <a:rPr spc="-35" dirty="0"/>
              <a:t> </a:t>
            </a:r>
            <a:r>
              <a:rPr spc="-5" dirty="0"/>
              <a:t>Management</a:t>
            </a:r>
          </a:p>
          <a:p>
            <a:pPr marL="12700">
              <a:lnSpc>
                <a:spcPct val="100000"/>
              </a:lnSpc>
            </a:pPr>
            <a:r>
              <a:rPr spc="-5" dirty="0"/>
              <a:t>Students</a:t>
            </a:r>
            <a:r>
              <a:rPr spc="-50" dirty="0"/>
              <a:t> </a:t>
            </a:r>
            <a:r>
              <a:rPr spc="-5" dirty="0"/>
              <a:t>Notes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14257" y="6464909"/>
            <a:ext cx="2063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9.png"/><Relationship Id="rId18" Type="http://schemas.openxmlformats.org/officeDocument/2006/relationships/image" Target="../media/image144.png"/><Relationship Id="rId26" Type="http://schemas.openxmlformats.org/officeDocument/2006/relationships/image" Target="../media/image152.png"/><Relationship Id="rId39" Type="http://schemas.openxmlformats.org/officeDocument/2006/relationships/image" Target="../media/image165.png"/><Relationship Id="rId21" Type="http://schemas.openxmlformats.org/officeDocument/2006/relationships/image" Target="../media/image147.png"/><Relationship Id="rId34" Type="http://schemas.openxmlformats.org/officeDocument/2006/relationships/image" Target="../media/image160.png"/><Relationship Id="rId42" Type="http://schemas.openxmlformats.org/officeDocument/2006/relationships/image" Target="../media/image168.png"/><Relationship Id="rId47" Type="http://schemas.openxmlformats.org/officeDocument/2006/relationships/image" Target="../media/image173.png"/><Relationship Id="rId7" Type="http://schemas.openxmlformats.org/officeDocument/2006/relationships/image" Target="../media/image133.png"/><Relationship Id="rId2" Type="http://schemas.openxmlformats.org/officeDocument/2006/relationships/image" Target="../media/image129.png"/><Relationship Id="rId16" Type="http://schemas.openxmlformats.org/officeDocument/2006/relationships/image" Target="../media/image142.png"/><Relationship Id="rId29" Type="http://schemas.openxmlformats.org/officeDocument/2006/relationships/image" Target="../media/image15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2.png"/><Relationship Id="rId11" Type="http://schemas.openxmlformats.org/officeDocument/2006/relationships/image" Target="../media/image137.png"/><Relationship Id="rId24" Type="http://schemas.openxmlformats.org/officeDocument/2006/relationships/image" Target="../media/image150.png"/><Relationship Id="rId32" Type="http://schemas.openxmlformats.org/officeDocument/2006/relationships/image" Target="../media/image158.png"/><Relationship Id="rId37" Type="http://schemas.openxmlformats.org/officeDocument/2006/relationships/image" Target="../media/image163.png"/><Relationship Id="rId40" Type="http://schemas.openxmlformats.org/officeDocument/2006/relationships/image" Target="../media/image166.png"/><Relationship Id="rId45" Type="http://schemas.openxmlformats.org/officeDocument/2006/relationships/image" Target="../media/image171.png"/><Relationship Id="rId5" Type="http://schemas.openxmlformats.org/officeDocument/2006/relationships/image" Target="../media/image131.png"/><Relationship Id="rId15" Type="http://schemas.openxmlformats.org/officeDocument/2006/relationships/image" Target="../media/image141.png"/><Relationship Id="rId23" Type="http://schemas.openxmlformats.org/officeDocument/2006/relationships/image" Target="../media/image149.png"/><Relationship Id="rId28" Type="http://schemas.openxmlformats.org/officeDocument/2006/relationships/image" Target="../media/image154.png"/><Relationship Id="rId36" Type="http://schemas.openxmlformats.org/officeDocument/2006/relationships/image" Target="../media/image162.png"/><Relationship Id="rId10" Type="http://schemas.openxmlformats.org/officeDocument/2006/relationships/image" Target="../media/image136.png"/><Relationship Id="rId19" Type="http://schemas.openxmlformats.org/officeDocument/2006/relationships/image" Target="../media/image145.png"/><Relationship Id="rId31" Type="http://schemas.openxmlformats.org/officeDocument/2006/relationships/image" Target="../media/image157.png"/><Relationship Id="rId44" Type="http://schemas.openxmlformats.org/officeDocument/2006/relationships/image" Target="../media/image170.png"/><Relationship Id="rId4" Type="http://schemas.openxmlformats.org/officeDocument/2006/relationships/image" Target="../media/image102.png"/><Relationship Id="rId9" Type="http://schemas.openxmlformats.org/officeDocument/2006/relationships/image" Target="../media/image135.png"/><Relationship Id="rId14" Type="http://schemas.openxmlformats.org/officeDocument/2006/relationships/image" Target="../media/image140.png"/><Relationship Id="rId22" Type="http://schemas.openxmlformats.org/officeDocument/2006/relationships/image" Target="../media/image148.png"/><Relationship Id="rId27" Type="http://schemas.openxmlformats.org/officeDocument/2006/relationships/image" Target="../media/image153.png"/><Relationship Id="rId30" Type="http://schemas.openxmlformats.org/officeDocument/2006/relationships/image" Target="../media/image156.png"/><Relationship Id="rId35" Type="http://schemas.openxmlformats.org/officeDocument/2006/relationships/image" Target="../media/image161.png"/><Relationship Id="rId43" Type="http://schemas.openxmlformats.org/officeDocument/2006/relationships/image" Target="../media/image169.png"/><Relationship Id="rId8" Type="http://schemas.openxmlformats.org/officeDocument/2006/relationships/image" Target="../media/image134.png"/><Relationship Id="rId3" Type="http://schemas.openxmlformats.org/officeDocument/2006/relationships/image" Target="../media/image130.png"/><Relationship Id="rId12" Type="http://schemas.openxmlformats.org/officeDocument/2006/relationships/image" Target="../media/image138.png"/><Relationship Id="rId17" Type="http://schemas.openxmlformats.org/officeDocument/2006/relationships/image" Target="../media/image143.png"/><Relationship Id="rId25" Type="http://schemas.openxmlformats.org/officeDocument/2006/relationships/image" Target="../media/image151.png"/><Relationship Id="rId33" Type="http://schemas.openxmlformats.org/officeDocument/2006/relationships/image" Target="../media/image159.png"/><Relationship Id="rId38" Type="http://schemas.openxmlformats.org/officeDocument/2006/relationships/image" Target="../media/image164.png"/><Relationship Id="rId46" Type="http://schemas.openxmlformats.org/officeDocument/2006/relationships/image" Target="../media/image172.png"/><Relationship Id="rId20" Type="http://schemas.openxmlformats.org/officeDocument/2006/relationships/image" Target="../media/image146.png"/><Relationship Id="rId41" Type="http://schemas.openxmlformats.org/officeDocument/2006/relationships/image" Target="../media/image16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png"/><Relationship Id="rId13" Type="http://schemas.openxmlformats.org/officeDocument/2006/relationships/image" Target="../media/image184.png"/><Relationship Id="rId3" Type="http://schemas.openxmlformats.org/officeDocument/2006/relationships/image" Target="../media/image6.png"/><Relationship Id="rId7" Type="http://schemas.openxmlformats.org/officeDocument/2006/relationships/image" Target="../media/image178.png"/><Relationship Id="rId12" Type="http://schemas.openxmlformats.org/officeDocument/2006/relationships/image" Target="../media/image183.png"/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7.png"/><Relationship Id="rId11" Type="http://schemas.openxmlformats.org/officeDocument/2006/relationships/image" Target="../media/image182.png"/><Relationship Id="rId5" Type="http://schemas.openxmlformats.org/officeDocument/2006/relationships/image" Target="../media/image176.png"/><Relationship Id="rId10" Type="http://schemas.openxmlformats.org/officeDocument/2006/relationships/image" Target="../media/image181.png"/><Relationship Id="rId4" Type="http://schemas.openxmlformats.org/officeDocument/2006/relationships/image" Target="../media/image175.png"/><Relationship Id="rId9" Type="http://schemas.openxmlformats.org/officeDocument/2006/relationships/image" Target="../media/image180.png"/><Relationship Id="rId14" Type="http://schemas.openxmlformats.org/officeDocument/2006/relationships/image" Target="../media/image18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1.png"/><Relationship Id="rId13" Type="http://schemas.openxmlformats.org/officeDocument/2006/relationships/image" Target="../media/image196.png"/><Relationship Id="rId18" Type="http://schemas.openxmlformats.org/officeDocument/2006/relationships/image" Target="../media/image201.png"/><Relationship Id="rId3" Type="http://schemas.openxmlformats.org/officeDocument/2006/relationships/image" Target="../media/image102.png"/><Relationship Id="rId21" Type="http://schemas.openxmlformats.org/officeDocument/2006/relationships/image" Target="../media/image204.png"/><Relationship Id="rId7" Type="http://schemas.openxmlformats.org/officeDocument/2006/relationships/image" Target="../media/image190.png"/><Relationship Id="rId12" Type="http://schemas.openxmlformats.org/officeDocument/2006/relationships/image" Target="../media/image195.png"/><Relationship Id="rId17" Type="http://schemas.openxmlformats.org/officeDocument/2006/relationships/image" Target="../media/image200.png"/><Relationship Id="rId2" Type="http://schemas.openxmlformats.org/officeDocument/2006/relationships/image" Target="../media/image186.png"/><Relationship Id="rId16" Type="http://schemas.openxmlformats.org/officeDocument/2006/relationships/image" Target="../media/image199.png"/><Relationship Id="rId20" Type="http://schemas.openxmlformats.org/officeDocument/2006/relationships/image" Target="../media/image20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9.png"/><Relationship Id="rId11" Type="http://schemas.openxmlformats.org/officeDocument/2006/relationships/image" Target="../media/image194.png"/><Relationship Id="rId5" Type="http://schemas.openxmlformats.org/officeDocument/2006/relationships/image" Target="../media/image188.png"/><Relationship Id="rId15" Type="http://schemas.openxmlformats.org/officeDocument/2006/relationships/image" Target="../media/image198.png"/><Relationship Id="rId23" Type="http://schemas.openxmlformats.org/officeDocument/2006/relationships/image" Target="../media/image206.png"/><Relationship Id="rId10" Type="http://schemas.openxmlformats.org/officeDocument/2006/relationships/image" Target="../media/image193.png"/><Relationship Id="rId19" Type="http://schemas.openxmlformats.org/officeDocument/2006/relationships/image" Target="../media/image202.png"/><Relationship Id="rId4" Type="http://schemas.openxmlformats.org/officeDocument/2006/relationships/image" Target="../media/image187.png"/><Relationship Id="rId9" Type="http://schemas.openxmlformats.org/officeDocument/2006/relationships/image" Target="../media/image192.png"/><Relationship Id="rId14" Type="http://schemas.openxmlformats.org/officeDocument/2006/relationships/image" Target="../media/image197.png"/><Relationship Id="rId22" Type="http://schemas.openxmlformats.org/officeDocument/2006/relationships/image" Target="../media/image20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8.png"/><Relationship Id="rId13" Type="http://schemas.openxmlformats.org/officeDocument/2006/relationships/image" Target="../media/image212.png"/><Relationship Id="rId18" Type="http://schemas.openxmlformats.org/officeDocument/2006/relationships/image" Target="../media/image216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90.png"/><Relationship Id="rId17" Type="http://schemas.openxmlformats.org/officeDocument/2006/relationships/image" Target="../media/image215.png"/><Relationship Id="rId2" Type="http://schemas.openxmlformats.org/officeDocument/2006/relationships/image" Target="../media/image3.png"/><Relationship Id="rId16" Type="http://schemas.openxmlformats.org/officeDocument/2006/relationships/image" Target="../media/image214.png"/><Relationship Id="rId20" Type="http://schemas.openxmlformats.org/officeDocument/2006/relationships/image" Target="../media/image2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openxmlformats.org/officeDocument/2006/relationships/image" Target="../media/image211.png"/><Relationship Id="rId5" Type="http://schemas.openxmlformats.org/officeDocument/2006/relationships/image" Target="../media/image207.png"/><Relationship Id="rId15" Type="http://schemas.openxmlformats.org/officeDocument/2006/relationships/image" Target="../media/image198.png"/><Relationship Id="rId10" Type="http://schemas.openxmlformats.org/officeDocument/2006/relationships/image" Target="../media/image210.png"/><Relationship Id="rId19" Type="http://schemas.openxmlformats.org/officeDocument/2006/relationships/image" Target="../media/image217.png"/><Relationship Id="rId4" Type="http://schemas.openxmlformats.org/officeDocument/2006/relationships/image" Target="../media/image6.png"/><Relationship Id="rId9" Type="http://schemas.openxmlformats.org/officeDocument/2006/relationships/image" Target="../media/image209.png"/><Relationship Id="rId14" Type="http://schemas.openxmlformats.org/officeDocument/2006/relationships/image" Target="../media/image2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4.png"/><Relationship Id="rId13" Type="http://schemas.openxmlformats.org/officeDocument/2006/relationships/image" Target="../media/image229.png"/><Relationship Id="rId3" Type="http://schemas.openxmlformats.org/officeDocument/2006/relationships/image" Target="../media/image6.png"/><Relationship Id="rId7" Type="http://schemas.openxmlformats.org/officeDocument/2006/relationships/image" Target="../media/image223.png"/><Relationship Id="rId12" Type="http://schemas.openxmlformats.org/officeDocument/2006/relationships/image" Target="../media/image228.png"/><Relationship Id="rId2" Type="http://schemas.openxmlformats.org/officeDocument/2006/relationships/image" Target="../media/image219.png"/><Relationship Id="rId16" Type="http://schemas.openxmlformats.org/officeDocument/2006/relationships/image" Target="../media/image23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2.png"/><Relationship Id="rId11" Type="http://schemas.openxmlformats.org/officeDocument/2006/relationships/image" Target="../media/image227.png"/><Relationship Id="rId5" Type="http://schemas.openxmlformats.org/officeDocument/2006/relationships/image" Target="../media/image221.png"/><Relationship Id="rId15" Type="http://schemas.openxmlformats.org/officeDocument/2006/relationships/image" Target="../media/image231.png"/><Relationship Id="rId10" Type="http://schemas.openxmlformats.org/officeDocument/2006/relationships/image" Target="../media/image226.png"/><Relationship Id="rId4" Type="http://schemas.openxmlformats.org/officeDocument/2006/relationships/image" Target="../media/image220.png"/><Relationship Id="rId9" Type="http://schemas.openxmlformats.org/officeDocument/2006/relationships/image" Target="../media/image225.png"/><Relationship Id="rId14" Type="http://schemas.openxmlformats.org/officeDocument/2006/relationships/image" Target="../media/image2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8.png"/><Relationship Id="rId13" Type="http://schemas.openxmlformats.org/officeDocument/2006/relationships/image" Target="../media/image243.png"/><Relationship Id="rId18" Type="http://schemas.openxmlformats.org/officeDocument/2006/relationships/image" Target="../media/image248.png"/><Relationship Id="rId26" Type="http://schemas.openxmlformats.org/officeDocument/2006/relationships/image" Target="../media/image255.png"/><Relationship Id="rId3" Type="http://schemas.openxmlformats.org/officeDocument/2006/relationships/image" Target="../media/image6.png"/><Relationship Id="rId21" Type="http://schemas.openxmlformats.org/officeDocument/2006/relationships/image" Target="../media/image250.png"/><Relationship Id="rId7" Type="http://schemas.openxmlformats.org/officeDocument/2006/relationships/image" Target="../media/image237.png"/><Relationship Id="rId12" Type="http://schemas.openxmlformats.org/officeDocument/2006/relationships/image" Target="../media/image242.png"/><Relationship Id="rId17" Type="http://schemas.openxmlformats.org/officeDocument/2006/relationships/image" Target="../media/image247.png"/><Relationship Id="rId25" Type="http://schemas.openxmlformats.org/officeDocument/2006/relationships/image" Target="../media/image254.png"/><Relationship Id="rId2" Type="http://schemas.openxmlformats.org/officeDocument/2006/relationships/image" Target="../media/image233.png"/><Relationship Id="rId16" Type="http://schemas.openxmlformats.org/officeDocument/2006/relationships/image" Target="../media/image246.png"/><Relationship Id="rId20" Type="http://schemas.openxmlformats.org/officeDocument/2006/relationships/image" Target="../media/image24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6.png"/><Relationship Id="rId11" Type="http://schemas.openxmlformats.org/officeDocument/2006/relationships/image" Target="../media/image241.png"/><Relationship Id="rId24" Type="http://schemas.openxmlformats.org/officeDocument/2006/relationships/image" Target="../media/image253.png"/><Relationship Id="rId5" Type="http://schemas.openxmlformats.org/officeDocument/2006/relationships/image" Target="../media/image235.png"/><Relationship Id="rId15" Type="http://schemas.openxmlformats.org/officeDocument/2006/relationships/image" Target="../media/image245.png"/><Relationship Id="rId23" Type="http://schemas.openxmlformats.org/officeDocument/2006/relationships/image" Target="../media/image252.png"/><Relationship Id="rId28" Type="http://schemas.openxmlformats.org/officeDocument/2006/relationships/image" Target="../media/image257.png"/><Relationship Id="rId10" Type="http://schemas.openxmlformats.org/officeDocument/2006/relationships/image" Target="../media/image240.png"/><Relationship Id="rId19" Type="http://schemas.openxmlformats.org/officeDocument/2006/relationships/image" Target="../media/image92.png"/><Relationship Id="rId4" Type="http://schemas.openxmlformats.org/officeDocument/2006/relationships/image" Target="../media/image234.png"/><Relationship Id="rId9" Type="http://schemas.openxmlformats.org/officeDocument/2006/relationships/image" Target="../media/image239.png"/><Relationship Id="rId14" Type="http://schemas.openxmlformats.org/officeDocument/2006/relationships/image" Target="../media/image244.png"/><Relationship Id="rId22" Type="http://schemas.openxmlformats.org/officeDocument/2006/relationships/image" Target="../media/image251.png"/><Relationship Id="rId27" Type="http://schemas.openxmlformats.org/officeDocument/2006/relationships/image" Target="../media/image25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67.png"/><Relationship Id="rId18" Type="http://schemas.openxmlformats.org/officeDocument/2006/relationships/image" Target="../media/image272.png"/><Relationship Id="rId3" Type="http://schemas.openxmlformats.org/officeDocument/2006/relationships/image" Target="../media/image259.png"/><Relationship Id="rId21" Type="http://schemas.openxmlformats.org/officeDocument/2006/relationships/image" Target="../media/image275.png"/><Relationship Id="rId7" Type="http://schemas.openxmlformats.org/officeDocument/2006/relationships/image" Target="../media/image262.png"/><Relationship Id="rId12" Type="http://schemas.openxmlformats.org/officeDocument/2006/relationships/image" Target="../media/image266.png"/><Relationship Id="rId17" Type="http://schemas.openxmlformats.org/officeDocument/2006/relationships/image" Target="../media/image271.png"/><Relationship Id="rId2" Type="http://schemas.openxmlformats.org/officeDocument/2006/relationships/image" Target="../media/image258.png"/><Relationship Id="rId16" Type="http://schemas.openxmlformats.org/officeDocument/2006/relationships/image" Target="../media/image270.png"/><Relationship Id="rId20" Type="http://schemas.openxmlformats.org/officeDocument/2006/relationships/image" Target="../media/image27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1.png"/><Relationship Id="rId11" Type="http://schemas.openxmlformats.org/officeDocument/2006/relationships/image" Target="../media/image265.png"/><Relationship Id="rId5" Type="http://schemas.openxmlformats.org/officeDocument/2006/relationships/image" Target="../media/image260.png"/><Relationship Id="rId15" Type="http://schemas.openxmlformats.org/officeDocument/2006/relationships/image" Target="../media/image269.png"/><Relationship Id="rId10" Type="http://schemas.openxmlformats.org/officeDocument/2006/relationships/image" Target="../media/image264.png"/><Relationship Id="rId19" Type="http://schemas.openxmlformats.org/officeDocument/2006/relationships/image" Target="../media/image273.png"/><Relationship Id="rId4" Type="http://schemas.openxmlformats.org/officeDocument/2006/relationships/image" Target="../media/image6.png"/><Relationship Id="rId9" Type="http://schemas.openxmlformats.org/officeDocument/2006/relationships/image" Target="../media/image263.png"/><Relationship Id="rId14" Type="http://schemas.openxmlformats.org/officeDocument/2006/relationships/image" Target="../media/image26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1.png"/><Relationship Id="rId13" Type="http://schemas.openxmlformats.org/officeDocument/2006/relationships/image" Target="../media/image286.png"/><Relationship Id="rId18" Type="http://schemas.openxmlformats.org/officeDocument/2006/relationships/image" Target="../media/image291.png"/><Relationship Id="rId3" Type="http://schemas.openxmlformats.org/officeDocument/2006/relationships/image" Target="../media/image277.png"/><Relationship Id="rId21" Type="http://schemas.openxmlformats.org/officeDocument/2006/relationships/image" Target="../media/image294.png"/><Relationship Id="rId7" Type="http://schemas.openxmlformats.org/officeDocument/2006/relationships/image" Target="../media/image102.png"/><Relationship Id="rId12" Type="http://schemas.openxmlformats.org/officeDocument/2006/relationships/image" Target="../media/image285.png"/><Relationship Id="rId17" Type="http://schemas.openxmlformats.org/officeDocument/2006/relationships/image" Target="../media/image290.png"/><Relationship Id="rId2" Type="http://schemas.openxmlformats.org/officeDocument/2006/relationships/image" Target="../media/image276.png"/><Relationship Id="rId16" Type="http://schemas.openxmlformats.org/officeDocument/2006/relationships/image" Target="../media/image289.png"/><Relationship Id="rId20" Type="http://schemas.openxmlformats.org/officeDocument/2006/relationships/image" Target="../media/image29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0.png"/><Relationship Id="rId11" Type="http://schemas.openxmlformats.org/officeDocument/2006/relationships/image" Target="../media/image284.png"/><Relationship Id="rId24" Type="http://schemas.openxmlformats.org/officeDocument/2006/relationships/image" Target="../media/image297.png"/><Relationship Id="rId5" Type="http://schemas.openxmlformats.org/officeDocument/2006/relationships/image" Target="../media/image279.png"/><Relationship Id="rId15" Type="http://schemas.openxmlformats.org/officeDocument/2006/relationships/image" Target="../media/image288.png"/><Relationship Id="rId23" Type="http://schemas.openxmlformats.org/officeDocument/2006/relationships/image" Target="../media/image296.png"/><Relationship Id="rId10" Type="http://schemas.openxmlformats.org/officeDocument/2006/relationships/image" Target="../media/image283.png"/><Relationship Id="rId19" Type="http://schemas.openxmlformats.org/officeDocument/2006/relationships/image" Target="../media/image292.png"/><Relationship Id="rId4" Type="http://schemas.openxmlformats.org/officeDocument/2006/relationships/image" Target="../media/image278.png"/><Relationship Id="rId9" Type="http://schemas.openxmlformats.org/officeDocument/2006/relationships/image" Target="../media/image282.png"/><Relationship Id="rId14" Type="http://schemas.openxmlformats.org/officeDocument/2006/relationships/image" Target="../media/image287.png"/><Relationship Id="rId22" Type="http://schemas.openxmlformats.org/officeDocument/2006/relationships/image" Target="../media/image29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1.png"/><Relationship Id="rId13" Type="http://schemas.openxmlformats.org/officeDocument/2006/relationships/image" Target="../media/image299.png"/><Relationship Id="rId18" Type="http://schemas.openxmlformats.org/officeDocument/2006/relationships/image" Target="../media/image304.png"/><Relationship Id="rId3" Type="http://schemas.openxmlformats.org/officeDocument/2006/relationships/image" Target="../media/image277.png"/><Relationship Id="rId21" Type="http://schemas.openxmlformats.org/officeDocument/2006/relationships/image" Target="../media/image307.png"/><Relationship Id="rId7" Type="http://schemas.openxmlformats.org/officeDocument/2006/relationships/image" Target="../media/image102.png"/><Relationship Id="rId12" Type="http://schemas.openxmlformats.org/officeDocument/2006/relationships/image" Target="../media/image298.png"/><Relationship Id="rId17" Type="http://schemas.openxmlformats.org/officeDocument/2006/relationships/image" Target="../media/image303.png"/><Relationship Id="rId2" Type="http://schemas.openxmlformats.org/officeDocument/2006/relationships/image" Target="../media/image276.png"/><Relationship Id="rId16" Type="http://schemas.openxmlformats.org/officeDocument/2006/relationships/image" Target="../media/image302.png"/><Relationship Id="rId20" Type="http://schemas.openxmlformats.org/officeDocument/2006/relationships/image" Target="../media/image30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0.png"/><Relationship Id="rId11" Type="http://schemas.openxmlformats.org/officeDocument/2006/relationships/image" Target="../media/image284.png"/><Relationship Id="rId5" Type="http://schemas.openxmlformats.org/officeDocument/2006/relationships/image" Target="../media/image279.png"/><Relationship Id="rId15" Type="http://schemas.openxmlformats.org/officeDocument/2006/relationships/image" Target="../media/image301.png"/><Relationship Id="rId10" Type="http://schemas.openxmlformats.org/officeDocument/2006/relationships/image" Target="../media/image283.png"/><Relationship Id="rId19" Type="http://schemas.openxmlformats.org/officeDocument/2006/relationships/image" Target="../media/image305.png"/><Relationship Id="rId4" Type="http://schemas.openxmlformats.org/officeDocument/2006/relationships/image" Target="../media/image278.png"/><Relationship Id="rId9" Type="http://schemas.openxmlformats.org/officeDocument/2006/relationships/image" Target="../media/image282.png"/><Relationship Id="rId14" Type="http://schemas.openxmlformats.org/officeDocument/2006/relationships/image" Target="../media/image300.png"/><Relationship Id="rId22" Type="http://schemas.openxmlformats.org/officeDocument/2006/relationships/image" Target="../media/image30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2.png"/><Relationship Id="rId13" Type="http://schemas.openxmlformats.org/officeDocument/2006/relationships/image" Target="../media/image316.png"/><Relationship Id="rId18" Type="http://schemas.openxmlformats.org/officeDocument/2006/relationships/image" Target="../media/image321.png"/><Relationship Id="rId3" Type="http://schemas.openxmlformats.org/officeDocument/2006/relationships/image" Target="../media/image277.png"/><Relationship Id="rId7" Type="http://schemas.openxmlformats.org/officeDocument/2006/relationships/image" Target="../media/image311.png"/><Relationship Id="rId12" Type="http://schemas.openxmlformats.org/officeDocument/2006/relationships/image" Target="../media/image315.png"/><Relationship Id="rId17" Type="http://schemas.openxmlformats.org/officeDocument/2006/relationships/image" Target="../media/image320.png"/><Relationship Id="rId2" Type="http://schemas.openxmlformats.org/officeDocument/2006/relationships/image" Target="../media/image309.png"/><Relationship Id="rId16" Type="http://schemas.openxmlformats.org/officeDocument/2006/relationships/image" Target="../media/image3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2.png"/><Relationship Id="rId11" Type="http://schemas.openxmlformats.org/officeDocument/2006/relationships/image" Target="../media/image314.png"/><Relationship Id="rId5" Type="http://schemas.openxmlformats.org/officeDocument/2006/relationships/image" Target="../media/image310.png"/><Relationship Id="rId15" Type="http://schemas.openxmlformats.org/officeDocument/2006/relationships/image" Target="../media/image318.png"/><Relationship Id="rId10" Type="http://schemas.openxmlformats.org/officeDocument/2006/relationships/image" Target="../media/image313.png"/><Relationship Id="rId19" Type="http://schemas.openxmlformats.org/officeDocument/2006/relationships/image" Target="../media/image322.png"/><Relationship Id="rId4" Type="http://schemas.openxmlformats.org/officeDocument/2006/relationships/image" Target="../media/image278.png"/><Relationship Id="rId9" Type="http://schemas.openxmlformats.org/officeDocument/2006/relationships/image" Target="../media/image312.png"/><Relationship Id="rId14" Type="http://schemas.openxmlformats.org/officeDocument/2006/relationships/image" Target="../media/image3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7.png"/><Relationship Id="rId13" Type="http://schemas.openxmlformats.org/officeDocument/2006/relationships/image" Target="../media/image331.png"/><Relationship Id="rId18" Type="http://schemas.openxmlformats.org/officeDocument/2006/relationships/image" Target="../media/image336.png"/><Relationship Id="rId3" Type="http://schemas.openxmlformats.org/officeDocument/2006/relationships/image" Target="../media/image4.png"/><Relationship Id="rId21" Type="http://schemas.openxmlformats.org/officeDocument/2006/relationships/image" Target="../media/image339.png"/><Relationship Id="rId7" Type="http://schemas.openxmlformats.org/officeDocument/2006/relationships/image" Target="../media/image326.png"/><Relationship Id="rId12" Type="http://schemas.openxmlformats.org/officeDocument/2006/relationships/image" Target="../media/image330.png"/><Relationship Id="rId17" Type="http://schemas.openxmlformats.org/officeDocument/2006/relationships/image" Target="../media/image335.png"/><Relationship Id="rId2" Type="http://schemas.openxmlformats.org/officeDocument/2006/relationships/image" Target="../media/image323.png"/><Relationship Id="rId16" Type="http://schemas.openxmlformats.org/officeDocument/2006/relationships/image" Target="../media/image334.png"/><Relationship Id="rId20" Type="http://schemas.openxmlformats.org/officeDocument/2006/relationships/image" Target="../media/image33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5.png"/><Relationship Id="rId11" Type="http://schemas.openxmlformats.org/officeDocument/2006/relationships/image" Target="../media/image329.png"/><Relationship Id="rId5" Type="http://schemas.openxmlformats.org/officeDocument/2006/relationships/image" Target="../media/image324.png"/><Relationship Id="rId15" Type="http://schemas.openxmlformats.org/officeDocument/2006/relationships/image" Target="../media/image333.png"/><Relationship Id="rId10" Type="http://schemas.openxmlformats.org/officeDocument/2006/relationships/image" Target="../media/image328.png"/><Relationship Id="rId19" Type="http://schemas.openxmlformats.org/officeDocument/2006/relationships/image" Target="../media/image337.png"/><Relationship Id="rId4" Type="http://schemas.openxmlformats.org/officeDocument/2006/relationships/image" Target="../media/image6.png"/><Relationship Id="rId9" Type="http://schemas.openxmlformats.org/officeDocument/2006/relationships/image" Target="../media/image8.png"/><Relationship Id="rId14" Type="http://schemas.openxmlformats.org/officeDocument/2006/relationships/image" Target="../media/image332.png"/><Relationship Id="rId22" Type="http://schemas.openxmlformats.org/officeDocument/2006/relationships/image" Target="../media/image34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4.png"/><Relationship Id="rId13" Type="http://schemas.openxmlformats.org/officeDocument/2006/relationships/image" Target="../media/image348.png"/><Relationship Id="rId18" Type="http://schemas.openxmlformats.org/officeDocument/2006/relationships/image" Target="../media/image353.png"/><Relationship Id="rId3" Type="http://schemas.openxmlformats.org/officeDocument/2006/relationships/image" Target="../media/image277.png"/><Relationship Id="rId21" Type="http://schemas.openxmlformats.org/officeDocument/2006/relationships/image" Target="../media/image356.png"/><Relationship Id="rId7" Type="http://schemas.openxmlformats.org/officeDocument/2006/relationships/image" Target="../media/image102.png"/><Relationship Id="rId12" Type="http://schemas.openxmlformats.org/officeDocument/2006/relationships/image" Target="../media/image347.png"/><Relationship Id="rId17" Type="http://schemas.openxmlformats.org/officeDocument/2006/relationships/image" Target="../media/image352.png"/><Relationship Id="rId2" Type="http://schemas.openxmlformats.org/officeDocument/2006/relationships/image" Target="../media/image341.png"/><Relationship Id="rId16" Type="http://schemas.openxmlformats.org/officeDocument/2006/relationships/image" Target="../media/image351.png"/><Relationship Id="rId20" Type="http://schemas.openxmlformats.org/officeDocument/2006/relationships/image" Target="../media/image35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3.png"/><Relationship Id="rId11" Type="http://schemas.openxmlformats.org/officeDocument/2006/relationships/image" Target="../media/image346.png"/><Relationship Id="rId5" Type="http://schemas.openxmlformats.org/officeDocument/2006/relationships/image" Target="../media/image342.png"/><Relationship Id="rId15" Type="http://schemas.openxmlformats.org/officeDocument/2006/relationships/image" Target="../media/image350.png"/><Relationship Id="rId10" Type="http://schemas.openxmlformats.org/officeDocument/2006/relationships/image" Target="../media/image345.png"/><Relationship Id="rId19" Type="http://schemas.openxmlformats.org/officeDocument/2006/relationships/image" Target="../media/image354.png"/><Relationship Id="rId4" Type="http://schemas.openxmlformats.org/officeDocument/2006/relationships/image" Target="../media/image278.png"/><Relationship Id="rId9" Type="http://schemas.openxmlformats.org/officeDocument/2006/relationships/image" Target="../media/image282.png"/><Relationship Id="rId14" Type="http://schemas.openxmlformats.org/officeDocument/2006/relationships/image" Target="../media/image349.png"/><Relationship Id="rId22" Type="http://schemas.openxmlformats.org/officeDocument/2006/relationships/image" Target="../media/image35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4.png"/><Relationship Id="rId13" Type="http://schemas.openxmlformats.org/officeDocument/2006/relationships/image" Target="../media/image361.png"/><Relationship Id="rId18" Type="http://schemas.openxmlformats.org/officeDocument/2006/relationships/image" Target="../media/image366.png"/><Relationship Id="rId3" Type="http://schemas.openxmlformats.org/officeDocument/2006/relationships/image" Target="../media/image277.png"/><Relationship Id="rId21" Type="http://schemas.openxmlformats.org/officeDocument/2006/relationships/image" Target="../media/image369.png"/><Relationship Id="rId7" Type="http://schemas.openxmlformats.org/officeDocument/2006/relationships/image" Target="../media/image102.png"/><Relationship Id="rId12" Type="http://schemas.openxmlformats.org/officeDocument/2006/relationships/image" Target="../media/image360.png"/><Relationship Id="rId17" Type="http://schemas.openxmlformats.org/officeDocument/2006/relationships/image" Target="../media/image365.png"/><Relationship Id="rId2" Type="http://schemas.openxmlformats.org/officeDocument/2006/relationships/image" Target="../media/image341.png"/><Relationship Id="rId16" Type="http://schemas.openxmlformats.org/officeDocument/2006/relationships/image" Target="../media/image364.png"/><Relationship Id="rId20" Type="http://schemas.openxmlformats.org/officeDocument/2006/relationships/image" Target="../media/image36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8.png"/><Relationship Id="rId11" Type="http://schemas.openxmlformats.org/officeDocument/2006/relationships/image" Target="../media/image359.png"/><Relationship Id="rId24" Type="http://schemas.openxmlformats.org/officeDocument/2006/relationships/image" Target="../media/image372.png"/><Relationship Id="rId5" Type="http://schemas.openxmlformats.org/officeDocument/2006/relationships/image" Target="../media/image342.png"/><Relationship Id="rId15" Type="http://schemas.openxmlformats.org/officeDocument/2006/relationships/image" Target="../media/image363.png"/><Relationship Id="rId23" Type="http://schemas.openxmlformats.org/officeDocument/2006/relationships/image" Target="../media/image371.png"/><Relationship Id="rId10" Type="http://schemas.openxmlformats.org/officeDocument/2006/relationships/image" Target="../media/image345.png"/><Relationship Id="rId19" Type="http://schemas.openxmlformats.org/officeDocument/2006/relationships/image" Target="../media/image367.png"/><Relationship Id="rId4" Type="http://schemas.openxmlformats.org/officeDocument/2006/relationships/image" Target="../media/image278.png"/><Relationship Id="rId9" Type="http://schemas.openxmlformats.org/officeDocument/2006/relationships/image" Target="../media/image282.png"/><Relationship Id="rId14" Type="http://schemas.openxmlformats.org/officeDocument/2006/relationships/image" Target="../media/image362.png"/><Relationship Id="rId22" Type="http://schemas.openxmlformats.org/officeDocument/2006/relationships/image" Target="../media/image37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2.png"/><Relationship Id="rId13" Type="http://schemas.openxmlformats.org/officeDocument/2006/relationships/image" Target="../media/image380.png"/><Relationship Id="rId18" Type="http://schemas.openxmlformats.org/officeDocument/2006/relationships/image" Target="../media/image385.png"/><Relationship Id="rId3" Type="http://schemas.openxmlformats.org/officeDocument/2006/relationships/image" Target="../media/image277.png"/><Relationship Id="rId7" Type="http://schemas.openxmlformats.org/officeDocument/2006/relationships/image" Target="../media/image375.png"/><Relationship Id="rId12" Type="http://schemas.openxmlformats.org/officeDocument/2006/relationships/image" Target="../media/image379.png"/><Relationship Id="rId17" Type="http://schemas.openxmlformats.org/officeDocument/2006/relationships/image" Target="../media/image384.png"/><Relationship Id="rId2" Type="http://schemas.openxmlformats.org/officeDocument/2006/relationships/image" Target="../media/image373.png"/><Relationship Id="rId16" Type="http://schemas.openxmlformats.org/officeDocument/2006/relationships/image" Target="../media/image38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2.png"/><Relationship Id="rId11" Type="http://schemas.openxmlformats.org/officeDocument/2006/relationships/image" Target="../media/image378.png"/><Relationship Id="rId5" Type="http://schemas.openxmlformats.org/officeDocument/2006/relationships/image" Target="../media/image374.png"/><Relationship Id="rId15" Type="http://schemas.openxmlformats.org/officeDocument/2006/relationships/image" Target="../media/image382.png"/><Relationship Id="rId10" Type="http://schemas.openxmlformats.org/officeDocument/2006/relationships/image" Target="../media/image377.png"/><Relationship Id="rId19" Type="http://schemas.openxmlformats.org/officeDocument/2006/relationships/image" Target="../media/image386.png"/><Relationship Id="rId4" Type="http://schemas.openxmlformats.org/officeDocument/2006/relationships/image" Target="../media/image278.png"/><Relationship Id="rId9" Type="http://schemas.openxmlformats.org/officeDocument/2006/relationships/image" Target="../media/image376.png"/><Relationship Id="rId14" Type="http://schemas.openxmlformats.org/officeDocument/2006/relationships/image" Target="../media/image38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2.png"/><Relationship Id="rId13" Type="http://schemas.openxmlformats.org/officeDocument/2006/relationships/image" Target="../media/image394.png"/><Relationship Id="rId18" Type="http://schemas.openxmlformats.org/officeDocument/2006/relationships/image" Target="../media/image399.png"/><Relationship Id="rId3" Type="http://schemas.openxmlformats.org/officeDocument/2006/relationships/image" Target="../media/image277.png"/><Relationship Id="rId7" Type="http://schemas.openxmlformats.org/officeDocument/2006/relationships/image" Target="../media/image389.png"/><Relationship Id="rId12" Type="http://schemas.openxmlformats.org/officeDocument/2006/relationships/image" Target="../media/image393.png"/><Relationship Id="rId17" Type="http://schemas.openxmlformats.org/officeDocument/2006/relationships/image" Target="../media/image398.png"/><Relationship Id="rId2" Type="http://schemas.openxmlformats.org/officeDocument/2006/relationships/image" Target="../media/image387.png"/><Relationship Id="rId16" Type="http://schemas.openxmlformats.org/officeDocument/2006/relationships/image" Target="../media/image39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2.png"/><Relationship Id="rId11" Type="http://schemas.openxmlformats.org/officeDocument/2006/relationships/image" Target="../media/image392.png"/><Relationship Id="rId5" Type="http://schemas.openxmlformats.org/officeDocument/2006/relationships/image" Target="../media/image388.png"/><Relationship Id="rId15" Type="http://schemas.openxmlformats.org/officeDocument/2006/relationships/image" Target="../media/image396.png"/><Relationship Id="rId10" Type="http://schemas.openxmlformats.org/officeDocument/2006/relationships/image" Target="../media/image391.png"/><Relationship Id="rId19" Type="http://schemas.openxmlformats.org/officeDocument/2006/relationships/image" Target="../media/image400.png"/><Relationship Id="rId4" Type="http://schemas.openxmlformats.org/officeDocument/2006/relationships/image" Target="../media/image278.png"/><Relationship Id="rId9" Type="http://schemas.openxmlformats.org/officeDocument/2006/relationships/image" Target="../media/image390.png"/><Relationship Id="rId14" Type="http://schemas.openxmlformats.org/officeDocument/2006/relationships/image" Target="../media/image39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5.png"/><Relationship Id="rId13" Type="http://schemas.openxmlformats.org/officeDocument/2006/relationships/image" Target="../media/image409.png"/><Relationship Id="rId18" Type="http://schemas.openxmlformats.org/officeDocument/2006/relationships/image" Target="../media/image414.png"/><Relationship Id="rId3" Type="http://schemas.openxmlformats.org/officeDocument/2006/relationships/image" Target="../media/image402.png"/><Relationship Id="rId21" Type="http://schemas.openxmlformats.org/officeDocument/2006/relationships/image" Target="../media/image417.png"/><Relationship Id="rId7" Type="http://schemas.openxmlformats.org/officeDocument/2006/relationships/image" Target="../media/image102.png"/><Relationship Id="rId12" Type="http://schemas.openxmlformats.org/officeDocument/2006/relationships/image" Target="../media/image408.png"/><Relationship Id="rId17" Type="http://schemas.openxmlformats.org/officeDocument/2006/relationships/image" Target="../media/image413.png"/><Relationship Id="rId2" Type="http://schemas.openxmlformats.org/officeDocument/2006/relationships/image" Target="../media/image401.png"/><Relationship Id="rId16" Type="http://schemas.openxmlformats.org/officeDocument/2006/relationships/image" Target="../media/image412.png"/><Relationship Id="rId20" Type="http://schemas.openxmlformats.org/officeDocument/2006/relationships/image" Target="../media/image4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4.png"/><Relationship Id="rId11" Type="http://schemas.openxmlformats.org/officeDocument/2006/relationships/image" Target="../media/image407.png"/><Relationship Id="rId5" Type="http://schemas.openxmlformats.org/officeDocument/2006/relationships/image" Target="../media/image403.png"/><Relationship Id="rId15" Type="http://schemas.openxmlformats.org/officeDocument/2006/relationships/image" Target="../media/image411.png"/><Relationship Id="rId23" Type="http://schemas.openxmlformats.org/officeDocument/2006/relationships/image" Target="../media/image419.png"/><Relationship Id="rId10" Type="http://schemas.openxmlformats.org/officeDocument/2006/relationships/image" Target="../media/image406.png"/><Relationship Id="rId19" Type="http://schemas.openxmlformats.org/officeDocument/2006/relationships/image" Target="../media/image415.png"/><Relationship Id="rId4" Type="http://schemas.openxmlformats.org/officeDocument/2006/relationships/image" Target="../media/image278.png"/><Relationship Id="rId9" Type="http://schemas.openxmlformats.org/officeDocument/2006/relationships/image" Target="../media/image282.png"/><Relationship Id="rId14" Type="http://schemas.openxmlformats.org/officeDocument/2006/relationships/image" Target="../media/image410.png"/><Relationship Id="rId22" Type="http://schemas.openxmlformats.org/officeDocument/2006/relationships/image" Target="../media/image41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5.png"/><Relationship Id="rId13" Type="http://schemas.openxmlformats.org/officeDocument/2006/relationships/image" Target="../media/image430.png"/><Relationship Id="rId18" Type="http://schemas.openxmlformats.org/officeDocument/2006/relationships/image" Target="../media/image435.png"/><Relationship Id="rId3" Type="http://schemas.openxmlformats.org/officeDocument/2006/relationships/image" Target="../media/image421.png"/><Relationship Id="rId21" Type="http://schemas.openxmlformats.org/officeDocument/2006/relationships/image" Target="../media/image438.png"/><Relationship Id="rId7" Type="http://schemas.openxmlformats.org/officeDocument/2006/relationships/image" Target="../media/image424.png"/><Relationship Id="rId12" Type="http://schemas.openxmlformats.org/officeDocument/2006/relationships/image" Target="../media/image429.png"/><Relationship Id="rId17" Type="http://schemas.openxmlformats.org/officeDocument/2006/relationships/image" Target="../media/image434.png"/><Relationship Id="rId2" Type="http://schemas.openxmlformats.org/officeDocument/2006/relationships/image" Target="../media/image420.png"/><Relationship Id="rId16" Type="http://schemas.openxmlformats.org/officeDocument/2006/relationships/image" Target="../media/image433.png"/><Relationship Id="rId20" Type="http://schemas.openxmlformats.org/officeDocument/2006/relationships/image" Target="../media/image43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3.png"/><Relationship Id="rId11" Type="http://schemas.openxmlformats.org/officeDocument/2006/relationships/image" Target="../media/image428.png"/><Relationship Id="rId5" Type="http://schemas.openxmlformats.org/officeDocument/2006/relationships/image" Target="../media/image422.png"/><Relationship Id="rId15" Type="http://schemas.openxmlformats.org/officeDocument/2006/relationships/image" Target="../media/image432.png"/><Relationship Id="rId10" Type="http://schemas.openxmlformats.org/officeDocument/2006/relationships/image" Target="../media/image427.png"/><Relationship Id="rId19" Type="http://schemas.openxmlformats.org/officeDocument/2006/relationships/image" Target="../media/image436.png"/><Relationship Id="rId4" Type="http://schemas.openxmlformats.org/officeDocument/2006/relationships/image" Target="../media/image6.png"/><Relationship Id="rId9" Type="http://schemas.openxmlformats.org/officeDocument/2006/relationships/image" Target="../media/image426.png"/><Relationship Id="rId14" Type="http://schemas.openxmlformats.org/officeDocument/2006/relationships/image" Target="../media/image431.png"/><Relationship Id="rId22" Type="http://schemas.openxmlformats.org/officeDocument/2006/relationships/image" Target="../media/image43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4.png"/><Relationship Id="rId13" Type="http://schemas.openxmlformats.org/officeDocument/2006/relationships/image" Target="../media/image449.png"/><Relationship Id="rId3" Type="http://schemas.openxmlformats.org/officeDocument/2006/relationships/image" Target="../media/image440.png"/><Relationship Id="rId7" Type="http://schemas.openxmlformats.org/officeDocument/2006/relationships/image" Target="../media/image443.png"/><Relationship Id="rId12" Type="http://schemas.openxmlformats.org/officeDocument/2006/relationships/image" Target="../media/image44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2.png"/><Relationship Id="rId11" Type="http://schemas.openxmlformats.org/officeDocument/2006/relationships/image" Target="../media/image447.png"/><Relationship Id="rId5" Type="http://schemas.openxmlformats.org/officeDocument/2006/relationships/image" Target="../media/image370.png"/><Relationship Id="rId15" Type="http://schemas.openxmlformats.org/officeDocument/2006/relationships/image" Target="../media/image451.png"/><Relationship Id="rId10" Type="http://schemas.openxmlformats.org/officeDocument/2006/relationships/image" Target="../media/image446.png"/><Relationship Id="rId4" Type="http://schemas.openxmlformats.org/officeDocument/2006/relationships/image" Target="../media/image441.png"/><Relationship Id="rId9" Type="http://schemas.openxmlformats.org/officeDocument/2006/relationships/image" Target="../media/image445.png"/><Relationship Id="rId14" Type="http://schemas.openxmlformats.org/officeDocument/2006/relationships/image" Target="../media/image45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7.png"/><Relationship Id="rId13" Type="http://schemas.openxmlformats.org/officeDocument/2006/relationships/image" Target="../media/image462.png"/><Relationship Id="rId3" Type="http://schemas.openxmlformats.org/officeDocument/2006/relationships/image" Target="../media/image452.png"/><Relationship Id="rId7" Type="http://schemas.openxmlformats.org/officeDocument/2006/relationships/image" Target="../media/image456.png"/><Relationship Id="rId12" Type="http://schemas.openxmlformats.org/officeDocument/2006/relationships/image" Target="../media/image461.png"/><Relationship Id="rId17" Type="http://schemas.openxmlformats.org/officeDocument/2006/relationships/image" Target="../media/image466.png"/><Relationship Id="rId2" Type="http://schemas.openxmlformats.org/officeDocument/2006/relationships/image" Target="../media/image6.png"/><Relationship Id="rId16" Type="http://schemas.openxmlformats.org/officeDocument/2006/relationships/image" Target="../media/image46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5.png"/><Relationship Id="rId11" Type="http://schemas.openxmlformats.org/officeDocument/2006/relationships/image" Target="../media/image460.png"/><Relationship Id="rId5" Type="http://schemas.openxmlformats.org/officeDocument/2006/relationships/image" Target="../media/image454.png"/><Relationship Id="rId15" Type="http://schemas.openxmlformats.org/officeDocument/2006/relationships/image" Target="../media/image464.png"/><Relationship Id="rId10" Type="http://schemas.openxmlformats.org/officeDocument/2006/relationships/image" Target="../media/image459.png"/><Relationship Id="rId4" Type="http://schemas.openxmlformats.org/officeDocument/2006/relationships/image" Target="../media/image453.png"/><Relationship Id="rId9" Type="http://schemas.openxmlformats.org/officeDocument/2006/relationships/image" Target="../media/image458.png"/><Relationship Id="rId14" Type="http://schemas.openxmlformats.org/officeDocument/2006/relationships/image" Target="../media/image46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2.png"/><Relationship Id="rId13" Type="http://schemas.openxmlformats.org/officeDocument/2006/relationships/image" Target="../media/image477.png"/><Relationship Id="rId18" Type="http://schemas.openxmlformats.org/officeDocument/2006/relationships/image" Target="../media/image482.png"/><Relationship Id="rId26" Type="http://schemas.openxmlformats.org/officeDocument/2006/relationships/image" Target="../media/image490.png"/><Relationship Id="rId3" Type="http://schemas.openxmlformats.org/officeDocument/2006/relationships/image" Target="../media/image468.png"/><Relationship Id="rId21" Type="http://schemas.openxmlformats.org/officeDocument/2006/relationships/image" Target="../media/image485.png"/><Relationship Id="rId7" Type="http://schemas.openxmlformats.org/officeDocument/2006/relationships/image" Target="../media/image471.png"/><Relationship Id="rId12" Type="http://schemas.openxmlformats.org/officeDocument/2006/relationships/image" Target="../media/image476.png"/><Relationship Id="rId17" Type="http://schemas.openxmlformats.org/officeDocument/2006/relationships/image" Target="../media/image481.png"/><Relationship Id="rId25" Type="http://schemas.openxmlformats.org/officeDocument/2006/relationships/image" Target="../media/image489.png"/><Relationship Id="rId2" Type="http://schemas.openxmlformats.org/officeDocument/2006/relationships/image" Target="../media/image467.png"/><Relationship Id="rId16" Type="http://schemas.openxmlformats.org/officeDocument/2006/relationships/image" Target="../media/image480.png"/><Relationship Id="rId20" Type="http://schemas.openxmlformats.org/officeDocument/2006/relationships/image" Target="../media/image484.png"/><Relationship Id="rId29" Type="http://schemas.openxmlformats.org/officeDocument/2006/relationships/image" Target="../media/image49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0.png"/><Relationship Id="rId11" Type="http://schemas.openxmlformats.org/officeDocument/2006/relationships/image" Target="../media/image475.png"/><Relationship Id="rId24" Type="http://schemas.openxmlformats.org/officeDocument/2006/relationships/image" Target="../media/image488.png"/><Relationship Id="rId5" Type="http://schemas.openxmlformats.org/officeDocument/2006/relationships/image" Target="../media/image469.png"/><Relationship Id="rId15" Type="http://schemas.openxmlformats.org/officeDocument/2006/relationships/image" Target="../media/image479.png"/><Relationship Id="rId23" Type="http://schemas.openxmlformats.org/officeDocument/2006/relationships/image" Target="../media/image487.png"/><Relationship Id="rId28" Type="http://schemas.openxmlformats.org/officeDocument/2006/relationships/image" Target="../media/image492.png"/><Relationship Id="rId10" Type="http://schemas.openxmlformats.org/officeDocument/2006/relationships/image" Target="../media/image474.png"/><Relationship Id="rId19" Type="http://schemas.openxmlformats.org/officeDocument/2006/relationships/image" Target="../media/image483.png"/><Relationship Id="rId31" Type="http://schemas.openxmlformats.org/officeDocument/2006/relationships/image" Target="../media/image495.png"/><Relationship Id="rId4" Type="http://schemas.openxmlformats.org/officeDocument/2006/relationships/image" Target="../media/image6.png"/><Relationship Id="rId9" Type="http://schemas.openxmlformats.org/officeDocument/2006/relationships/image" Target="../media/image473.png"/><Relationship Id="rId14" Type="http://schemas.openxmlformats.org/officeDocument/2006/relationships/image" Target="../media/image478.png"/><Relationship Id="rId22" Type="http://schemas.openxmlformats.org/officeDocument/2006/relationships/image" Target="../media/image486.png"/><Relationship Id="rId27" Type="http://schemas.openxmlformats.org/officeDocument/2006/relationships/image" Target="../media/image491.png"/><Relationship Id="rId30" Type="http://schemas.openxmlformats.org/officeDocument/2006/relationships/image" Target="../media/image49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image" Target="../media/image3.png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openxmlformats.org/officeDocument/2006/relationships/image" Target="../media/image28.png"/><Relationship Id="rId5" Type="http://schemas.openxmlformats.org/officeDocument/2006/relationships/image" Target="../media/image6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4" Type="http://schemas.openxmlformats.org/officeDocument/2006/relationships/image" Target="../media/image23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7.png"/><Relationship Id="rId2" Type="http://schemas.openxmlformats.org/officeDocument/2006/relationships/image" Target="../media/image49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0.png"/><Relationship Id="rId5" Type="http://schemas.openxmlformats.org/officeDocument/2006/relationships/image" Target="../media/image499.png"/><Relationship Id="rId4" Type="http://schemas.openxmlformats.org/officeDocument/2006/relationships/image" Target="../media/image49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3" Type="http://schemas.openxmlformats.org/officeDocument/2006/relationships/image" Target="../media/image22.png"/><Relationship Id="rId21" Type="http://schemas.openxmlformats.org/officeDocument/2006/relationships/image" Target="../media/image50.png"/><Relationship Id="rId7" Type="http://schemas.openxmlformats.org/officeDocument/2006/relationships/image" Target="../media/image24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" Type="http://schemas.openxmlformats.org/officeDocument/2006/relationships/image" Target="../media/image3.png"/><Relationship Id="rId16" Type="http://schemas.openxmlformats.org/officeDocument/2006/relationships/image" Target="../media/image45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openxmlformats.org/officeDocument/2006/relationships/image" Target="../media/image40.png"/><Relationship Id="rId24" Type="http://schemas.openxmlformats.org/officeDocument/2006/relationships/image" Target="../media/image53.png"/><Relationship Id="rId5" Type="http://schemas.openxmlformats.org/officeDocument/2006/relationships/image" Target="../media/image6.png"/><Relationship Id="rId15" Type="http://schemas.openxmlformats.org/officeDocument/2006/relationships/image" Target="../media/image44.png"/><Relationship Id="rId23" Type="http://schemas.openxmlformats.org/officeDocument/2006/relationships/image" Target="../media/image52.png"/><Relationship Id="rId10" Type="http://schemas.openxmlformats.org/officeDocument/2006/relationships/image" Target="../media/image39.png"/><Relationship Id="rId19" Type="http://schemas.openxmlformats.org/officeDocument/2006/relationships/image" Target="../media/image48.png"/><Relationship Id="rId4" Type="http://schemas.openxmlformats.org/officeDocument/2006/relationships/image" Target="../media/image2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Relationship Id="rId22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58.png"/><Relationship Id="rId18" Type="http://schemas.openxmlformats.org/officeDocument/2006/relationships/image" Target="../media/image63.png"/><Relationship Id="rId3" Type="http://schemas.openxmlformats.org/officeDocument/2006/relationships/image" Target="../media/image22.png"/><Relationship Id="rId21" Type="http://schemas.openxmlformats.org/officeDocument/2006/relationships/image" Target="../media/image66.png"/><Relationship Id="rId7" Type="http://schemas.openxmlformats.org/officeDocument/2006/relationships/image" Target="../media/image24.png"/><Relationship Id="rId12" Type="http://schemas.openxmlformats.org/officeDocument/2006/relationships/image" Target="../media/image57.png"/><Relationship Id="rId17" Type="http://schemas.openxmlformats.org/officeDocument/2006/relationships/image" Target="../media/image62.png"/><Relationship Id="rId2" Type="http://schemas.openxmlformats.org/officeDocument/2006/relationships/image" Target="../media/image3.png"/><Relationship Id="rId16" Type="http://schemas.openxmlformats.org/officeDocument/2006/relationships/image" Target="../media/image61.png"/><Relationship Id="rId20" Type="http://schemas.openxmlformats.org/officeDocument/2006/relationships/image" Target="../media/image6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openxmlformats.org/officeDocument/2006/relationships/image" Target="../media/image56.png"/><Relationship Id="rId24" Type="http://schemas.openxmlformats.org/officeDocument/2006/relationships/image" Target="../media/image69.png"/><Relationship Id="rId5" Type="http://schemas.openxmlformats.org/officeDocument/2006/relationships/image" Target="../media/image6.png"/><Relationship Id="rId15" Type="http://schemas.openxmlformats.org/officeDocument/2006/relationships/image" Target="../media/image60.png"/><Relationship Id="rId23" Type="http://schemas.openxmlformats.org/officeDocument/2006/relationships/image" Target="../media/image68.png"/><Relationship Id="rId10" Type="http://schemas.openxmlformats.org/officeDocument/2006/relationships/image" Target="../media/image55.png"/><Relationship Id="rId19" Type="http://schemas.openxmlformats.org/officeDocument/2006/relationships/image" Target="../media/image64.png"/><Relationship Id="rId4" Type="http://schemas.openxmlformats.org/officeDocument/2006/relationships/image" Target="../media/image23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Relationship Id="rId22" Type="http://schemas.openxmlformats.org/officeDocument/2006/relationships/image" Target="../media/image6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png"/><Relationship Id="rId3" Type="http://schemas.openxmlformats.org/officeDocument/2006/relationships/image" Target="../media/image6.png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2" Type="http://schemas.openxmlformats.org/officeDocument/2006/relationships/image" Target="../media/image70.png"/><Relationship Id="rId16" Type="http://schemas.openxmlformats.org/officeDocument/2006/relationships/image" Target="../media/image8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5" Type="http://schemas.openxmlformats.org/officeDocument/2006/relationships/image" Target="../media/image8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Relationship Id="rId14" Type="http://schemas.openxmlformats.org/officeDocument/2006/relationships/image" Target="../media/image8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png"/><Relationship Id="rId18" Type="http://schemas.openxmlformats.org/officeDocument/2006/relationships/image" Target="../media/image99.png"/><Relationship Id="rId3" Type="http://schemas.openxmlformats.org/officeDocument/2006/relationships/image" Target="../media/image6.pn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17" Type="http://schemas.openxmlformats.org/officeDocument/2006/relationships/image" Target="../media/image98.png"/><Relationship Id="rId2" Type="http://schemas.openxmlformats.org/officeDocument/2006/relationships/image" Target="../media/image84.png"/><Relationship Id="rId16" Type="http://schemas.openxmlformats.org/officeDocument/2006/relationships/image" Target="../media/image9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5" Type="http://schemas.openxmlformats.org/officeDocument/2006/relationships/image" Target="../media/image96.png"/><Relationship Id="rId10" Type="http://schemas.openxmlformats.org/officeDocument/2006/relationships/image" Target="../media/image91.png"/><Relationship Id="rId19" Type="http://schemas.openxmlformats.org/officeDocument/2006/relationships/image" Target="../media/image100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Relationship Id="rId14" Type="http://schemas.openxmlformats.org/officeDocument/2006/relationships/image" Target="../media/image9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image" Target="../media/image112.png"/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12" Type="http://schemas.openxmlformats.org/officeDocument/2006/relationships/image" Target="../media/image111.png"/><Relationship Id="rId2" Type="http://schemas.openxmlformats.org/officeDocument/2006/relationships/image" Target="../media/image101.png"/><Relationship Id="rId16" Type="http://schemas.openxmlformats.org/officeDocument/2006/relationships/image" Target="../media/image1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5.png"/><Relationship Id="rId11" Type="http://schemas.openxmlformats.org/officeDocument/2006/relationships/image" Target="../media/image110.png"/><Relationship Id="rId5" Type="http://schemas.openxmlformats.org/officeDocument/2006/relationships/image" Target="../media/image104.png"/><Relationship Id="rId15" Type="http://schemas.openxmlformats.org/officeDocument/2006/relationships/image" Target="../media/image114.png"/><Relationship Id="rId10" Type="http://schemas.openxmlformats.org/officeDocument/2006/relationships/image" Target="../media/image109.png"/><Relationship Id="rId4" Type="http://schemas.openxmlformats.org/officeDocument/2006/relationships/image" Target="../media/image103.png"/><Relationship Id="rId9" Type="http://schemas.openxmlformats.org/officeDocument/2006/relationships/image" Target="../media/image108.png"/><Relationship Id="rId14" Type="http://schemas.openxmlformats.org/officeDocument/2006/relationships/image" Target="../media/image1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13" Type="http://schemas.openxmlformats.org/officeDocument/2006/relationships/image" Target="../media/image126.png"/><Relationship Id="rId3" Type="http://schemas.openxmlformats.org/officeDocument/2006/relationships/image" Target="../media/image6.png"/><Relationship Id="rId7" Type="http://schemas.openxmlformats.org/officeDocument/2006/relationships/image" Target="../media/image120.png"/><Relationship Id="rId12" Type="http://schemas.openxmlformats.org/officeDocument/2006/relationships/image" Target="../media/image125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9.png"/><Relationship Id="rId11" Type="http://schemas.openxmlformats.org/officeDocument/2006/relationships/image" Target="../media/image124.png"/><Relationship Id="rId5" Type="http://schemas.openxmlformats.org/officeDocument/2006/relationships/image" Target="../media/image118.png"/><Relationship Id="rId15" Type="http://schemas.openxmlformats.org/officeDocument/2006/relationships/image" Target="../media/image128.png"/><Relationship Id="rId10" Type="http://schemas.openxmlformats.org/officeDocument/2006/relationships/image" Target="../media/image123.png"/><Relationship Id="rId4" Type="http://schemas.openxmlformats.org/officeDocument/2006/relationships/image" Target="../media/image117.png"/><Relationship Id="rId9" Type="http://schemas.openxmlformats.org/officeDocument/2006/relationships/image" Target="../media/image122.png"/><Relationship Id="rId14" Type="http://schemas.openxmlformats.org/officeDocument/2006/relationships/image" Target="../media/image1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5707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Chapter </a:t>
            </a:r>
            <a:r>
              <a:rPr dirty="0"/>
              <a:t>2 –  </a:t>
            </a:r>
            <a:r>
              <a:rPr spc="-55" dirty="0"/>
              <a:t>Technology</a:t>
            </a:r>
            <a:r>
              <a:rPr spc="-50" dirty="0"/>
              <a:t> </a:t>
            </a:r>
            <a:r>
              <a:rPr spc="-10" dirty="0"/>
              <a:t>Identification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1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419" y="1126997"/>
            <a:ext cx="254000" cy="49682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950"/>
              </a:lnSpc>
            </a:pPr>
            <a:r>
              <a:rPr sz="1800" b="1" i="1" spc="250" dirty="0">
                <a:latin typeface="Arial"/>
                <a:cs typeface="Arial"/>
              </a:rPr>
              <a:t>Chapter </a:t>
            </a:r>
            <a:r>
              <a:rPr sz="1800" b="1" i="1" spc="195" dirty="0">
                <a:latin typeface="Arial"/>
                <a:cs typeface="Arial"/>
              </a:rPr>
              <a:t>2 </a:t>
            </a:r>
            <a:r>
              <a:rPr sz="1800" b="1" i="1" spc="190" dirty="0">
                <a:latin typeface="Arial"/>
                <a:cs typeface="Arial"/>
              </a:rPr>
              <a:t>-Technology</a:t>
            </a:r>
            <a:r>
              <a:rPr sz="1800" b="1" i="1" spc="-15" dirty="0">
                <a:latin typeface="Arial"/>
                <a:cs typeface="Arial"/>
              </a:rPr>
              <a:t> </a:t>
            </a:r>
            <a:r>
              <a:rPr sz="1800" b="1" i="1" spc="220" dirty="0">
                <a:latin typeface="Arial"/>
                <a:cs typeface="Arial"/>
              </a:rPr>
              <a:t>Identification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55775" y="568451"/>
            <a:ext cx="6734556" cy="777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39467" y="1178052"/>
            <a:ext cx="5463539" cy="7772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78168" y="1178052"/>
            <a:ext cx="746759" cy="7772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69085" y="236550"/>
            <a:ext cx="6321297" cy="6099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52776" y="846455"/>
            <a:ext cx="5070094" cy="609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91539" y="1595882"/>
            <a:ext cx="646176" cy="3352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08430" y="1595882"/>
            <a:ext cx="5397119" cy="3352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59829" y="1595882"/>
            <a:ext cx="402335" cy="3352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061581" y="1595882"/>
            <a:ext cx="1051331" cy="33527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996173" y="1595882"/>
            <a:ext cx="768464" cy="33527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91539" y="1864105"/>
            <a:ext cx="1689100" cy="3352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59989" y="1864105"/>
            <a:ext cx="1836674" cy="33527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94683" y="1864105"/>
            <a:ext cx="4209415" cy="33527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91894" y="2194890"/>
            <a:ext cx="1218768" cy="26090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49094" y="2451226"/>
            <a:ext cx="2840989" cy="21488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 dirty="0"/>
          </a:p>
        </p:txBody>
      </p:sp>
      <p:sp>
        <p:nvSpPr>
          <p:cNvPr id="18" name="object 18"/>
          <p:cNvSpPr/>
          <p:nvPr/>
        </p:nvSpPr>
        <p:spPr>
          <a:xfrm>
            <a:off x="4917059" y="2451226"/>
            <a:ext cx="1714627" cy="21488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 dirty="0"/>
          </a:p>
        </p:txBody>
      </p:sp>
      <p:sp>
        <p:nvSpPr>
          <p:cNvPr id="19" name="object 19"/>
          <p:cNvSpPr/>
          <p:nvPr/>
        </p:nvSpPr>
        <p:spPr>
          <a:xfrm>
            <a:off x="2149094" y="2664586"/>
            <a:ext cx="667283" cy="21488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741929" y="2664586"/>
            <a:ext cx="1711070" cy="21488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149094" y="2877947"/>
            <a:ext cx="2107564" cy="21488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91894" y="3094354"/>
            <a:ext cx="619099" cy="26060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149094" y="3350386"/>
            <a:ext cx="703071" cy="21488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781554" y="3350386"/>
            <a:ext cx="3700906" cy="21488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412357" y="3350386"/>
            <a:ext cx="1746377" cy="21488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149094" y="3521075"/>
            <a:ext cx="746150" cy="21488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856229" y="3521075"/>
            <a:ext cx="1653286" cy="214883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691894" y="3737432"/>
            <a:ext cx="840232" cy="26090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149094" y="3993769"/>
            <a:ext cx="767422" cy="214884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839466" y="3993769"/>
            <a:ext cx="394335" cy="214884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155314" y="3993769"/>
            <a:ext cx="3289300" cy="214884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372733" y="3993769"/>
            <a:ext cx="2095754" cy="214884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149094" y="4164457"/>
            <a:ext cx="3065526" cy="214883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139563" y="4164457"/>
            <a:ext cx="91439" cy="214883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149094" y="4377816"/>
            <a:ext cx="547624" cy="214884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618485" y="4377816"/>
            <a:ext cx="314960" cy="214884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854705" y="4377816"/>
            <a:ext cx="1783080" cy="214884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566539" y="4377816"/>
            <a:ext cx="1009688" cy="214884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504053" y="4377816"/>
            <a:ext cx="2963037" cy="214884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149094" y="4548504"/>
            <a:ext cx="672592" cy="214884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691894" y="4764913"/>
            <a:ext cx="737095" cy="260604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149094" y="5020945"/>
            <a:ext cx="442569" cy="214884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517901" y="5020945"/>
            <a:ext cx="2367915" cy="214884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811903" y="5020945"/>
            <a:ext cx="718718" cy="214884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450713" y="5020945"/>
            <a:ext cx="3099562" cy="214884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149094" y="5191709"/>
            <a:ext cx="4134611" cy="215188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211189" y="5191709"/>
            <a:ext cx="91439" cy="215188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535940" y="1555749"/>
            <a:ext cx="1496695" cy="40595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  <a:spcBef>
                <a:spcPts val="2135"/>
              </a:spcBef>
            </a:pPr>
            <a:r>
              <a:rPr sz="1700" dirty="0">
                <a:latin typeface="Arial"/>
                <a:cs typeface="Arial"/>
              </a:rPr>
              <a:t>•</a:t>
            </a:r>
            <a:endParaRPr sz="17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10"/>
              </a:spcBef>
            </a:pPr>
            <a:r>
              <a:rPr sz="1400" dirty="0">
                <a:latin typeface="Arial"/>
                <a:cs typeface="Arial"/>
              </a:rPr>
              <a:t>–</a:t>
            </a:r>
            <a:endParaRPr sz="14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–</a:t>
            </a:r>
            <a:endParaRPr sz="1400">
              <a:latin typeface="Arial"/>
              <a:cs typeface="Arial"/>
            </a:endParaRPr>
          </a:p>
          <a:p>
            <a:pPr marR="5080" algn="r">
              <a:lnSpc>
                <a:spcPts val="1675"/>
              </a:lnSpc>
            </a:pPr>
            <a:r>
              <a:rPr sz="1400" dirty="0">
                <a:latin typeface="Arial"/>
                <a:cs typeface="Arial"/>
              </a:rPr>
              <a:t>–</a:t>
            </a:r>
            <a:endParaRPr sz="1400">
              <a:latin typeface="Arial"/>
              <a:cs typeface="Arial"/>
            </a:endParaRPr>
          </a:p>
          <a:p>
            <a:pPr marL="927100">
              <a:lnSpc>
                <a:spcPts val="2035"/>
              </a:lnSpc>
            </a:pPr>
            <a:r>
              <a:rPr sz="1700" dirty="0">
                <a:latin typeface="Arial"/>
                <a:cs typeface="Arial"/>
              </a:rPr>
              <a:t>•</a:t>
            </a:r>
            <a:endParaRPr sz="17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15"/>
              </a:spcBef>
            </a:pPr>
            <a:r>
              <a:rPr sz="1400" dirty="0">
                <a:latin typeface="Arial"/>
                <a:cs typeface="Arial"/>
              </a:rPr>
              <a:t>–</a:t>
            </a:r>
            <a:endParaRPr sz="14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  <a:spcBef>
                <a:spcPts val="1330"/>
              </a:spcBef>
            </a:pPr>
            <a:r>
              <a:rPr sz="1700" dirty="0">
                <a:latin typeface="Arial"/>
                <a:cs typeface="Arial"/>
              </a:rPr>
              <a:t>•</a:t>
            </a:r>
            <a:endParaRPr sz="17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15"/>
              </a:spcBef>
            </a:pPr>
            <a:r>
              <a:rPr sz="1400" dirty="0">
                <a:latin typeface="Arial"/>
                <a:cs typeface="Arial"/>
              </a:rPr>
              <a:t>–</a:t>
            </a:r>
            <a:endParaRPr sz="14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1345"/>
              </a:spcBef>
            </a:pPr>
            <a:r>
              <a:rPr sz="1400" dirty="0">
                <a:latin typeface="Arial"/>
                <a:cs typeface="Arial"/>
              </a:rPr>
              <a:t>–</a:t>
            </a:r>
            <a:endParaRPr sz="14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  <a:spcBef>
                <a:spcPts val="1330"/>
              </a:spcBef>
            </a:pPr>
            <a:r>
              <a:rPr sz="1700" dirty="0">
                <a:latin typeface="Arial"/>
                <a:cs typeface="Arial"/>
              </a:rPr>
              <a:t>•</a:t>
            </a:r>
            <a:endParaRPr sz="17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15"/>
              </a:spcBef>
            </a:pPr>
            <a:r>
              <a:rPr sz="1400" dirty="0">
                <a:latin typeface="Arial"/>
                <a:cs typeface="Arial"/>
              </a:rPr>
              <a:t>–</a:t>
            </a:r>
            <a:endParaRPr sz="14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1345"/>
              </a:spcBef>
            </a:pPr>
            <a:r>
              <a:rPr sz="1400" dirty="0">
                <a:latin typeface="Arial"/>
                <a:cs typeface="Arial"/>
              </a:rPr>
              <a:t>–</a:t>
            </a:r>
            <a:endParaRPr sz="140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2149094" y="5405323"/>
            <a:ext cx="4453889" cy="214884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419" y="1126997"/>
            <a:ext cx="254000" cy="49682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950"/>
              </a:lnSpc>
            </a:pPr>
            <a:r>
              <a:rPr sz="1800" b="1" i="1" spc="250" dirty="0">
                <a:latin typeface="Arial"/>
                <a:cs typeface="Arial"/>
              </a:rPr>
              <a:t>Chapter </a:t>
            </a:r>
            <a:r>
              <a:rPr sz="1800" b="1" i="1" spc="195" dirty="0">
                <a:latin typeface="Arial"/>
                <a:cs typeface="Arial"/>
              </a:rPr>
              <a:t>2 </a:t>
            </a:r>
            <a:r>
              <a:rPr sz="1800" b="1" i="1" spc="190" dirty="0">
                <a:latin typeface="Arial"/>
                <a:cs typeface="Arial"/>
              </a:rPr>
              <a:t>-Technology</a:t>
            </a:r>
            <a:r>
              <a:rPr sz="1800" b="1" i="1" spc="-15" dirty="0">
                <a:latin typeface="Arial"/>
                <a:cs typeface="Arial"/>
              </a:rPr>
              <a:t> </a:t>
            </a:r>
            <a:r>
              <a:rPr sz="1800" b="1" i="1" spc="220" dirty="0">
                <a:latin typeface="Arial"/>
                <a:cs typeface="Arial"/>
              </a:rPr>
              <a:t>Identification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4548" y="877824"/>
            <a:ext cx="7991856" cy="8534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880604" y="877824"/>
            <a:ext cx="819911" cy="8534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8362" y="509346"/>
            <a:ext cx="7550911" cy="6723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35940" y="1592326"/>
            <a:ext cx="1682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91539" y="1646173"/>
            <a:ext cx="1047597" cy="4892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89429" y="1646173"/>
            <a:ext cx="6343142" cy="4892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1539" y="2133930"/>
            <a:ext cx="7460869" cy="4895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91539" y="2621914"/>
            <a:ext cx="7916799" cy="4892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1539" y="3109595"/>
            <a:ext cx="2018664" cy="48920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35940" y="3640912"/>
            <a:ext cx="16827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91539" y="3694760"/>
            <a:ext cx="1669923" cy="4895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94457" y="3694760"/>
            <a:ext cx="5412105" cy="48950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91539" y="4182745"/>
            <a:ext cx="6662420" cy="48920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91539" y="4670425"/>
            <a:ext cx="6947027" cy="48920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91539" y="5158130"/>
            <a:ext cx="4488434" cy="48950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419" y="1126997"/>
            <a:ext cx="254000" cy="49682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950"/>
              </a:lnSpc>
            </a:pPr>
            <a:r>
              <a:rPr sz="1800" b="1" i="1" spc="250" dirty="0">
                <a:latin typeface="Arial"/>
                <a:cs typeface="Arial"/>
              </a:rPr>
              <a:t>Chapter </a:t>
            </a:r>
            <a:r>
              <a:rPr sz="1800" b="1" i="1" spc="195" dirty="0">
                <a:latin typeface="Arial"/>
                <a:cs typeface="Arial"/>
              </a:rPr>
              <a:t>2 </a:t>
            </a:r>
            <a:r>
              <a:rPr sz="1800" b="1" i="1" spc="190" dirty="0">
                <a:latin typeface="Arial"/>
                <a:cs typeface="Arial"/>
              </a:rPr>
              <a:t>-Technology</a:t>
            </a:r>
            <a:r>
              <a:rPr sz="1800" b="1" i="1" spc="-15" dirty="0">
                <a:latin typeface="Arial"/>
                <a:cs typeface="Arial"/>
              </a:rPr>
              <a:t> </a:t>
            </a:r>
            <a:r>
              <a:rPr sz="1800" b="1" i="1" spc="220" dirty="0">
                <a:latin typeface="Arial"/>
                <a:cs typeface="Arial"/>
              </a:rPr>
              <a:t>Identification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56259" y="873252"/>
            <a:ext cx="8028432" cy="777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959852" y="873252"/>
            <a:ext cx="746759" cy="7772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69594" y="541350"/>
            <a:ext cx="7616317" cy="6099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8640" y="1646173"/>
            <a:ext cx="1344930" cy="4892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25422" y="1646173"/>
            <a:ext cx="4572762" cy="4892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05839" y="2219274"/>
            <a:ext cx="413766" cy="4270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1205" y="2219274"/>
            <a:ext cx="956830" cy="4270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18257" y="2219274"/>
            <a:ext cx="2088769" cy="4270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67834" y="2219274"/>
            <a:ext cx="799553" cy="4270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33822" y="2219274"/>
            <a:ext cx="3435604" cy="42702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21205" y="2646298"/>
            <a:ext cx="7075424" cy="42672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21205" y="3073019"/>
            <a:ext cx="5658612" cy="42672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21205" y="3499688"/>
            <a:ext cx="2023618" cy="42702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05839" y="4012057"/>
            <a:ext cx="413766" cy="42671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21205" y="4012057"/>
            <a:ext cx="956830" cy="42671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318257" y="4012057"/>
            <a:ext cx="2181860" cy="42671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363846" y="4012057"/>
            <a:ext cx="801382" cy="42671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031359" y="4012057"/>
            <a:ext cx="2685795" cy="42671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21205" y="4438777"/>
            <a:ext cx="2502026" cy="42671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876166" y="4438777"/>
            <a:ext cx="231648" cy="42671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991990" y="4438777"/>
            <a:ext cx="4169283" cy="42671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521205" y="4865496"/>
            <a:ext cx="6457061" cy="42672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419" y="1126997"/>
            <a:ext cx="254000" cy="49682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950"/>
              </a:lnSpc>
            </a:pPr>
            <a:r>
              <a:rPr sz="1800" b="1" i="1" spc="250" dirty="0">
                <a:latin typeface="Arial"/>
                <a:cs typeface="Arial"/>
              </a:rPr>
              <a:t>Chapter </a:t>
            </a:r>
            <a:r>
              <a:rPr sz="1800" b="1" i="1" spc="195" dirty="0">
                <a:latin typeface="Arial"/>
                <a:cs typeface="Arial"/>
              </a:rPr>
              <a:t>2 </a:t>
            </a:r>
            <a:r>
              <a:rPr sz="1800" b="1" i="1" spc="190" dirty="0">
                <a:latin typeface="Arial"/>
                <a:cs typeface="Arial"/>
              </a:rPr>
              <a:t>-Technology</a:t>
            </a:r>
            <a:r>
              <a:rPr sz="1800" b="1" i="1" spc="-15" dirty="0">
                <a:latin typeface="Arial"/>
                <a:cs typeface="Arial"/>
              </a:rPr>
              <a:t> </a:t>
            </a:r>
            <a:r>
              <a:rPr sz="1800" b="1" i="1" spc="220" dirty="0">
                <a:latin typeface="Arial"/>
                <a:cs typeface="Arial"/>
              </a:rPr>
              <a:t>Identification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89988" y="877824"/>
            <a:ext cx="1385315" cy="8534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89504" y="877824"/>
            <a:ext cx="868680" cy="8534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72383" y="877824"/>
            <a:ext cx="819912" cy="8534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06495" y="877824"/>
            <a:ext cx="3878579" cy="8534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99276" y="877824"/>
            <a:ext cx="819912" cy="8534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33776" y="509346"/>
            <a:ext cx="933094" cy="6723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33673" y="509346"/>
            <a:ext cx="366369" cy="6723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50665" y="509346"/>
            <a:ext cx="3421507" cy="6723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35940" y="1592326"/>
            <a:ext cx="1682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91539" y="1646173"/>
            <a:ext cx="1610741" cy="48920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41117" y="1646173"/>
            <a:ext cx="2050287" cy="48920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20590" y="1646173"/>
            <a:ext cx="1797431" cy="48920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05839" y="2219274"/>
            <a:ext cx="413766" cy="42702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21205" y="2219274"/>
            <a:ext cx="958659" cy="42702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319782" y="2219274"/>
            <a:ext cx="265175" cy="42702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05839" y="2731642"/>
            <a:ext cx="413766" cy="42672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521205" y="2731642"/>
            <a:ext cx="678561" cy="42672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063750" y="2731642"/>
            <a:ext cx="2843149" cy="42672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05839" y="3243707"/>
            <a:ext cx="413766" cy="42672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521205" y="3243707"/>
            <a:ext cx="678561" cy="42672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63750" y="3243707"/>
            <a:ext cx="1240447" cy="42672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419" y="1126997"/>
            <a:ext cx="254000" cy="49682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950"/>
              </a:lnSpc>
            </a:pPr>
            <a:r>
              <a:rPr sz="1800" b="1" i="1" spc="250" dirty="0">
                <a:latin typeface="Arial"/>
                <a:cs typeface="Arial"/>
              </a:rPr>
              <a:t>Chapter </a:t>
            </a:r>
            <a:r>
              <a:rPr sz="1800" b="1" i="1" spc="195" dirty="0">
                <a:latin typeface="Arial"/>
                <a:cs typeface="Arial"/>
              </a:rPr>
              <a:t>2 </a:t>
            </a:r>
            <a:r>
              <a:rPr sz="1800" b="1" i="1" spc="190" dirty="0">
                <a:latin typeface="Arial"/>
                <a:cs typeface="Arial"/>
              </a:rPr>
              <a:t>-Technology</a:t>
            </a:r>
            <a:r>
              <a:rPr sz="1800" b="1" i="1" spc="-15" dirty="0">
                <a:latin typeface="Arial"/>
                <a:cs typeface="Arial"/>
              </a:rPr>
              <a:t> </a:t>
            </a:r>
            <a:r>
              <a:rPr sz="1800" b="1" i="1" spc="220" dirty="0">
                <a:latin typeface="Arial"/>
                <a:cs typeface="Arial"/>
              </a:rPr>
              <a:t>Identification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74620" y="877824"/>
            <a:ext cx="3793235" cy="8534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82055" y="877824"/>
            <a:ext cx="819911" cy="8534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18789" y="509346"/>
            <a:ext cx="3347085" cy="6723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8640" y="1646173"/>
            <a:ext cx="1211173" cy="4892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86738" y="1646173"/>
            <a:ext cx="6545579" cy="4892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91539" y="2133930"/>
            <a:ext cx="6829679" cy="4895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1539" y="2621914"/>
            <a:ext cx="7548118" cy="4892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91539" y="3109595"/>
            <a:ext cx="5880735" cy="48920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92605" y="3685616"/>
            <a:ext cx="3442080" cy="42397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84827" y="3685616"/>
            <a:ext cx="2075688" cy="4239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92605" y="4197984"/>
            <a:ext cx="3310382" cy="42367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52239" y="4197984"/>
            <a:ext cx="2031111" cy="42367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92605" y="4710048"/>
            <a:ext cx="1310132" cy="42367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438654" y="4710048"/>
            <a:ext cx="2025649" cy="42367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93139" y="3548850"/>
            <a:ext cx="223520" cy="207454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2800" spc="-5" dirty="0">
                <a:latin typeface="Arial"/>
                <a:cs typeface="Arial"/>
              </a:rPr>
              <a:t>–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800" spc="-5" dirty="0">
                <a:latin typeface="Arial"/>
                <a:cs typeface="Arial"/>
              </a:rPr>
              <a:t>–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800" spc="-5" dirty="0">
                <a:latin typeface="Arial"/>
                <a:cs typeface="Arial"/>
              </a:rPr>
              <a:t>–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800" spc="-5" dirty="0">
                <a:latin typeface="Arial"/>
                <a:cs typeface="Arial"/>
              </a:rPr>
              <a:t>–</a:t>
            </a:r>
            <a:endParaRPr sz="28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292605" y="5222138"/>
            <a:ext cx="1832483" cy="42397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419" y="1126997"/>
            <a:ext cx="254000" cy="49682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950"/>
              </a:lnSpc>
            </a:pPr>
            <a:r>
              <a:rPr sz="1800" b="1" i="1" spc="250" dirty="0">
                <a:latin typeface="Arial"/>
                <a:cs typeface="Arial"/>
              </a:rPr>
              <a:t>Chapter </a:t>
            </a:r>
            <a:r>
              <a:rPr sz="1800" b="1" i="1" spc="195" dirty="0">
                <a:latin typeface="Arial"/>
                <a:cs typeface="Arial"/>
              </a:rPr>
              <a:t>2 </a:t>
            </a:r>
            <a:r>
              <a:rPr sz="1800" b="1" i="1" spc="190" dirty="0">
                <a:latin typeface="Arial"/>
                <a:cs typeface="Arial"/>
              </a:rPr>
              <a:t>-Technology</a:t>
            </a:r>
            <a:r>
              <a:rPr sz="1800" b="1" i="1" spc="-15" dirty="0">
                <a:latin typeface="Arial"/>
                <a:cs typeface="Arial"/>
              </a:rPr>
              <a:t> </a:t>
            </a:r>
            <a:r>
              <a:rPr sz="1800" b="1" i="1" spc="220" dirty="0">
                <a:latin typeface="Arial"/>
                <a:cs typeface="Arial"/>
              </a:rPr>
              <a:t>Identification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14244" y="877824"/>
            <a:ext cx="3848100" cy="8534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76544" y="877824"/>
            <a:ext cx="819911" cy="8534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58414" y="509346"/>
            <a:ext cx="3406266" cy="6723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8640" y="1611122"/>
            <a:ext cx="7772146" cy="457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91539" y="2022678"/>
            <a:ext cx="1686814" cy="4575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05839" y="2518282"/>
            <a:ext cx="386334" cy="3977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1205" y="2518282"/>
            <a:ext cx="3704209" cy="3977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05839" y="2954147"/>
            <a:ext cx="386334" cy="39776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21205" y="2954147"/>
            <a:ext cx="3352927" cy="39776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05839" y="3390010"/>
            <a:ext cx="386334" cy="39776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21205" y="3390010"/>
            <a:ext cx="1784222" cy="39776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156839" y="3390010"/>
            <a:ext cx="2091816" cy="39776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74030" y="3390010"/>
            <a:ext cx="170687" cy="39776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05839" y="3825824"/>
            <a:ext cx="386334" cy="39806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21205" y="3825824"/>
            <a:ext cx="1277112" cy="39806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670301" y="3825824"/>
            <a:ext cx="2558796" cy="39806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078603" y="3825824"/>
            <a:ext cx="729996" cy="39806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662548" y="3825824"/>
            <a:ext cx="2026157" cy="39806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05839" y="4261992"/>
            <a:ext cx="386334" cy="39776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521205" y="4261992"/>
            <a:ext cx="1769618" cy="39776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164458" y="4261992"/>
            <a:ext cx="1715262" cy="39776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05839" y="4697857"/>
            <a:ext cx="386334" cy="397763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21205" y="4697857"/>
            <a:ext cx="2957195" cy="39776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330319" y="4697857"/>
            <a:ext cx="1116787" cy="39776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05839" y="5133797"/>
            <a:ext cx="386334" cy="39806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521205" y="5133797"/>
            <a:ext cx="7154799" cy="39806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521205" y="5490667"/>
            <a:ext cx="1902333" cy="397763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15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419" y="1126997"/>
            <a:ext cx="254000" cy="49682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950"/>
              </a:lnSpc>
            </a:pPr>
            <a:r>
              <a:rPr sz="1800" b="1" i="1" spc="250" dirty="0">
                <a:latin typeface="Arial"/>
                <a:cs typeface="Arial"/>
              </a:rPr>
              <a:t>Chapter </a:t>
            </a:r>
            <a:r>
              <a:rPr sz="1800" b="1" i="1" spc="195" dirty="0">
                <a:latin typeface="Arial"/>
                <a:cs typeface="Arial"/>
              </a:rPr>
              <a:t>2 </a:t>
            </a:r>
            <a:r>
              <a:rPr sz="1800" b="1" i="1" spc="190" dirty="0">
                <a:latin typeface="Arial"/>
                <a:cs typeface="Arial"/>
              </a:rPr>
              <a:t>-Technology</a:t>
            </a:r>
            <a:r>
              <a:rPr sz="1800" b="1" i="1" spc="-15" dirty="0">
                <a:latin typeface="Arial"/>
                <a:cs typeface="Arial"/>
              </a:rPr>
              <a:t> </a:t>
            </a:r>
            <a:r>
              <a:rPr sz="1800" b="1" i="1" spc="220" dirty="0">
                <a:latin typeface="Arial"/>
                <a:cs typeface="Arial"/>
              </a:rPr>
              <a:t>Identification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86155" y="877824"/>
            <a:ext cx="1953768" cy="8534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54123" y="877824"/>
            <a:ext cx="868680" cy="8534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37004" y="877824"/>
            <a:ext cx="818388" cy="8534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69592" y="877824"/>
            <a:ext cx="6585204" cy="8534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68995" y="877824"/>
            <a:ext cx="822959" cy="8534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106156" y="877824"/>
            <a:ext cx="819911" cy="8534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29970" y="509346"/>
            <a:ext cx="1585341" cy="6723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097913" y="509346"/>
            <a:ext cx="365760" cy="6723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13380" y="509346"/>
            <a:ext cx="6156833" cy="6723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01040" y="1729994"/>
            <a:ext cx="7902702" cy="4572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43939" y="2095830"/>
            <a:ext cx="7332599" cy="45750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43939" y="2461895"/>
            <a:ext cx="7417816" cy="4572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43939" y="2827654"/>
            <a:ext cx="6325108" cy="4572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43939" y="3193414"/>
            <a:ext cx="5350764" cy="4572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01394" y="3646373"/>
            <a:ext cx="7258050" cy="36606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01394" y="3938904"/>
            <a:ext cx="6888607" cy="36576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501394" y="4231513"/>
            <a:ext cx="1742694" cy="36576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01394" y="4597272"/>
            <a:ext cx="7358633" cy="36576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01394" y="4889880"/>
            <a:ext cx="7431278" cy="36575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501394" y="5182565"/>
            <a:ext cx="2360295" cy="36606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145844" y="3602812"/>
            <a:ext cx="132715" cy="2294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501394" y="5548579"/>
            <a:ext cx="3956557" cy="36575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16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419" y="1126997"/>
            <a:ext cx="254000" cy="49682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950"/>
              </a:lnSpc>
            </a:pPr>
            <a:r>
              <a:rPr sz="1800" b="1" i="1" spc="250" dirty="0">
                <a:latin typeface="Arial"/>
                <a:cs typeface="Arial"/>
              </a:rPr>
              <a:t>Chapter </a:t>
            </a:r>
            <a:r>
              <a:rPr sz="1800" b="1" i="1" spc="195" dirty="0">
                <a:latin typeface="Arial"/>
                <a:cs typeface="Arial"/>
              </a:rPr>
              <a:t>2 </a:t>
            </a:r>
            <a:r>
              <a:rPr sz="1800" b="1" i="1" spc="190" dirty="0">
                <a:latin typeface="Arial"/>
                <a:cs typeface="Arial"/>
              </a:rPr>
              <a:t>-Technology</a:t>
            </a:r>
            <a:r>
              <a:rPr sz="1800" b="1" i="1" spc="-15" dirty="0">
                <a:latin typeface="Arial"/>
                <a:cs typeface="Arial"/>
              </a:rPr>
              <a:t> </a:t>
            </a:r>
            <a:r>
              <a:rPr sz="1800" b="1" i="1" spc="220" dirty="0">
                <a:latin typeface="Arial"/>
                <a:cs typeface="Arial"/>
              </a:rPr>
              <a:t>Identification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58011" y="568451"/>
            <a:ext cx="1775460" cy="777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08632" y="568451"/>
            <a:ext cx="790956" cy="7772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74748" y="568451"/>
            <a:ext cx="748284" cy="7772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98192" y="568451"/>
            <a:ext cx="6109715" cy="7772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93008" y="1178052"/>
            <a:ext cx="2156460" cy="7772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24628" y="1178052"/>
            <a:ext cx="745236" cy="7772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45023" y="1178052"/>
            <a:ext cx="746760" cy="7772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71346" y="236550"/>
            <a:ext cx="1438656" cy="6099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21941" y="236550"/>
            <a:ext cx="332231" cy="60990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611501" y="236550"/>
            <a:ext cx="5714364" cy="60990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06697" y="846455"/>
            <a:ext cx="1750822" cy="6096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90955" y="1729994"/>
            <a:ext cx="7751953" cy="4572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43939" y="2095830"/>
            <a:ext cx="7416292" cy="45750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43939" y="2461895"/>
            <a:ext cx="6943471" cy="4572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43939" y="2827654"/>
            <a:ext cx="1548003" cy="4572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01394" y="3280283"/>
            <a:ext cx="7263383" cy="36575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501394" y="3572840"/>
            <a:ext cx="6531864" cy="36606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01394" y="3938904"/>
            <a:ext cx="7358888" cy="36576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01394" y="4231513"/>
            <a:ext cx="881659" cy="36576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501394" y="4597272"/>
            <a:ext cx="7368667" cy="36576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01394" y="4889880"/>
            <a:ext cx="6322949" cy="36575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501394" y="5182565"/>
            <a:ext cx="6413119" cy="36606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145844" y="3237103"/>
            <a:ext cx="132715" cy="2660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305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305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501394" y="5548579"/>
            <a:ext cx="6540373" cy="36575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01394" y="5841187"/>
            <a:ext cx="6285103" cy="36576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17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419" y="1126997"/>
            <a:ext cx="254000" cy="49682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950"/>
              </a:lnSpc>
            </a:pPr>
            <a:r>
              <a:rPr sz="1800" b="1" i="1" spc="250" dirty="0">
                <a:latin typeface="Arial"/>
                <a:cs typeface="Arial"/>
              </a:rPr>
              <a:t>Chapter </a:t>
            </a:r>
            <a:r>
              <a:rPr sz="1800" b="1" i="1" spc="195" dirty="0">
                <a:latin typeface="Arial"/>
                <a:cs typeface="Arial"/>
              </a:rPr>
              <a:t>2 </a:t>
            </a:r>
            <a:r>
              <a:rPr sz="1800" b="1" i="1" spc="190" dirty="0">
                <a:latin typeface="Arial"/>
                <a:cs typeface="Arial"/>
              </a:rPr>
              <a:t>-Technology</a:t>
            </a:r>
            <a:r>
              <a:rPr sz="1800" b="1" i="1" spc="-15" dirty="0">
                <a:latin typeface="Arial"/>
                <a:cs typeface="Arial"/>
              </a:rPr>
              <a:t> </a:t>
            </a:r>
            <a:r>
              <a:rPr sz="1800" b="1" i="1" spc="220" dirty="0">
                <a:latin typeface="Arial"/>
                <a:cs typeface="Arial"/>
              </a:rPr>
              <a:t>Identification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58011" y="568451"/>
            <a:ext cx="1775460" cy="777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08632" y="568451"/>
            <a:ext cx="790956" cy="7772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74748" y="568451"/>
            <a:ext cx="748284" cy="7772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98192" y="568451"/>
            <a:ext cx="6109715" cy="7772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93008" y="1178052"/>
            <a:ext cx="2156460" cy="7772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24628" y="1178052"/>
            <a:ext cx="745236" cy="7772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45023" y="1178052"/>
            <a:ext cx="746760" cy="7772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71346" y="236550"/>
            <a:ext cx="1438656" cy="6099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21941" y="236550"/>
            <a:ext cx="332231" cy="60990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611501" y="236550"/>
            <a:ext cx="5714364" cy="60990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06697" y="846455"/>
            <a:ext cx="1750822" cy="6096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97051" y="1798650"/>
            <a:ext cx="7623048" cy="48950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43939" y="2286635"/>
            <a:ext cx="4690110" cy="48920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58544" y="2871851"/>
            <a:ext cx="475487" cy="4892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01394" y="2917570"/>
            <a:ext cx="5831966" cy="42672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58544" y="3444875"/>
            <a:ext cx="416052" cy="42671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501394" y="3444875"/>
            <a:ext cx="7076821" cy="42671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01394" y="3871848"/>
            <a:ext cx="1219542" cy="42671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58544" y="4383913"/>
            <a:ext cx="416052" cy="42671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501394" y="4383913"/>
            <a:ext cx="5659120" cy="42671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58544" y="4895977"/>
            <a:ext cx="416052" cy="42672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501394" y="4895977"/>
            <a:ext cx="5556123" cy="42672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18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419" y="1126997"/>
            <a:ext cx="254000" cy="49682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950"/>
              </a:lnSpc>
            </a:pPr>
            <a:r>
              <a:rPr sz="1800" b="1" i="1" spc="250" dirty="0">
                <a:latin typeface="Arial"/>
                <a:cs typeface="Arial"/>
              </a:rPr>
              <a:t>Chapter </a:t>
            </a:r>
            <a:r>
              <a:rPr sz="1800" b="1" i="1" spc="195" dirty="0">
                <a:latin typeface="Arial"/>
                <a:cs typeface="Arial"/>
              </a:rPr>
              <a:t>2 </a:t>
            </a:r>
            <a:r>
              <a:rPr sz="1800" b="1" i="1" spc="190" dirty="0">
                <a:latin typeface="Arial"/>
                <a:cs typeface="Arial"/>
              </a:rPr>
              <a:t>-Technology</a:t>
            </a:r>
            <a:r>
              <a:rPr sz="1800" b="1" i="1" spc="-15" dirty="0">
                <a:latin typeface="Arial"/>
                <a:cs typeface="Arial"/>
              </a:rPr>
              <a:t> </a:t>
            </a:r>
            <a:r>
              <a:rPr sz="1800" b="1" i="1" spc="220" dirty="0">
                <a:latin typeface="Arial"/>
                <a:cs typeface="Arial"/>
              </a:rPr>
              <a:t>Identification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66800" y="568451"/>
            <a:ext cx="1775460" cy="777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17420" y="568451"/>
            <a:ext cx="790956" cy="7772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83535" y="568451"/>
            <a:ext cx="748284" cy="7772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06979" y="568451"/>
            <a:ext cx="5568696" cy="7772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450835" y="568451"/>
            <a:ext cx="746759" cy="7772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58055" y="1178052"/>
            <a:ext cx="745236" cy="7772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78452" y="1178052"/>
            <a:ext cx="746760" cy="7772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80108" y="236550"/>
            <a:ext cx="1438655" cy="6099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30729" y="236550"/>
            <a:ext cx="332841" cy="6099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20670" y="236550"/>
            <a:ext cx="5159756" cy="60990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88340" y="1708150"/>
            <a:ext cx="1682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043939" y="1762074"/>
            <a:ext cx="7481316" cy="4895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43939" y="2200986"/>
            <a:ext cx="7910957" cy="48950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43939" y="2640202"/>
            <a:ext cx="7014083" cy="48920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43939" y="3079114"/>
            <a:ext cx="6527419" cy="48920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43939" y="3615512"/>
            <a:ext cx="5986780" cy="48950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43939" y="4054728"/>
            <a:ext cx="6513830" cy="48920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391145" y="4054728"/>
            <a:ext cx="268224" cy="48920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43939" y="4493640"/>
            <a:ext cx="5331587" cy="48920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88340" y="3561663"/>
            <a:ext cx="168275" cy="19284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155"/>
              </a:spcBef>
            </a:pPr>
            <a:r>
              <a:rPr sz="3200" dirty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043939" y="5030165"/>
            <a:ext cx="7874889" cy="48950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43939" y="5469331"/>
            <a:ext cx="7265289" cy="48920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19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419" y="1126997"/>
            <a:ext cx="254000" cy="49682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950"/>
              </a:lnSpc>
            </a:pPr>
            <a:r>
              <a:rPr sz="1800" b="1" i="1" spc="250" dirty="0">
                <a:latin typeface="Arial"/>
                <a:cs typeface="Arial"/>
              </a:rPr>
              <a:t>Chapter </a:t>
            </a:r>
            <a:r>
              <a:rPr sz="1800" b="1" i="1" spc="195" dirty="0">
                <a:latin typeface="Arial"/>
                <a:cs typeface="Arial"/>
              </a:rPr>
              <a:t>2 </a:t>
            </a:r>
            <a:r>
              <a:rPr sz="1800" b="1" i="1" spc="190" dirty="0">
                <a:latin typeface="Arial"/>
                <a:cs typeface="Arial"/>
              </a:rPr>
              <a:t>-Technology</a:t>
            </a:r>
            <a:r>
              <a:rPr sz="1800" b="1" i="1" spc="-15" dirty="0">
                <a:latin typeface="Arial"/>
                <a:cs typeface="Arial"/>
              </a:rPr>
              <a:t> </a:t>
            </a:r>
            <a:r>
              <a:rPr sz="1800" b="1" i="1" spc="220" dirty="0">
                <a:latin typeface="Arial"/>
                <a:cs typeface="Arial"/>
              </a:rPr>
              <a:t>Identification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7335" y="877824"/>
            <a:ext cx="1385315" cy="8534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06851" y="877824"/>
            <a:ext cx="868679" cy="8534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89732" y="877824"/>
            <a:ext cx="3643884" cy="8534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47815" y="877824"/>
            <a:ext cx="819912" cy="8534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51125" y="509346"/>
            <a:ext cx="933094" cy="6723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51021" y="509346"/>
            <a:ext cx="366369" cy="6723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33902" y="509346"/>
            <a:ext cx="3205226" cy="6723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35940" y="1567941"/>
            <a:ext cx="14605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dirty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91539" y="1615694"/>
            <a:ext cx="7406385" cy="4114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91539" y="1985721"/>
            <a:ext cx="7884541" cy="4117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91539" y="2356739"/>
            <a:ext cx="3305175" cy="41147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59046" y="2356739"/>
            <a:ext cx="1238211" cy="4114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159375" y="2356739"/>
            <a:ext cx="3354451" cy="41147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91539" y="2727070"/>
            <a:ext cx="7784083" cy="41147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91539" y="3097402"/>
            <a:ext cx="7137654" cy="41147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91539" y="3467684"/>
            <a:ext cx="5626481" cy="41178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35940" y="4325492"/>
            <a:ext cx="14605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dirty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91539" y="4373245"/>
            <a:ext cx="6350762" cy="41148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91539" y="4743577"/>
            <a:ext cx="6337300" cy="41148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91539" y="5113604"/>
            <a:ext cx="7488301" cy="41178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91539" y="5484571"/>
            <a:ext cx="3955541" cy="41148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419" y="1126997"/>
            <a:ext cx="254000" cy="49682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950"/>
              </a:lnSpc>
            </a:pPr>
            <a:r>
              <a:rPr sz="1800" b="1" i="1" spc="250" dirty="0">
                <a:latin typeface="Arial"/>
                <a:cs typeface="Arial"/>
              </a:rPr>
              <a:t>Chapter </a:t>
            </a:r>
            <a:r>
              <a:rPr sz="1800" b="1" i="1" spc="195" dirty="0">
                <a:latin typeface="Arial"/>
                <a:cs typeface="Arial"/>
              </a:rPr>
              <a:t>2 </a:t>
            </a:r>
            <a:r>
              <a:rPr sz="1800" b="1" i="1" spc="190" dirty="0">
                <a:latin typeface="Arial"/>
                <a:cs typeface="Arial"/>
              </a:rPr>
              <a:t>-Technology</a:t>
            </a:r>
            <a:r>
              <a:rPr sz="1800" b="1" i="1" spc="-15" dirty="0">
                <a:latin typeface="Arial"/>
                <a:cs typeface="Arial"/>
              </a:rPr>
              <a:t> </a:t>
            </a:r>
            <a:r>
              <a:rPr sz="1800" b="1" i="1" spc="220" dirty="0">
                <a:latin typeface="Arial"/>
                <a:cs typeface="Arial"/>
              </a:rPr>
              <a:t>Identification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61188" y="877824"/>
            <a:ext cx="2086356" cy="8534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61744" y="877824"/>
            <a:ext cx="868680" cy="8534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44623" y="877824"/>
            <a:ext cx="818388" cy="8534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77211" y="877824"/>
            <a:ext cx="3457955" cy="8534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49367" y="877824"/>
            <a:ext cx="3930395" cy="8534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93964" y="877824"/>
            <a:ext cx="816864" cy="8534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225028" y="877824"/>
            <a:ext cx="819912" cy="8534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359140" y="877824"/>
            <a:ext cx="784859" cy="8534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05002" y="509346"/>
            <a:ext cx="1680972" cy="6723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05532" y="509346"/>
            <a:ext cx="366369" cy="6723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421001" y="509346"/>
            <a:ext cx="3024886" cy="6723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93791" y="509346"/>
            <a:ext cx="3540252" cy="6723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34160" y="1729994"/>
            <a:ext cx="7848346" cy="4572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43939" y="2095830"/>
            <a:ext cx="6795389" cy="45750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43939" y="2461895"/>
            <a:ext cx="7494143" cy="4572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43939" y="2827654"/>
            <a:ext cx="2411349" cy="4572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43939" y="3284854"/>
            <a:ext cx="7698994" cy="4572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43939" y="3650564"/>
            <a:ext cx="6404864" cy="45750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43939" y="4016628"/>
            <a:ext cx="5407152" cy="4572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88340" y="1679194"/>
            <a:ext cx="159385" cy="3226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latin typeface="Arial"/>
                <a:cs typeface="Arial"/>
              </a:rPr>
              <a:t>•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4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000" dirty="0">
                <a:latin typeface="Arial"/>
                <a:cs typeface="Arial"/>
              </a:rPr>
              <a:t>•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970"/>
              </a:spcBef>
            </a:pPr>
            <a:r>
              <a:rPr sz="3000" dirty="0">
                <a:latin typeface="Arial"/>
                <a:cs typeface="Arial"/>
              </a:rPr>
              <a:t>•</a:t>
            </a:r>
            <a:endParaRPr sz="30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043939" y="4473828"/>
            <a:ext cx="7486396" cy="4572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43939" y="4839589"/>
            <a:ext cx="6257925" cy="4572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43939" y="5205374"/>
            <a:ext cx="7946517" cy="45750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43939" y="5571439"/>
            <a:ext cx="1755521" cy="45720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20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419" y="1126997"/>
            <a:ext cx="254000" cy="49682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950"/>
              </a:lnSpc>
            </a:pPr>
            <a:r>
              <a:rPr sz="1800" b="1" i="1" spc="250" dirty="0">
                <a:latin typeface="Arial"/>
                <a:cs typeface="Arial"/>
              </a:rPr>
              <a:t>Chapter </a:t>
            </a:r>
            <a:r>
              <a:rPr sz="1800" b="1" i="1" spc="195" dirty="0">
                <a:latin typeface="Arial"/>
                <a:cs typeface="Arial"/>
              </a:rPr>
              <a:t>2 </a:t>
            </a:r>
            <a:r>
              <a:rPr sz="1800" b="1" i="1" spc="190" dirty="0">
                <a:latin typeface="Arial"/>
                <a:cs typeface="Arial"/>
              </a:rPr>
              <a:t>-Technology</a:t>
            </a:r>
            <a:r>
              <a:rPr sz="1800" b="1" i="1" spc="-15" dirty="0">
                <a:latin typeface="Arial"/>
                <a:cs typeface="Arial"/>
              </a:rPr>
              <a:t> </a:t>
            </a:r>
            <a:r>
              <a:rPr sz="1800" b="1" i="1" spc="220" dirty="0">
                <a:latin typeface="Arial"/>
                <a:cs typeface="Arial"/>
              </a:rPr>
              <a:t>Identification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47472" y="568451"/>
            <a:ext cx="1897379" cy="777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20011" y="568451"/>
            <a:ext cx="790956" cy="7772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86127" y="568451"/>
            <a:ext cx="748284" cy="7772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09572" y="568451"/>
            <a:ext cx="7005828" cy="7772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22448" y="1178052"/>
            <a:ext cx="3617976" cy="7772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15584" y="1178052"/>
            <a:ext cx="748284" cy="7772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939028" y="1178052"/>
            <a:ext cx="746759" cy="7772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0501" y="236550"/>
            <a:ext cx="1527428" cy="6099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33320" y="236550"/>
            <a:ext cx="332841" cy="60990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22880" y="236550"/>
            <a:ext cx="6602222" cy="60990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36138" y="846455"/>
            <a:ext cx="3224022" cy="6096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43939" y="1729994"/>
            <a:ext cx="7809357" cy="4572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43939" y="2095830"/>
            <a:ext cx="6985508" cy="45750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43939" y="2461895"/>
            <a:ext cx="3667760" cy="4572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43939" y="2919095"/>
            <a:ext cx="7506334" cy="4572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43939" y="3284854"/>
            <a:ext cx="7452106" cy="4572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501394" y="3742004"/>
            <a:ext cx="7114921" cy="45750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01394" y="4108069"/>
            <a:ext cx="2483866" cy="4572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01394" y="4565269"/>
            <a:ext cx="6462649" cy="4572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501394" y="4931028"/>
            <a:ext cx="1436243" cy="4572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88340" y="1679194"/>
            <a:ext cx="616585" cy="4141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latin typeface="Arial"/>
                <a:cs typeface="Arial"/>
              </a:rPr>
              <a:t>•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964"/>
              </a:spcBef>
            </a:pPr>
            <a:r>
              <a:rPr sz="3000" dirty="0">
                <a:latin typeface="Arial"/>
                <a:cs typeface="Arial"/>
              </a:rPr>
              <a:t>•</a:t>
            </a:r>
            <a:endParaRPr sz="30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2885"/>
              </a:spcBef>
            </a:pPr>
            <a:r>
              <a:rPr sz="3000" dirty="0">
                <a:latin typeface="Arial"/>
                <a:cs typeface="Arial"/>
              </a:rPr>
              <a:t>•</a:t>
            </a:r>
            <a:endParaRPr sz="30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2880"/>
              </a:spcBef>
            </a:pPr>
            <a:r>
              <a:rPr sz="3000" dirty="0">
                <a:latin typeface="Arial"/>
                <a:cs typeface="Arial"/>
              </a:rPr>
              <a:t>•</a:t>
            </a:r>
            <a:endParaRPr sz="30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2880"/>
              </a:spcBef>
            </a:pPr>
            <a:r>
              <a:rPr sz="3000" dirty="0">
                <a:latin typeface="Arial"/>
                <a:cs typeface="Arial"/>
              </a:rPr>
              <a:t>•</a:t>
            </a:r>
            <a:endParaRPr sz="30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501394" y="5388254"/>
            <a:ext cx="7436611" cy="45750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01394" y="5754319"/>
            <a:ext cx="6601586" cy="45719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21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419" y="1126997"/>
            <a:ext cx="254000" cy="49682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950"/>
              </a:lnSpc>
            </a:pPr>
            <a:r>
              <a:rPr sz="1800" b="1" i="1" spc="250" dirty="0">
                <a:latin typeface="Arial"/>
                <a:cs typeface="Arial"/>
              </a:rPr>
              <a:t>Chapter </a:t>
            </a:r>
            <a:r>
              <a:rPr sz="1800" b="1" i="1" spc="195" dirty="0">
                <a:latin typeface="Arial"/>
                <a:cs typeface="Arial"/>
              </a:rPr>
              <a:t>2 </a:t>
            </a:r>
            <a:r>
              <a:rPr sz="1800" b="1" i="1" spc="190" dirty="0">
                <a:latin typeface="Arial"/>
                <a:cs typeface="Arial"/>
              </a:rPr>
              <a:t>-Technology</a:t>
            </a:r>
            <a:r>
              <a:rPr sz="1800" b="1" i="1" spc="-15" dirty="0">
                <a:latin typeface="Arial"/>
                <a:cs typeface="Arial"/>
              </a:rPr>
              <a:t> </a:t>
            </a:r>
            <a:r>
              <a:rPr sz="1800" b="1" i="1" spc="220" dirty="0">
                <a:latin typeface="Arial"/>
                <a:cs typeface="Arial"/>
              </a:rPr>
              <a:t>Identification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47472" y="568451"/>
            <a:ext cx="1897379" cy="777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20011" y="568451"/>
            <a:ext cx="790956" cy="7772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86127" y="568451"/>
            <a:ext cx="748284" cy="7772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09572" y="568451"/>
            <a:ext cx="7005828" cy="7772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96439" y="1178052"/>
            <a:ext cx="5273040" cy="7772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644640" y="1178052"/>
            <a:ext cx="746759" cy="7772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66559" y="1178052"/>
            <a:ext cx="746759" cy="7772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0501" y="236550"/>
            <a:ext cx="1527428" cy="6099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33320" y="236550"/>
            <a:ext cx="332841" cy="60990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22880" y="236550"/>
            <a:ext cx="6602222" cy="60990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09748" y="846455"/>
            <a:ext cx="4870450" cy="6096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88340" y="1712721"/>
            <a:ext cx="15938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latin typeface="Arial"/>
                <a:cs typeface="Arial"/>
              </a:rPr>
              <a:t>•</a:t>
            </a:r>
            <a:endParaRPr sz="30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043939" y="1763522"/>
            <a:ext cx="7645146" cy="4572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43939" y="2175078"/>
            <a:ext cx="7655559" cy="45750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43939" y="2586863"/>
            <a:ext cx="7619873" cy="4572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43939" y="2998342"/>
            <a:ext cx="6657085" cy="4572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43939" y="3409822"/>
            <a:ext cx="2811653" cy="4572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01394" y="3912996"/>
            <a:ext cx="3457066" cy="4572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01394" y="4415916"/>
            <a:ext cx="2398141" cy="4572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501394" y="4918836"/>
            <a:ext cx="931227" cy="4572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277110" y="4918836"/>
            <a:ext cx="381000" cy="4572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467610" y="4918836"/>
            <a:ext cx="480060" cy="45720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787650" y="4918836"/>
            <a:ext cx="249936" cy="45720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912617" y="4918836"/>
            <a:ext cx="2445258" cy="457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145844" y="3816477"/>
            <a:ext cx="159385" cy="2037714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3000" dirty="0">
                <a:latin typeface="Arial"/>
                <a:cs typeface="Arial"/>
              </a:rPr>
              <a:t>•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3000" dirty="0">
                <a:latin typeface="Arial"/>
                <a:cs typeface="Arial"/>
              </a:rPr>
              <a:t>•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3000" dirty="0">
                <a:latin typeface="Arial"/>
                <a:cs typeface="Arial"/>
              </a:rPr>
              <a:t>•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3000" dirty="0">
                <a:latin typeface="Arial"/>
                <a:cs typeface="Arial"/>
              </a:rPr>
              <a:t>•</a:t>
            </a:r>
            <a:endParaRPr sz="30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501394" y="5421782"/>
            <a:ext cx="2179701" cy="45750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22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419" y="1126997"/>
            <a:ext cx="254000" cy="49682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950"/>
              </a:lnSpc>
            </a:pPr>
            <a:r>
              <a:rPr sz="1800" b="1" i="1" spc="250" dirty="0">
                <a:latin typeface="Arial"/>
                <a:cs typeface="Arial"/>
              </a:rPr>
              <a:t>Chapter </a:t>
            </a:r>
            <a:r>
              <a:rPr sz="1800" b="1" i="1" spc="195" dirty="0">
                <a:latin typeface="Arial"/>
                <a:cs typeface="Arial"/>
              </a:rPr>
              <a:t>2 </a:t>
            </a:r>
            <a:r>
              <a:rPr sz="1800" b="1" i="1" spc="190" dirty="0">
                <a:latin typeface="Arial"/>
                <a:cs typeface="Arial"/>
              </a:rPr>
              <a:t>-Technology</a:t>
            </a:r>
            <a:r>
              <a:rPr sz="1800" b="1" i="1" spc="-15" dirty="0">
                <a:latin typeface="Arial"/>
                <a:cs typeface="Arial"/>
              </a:rPr>
              <a:t> </a:t>
            </a:r>
            <a:r>
              <a:rPr sz="1800" b="1" i="1" spc="220" dirty="0">
                <a:latin typeface="Arial"/>
                <a:cs typeface="Arial"/>
              </a:rPr>
              <a:t>Identification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13460" y="568451"/>
            <a:ext cx="1897379" cy="777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86000" y="568451"/>
            <a:ext cx="790956" cy="7772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52116" y="568451"/>
            <a:ext cx="748283" cy="7772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75560" y="568451"/>
            <a:ext cx="5551932" cy="7772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2652" y="568451"/>
            <a:ext cx="746759" cy="7772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58055" y="1178052"/>
            <a:ext cx="746760" cy="7772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26769" y="236550"/>
            <a:ext cx="1527429" cy="6099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99308" y="236550"/>
            <a:ext cx="332841" cy="6099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89250" y="236550"/>
            <a:ext cx="5142230" cy="60990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01040" y="1798650"/>
            <a:ext cx="6477889" cy="4895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43939" y="2286635"/>
            <a:ext cx="7514844" cy="48920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43939" y="2774314"/>
            <a:ext cx="7205853" cy="48920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43939" y="3261995"/>
            <a:ext cx="7861681" cy="48920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43939" y="3749624"/>
            <a:ext cx="7288783" cy="48950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43939" y="4237609"/>
            <a:ext cx="7734554" cy="48920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43939" y="4725289"/>
            <a:ext cx="5133213" cy="48920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011545" y="4725289"/>
            <a:ext cx="979551" cy="48920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890893" y="4725289"/>
            <a:ext cx="1184503" cy="48920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43939" y="5212994"/>
            <a:ext cx="5326126" cy="48950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23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419" y="1126997"/>
            <a:ext cx="254000" cy="49682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950"/>
              </a:lnSpc>
            </a:pPr>
            <a:r>
              <a:rPr sz="1800" b="1" i="1" spc="250" dirty="0">
                <a:latin typeface="Arial"/>
                <a:cs typeface="Arial"/>
              </a:rPr>
              <a:t>Chapter </a:t>
            </a:r>
            <a:r>
              <a:rPr sz="1800" b="1" i="1" spc="195" dirty="0">
                <a:latin typeface="Arial"/>
                <a:cs typeface="Arial"/>
              </a:rPr>
              <a:t>2 </a:t>
            </a:r>
            <a:r>
              <a:rPr sz="1800" b="1" i="1" spc="190" dirty="0">
                <a:latin typeface="Arial"/>
                <a:cs typeface="Arial"/>
              </a:rPr>
              <a:t>-Technology</a:t>
            </a:r>
            <a:r>
              <a:rPr sz="1800" b="1" i="1" spc="-15" dirty="0">
                <a:latin typeface="Arial"/>
                <a:cs typeface="Arial"/>
              </a:rPr>
              <a:t> </a:t>
            </a:r>
            <a:r>
              <a:rPr sz="1800" b="1" i="1" spc="220" dirty="0">
                <a:latin typeface="Arial"/>
                <a:cs typeface="Arial"/>
              </a:rPr>
              <a:t>Identification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63880" y="873252"/>
            <a:ext cx="1897380" cy="777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36420" y="873252"/>
            <a:ext cx="790956" cy="7772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02535" y="873252"/>
            <a:ext cx="748284" cy="7772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25979" y="873252"/>
            <a:ext cx="6451092" cy="7772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52231" y="873252"/>
            <a:ext cx="746759" cy="7772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77214" y="541350"/>
            <a:ext cx="1527428" cy="6099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49729" y="541350"/>
            <a:ext cx="332231" cy="6099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39289" y="541350"/>
            <a:ext cx="6051295" cy="60990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01040" y="1737614"/>
            <a:ext cx="7816723" cy="41147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43939" y="2066874"/>
            <a:ext cx="6726555" cy="41178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82166" y="2478658"/>
            <a:ext cx="2277745" cy="4114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01394" y="2890139"/>
            <a:ext cx="3242945" cy="41147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01394" y="3301619"/>
            <a:ext cx="4285614" cy="41147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01394" y="3713048"/>
            <a:ext cx="5985383" cy="41178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82166" y="4124833"/>
            <a:ext cx="6980555" cy="41148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88340" y="2430907"/>
            <a:ext cx="603250" cy="2906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2700" dirty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2700" dirty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2700" dirty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2700" dirty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2700" dirty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700" dirty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043939" y="4947792"/>
            <a:ext cx="7200392" cy="41147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43939" y="5277002"/>
            <a:ext cx="7108317" cy="41178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43939" y="5606491"/>
            <a:ext cx="2750312" cy="41148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24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419" y="1126997"/>
            <a:ext cx="254000" cy="49682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950"/>
              </a:lnSpc>
            </a:pPr>
            <a:r>
              <a:rPr sz="1800" b="1" i="1" spc="250" dirty="0">
                <a:latin typeface="Arial"/>
                <a:cs typeface="Arial"/>
              </a:rPr>
              <a:t>Chapter </a:t>
            </a:r>
            <a:r>
              <a:rPr sz="1800" b="1" i="1" spc="195" dirty="0">
                <a:latin typeface="Arial"/>
                <a:cs typeface="Arial"/>
              </a:rPr>
              <a:t>2 </a:t>
            </a:r>
            <a:r>
              <a:rPr sz="1800" b="1" i="1" spc="190" dirty="0">
                <a:latin typeface="Arial"/>
                <a:cs typeface="Arial"/>
              </a:rPr>
              <a:t>-Technology</a:t>
            </a:r>
            <a:r>
              <a:rPr sz="1800" b="1" i="1" spc="-15" dirty="0">
                <a:latin typeface="Arial"/>
                <a:cs typeface="Arial"/>
              </a:rPr>
              <a:t> </a:t>
            </a:r>
            <a:r>
              <a:rPr sz="1800" b="1" i="1" spc="220" dirty="0">
                <a:latin typeface="Arial"/>
                <a:cs typeface="Arial"/>
              </a:rPr>
              <a:t>Identification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69976" y="903732"/>
            <a:ext cx="1775460" cy="777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20595" y="903732"/>
            <a:ext cx="790956" cy="7772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86711" y="903732"/>
            <a:ext cx="748284" cy="7772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10155" y="903732"/>
            <a:ext cx="6682740" cy="7772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3439" y="1513332"/>
            <a:ext cx="7434072" cy="7772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62671" y="1513332"/>
            <a:ext cx="746759" cy="7772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83310" y="571449"/>
            <a:ext cx="1438655" cy="6099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033904" y="571449"/>
            <a:ext cx="332231" cy="60990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23464" y="571449"/>
            <a:ext cx="6260719" cy="60990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66774" y="1181353"/>
            <a:ext cx="7030084" cy="6096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01040" y="1737614"/>
            <a:ext cx="7188961" cy="4114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43939" y="2066874"/>
            <a:ext cx="7618603" cy="41178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43939" y="2396363"/>
            <a:ext cx="6921246" cy="41147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43939" y="2725547"/>
            <a:ext cx="7767574" cy="41147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43939" y="3054730"/>
            <a:ext cx="3298698" cy="41147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01394" y="3466210"/>
            <a:ext cx="2411095" cy="41148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501394" y="3877945"/>
            <a:ext cx="2787142" cy="41148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01394" y="4289425"/>
            <a:ext cx="4071365" cy="41148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58544" y="3466210"/>
            <a:ext cx="271272" cy="246946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501394" y="4700904"/>
            <a:ext cx="4573778" cy="41148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01394" y="5112461"/>
            <a:ext cx="3735578" cy="41178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501394" y="5524195"/>
            <a:ext cx="3653408" cy="41148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25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419" y="1126997"/>
            <a:ext cx="254000" cy="49682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950"/>
              </a:lnSpc>
            </a:pPr>
            <a:r>
              <a:rPr sz="1800" b="1" i="1" spc="250" dirty="0">
                <a:latin typeface="Arial"/>
                <a:cs typeface="Arial"/>
              </a:rPr>
              <a:t>Chapter </a:t>
            </a:r>
            <a:r>
              <a:rPr sz="1800" b="1" i="1" spc="195" dirty="0">
                <a:latin typeface="Arial"/>
                <a:cs typeface="Arial"/>
              </a:rPr>
              <a:t>2 </a:t>
            </a:r>
            <a:r>
              <a:rPr sz="1800" b="1" i="1" spc="190" dirty="0">
                <a:latin typeface="Arial"/>
                <a:cs typeface="Arial"/>
              </a:rPr>
              <a:t>-Technology</a:t>
            </a:r>
            <a:r>
              <a:rPr sz="1800" b="1" i="1" spc="-15" dirty="0">
                <a:latin typeface="Arial"/>
                <a:cs typeface="Arial"/>
              </a:rPr>
              <a:t> </a:t>
            </a:r>
            <a:r>
              <a:rPr sz="1800" b="1" i="1" spc="220" dirty="0">
                <a:latin typeface="Arial"/>
                <a:cs typeface="Arial"/>
              </a:rPr>
              <a:t>Identification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68879" y="877824"/>
            <a:ext cx="2525268" cy="8534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08347" y="877824"/>
            <a:ext cx="2499359" cy="8534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21908" y="877824"/>
            <a:ext cx="819912" cy="8534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13050" y="509346"/>
            <a:ext cx="2102612" cy="6723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52517" y="509346"/>
            <a:ext cx="2040636" cy="6723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8640" y="1595882"/>
            <a:ext cx="6762115" cy="3352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1539" y="1864105"/>
            <a:ext cx="7296911" cy="3352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05839" y="2196414"/>
            <a:ext cx="7584185" cy="30662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92605" y="2440558"/>
            <a:ext cx="3638677" cy="3063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05839" y="2745358"/>
            <a:ext cx="7554721" cy="30632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92605" y="2989198"/>
            <a:ext cx="7292594" cy="30632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92605" y="3233039"/>
            <a:ext cx="5146040" cy="30632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05839" y="3537839"/>
            <a:ext cx="7689976" cy="30632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92605" y="3781628"/>
            <a:ext cx="5020437" cy="30662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92605" y="4086733"/>
            <a:ext cx="3246120" cy="30632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92605" y="4391533"/>
            <a:ext cx="1608708" cy="30632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92605" y="4696333"/>
            <a:ext cx="1382268" cy="30632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05839" y="4086733"/>
            <a:ext cx="167640" cy="183065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92605" y="5001133"/>
            <a:ext cx="2789936" cy="30632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292605" y="5305958"/>
            <a:ext cx="2638806" cy="30662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92605" y="5611063"/>
            <a:ext cx="2237105" cy="30632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26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419" y="1126997"/>
            <a:ext cx="254000" cy="49682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950"/>
              </a:lnSpc>
            </a:pPr>
            <a:r>
              <a:rPr sz="1800" b="1" i="1" spc="250" dirty="0">
                <a:latin typeface="Arial"/>
                <a:cs typeface="Arial"/>
              </a:rPr>
              <a:t>Chapter </a:t>
            </a:r>
            <a:r>
              <a:rPr sz="1800" b="1" i="1" spc="195" dirty="0">
                <a:latin typeface="Arial"/>
                <a:cs typeface="Arial"/>
              </a:rPr>
              <a:t>2 </a:t>
            </a:r>
            <a:r>
              <a:rPr sz="1800" b="1" i="1" spc="190" dirty="0">
                <a:latin typeface="Arial"/>
                <a:cs typeface="Arial"/>
              </a:rPr>
              <a:t>-Technology</a:t>
            </a:r>
            <a:r>
              <a:rPr sz="1800" b="1" i="1" spc="-15" dirty="0">
                <a:latin typeface="Arial"/>
                <a:cs typeface="Arial"/>
              </a:rPr>
              <a:t> </a:t>
            </a:r>
            <a:r>
              <a:rPr sz="1800" b="1" i="1" spc="220" dirty="0">
                <a:latin typeface="Arial"/>
                <a:cs typeface="Arial"/>
              </a:rPr>
              <a:t>Identification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034783" y="877824"/>
            <a:ext cx="819912" cy="8534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35940" y="1526794"/>
            <a:ext cx="15938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latin typeface="Arial"/>
                <a:cs typeface="Arial"/>
              </a:rPr>
              <a:t>•</a:t>
            </a:r>
            <a:endParaRPr sz="3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91539" y="1577594"/>
            <a:ext cx="7586980" cy="457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91539" y="1943049"/>
            <a:ext cx="2076831" cy="4575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95270" y="1943049"/>
            <a:ext cx="249936" cy="4575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20238" y="1943049"/>
            <a:ext cx="5320919" cy="4575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91539" y="2309495"/>
            <a:ext cx="6996430" cy="457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91539" y="2675254"/>
            <a:ext cx="7492365" cy="4572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91539" y="3041014"/>
            <a:ext cx="7392670" cy="4572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91539" y="3406724"/>
            <a:ext cx="4007104" cy="45750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35940" y="3813429"/>
            <a:ext cx="15938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latin typeface="Arial"/>
                <a:cs typeface="Arial"/>
              </a:rPr>
              <a:t>•</a:t>
            </a:r>
            <a:endParaRPr sz="30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91539" y="3864228"/>
            <a:ext cx="7044308" cy="4572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91539" y="4229989"/>
            <a:ext cx="7835773" cy="4572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91539" y="4595748"/>
            <a:ext cx="7798561" cy="4572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91539" y="4961585"/>
            <a:ext cx="6534658" cy="45750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91539" y="5327599"/>
            <a:ext cx="3984116" cy="4572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27</a:t>
            </a:fld>
            <a:endParaRPr dirty="0"/>
          </a:p>
        </p:txBody>
      </p:sp>
      <p:sp>
        <p:nvSpPr>
          <p:cNvPr id="23" name="TextBox 22"/>
          <p:cNvSpPr txBox="1"/>
          <p:nvPr/>
        </p:nvSpPr>
        <p:spPr>
          <a:xfrm>
            <a:off x="2175888" y="304800"/>
            <a:ext cx="57599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Technical Side</a:t>
            </a:r>
            <a:endParaRPr lang="en-U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419" y="1126997"/>
            <a:ext cx="254000" cy="49682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950"/>
              </a:lnSpc>
            </a:pPr>
            <a:r>
              <a:rPr sz="1800" b="1" i="1" spc="250" dirty="0">
                <a:latin typeface="Arial"/>
                <a:cs typeface="Arial"/>
              </a:rPr>
              <a:t>Chapter </a:t>
            </a:r>
            <a:r>
              <a:rPr sz="1800" b="1" i="1" spc="195" dirty="0">
                <a:latin typeface="Arial"/>
                <a:cs typeface="Arial"/>
              </a:rPr>
              <a:t>2 </a:t>
            </a:r>
            <a:r>
              <a:rPr sz="1800" b="1" i="1" spc="190" dirty="0">
                <a:latin typeface="Arial"/>
                <a:cs typeface="Arial"/>
              </a:rPr>
              <a:t>-Technology</a:t>
            </a:r>
            <a:r>
              <a:rPr sz="1800" b="1" i="1" spc="-15" dirty="0">
                <a:latin typeface="Arial"/>
                <a:cs typeface="Arial"/>
              </a:rPr>
              <a:t> </a:t>
            </a:r>
            <a:r>
              <a:rPr sz="1800" b="1" i="1" spc="220" dirty="0">
                <a:latin typeface="Arial"/>
                <a:cs typeface="Arial"/>
              </a:rPr>
              <a:t>Identification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034783" y="877824"/>
            <a:ext cx="819912" cy="8534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8640" y="1595882"/>
            <a:ext cx="1315338" cy="3352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17801" y="1595882"/>
            <a:ext cx="4331462" cy="3352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92605" y="1928114"/>
            <a:ext cx="1929130" cy="3063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92605" y="2232990"/>
            <a:ext cx="2068195" cy="3066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92605" y="2538095"/>
            <a:ext cx="1698879" cy="3063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92605" y="2842895"/>
            <a:ext cx="2409571" cy="3063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92605" y="3147695"/>
            <a:ext cx="1868932" cy="3063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92605" y="3452495"/>
            <a:ext cx="3099054" cy="30632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92605" y="3757244"/>
            <a:ext cx="2520822" cy="30662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92605" y="4062348"/>
            <a:ext cx="2460497" cy="30632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92605" y="4367148"/>
            <a:ext cx="2386202" cy="30632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92605" y="4671948"/>
            <a:ext cx="3219069" cy="30632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92605" y="4976748"/>
            <a:ext cx="2235835" cy="30632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92605" y="5281574"/>
            <a:ext cx="1774444" cy="30662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993139" y="1891030"/>
            <a:ext cx="167640" cy="39897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–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–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–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–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–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–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Arial"/>
                <a:cs typeface="Arial"/>
              </a:rPr>
              <a:t>–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–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–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–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–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–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–</a:t>
            </a:r>
            <a:endParaRPr sz="20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292605" y="5586679"/>
            <a:ext cx="1005039" cy="30632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28</a:t>
            </a:fld>
            <a:endParaRPr dirty="0"/>
          </a:p>
        </p:txBody>
      </p:sp>
      <p:sp>
        <p:nvSpPr>
          <p:cNvPr id="25" name="TextBox 24"/>
          <p:cNvSpPr txBox="1"/>
          <p:nvPr/>
        </p:nvSpPr>
        <p:spPr>
          <a:xfrm>
            <a:off x="2175888" y="304800"/>
            <a:ext cx="57599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Technical Side</a:t>
            </a:r>
            <a:endParaRPr lang="en-U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419" y="1126997"/>
            <a:ext cx="254000" cy="49682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950"/>
              </a:lnSpc>
            </a:pPr>
            <a:r>
              <a:rPr sz="1800" b="1" i="1" spc="250" dirty="0">
                <a:latin typeface="Arial"/>
                <a:cs typeface="Arial"/>
              </a:rPr>
              <a:t>Chapter </a:t>
            </a:r>
            <a:r>
              <a:rPr sz="1800" b="1" i="1" spc="195" dirty="0">
                <a:latin typeface="Arial"/>
                <a:cs typeface="Arial"/>
              </a:rPr>
              <a:t>2 </a:t>
            </a:r>
            <a:r>
              <a:rPr sz="1800" b="1" i="1" spc="190" dirty="0">
                <a:latin typeface="Arial"/>
                <a:cs typeface="Arial"/>
              </a:rPr>
              <a:t>-Technology</a:t>
            </a:r>
            <a:r>
              <a:rPr sz="1800" b="1" i="1" spc="-15" dirty="0">
                <a:latin typeface="Arial"/>
                <a:cs typeface="Arial"/>
              </a:rPr>
              <a:t> </a:t>
            </a:r>
            <a:r>
              <a:rPr sz="1800" b="1" i="1" spc="220" dirty="0">
                <a:latin typeface="Arial"/>
                <a:cs typeface="Arial"/>
              </a:rPr>
              <a:t>Identification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12519" y="877824"/>
            <a:ext cx="2665476" cy="8534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92195" y="877824"/>
            <a:ext cx="4937759" cy="8534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44156" y="877824"/>
            <a:ext cx="819911" cy="8534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56308" y="509346"/>
            <a:ext cx="2227453" cy="6723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36365" y="509346"/>
            <a:ext cx="4536059" cy="6723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91539" y="1595882"/>
            <a:ext cx="7162927" cy="3352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1539" y="1864105"/>
            <a:ext cx="7748905" cy="3352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91539" y="2132406"/>
            <a:ext cx="7648194" cy="3355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1539" y="2400935"/>
            <a:ext cx="4355338" cy="33527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91539" y="2736214"/>
            <a:ext cx="1113053" cy="33527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80870" y="2736214"/>
            <a:ext cx="506730" cy="3352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86254" y="2736214"/>
            <a:ext cx="1411858" cy="33527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580510" y="2736214"/>
            <a:ext cx="3928871" cy="33527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91539" y="3004439"/>
            <a:ext cx="3271139" cy="33527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049903" y="3004439"/>
            <a:ext cx="1358264" cy="33527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284596" y="3004439"/>
            <a:ext cx="146303" cy="33527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91539" y="3339719"/>
            <a:ext cx="1806321" cy="33527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577338" y="3339719"/>
            <a:ext cx="5409819" cy="33527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91539" y="3607892"/>
            <a:ext cx="7798181" cy="33558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91539" y="3876421"/>
            <a:ext cx="2411095" cy="33528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193414" y="3876421"/>
            <a:ext cx="3558921" cy="33528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633336" y="3876421"/>
            <a:ext cx="896467" cy="33528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35940" y="1555749"/>
            <a:ext cx="123189" cy="29762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200" spc="-5" dirty="0"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10"/>
              </a:spcBef>
            </a:pPr>
            <a:r>
              <a:rPr sz="2200" spc="-5" dirty="0"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65"/>
              </a:spcBef>
            </a:pPr>
            <a:r>
              <a:rPr sz="2200" spc="-5" dirty="0"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891539" y="4211701"/>
            <a:ext cx="714756" cy="33528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463294" y="4211701"/>
            <a:ext cx="1128102" cy="33528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478277" y="4211701"/>
            <a:ext cx="6188710" cy="33528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91539" y="4479925"/>
            <a:ext cx="7553959" cy="33528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91539" y="4748148"/>
            <a:ext cx="6860158" cy="33528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91539" y="5016372"/>
            <a:ext cx="7482713" cy="33527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91539" y="5284622"/>
            <a:ext cx="7087489" cy="335584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91539" y="5553151"/>
            <a:ext cx="3149600" cy="33528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29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419" y="1126997"/>
            <a:ext cx="254000" cy="49682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950"/>
              </a:lnSpc>
            </a:pPr>
            <a:r>
              <a:rPr sz="1800" b="1" i="1" spc="250" dirty="0">
                <a:latin typeface="Arial"/>
                <a:cs typeface="Arial"/>
              </a:rPr>
              <a:t>Chapter </a:t>
            </a:r>
            <a:r>
              <a:rPr sz="1800" b="1" i="1" spc="195" dirty="0">
                <a:latin typeface="Arial"/>
                <a:cs typeface="Arial"/>
              </a:rPr>
              <a:t>2 </a:t>
            </a:r>
            <a:r>
              <a:rPr sz="1800" b="1" i="1" spc="190" dirty="0">
                <a:latin typeface="Arial"/>
                <a:cs typeface="Arial"/>
              </a:rPr>
              <a:t>-Technology</a:t>
            </a:r>
            <a:r>
              <a:rPr sz="1800" b="1" i="1" spc="-15" dirty="0">
                <a:latin typeface="Arial"/>
                <a:cs typeface="Arial"/>
              </a:rPr>
              <a:t> </a:t>
            </a:r>
            <a:r>
              <a:rPr sz="1800" b="1" i="1" spc="220" dirty="0">
                <a:latin typeface="Arial"/>
                <a:cs typeface="Arial"/>
              </a:rPr>
              <a:t>Identification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48739" y="877824"/>
            <a:ext cx="1385316" cy="8534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48255" y="877824"/>
            <a:ext cx="966216" cy="8534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28672" y="877824"/>
            <a:ext cx="5465064" cy="8534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07935" y="877824"/>
            <a:ext cx="819912" cy="8534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92529" y="509346"/>
            <a:ext cx="933094" cy="6723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92045" y="509346"/>
            <a:ext cx="561441" cy="6723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72460" y="509346"/>
            <a:ext cx="5019167" cy="6723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8640" y="1646173"/>
            <a:ext cx="7915656" cy="48920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1539" y="2133930"/>
            <a:ext cx="1398905" cy="4895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15566" y="2133930"/>
            <a:ext cx="1214691" cy="48950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92605" y="2707258"/>
            <a:ext cx="6676390" cy="42672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92605" y="3133979"/>
            <a:ext cx="5021072" cy="42672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993139" y="2659506"/>
            <a:ext cx="223520" cy="1390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Arial"/>
                <a:cs typeface="Arial"/>
              </a:rPr>
              <a:t>–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spc="-5" dirty="0">
                <a:latin typeface="Arial"/>
                <a:cs typeface="Arial"/>
              </a:rPr>
              <a:t>–</a:t>
            </a:r>
            <a:endParaRPr sz="28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292605" y="3645992"/>
            <a:ext cx="1712722" cy="42702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62326" y="3645992"/>
            <a:ext cx="5813171" cy="42702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92605" y="4073016"/>
            <a:ext cx="7003669" cy="42671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92605" y="4499736"/>
            <a:ext cx="1574800" cy="42671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735833" y="4499736"/>
            <a:ext cx="1439671" cy="42671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031615" y="4499736"/>
            <a:ext cx="4331462" cy="42671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292605" y="4926457"/>
            <a:ext cx="6542532" cy="42672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3850" y="75437"/>
            <a:ext cx="6858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3320" y="43078"/>
            <a:ext cx="49682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250" dirty="0">
                <a:latin typeface="Arial"/>
                <a:cs typeface="Arial"/>
              </a:rPr>
              <a:t>Chapter </a:t>
            </a:r>
            <a:r>
              <a:rPr sz="1800" b="1" i="1" spc="195" dirty="0">
                <a:latin typeface="Arial"/>
                <a:cs typeface="Arial"/>
              </a:rPr>
              <a:t>2 </a:t>
            </a:r>
            <a:r>
              <a:rPr sz="1800" b="1" i="1" spc="190" dirty="0">
                <a:latin typeface="Arial"/>
                <a:cs typeface="Arial"/>
              </a:rPr>
              <a:t>-Technology</a:t>
            </a:r>
            <a:r>
              <a:rPr sz="1800" b="1" i="1" spc="-15" dirty="0">
                <a:latin typeface="Arial"/>
                <a:cs typeface="Arial"/>
              </a:rPr>
              <a:t> </a:t>
            </a:r>
            <a:r>
              <a:rPr sz="1800" b="1" i="1" spc="220" dirty="0">
                <a:latin typeface="Arial"/>
                <a:cs typeface="Arial"/>
              </a:rPr>
              <a:t>Identification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 rot="16200000">
            <a:off x="2734055" y="3087281"/>
            <a:ext cx="853439" cy="33787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34055" y="5650991"/>
            <a:ext cx="853439" cy="8199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 rot="16200000">
            <a:off x="3032823" y="2959329"/>
            <a:ext cx="672083" cy="29625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6382" y="5440679"/>
            <a:ext cx="190499" cy="1036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419" y="1126997"/>
            <a:ext cx="254000" cy="49682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950"/>
              </a:lnSpc>
            </a:pPr>
            <a:r>
              <a:rPr sz="1800" b="1" i="1" spc="250" dirty="0">
                <a:latin typeface="Arial"/>
                <a:cs typeface="Arial"/>
              </a:rPr>
              <a:t>Chapter </a:t>
            </a:r>
            <a:r>
              <a:rPr sz="1800" b="1" i="1" spc="195" dirty="0">
                <a:latin typeface="Arial"/>
                <a:cs typeface="Arial"/>
              </a:rPr>
              <a:t>2 </a:t>
            </a:r>
            <a:r>
              <a:rPr sz="1800" b="1" i="1" spc="190" dirty="0">
                <a:latin typeface="Arial"/>
                <a:cs typeface="Arial"/>
              </a:rPr>
              <a:t>-Technology</a:t>
            </a:r>
            <a:r>
              <a:rPr sz="1800" b="1" i="1" spc="-15" dirty="0">
                <a:latin typeface="Arial"/>
                <a:cs typeface="Arial"/>
              </a:rPr>
              <a:t> </a:t>
            </a:r>
            <a:r>
              <a:rPr sz="1800" b="1" i="1" spc="220" dirty="0">
                <a:latin typeface="Arial"/>
                <a:cs typeface="Arial"/>
              </a:rPr>
              <a:t>Identification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48739" y="877824"/>
            <a:ext cx="1385316" cy="8534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48255" y="877824"/>
            <a:ext cx="966216" cy="8534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28672" y="877824"/>
            <a:ext cx="5465064" cy="8534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07935" y="877824"/>
            <a:ext cx="819912" cy="8534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92529" y="509346"/>
            <a:ext cx="933094" cy="6723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92045" y="509346"/>
            <a:ext cx="561441" cy="6723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72460" y="509346"/>
            <a:ext cx="5019167" cy="6723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8640" y="1646173"/>
            <a:ext cx="4935601" cy="48920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319648" y="1646173"/>
            <a:ext cx="1325752" cy="48920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91539" y="2133930"/>
            <a:ext cx="3209925" cy="48950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32554" y="2133930"/>
            <a:ext cx="2402204" cy="48950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174613" y="2133930"/>
            <a:ext cx="1079360" cy="48950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49452" y="2707258"/>
            <a:ext cx="413766" cy="42672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63294" y="2707258"/>
            <a:ext cx="6174739" cy="42672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63294" y="3133979"/>
            <a:ext cx="3839463" cy="42672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154803" y="3133979"/>
            <a:ext cx="1280540" cy="42672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49452" y="3645992"/>
            <a:ext cx="413766" cy="42702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63294" y="3645992"/>
            <a:ext cx="7145655" cy="42702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63294" y="4073016"/>
            <a:ext cx="2719324" cy="42671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052951" y="4073016"/>
            <a:ext cx="2074799" cy="42671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979540" y="4073016"/>
            <a:ext cx="2474087" cy="42671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463294" y="4499736"/>
            <a:ext cx="3869435" cy="42671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177916" y="4499736"/>
            <a:ext cx="2294763" cy="42671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419" y="1126997"/>
            <a:ext cx="254000" cy="49682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950"/>
              </a:lnSpc>
            </a:pPr>
            <a:r>
              <a:rPr sz="1800" b="1" i="1" spc="250" dirty="0">
                <a:latin typeface="Arial"/>
                <a:cs typeface="Arial"/>
              </a:rPr>
              <a:t>Chapter </a:t>
            </a:r>
            <a:r>
              <a:rPr sz="1800" b="1" i="1" spc="195" dirty="0">
                <a:latin typeface="Arial"/>
                <a:cs typeface="Arial"/>
              </a:rPr>
              <a:t>2 </a:t>
            </a:r>
            <a:r>
              <a:rPr sz="1800" b="1" i="1" spc="190" dirty="0">
                <a:latin typeface="Arial"/>
                <a:cs typeface="Arial"/>
              </a:rPr>
              <a:t>-Technology</a:t>
            </a:r>
            <a:r>
              <a:rPr sz="1800" b="1" i="1" spc="-15" dirty="0">
                <a:latin typeface="Arial"/>
                <a:cs typeface="Arial"/>
              </a:rPr>
              <a:t> </a:t>
            </a:r>
            <a:r>
              <a:rPr sz="1800" b="1" i="1" spc="220" dirty="0">
                <a:latin typeface="Arial"/>
                <a:cs typeface="Arial"/>
              </a:rPr>
              <a:t>Identification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48739" y="877824"/>
            <a:ext cx="1385316" cy="8534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48255" y="877824"/>
            <a:ext cx="966216" cy="8534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28672" y="877824"/>
            <a:ext cx="5465064" cy="8534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07935" y="877824"/>
            <a:ext cx="819912" cy="8534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92529" y="509346"/>
            <a:ext cx="933094" cy="6723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92045" y="509346"/>
            <a:ext cx="561441" cy="6723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72460" y="509346"/>
            <a:ext cx="5019167" cy="6723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8640" y="1589786"/>
            <a:ext cx="7071614" cy="381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92605" y="1967738"/>
            <a:ext cx="770001" cy="33527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08301" y="2002789"/>
            <a:ext cx="412495" cy="2895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86254" y="1967738"/>
            <a:ext cx="5444109" cy="3352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92605" y="2303398"/>
            <a:ext cx="7096506" cy="33527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92605" y="2571623"/>
            <a:ext cx="5221986" cy="33527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92605" y="2906902"/>
            <a:ext cx="7331456" cy="33527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92605" y="3175126"/>
            <a:ext cx="1418463" cy="33527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92577" y="3175126"/>
            <a:ext cx="185927" cy="33527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92605" y="3510407"/>
            <a:ext cx="3920236" cy="33527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92605" y="3845636"/>
            <a:ext cx="6691883" cy="33558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92605" y="4114165"/>
            <a:ext cx="4957953" cy="33528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134989" y="4114165"/>
            <a:ext cx="185927" cy="33528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92605" y="4449445"/>
            <a:ext cx="5950077" cy="33528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92605" y="4784725"/>
            <a:ext cx="6128131" cy="33528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292605" y="5053025"/>
            <a:ext cx="1698498" cy="33558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993139" y="1927605"/>
            <a:ext cx="180975" cy="37814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Arial"/>
                <a:cs typeface="Arial"/>
              </a:rPr>
              <a:t>–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spc="-5" dirty="0">
                <a:latin typeface="Arial"/>
                <a:cs typeface="Arial"/>
              </a:rPr>
              <a:t>–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10"/>
              </a:spcBef>
            </a:pPr>
            <a:r>
              <a:rPr sz="2200" spc="-5" dirty="0">
                <a:latin typeface="Arial"/>
                <a:cs typeface="Arial"/>
              </a:rPr>
              <a:t>–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10"/>
              </a:spcBef>
            </a:pPr>
            <a:r>
              <a:rPr sz="2200" spc="-5" dirty="0">
                <a:latin typeface="Arial"/>
                <a:cs typeface="Arial"/>
              </a:rPr>
              <a:t>–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spc="-5" dirty="0">
                <a:latin typeface="Arial"/>
                <a:cs typeface="Arial"/>
              </a:rPr>
              <a:t>–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10"/>
              </a:spcBef>
            </a:pPr>
            <a:r>
              <a:rPr sz="2200" spc="-5" dirty="0">
                <a:latin typeface="Arial"/>
                <a:cs typeface="Arial"/>
              </a:rPr>
              <a:t>–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200" spc="-5" dirty="0">
                <a:latin typeface="Arial"/>
                <a:cs typeface="Arial"/>
              </a:rPr>
              <a:t>–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15"/>
              </a:spcBef>
            </a:pPr>
            <a:r>
              <a:rPr sz="2200" spc="-5" dirty="0">
                <a:latin typeface="Arial"/>
                <a:cs typeface="Arial"/>
              </a:rPr>
              <a:t>–</a:t>
            </a:r>
            <a:endParaRPr sz="22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292605" y="5388254"/>
            <a:ext cx="7343902" cy="33558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419" y="1126997"/>
            <a:ext cx="254000" cy="49682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950"/>
              </a:lnSpc>
            </a:pPr>
            <a:r>
              <a:rPr sz="1800" b="1" i="1" spc="250" dirty="0">
                <a:latin typeface="Arial"/>
                <a:cs typeface="Arial"/>
              </a:rPr>
              <a:t>Chapter </a:t>
            </a:r>
            <a:r>
              <a:rPr sz="1800" b="1" i="1" spc="195" dirty="0">
                <a:latin typeface="Arial"/>
                <a:cs typeface="Arial"/>
              </a:rPr>
              <a:t>2 </a:t>
            </a:r>
            <a:r>
              <a:rPr sz="1800" b="1" i="1" spc="190" dirty="0">
                <a:latin typeface="Arial"/>
                <a:cs typeface="Arial"/>
              </a:rPr>
              <a:t>-Technology</a:t>
            </a:r>
            <a:r>
              <a:rPr sz="1800" b="1" i="1" spc="-15" dirty="0">
                <a:latin typeface="Arial"/>
                <a:cs typeface="Arial"/>
              </a:rPr>
              <a:t> </a:t>
            </a:r>
            <a:r>
              <a:rPr sz="1800" b="1" i="1" spc="220" dirty="0">
                <a:latin typeface="Arial"/>
                <a:cs typeface="Arial"/>
              </a:rPr>
              <a:t>Identification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87751" y="877824"/>
            <a:ext cx="3966972" cy="8534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68923" y="877824"/>
            <a:ext cx="819912" cy="8534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31922" y="509346"/>
            <a:ext cx="3534283" cy="6723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9639" y="1611122"/>
            <a:ext cx="7015607" cy="457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72794" y="2022678"/>
            <a:ext cx="2070734" cy="4575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9639" y="2525902"/>
            <a:ext cx="446227" cy="457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45005" y="2525902"/>
            <a:ext cx="6252718" cy="4572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45005" y="2937382"/>
            <a:ext cx="6651879" cy="4572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45005" y="3348863"/>
            <a:ext cx="4966208" cy="4572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29639" y="3851732"/>
            <a:ext cx="446227" cy="45750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45005" y="3851732"/>
            <a:ext cx="7316597" cy="45750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45005" y="4263516"/>
            <a:ext cx="7304151" cy="4572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45005" y="4674996"/>
            <a:ext cx="6586474" cy="4572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45005" y="5086553"/>
            <a:ext cx="6711569" cy="45750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45005" y="5498287"/>
            <a:ext cx="2476499" cy="4572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419" y="1126997"/>
            <a:ext cx="254000" cy="49682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950"/>
              </a:lnSpc>
            </a:pPr>
            <a:r>
              <a:rPr sz="1800" b="1" i="1" spc="250" dirty="0">
                <a:latin typeface="Arial"/>
                <a:cs typeface="Arial"/>
              </a:rPr>
              <a:t>Chapter </a:t>
            </a:r>
            <a:r>
              <a:rPr sz="1800" b="1" i="1" spc="195" dirty="0">
                <a:latin typeface="Arial"/>
                <a:cs typeface="Arial"/>
              </a:rPr>
              <a:t>2 </a:t>
            </a:r>
            <a:r>
              <a:rPr sz="1800" b="1" i="1" spc="190" dirty="0">
                <a:latin typeface="Arial"/>
                <a:cs typeface="Arial"/>
              </a:rPr>
              <a:t>-Technology</a:t>
            </a:r>
            <a:r>
              <a:rPr sz="1800" b="1" i="1" spc="-15" dirty="0">
                <a:latin typeface="Arial"/>
                <a:cs typeface="Arial"/>
              </a:rPr>
              <a:t> </a:t>
            </a:r>
            <a:r>
              <a:rPr sz="1800" b="1" i="1" spc="220" dirty="0">
                <a:latin typeface="Arial"/>
                <a:cs typeface="Arial"/>
              </a:rPr>
              <a:t>Identification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10283" y="877824"/>
            <a:ext cx="6120384" cy="8534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44868" y="877824"/>
            <a:ext cx="819912" cy="8534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54073" y="509346"/>
            <a:ext cx="5662040" cy="6723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7240" y="1611122"/>
            <a:ext cx="7268209" cy="457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20444" y="2022678"/>
            <a:ext cx="2867279" cy="4575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86738" y="2518282"/>
            <a:ext cx="1774316" cy="3977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13226" y="2518282"/>
            <a:ext cx="1712722" cy="3977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82946" y="2518282"/>
            <a:ext cx="2095500" cy="39776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21205" y="2954147"/>
            <a:ext cx="1365122" cy="39776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49550" y="2954147"/>
            <a:ext cx="2026157" cy="39776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21205" y="3390010"/>
            <a:ext cx="5744718" cy="39776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21205" y="3746576"/>
            <a:ext cx="1664970" cy="39806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20494" y="4175125"/>
            <a:ext cx="1447037" cy="33528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920494" y="4543933"/>
            <a:ext cx="733717" cy="33528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20494" y="4912740"/>
            <a:ext cx="960031" cy="33527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920494" y="5283098"/>
            <a:ext cx="928471" cy="35234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222044" y="2433040"/>
            <a:ext cx="585470" cy="3618229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2600" dirty="0">
                <a:latin typeface="Arial"/>
                <a:cs typeface="Arial"/>
              </a:rPr>
              <a:t>–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sz="2600" dirty="0">
                <a:latin typeface="Arial"/>
                <a:cs typeface="Arial"/>
              </a:rPr>
              <a:t>–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2600" dirty="0">
                <a:latin typeface="Arial"/>
                <a:cs typeface="Arial"/>
              </a:rPr>
              <a:t>–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650">
              <a:latin typeface="Times New Roman"/>
              <a:cs typeface="Times New Roman"/>
            </a:endParaRPr>
          </a:p>
          <a:p>
            <a:pPr marR="9525" algn="r">
              <a:lnSpc>
                <a:spcPct val="100000"/>
              </a:lnSpc>
            </a:pPr>
            <a:r>
              <a:rPr sz="2200" spc="-5" dirty="0"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  <a:p>
            <a:pPr marR="9525" algn="r">
              <a:lnSpc>
                <a:spcPct val="100000"/>
              </a:lnSpc>
              <a:spcBef>
                <a:spcPts val="260"/>
              </a:spcBef>
            </a:pPr>
            <a:r>
              <a:rPr sz="2200" spc="-5" dirty="0"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  <a:p>
            <a:pPr marR="9525" algn="r">
              <a:lnSpc>
                <a:spcPct val="100000"/>
              </a:lnSpc>
              <a:spcBef>
                <a:spcPts val="265"/>
              </a:spcBef>
            </a:pPr>
            <a:r>
              <a:rPr sz="2200" spc="-5" dirty="0"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275"/>
              </a:spcBef>
            </a:pPr>
            <a:r>
              <a:rPr sz="2300" dirty="0">
                <a:latin typeface="Arial"/>
                <a:cs typeface="Arial"/>
              </a:rPr>
              <a:t>•</a:t>
            </a:r>
            <a:endParaRPr sz="2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2600" dirty="0">
                <a:latin typeface="Arial"/>
                <a:cs typeface="Arial"/>
              </a:rPr>
              <a:t>–</a:t>
            </a:r>
            <a:endParaRPr sz="26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521205" y="5675071"/>
            <a:ext cx="2938652" cy="39776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19651" y="5675071"/>
            <a:ext cx="1666621" cy="39776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419" y="1126997"/>
            <a:ext cx="254000" cy="49682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950"/>
              </a:lnSpc>
            </a:pPr>
            <a:r>
              <a:rPr sz="1800" b="1" i="1" spc="250" dirty="0">
                <a:latin typeface="Arial"/>
                <a:cs typeface="Arial"/>
              </a:rPr>
              <a:t>Chapter </a:t>
            </a:r>
            <a:r>
              <a:rPr sz="1800" b="1" i="1" spc="195" dirty="0">
                <a:latin typeface="Arial"/>
                <a:cs typeface="Arial"/>
              </a:rPr>
              <a:t>2 </a:t>
            </a:r>
            <a:r>
              <a:rPr sz="1800" b="1" i="1" spc="190" dirty="0">
                <a:latin typeface="Arial"/>
                <a:cs typeface="Arial"/>
              </a:rPr>
              <a:t>-Technology</a:t>
            </a:r>
            <a:r>
              <a:rPr sz="1800" b="1" i="1" spc="-15" dirty="0">
                <a:latin typeface="Arial"/>
                <a:cs typeface="Arial"/>
              </a:rPr>
              <a:t> </a:t>
            </a:r>
            <a:r>
              <a:rPr sz="1800" b="1" i="1" spc="220" dirty="0">
                <a:latin typeface="Arial"/>
                <a:cs typeface="Arial"/>
              </a:rPr>
              <a:t>Identification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95300" y="873252"/>
            <a:ext cx="8151876" cy="777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22335" y="873252"/>
            <a:ext cx="746759" cy="7772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08634" y="541350"/>
            <a:ext cx="7763509" cy="6099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35940" y="1592326"/>
            <a:ext cx="1682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91539" y="1646173"/>
            <a:ext cx="2568829" cy="4892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89427" y="1646173"/>
            <a:ext cx="4676267" cy="4892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1539" y="2133930"/>
            <a:ext cx="5686298" cy="4895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15404" y="2133930"/>
            <a:ext cx="2216023" cy="4895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1539" y="2621914"/>
            <a:ext cx="2106803" cy="48920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22701" y="2621914"/>
            <a:ext cx="4618736" cy="48920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91539" y="3109595"/>
            <a:ext cx="2112010" cy="48920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35940" y="3640912"/>
            <a:ext cx="16827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87552" y="3694760"/>
            <a:ext cx="3888232" cy="48950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699127" y="3694760"/>
            <a:ext cx="2363724" cy="48950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893941" y="3694760"/>
            <a:ext cx="1933828" cy="48950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91539" y="4182745"/>
            <a:ext cx="7844535" cy="48920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91539" y="4670425"/>
            <a:ext cx="3353435" cy="48920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419" y="1126997"/>
            <a:ext cx="254000" cy="49682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950"/>
              </a:lnSpc>
            </a:pPr>
            <a:r>
              <a:rPr sz="1800" b="1" i="1" spc="250" dirty="0">
                <a:latin typeface="Arial"/>
                <a:cs typeface="Arial"/>
              </a:rPr>
              <a:t>Chapter </a:t>
            </a:r>
            <a:r>
              <a:rPr sz="1800" b="1" i="1" spc="195" dirty="0">
                <a:latin typeface="Arial"/>
                <a:cs typeface="Arial"/>
              </a:rPr>
              <a:t>2 </a:t>
            </a:r>
            <a:r>
              <a:rPr sz="1800" b="1" i="1" spc="190" dirty="0">
                <a:latin typeface="Arial"/>
                <a:cs typeface="Arial"/>
              </a:rPr>
              <a:t>-Technology</a:t>
            </a:r>
            <a:r>
              <a:rPr sz="1800" b="1" i="1" spc="-15" dirty="0">
                <a:latin typeface="Arial"/>
                <a:cs typeface="Arial"/>
              </a:rPr>
              <a:t> </a:t>
            </a:r>
            <a:r>
              <a:rPr sz="1800" b="1" i="1" spc="220" dirty="0">
                <a:latin typeface="Arial"/>
                <a:cs typeface="Arial"/>
              </a:rPr>
              <a:t>Identification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00200" y="877824"/>
            <a:ext cx="6071615" cy="8534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86016" y="877824"/>
            <a:ext cx="819912" cy="8534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43989" y="509346"/>
            <a:ext cx="5631561" cy="6723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92605" y="1646173"/>
            <a:ext cx="2104390" cy="4267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46754" y="1646173"/>
            <a:ext cx="3257296" cy="4267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47409" y="1646173"/>
            <a:ext cx="2037080" cy="4267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92605" y="2158314"/>
            <a:ext cx="4067937" cy="4270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09921" y="2158314"/>
            <a:ext cx="2110358" cy="4270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157593" y="2158314"/>
            <a:ext cx="1467230" cy="4270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92605" y="2670682"/>
            <a:ext cx="2987929" cy="42672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123054" y="2670682"/>
            <a:ext cx="1193634" cy="42672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84013" y="2670682"/>
            <a:ext cx="2132330" cy="42672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92605" y="3182747"/>
            <a:ext cx="6237351" cy="42671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92605" y="3694760"/>
            <a:ext cx="4848098" cy="42702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93139" y="1512466"/>
            <a:ext cx="223520" cy="3132909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800" spc="-5" dirty="0">
                <a:latin typeface="Arial"/>
                <a:cs typeface="Arial"/>
              </a:rPr>
              <a:t>–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800" spc="-5" dirty="0">
                <a:latin typeface="Arial"/>
                <a:cs typeface="Arial"/>
              </a:rPr>
              <a:t>–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800" spc="-5" dirty="0">
                <a:latin typeface="Arial"/>
                <a:cs typeface="Arial"/>
              </a:rPr>
              <a:t>–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800" spc="-5" dirty="0">
                <a:latin typeface="Arial"/>
                <a:cs typeface="Arial"/>
              </a:rPr>
              <a:t>–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800" spc="-5" dirty="0">
                <a:latin typeface="Arial"/>
                <a:cs typeface="Arial"/>
              </a:rPr>
              <a:t>–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endParaRPr sz="28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46095</TotalTime>
  <Words>278</Words>
  <Application>Microsoft Office PowerPoint</Application>
  <PresentationFormat>Custom</PresentationFormat>
  <Paragraphs>170</Paragraphs>
  <Slides>30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 – Technology Identification</dc:title>
  <dc:creator>D</dc:creator>
  <cp:lastModifiedBy>MyUserName</cp:lastModifiedBy>
  <cp:revision>5</cp:revision>
  <dcterms:created xsi:type="dcterms:W3CDTF">2020-01-20T16:25:21Z</dcterms:created>
  <dcterms:modified xsi:type="dcterms:W3CDTF">2020-03-30T11:01:08Z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2017-05-03T00:00:00Z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2020-01-20T00:00:00Z</vt:filetime>
  </property>
</Properties>
</file>