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9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4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387F-34DA-4AA0-B055-3A0E246DED5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DEDB-26C5-4117-8E16-194AD649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emf"/><Relationship Id="rId5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media" Target="../media/media3.wma"/><Relationship Id="rId7" Type="http://schemas.openxmlformats.org/officeDocument/2006/relationships/image" Target="../media/image4.emf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wm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6" y="272358"/>
            <a:ext cx="11603865" cy="97689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Equation of Motion </a:t>
            </a:r>
            <a:br>
              <a:rPr lang="en-US" sz="3600" dirty="0" smtClean="0"/>
            </a:br>
            <a:r>
              <a:rPr lang="en-US" sz="3600" dirty="0" smtClean="0"/>
              <a:t>&amp;</a:t>
            </a:r>
            <a:br>
              <a:rPr lang="en-US" sz="3600" dirty="0" smtClean="0"/>
            </a:br>
            <a:r>
              <a:rPr lang="en-US" sz="3600" dirty="0" smtClean="0"/>
              <a:t>Force Law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19708" y="1496410"/>
                <a:ext cx="10109915" cy="425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From the Conservation of Energy,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:r>
                  <a:rPr lang="en-US" dirty="0" smtClean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		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								(A)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				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		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			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In the last equation, put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and integrate it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08" y="1496410"/>
                <a:ext cx="10109915" cy="4251933"/>
              </a:xfrm>
              <a:prstGeom prst="rect">
                <a:avLst/>
              </a:prstGeom>
              <a:blipFill rotWithShape="0">
                <a:blip r:embed="rId5"/>
                <a:stretch>
                  <a:fillRect l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077" y="3088255"/>
            <a:ext cx="3348507" cy="1358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442" y="5290998"/>
            <a:ext cx="3142445" cy="914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28" y="6205687"/>
            <a:ext cx="431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equation will be used in later lectures, to find </a:t>
            </a:r>
            <a:r>
              <a:rPr lang="en-US" dirty="0" err="1" smtClean="0"/>
              <a:t>Kepler’s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Law.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64451" y="25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398" y="0"/>
                <a:ext cx="10856890" cy="6237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Actual solution for the path of particle can be found for certain specific force law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∞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where n=1 for Simple harmonic motion n=-2 is for Gravitational force.</a:t>
                </a:r>
              </a:p>
              <a:p>
                <a:r>
                  <a:rPr lang="en-US" dirty="0" smtClean="0"/>
                  <a:t>In order to find the force law of a given orbit if orbit is given in terms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Lagrangian</a:t>
                </a:r>
                <a:r>
                  <a:rPr lang="en-US" dirty="0" smtClean="0"/>
                  <a:t> of the system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				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		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b="0" dirty="0" smtClean="0">
                    <a:ea typeface="Cambria Math" panose="02040503050406030204" pitchFamily="18" charset="0"/>
                  </a:rPr>
                  <a:t>			(B)</a:t>
                </a:r>
              </a:p>
              <a:p>
                <a:r>
                  <a:rPr lang="en-US" sz="2000" dirty="0" smtClean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0" dirty="0" smtClean="0"/>
                  <a:t>                            			(C)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8" y="0"/>
                <a:ext cx="10856890" cy="6237285"/>
              </a:xfrm>
              <a:prstGeom prst="rect">
                <a:avLst/>
              </a:prstGeom>
              <a:blipFill rotWithShape="0">
                <a:blip r:embed="rId6"/>
                <a:stretch>
                  <a:fillRect l="-561" t="-489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910" y="5138670"/>
            <a:ext cx="3103808" cy="727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456" y="5593501"/>
            <a:ext cx="2356834" cy="79818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91223" y="13630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1623" y="1002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31064" y="0"/>
                <a:ext cx="10410423" cy="6709893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300" dirty="0" smtClean="0"/>
                  <a:t>From the last equation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300" dirty="0" smtClean="0"/>
                  <a:t> 		(D)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300" dirty="0" smtClean="0"/>
                  <a:t>Square equation (C) and multiply it with r to get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300" b="0" dirty="0" smtClean="0"/>
                  <a:t>			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300" dirty="0" smtClean="0"/>
                  <a:t>			 (E)</a:t>
                </a:r>
              </a:p>
              <a:p>
                <a:pPr>
                  <a:lnSpc>
                    <a:spcPct val="120000"/>
                  </a:lnSpc>
                </a:pPr>
                <a:endParaRPr lang="en-US" sz="33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3300" dirty="0" smtClean="0"/>
                  <a:t>Put (D) and </a:t>
                </a:r>
                <a:r>
                  <a:rPr lang="en-US" sz="3300" dirty="0" smtClean="0"/>
                  <a:t>(E) </a:t>
                </a:r>
                <a:r>
                  <a:rPr lang="en-US" sz="3300" dirty="0" smtClean="0"/>
                  <a:t>in (B)</a:t>
                </a:r>
              </a:p>
              <a:p>
                <a:pPr>
                  <a:lnSpc>
                    <a:spcPct val="120000"/>
                  </a:lnSpc>
                </a:pPr>
                <a:endParaRPr lang="en-US" sz="33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3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( 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33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33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3300" dirty="0" smtClean="0"/>
              </a:p>
              <a:p>
                <a:pPr>
                  <a:lnSpc>
                    <a:spcPct val="120000"/>
                  </a:lnSpc>
                </a:pPr>
                <a:endParaRPr lang="en-US" sz="33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3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 smtClean="0"/>
              </a:p>
              <a:p>
                <a:pPr>
                  <a:lnSpc>
                    <a:spcPct val="120000"/>
                  </a:lnSpc>
                </a:pPr>
                <a:endParaRPr lang="en-US" sz="33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33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3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300" b="0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3300" dirty="0" smtClean="0"/>
                  <a:t>Do yourself the example # 8.1,8.2 and 8.3</a:t>
                </a:r>
              </a:p>
              <a:p>
                <a:endParaRPr lang="en-US" sz="33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31064" y="0"/>
                <a:ext cx="10410423" cy="670989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3194" y="1514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31065" y="549744"/>
                <a:ext cx="9972540" cy="5516205"/>
              </a:xfrm>
            </p:spPr>
            <p:txBody>
              <a:bodyPr/>
              <a:lstStyle/>
              <a:p>
                <a:r>
                  <a:rPr lang="en-US" sz="3200" dirty="0" smtClean="0"/>
                  <a:t>Orbits in Central Force Motion</a:t>
                </a:r>
                <a:r>
                  <a:rPr lang="en-US" dirty="0" smtClean="0"/>
                  <a:t>:</a:t>
                </a:r>
              </a:p>
              <a:p>
                <a:r>
                  <a:rPr lang="en-US" sz="1800" dirty="0" smtClean="0"/>
                  <a:t>From previous equation for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 smtClean="0"/>
                  <a:t> (Radial Velocity)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 smtClean="0"/>
                  <a:t> vanishes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 smtClean="0"/>
              </a:p>
              <a:p>
                <a:r>
                  <a:rPr lang="en-US" sz="1800" dirty="0" smtClean="0"/>
                  <a:t>From which, we get two roots of r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0" dirty="0" smtClean="0"/>
              </a:p>
              <a:p>
                <a:r>
                  <a:rPr lang="en-US" sz="1800" dirty="0" smtClean="0"/>
                  <a:t>Certain combinations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give the single root of r.</a:t>
                </a:r>
              </a:p>
              <a:p>
                <a:r>
                  <a:rPr lang="en-US" sz="1800" dirty="0" smtClean="0"/>
                  <a:t>Closed orbits: An orbit which repeats itself after finite intervals is called closed orbit, otherwise it is an open orbit.</a:t>
                </a:r>
              </a:p>
              <a:p>
                <a:r>
                  <a:rPr lang="en-US" sz="1800" dirty="0" smtClean="0"/>
                  <a:t>End of Lecture #2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31065" y="549744"/>
                <a:ext cx="9972540" cy="5516205"/>
              </a:xfrm>
              <a:blipFill rotWithShape="0">
                <a:blip r:embed="rId4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8040" y="549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55</Words>
  <Application>Microsoft Office PowerPoint</Application>
  <PresentationFormat>Widescreen</PresentationFormat>
  <Paragraphs>49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     Equation of Motion  &amp; Force Law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of Motion  &amp; Force Law</dc:title>
  <dc:creator>Akhtar-PC</dc:creator>
  <cp:lastModifiedBy>Akhtar-PC</cp:lastModifiedBy>
  <cp:revision>29</cp:revision>
  <dcterms:created xsi:type="dcterms:W3CDTF">2020-04-17T13:00:36Z</dcterms:created>
  <dcterms:modified xsi:type="dcterms:W3CDTF">2020-04-20T03:51:02Z</dcterms:modified>
</cp:coreProperties>
</file>