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257" r:id="rId2"/>
    <p:sldId id="258" r:id="rId3"/>
    <p:sldId id="259" r:id="rId4"/>
    <p:sldId id="260" r:id="rId5"/>
    <p:sldId id="278" r:id="rId6"/>
    <p:sldId id="27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12192000" cy="6858000"/>
  <p:notesSz cx="9236075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2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02299" cy="351737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1639" y="1"/>
            <a:ext cx="4002299" cy="351737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232D7001-AAE4-4DDF-9A34-886522259E58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02299" cy="351736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1639" y="6658664"/>
            <a:ext cx="4002299" cy="351736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8561FDE9-28B2-4773-A8CA-EAE0EDB08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528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02299" cy="351737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1639" y="1"/>
            <a:ext cx="4002299" cy="351737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6188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3608" y="3373754"/>
            <a:ext cx="7388860" cy="2760346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02299" cy="351736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1639" y="6658664"/>
            <a:ext cx="4002299" cy="351736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981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890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380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53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953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972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01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005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604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703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653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679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208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156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64544" y="1676400"/>
            <a:ext cx="8062912" cy="1828800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Sensation and 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Perception</a:t>
            </a:r>
            <a:b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ENG-110</a:t>
            </a:r>
            <a:endParaRPr lang="en-US" sz="5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066800"/>
            <a:ext cx="8229600" cy="5388008"/>
          </a:xfrm>
        </p:spPr>
        <p:txBody>
          <a:bodyPr/>
          <a:lstStyle/>
          <a:p>
            <a:pPr algn="just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based on experience and expectations.</a:t>
            </a:r>
          </a:p>
          <a:p>
            <a:pPr algn="just"/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</a:p>
          <a:p>
            <a:pPr algn="just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perceive a word before its individual letters.</a:t>
            </a:r>
          </a:p>
          <a:p>
            <a:r>
              <a:rPr lang="en-US" dirty="0" smtClean="0"/>
              <a:t>q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Gestalt laws of organization</a:t>
            </a:r>
            <a:r>
              <a:rPr lang="en-US" sz="5400" b="1" dirty="0" smtClean="0"/>
              <a:t/>
            </a:r>
            <a:br>
              <a:rPr lang="en-US" sz="5400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series of principles that describe how we organize bits and pieces of information into meaningful wholes.</a:t>
            </a:r>
          </a:p>
          <a:p>
            <a:pPr algn="just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Closure</a:t>
            </a:r>
          </a:p>
          <a:p>
            <a:pPr algn="just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Proximity</a:t>
            </a:r>
          </a:p>
          <a:p>
            <a:pPr algn="just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Similarity</a:t>
            </a:r>
          </a:p>
          <a:p>
            <a:pPr algn="just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Simplicity</a:t>
            </a:r>
          </a:p>
          <a:p>
            <a:pPr algn="just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Figure and ground</a:t>
            </a:r>
          </a:p>
          <a:p>
            <a:pPr algn="just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continuity</a:t>
            </a:r>
          </a:p>
          <a:p>
            <a:pPr algn="just"/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Closure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perceive “complete” figures that actually have gaps in them</a:t>
            </a:r>
          </a:p>
          <a:p>
            <a:pPr algn="just"/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713345" y="37465"/>
            <a:ext cx="4301490" cy="280797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5130" y="3068955"/>
            <a:ext cx="3955415" cy="3742055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Proximity 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perceive elements that are closer together as grouped together.</a:t>
            </a:r>
          </a:p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200" y="2953632"/>
            <a:ext cx="5181600" cy="2095324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Similarity</a:t>
            </a:r>
            <a:b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49375"/>
            <a:ext cx="6505575" cy="4827905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Elements that are similar in appearance we perceive as grouped together</a:t>
            </a:r>
          </a:p>
          <a:p>
            <a:pPr algn="just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we also tend to think they have the same function.</a:t>
            </a:r>
          </a:p>
          <a:p>
            <a:pPr algn="just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instance, in this image, there appear to be two separate and distinct groups based on shape: the circles and the squares.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3685" y="3119120"/>
            <a:ext cx="3951605" cy="3593465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Symmetry  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organizing stimuli, we tend to favor symmetrical objects or relationships.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75310" y="4128770"/>
            <a:ext cx="5181600" cy="25438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1795" y="212725"/>
            <a:ext cx="3581400" cy="21145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5850" y="3384550"/>
            <a:ext cx="4525010" cy="3451225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Figure and ground 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Dividing visual displays into figure and ground is a fundamental way in which people organize visual perceptions.</a:t>
            </a:r>
          </a:p>
          <a:p>
            <a:pPr algn="just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figure is the thing being looked at, and the ground is the background against which it stands.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483600" y="-42545"/>
            <a:ext cx="3705225" cy="38576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81390" y="3667760"/>
            <a:ext cx="3607435" cy="318643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Continuity 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perceive elements in ways that produce smooth continuation</a:t>
            </a:r>
          </a:p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529070" y="583565"/>
            <a:ext cx="5181600" cy="150558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2595" y="2586990"/>
            <a:ext cx="3648075" cy="3857625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67494"/>
            <a:ext cx="8229600" cy="1104106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Perceptual constancy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447800"/>
            <a:ext cx="8686800" cy="54102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phenomenon in which physical objects are perceived as unvarying and consistent despite changes in their appearance or in the physical environment .</a:t>
            </a:r>
          </a:p>
          <a:p>
            <a:pPr algn="ctr">
              <a:lnSpc>
                <a:spcPct val="110000"/>
              </a:lnSpc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</a:p>
          <a:p>
            <a:pPr algn="just">
              <a:lnSpc>
                <a:spcPct val="110000"/>
              </a:lnSpc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Perceptual constancy leads us to view objects as having an unvarying size, shape, color, and brightness, even if the image on our retina varies.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67494"/>
            <a:ext cx="8229600" cy="1027906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Size constancy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447800"/>
            <a:ext cx="9144000" cy="5410200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Refers to our ability to see objects as maintaining the same size even when our distance from them makes things appear larger or smaller.</a:t>
            </a:r>
          </a:p>
          <a:p>
            <a:pPr algn="just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 </a:t>
            </a:r>
          </a:p>
          <a:p>
            <a:pPr algn="just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we walk away from radio, the song appears to get softer. We understand/perceive it as being just as loud as before.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Stimulus 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219200"/>
            <a:ext cx="8610600" cy="5257800"/>
          </a:xfrm>
        </p:spPr>
        <p:txBody>
          <a:bodyPr>
            <a:noAutofit/>
          </a:bodyPr>
          <a:lstStyle/>
          <a:p>
            <a:pPr algn="just"/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Stimulus refers to energy that produces a response in a sense organ.</a:t>
            </a:r>
          </a:p>
          <a:p>
            <a:pPr algn="just"/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36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33400"/>
            <a:ext cx="8229600" cy="9144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Shape constancy 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752600"/>
            <a:ext cx="9144000" cy="5105400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Refers to our ability to see objects as maintaining the same shape even when we see them from different angles.</a:t>
            </a:r>
          </a:p>
          <a:p>
            <a:pPr algn="just">
              <a:lnSpc>
                <a:spcPct val="120000"/>
              </a:lnSpc>
              <a:buNone/>
            </a:pPr>
            <a:endParaRPr lang="en-US" sz="4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143000"/>
            <a:ext cx="8229600" cy="5311808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</a:p>
          <a:p>
            <a:pPr algn="just">
              <a:lnSpc>
                <a:spcPct val="120000"/>
              </a:lnSpc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Everybody has seen a plate shaped in the form of a circle. When we see that same plate from an angle, however, it looks more like an ellipse. Shape constancy allows us to perceive that plate as still being a circle even though the angle from which we view it appears to distort the shape.</a:t>
            </a:r>
            <a:r>
              <a:rPr lang="en-US" sz="3200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Brightness constancy 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Refers to our ability to recognize that color remains the same regardless of how it looks under different level of light.</a:t>
            </a:r>
          </a:p>
          <a:p>
            <a:pPr algn="just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</a:p>
          <a:p>
            <a:pPr algn="just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deep blue shirt you wore to the beach suddenly looks black when you walk indoors.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67494"/>
            <a:ext cx="8229600" cy="875506"/>
          </a:xfrm>
        </p:spPr>
        <p:txBody>
          <a:bodyPr>
            <a:noAutofit/>
          </a:bodyPr>
          <a:lstStyle/>
          <a:p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Sensation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371600"/>
            <a:ext cx="8229600" cy="50832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Sensation refers to activation/stimulation of sense organ (physical response).</a:t>
            </a:r>
          </a:p>
          <a:p>
            <a:pPr algn="just"/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OR</a:t>
            </a:r>
          </a:p>
          <a:p>
            <a:pPr algn="just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process of detecting, receiving,  converting and transmitting information resulting from stimulation of sensory receptors.</a:t>
            </a:r>
          </a:p>
          <a:p>
            <a:pPr algn="just"/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Perception 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0000"/>
              </a:lnSpc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Perception refers to selection, interpretation and organization of  sensory input.</a:t>
            </a:r>
          </a:p>
          <a:p>
            <a:pPr algn="ctr">
              <a:lnSpc>
                <a:spcPct val="110000"/>
              </a:lnSpc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</a:p>
          <a:p>
            <a:pPr algn="just">
              <a:lnSpc>
                <a:spcPct val="110000"/>
              </a:lnSpc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Basically perception involves interpretation/translation of stimulus  into something meaningful (psychological response).</a:t>
            </a:r>
          </a:p>
          <a:p>
            <a:pPr>
              <a:lnSpc>
                <a:spcPct val="11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The basic function of sensation is detectionof sensory stimuli, whereas perception generally  involves interpretation of the  same stimuli.</a:t>
            </a:r>
          </a:p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Our senses tell us something is out there. Our perception tell us  what that something is.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The human senses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3515"/>
            <a:ext cx="10515600" cy="4351338"/>
          </a:xfrm>
        </p:spPr>
        <p:txBody>
          <a:bodyPr>
            <a:noAutofit/>
          </a:bodyPr>
          <a:lstStyle/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Vision(sense of sight)  sensitive to LIGHT ENERGY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Auditory (sense of hearing) stimulated by SOUND  ENERGY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Olfaction (sense of smell)  stimulates our nostrils by  CHEMICAL ENERGY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Gustation (sense of taste)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Tactile (skin senses for pressure, temperature, pain) THERMAL ENERGY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Vestibular (a strong connection between sense of balance and ear) sense that is involved in body position and movement of the head.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Kinesthesia (sense of posture and  movement, body, joint and muscles)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Organic (sensation from internal organs such as hunger, thirst, drowsiness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Bottom up processing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524000"/>
            <a:ext cx="8229600" cy="4930808"/>
          </a:xfrm>
        </p:spPr>
        <p:txBody>
          <a:bodyPr>
            <a:noAutofit/>
          </a:bodyPr>
          <a:lstStyle/>
          <a:p>
            <a:pPr algn="just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Perception that consists of the progression of recognizing and processing information from individual components of a stimuli and moving to the perception of the whole.</a:t>
            </a:r>
          </a:p>
          <a:p>
            <a:pPr algn="ctr"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</a:p>
          <a:p>
            <a:pPr algn="just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Bottom-up processing, a progression from individual elements to the whole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20000"/>
              </a:lnSpc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 </a:t>
            </a:r>
          </a:p>
          <a:p>
            <a:pPr algn="just">
              <a:lnSpc>
                <a:spcPct val="120000"/>
              </a:lnSpc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patterns and features of each of the separate letters.</a:t>
            </a:r>
          </a:p>
          <a:p>
            <a:pPr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 down processing</a:t>
            </a:r>
            <a:b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Perception that consists of the progression of recognizing and processing information from whole to the perception of the individual elements.</a:t>
            </a:r>
          </a:p>
          <a:p>
            <a:pPr algn="ctr"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</a:p>
          <a:p>
            <a:pPr algn="just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Top-down processing, a progression from the whole to the elements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731</Words>
  <Application>Microsoft Office PowerPoint</Application>
  <PresentationFormat>Widescreen</PresentationFormat>
  <Paragraphs>83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Office Theme</vt:lpstr>
      <vt:lpstr>Sensation and Perception ENG-110</vt:lpstr>
      <vt:lpstr>Stimulus </vt:lpstr>
      <vt:lpstr> Sensation</vt:lpstr>
      <vt:lpstr>Perception </vt:lpstr>
      <vt:lpstr>PowerPoint Presentation</vt:lpstr>
      <vt:lpstr>The human senses</vt:lpstr>
      <vt:lpstr>Bottom up processing</vt:lpstr>
      <vt:lpstr>PowerPoint Presentation</vt:lpstr>
      <vt:lpstr>Top down processing </vt:lpstr>
      <vt:lpstr>PowerPoint Presentation</vt:lpstr>
      <vt:lpstr>Gestalt laws of organization </vt:lpstr>
      <vt:lpstr>Closure</vt:lpstr>
      <vt:lpstr>Proximity </vt:lpstr>
      <vt:lpstr>Similarity </vt:lpstr>
      <vt:lpstr>Symmetry  </vt:lpstr>
      <vt:lpstr>Figure and ground </vt:lpstr>
      <vt:lpstr>Continuity </vt:lpstr>
      <vt:lpstr>Perceptual constancy</vt:lpstr>
      <vt:lpstr>Size constancy</vt:lpstr>
      <vt:lpstr>Shape constancy </vt:lpstr>
      <vt:lpstr>PowerPoint Presentation</vt:lpstr>
      <vt:lpstr>Brightness constancy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/>
  <cp:lastModifiedBy>Nouman Awan</cp:lastModifiedBy>
  <cp:revision>7</cp:revision>
  <cp:lastPrinted>2019-10-17T02:22:01Z</cp:lastPrinted>
  <dcterms:created xsi:type="dcterms:W3CDTF">2019-10-13T13:16:00Z</dcterms:created>
  <dcterms:modified xsi:type="dcterms:W3CDTF">2020-05-04T10:22:23Z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1033-11.2.0.8942</vt:lpwstr>
  </property>
</Properties>
</file>