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951EEC-7289-46F0-8FE6-EDC1ED64ADEB}" type="datetimeFigureOut">
              <a:rPr lang="en-US" smtClean="0"/>
              <a:pPr/>
              <a:t>5/3/2020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8CD8E7-9324-4810-8BF5-EBEECF27E2E9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00464"/>
            <a:ext cx="7851648" cy="18288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GB" sz="72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DESCRIPTIVE </a:t>
            </a:r>
            <a:r>
              <a:rPr lang="en-GB" sz="7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GB" sz="7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GB" sz="7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ESSAY</a:t>
            </a:r>
            <a:r>
              <a:rPr lang="en-GB" sz="72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GB" sz="72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en-GB" sz="72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324492"/>
          </a:xfrm>
        </p:spPr>
        <p:txBody>
          <a:bodyPr/>
          <a:lstStyle/>
          <a:p>
            <a:r>
              <a:rPr lang="en-GB" b="1" dirty="0" smtClean="0"/>
              <a:t>3.4 Focus On Your Feelings</a:t>
            </a:r>
          </a:p>
          <a:p>
            <a:endParaRPr lang="en-GB" b="1" dirty="0" smtClean="0"/>
          </a:p>
          <a:p>
            <a:pPr lvl="1"/>
            <a:r>
              <a:rPr lang="en-GB" dirty="0" smtClean="0"/>
              <a:t>Focus on how you feel about the particular topic or person and stick to it.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 It is easy to get involved when working on the essay. But, focus on your own feelings and write an essay based on it.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24492"/>
          </a:xfrm>
        </p:spPr>
        <p:txBody>
          <a:bodyPr/>
          <a:lstStyle/>
          <a:p>
            <a:r>
              <a:rPr lang="en-GB" b="1" dirty="0" smtClean="0"/>
              <a:t>3.5 Use Of Specific Vocabulary</a:t>
            </a:r>
          </a:p>
          <a:p>
            <a:endParaRPr lang="en-GB" b="1" dirty="0" smtClean="0"/>
          </a:p>
          <a:p>
            <a:pPr lvl="1"/>
            <a:r>
              <a:rPr lang="en-GB" dirty="0" smtClean="0"/>
              <a:t>Vocabulary is important. Select the best words for describing an action or object. Don't always use the first word that comes to mind.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Write slowly and thoughtfully, and use specific words to convey your thoughts.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895996"/>
          </a:xfrm>
        </p:spPr>
        <p:txBody>
          <a:bodyPr>
            <a:normAutofit/>
          </a:bodyPr>
          <a:lstStyle/>
          <a:p>
            <a:r>
              <a:rPr lang="en-GB" b="1" dirty="0" smtClean="0"/>
              <a:t>3.6 Psychological Aspects</a:t>
            </a:r>
          </a:p>
          <a:p>
            <a:pPr lvl="1"/>
            <a:r>
              <a:rPr lang="en-GB" dirty="0" smtClean="0"/>
              <a:t>Writing about a certain situation or </a:t>
            </a:r>
            <a:r>
              <a:rPr lang="en-GB" dirty="0" err="1" smtClean="0"/>
              <a:t>behavior</a:t>
            </a:r>
            <a:r>
              <a:rPr lang="en-GB" dirty="0" smtClean="0"/>
              <a:t> of a person, focus on the mental aspects and emotions involved in them.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For Example, describe your emotions when your friend misplaced your notes right before the exam.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You may have several emotions in that incident. Maybe you were prepared for exams, but this situation put you under pressure and made you feel frustrated and hurt.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Explore those emotions and describe the feelings they aroused. Describe the body language also, if relevant.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895996"/>
          </a:xfrm>
        </p:spPr>
        <p:txBody>
          <a:bodyPr/>
          <a:lstStyle/>
          <a:p>
            <a:r>
              <a:rPr lang="en-GB" b="1" dirty="0" smtClean="0"/>
              <a:t>3.7 Ask Yourself, WHY?</a:t>
            </a:r>
          </a:p>
          <a:p>
            <a:r>
              <a:rPr lang="en-GB" dirty="0" smtClean="0"/>
              <a:t>This is the most valuable tip for students. When you are looking at a particular subject, and having difficulty analyzing its aspects, ask yourself "WHY".</a:t>
            </a:r>
          </a:p>
          <a:p>
            <a:pPr>
              <a:buNone/>
            </a:pPr>
            <a:endParaRPr lang="en-GB" dirty="0" smtClean="0"/>
          </a:p>
          <a:p>
            <a:pPr lvl="1"/>
            <a:r>
              <a:rPr lang="en-GB" i="1" dirty="0" smtClean="0"/>
              <a:t>Why</a:t>
            </a:r>
            <a:r>
              <a:rPr lang="en-GB" dirty="0" smtClean="0"/>
              <a:t> is the subject the way it is?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i="1" dirty="0" smtClean="0"/>
              <a:t>Why</a:t>
            </a:r>
            <a:r>
              <a:rPr lang="en-GB" dirty="0" smtClean="0"/>
              <a:t> the person you are describing has such deep set and cold eyes?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i="1" dirty="0" smtClean="0"/>
              <a:t>Why</a:t>
            </a:r>
            <a:r>
              <a:rPr lang="en-GB" dirty="0" smtClean="0"/>
              <a:t> the animal is so wounded and terrified?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i="1" dirty="0" smtClean="0"/>
              <a:t>Why</a:t>
            </a:r>
            <a:r>
              <a:rPr lang="en-GB" dirty="0" smtClean="0"/>
              <a:t> the particular place is famous?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 smtClean="0"/>
              <a:t>4. How To Write A Descriptive Essay?</a:t>
            </a:r>
            <a:br>
              <a:rPr lang="en-GB" sz="2800" b="1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110178"/>
          </a:xfrm>
        </p:spPr>
        <p:txBody>
          <a:bodyPr/>
          <a:lstStyle/>
          <a:p>
            <a:r>
              <a:rPr lang="en-GB" dirty="0" smtClean="0"/>
              <a:t>When you write a descriptive essay, you help your readers visualize an event, a person or story. It is written to make your readers feel what you feel about the respective subject.</a:t>
            </a:r>
          </a:p>
          <a:p>
            <a:endParaRPr lang="en-GB" dirty="0" smtClean="0"/>
          </a:p>
          <a:p>
            <a:r>
              <a:rPr lang="en-GB" dirty="0" smtClean="0"/>
              <a:t>A descriptive essay seeks to appeal to some or all of the audience’s five senses.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038872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Some key things to consider are:</a:t>
            </a:r>
          </a:p>
          <a:p>
            <a:pPr>
              <a:buNone/>
            </a:pPr>
            <a:endParaRPr lang="en-GB" dirty="0" smtClean="0"/>
          </a:p>
          <a:p>
            <a:pPr lvl="1"/>
            <a:r>
              <a:rPr lang="en-GB" dirty="0" smtClean="0"/>
              <a:t>Discussing your subject thoroughly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Focusing on details and adding them in your essay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Sharing your personal feelings and experience about the subject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Observing and describing all sensory details of your subject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Last but not the least, a descriptive essay should have a purpose.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/>
              <a:t>5. Descriptive Essay Outline</a:t>
            </a:r>
            <a:br>
              <a:rPr lang="en-GB" sz="3200" b="1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5181616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5.1 Descriptive Essay Introduction</a:t>
            </a:r>
          </a:p>
          <a:p>
            <a:pPr lvl="1"/>
            <a:r>
              <a:rPr lang="en-GB" dirty="0" smtClean="0"/>
              <a:t>Attract the reader's attention with an interesting fact, phrase, or quote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Don't bombard them with information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Go straight to the main points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Include enough information to introduce the topic and its significance.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Summarize the argument and the main topic and craft your thesis statement</a:t>
            </a:r>
          </a:p>
          <a:p>
            <a:pPr lvl="1"/>
            <a:endParaRPr lang="en-GB" b="1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15370" cy="5395930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5.2 Descriptive Essay Thesis Statement</a:t>
            </a:r>
          </a:p>
          <a:p>
            <a:pPr>
              <a:buNone/>
            </a:pPr>
            <a:endParaRPr lang="en-GB" b="1" dirty="0" smtClean="0"/>
          </a:p>
          <a:p>
            <a:pPr lvl="1"/>
            <a:r>
              <a:rPr lang="en-GB" dirty="0" smtClean="0"/>
              <a:t>Define the essay scope - it should narrow down all the points to clarify its purpose.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Avoid using common words - you should be creative with your choice of words.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Create suspense - it should attract the reader to the body paragraphs of the essay.</a:t>
            </a:r>
          </a:p>
          <a:p>
            <a:pPr lvl="1"/>
            <a:endParaRPr lang="en-GB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82455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5.3 Descriptive Essay Body Paragraphs</a:t>
            </a:r>
          </a:p>
          <a:p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pPr lvl="1"/>
            <a:r>
              <a:rPr lang="en-GB" dirty="0" smtClean="0"/>
              <a:t>Start each body paragraph with a main sentence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Use transitions to move between paragraphs smoothly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Each paragraph should be five to six sentences long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186766" cy="511017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5.4 Descriptive Essay Conclusion</a:t>
            </a:r>
          </a:p>
          <a:p>
            <a:pPr>
              <a:buNone/>
            </a:pPr>
            <a:endParaRPr lang="en-GB" b="1" dirty="0" smtClean="0">
              <a:solidFill>
                <a:srgbClr val="C00000"/>
              </a:solidFill>
            </a:endParaRPr>
          </a:p>
          <a:p>
            <a:pPr lvl="1"/>
            <a:r>
              <a:rPr lang="en-GB" dirty="0" smtClean="0"/>
              <a:t>Restate the thesis statement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Summarize the main points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Add an intriguing closing statement</a:t>
            </a:r>
          </a:p>
          <a:p>
            <a:endParaRPr lang="en-GB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4154"/>
            <a:ext cx="7972452" cy="653210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1. What is a Descriptive Essay?</a:t>
            </a:r>
            <a:br>
              <a:rPr lang="en-GB" sz="3200" b="1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181616"/>
          </a:xfrm>
        </p:spPr>
        <p:txBody>
          <a:bodyPr/>
          <a:lstStyle/>
          <a:p>
            <a:r>
              <a:rPr lang="en-GB" dirty="0" smtClean="0"/>
              <a:t>A descriptive essay is a detailed paper that describes a place, person, situation, an object, or emotions. </a:t>
            </a:r>
          </a:p>
          <a:p>
            <a:endParaRPr lang="en-GB" dirty="0" smtClean="0"/>
          </a:p>
          <a:p>
            <a:r>
              <a:rPr lang="en-GB" dirty="0" smtClean="0"/>
              <a:t>Descriptive writing should create a picture in the reader’s mind. </a:t>
            </a:r>
          </a:p>
          <a:p>
            <a:endParaRPr lang="en-GB" dirty="0" smtClean="0"/>
          </a:p>
          <a:p>
            <a:r>
              <a:rPr lang="en-GB" dirty="0" smtClean="0"/>
              <a:t>People can learn about things that they have never seen before by reading or listening to their descriptions. 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829576" cy="796086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2. What is the Purpose of a Descriptive Essay?</a:t>
            </a:r>
            <a:br>
              <a:rPr lang="en-GB" sz="2800" b="1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25305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purpose of a descriptive essay is to describe a person, place or anything in vivid detail so that the reader can create a picture in mind of what is being written.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Descriptive essays are not intended to persuade the reader or showing facts and figures to prove something. </a:t>
            </a:r>
          </a:p>
          <a:p>
            <a:endParaRPr lang="en-GB" dirty="0" smtClean="0"/>
          </a:p>
          <a:p>
            <a:r>
              <a:rPr lang="en-GB" dirty="0" smtClean="0"/>
              <a:t>Descriptive essays are like word paintings that contain descriptive details and these are mostly assigned to students of creative writing.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186766" cy="724648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C00000"/>
                </a:solidFill>
              </a:rPr>
              <a:t>Types of Descriptive Essay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038740"/>
          </a:xfrm>
        </p:spPr>
        <p:txBody>
          <a:bodyPr>
            <a:normAutofit fontScale="92500"/>
          </a:bodyPr>
          <a:lstStyle/>
          <a:p>
            <a:r>
              <a:rPr lang="en-GB" b="1" dirty="0" smtClean="0"/>
              <a:t>Human essay.</a:t>
            </a: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	It is much harder to tell about a person. Overall, such task would mean telling about the appearance, actions, behaviours, mood, and qualities of the chosen individual.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Place essay.</a:t>
            </a:r>
            <a:r>
              <a:rPr lang="en-GB" dirty="0" smtClean="0"/>
              <a:t> 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The primary thing you should understand to find out how to write a descriptive essay about a place is the paper's focus. Focus on describing places with the most breathtaking sights; let your reader feel the might of such cities as New York or Rome in your description.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86808" cy="5929354"/>
          </a:xfrm>
        </p:spPr>
        <p:txBody>
          <a:bodyPr/>
          <a:lstStyle/>
          <a:p>
            <a:r>
              <a:rPr lang="en-GB" b="1" dirty="0" smtClean="0"/>
              <a:t>Event essay.</a:t>
            </a: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	You can describe your last vacation, loud rock gig, summer music festival, graduation day, or Euro trip.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Animal essay.</a:t>
            </a:r>
          </a:p>
          <a:p>
            <a:pPr>
              <a:buNone/>
            </a:pPr>
            <a:r>
              <a:rPr lang="en-GB" b="1" dirty="0" smtClean="0"/>
              <a:t>	</a:t>
            </a:r>
            <a:r>
              <a:rPr lang="en-GB" dirty="0" smtClean="0"/>
              <a:t> Wild nature is full of wonders - choose the animal you like most of all or the one you can associate with yourself.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Occupation essay.</a:t>
            </a: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	Writing about the job of your dream is good training before preparing an admissions essay or job resume.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538806"/>
          </a:xfrm>
        </p:spPr>
        <p:txBody>
          <a:bodyPr/>
          <a:lstStyle/>
          <a:p>
            <a:r>
              <a:rPr lang="en-GB" b="1" dirty="0" smtClean="0"/>
              <a:t>Behaviour essay.</a:t>
            </a: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	If you want to describe the freaky behaviour of your best friend to show how the same people act under different conditions, it's your chance!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 smtClean="0"/>
              <a:t>3. How to Start a Descriptive Essay</a:t>
            </a:r>
            <a:br>
              <a:rPr lang="en-GB" sz="2800" b="1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572164"/>
          </a:xfrm>
        </p:spPr>
        <p:txBody>
          <a:bodyPr>
            <a:normAutofit/>
          </a:bodyPr>
          <a:lstStyle/>
          <a:p>
            <a:r>
              <a:rPr lang="en-GB" dirty="0" smtClean="0"/>
              <a:t>A strong start for your descriptive essay is essential. Analyze your topic from every angle and document the following details:</a:t>
            </a:r>
          </a:p>
          <a:p>
            <a:r>
              <a:rPr lang="en-GB" b="1" dirty="0" smtClean="0"/>
              <a:t>3.1  Analysis</a:t>
            </a:r>
          </a:p>
          <a:p>
            <a:pPr lvl="1"/>
            <a:r>
              <a:rPr lang="en-GB" dirty="0" smtClean="0"/>
              <a:t>Analyse the main subjects in detail and observe minute things.</a:t>
            </a:r>
          </a:p>
          <a:p>
            <a:pPr lvl="1"/>
            <a:r>
              <a:rPr lang="en-GB" dirty="0" smtClean="0"/>
              <a:t>Start with observing all the possible aspects of the subject.</a:t>
            </a:r>
          </a:p>
          <a:p>
            <a:pPr lvl="1"/>
            <a:r>
              <a:rPr lang="en-GB" dirty="0" smtClean="0"/>
              <a:t>Don't just observe the object but also its surroundings.</a:t>
            </a:r>
          </a:p>
          <a:p>
            <a:pPr lvl="1"/>
            <a:r>
              <a:rPr lang="en-GB" dirty="0" smtClean="0"/>
              <a:t>Focus on details and features of the subject and develop opinions about them.</a:t>
            </a:r>
          </a:p>
          <a:p>
            <a:pPr lvl="1"/>
            <a:r>
              <a:rPr lang="en-GB" dirty="0" smtClean="0"/>
              <a:t>Be thoughtful; this first step will be the basis for the essay.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71480"/>
            <a:ext cx="8401080" cy="5753120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3.2 Physical Settings</a:t>
            </a:r>
          </a:p>
          <a:p>
            <a:pPr lvl="1"/>
            <a:r>
              <a:rPr lang="en-GB" sz="2800" dirty="0" smtClean="0"/>
              <a:t>Describing the physical settings is a must in a descriptive essay. When describing, keep the following points in mind.</a:t>
            </a:r>
          </a:p>
          <a:p>
            <a:pPr lvl="2"/>
            <a:r>
              <a:rPr lang="en-GB" sz="2500" dirty="0" smtClean="0"/>
              <a:t>Focus on the subject's position and observe nearby objects</a:t>
            </a:r>
          </a:p>
          <a:p>
            <a:pPr lvl="2"/>
            <a:r>
              <a:rPr lang="en-GB" sz="2500" dirty="0" smtClean="0"/>
              <a:t>Note the time of day and kind of lighting: natural or imitated</a:t>
            </a:r>
          </a:p>
          <a:p>
            <a:pPr lvl="2"/>
            <a:r>
              <a:rPr lang="en-GB" sz="2500" dirty="0" smtClean="0"/>
              <a:t>Physical settings: all the basic and decorative elements</a:t>
            </a:r>
          </a:p>
          <a:p>
            <a:pPr lvl="2"/>
            <a:r>
              <a:rPr lang="en-GB" sz="2500" dirty="0" smtClean="0"/>
              <a:t>The position and shape of the objects</a:t>
            </a:r>
          </a:p>
          <a:p>
            <a:pPr lvl="2"/>
            <a:r>
              <a:rPr lang="en-GB" sz="2500" dirty="0" smtClean="0"/>
              <a:t>Alignment and any other observable information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42918"/>
            <a:ext cx="8401080" cy="5681682"/>
          </a:xfrm>
        </p:spPr>
        <p:txBody>
          <a:bodyPr/>
          <a:lstStyle/>
          <a:p>
            <a:r>
              <a:rPr lang="en-GB" b="1" dirty="0" smtClean="0"/>
              <a:t>3.3 Physical Features</a:t>
            </a:r>
          </a:p>
          <a:p>
            <a:pPr lvl="1"/>
            <a:r>
              <a:rPr lang="en-GB" dirty="0" smtClean="0"/>
              <a:t>When describing the physical features of the subject, living or nonliving, consider the following points.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Living or nonliving; describe the features in detail</a:t>
            </a:r>
          </a:p>
          <a:p>
            <a:pPr lvl="1"/>
            <a:r>
              <a:rPr lang="en-GB" dirty="0" smtClean="0"/>
              <a:t>The subject's skin </a:t>
            </a:r>
            <a:r>
              <a:rPr lang="en-GB" dirty="0" err="1" smtClean="0"/>
              <a:t>color</a:t>
            </a:r>
            <a:r>
              <a:rPr lang="en-GB" dirty="0" smtClean="0"/>
              <a:t>, texture, smoothness, expression, and age.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The features of inanimate objects in the picture, </a:t>
            </a:r>
            <a:r>
              <a:rPr lang="en-GB" dirty="0" err="1" smtClean="0"/>
              <a:t>color</a:t>
            </a:r>
            <a:r>
              <a:rPr lang="en-GB" dirty="0" smtClean="0"/>
              <a:t>, surface and texture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</TotalTime>
  <Words>810</Words>
  <Application>Microsoft Office PowerPoint</Application>
  <PresentationFormat>On-screen Show (4:3)</PresentationFormat>
  <Paragraphs>129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DESCRIPTIVE  ESSAY </vt:lpstr>
      <vt:lpstr>1. What is a Descriptive Essay?  </vt:lpstr>
      <vt:lpstr>2. What is the Purpose of a Descriptive Essay?  </vt:lpstr>
      <vt:lpstr>Types of Descriptive Essay</vt:lpstr>
      <vt:lpstr>Slide 5</vt:lpstr>
      <vt:lpstr>Slide 6</vt:lpstr>
      <vt:lpstr>3. How to Start a Descriptive Essay  </vt:lpstr>
      <vt:lpstr>Slide 8</vt:lpstr>
      <vt:lpstr>Slide 9</vt:lpstr>
      <vt:lpstr>Slide 10</vt:lpstr>
      <vt:lpstr>Slide 11</vt:lpstr>
      <vt:lpstr>Slide 12</vt:lpstr>
      <vt:lpstr>Slide 13</vt:lpstr>
      <vt:lpstr>4. How To Write A Descriptive Essay?  </vt:lpstr>
      <vt:lpstr>Slide 15</vt:lpstr>
      <vt:lpstr>5. Descriptive Essay Outline  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 ESSAY </dc:title>
  <dc:creator>tanveergul@outlook.com</dc:creator>
  <cp:lastModifiedBy>tanveergul@outlook.com</cp:lastModifiedBy>
  <cp:revision>16</cp:revision>
  <dcterms:created xsi:type="dcterms:W3CDTF">2020-02-15T06:36:50Z</dcterms:created>
  <dcterms:modified xsi:type="dcterms:W3CDTF">2020-05-03T07:34:29Z</dcterms:modified>
</cp:coreProperties>
</file>