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ED6F9-83D0-4950-A6B7-CB70702459D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F805D-78B5-4D1B-B6AF-DF01F8A10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13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DFDD0-D5DA-4DBA-8840-1EE0D95E277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DFDD0-D5DA-4DBA-8840-1EE0D95E277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DFDD0-D5DA-4DBA-8840-1EE0D95E277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4379-8AF6-4310-8A0C-DF9F1DD0702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D705BD-1004-46A6-882F-F0F6AEC34F9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4379-8AF6-4310-8A0C-DF9F1DD0702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05BD-1004-46A6-882F-F0F6AEC34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4379-8AF6-4310-8A0C-DF9F1DD0702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05BD-1004-46A6-882F-F0F6AEC34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5824379-8AF6-4310-8A0C-DF9F1DD0702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3D705BD-1004-46A6-882F-F0F6AEC34F9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4379-8AF6-4310-8A0C-DF9F1DD0702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05BD-1004-46A6-882F-F0F6AEC34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4379-8AF6-4310-8A0C-DF9F1DD0702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05BD-1004-46A6-882F-F0F6AEC34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05BD-1004-46A6-882F-F0F6AEC34F9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4379-8AF6-4310-8A0C-DF9F1DD0702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4379-8AF6-4310-8A0C-DF9F1DD0702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05BD-1004-46A6-882F-F0F6AEC34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4379-8AF6-4310-8A0C-DF9F1DD0702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05BD-1004-46A6-882F-F0F6AEC34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5824379-8AF6-4310-8A0C-DF9F1DD0702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3D705BD-1004-46A6-882F-F0F6AEC34F9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4379-8AF6-4310-8A0C-DF9F1DD0702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D705BD-1004-46A6-882F-F0F6AEC34F9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5824379-8AF6-4310-8A0C-DF9F1DD0702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3D705BD-1004-46A6-882F-F0F6AEC34F9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Baroque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418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 smtClean="0">
                <a:latin typeface="Times New Roman" pitchFamily="18" charset="0"/>
                <a:cs typeface="Times New Roman" pitchFamily="18" charset="0"/>
              </a:rPr>
              <a:t>Annibale</a:t>
            </a:r>
            <a:r>
              <a:rPr dirty="0" smtClean="0">
                <a:latin typeface="Times New Roman" pitchFamily="18" charset="0"/>
                <a:cs typeface="Times New Roman" pitchFamily="18" charset="0"/>
              </a:rPr>
              <a:t> Carracci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1560-1609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Was the greatest member of a family of artists from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Bolonga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Gave a new impetus to the Italian paintings in the years around 1600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By the later 16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century much of the Italian art had become rather “inbred” and “artificial”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But the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Caracci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created vigorous and dignified works that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hearlded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the baroque style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87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2237"/>
            <a:ext cx="8229600" cy="5897563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 some extent they revived the grandeur of the high renaissance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But they added a new warmth and a sense of movement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Although they admired the great artists of the past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They also based their work on the world around them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His art work includes altarpieces, portraits, genre scenes landscapes and caricature drawings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049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4000" dirty="0" smtClean="0">
                <a:latin typeface="Times New Roman" pitchFamily="18" charset="0"/>
                <a:cs typeface="Times New Roman" pitchFamily="18" charset="0"/>
              </a:rPr>
              <a:t>Flight into Egypt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art for kids\palazzo-doria-pamphilj-galleria-museo-roma-carracci-paesaggio-con-la-fuga-in-egitto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3875" y="2143125"/>
            <a:ext cx="8096250" cy="3333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74142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>
                <a:latin typeface="Times New Roman" pitchFamily="18" charset="0"/>
                <a:cs typeface="Times New Roman" pitchFamily="18" charset="0"/>
              </a:rPr>
              <a:t>Explanation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It’s the scene of buildings, people and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naturein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serene harmony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Regarded as the first Example of “ideal landscape”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Medium :oil on canvass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182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dirty="0" smtClean="0">
                <a:latin typeface="Times New Roman" pitchFamily="18" charset="0"/>
                <a:cs typeface="Times New Roman" pitchFamily="18" charset="0"/>
              </a:rPr>
              <a:t>Christ appearing to St Peter on the Appian way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art for kids\christ-appearing-to-st-peter-on-the-appian-way-annibale-carracc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06040" y="1524000"/>
            <a:ext cx="3931920" cy="457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34226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dirty="0" smtClean="0"/>
              <a:t>Explanation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subject of this picture is an early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christian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legend in which St Peter Encounters a vision of Christ outside Rome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Although the picture is fairly small it has tremendous strength and dignity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Partly because of the force and economy of the gestures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Christ points to Rome which Peter had been Fleeing in fear of his life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Strengthened by the vision, Peter turns back to face martyrdom</a:t>
            </a:r>
          </a:p>
        </p:txBody>
      </p:sp>
    </p:spTree>
    <p:extLst>
      <p:ext uri="{BB962C8B-B14F-4D97-AF65-F5344CB8AC3E}">
        <p14:creationId xmlns:p14="http://schemas.microsoft.com/office/powerpoint/2010/main" val="1963596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Michelangelo Merisi da Caravaggio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1571-1610</a:t>
            </a:r>
          </a:p>
          <a:p>
            <a:r>
              <a:rPr lang="en-US" dirty="0" smtClean="0"/>
              <a:t>Although his life was short and troubled </a:t>
            </a:r>
          </a:p>
          <a:p>
            <a:r>
              <a:rPr lang="en-US" dirty="0" smtClean="0"/>
              <a:t>Caravaggio made an overwhelming impact on Italian and indeed (European)art</a:t>
            </a:r>
          </a:p>
          <a:p>
            <a:r>
              <a:rPr lang="en-US" dirty="0" smtClean="0"/>
              <a:t>He broke with the stale mannerist tradition</a:t>
            </a:r>
          </a:p>
          <a:p>
            <a:r>
              <a:rPr lang="en-US" dirty="0" smtClean="0"/>
              <a:t>Introducing a new solidity and weightiness‘ to painting.</a:t>
            </a:r>
          </a:p>
          <a:p>
            <a:r>
              <a:rPr lang="en-US" dirty="0" smtClean="0"/>
              <a:t>Early in his career he painted hedonistic subjects</a:t>
            </a:r>
          </a:p>
          <a:p>
            <a:r>
              <a:rPr lang="en-US" dirty="0" smtClean="0"/>
              <a:t>But in his maturity he focused on religious works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4185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04800"/>
            <a:ext cx="8305800" cy="6324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He imagined the familiar stories afresh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Depicting characters who look like real people from the streets of Rome rather than idealized visions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Some contemporaries thought it was disrespectful to bring religion down to earth like this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But many painters imitated his realistic details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And dramatic contrast of light and shade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Even though few could rival his grandeur or depth of feeling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155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4000" dirty="0" smtClean="0">
                <a:latin typeface="Times New Roman" pitchFamily="18" charset="0"/>
                <a:cs typeface="Times New Roman" pitchFamily="18" charset="0"/>
              </a:rPr>
              <a:t>Beheading of St John the Baptist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D:\art for kids\Beheading of John the Baptist Caravaggi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79350" y="1524000"/>
            <a:ext cx="6785300" cy="457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50860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91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Many people consider this huge work </a:t>
            </a:r>
            <a:r>
              <a:rPr lang="en-US" sz="2800" dirty="0" err="1" smtClean="0"/>
              <a:t>tobe</a:t>
            </a:r>
            <a:r>
              <a:rPr lang="en-US" sz="2800" dirty="0" smtClean="0"/>
              <a:t> Caravaggio’s masterpiece</a:t>
            </a:r>
          </a:p>
          <a:p>
            <a:r>
              <a:rPr lang="en-US" sz="2800" dirty="0" smtClean="0"/>
              <a:t>Off center arrangement</a:t>
            </a:r>
          </a:p>
          <a:p>
            <a:r>
              <a:rPr lang="en-US" sz="2800" dirty="0" smtClean="0"/>
              <a:t>Bold composition</a:t>
            </a:r>
          </a:p>
          <a:p>
            <a:r>
              <a:rPr lang="en-US" sz="2800" dirty="0" smtClean="0"/>
              <a:t>The main group is on the left and expanse of wall on the right</a:t>
            </a:r>
          </a:p>
          <a:p>
            <a:r>
              <a:rPr lang="en-US" sz="2800" dirty="0" smtClean="0"/>
              <a:t>Was highly unusual</a:t>
            </a:r>
          </a:p>
          <a:p>
            <a:r>
              <a:rPr lang="en-US" sz="2800" dirty="0" smtClean="0"/>
              <a:t>But it helps to create a compelling sense of reality</a:t>
            </a:r>
          </a:p>
          <a:p>
            <a:r>
              <a:rPr lang="en-US" sz="2800" dirty="0" smtClean="0"/>
              <a:t>The two men gawping through the bars are perhaps prisoners</a:t>
            </a:r>
          </a:p>
          <a:p>
            <a:r>
              <a:rPr lang="en-US" sz="2800" dirty="0" smtClean="0"/>
              <a:t>Caravaggio himself was briefly imprisoned several times</a:t>
            </a:r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6866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>
                <a:latin typeface="Times New Roman" pitchFamily="18" charset="0"/>
                <a:cs typeface="Times New Roman" pitchFamily="18" charset="0"/>
              </a:rPr>
              <a:t>Baroque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Baroque is the name given to the vigorous style that dominated art and architecture in the 17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century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This style originated in Rome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From Rome it spread throughout Europe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Flourished mainly in Catholic countries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5182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He must often have witnessed bloodshed during his violent life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422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5400" dirty="0" smtClean="0">
                <a:latin typeface="Times New Roman" pitchFamily="18" charset="0"/>
                <a:cs typeface="Times New Roman" pitchFamily="18" charset="0"/>
              </a:rPr>
              <a:t>Crucifixion of St Peter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D:\art for kids\1200px-Martirio_di_San_Pietro_September_2015-1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9640" y="1524000"/>
            <a:ext cx="3424719" cy="457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114796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Caravaggio painted this powerful altarpiece for a church in Rome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When the St Peter was about to be martyred 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He asked to be crucified upside down as he did not feel worthy to die in the same way as Christ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726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868362"/>
          </a:xfrm>
        </p:spPr>
        <p:txBody>
          <a:bodyPr/>
          <a:lstStyle/>
          <a:p>
            <a:r>
              <a:rPr dirty="0" smtClean="0">
                <a:latin typeface="Times New Roman" pitchFamily="18" charset="0"/>
                <a:cs typeface="Times New Roman" pitchFamily="18" charset="0"/>
              </a:rPr>
              <a:t>Background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4983163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By the late 16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century the Mannerist style had become rather lifeless and contrived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Artists placing more emphasis on polish and virtuosity than on genuine feelings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 some ways baroque looked back to the grandeur, dignity and directness of the high Renaissance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83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Elements taken from mannerism are intense emotion and a sense of movement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Baroque is a blend of these influence into a fresh and dynamic style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636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 smtClean="0">
                <a:latin typeface="Times New Roman" pitchFamily="18" charset="0"/>
                <a:cs typeface="Times New Roman" pitchFamily="18" charset="0"/>
              </a:rPr>
              <a:t>Origins and influence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Linked with contemporary religious events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Catholic church made its forceful efforts to assert its authority in the face of the Protestant Reformation.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Church realized the propaganda value of art and it set official guidelines of the artists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Encouraging them to create realistic work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 which ordinary men and women can relate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743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45259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three currents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Baroque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Classicism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naturalism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385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subjects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Religion remained central to art in most countries</a:t>
            </a:r>
          </a:p>
          <a:p>
            <a:r>
              <a:rPr lang="en-US" dirty="0" smtClean="0"/>
              <a:t>Other subjects became increasingly important in the 17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r>
              <a:rPr lang="en-US" dirty="0" smtClean="0"/>
              <a:t>Portraits were in demand virtually everywhere</a:t>
            </a:r>
          </a:p>
          <a:p>
            <a:r>
              <a:rPr lang="en-US" dirty="0" smtClean="0"/>
              <a:t>Landscape emerged in the 16</a:t>
            </a:r>
            <a:r>
              <a:rPr lang="en-US" baseline="30000" dirty="0" smtClean="0"/>
              <a:t>th</a:t>
            </a:r>
            <a:r>
              <a:rPr lang="en-US" dirty="0" smtClean="0"/>
              <a:t> century became the specialty of many artists</a:t>
            </a:r>
          </a:p>
          <a:p>
            <a:r>
              <a:rPr lang="en-US" dirty="0" smtClean="0"/>
              <a:t>Mythological and allegorical subjects were popular with sophisticated patrons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795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Style and technique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Produced only in catholic countries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Often as a part of decoration of churches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Rich materials, spectacular altarpieces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Grand paintings on walls and ceilings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602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smtClean="0"/>
              <a:t>rotestant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Protestant churches and ceremonies were usually much plainer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They thought this art over emotional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7152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</TotalTime>
  <Words>717</Words>
  <Application>Microsoft Office PowerPoint</Application>
  <PresentationFormat>On-screen Show (4:3)</PresentationFormat>
  <Paragraphs>94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Paper</vt:lpstr>
      <vt:lpstr>Baroque </vt:lpstr>
      <vt:lpstr>Baroque</vt:lpstr>
      <vt:lpstr>Background</vt:lpstr>
      <vt:lpstr>PowerPoint Presentation</vt:lpstr>
      <vt:lpstr>Origins and influence</vt:lpstr>
      <vt:lpstr>PowerPoint Presentation</vt:lpstr>
      <vt:lpstr>subjects</vt:lpstr>
      <vt:lpstr>Style and technique</vt:lpstr>
      <vt:lpstr>Protestant </vt:lpstr>
      <vt:lpstr>Annibale Carracci</vt:lpstr>
      <vt:lpstr>PowerPoint Presentation</vt:lpstr>
      <vt:lpstr>Flight into Egypt</vt:lpstr>
      <vt:lpstr>Explanation</vt:lpstr>
      <vt:lpstr>Christ appearing to St Peter on the Appian way</vt:lpstr>
      <vt:lpstr>Explanation</vt:lpstr>
      <vt:lpstr>Michelangelo Merisi da Caravaggio</vt:lpstr>
      <vt:lpstr>PowerPoint Presentation</vt:lpstr>
      <vt:lpstr>Beheading of St John the Baptist</vt:lpstr>
      <vt:lpstr>PowerPoint Presentation</vt:lpstr>
      <vt:lpstr>PowerPoint Presentation</vt:lpstr>
      <vt:lpstr>Crucifixion of St Peter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Baroque </dc:title>
  <dc:creator>Turn Back</dc:creator>
  <cp:lastModifiedBy>Turn Back</cp:lastModifiedBy>
  <cp:revision>1</cp:revision>
  <dcterms:created xsi:type="dcterms:W3CDTF">2020-05-03T19:23:03Z</dcterms:created>
  <dcterms:modified xsi:type="dcterms:W3CDTF">2020-05-03T19:24:22Z</dcterms:modified>
</cp:coreProperties>
</file>