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3" r:id="rId5"/>
    <p:sldId id="264" r:id="rId6"/>
    <p:sldId id="266" r:id="rId7"/>
    <p:sldId id="267" r:id="rId8"/>
    <p:sldId id="270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3504" y="2099256"/>
            <a:ext cx="6375042" cy="1133341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Empirical Relation Between Mean, Median and Mode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274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668" y="283335"/>
            <a:ext cx="9144001" cy="5100034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               Median </a:t>
            </a: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= 45+1.666</a:t>
            </a:r>
            <a:b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             Median </a:t>
            </a: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= 46.66</a:t>
            </a:r>
            <a:b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Mean&lt;Median&lt;Mode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45    &lt; 46.66       &lt;50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This frequency distribution is called </a:t>
            </a:r>
            <a:r>
              <a:rPr lang="en-US" sz="2400" b="1" u="sng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Negatively Skewed Curve</a:t>
            </a:r>
            <a:r>
              <a:rPr lang="en-US" sz="24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68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26525"/>
            <a:ext cx="8596668" cy="47148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Science, an 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mpirical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 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 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supported by experiment and observation but not necessarily supported by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exists a relation between mean, median, and mode.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mean median and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relationship is known as the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“Empirical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elationship”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38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737122" cy="4838163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empirical mean median mode relation is given as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Mean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Mode = 3 (Mean – Median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892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2377"/>
          </a:xfrm>
        </p:spPr>
        <p:txBody>
          <a:bodyPr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different frequency distribution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87887"/>
            <a:ext cx="8596668" cy="534473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Symmetrical Frequency curve: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If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frequency distribution has a symmetrical frequency curve, the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Mean=Median=Mode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408" y="3472783"/>
            <a:ext cx="5613563" cy="2515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771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2682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Positively Skewed Curve: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45465"/>
            <a:ext cx="8596668" cy="449589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a frequency distribution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positively skewed curve,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the Mean&gt;Median&gt;Mode.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775" y="2884869"/>
            <a:ext cx="5415434" cy="221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7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39144"/>
            <a:ext cx="8596668" cy="575256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Negatively Skewed Curve: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878" y="1349220"/>
            <a:ext cx="8706942" cy="47424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a frequency distribution is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Negatively </a:t>
            </a:r>
            <a:r>
              <a:rPr 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skewed curve, 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the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Mean&lt;Median&lt;Mode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746" y="2814551"/>
            <a:ext cx="5165441" cy="2568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758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183" y="528034"/>
            <a:ext cx="9762186" cy="5769735"/>
          </a:xfrm>
        </p:spPr>
        <p:txBody>
          <a:bodyPr>
            <a:normAutofit/>
          </a:bodyPr>
          <a:lstStyle/>
          <a:p>
            <a:pPr marL="480060" indent="-34290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Question: </a:t>
            </a: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In a moderately skewed distribution, the median is 20 and the mean is 22.5. Using these values, find the approximate value of the mode.</a:t>
            </a:r>
            <a:b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en-US" sz="24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4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Given,	Mean = 22.5	   Median = 20		Mode = 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b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Now, using the relationship between mean mode and median we get,</a:t>
            </a:r>
            <a:b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b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Mean – Mode) = 3 (Mean – Median)</a:t>
            </a:r>
            <a:b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So,</a:t>
            </a:r>
            <a:b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      22.5 </a:t>
            </a: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Mode  = </a:t>
            </a: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3 (22.5 – 20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       22.5 </a:t>
            </a: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Mode = 7.5</a:t>
            </a:r>
            <a:b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2031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700" y="373487"/>
            <a:ext cx="8706118" cy="584700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                        22.5-7.5= Mode</a:t>
            </a: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So, 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                               15 =   Mode </a:t>
            </a:r>
            <a:b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4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Mean&gt;Median&gt;Mode</a:t>
            </a:r>
            <a:br>
              <a:rPr lang="en-US" sz="24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                 22.5</a:t>
            </a:r>
            <a:r>
              <a:rPr lang="en-US" sz="24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&gt;    20          &gt;</a:t>
            </a:r>
            <a:r>
              <a:rPr lang="en-US" sz="24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br>
              <a:rPr lang="en-US" sz="24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This frequency distribution is called </a:t>
            </a:r>
            <a:r>
              <a:rPr lang="en-US" sz="2400" b="1" u="sng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Positively </a:t>
            </a:r>
            <a:r>
              <a:rPr lang="en-US" sz="2400" b="1" u="sng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Skewed</a:t>
            </a:r>
            <a:r>
              <a:rPr lang="en-US" sz="2400" b="1" u="sng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u="sng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u="sng" dirty="0"/>
              <a:t/>
            </a:r>
            <a:br>
              <a:rPr lang="en-US" sz="2400" b="1" u="sng" dirty="0"/>
            </a:b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4032734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28789" y="128789"/>
                <a:ext cx="9620518" cy="6544966"/>
              </a:xfrm>
            </p:spPr>
            <p:txBody>
              <a:bodyPr>
                <a:noAutofit/>
              </a:bodyPr>
              <a:lstStyle/>
              <a:p>
                <a:r>
                  <a:rPr lang="en-US" sz="2400" b="1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Question 02: </a:t>
                </a:r>
                <a: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In </a:t>
                </a:r>
                <a: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a moderately skewed distribution, the </a:t>
                </a:r>
                <a: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mean </a:t>
                </a:r>
                <a: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is </a:t>
                </a:r>
                <a: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45 </a:t>
                </a:r>
                <a: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and the </a:t>
                </a:r>
                <a: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mode 50. </a:t>
                </a:r>
                <a: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Using these values, find the approximate value of the </a:t>
                </a:r>
                <a: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median.</a:t>
                </a:r>
                <a: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b="1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Solution</a:t>
                </a:r>
                <a:r>
                  <a:rPr lang="en-US" sz="2400" b="1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br>
                  <a:rPr lang="en-US" sz="2400" b="1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b="1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2400" b="1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Given,	</a:t>
                </a:r>
                <a: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Mean </a:t>
                </a:r>
                <a: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= 4</a:t>
                </a:r>
                <a: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	   </a:t>
                </a:r>
                <a: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Mode=50</a:t>
                </a:r>
                <a: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Median </a:t>
                </a:r>
                <a: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b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Now, using the relationship between mean mode and median we get</a:t>
                </a:r>
                <a: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b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             (</a:t>
                </a:r>
                <a: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Mean – Mode) = 3 (Mean – Median)</a:t>
                </a:r>
                <a:b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So</a:t>
                </a:r>
                <a: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b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 (45-50) = 3(45-Median)</a:t>
                </a:r>
                <a:b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−5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       = 45-Median</a:t>
                </a:r>
                <a:b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-1.666   = 45-Median</a:t>
                </a:r>
                <a:b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2400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b="1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2400" b="1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2400" dirty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endParaRPr lang="en-US" sz="2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28789" y="128789"/>
                <a:ext cx="9620518" cy="6544966"/>
              </a:xfrm>
              <a:blipFill rotWithShape="0">
                <a:blip r:embed="rId2"/>
                <a:stretch>
                  <a:fillRect l="-951" t="-7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41438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177</TotalTime>
  <Words>127</Words>
  <Application>Microsoft Office PowerPoint</Application>
  <PresentationFormat>Widescreen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Cambria Math</vt:lpstr>
      <vt:lpstr>Times New Roman</vt:lpstr>
      <vt:lpstr>Trebuchet MS</vt:lpstr>
      <vt:lpstr>Wingdings</vt:lpstr>
      <vt:lpstr>Wingdings 3</vt:lpstr>
      <vt:lpstr>Facet</vt:lpstr>
      <vt:lpstr>Empirical Relation Between Mean, Median and Mode</vt:lpstr>
      <vt:lpstr>Introduction:</vt:lpstr>
      <vt:lpstr>Thus, the empirical mean median mode relation is given as:                    Mean – Mode = 3 (Mean – Median)                                   </vt:lpstr>
      <vt:lpstr>For different frequency distribution :-   </vt:lpstr>
      <vt:lpstr>Positively Skewed Curve:</vt:lpstr>
      <vt:lpstr>Negatively Skewed Curve:</vt:lpstr>
      <vt:lpstr>Question: In a moderately skewed distribution, the median is 20 and the mean is 22.5. Using these values, find the approximate value of the mode. Solution:  Given, Mean = 22.5    Median = 20  Mode = x  Now, using the relationship between mean mode and median we get,             (Mean – Mode) = 3 (Mean – Median) So,           22.5 – Mode  = 3 (22.5 – 20)             22.5 –  Mode = 7.5           </vt:lpstr>
      <vt:lpstr>                            22.5-7.5= Mode                                  So,                                      15 =   Mode                        Mean&gt;Median&gt;Mode                       22.5&gt;    20          &gt;15      This frequency distribution is called Positively Skewed  </vt:lpstr>
      <vt:lpstr>Question 02: In a moderately skewed distribution, the mean is 45 and the mode 50. Using these values, find the approximate value of the median. Solution:  Given, Mean = 45    Mode=50 Median = x  Now, using the relationship between mean mode and median we get,               (Mean – Mode) = 3 (Mean – Median) So,                          (45-50) = 3(45-Median)                             (-5)/3       = 45-Median                          -1.666   = 45-Median     </vt:lpstr>
      <vt:lpstr>                   Median = 45+1.666                     Median = 46.66                    Mean&lt;Median&lt;Mode                       45    &lt; 46.66       &lt;50  This frequency distribution is called Negatively Skewed Curve.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Empirical Relation Between Mean, Median and Mode</dc:title>
  <dc:creator>Computer</dc:creator>
  <cp:lastModifiedBy>Computer</cp:lastModifiedBy>
  <cp:revision>80</cp:revision>
  <dcterms:created xsi:type="dcterms:W3CDTF">2020-04-08T06:57:01Z</dcterms:created>
  <dcterms:modified xsi:type="dcterms:W3CDTF">2020-04-29T06:44:32Z</dcterms:modified>
</cp:coreProperties>
</file>