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45199" y="2344287"/>
            <a:ext cx="9905998" cy="1478570"/>
          </a:xfrm>
        </p:spPr>
        <p:txBody>
          <a:bodyPr/>
          <a:lstStyle/>
          <a:p>
            <a:pPr algn="ctr"/>
            <a:r>
              <a:rPr lang="en-US" sz="4800" b="1" dirty="0" smtClean="0"/>
              <a:t>GLUCONEOGENESIS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18510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 The reversible conversion of oxaloacetate to&#10;malate is catalysed by MDH, present in&#10;mitochondria &amp; cytosol&#10; In the cyt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65" y="1059488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25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 GTP or ITP (not ATP) is used in this reaction&#10;and the CO2 is liberated.&#10; For the conversion of pyruvate to&#10;phosphoenol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502" y="1317065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466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 Phosphoenolpyruvate undergoes the reversal&#10;of glycolysis until Fructose 1,6-bisphosphate is&#10;produced.&#10; The enzyme Fruc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623" y="1072367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498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 Glucose 6-phosphatase catalyses the&#10;conversion of glucose 6-phosphate to glucose.&#10; It is present in liver &amp; kidney bu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017" y="1175398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097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Regulation of gluconeogenesis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55" y="943578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137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 The carbon skeleton of glucogenic amino&#10;acids (all except leucine &amp; lysine) results in&#10;the formation of pyruvate or the&#10;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349" y="1111003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8866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Glucose-Alanine Cycle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501" y="1007973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6164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 Glycerol is liberated in the adipose tissue by&#10;the hydrolysis of fats (triacylglycerols).&#10; The enzyme glycerokinase (f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380" y="1265550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3493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 Gluconeogenesis &amp; glycolysis are reciprocally&#10;regulated&#10; One pathway is relatively inactive when the&#10;other is active.&#10;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318" y="1149640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6112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 It is an allosteric enzyme.&#10; Acetyl CoA is an activator of pyruvate&#10;carboxylase so that generation of&#10;oxaloacetate is f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775" y="1458733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082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 The synthesis of glucose from non-&#10;carbohydrate compounds is known as&#10;gluconeogenesis.&#10; The major substrates/precursor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229" y="1394339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784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 Citrate is an activator.&#10; Fructose-2,6-bisphosphate &amp; AMP are&#10;inhibitors.&#10; All these three effectors have an exactly&#10;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55" y="1072367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0253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 Glucagon &amp; glucocorticoids increase&#10;gluconeogenesis&#10; Glucocorticoids induce the synthesis of&#10;hepatic amino transferase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744" y="1162519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5090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 The high glucagon-insulin ratio favors&#10;induction of synthesis of gluconeogenic&#10;enzymes (PEPCK, Fructose-1,6-bisphosphat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834" y="1085246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1205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 Textbook of Biochemistry-DM Vasudevan&#10; Textbook of Biochemistry-U Satyanarayana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775" y="1329944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6535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GLUCONEOGENESIS &amp; ITS REGUL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470" y="1201156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7931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GLUCONEOGENESIS &amp; ITS REGUL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440" y="1033730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7728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GLUCONEOGENESIS &amp; ITS REGUL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834" y="1201156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7823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1684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 Site:&#10; Gluconeogenesis occurs mainly in the liver,&#10;and to a lesser extent in the renal cortex.&#10; The pathway is partly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502" y="1265550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234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 Brain &amp; CNS, erythrocytes, testes &amp; kidney&#10;medulla are dependent on glucose for&#10;continuous supply for energy.&#10; Human b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986" y="1407218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793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 During starvation gluconeogenesis&#10;maintains the blood glucose level.&#10; The stored glycogen is depleted within the&#10;firs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350" y="1317065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538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 Gluconeogeenesis closely resembles the&#10;reversed pathway of glycolysis.&#10; The 3 irreversible steps of glycolysis are&#10;cat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439" y="1394339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79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 These three stages bypassed by alternate&#10;enzymes specific to gluconeogenesis.&#10; These are:&#10; Pyruvate carboxylase&#10; Pho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440" y="1639038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168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 Takes place in two steps pyruvate&#10;carboxylase is a biotin dependent&#10;mitochondrial enzyme that converts&#10;pyruvate to oxal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381" y="1407217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024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 Oxaloacetate is synthesized in the&#10;mitochondrial matrix.&#10; It has to be transported to the cytosol.&#10; Due to membrane im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381" y="1600401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9887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10</TotalTime>
  <Words>1</Words>
  <Application>Microsoft Office PowerPoint</Application>
  <PresentationFormat>Widescreen</PresentationFormat>
  <Paragraphs>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Trebuchet MS</vt:lpstr>
      <vt:lpstr>Tw Cen MT</vt:lpstr>
      <vt:lpstr>Circuit</vt:lpstr>
      <vt:lpstr>GLUCONEOGENESIS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iftikhar</dc:creator>
  <cp:lastModifiedBy>iftikhar</cp:lastModifiedBy>
  <cp:revision>2</cp:revision>
  <dcterms:created xsi:type="dcterms:W3CDTF">2020-05-10T16:33:05Z</dcterms:created>
  <dcterms:modified xsi:type="dcterms:W3CDTF">2020-05-10T16:43:41Z</dcterms:modified>
</cp:coreProperties>
</file>