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328" r:id="rId1"/>
  </p:sldMasterIdLst>
  <p:sldIdLst>
    <p:sldId id="272" r:id="rId2"/>
    <p:sldId id="256" r:id="rId3"/>
    <p:sldId id="257" r:id="rId4"/>
    <p:sldId id="258" r:id="rId5"/>
    <p:sldId id="259" r:id="rId6"/>
    <p:sldId id="288" r:id="rId7"/>
    <p:sldId id="289" r:id="rId8"/>
    <p:sldId id="281" r:id="rId9"/>
    <p:sldId id="282" r:id="rId10"/>
    <p:sldId id="283" r:id="rId11"/>
    <p:sldId id="285" r:id="rId12"/>
    <p:sldId id="286" r:id="rId13"/>
    <p:sldId id="287" r:id="rId14"/>
    <p:sldId id="260" r:id="rId15"/>
    <p:sldId id="261" r:id="rId16"/>
    <p:sldId id="262" r:id="rId17"/>
    <p:sldId id="263" r:id="rId18"/>
    <p:sldId id="277" r:id="rId19"/>
    <p:sldId id="265" r:id="rId20"/>
    <p:sldId id="273" r:id="rId21"/>
    <p:sldId id="278" r:id="rId22"/>
    <p:sldId id="279" r:id="rId23"/>
    <p:sldId id="266" r:id="rId24"/>
    <p:sldId id="267" r:id="rId25"/>
    <p:sldId id="291" r:id="rId26"/>
    <p:sldId id="268" r:id="rId27"/>
    <p:sldId id="284" r:id="rId28"/>
    <p:sldId id="290" r:id="rId29"/>
    <p:sldId id="28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47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-438" y="4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78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1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5000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16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2235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49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48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54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93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608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236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531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291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55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071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6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49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8" r:id="rId10"/>
    <p:sldLayoutId id="2147484339" r:id="rId11"/>
    <p:sldLayoutId id="2147484340" r:id="rId12"/>
    <p:sldLayoutId id="2147484341" r:id="rId13"/>
    <p:sldLayoutId id="2147484342" r:id="rId14"/>
    <p:sldLayoutId id="2147484343" r:id="rId15"/>
    <p:sldLayoutId id="21474843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3335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8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648" y="700774"/>
            <a:ext cx="8915399" cy="113334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Newspaper use as a mulch</a:t>
            </a:r>
            <a:r>
              <a:rPr lang="en-US" dirty="0">
                <a:solidFill>
                  <a:schemeClr val="accent1"/>
                </a:solidFill>
              </a:rPr>
              <a:t/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3530129"/>
            <a:ext cx="6078270" cy="860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Placeholder 4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7" b="11627"/>
          <a:stretch>
            <a:fillRect/>
          </a:stretch>
        </p:blipFill>
        <p:spPr>
          <a:xfrm>
            <a:off x="3276600" y="1768475"/>
            <a:ext cx="8915400" cy="4732338"/>
          </a:xfrm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7" b="11627"/>
          <a:stretch>
            <a:fillRect/>
          </a:stretch>
        </p:blipFill>
        <p:spPr>
          <a:xfrm>
            <a:off x="3276600" y="1768475"/>
            <a:ext cx="8915400" cy="4884738"/>
          </a:xfrm>
        </p:spPr>
      </p:pic>
    </p:spTree>
    <p:extLst>
      <p:ext uri="{BB962C8B-B14F-4D97-AF65-F5344CB8AC3E}">
        <p14:creationId xmlns:p14="http://schemas.microsoft.com/office/powerpoint/2010/main" val="311296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383" y="978794"/>
            <a:ext cx="8915399" cy="1106322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Crop rotation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47197" y="2510639"/>
            <a:ext cx="82005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Weeds can be controlled by Crop rotation.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species occurring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greater if the same crop is grown year after year. 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obnoxious weeds like 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Cyprus rotundas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can be controlled effectively by including low land rice in crop rotation.</a:t>
            </a:r>
          </a:p>
        </p:txBody>
      </p:sp>
    </p:spTree>
    <p:extLst>
      <p:ext uri="{BB962C8B-B14F-4D97-AF65-F5344CB8AC3E}">
        <p14:creationId xmlns:p14="http://schemas.microsoft.com/office/powerpoint/2010/main" val="56163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809" y="745105"/>
            <a:ext cx="8915399" cy="14688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Solarization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5724" y="2486940"/>
            <a:ext cx="8915399" cy="3759314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radiation are also used to control weeds.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method field is covered with plastic sheet.</a:t>
            </a:r>
          </a:p>
          <a:p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is raised by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– 10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ºC and then hinder the moisture evaporation and thus it stops the growth of weeds.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56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798" y="1100628"/>
            <a:ext cx="8911687" cy="128089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Solarization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" name="Picture 2" descr="http://agridr.in/tnauEAgri/eagri50/AGRO304/lec06_clip_image0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950" y="2125013"/>
            <a:ext cx="7083381" cy="387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1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69" y="873894"/>
            <a:ext cx="8915399" cy="954906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Boiling water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266682"/>
            <a:ext cx="8915399" cy="4340180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more effective than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expensive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herbicides. 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boil water and pour it on your weeds, but do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it on your plants because it will kill them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2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756" y="1171977"/>
            <a:ext cx="8915399" cy="1067686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How </a:t>
            </a:r>
            <a:r>
              <a:rPr lang="en-US" b="1" dirty="0">
                <a:solidFill>
                  <a:schemeClr val="accent1"/>
                </a:solidFill>
              </a:rPr>
              <a:t>to boil a weed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820472"/>
            <a:ext cx="8915399" cy="3219719"/>
          </a:xfrm>
        </p:spPr>
        <p:txBody>
          <a:bodyPr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You </a:t>
            </a:r>
            <a:r>
              <a:rPr lang="en-US" sz="2800" dirty="0">
                <a:solidFill>
                  <a:schemeClr val="tx1"/>
                </a:solidFill>
              </a:rPr>
              <a:t>made some tea. Grab the jug and go outside and dribble the last of the hot water on that </a:t>
            </a:r>
            <a:r>
              <a:rPr lang="en-US" sz="2800" dirty="0" smtClean="0">
                <a:solidFill>
                  <a:schemeClr val="tx1"/>
                </a:solidFill>
              </a:rPr>
              <a:t>weed.</a:t>
            </a:r>
          </a:p>
          <a:p>
            <a:pPr lvl="0"/>
            <a:endParaRPr lang="en-US" sz="28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Boil the water in Kettle and drop this water on to the patches of weeds.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8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435" y="997597"/>
            <a:ext cx="8911687" cy="128089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Eradication of weeds by Boiling water 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 descr="How to kill weeds in brick path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261" y="1996225"/>
            <a:ext cx="7620020" cy="4121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541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068" y="798490"/>
            <a:ext cx="9611417" cy="105480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Vinegar as a homemade weeds killer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8299" y="2110875"/>
            <a:ext cx="8915399" cy="439295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Vinegar is probably the most well-known way to kill weeds naturally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Handle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carefully and don't get any in your eyes. 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acetic acid concentration over 10% will also burn skin, and be especially dangerous to eyes.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7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981" y="572595"/>
            <a:ext cx="8911687" cy="908476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Homemade Vinegar weeds killer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58" y="1712890"/>
            <a:ext cx="5628067" cy="4597757"/>
          </a:xfrm>
        </p:spPr>
      </p:pic>
    </p:spTree>
    <p:extLst>
      <p:ext uri="{BB962C8B-B14F-4D97-AF65-F5344CB8AC3E}">
        <p14:creationId xmlns:p14="http://schemas.microsoft.com/office/powerpoint/2010/main" val="79027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22" y="1094705"/>
            <a:ext cx="8915399" cy="1054806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How </a:t>
            </a:r>
            <a:r>
              <a:rPr lang="en-US" b="1" dirty="0">
                <a:solidFill>
                  <a:schemeClr val="accent1"/>
                </a:solidFill>
              </a:rPr>
              <a:t>to use vinegar for weeds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7544" y="2575775"/>
            <a:ext cx="8915399" cy="3541690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a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garden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sprayer, pour 1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vinegar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a short squirt (about ½-1 teaspoon) of natural liquid soap to help the vinegar stick to the plants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5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drops of an herbicidal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 such as citrus,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clove oil.</a:t>
            </a:r>
          </a:p>
          <a:p>
            <a:pPr lvl="0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on lid and shake well, then apply to weeds.</a:t>
            </a:r>
          </a:p>
          <a:p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78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053" y="301289"/>
            <a:ext cx="9556124" cy="1119781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topic</a:t>
            </a:r>
            <a:endParaRPr lang="en-US" sz="6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3346" y="2247365"/>
            <a:ext cx="10702344" cy="2646607"/>
          </a:xfrm>
        </p:spPr>
        <p:txBody>
          <a:bodyPr>
            <a:normAutofit fontScale="47500" lnSpcReduction="20000"/>
          </a:bodyPr>
          <a:lstStyle/>
          <a:p>
            <a:r>
              <a:rPr lang="en-US" sz="8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Nature save products for control of weeds</a:t>
            </a:r>
            <a:r>
              <a:rPr lang="en-US" sz="8000" b="1" i="1" dirty="0" smtClean="0">
                <a:solidFill>
                  <a:schemeClr val="tx1"/>
                </a:solidFill>
              </a:rPr>
              <a:t/>
            </a:r>
            <a:br>
              <a:rPr lang="en-US" sz="8000" b="1" i="1" dirty="0" smtClean="0">
                <a:solidFill>
                  <a:schemeClr val="tx1"/>
                </a:solidFill>
              </a:rPr>
            </a:br>
            <a:endParaRPr lang="en-US" sz="8000" b="1" i="1" dirty="0" smtClean="0">
              <a:solidFill>
                <a:schemeClr val="tx1"/>
              </a:solidFill>
            </a:endParaRPr>
          </a:p>
          <a:p>
            <a:r>
              <a:rPr lang="en-US" sz="6200" b="1" i="1" dirty="0" smtClean="0">
                <a:solidFill>
                  <a:schemeClr val="tx1"/>
                </a:solidFill>
              </a:rPr>
              <a:t/>
            </a:r>
            <a:br>
              <a:rPr lang="en-US" sz="6200" b="1" i="1" dirty="0" smtClean="0">
                <a:solidFill>
                  <a:schemeClr val="tx1"/>
                </a:solidFill>
              </a:rPr>
            </a:br>
            <a:r>
              <a:rPr lang="en-US" sz="6200" b="1" i="1" dirty="0" smtClean="0">
                <a:solidFill>
                  <a:schemeClr val="tx1"/>
                </a:solidFill>
              </a:rPr>
              <a:t/>
            </a:r>
            <a:br>
              <a:rPr lang="en-US" sz="6200" b="1" i="1" dirty="0" smtClean="0">
                <a:solidFill>
                  <a:schemeClr val="tx1"/>
                </a:solidFill>
              </a:rPr>
            </a:br>
            <a:r>
              <a:rPr lang="en-US" sz="3200" b="1" i="1" dirty="0" smtClean="0">
                <a:solidFill>
                  <a:schemeClr val="tx1"/>
                </a:solidFill>
              </a:rPr>
              <a:t/>
            </a:r>
            <a:br>
              <a:rPr lang="en-US" sz="3200" b="1" i="1" dirty="0" smtClean="0">
                <a:solidFill>
                  <a:schemeClr val="tx1"/>
                </a:solidFill>
              </a:rPr>
            </a:br>
            <a:endParaRPr lang="en-US" sz="3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22" y="1313037"/>
            <a:ext cx="8915399" cy="14688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Flame and Steam to Kill Weeds</a:t>
            </a:r>
            <a:r>
              <a:rPr lang="en-US" dirty="0">
                <a:solidFill>
                  <a:schemeClr val="accent1"/>
                </a:solidFill>
              </a:rPr>
              <a:t/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1938" y="2356834"/>
            <a:ext cx="7923726" cy="3657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weeds or a row of weeds on the edge of your garden, can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killed with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quick pass of a propane flame, or steam gun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heat boils the water in the plants' cells which causes them to burst and die.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7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961" y="283335"/>
            <a:ext cx="8915399" cy="97753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Flame is use to eradicate weeds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3530129"/>
            <a:ext cx="6644940" cy="15312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48" y="1661375"/>
            <a:ext cx="9166917" cy="508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4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263" y="462348"/>
            <a:ext cx="8915399" cy="822987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Steam is use to kill the weeds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3530129"/>
            <a:ext cx="5575994" cy="860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35" y="1737387"/>
            <a:ext cx="9060307" cy="48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95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929" y="1068946"/>
            <a:ext cx="8915399" cy="1029049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 Oil to kill the weeds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1482" y="2422546"/>
            <a:ext cx="8915399" cy="339870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 suffocates plants so it makes a great herbicide. 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Cheap vegetable oils, such as canola and sunflower are biodegradable and will be broken down by soil bacteria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77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389" y="811369"/>
            <a:ext cx="8915399" cy="951775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continue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8908" y="2266681"/>
            <a:ext cx="8915399" cy="3412902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Many herbal and plant oils contain natural pesticide and herbicide properties. </a:t>
            </a:r>
            <a:endParaRPr lang="en-US" sz="26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be mixed with other substances such as vinegar and soap to safely eliminate weeds. 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oils are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citrus oil extract, neem oil, castor oil, pine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1325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404" y="224864"/>
            <a:ext cx="10010662" cy="128089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Oils are mixed with Vinegar and soap weed killer</a:t>
            </a:r>
            <a:endParaRPr 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IY Organic Beauty Recipes E-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18" y="1030310"/>
            <a:ext cx="5525037" cy="566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681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5572" y="912531"/>
            <a:ext cx="8915399" cy="1070816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How </a:t>
            </a:r>
            <a:r>
              <a:rPr lang="en-US" b="1" dirty="0">
                <a:solidFill>
                  <a:schemeClr val="accent1"/>
                </a:solidFill>
              </a:rPr>
              <a:t>to kill weeds with oil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356834"/>
            <a:ext cx="8915399" cy="3644721"/>
          </a:xfrm>
        </p:spPr>
        <p:txBody>
          <a:bodyPr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Dribble the oil you have chosen or the homemade mixture containing oil, onto the weed so that it coats and smothers it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sz="3600" dirty="0">
              <a:solidFill>
                <a:schemeClr val="tx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weeds such 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oxalis/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soursobs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kill by oil.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361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310" y="399246"/>
            <a:ext cx="9804601" cy="121061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Corn </a:t>
            </a:r>
            <a:r>
              <a:rPr lang="en-US" b="1" dirty="0">
                <a:solidFill>
                  <a:schemeClr val="accent1"/>
                </a:solidFill>
              </a:rPr>
              <a:t>Gluten to Stop Weed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1880316"/>
            <a:ext cx="8915399" cy="484245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Corn gluten is called a pre-emergence weed </a:t>
            </a:r>
            <a:r>
              <a:rPr lang="en-US" sz="2800" dirty="0" smtClean="0">
                <a:solidFill>
                  <a:schemeClr val="tx1"/>
                </a:solidFill>
              </a:rPr>
              <a:t>killer.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t's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definitely the sharpest trick in the box for stopping seeds from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sprouting.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natural by-product of processing corn or maize into corn meal, which is used in foods like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chips,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 and pet foods.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73696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039" y="701383"/>
            <a:ext cx="8911687" cy="128089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Corn Gluten To kill weeds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ttp://farm4.static.flickr.com/3387/3440666440_f921237f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138" y="1803042"/>
            <a:ext cx="8104588" cy="468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74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olourbox.com/preview/11070268-thank-you-sign-icon-customer-service-symb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659" y="1081826"/>
            <a:ext cx="6078828" cy="513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308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852710"/>
            <a:ext cx="8911687" cy="128089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Overview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Natural weed control has become a hot topic in recent years as more people are realizing that chemical weed poisons can harm more than weeds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Weeds are control by naturally homemade remedies.</a:t>
            </a: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8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3224" y="1554865"/>
            <a:ext cx="7748810" cy="959991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What is weed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41" y="2034861"/>
            <a:ext cx="8259136" cy="395015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considered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undesirable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Unattractive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troublesome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especially one that grows where it is not wanted and often grows or spreads fast or takes the place of desired plants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81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716" y="0"/>
            <a:ext cx="8915399" cy="107081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Natural save products </a:t>
            </a:r>
            <a:r>
              <a:rPr lang="en-US" b="1" dirty="0">
                <a:solidFill>
                  <a:schemeClr val="accent1"/>
                </a:solidFill>
              </a:rPr>
              <a:t>for weed control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2390" y="1339401"/>
            <a:ext cx="8915399" cy="5409127"/>
          </a:xfrm>
        </p:spPr>
        <p:txBody>
          <a:bodyPr>
            <a:normAutofit fontScale="40000" lnSpcReduction="20000"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There are different natural save products and methods for weed control. Some followings are :</a:t>
            </a:r>
          </a:p>
          <a:p>
            <a:endParaRPr lang="en-US" sz="6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m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ethod 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Mulching                                          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Crop Rotation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Boiling 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Solarization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Vinegar as home weed killer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Flame and steam to kill 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weeds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 to eradicate weeds</a:t>
            </a:r>
            <a:r>
              <a:rPr lang="en-US" sz="5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99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739" y="2627290"/>
            <a:ext cx="8915399" cy="914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MECHANICAL WEED CONTROL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8605" y="2627290"/>
            <a:ext cx="8915399" cy="303941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mechanical methods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includes: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illage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hoeing, hand weeding,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digging, chiseling,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sickling, mowing, burning, flooding, mulching etc.</a:t>
            </a:r>
          </a:p>
        </p:txBody>
      </p:sp>
    </p:spTree>
    <p:extLst>
      <p:ext uri="{BB962C8B-B14F-4D97-AF65-F5344CB8AC3E}">
        <p14:creationId xmlns:p14="http://schemas.microsoft.com/office/powerpoint/2010/main" val="123123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557" y="0"/>
            <a:ext cx="6745825" cy="579738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Mechanical Methods and Tools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http://img2-3.timeinc.net/toh/i/g/10/yard/07-rid-weeds/15-lawn-weed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676" y="695459"/>
            <a:ext cx="3551865" cy="267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0717" y="1727401"/>
            <a:ext cx="3505199" cy="426243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Hand pulling of weeds</a:t>
            </a:r>
            <a:endParaRPr lang="en-US" sz="28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Hoeing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Digging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Flooding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Sickling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Mowing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100" name="Picture 4" descr="http://static.cms.yp.ca/ecms/media/1/Your-guide-hoeing-your-garden-to-get-rid-of-weeds-1440165848-600x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235" y="695459"/>
            <a:ext cx="3424752" cy="267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agridr.in/tnauEAgri/eagri50/AGRO304/lec06_clip_image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676" y="3670479"/>
            <a:ext cx="3551865" cy="305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upload.wikimedia.org/wikipedia/commons/0/08/Dwarswied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068" y="3670479"/>
            <a:ext cx="3522931" cy="305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93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358" y="1236372"/>
            <a:ext cx="8915399" cy="835866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Mulching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2575775"/>
            <a:ext cx="7675250" cy="315532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A </a:t>
            </a:r>
            <a:r>
              <a:rPr lang="en-US" sz="2800" dirty="0">
                <a:solidFill>
                  <a:schemeClr val="tx1"/>
                </a:solidFill>
              </a:rPr>
              <a:t>thick layer of mulch, like the old horse manure, will help too. In between my garden plots.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Wheat straw will break down over time and add nitrogen to the soil. 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Oat and barley will do the same thing. </a:t>
            </a:r>
          </a:p>
          <a:p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235" y="1262130"/>
            <a:ext cx="8915399" cy="55253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continue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228045"/>
            <a:ext cx="8915399" cy="400533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Newspaper is also use as a mulch for control of weds.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Wood chips, if aged, are good too.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Pine bark mulch is one of the best things to use if it is </a:t>
            </a:r>
            <a:r>
              <a:rPr lang="en-US" sz="2400" dirty="0" smtClean="0">
                <a:solidFill>
                  <a:schemeClr val="tx1"/>
                </a:solidFill>
              </a:rPr>
              <a:t>aged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88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477</TotalTime>
  <Words>713</Words>
  <Application>Microsoft Office PowerPoint</Application>
  <PresentationFormat>Widescreen</PresentationFormat>
  <Paragraphs>113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Century Gothic</vt:lpstr>
      <vt:lpstr>Times New Roman</vt:lpstr>
      <vt:lpstr>Wingdings</vt:lpstr>
      <vt:lpstr>Wingdings 3</vt:lpstr>
      <vt:lpstr>Wisp</vt:lpstr>
      <vt:lpstr>PowerPoint Presentation</vt:lpstr>
      <vt:lpstr>Presentation topic</vt:lpstr>
      <vt:lpstr>Overview</vt:lpstr>
      <vt:lpstr>What is weed</vt:lpstr>
      <vt:lpstr>Natural save products for weed control</vt:lpstr>
      <vt:lpstr>MECHANICAL WEED CONTROL    </vt:lpstr>
      <vt:lpstr>Mechanical Methods and Tools</vt:lpstr>
      <vt:lpstr>Mulching</vt:lpstr>
      <vt:lpstr>continue</vt:lpstr>
      <vt:lpstr>Newspaper use as a mulch </vt:lpstr>
      <vt:lpstr>Crop rotation</vt:lpstr>
      <vt:lpstr>Solarization</vt:lpstr>
      <vt:lpstr>Solarization</vt:lpstr>
      <vt:lpstr>Boiling water</vt:lpstr>
      <vt:lpstr>How to boil a weed</vt:lpstr>
      <vt:lpstr>Eradication of weeds by Boiling water </vt:lpstr>
      <vt:lpstr>Vinegar as a homemade weeds killer</vt:lpstr>
      <vt:lpstr>Homemade Vinegar weeds killer</vt:lpstr>
      <vt:lpstr>How to use vinegar for weeds</vt:lpstr>
      <vt:lpstr>Flame and Steam to Kill Weeds </vt:lpstr>
      <vt:lpstr>Flame is use to eradicate weeds</vt:lpstr>
      <vt:lpstr>Steam is use to kill the weeds</vt:lpstr>
      <vt:lpstr> Oil to kill the weeds</vt:lpstr>
      <vt:lpstr>continue</vt:lpstr>
      <vt:lpstr>Oils are mixed with Vinegar and soap weed killer</vt:lpstr>
      <vt:lpstr>How to kill weeds with oil</vt:lpstr>
      <vt:lpstr>Corn Gluten to Stop Weed </vt:lpstr>
      <vt:lpstr>Corn Gluten To kill weeds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Agronomy</dc:title>
  <dc:creator>shahid yousaf</dc:creator>
  <cp:lastModifiedBy>Dr. Abdul Rehman</cp:lastModifiedBy>
  <cp:revision>56</cp:revision>
  <dcterms:created xsi:type="dcterms:W3CDTF">2016-03-07T16:02:22Z</dcterms:created>
  <dcterms:modified xsi:type="dcterms:W3CDTF">2018-04-09T06:16:47Z</dcterms:modified>
</cp:coreProperties>
</file>