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6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77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mtaz" initials="m" lastIdx="1" clrIdx="0">
    <p:extLst>
      <p:ext uri="{19B8F6BF-5375-455C-9EA6-DF929625EA0E}">
        <p15:presenceInfo xmlns:p15="http://schemas.microsoft.com/office/powerpoint/2012/main" userId="06f53d98cca2de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1735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4203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179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4247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30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56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975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056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390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4262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757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6228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939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title" idx="2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7962900" y="152400"/>
            <a:ext cx="0" cy="15240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2600" b="0" i="0" u="none" strike="noStrike" cap="none"/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2300" b="0" i="0" u="none" strike="noStrike" cap="none"/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2000" b="0"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2000" b="0"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  <p:grpSp>
        <p:nvGrpSpPr>
          <p:cNvPr id="12" name="Google Shape;12;p1"/>
          <p:cNvGrpSpPr/>
          <p:nvPr/>
        </p:nvGrpSpPr>
        <p:grpSpPr>
          <a:xfrm>
            <a:off x="8153400" y="152400"/>
            <a:ext cx="792162" cy="1295400"/>
            <a:chOff x="8153400" y="1524000"/>
            <a:chExt cx="838200" cy="1371600"/>
          </a:xfrm>
        </p:grpSpPr>
        <p:sp>
          <p:nvSpPr>
            <p:cNvPr id="13" name="Google Shape;13;p1"/>
            <p:cNvSpPr/>
            <p:nvPr/>
          </p:nvSpPr>
          <p:spPr>
            <a:xfrm>
              <a:off x="81534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3312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85090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81534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83312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85090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686800" y="17018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81534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83312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85090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86868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8864600" y="18796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8153400" y="20574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3312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85090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8686800" y="20574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81534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83312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85090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86868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864600" y="22352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153400" y="24130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83312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85090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8686800" y="24130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81534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83312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85090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86868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83312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86868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ctrTitle"/>
          </p:nvPr>
        </p:nvSpPr>
        <p:spPr>
          <a:xfrm>
            <a:off x="0" y="1214203"/>
            <a:ext cx="9024079" cy="49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Sociology </a:t>
            </a:r>
            <a:b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800" b="1" baseline="30000" dirty="0"/>
            </a:br>
            <a:r>
              <a:rPr lang="en-US" sz="4800" b="1" baseline="30000" dirty="0"/>
              <a:t>BBA</a:t>
            </a:r>
            <a:br>
              <a:rPr lang="en-US" sz="4800" b="1" baseline="30000" dirty="0"/>
            </a:br>
            <a:r>
              <a:rPr lang="en-US" sz="2500" b="1" dirty="0"/>
              <a:t>Semester: 3</a:t>
            </a:r>
            <a:r>
              <a:rPr lang="en-US" sz="2500" b="1" baseline="30000" dirty="0"/>
              <a:t>rd</a:t>
            </a:r>
            <a:br>
              <a:rPr lang="en-US" sz="2500" b="1" baseline="30000" dirty="0"/>
            </a:br>
            <a:r>
              <a:rPr lang="en-US" sz="2500" b="1" baseline="30000" dirty="0"/>
              <a:t>Lecture No. 05 and 6</a:t>
            </a:r>
            <a:br>
              <a:rPr lang="en-US" sz="4800" b="1" baseline="30000" dirty="0"/>
            </a:br>
            <a:br>
              <a:rPr lang="en-US" sz="4800" b="1" baseline="30000" dirty="0"/>
            </a:br>
            <a:r>
              <a:rPr lang="en-US" sz="4800" b="1" baseline="30000" dirty="0"/>
              <a:t>Instructor: Mumtaz Hussain</a:t>
            </a:r>
            <a:br>
              <a:rPr lang="en-US" sz="4800" b="1" baseline="30000" dirty="0"/>
            </a:br>
            <a:r>
              <a:rPr lang="en-US" sz="4800" b="1" baseline="30000" dirty="0"/>
              <a:t>University of Sargodha Sb Campus </a:t>
            </a:r>
            <a:br>
              <a:rPr lang="en-US" sz="4800" b="1" baseline="30000" dirty="0"/>
            </a:br>
            <a:r>
              <a:rPr lang="en-US" sz="4800" b="1" baseline="30000" dirty="0"/>
              <a:t>Bhakkar</a:t>
            </a:r>
            <a:br>
              <a:rPr lang="en-US" sz="2800" b="1" baseline="30000" dirty="0"/>
            </a:br>
            <a:br>
              <a:rPr lang="en-US" sz="4800" b="1" dirty="0"/>
            </a:br>
            <a:endParaRPr sz="39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2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u="sng" dirty="0">
                <a:solidFill>
                  <a:schemeClr val="dk1"/>
                </a:solidFill>
                <a:latin typeface="Lato"/>
              </a:rPr>
              <a:t>Continue…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5CCB18B-E175-4262-83D6-DDDCC2B85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240"/>
          <a:stretch/>
        </p:blipFill>
        <p:spPr>
          <a:xfrm>
            <a:off x="0" y="0"/>
            <a:ext cx="7465102" cy="590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33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2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icture containing text, newspaper, screenshot, document&#10;&#10;Description automatically generated">
            <a:extLst>
              <a:ext uri="{FF2B5EF4-FFF2-40B4-BE49-F238E27FC236}">
                <a16:creationId xmlns:a16="http://schemas.microsoft.com/office/drawing/2014/main" id="{B35D2F8E-758D-4AD5-8473-1C82E875AE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760"/>
          <a:stretch/>
        </p:blipFill>
        <p:spPr>
          <a:xfrm>
            <a:off x="228600" y="304800"/>
            <a:ext cx="7911059" cy="551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2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2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3729CA6-6073-4AE4-9948-9DBE29CEB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95" y="0"/>
            <a:ext cx="7450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4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2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B489915-E227-4CE3-9F2F-0B204CA10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962"/>
          <a:stretch/>
        </p:blipFill>
        <p:spPr>
          <a:xfrm>
            <a:off x="395848" y="132412"/>
            <a:ext cx="7473988" cy="566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28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r>
              <a:rPr lang="en-US" sz="4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724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1"/>
            <a:ext cx="89154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 b="1" u="sng" dirty="0">
                <a:solidFill>
                  <a:schemeClr val="dk1"/>
                </a:solidFill>
                <a:latin typeface="Lato"/>
              </a:rPr>
              <a:t>Social Processes: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50" b="1" u="sng" dirty="0">
              <a:solidFill>
                <a:schemeClr val="dk1"/>
              </a:solidFill>
              <a:latin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tx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2BBCCF9A-EA28-4751-92A3-880C83B72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27" b="4444"/>
          <a:stretch/>
        </p:blipFill>
        <p:spPr>
          <a:xfrm>
            <a:off x="0" y="539646"/>
            <a:ext cx="7629993" cy="590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7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1"/>
            <a:ext cx="8915400" cy="728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Continue….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4BC03E50-5EA5-4176-A159-1CF1C344B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55"/>
          <a:stretch/>
        </p:blipFill>
        <p:spPr>
          <a:xfrm>
            <a:off x="228599" y="509666"/>
            <a:ext cx="7581275" cy="590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5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2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50" dirty="0">
                <a:solidFill>
                  <a:schemeClr val="dk1"/>
                </a:solidFill>
                <a:latin typeface="Lato"/>
              </a:rPr>
              <a:t>Difference b/w competition and conflict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50" dirty="0">
              <a:solidFill>
                <a:schemeClr val="dk1"/>
              </a:solidFill>
              <a:latin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50" b="0" i="0" u="none" strike="noStrike" cap="none" dirty="0">
              <a:solidFill>
                <a:schemeClr val="tx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BF4AB74A-EC66-4A95-B3BD-2EDD305BC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552" b="4444"/>
          <a:stretch/>
        </p:blipFill>
        <p:spPr>
          <a:xfrm rot="161819">
            <a:off x="0" y="611475"/>
            <a:ext cx="8484433" cy="580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9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2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 b="1" u="sng" dirty="0">
                <a:solidFill>
                  <a:schemeClr val="dk1"/>
                </a:solidFill>
                <a:latin typeface="Lato"/>
              </a:rPr>
              <a:t>Meaning of </a:t>
            </a:r>
            <a:r>
              <a:rPr lang="en-US" sz="2650" b="1" u="sng" dirty="0" err="1">
                <a:solidFill>
                  <a:schemeClr val="dk1"/>
                </a:solidFill>
                <a:latin typeface="Lato"/>
              </a:rPr>
              <a:t>Accomodation</a:t>
            </a:r>
            <a:r>
              <a:rPr lang="en-US" sz="2650" b="1" u="sng" dirty="0">
                <a:solidFill>
                  <a:schemeClr val="dk1"/>
                </a:solidFill>
                <a:latin typeface="Lato"/>
              </a:rPr>
              <a:t>: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50" b="1" u="sng" dirty="0">
              <a:solidFill>
                <a:schemeClr val="dk1"/>
              </a:solidFill>
              <a:latin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8BE27E9-3E09-4D94-A3DB-B2ACA6D912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5" b="43607"/>
          <a:stretch/>
        </p:blipFill>
        <p:spPr>
          <a:xfrm>
            <a:off x="0" y="769494"/>
            <a:ext cx="7704944" cy="54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4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2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50" b="1" i="0" u="sng" strike="noStrike" cap="none" dirty="0">
                <a:solidFill>
                  <a:schemeClr val="dk1"/>
                </a:solidFill>
                <a:latin typeface="Lato"/>
                <a:sym typeface="Arial"/>
              </a:rPr>
              <a:t>Definition of </a:t>
            </a:r>
            <a:r>
              <a:rPr lang="en-US" sz="2650" b="1" i="0" u="sng" strike="noStrike" cap="none" dirty="0" err="1">
                <a:solidFill>
                  <a:schemeClr val="dk1"/>
                </a:solidFill>
                <a:latin typeface="Lato"/>
                <a:sym typeface="Arial"/>
              </a:rPr>
              <a:t>Accomodation</a:t>
            </a:r>
            <a:r>
              <a:rPr lang="en-US" sz="2650" b="1" i="0" u="sng" strike="noStrike" cap="none" dirty="0">
                <a:solidFill>
                  <a:schemeClr val="dk1"/>
                </a:solidFill>
                <a:latin typeface="Lato"/>
                <a:sym typeface="Arial"/>
              </a:rPr>
              <a:t>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650" b="0" i="0" u="none" strike="noStrike" cap="none" dirty="0">
              <a:solidFill>
                <a:schemeClr val="tx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DED42DA-37BF-4502-8038-319CB859D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957" b="4444"/>
          <a:stretch/>
        </p:blipFill>
        <p:spPr>
          <a:xfrm>
            <a:off x="228600" y="479685"/>
            <a:ext cx="7881079" cy="566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5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2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sng" strike="noStrike" cap="none" dirty="0">
                <a:solidFill>
                  <a:schemeClr val="dk1"/>
                </a:solidFill>
                <a:latin typeface="Lato"/>
                <a:sym typeface="Arial"/>
              </a:rPr>
              <a:t>Continue…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700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99861C0-2B67-454E-A824-CB92F8661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4" b="55191"/>
          <a:stretch/>
        </p:blipFill>
        <p:spPr>
          <a:xfrm>
            <a:off x="228600" y="747011"/>
            <a:ext cx="8001000" cy="55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3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14992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i="0" u="sng" strike="noStrike" cap="none" dirty="0">
                <a:solidFill>
                  <a:schemeClr val="dk1"/>
                </a:solidFill>
                <a:latin typeface="Lato"/>
                <a:sym typeface="Arial"/>
              </a:rPr>
              <a:t>Continue…………..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700" dirty="0">
              <a:solidFill>
                <a:schemeClr val="dk1"/>
              </a:solidFill>
              <a:latin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9801971-C30E-452C-B32A-5CEAF52FB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34" b="4444"/>
          <a:stretch/>
        </p:blipFill>
        <p:spPr>
          <a:xfrm>
            <a:off x="228600" y="794479"/>
            <a:ext cx="7836108" cy="54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1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2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u="sng" dirty="0">
                <a:solidFill>
                  <a:schemeClr val="dk1"/>
                </a:solidFill>
                <a:latin typeface="Lato"/>
              </a:rPr>
              <a:t>Continue…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2F39C61-368A-4BE8-8247-2D0EDB970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5" b="46666"/>
          <a:stretch/>
        </p:blipFill>
        <p:spPr>
          <a:xfrm>
            <a:off x="228599" y="649574"/>
            <a:ext cx="7521315" cy="52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029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Network 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CCCC00"/>
      </a:accent4>
      <a:accent5>
        <a:srgbClr val="669999"/>
      </a:accent5>
      <a:accent6>
        <a:srgbClr val="FFFFFF"/>
      </a:accent6>
      <a:hlink>
        <a:srgbClr val="7E9CE8"/>
      </a:hlink>
      <a:folHlink>
        <a:srgbClr val="D8D8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</Words>
  <Application>Microsoft Office PowerPoint</Application>
  <PresentationFormat>On-screen Show (4:3)</PresentationFormat>
  <Paragraphs>21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Lato</vt:lpstr>
      <vt:lpstr>Custom</vt:lpstr>
      <vt:lpstr>Sociology   BBA Semester: 3rd Lecture No. 05 and 6  Instructor: Mumtaz Hussain University of Sargodha Sb Campus  Bhakkar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Sociology   Semester: 7th BS Sociology University of Sargodha Sb Campus  Bahkker  Instructor: Mumtaz Hussain PhD Scholar in Sociology University of Punjab, Lahore </dc:title>
  <cp:lastModifiedBy>mumtaz</cp:lastModifiedBy>
  <cp:revision>220</cp:revision>
  <dcterms:modified xsi:type="dcterms:W3CDTF">2020-10-29T06:21:33Z</dcterms:modified>
</cp:coreProperties>
</file>